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300" r:id="rId2"/>
    <p:sldId id="257" r:id="rId3"/>
    <p:sldId id="259" r:id="rId4"/>
    <p:sldId id="291" r:id="rId5"/>
    <p:sldId id="278" r:id="rId6"/>
    <p:sldId id="301" r:id="rId7"/>
    <p:sldId id="295" r:id="rId8"/>
    <p:sldId id="296" r:id="rId9"/>
    <p:sldId id="302" r:id="rId10"/>
    <p:sldId id="279" r:id="rId11"/>
    <p:sldId id="294" r:id="rId12"/>
    <p:sldId id="303" r:id="rId13"/>
    <p:sldId id="289" r:id="rId14"/>
    <p:sldId id="304" r:id="rId15"/>
    <p:sldId id="297" r:id="rId16"/>
    <p:sldId id="298" r:id="rId17"/>
    <p:sldId id="305" r:id="rId18"/>
    <p:sldId id="306" r:id="rId19"/>
    <p:sldId id="267" r:id="rId20"/>
    <p:sldId id="29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83842" autoAdjust="0"/>
  </p:normalViewPr>
  <p:slideViewPr>
    <p:cSldViewPr>
      <p:cViewPr varScale="1">
        <p:scale>
          <a:sx n="74" d="100"/>
          <a:sy n="74" d="100"/>
        </p:scale>
        <p:origin x="12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F77FF6-C547-4494-A135-982E35386E4B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8CC037-903E-425F-BFDA-6CB8A159E8A2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হিসাবের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শ্রেণিবিভাগ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9174726-8ADB-428B-A16F-802C2CEF097E}" type="parTrans" cxnId="{87DE1273-5FF2-421F-8C36-97D50C967AB4}">
      <dgm:prSet/>
      <dgm:spPr/>
      <dgm:t>
        <a:bodyPr/>
        <a:lstStyle/>
        <a:p>
          <a:endParaRPr lang="en-US"/>
        </a:p>
      </dgm:t>
    </dgm:pt>
    <dgm:pt modelId="{FF3379D4-0FDE-40E2-944F-5593A06275A8}" type="sibTrans" cxnId="{87DE1273-5FF2-421F-8C36-97D50C967AB4}">
      <dgm:prSet/>
      <dgm:spPr/>
      <dgm:t>
        <a:bodyPr/>
        <a:lstStyle/>
        <a:p>
          <a:endParaRPr lang="en-US"/>
        </a:p>
      </dgm:t>
    </dgm:pt>
    <dgm:pt modelId="{D9DA3A6F-CE39-429B-A5A9-DE057DBB756F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সম্পদ</a:t>
          </a:r>
          <a:r>
            <a:rPr lang="en-US" sz="4000" dirty="0" smtClean="0"/>
            <a:t> </a:t>
          </a:r>
          <a:endParaRPr lang="en-US" sz="4000" dirty="0"/>
        </a:p>
      </dgm:t>
    </dgm:pt>
    <dgm:pt modelId="{2DFDF325-CC6E-41A5-BF9D-2C2339426E12}" type="parTrans" cxnId="{E35130D1-2C2B-4F2C-B7C4-3D6A780CF05D}">
      <dgm:prSet/>
      <dgm:spPr/>
      <dgm:t>
        <a:bodyPr/>
        <a:lstStyle/>
        <a:p>
          <a:endParaRPr lang="en-US"/>
        </a:p>
      </dgm:t>
    </dgm:pt>
    <dgm:pt modelId="{C31A91C5-C6D3-44EA-AFC4-E7C00470B546}" type="sibTrans" cxnId="{E35130D1-2C2B-4F2C-B7C4-3D6A780CF05D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D81AF33F-9331-4F30-805C-966F26A3BEF7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দায়</a:t>
          </a:r>
          <a:r>
            <a:rPr lang="en-US" sz="4000" dirty="0" smtClean="0"/>
            <a:t> </a:t>
          </a:r>
          <a:endParaRPr lang="en-US" sz="4000" dirty="0"/>
        </a:p>
      </dgm:t>
    </dgm:pt>
    <dgm:pt modelId="{147A49B4-B01D-46C0-BFAF-3F17D1DD04DB}" type="parTrans" cxnId="{660AF472-1513-4AB6-9E3E-909196410D02}">
      <dgm:prSet/>
      <dgm:spPr/>
      <dgm:t>
        <a:bodyPr/>
        <a:lstStyle/>
        <a:p>
          <a:endParaRPr lang="en-US"/>
        </a:p>
      </dgm:t>
    </dgm:pt>
    <dgm:pt modelId="{7094405D-0CBE-4842-8DDA-5C8FD4B497F9}" type="sibTrans" cxnId="{660AF472-1513-4AB6-9E3E-909196410D02}">
      <dgm:prSet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5AD3B2D6-8874-494D-9D72-4EC5B61C05B9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মালিকানা</a:t>
          </a:r>
          <a:r>
            <a:rPr lang="en-US" sz="2800" dirty="0" smtClean="0"/>
            <a:t> </a:t>
          </a:r>
          <a:r>
            <a:rPr lang="en-US" sz="2800" dirty="0" err="1" smtClean="0"/>
            <a:t>স্বত্ব</a:t>
          </a:r>
          <a:r>
            <a:rPr lang="en-US" sz="2800" dirty="0" smtClean="0"/>
            <a:t> </a:t>
          </a:r>
          <a:endParaRPr lang="en-US" sz="2800" dirty="0"/>
        </a:p>
      </dgm:t>
    </dgm:pt>
    <dgm:pt modelId="{1FB6B59F-2ADE-433D-85F3-A34F41D54874}" type="parTrans" cxnId="{B778F54F-D9D4-4B31-ADC4-DBBB95D7399E}">
      <dgm:prSet/>
      <dgm:spPr/>
      <dgm:t>
        <a:bodyPr/>
        <a:lstStyle/>
        <a:p>
          <a:endParaRPr lang="en-US"/>
        </a:p>
      </dgm:t>
    </dgm:pt>
    <dgm:pt modelId="{20B34BDF-3B81-4F28-BA64-DBCF93351A0B}" type="sibTrans" cxnId="{B778F54F-D9D4-4B31-ADC4-DBBB95D7399E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678E03A6-4D87-4D0F-9547-8041F221CD71}">
      <dgm:prSet phldrT="[Text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আয়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849D52A-778F-468C-9ACD-717733FC2123}" type="parTrans" cxnId="{FA745BAB-199A-468A-BC76-95A024649932}">
      <dgm:prSet/>
      <dgm:spPr/>
      <dgm:t>
        <a:bodyPr/>
        <a:lstStyle/>
        <a:p>
          <a:endParaRPr lang="en-US"/>
        </a:p>
      </dgm:t>
    </dgm:pt>
    <dgm:pt modelId="{CA963D5E-966D-4113-8AB9-9B94B029B33D}" type="sibTrans" cxnId="{FA745BAB-199A-468A-BC76-95A024649932}">
      <dgm:prSet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7E45113B-8E34-492C-B2B1-7EC3D3B5128F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4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ব্যয়</a:t>
          </a:r>
          <a:r>
            <a:rPr lang="en-US" sz="4400" dirty="0" smtClean="0"/>
            <a:t> </a:t>
          </a:r>
          <a:endParaRPr lang="en-US" sz="4400" dirty="0"/>
        </a:p>
      </dgm:t>
    </dgm:pt>
    <dgm:pt modelId="{4B604A3D-AA8A-46B0-B773-BD6CB3E0B684}" type="parTrans" cxnId="{42FC41EC-7102-457C-ADAF-B8BB95A8E48F}">
      <dgm:prSet/>
      <dgm:spPr/>
      <dgm:t>
        <a:bodyPr/>
        <a:lstStyle/>
        <a:p>
          <a:endParaRPr lang="en-US"/>
        </a:p>
      </dgm:t>
    </dgm:pt>
    <dgm:pt modelId="{22864B40-2EE6-455C-A80C-3FF5F71FB8AD}" type="sibTrans" cxnId="{42FC41EC-7102-457C-ADAF-B8BB95A8E48F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28CCD452-178D-4806-BF3F-3DE43AF4F08E}" type="pres">
      <dgm:prSet presAssocID="{4DF77FF6-C547-4494-A135-982E35386E4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027E91-F37C-4865-8696-2AE011B6052D}" type="pres">
      <dgm:prSet presAssocID="{2D8CC037-903E-425F-BFDA-6CB8A159E8A2}" presName="centerShape" presStyleLbl="node0" presStyleIdx="0" presStyleCnt="1" custScaleX="141468"/>
      <dgm:spPr/>
      <dgm:t>
        <a:bodyPr/>
        <a:lstStyle/>
        <a:p>
          <a:endParaRPr lang="en-US"/>
        </a:p>
      </dgm:t>
    </dgm:pt>
    <dgm:pt modelId="{08D441B0-AC22-4FDD-B7C9-50362934E4D3}" type="pres">
      <dgm:prSet presAssocID="{D9DA3A6F-CE39-429B-A5A9-DE057DBB756F}" presName="node" presStyleLbl="node1" presStyleIdx="0" presStyleCnt="5" custScaleX="117939" custScaleY="76526" custRadScaleRad="104904" custRadScaleInc="-874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AB60E16A-F9B6-473E-83EE-A67ECD498678}" type="pres">
      <dgm:prSet presAssocID="{D9DA3A6F-CE39-429B-A5A9-DE057DBB756F}" presName="dummy" presStyleCnt="0"/>
      <dgm:spPr/>
    </dgm:pt>
    <dgm:pt modelId="{54DA40A5-B4BC-47BD-8C5E-78150D6FCFB0}" type="pres">
      <dgm:prSet presAssocID="{C31A91C5-C6D3-44EA-AFC4-E7C00470B546}" presName="sibTrans" presStyleLbl="sibTrans2D1" presStyleIdx="0" presStyleCnt="5" custLinFactNeighborX="11642" custLinFactNeighborY="-1811"/>
      <dgm:spPr/>
      <dgm:t>
        <a:bodyPr/>
        <a:lstStyle/>
        <a:p>
          <a:endParaRPr lang="en-US"/>
        </a:p>
      </dgm:t>
    </dgm:pt>
    <dgm:pt modelId="{E6B64E19-9A75-4868-8373-782EE6AD49A8}" type="pres">
      <dgm:prSet presAssocID="{D81AF33F-9331-4F30-805C-966F26A3BEF7}" presName="node" presStyleLbl="node1" presStyleIdx="1" presStyleCnt="5" custScaleX="99968" custScaleY="70486" custRadScaleRad="104409" custRadScaleInc="271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2B4C1723-8369-460E-9D24-D3799FF0CF4C}" type="pres">
      <dgm:prSet presAssocID="{D81AF33F-9331-4F30-805C-966F26A3BEF7}" presName="dummy" presStyleCnt="0"/>
      <dgm:spPr/>
    </dgm:pt>
    <dgm:pt modelId="{6660DCB2-2B3C-4334-83EA-7C2BB5199D07}" type="pres">
      <dgm:prSet presAssocID="{7094405D-0CBE-4842-8DDA-5C8FD4B497F9}" presName="sibTrans" presStyleLbl="sibTrans2D1" presStyleIdx="1" presStyleCnt="5" custLinFactNeighborX="5977" custLinFactNeighborY="-723"/>
      <dgm:spPr/>
      <dgm:t>
        <a:bodyPr/>
        <a:lstStyle/>
        <a:p>
          <a:endParaRPr lang="en-US"/>
        </a:p>
      </dgm:t>
    </dgm:pt>
    <dgm:pt modelId="{93D8BE1F-B56A-4E10-837F-1B5C0C56FBB7}" type="pres">
      <dgm:prSet presAssocID="{5AD3B2D6-8874-494D-9D72-4EC5B61C05B9}" presName="node" presStyleLbl="node1" presStyleIdx="2" presStyleCnt="5" custScaleX="109516" custScaleY="69457" custRadScaleRad="107001" custRadScaleInc="-5449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E02B0154-AA6F-47AE-988D-8A068A3E8F5B}" type="pres">
      <dgm:prSet presAssocID="{5AD3B2D6-8874-494D-9D72-4EC5B61C05B9}" presName="dummy" presStyleCnt="0"/>
      <dgm:spPr/>
    </dgm:pt>
    <dgm:pt modelId="{6FC8AF73-309C-46E8-AC12-1096924B330A}" type="pres">
      <dgm:prSet presAssocID="{20B34BDF-3B81-4F28-BA64-DBCF93351A0B}" presName="sibTrans" presStyleLbl="sibTrans2D1" presStyleIdx="2" presStyleCnt="5" custScaleY="87511" custLinFactNeighborX="-190" custLinFactNeighborY="-1733"/>
      <dgm:spPr/>
      <dgm:t>
        <a:bodyPr/>
        <a:lstStyle/>
        <a:p>
          <a:endParaRPr lang="en-US"/>
        </a:p>
      </dgm:t>
    </dgm:pt>
    <dgm:pt modelId="{EB8EBA6E-0DB4-45AB-9F4C-BE6915632447}" type="pres">
      <dgm:prSet presAssocID="{678E03A6-4D87-4D0F-9547-8041F221CD71}" presName="node" presStyleLbl="node1" presStyleIdx="3" presStyleCnt="5" custScaleX="99452" custScaleY="60445" custRadScaleRad="117149" custRadScaleInc="37408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7F58B5B2-664B-4FD1-8275-91BDC1CD4267}" type="pres">
      <dgm:prSet presAssocID="{678E03A6-4D87-4D0F-9547-8041F221CD71}" presName="dummy" presStyleCnt="0"/>
      <dgm:spPr/>
    </dgm:pt>
    <dgm:pt modelId="{567CE4F4-64C1-45F3-AD2C-B529A4CA2BE6}" type="pres">
      <dgm:prSet presAssocID="{CA963D5E-966D-4113-8AB9-9B94B029B33D}" presName="sibTrans" presStyleLbl="sibTrans2D1" presStyleIdx="3" presStyleCnt="5"/>
      <dgm:spPr/>
      <dgm:t>
        <a:bodyPr/>
        <a:lstStyle/>
        <a:p>
          <a:endParaRPr lang="en-US"/>
        </a:p>
      </dgm:t>
    </dgm:pt>
    <dgm:pt modelId="{723C8A5F-90EC-4C7F-B1C6-E747F10F00A0}" type="pres">
      <dgm:prSet presAssocID="{7E45113B-8E34-492C-B2B1-7EC3D3B5128F}" presName="node" presStyleLbl="node1" presStyleIdx="4" presStyleCnt="5" custScaleX="78381" custScaleY="47820" custRadScaleRad="130230" custRadScaleInc="-616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79F7531F-CDD6-41F9-8319-2357C0162F2C}" type="pres">
      <dgm:prSet presAssocID="{7E45113B-8E34-492C-B2B1-7EC3D3B5128F}" presName="dummy" presStyleCnt="0"/>
      <dgm:spPr/>
    </dgm:pt>
    <dgm:pt modelId="{0B1859BB-41A1-4EEF-ABF2-27B2AD27E8EE}" type="pres">
      <dgm:prSet presAssocID="{22864B40-2EE6-455C-A80C-3FF5F71FB8AD}" presName="sibTrans" presStyleLbl="sibTrans2D1" presStyleIdx="4" presStyleCnt="5" custLinFactNeighborX="-2049" custLinFactNeighborY="-1203"/>
      <dgm:spPr/>
      <dgm:t>
        <a:bodyPr/>
        <a:lstStyle/>
        <a:p>
          <a:endParaRPr lang="en-US"/>
        </a:p>
      </dgm:t>
    </dgm:pt>
  </dgm:ptLst>
  <dgm:cxnLst>
    <dgm:cxn modelId="{FA745BAB-199A-468A-BC76-95A024649932}" srcId="{2D8CC037-903E-425F-BFDA-6CB8A159E8A2}" destId="{678E03A6-4D87-4D0F-9547-8041F221CD71}" srcOrd="3" destOrd="0" parTransId="{9849D52A-778F-468C-9ACD-717733FC2123}" sibTransId="{CA963D5E-966D-4113-8AB9-9B94B029B33D}"/>
    <dgm:cxn modelId="{ACB80A95-A5A0-4EAA-97D1-1E98B3DE7567}" type="presOf" srcId="{5AD3B2D6-8874-494D-9D72-4EC5B61C05B9}" destId="{93D8BE1F-B56A-4E10-837F-1B5C0C56FBB7}" srcOrd="0" destOrd="0" presId="urn:microsoft.com/office/officeart/2005/8/layout/radial6"/>
    <dgm:cxn modelId="{30FD8F5E-9C7A-4C17-B967-F26AB7C16510}" type="presOf" srcId="{D9DA3A6F-CE39-429B-A5A9-DE057DBB756F}" destId="{08D441B0-AC22-4FDD-B7C9-50362934E4D3}" srcOrd="0" destOrd="0" presId="urn:microsoft.com/office/officeart/2005/8/layout/radial6"/>
    <dgm:cxn modelId="{F631C6F4-2D7E-4B24-B0CB-BDAAAC0EFD0F}" type="presOf" srcId="{CA963D5E-966D-4113-8AB9-9B94B029B33D}" destId="{567CE4F4-64C1-45F3-AD2C-B529A4CA2BE6}" srcOrd="0" destOrd="0" presId="urn:microsoft.com/office/officeart/2005/8/layout/radial6"/>
    <dgm:cxn modelId="{660AF472-1513-4AB6-9E3E-909196410D02}" srcId="{2D8CC037-903E-425F-BFDA-6CB8A159E8A2}" destId="{D81AF33F-9331-4F30-805C-966F26A3BEF7}" srcOrd="1" destOrd="0" parTransId="{147A49B4-B01D-46C0-BFAF-3F17D1DD04DB}" sibTransId="{7094405D-0CBE-4842-8DDA-5C8FD4B497F9}"/>
    <dgm:cxn modelId="{F2AA61D8-9D2D-48E1-B4BA-63A3445A1A7A}" type="presOf" srcId="{22864B40-2EE6-455C-A80C-3FF5F71FB8AD}" destId="{0B1859BB-41A1-4EEF-ABF2-27B2AD27E8EE}" srcOrd="0" destOrd="0" presId="urn:microsoft.com/office/officeart/2005/8/layout/radial6"/>
    <dgm:cxn modelId="{14CBCFFA-EE99-40C1-AD1D-4718E6C29C9C}" type="presOf" srcId="{D81AF33F-9331-4F30-805C-966F26A3BEF7}" destId="{E6B64E19-9A75-4868-8373-782EE6AD49A8}" srcOrd="0" destOrd="0" presId="urn:microsoft.com/office/officeart/2005/8/layout/radial6"/>
    <dgm:cxn modelId="{87DE1273-5FF2-421F-8C36-97D50C967AB4}" srcId="{4DF77FF6-C547-4494-A135-982E35386E4B}" destId="{2D8CC037-903E-425F-BFDA-6CB8A159E8A2}" srcOrd="0" destOrd="0" parTransId="{B9174726-8ADB-428B-A16F-802C2CEF097E}" sibTransId="{FF3379D4-0FDE-40E2-944F-5593A06275A8}"/>
    <dgm:cxn modelId="{610BF6FD-5208-4A43-8355-F047AF85DC7D}" type="presOf" srcId="{4DF77FF6-C547-4494-A135-982E35386E4B}" destId="{28CCD452-178D-4806-BF3F-3DE43AF4F08E}" srcOrd="0" destOrd="0" presId="urn:microsoft.com/office/officeart/2005/8/layout/radial6"/>
    <dgm:cxn modelId="{4D646D6E-377D-4A43-89D2-313F0452AA90}" type="presOf" srcId="{C31A91C5-C6D3-44EA-AFC4-E7C00470B546}" destId="{54DA40A5-B4BC-47BD-8C5E-78150D6FCFB0}" srcOrd="0" destOrd="0" presId="urn:microsoft.com/office/officeart/2005/8/layout/radial6"/>
    <dgm:cxn modelId="{4BFC6FDE-4FCD-468E-9518-B9C8452A9D5D}" type="presOf" srcId="{678E03A6-4D87-4D0F-9547-8041F221CD71}" destId="{EB8EBA6E-0DB4-45AB-9F4C-BE6915632447}" srcOrd="0" destOrd="0" presId="urn:microsoft.com/office/officeart/2005/8/layout/radial6"/>
    <dgm:cxn modelId="{B778F54F-D9D4-4B31-ADC4-DBBB95D7399E}" srcId="{2D8CC037-903E-425F-BFDA-6CB8A159E8A2}" destId="{5AD3B2D6-8874-494D-9D72-4EC5B61C05B9}" srcOrd="2" destOrd="0" parTransId="{1FB6B59F-2ADE-433D-85F3-A34F41D54874}" sibTransId="{20B34BDF-3B81-4F28-BA64-DBCF93351A0B}"/>
    <dgm:cxn modelId="{3D5438A0-D952-4EA1-99E9-BC4B1848523C}" type="presOf" srcId="{7094405D-0CBE-4842-8DDA-5C8FD4B497F9}" destId="{6660DCB2-2B3C-4334-83EA-7C2BB5199D07}" srcOrd="0" destOrd="0" presId="urn:microsoft.com/office/officeart/2005/8/layout/radial6"/>
    <dgm:cxn modelId="{42FC41EC-7102-457C-ADAF-B8BB95A8E48F}" srcId="{2D8CC037-903E-425F-BFDA-6CB8A159E8A2}" destId="{7E45113B-8E34-492C-B2B1-7EC3D3B5128F}" srcOrd="4" destOrd="0" parTransId="{4B604A3D-AA8A-46B0-B773-BD6CB3E0B684}" sibTransId="{22864B40-2EE6-455C-A80C-3FF5F71FB8AD}"/>
    <dgm:cxn modelId="{6187EFE1-3D44-4529-A91D-82F4225C40B7}" type="presOf" srcId="{2D8CC037-903E-425F-BFDA-6CB8A159E8A2}" destId="{02027E91-F37C-4865-8696-2AE011B6052D}" srcOrd="0" destOrd="0" presId="urn:microsoft.com/office/officeart/2005/8/layout/radial6"/>
    <dgm:cxn modelId="{E35130D1-2C2B-4F2C-B7C4-3D6A780CF05D}" srcId="{2D8CC037-903E-425F-BFDA-6CB8A159E8A2}" destId="{D9DA3A6F-CE39-429B-A5A9-DE057DBB756F}" srcOrd="0" destOrd="0" parTransId="{2DFDF325-CC6E-41A5-BF9D-2C2339426E12}" sibTransId="{C31A91C5-C6D3-44EA-AFC4-E7C00470B546}"/>
    <dgm:cxn modelId="{260FC3C9-ED11-4B03-A331-113681F1A411}" type="presOf" srcId="{7E45113B-8E34-492C-B2B1-7EC3D3B5128F}" destId="{723C8A5F-90EC-4C7F-B1C6-E747F10F00A0}" srcOrd="0" destOrd="0" presId="urn:microsoft.com/office/officeart/2005/8/layout/radial6"/>
    <dgm:cxn modelId="{07005A6A-35DD-4107-9F8A-B1E625A0AC47}" type="presOf" srcId="{20B34BDF-3B81-4F28-BA64-DBCF93351A0B}" destId="{6FC8AF73-309C-46E8-AC12-1096924B330A}" srcOrd="0" destOrd="0" presId="urn:microsoft.com/office/officeart/2005/8/layout/radial6"/>
    <dgm:cxn modelId="{2146B970-4BD5-4A21-B69A-A5FF52A67F08}" type="presParOf" srcId="{28CCD452-178D-4806-BF3F-3DE43AF4F08E}" destId="{02027E91-F37C-4865-8696-2AE011B6052D}" srcOrd="0" destOrd="0" presId="urn:microsoft.com/office/officeart/2005/8/layout/radial6"/>
    <dgm:cxn modelId="{BA94863C-F371-4488-80D0-29592D345261}" type="presParOf" srcId="{28CCD452-178D-4806-BF3F-3DE43AF4F08E}" destId="{08D441B0-AC22-4FDD-B7C9-50362934E4D3}" srcOrd="1" destOrd="0" presId="urn:microsoft.com/office/officeart/2005/8/layout/radial6"/>
    <dgm:cxn modelId="{B261F5C8-4CBD-4845-A323-D6B23762BB7F}" type="presParOf" srcId="{28CCD452-178D-4806-BF3F-3DE43AF4F08E}" destId="{AB60E16A-F9B6-473E-83EE-A67ECD498678}" srcOrd="2" destOrd="0" presId="urn:microsoft.com/office/officeart/2005/8/layout/radial6"/>
    <dgm:cxn modelId="{394C3D50-2568-48CF-88B4-AD7F0B049103}" type="presParOf" srcId="{28CCD452-178D-4806-BF3F-3DE43AF4F08E}" destId="{54DA40A5-B4BC-47BD-8C5E-78150D6FCFB0}" srcOrd="3" destOrd="0" presId="urn:microsoft.com/office/officeart/2005/8/layout/radial6"/>
    <dgm:cxn modelId="{35186C39-4313-4ADD-8E5D-E0AFF65C27F3}" type="presParOf" srcId="{28CCD452-178D-4806-BF3F-3DE43AF4F08E}" destId="{E6B64E19-9A75-4868-8373-782EE6AD49A8}" srcOrd="4" destOrd="0" presId="urn:microsoft.com/office/officeart/2005/8/layout/radial6"/>
    <dgm:cxn modelId="{C352ED94-4E3D-4C59-A85C-90EAAEFF9972}" type="presParOf" srcId="{28CCD452-178D-4806-BF3F-3DE43AF4F08E}" destId="{2B4C1723-8369-460E-9D24-D3799FF0CF4C}" srcOrd="5" destOrd="0" presId="urn:microsoft.com/office/officeart/2005/8/layout/radial6"/>
    <dgm:cxn modelId="{FD4FB80B-0DF8-455D-99CC-91B44872045B}" type="presParOf" srcId="{28CCD452-178D-4806-BF3F-3DE43AF4F08E}" destId="{6660DCB2-2B3C-4334-83EA-7C2BB5199D07}" srcOrd="6" destOrd="0" presId="urn:microsoft.com/office/officeart/2005/8/layout/radial6"/>
    <dgm:cxn modelId="{09DBDEBE-FCA6-45B3-AEF4-F0CE5FC92B37}" type="presParOf" srcId="{28CCD452-178D-4806-BF3F-3DE43AF4F08E}" destId="{93D8BE1F-B56A-4E10-837F-1B5C0C56FBB7}" srcOrd="7" destOrd="0" presId="urn:microsoft.com/office/officeart/2005/8/layout/radial6"/>
    <dgm:cxn modelId="{3E4F55BC-1AD1-483C-95AD-B3A38FA3E2D0}" type="presParOf" srcId="{28CCD452-178D-4806-BF3F-3DE43AF4F08E}" destId="{E02B0154-AA6F-47AE-988D-8A068A3E8F5B}" srcOrd="8" destOrd="0" presId="urn:microsoft.com/office/officeart/2005/8/layout/radial6"/>
    <dgm:cxn modelId="{AAB81EAB-EE6C-4232-8510-23E786FEC9D2}" type="presParOf" srcId="{28CCD452-178D-4806-BF3F-3DE43AF4F08E}" destId="{6FC8AF73-309C-46E8-AC12-1096924B330A}" srcOrd="9" destOrd="0" presId="urn:microsoft.com/office/officeart/2005/8/layout/radial6"/>
    <dgm:cxn modelId="{23901B8B-A984-4258-AC78-3212F68C1F60}" type="presParOf" srcId="{28CCD452-178D-4806-BF3F-3DE43AF4F08E}" destId="{EB8EBA6E-0DB4-45AB-9F4C-BE6915632447}" srcOrd="10" destOrd="0" presId="urn:microsoft.com/office/officeart/2005/8/layout/radial6"/>
    <dgm:cxn modelId="{A7719CDA-B358-4593-AC47-537F3D0EE42F}" type="presParOf" srcId="{28CCD452-178D-4806-BF3F-3DE43AF4F08E}" destId="{7F58B5B2-664B-4FD1-8275-91BDC1CD4267}" srcOrd="11" destOrd="0" presId="urn:microsoft.com/office/officeart/2005/8/layout/radial6"/>
    <dgm:cxn modelId="{A82FE2B3-DBED-45D8-8CBE-527410100AE4}" type="presParOf" srcId="{28CCD452-178D-4806-BF3F-3DE43AF4F08E}" destId="{567CE4F4-64C1-45F3-AD2C-B529A4CA2BE6}" srcOrd="12" destOrd="0" presId="urn:microsoft.com/office/officeart/2005/8/layout/radial6"/>
    <dgm:cxn modelId="{C2A17BE3-0E65-4D72-934D-D87653878B1E}" type="presParOf" srcId="{28CCD452-178D-4806-BF3F-3DE43AF4F08E}" destId="{723C8A5F-90EC-4C7F-B1C6-E747F10F00A0}" srcOrd="13" destOrd="0" presId="urn:microsoft.com/office/officeart/2005/8/layout/radial6"/>
    <dgm:cxn modelId="{635361EB-9FC8-45B4-BC78-5A2DC70C488A}" type="presParOf" srcId="{28CCD452-178D-4806-BF3F-3DE43AF4F08E}" destId="{79F7531F-CDD6-41F9-8319-2357C0162F2C}" srcOrd="14" destOrd="0" presId="urn:microsoft.com/office/officeart/2005/8/layout/radial6"/>
    <dgm:cxn modelId="{728E1557-4590-45C5-9261-72CC85AD1623}" type="presParOf" srcId="{28CCD452-178D-4806-BF3F-3DE43AF4F08E}" destId="{0B1859BB-41A1-4EEF-ABF2-27B2AD27E8EE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854FA-EBB7-4AF9-A55D-B9B8F6C75500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69B15-08FB-48AE-BA18-FA04452043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B69B15-08FB-48AE-BA18-FA044520436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78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5" t="5404" r="4584" b="5245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21100" y="6438900"/>
            <a:ext cx="170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Md</a:t>
            </a:r>
            <a:r>
              <a:rPr lang="en-US" sz="1200" baseline="0" dirty="0" smtClean="0"/>
              <a:t> Abu </a:t>
            </a:r>
            <a:r>
              <a:rPr lang="en-US" sz="1200" baseline="0" dirty="0" err="1" smtClean="0"/>
              <a:t>Hasan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Sarder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26017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79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0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79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3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79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8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79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5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79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79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1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79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0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79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79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6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7975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64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5" t="5404" r="4584" b="5245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21100" y="6438900"/>
            <a:ext cx="170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Md</a:t>
            </a:r>
            <a:r>
              <a:rPr lang="en-US" sz="1200" baseline="0" dirty="0" smtClean="0"/>
              <a:t> Abu </a:t>
            </a:r>
            <a:r>
              <a:rPr lang="en-US" sz="1200" baseline="0" dirty="0" err="1" smtClean="0"/>
              <a:t>Hasan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Sarder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904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0"/>
          <a:stretch/>
        </p:blipFill>
        <p:spPr>
          <a:xfrm>
            <a:off x="1277395" y="1143000"/>
            <a:ext cx="6640010" cy="51427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838200" y="1066800"/>
            <a:ext cx="259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77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693691"/>
              </p:ext>
            </p:extLst>
          </p:nvPr>
        </p:nvGraphicFramePr>
        <p:xfrm>
          <a:off x="228600" y="381000"/>
          <a:ext cx="8763000" cy="6172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763000"/>
              </a:tblGrid>
              <a:tr h="6172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                                                     ‘</a:t>
                      </a:r>
                      <a:r>
                        <a:rPr lang="en-US" sz="200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T’-ছক</a:t>
                      </a:r>
                      <a:r>
                        <a:rPr lang="en-US" sz="20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0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                                          </a:t>
                      </a:r>
                      <a:r>
                        <a:rPr lang="en-US" sz="2000" baseline="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হিসাবের</a:t>
                      </a:r>
                      <a:r>
                        <a:rPr lang="en-US" sz="20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নাম</a:t>
                      </a:r>
                      <a:r>
                        <a:rPr lang="en-US" sz="20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2000" baseline="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শিরোনাম</a:t>
                      </a:r>
                      <a:r>
                        <a:rPr lang="en-US" sz="20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0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                                                  </a:t>
                      </a:r>
                      <a:r>
                        <a:rPr lang="en-US" sz="2000" baseline="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হিসাবের</a:t>
                      </a:r>
                      <a:r>
                        <a:rPr lang="en-US" sz="20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কোড</a:t>
                      </a:r>
                      <a:r>
                        <a:rPr lang="en-US" sz="20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নং</a:t>
                      </a:r>
                      <a:endParaRPr lang="en-US" sz="2000" baseline="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      </a:t>
                      </a:r>
                      <a:r>
                        <a:rPr lang="en-US" sz="2000" baseline="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r>
                        <a:rPr lang="en-US" sz="20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                                                             </a:t>
                      </a:r>
                      <a:r>
                        <a:rPr lang="en-US" sz="2000" baseline="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en-US" sz="200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                                    </a:t>
                      </a:r>
                      <a:endParaRPr lang="en-US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836454"/>
              </p:ext>
            </p:extLst>
          </p:nvPr>
        </p:nvGraphicFramePr>
        <p:xfrm>
          <a:off x="1600200" y="1670659"/>
          <a:ext cx="7010400" cy="1449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"/>
                <a:gridCol w="876300"/>
                <a:gridCol w="341415"/>
                <a:gridCol w="1411185"/>
                <a:gridCol w="773875"/>
                <a:gridCol w="978725"/>
                <a:gridCol w="876300"/>
                <a:gridCol w="876300"/>
              </a:tblGrid>
              <a:tr h="1053193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পৃ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পৃ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18407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3657600"/>
            <a:ext cx="8229600" cy="26776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Arial" charset="0"/>
              <a:buChar char="•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দু’টি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অংশে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Arial" charset="0"/>
              <a:buChar char="•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অংশে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আটটি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কলাম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pPr>
              <a:buFont typeface="Arial" charset="0"/>
              <a:buChar char="•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উদ্বৃত্ত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যোগফলের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Arial" charset="0"/>
              <a:buChar char="•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কোড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নম্বর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95650" y="3120092"/>
            <a:ext cx="2952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T’-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ছকের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768910"/>
              </p:ext>
            </p:extLst>
          </p:nvPr>
        </p:nvGraphicFramePr>
        <p:xfrm>
          <a:off x="380999" y="1481755"/>
          <a:ext cx="8534400" cy="1542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1617306"/>
                <a:gridCol w="801743"/>
                <a:gridCol w="1451429"/>
                <a:gridCol w="1479073"/>
                <a:gridCol w="1244082"/>
                <a:gridCol w="1069910"/>
              </a:tblGrid>
              <a:tr h="443634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পৃ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উদ্বৃত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/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জের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9025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457200"/>
            <a:ext cx="8610600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   ‘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চলমান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’ 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ছক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/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কোড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501241"/>
            <a:ext cx="8458200" cy="31085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Arial" charset="0"/>
              <a:buChar char="•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কোড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নম্বর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Arial" charset="0"/>
              <a:buChar char="•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বিবরণ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জাবেদা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পৃষ্ঠার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কলাম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Arial" charset="0"/>
              <a:buChar char="•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কলাম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৪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Arial" charset="0"/>
              <a:buChar char="•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কলাম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পাশাপাশি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Arial" charset="0"/>
              <a:buChar char="•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লিপিবদ্ধের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উদ্বৃত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90800" y="29718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চলমান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’-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ছকের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343804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5167533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প্রস্তুতের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5167534"/>
            <a:ext cx="7124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524000"/>
            <a:ext cx="4876800" cy="296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59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" y="326442"/>
            <a:ext cx="8839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দেখবো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384876"/>
            <a:ext cx="8229600" cy="40011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(A=L+E 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বিশ্লেষণের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শ্রণিবিভাগ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খুব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সহজে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-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2895600"/>
            <a:ext cx="457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2895600"/>
            <a:ext cx="9144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3733800"/>
            <a:ext cx="457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3733800"/>
            <a:ext cx="9144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67200" y="2895600"/>
            <a:ext cx="41910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31920" y="3867835"/>
            <a:ext cx="510540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মালিকের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আনায়ন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+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রেভিনিউ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ব্যয়-মালিকের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উত্তোলন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95600"/>
            <a:ext cx="9144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3733800"/>
            <a:ext cx="9144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4648200"/>
            <a:ext cx="6248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সমীকরণটি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পাঁচ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2800" y="2895600"/>
            <a:ext cx="685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+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2800" y="3657600"/>
            <a:ext cx="609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+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10200" y="3429000"/>
            <a:ext cx="13716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040" y="1969086"/>
            <a:ext cx="1432560" cy="40011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(A)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26920" y="1957000"/>
            <a:ext cx="1432560" cy="40011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(L)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31920" y="1998584"/>
            <a:ext cx="2164080" cy="40011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(E)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21" grpId="0" animBg="1"/>
      <p:bldP spid="22" grpId="0" animBg="1"/>
      <p:bldP spid="19" grpId="0" animBg="1"/>
      <p:bldP spid="20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26855418"/>
              </p:ext>
            </p:extLst>
          </p:nvPr>
        </p:nvGraphicFramePr>
        <p:xfrm>
          <a:off x="457200" y="228600"/>
          <a:ext cx="8382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66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027E91-F37C-4865-8696-2AE011B605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02027E91-F37C-4865-8696-2AE011B605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02027E91-F37C-4865-8696-2AE011B605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graphicEl>
                                              <a:dgm id="{02027E91-F37C-4865-8696-2AE011B605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D441B0-AC22-4FDD-B7C9-50362934E4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08D441B0-AC22-4FDD-B7C9-50362934E4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graphicEl>
                                              <a:dgm id="{08D441B0-AC22-4FDD-B7C9-50362934E4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08D441B0-AC22-4FDD-B7C9-50362934E4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4DA40A5-B4BC-47BD-8C5E-78150D6FC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54DA40A5-B4BC-47BD-8C5E-78150D6FC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54DA40A5-B4BC-47BD-8C5E-78150D6FC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54DA40A5-B4BC-47BD-8C5E-78150D6FCF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B64E19-9A75-4868-8373-782EE6AD49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E6B64E19-9A75-4868-8373-782EE6AD49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E6B64E19-9A75-4868-8373-782EE6AD49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E6B64E19-9A75-4868-8373-782EE6AD49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60DCB2-2B3C-4334-83EA-7C2BB5199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6660DCB2-2B3C-4334-83EA-7C2BB5199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6660DCB2-2B3C-4334-83EA-7C2BB5199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6660DCB2-2B3C-4334-83EA-7C2BB5199D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D8BE1F-B56A-4E10-837F-1B5C0C56F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93D8BE1F-B56A-4E10-837F-1B5C0C56F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93D8BE1F-B56A-4E10-837F-1B5C0C56F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93D8BE1F-B56A-4E10-837F-1B5C0C56FB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C8AF73-309C-46E8-AC12-1096924B33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graphicEl>
                                              <a:dgm id="{6FC8AF73-309C-46E8-AC12-1096924B33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graphicEl>
                                              <a:dgm id="{6FC8AF73-309C-46E8-AC12-1096924B33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6FC8AF73-309C-46E8-AC12-1096924B33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8EBA6E-0DB4-45AB-9F4C-BE69156324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EB8EBA6E-0DB4-45AB-9F4C-BE69156324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EB8EBA6E-0DB4-45AB-9F4C-BE69156324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EB8EBA6E-0DB4-45AB-9F4C-BE69156324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7CE4F4-64C1-45F3-AD2C-B529A4CA2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graphicEl>
                                              <a:dgm id="{567CE4F4-64C1-45F3-AD2C-B529A4CA2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graphicEl>
                                              <a:dgm id="{567CE4F4-64C1-45F3-AD2C-B529A4CA2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>
                                            <p:graphicEl>
                                              <a:dgm id="{567CE4F4-64C1-45F3-AD2C-B529A4CA2B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3C8A5F-90EC-4C7F-B1C6-E747F10F0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graphicEl>
                                              <a:dgm id="{723C8A5F-90EC-4C7F-B1C6-E747F10F0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723C8A5F-90EC-4C7F-B1C6-E747F10F0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graphicEl>
                                              <a:dgm id="{723C8A5F-90EC-4C7F-B1C6-E747F10F00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1859BB-41A1-4EEF-ABF2-27B2AD27E8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0B1859BB-41A1-4EEF-ABF2-27B2AD27E8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0B1859BB-41A1-4EEF-ABF2-27B2AD27E8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>
                                            <p:graphicEl>
                                              <a:dgm id="{0B1859BB-41A1-4EEF-ABF2-27B2AD27E8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3733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214775"/>
            <a:ext cx="7620000" cy="19082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T’ ও ‘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চলমান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‘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ছকে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দু’টি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করেছি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নির্ধারন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ব্যতিত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দিককে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দিককে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আখ্যায়িত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দু’টি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হিসাবকে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নির্দেশনা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–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ইহা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হিসাববিজ্ঞানের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রীতি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।  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4038600"/>
            <a:ext cx="1905000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charset="0"/>
              <a:buChar char="•"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charset="0"/>
              <a:buChar char="•"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হ্রাস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charset="0"/>
              <a:buChar char="•"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হ্রাস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charset="0"/>
              <a:buChar char="•"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হ্রাস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charset="0"/>
              <a:buChar char="•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4038600"/>
            <a:ext cx="1905000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charset="0"/>
              <a:buChar char="•"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হ্রাস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charset="0"/>
              <a:buChar char="•"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charset="0"/>
              <a:buChar char="•"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Font typeface="Arial" charset="0"/>
              <a:buChar char="•"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Font typeface="Arial" charset="0"/>
              <a:buChar char="•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হ্রাস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972594" y="5181600"/>
            <a:ext cx="213280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8640" y="3171935"/>
            <a:ext cx="7010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-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সংক্ষেপ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দেখবো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7400" y="155107"/>
            <a:ext cx="449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5762627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’-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ছকের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৩টি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 flipV="1">
            <a:off x="1315056" y="990599"/>
            <a:ext cx="6894888" cy="4571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99185"/>
            <a:ext cx="7620000" cy="4600575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752" y="1263125"/>
            <a:ext cx="777716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‘T’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?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8801" y="2002631"/>
            <a:ext cx="4015892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৬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752" y="2766136"/>
            <a:ext cx="434340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46432" y="2736475"/>
            <a:ext cx="4038261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(ঘ)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752" y="3484915"/>
            <a:ext cx="8640941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খাতের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ক্রমাগত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নীট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জানার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।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752" y="5160513"/>
            <a:ext cx="43434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খতিয়ান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752" y="1994680"/>
            <a:ext cx="43434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74802" y="760708"/>
            <a:ext cx="3173618" cy="4071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58761" y="5949776"/>
            <a:ext cx="2928937" cy="5530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58760" y="5959840"/>
            <a:ext cx="2928937" cy="5966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3994" y="4486666"/>
            <a:ext cx="355069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3752" y="4476602"/>
            <a:ext cx="43434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3994" y="5143061"/>
            <a:ext cx="35507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(ঘ)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89182" y="52821"/>
            <a:ext cx="1714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033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xit" presetSubtype="3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3" presetClass="exit" presetSubtype="3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53" presetClass="exit" presetSubtype="3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53" presetClass="exit" presetSubtype="32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53" presetClass="exit" presetSubtype="32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53" presetClass="exit" presetSubtype="32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  <p:bldP spid="10" grpId="6" animBg="1"/>
      <p:bldP spid="10" grpId="7" animBg="1"/>
      <p:bldP spid="10" grpId="8" animBg="1"/>
      <p:bldP spid="10" grpId="9" animBg="1"/>
      <p:bldP spid="10" grpId="10" animBg="1"/>
      <p:bldP spid="10" grpId="11" animBg="1"/>
      <p:bldP spid="11" grpId="0" animBg="1"/>
      <p:bldP spid="11" grpId="1" animBg="1"/>
      <p:bldP spid="11" grpId="2" animBg="1"/>
      <p:bldP spid="11" grpId="3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55424" y="648137"/>
            <a:ext cx="2620371" cy="5530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57547" y="46041"/>
            <a:ext cx="1967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2711489" y="824261"/>
            <a:ext cx="3366502" cy="4071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890" y="1417051"/>
            <a:ext cx="65514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---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6647" y="2104391"/>
            <a:ext cx="3228947" cy="7306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i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দায়+মালিকানা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543981" y="2084304"/>
            <a:ext cx="2427508" cy="8041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NikoshBAN" pitchFamily="2" charset="0"/>
                <a:cs typeface="NikoshBAN" pitchFamily="2" charset="0"/>
              </a:rPr>
              <a:t>ii)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সম্পদ-মালিকানা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023178" y="2067445"/>
            <a:ext cx="2861515" cy="8827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NikoshBAN" pitchFamily="2" charset="0"/>
                <a:cs typeface="NikoshBAN" pitchFamily="2" charset="0"/>
              </a:rPr>
              <a:t>iii)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+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296647" y="3701447"/>
            <a:ext cx="1614491" cy="4779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(ক)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i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ii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333626" y="3702185"/>
            <a:ext cx="1771650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(ক)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i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ii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805372" y="3684540"/>
            <a:ext cx="1943102" cy="4286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(গ)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i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iii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869924" y="3724393"/>
            <a:ext cx="2014769" cy="4286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(ঘ)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i,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ii ও iii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4960" y="4179401"/>
            <a:ext cx="6921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কখন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---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0696" y="4790559"/>
            <a:ext cx="2890585" cy="6797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i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পেলে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3257547" y="4790559"/>
            <a:ext cx="3006775" cy="6805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NikoshBAN" pitchFamily="2" charset="0"/>
                <a:cs typeface="NikoshBAN" pitchFamily="2" charset="0"/>
              </a:rPr>
              <a:t>ii)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হ্রাস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পেলে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6376985" y="4764176"/>
            <a:ext cx="2507708" cy="6790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NikoshBAN" pitchFamily="2" charset="0"/>
                <a:cs typeface="NikoshBAN" pitchFamily="2" charset="0"/>
              </a:rPr>
              <a:t>iii)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পেলে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64960" y="2888497"/>
            <a:ext cx="3292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2138" y="5382963"/>
            <a:ext cx="2969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58797" y="6079603"/>
            <a:ext cx="1614491" cy="42862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(ক)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i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ii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363096" y="3684537"/>
            <a:ext cx="1771650" cy="4286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(খ)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ii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iii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7086316" y="6029447"/>
            <a:ext cx="1798377" cy="4286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(ঘ)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i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ii 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661100" y="6021230"/>
            <a:ext cx="1614491" cy="4286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(খ)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i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iii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887550" y="6021230"/>
            <a:ext cx="2002924" cy="4286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(গ )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i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ii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iii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155424" y="634773"/>
            <a:ext cx="2620371" cy="5966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4951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192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xit" presetSubtype="32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xit" presetSubtype="3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53" presetClass="exit" presetSubtype="3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53" presetClass="exit" presetSubtype="3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53" presetClass="exit" presetSubtype="32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xit" presetSubtype="32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53" presetClass="exit" presetSubtype="32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16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53" presetClass="exit" presetSubtype="32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  <p:bldP spid="2" grpId="4" animBg="1"/>
      <p:bldP spid="2" grpId="5" animBg="1"/>
      <p:bldP spid="2" grpId="6" animBg="1"/>
      <p:bldP spid="2" grpId="7" animBg="1"/>
      <p:bldP spid="2" grpId="8" animBg="1"/>
      <p:bldP spid="2" grpId="9" animBg="1"/>
      <p:bldP spid="2" grpId="10" animBg="1"/>
      <p:bldP spid="2" grpId="11" animBg="1"/>
      <p:bldP spid="2" grpId="12" animBg="1"/>
      <p:bldP spid="4" grpId="0" animBg="1"/>
      <p:bldP spid="24" grpId="0" animBg="1"/>
      <p:bldP spid="24" grpId="1" animBg="1"/>
      <p:bldP spid="24" grpId="2" animBg="1"/>
      <p:bldP spid="24" grpId="3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28600" y="168190"/>
            <a:ext cx="8686800" cy="11430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বাড়ির কাজ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8600" y="1333500"/>
            <a:ext cx="8686800" cy="4090016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en-US" sz="320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sz="400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4926490"/>
            <a:ext cx="8686800" cy="107721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ব্যাংকে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৫০০০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খুলেছো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2313051" y="1974680"/>
            <a:ext cx="3581400" cy="14478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743200" y="3413760"/>
            <a:ext cx="2721102" cy="1194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86200" y="3467100"/>
            <a:ext cx="533400" cy="9507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54702" y="3581558"/>
            <a:ext cx="487680" cy="7426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25902" y="3581558"/>
            <a:ext cx="457200" cy="7426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92514"/>
            <a:ext cx="8839200" cy="4876800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হাচান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সরদার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চুয়াডাঙ্গা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কৃষ্ণনগর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ডাক-পাঁজিয়া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উপজেলা-কেশবপুর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জেলা-যশোর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 ০১৭১৫-৩০৯৪২৩</a:t>
            </a:r>
          </a:p>
          <a:p>
            <a:pPr>
              <a:buNone/>
            </a:pP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1800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-abuhasan_sarder@yahoo.com</a:t>
            </a:r>
          </a:p>
          <a:p>
            <a:pPr>
              <a:buNone/>
            </a:pPr>
            <a:endParaRPr lang="en-US" sz="1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50229" y="1676400"/>
            <a:ext cx="0" cy="5029200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724400" y="2133600"/>
            <a:ext cx="0" cy="4267200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876800" y="1752600"/>
            <a:ext cx="21771" cy="4953000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25141" y="1803400"/>
            <a:ext cx="34290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নবন-দশম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৫০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600" dirty="0" smtClean="0"/>
              <a:t>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03400"/>
            <a:ext cx="2111829" cy="19146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12879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3" t="1370" r="5464" b="2740"/>
          <a:stretch/>
        </p:blipFill>
        <p:spPr>
          <a:xfrm>
            <a:off x="2590800" y="1295400"/>
            <a:ext cx="3835400" cy="5181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24100" y="76259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96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133600"/>
            <a:ext cx="8686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--- </a:t>
            </a:r>
          </a:p>
          <a:p>
            <a:pPr>
              <a:buNone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>
                <a:latin typeface="NikoshBAN" pitchFamily="2" charset="0"/>
                <a:cs typeface="NikoshBAN" pitchFamily="2" charset="0"/>
              </a:rPr>
              <a:t>১।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None/>
            </a:pPr>
            <a:r>
              <a:rPr lang="en-US" sz="32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( ‘T’ –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ও ‘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চলমান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জের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None/>
            </a:pPr>
            <a:r>
              <a:rPr lang="en-US" sz="32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শ্রেণিবিভাগ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ডেবিট-ক্রেডিট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76400" y="1371600"/>
            <a:ext cx="5029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03540"/>
            <a:ext cx="4488180" cy="26778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600" y="3634946"/>
            <a:ext cx="44881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আর্থিক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Bank 1--621x414.JPG"/>
          <p:cNvPicPr>
            <a:picLocks noChangeAspect="1"/>
          </p:cNvPicPr>
          <p:nvPr/>
        </p:nvPicPr>
        <p:blipFill rotWithShape="1">
          <a:blip r:embed="rId3"/>
          <a:srcRect t="18486"/>
          <a:stretch/>
        </p:blipFill>
        <p:spPr>
          <a:xfrm>
            <a:off x="4953000" y="903540"/>
            <a:ext cx="3886200" cy="2677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1960" y="5455162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খাতের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ক্রমাগত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নীট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জানার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53515" y="195654"/>
            <a:ext cx="6762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মনোযোগ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937760" y="3614046"/>
            <a:ext cx="388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473734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>
            <a:off x="1600200" y="11222"/>
            <a:ext cx="5867400" cy="1800553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69" y="2161462"/>
            <a:ext cx="8501062" cy="38862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352800" y="440011"/>
            <a:ext cx="2667000" cy="129266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just"/>
            <a:r>
              <a:rPr lang="en-US" sz="6000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6" b="20635"/>
          <a:stretch/>
        </p:blipFill>
        <p:spPr>
          <a:xfrm>
            <a:off x="251460" y="506839"/>
            <a:ext cx="8524875" cy="3810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730615" y="899500"/>
            <a:ext cx="45720" cy="3657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80771" y="4416085"/>
            <a:ext cx="2357437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3905792" y="3244334"/>
            <a:ext cx="13324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80771" y="4444845"/>
            <a:ext cx="2357437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0800" y="6088262"/>
            <a:ext cx="23574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700" y="5273943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যেখানে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খাতের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প্রকাশিত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 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69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1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533877"/>
            <a:ext cx="739140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:</a:t>
            </a:r>
          </a:p>
          <a:p>
            <a:pPr algn="just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জনাব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সাগর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চাকরির্জীবী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। ২০১9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মাসে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বেতন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বাবদ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১৫,০০০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;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পুরাতন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আসাবাবপত্র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৩,০০০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৫,০০০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ঋণ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বাড়ী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ভাড়া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বাবদ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৮,০০০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;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খাতে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৫,০০০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;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গ্যাস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বিদ্যু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বাবদ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১,০০০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;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যাতায়াত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বাবদ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৫০০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;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চিকিৎসা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বাবদ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৩,০০০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সন্তানদের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পড়ালেখা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বাবদ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২,০০০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। 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3505200" y="4879406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(১৫,০০০+৩,০০০+৫,০০০) = ২৩,০০০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2830367" y="5202949"/>
            <a:ext cx="5235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( ৮,০০০+৫,০০০+ ১,০০০+ ৫০০+৩,০০০+২,০০০) =  ১৯,৫০০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5665681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(২৩,০০০-১৯,৫০০) = ৩,৫০০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745510"/>
            <a:ext cx="3031579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অন্যতম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নিরূপন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2093327"/>
            <a:ext cx="3505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" y="523666"/>
            <a:ext cx="41910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2324072" y="4879067"/>
            <a:ext cx="1257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= 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1633101" y="5202949"/>
            <a:ext cx="1197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=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22347" y="5665681"/>
            <a:ext cx="9828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অবশিষ্ট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 animBg="1"/>
      <p:bldP spid="7" grpId="0" animBg="1"/>
      <p:bldP spid="8" grpId="0" animBg="1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88893"/>
            <a:ext cx="7315200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উপস্থাপনের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হিসাববিজ্ঞানে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                        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অনুসরণ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540700"/>
              </p:ext>
            </p:extLst>
          </p:nvPr>
        </p:nvGraphicFramePr>
        <p:xfrm>
          <a:off x="1143000" y="2123938"/>
          <a:ext cx="7010400" cy="327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বেতন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প্রাপ্তি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আসবাবপত্র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ঋন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১৫,০০০</a:t>
                      </a:r>
                    </a:p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৩,০০০</a:t>
                      </a:r>
                    </a:p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৫,০০০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বাড়ী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ভাড়া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খাদ্য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গ্যাস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বিদ্যু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ৎ 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বিল</a:t>
                      </a:r>
                      <a:endParaRPr lang="en-US" sz="20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যাতায়াত</a:t>
                      </a:r>
                      <a:endParaRPr lang="en-US" sz="20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চিকিৎসা</a:t>
                      </a:r>
                      <a:endParaRPr lang="en-US" sz="20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পড়ালেখা</a:t>
                      </a:r>
                      <a:endParaRPr lang="en-US" sz="20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উদ্বৃত্ত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পার্থক্য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) 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৮,০০০</a:t>
                      </a:r>
                    </a:p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৫,০০০</a:t>
                      </a:r>
                    </a:p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১,০০০</a:t>
                      </a:r>
                    </a:p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৫০০</a:t>
                      </a:r>
                    </a:p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৩,০০০</a:t>
                      </a:r>
                    </a:p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২,০০০</a:t>
                      </a:r>
                    </a:p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৩,৫০০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২৩,০০০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২৩,০০০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627120" y="1371600"/>
            <a:ext cx="18288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25640" y="1524000"/>
            <a:ext cx="1066800" cy="52322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1524000"/>
            <a:ext cx="914400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5638800"/>
            <a:ext cx="86868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রেভিনিউ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স্বত্বাধিকারের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এরুপ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পৃথক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পৃথক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সংরক্ষণ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উদ্বৃত্ত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3723" y="353613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প্রস্তুতের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8342" y="1807724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247523" y="2438400"/>
            <a:ext cx="172077" cy="11058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81603" y="3544277"/>
            <a:ext cx="3613619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2389091" y="3544277"/>
            <a:ext cx="51622" cy="12182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43601" y="3586187"/>
            <a:ext cx="51622" cy="1214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28800" y="4800599"/>
            <a:ext cx="1628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4800600"/>
            <a:ext cx="3428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06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/>
      <p:bldP spid="9" grpId="0"/>
    </p:bldLst>
  </p:timing>
</p:sld>
</file>

<file path=ppt/theme/theme1.xml><?xml version="1.0" encoding="utf-8"?>
<a:theme xmlns:a="http://schemas.openxmlformats.org/drawingml/2006/main" name="New Microsoft PowerPoint Presentation (3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Microsoft PowerPoint Presentation (3)</Template>
  <TotalTime>3133</TotalTime>
  <Words>1001</Words>
  <Application>Microsoft Office PowerPoint</Application>
  <PresentationFormat>On-screen Show (4:3)</PresentationFormat>
  <Paragraphs>217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New Microsoft PowerPoint Presentation (3)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AS</dc:creator>
  <cp:lastModifiedBy>Windows User</cp:lastModifiedBy>
  <cp:revision>601</cp:revision>
  <dcterms:created xsi:type="dcterms:W3CDTF">2006-08-16T00:00:00Z</dcterms:created>
  <dcterms:modified xsi:type="dcterms:W3CDTF">2019-11-26T14:17:43Z</dcterms:modified>
</cp:coreProperties>
</file>