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>
        <p:scale>
          <a:sx n="60" d="100"/>
          <a:sy n="60" d="100"/>
        </p:scale>
        <p:origin x="-156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4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D0752-F146-44A1-B3B5-0303C124D6C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57CD23-9446-4063-BC70-D100A6FF5CF9}">
      <dgm:prSet phldrT="[Text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লেখক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পরিচিতি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,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E8F3AAB-26FA-4993-A8D8-204202AE9CCD}" type="parTrans" cxnId="{2FAAFC79-7026-4570-9AF7-7A1110211D1F}">
      <dgm:prSet/>
      <dgm:spPr/>
      <dgm:t>
        <a:bodyPr/>
        <a:lstStyle/>
        <a:p>
          <a:endParaRPr lang="en-US"/>
        </a:p>
      </dgm:t>
    </dgm:pt>
    <dgm:pt modelId="{35E50DFD-39FF-40EB-9D76-7797ECBF3D54}" type="sibTrans" cxnId="{2FAAFC79-7026-4570-9AF7-7A1110211D1F}">
      <dgm:prSet/>
      <dgm:spPr/>
      <dgm:t>
        <a:bodyPr/>
        <a:lstStyle/>
        <a:p>
          <a:endParaRPr lang="en-US"/>
        </a:p>
      </dgm:t>
    </dgm:pt>
    <dgm:pt modelId="{5097C241-697C-4DB2-A22D-9CB7C2CD3BEC}">
      <dgm:prSet phldrT="[Text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লোকশিল্পের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পরিচয়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দিতে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,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1FBABE4-AC4E-4D16-A63F-04068CF70D9E}" type="parTrans" cxnId="{DE9D122F-1AB1-401E-9838-183DCFCDBFBC}">
      <dgm:prSet/>
      <dgm:spPr/>
      <dgm:t>
        <a:bodyPr/>
        <a:lstStyle/>
        <a:p>
          <a:endParaRPr lang="en-US"/>
        </a:p>
      </dgm:t>
    </dgm:pt>
    <dgm:pt modelId="{37F80BE3-F005-4C40-9975-5672B0EDA887}" type="sibTrans" cxnId="{DE9D122F-1AB1-401E-9838-183DCFCDBFBC}">
      <dgm:prSet/>
      <dgm:spPr/>
      <dgm:t>
        <a:bodyPr/>
        <a:lstStyle/>
        <a:p>
          <a:endParaRPr lang="en-US"/>
        </a:p>
      </dgm:t>
    </dgm:pt>
    <dgm:pt modelId="{155B2A77-FE82-4E82-9F80-6E52CEC03688}">
      <dgm:prSet phldrT="[Text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লোকশিল্পের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ঐতিহ্য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2F0D6DF-720F-414C-B2D8-3D37C6EDE490}" type="parTrans" cxnId="{AD68C861-E4E2-4463-9007-0D33B10C36F4}">
      <dgm:prSet/>
      <dgm:spPr/>
      <dgm:t>
        <a:bodyPr/>
        <a:lstStyle/>
        <a:p>
          <a:endParaRPr lang="en-US"/>
        </a:p>
      </dgm:t>
    </dgm:pt>
    <dgm:pt modelId="{4DE0EB35-F288-4554-ABBA-D00AFD4FA259}" type="sibTrans" cxnId="{AD68C861-E4E2-4463-9007-0D33B10C36F4}">
      <dgm:prSet/>
      <dgm:spPr/>
      <dgm:t>
        <a:bodyPr/>
        <a:lstStyle/>
        <a:p>
          <a:endParaRPr lang="en-US"/>
        </a:p>
      </dgm:t>
    </dgm:pt>
    <dgm:pt modelId="{3E454F0B-A6BA-46A4-B00F-B14754ED2AA3}">
      <dgm:prSet phldrT="[Text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মসলিন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জামদানি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খাদি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খদ্দর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কাপড়ের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বর্ণনা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দিতে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,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CD7622A-88F7-468F-943F-527FC8EE49E6}" type="parTrans" cxnId="{7F1EADE5-F4BE-4EDE-BC07-35D7DE48FB46}">
      <dgm:prSet/>
      <dgm:spPr/>
      <dgm:t>
        <a:bodyPr/>
        <a:lstStyle/>
        <a:p>
          <a:endParaRPr lang="en-US"/>
        </a:p>
      </dgm:t>
    </dgm:pt>
    <dgm:pt modelId="{1E2DAB93-3151-4123-B783-0B1A8B4FBD0C}" type="sibTrans" cxnId="{7F1EADE5-F4BE-4EDE-BC07-35D7DE48FB46}">
      <dgm:prSet/>
      <dgm:spPr/>
      <dgm:t>
        <a:bodyPr/>
        <a:lstStyle/>
        <a:p>
          <a:endParaRPr lang="en-US"/>
        </a:p>
      </dgm:t>
    </dgm:pt>
    <dgm:pt modelId="{7B09CDBD-AA26-4E7D-9D6A-4B101ED19FFF}" type="pres">
      <dgm:prSet presAssocID="{DDFD0752-F146-44A1-B3B5-0303C124D6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EF274-83A7-486E-B288-28445417D9EB}" type="pres">
      <dgm:prSet presAssocID="{F757CD23-9446-4063-BC70-D100A6FF5CF9}" presName="comp" presStyleCnt="0"/>
      <dgm:spPr/>
    </dgm:pt>
    <dgm:pt modelId="{B4649B23-0E1D-41DA-A9D5-33C30BDF69BF}" type="pres">
      <dgm:prSet presAssocID="{F757CD23-9446-4063-BC70-D100A6FF5CF9}" presName="box" presStyleLbl="node1" presStyleIdx="0" presStyleCnt="4"/>
      <dgm:spPr/>
      <dgm:t>
        <a:bodyPr/>
        <a:lstStyle/>
        <a:p>
          <a:endParaRPr lang="en-US"/>
        </a:p>
      </dgm:t>
    </dgm:pt>
    <dgm:pt modelId="{2F85631F-5A08-42D4-B7A5-6B56BB8786EF}" type="pres">
      <dgm:prSet presAssocID="{F757CD23-9446-4063-BC70-D100A6FF5CF9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</dgm:spPr>
      <dgm:t>
        <a:bodyPr/>
        <a:lstStyle/>
        <a:p>
          <a:endParaRPr lang="en-US"/>
        </a:p>
      </dgm:t>
    </dgm:pt>
    <dgm:pt modelId="{68A3FFB4-2B83-4337-82DD-3A419B4D8E97}" type="pres">
      <dgm:prSet presAssocID="{F757CD23-9446-4063-BC70-D100A6FF5CF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E66D1-6870-4763-9B83-447AA4CDCC73}" type="pres">
      <dgm:prSet presAssocID="{35E50DFD-39FF-40EB-9D76-7797ECBF3D54}" presName="spacer" presStyleCnt="0"/>
      <dgm:spPr/>
    </dgm:pt>
    <dgm:pt modelId="{485900E2-9F69-423B-AE56-80796DEDA062}" type="pres">
      <dgm:prSet presAssocID="{5097C241-697C-4DB2-A22D-9CB7C2CD3BEC}" presName="comp" presStyleCnt="0"/>
      <dgm:spPr/>
    </dgm:pt>
    <dgm:pt modelId="{830A2323-CCFE-4373-82DD-AB8E7002D4BD}" type="pres">
      <dgm:prSet presAssocID="{5097C241-697C-4DB2-A22D-9CB7C2CD3BEC}" presName="box" presStyleLbl="node1" presStyleIdx="1" presStyleCnt="4"/>
      <dgm:spPr/>
      <dgm:t>
        <a:bodyPr/>
        <a:lstStyle/>
        <a:p>
          <a:endParaRPr lang="en-US"/>
        </a:p>
      </dgm:t>
    </dgm:pt>
    <dgm:pt modelId="{329FAFCE-18B2-485D-9301-7CC1F9DB88F0}" type="pres">
      <dgm:prSet presAssocID="{5097C241-697C-4DB2-A22D-9CB7C2CD3BEC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en-US"/>
        </a:p>
      </dgm:t>
    </dgm:pt>
    <dgm:pt modelId="{4D099CE0-DB49-4427-8030-6265A8D89506}" type="pres">
      <dgm:prSet presAssocID="{5097C241-697C-4DB2-A22D-9CB7C2CD3BE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68468-C14A-46E9-A974-4446B1448938}" type="pres">
      <dgm:prSet presAssocID="{37F80BE3-F005-4C40-9975-5672B0EDA887}" presName="spacer" presStyleCnt="0"/>
      <dgm:spPr/>
    </dgm:pt>
    <dgm:pt modelId="{43E0069D-AB32-42EF-9209-A3AF04A34CD5}" type="pres">
      <dgm:prSet presAssocID="{3E454F0B-A6BA-46A4-B00F-B14754ED2AA3}" presName="comp" presStyleCnt="0"/>
      <dgm:spPr/>
    </dgm:pt>
    <dgm:pt modelId="{5F8378A2-D080-4D23-B098-3493C5D48F88}" type="pres">
      <dgm:prSet presAssocID="{3E454F0B-A6BA-46A4-B00F-B14754ED2AA3}" presName="box" presStyleLbl="node1" presStyleIdx="2" presStyleCnt="4"/>
      <dgm:spPr/>
      <dgm:t>
        <a:bodyPr/>
        <a:lstStyle/>
        <a:p>
          <a:endParaRPr lang="en-US"/>
        </a:p>
      </dgm:t>
    </dgm:pt>
    <dgm:pt modelId="{7F564291-098D-4014-A6A4-D8DD51D210AA}" type="pres">
      <dgm:prSet presAssocID="{3E454F0B-A6BA-46A4-B00F-B14754ED2AA3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  <dgm:t>
        <a:bodyPr/>
        <a:lstStyle/>
        <a:p>
          <a:endParaRPr lang="en-US"/>
        </a:p>
      </dgm:t>
    </dgm:pt>
    <dgm:pt modelId="{2054F87C-090E-4CE5-A934-F6E4E86FD5C5}" type="pres">
      <dgm:prSet presAssocID="{3E454F0B-A6BA-46A4-B00F-B14754ED2AA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C6A25-895A-4FCF-802D-DEBB4B747309}" type="pres">
      <dgm:prSet presAssocID="{1E2DAB93-3151-4123-B783-0B1A8B4FBD0C}" presName="spacer" presStyleCnt="0"/>
      <dgm:spPr/>
    </dgm:pt>
    <dgm:pt modelId="{51DC9D14-9172-4F24-96CD-2DE17321ED00}" type="pres">
      <dgm:prSet presAssocID="{155B2A77-FE82-4E82-9F80-6E52CEC03688}" presName="comp" presStyleCnt="0"/>
      <dgm:spPr/>
    </dgm:pt>
    <dgm:pt modelId="{F259389C-EECA-4BAF-B27E-2338DA24B3F9}" type="pres">
      <dgm:prSet presAssocID="{155B2A77-FE82-4E82-9F80-6E52CEC03688}" presName="box" presStyleLbl="node1" presStyleIdx="3" presStyleCnt="4"/>
      <dgm:spPr/>
      <dgm:t>
        <a:bodyPr/>
        <a:lstStyle/>
        <a:p>
          <a:endParaRPr lang="en-US"/>
        </a:p>
      </dgm:t>
    </dgm:pt>
    <dgm:pt modelId="{74C9C9B0-4DCA-4FCE-B6D1-CD570320E5B3}" type="pres">
      <dgm:prSet presAssocID="{155B2A77-FE82-4E82-9F80-6E52CEC03688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n-US"/>
        </a:p>
      </dgm:t>
    </dgm:pt>
    <dgm:pt modelId="{20B5FE79-D3A9-461D-8816-B12B89C98BE3}" type="pres">
      <dgm:prSet presAssocID="{155B2A77-FE82-4E82-9F80-6E52CEC0368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AAFC79-7026-4570-9AF7-7A1110211D1F}" srcId="{DDFD0752-F146-44A1-B3B5-0303C124D6CD}" destId="{F757CD23-9446-4063-BC70-D100A6FF5CF9}" srcOrd="0" destOrd="0" parTransId="{9E8F3AAB-26FA-4993-A8D8-204202AE9CCD}" sibTransId="{35E50DFD-39FF-40EB-9D76-7797ECBF3D54}"/>
    <dgm:cxn modelId="{71BE8D5D-3E73-4F2C-8E11-907B4B25AFE3}" type="presOf" srcId="{155B2A77-FE82-4E82-9F80-6E52CEC03688}" destId="{20B5FE79-D3A9-461D-8816-B12B89C98BE3}" srcOrd="1" destOrd="0" presId="urn:microsoft.com/office/officeart/2005/8/layout/vList4"/>
    <dgm:cxn modelId="{1B60CB23-1AB6-423B-8C2B-5088F5A3D458}" type="presOf" srcId="{5097C241-697C-4DB2-A22D-9CB7C2CD3BEC}" destId="{830A2323-CCFE-4373-82DD-AB8E7002D4BD}" srcOrd="0" destOrd="0" presId="urn:microsoft.com/office/officeart/2005/8/layout/vList4"/>
    <dgm:cxn modelId="{042703F3-2E99-4416-B1F5-24FABDEE0DC0}" type="presOf" srcId="{DDFD0752-F146-44A1-B3B5-0303C124D6CD}" destId="{7B09CDBD-AA26-4E7D-9D6A-4B101ED19FFF}" srcOrd="0" destOrd="0" presId="urn:microsoft.com/office/officeart/2005/8/layout/vList4"/>
    <dgm:cxn modelId="{7F1EADE5-F4BE-4EDE-BC07-35D7DE48FB46}" srcId="{DDFD0752-F146-44A1-B3B5-0303C124D6CD}" destId="{3E454F0B-A6BA-46A4-B00F-B14754ED2AA3}" srcOrd="2" destOrd="0" parTransId="{FCD7622A-88F7-468F-943F-527FC8EE49E6}" sibTransId="{1E2DAB93-3151-4123-B783-0B1A8B4FBD0C}"/>
    <dgm:cxn modelId="{AD68C861-E4E2-4463-9007-0D33B10C36F4}" srcId="{DDFD0752-F146-44A1-B3B5-0303C124D6CD}" destId="{155B2A77-FE82-4E82-9F80-6E52CEC03688}" srcOrd="3" destOrd="0" parTransId="{A2F0D6DF-720F-414C-B2D8-3D37C6EDE490}" sibTransId="{4DE0EB35-F288-4554-ABBA-D00AFD4FA259}"/>
    <dgm:cxn modelId="{8F6A794E-E3F9-4333-ACDD-14939CE7D676}" type="presOf" srcId="{5097C241-697C-4DB2-A22D-9CB7C2CD3BEC}" destId="{4D099CE0-DB49-4427-8030-6265A8D89506}" srcOrd="1" destOrd="0" presId="urn:microsoft.com/office/officeart/2005/8/layout/vList4"/>
    <dgm:cxn modelId="{5A20EC8A-2AAE-4EFA-B784-57905ABD1C5F}" type="presOf" srcId="{F757CD23-9446-4063-BC70-D100A6FF5CF9}" destId="{B4649B23-0E1D-41DA-A9D5-33C30BDF69BF}" srcOrd="0" destOrd="0" presId="urn:microsoft.com/office/officeart/2005/8/layout/vList4"/>
    <dgm:cxn modelId="{DE9D122F-1AB1-401E-9838-183DCFCDBFBC}" srcId="{DDFD0752-F146-44A1-B3B5-0303C124D6CD}" destId="{5097C241-697C-4DB2-A22D-9CB7C2CD3BEC}" srcOrd="1" destOrd="0" parTransId="{A1FBABE4-AC4E-4D16-A63F-04068CF70D9E}" sibTransId="{37F80BE3-F005-4C40-9975-5672B0EDA887}"/>
    <dgm:cxn modelId="{CF4B5530-C2A6-4DA0-BFAA-72E8459FE9AF}" type="presOf" srcId="{155B2A77-FE82-4E82-9F80-6E52CEC03688}" destId="{F259389C-EECA-4BAF-B27E-2338DA24B3F9}" srcOrd="0" destOrd="0" presId="urn:microsoft.com/office/officeart/2005/8/layout/vList4"/>
    <dgm:cxn modelId="{543C8253-FC8B-4220-AC52-C28F6DA7BDDE}" type="presOf" srcId="{F757CD23-9446-4063-BC70-D100A6FF5CF9}" destId="{68A3FFB4-2B83-4337-82DD-3A419B4D8E97}" srcOrd="1" destOrd="0" presId="urn:microsoft.com/office/officeart/2005/8/layout/vList4"/>
    <dgm:cxn modelId="{DE40E881-BD1D-40E3-A560-3E77B707A2A1}" type="presOf" srcId="{3E454F0B-A6BA-46A4-B00F-B14754ED2AA3}" destId="{2054F87C-090E-4CE5-A934-F6E4E86FD5C5}" srcOrd="1" destOrd="0" presId="urn:microsoft.com/office/officeart/2005/8/layout/vList4"/>
    <dgm:cxn modelId="{C2EA716A-0F2D-4900-AD84-3F2C5FDB8AF1}" type="presOf" srcId="{3E454F0B-A6BA-46A4-B00F-B14754ED2AA3}" destId="{5F8378A2-D080-4D23-B098-3493C5D48F88}" srcOrd="0" destOrd="0" presId="urn:microsoft.com/office/officeart/2005/8/layout/vList4"/>
    <dgm:cxn modelId="{91A09BD2-5D7B-4488-9079-D5FF9CA8196F}" type="presParOf" srcId="{7B09CDBD-AA26-4E7D-9D6A-4B101ED19FFF}" destId="{A51EF274-83A7-486E-B288-28445417D9EB}" srcOrd="0" destOrd="0" presId="urn:microsoft.com/office/officeart/2005/8/layout/vList4"/>
    <dgm:cxn modelId="{7BFB37C5-EC2D-4EA4-A06D-246CF54E39F2}" type="presParOf" srcId="{A51EF274-83A7-486E-B288-28445417D9EB}" destId="{B4649B23-0E1D-41DA-A9D5-33C30BDF69BF}" srcOrd="0" destOrd="0" presId="urn:microsoft.com/office/officeart/2005/8/layout/vList4"/>
    <dgm:cxn modelId="{503270A1-6E7F-4AF9-8065-0D046C7E93CB}" type="presParOf" srcId="{A51EF274-83A7-486E-B288-28445417D9EB}" destId="{2F85631F-5A08-42D4-B7A5-6B56BB8786EF}" srcOrd="1" destOrd="0" presId="urn:microsoft.com/office/officeart/2005/8/layout/vList4"/>
    <dgm:cxn modelId="{365716B7-FE29-4F1F-9D1F-F0015156298E}" type="presParOf" srcId="{A51EF274-83A7-486E-B288-28445417D9EB}" destId="{68A3FFB4-2B83-4337-82DD-3A419B4D8E97}" srcOrd="2" destOrd="0" presId="urn:microsoft.com/office/officeart/2005/8/layout/vList4"/>
    <dgm:cxn modelId="{CEE9A551-D51E-43FE-9A49-21DBE00C86BE}" type="presParOf" srcId="{7B09CDBD-AA26-4E7D-9D6A-4B101ED19FFF}" destId="{E04E66D1-6870-4763-9B83-447AA4CDCC73}" srcOrd="1" destOrd="0" presId="urn:microsoft.com/office/officeart/2005/8/layout/vList4"/>
    <dgm:cxn modelId="{B5D7880F-F540-4DD2-B0D9-A0CF3294DFAF}" type="presParOf" srcId="{7B09CDBD-AA26-4E7D-9D6A-4B101ED19FFF}" destId="{485900E2-9F69-423B-AE56-80796DEDA062}" srcOrd="2" destOrd="0" presId="urn:microsoft.com/office/officeart/2005/8/layout/vList4"/>
    <dgm:cxn modelId="{BC9E20DE-E9FF-4084-8DA5-B8A98B39791F}" type="presParOf" srcId="{485900E2-9F69-423B-AE56-80796DEDA062}" destId="{830A2323-CCFE-4373-82DD-AB8E7002D4BD}" srcOrd="0" destOrd="0" presId="urn:microsoft.com/office/officeart/2005/8/layout/vList4"/>
    <dgm:cxn modelId="{E8365BA5-50AF-41A7-AFEC-665C93D3CED7}" type="presParOf" srcId="{485900E2-9F69-423B-AE56-80796DEDA062}" destId="{329FAFCE-18B2-485D-9301-7CC1F9DB88F0}" srcOrd="1" destOrd="0" presId="urn:microsoft.com/office/officeart/2005/8/layout/vList4"/>
    <dgm:cxn modelId="{363A58A8-8E69-406A-87FF-66B1EC1C7CF3}" type="presParOf" srcId="{485900E2-9F69-423B-AE56-80796DEDA062}" destId="{4D099CE0-DB49-4427-8030-6265A8D89506}" srcOrd="2" destOrd="0" presId="urn:microsoft.com/office/officeart/2005/8/layout/vList4"/>
    <dgm:cxn modelId="{AE6CE21D-BB65-4BD6-9FEE-DA1FF8AE10D2}" type="presParOf" srcId="{7B09CDBD-AA26-4E7D-9D6A-4B101ED19FFF}" destId="{15268468-C14A-46E9-A974-4446B1448938}" srcOrd="3" destOrd="0" presId="urn:microsoft.com/office/officeart/2005/8/layout/vList4"/>
    <dgm:cxn modelId="{EF4FC12C-9952-4F22-8343-230E6ED7A47F}" type="presParOf" srcId="{7B09CDBD-AA26-4E7D-9D6A-4B101ED19FFF}" destId="{43E0069D-AB32-42EF-9209-A3AF04A34CD5}" srcOrd="4" destOrd="0" presId="urn:microsoft.com/office/officeart/2005/8/layout/vList4"/>
    <dgm:cxn modelId="{B5007B2F-E4DE-4E33-B36F-163A7EB9BA7C}" type="presParOf" srcId="{43E0069D-AB32-42EF-9209-A3AF04A34CD5}" destId="{5F8378A2-D080-4D23-B098-3493C5D48F88}" srcOrd="0" destOrd="0" presId="urn:microsoft.com/office/officeart/2005/8/layout/vList4"/>
    <dgm:cxn modelId="{28673729-332E-40E4-888E-29D68C392A34}" type="presParOf" srcId="{43E0069D-AB32-42EF-9209-A3AF04A34CD5}" destId="{7F564291-098D-4014-A6A4-D8DD51D210AA}" srcOrd="1" destOrd="0" presId="urn:microsoft.com/office/officeart/2005/8/layout/vList4"/>
    <dgm:cxn modelId="{A1F910F7-1265-4CBE-91A3-B1F1B24E8F74}" type="presParOf" srcId="{43E0069D-AB32-42EF-9209-A3AF04A34CD5}" destId="{2054F87C-090E-4CE5-A934-F6E4E86FD5C5}" srcOrd="2" destOrd="0" presId="urn:microsoft.com/office/officeart/2005/8/layout/vList4"/>
    <dgm:cxn modelId="{782FE8C3-2F62-4347-B28D-011378BF058D}" type="presParOf" srcId="{7B09CDBD-AA26-4E7D-9D6A-4B101ED19FFF}" destId="{F84C6A25-895A-4FCF-802D-DEBB4B747309}" srcOrd="5" destOrd="0" presId="urn:microsoft.com/office/officeart/2005/8/layout/vList4"/>
    <dgm:cxn modelId="{8EDE62A1-DB05-4B43-BACC-242F21ED7237}" type="presParOf" srcId="{7B09CDBD-AA26-4E7D-9D6A-4B101ED19FFF}" destId="{51DC9D14-9172-4F24-96CD-2DE17321ED00}" srcOrd="6" destOrd="0" presId="urn:microsoft.com/office/officeart/2005/8/layout/vList4"/>
    <dgm:cxn modelId="{92BE3852-D6E6-4F19-9C13-C99C94DE847C}" type="presParOf" srcId="{51DC9D14-9172-4F24-96CD-2DE17321ED00}" destId="{F259389C-EECA-4BAF-B27E-2338DA24B3F9}" srcOrd="0" destOrd="0" presId="urn:microsoft.com/office/officeart/2005/8/layout/vList4"/>
    <dgm:cxn modelId="{DAF35083-AD01-49EC-B231-1B7C4AFCA5AD}" type="presParOf" srcId="{51DC9D14-9172-4F24-96CD-2DE17321ED00}" destId="{74C9C9B0-4DCA-4FCE-B6D1-CD570320E5B3}" srcOrd="1" destOrd="0" presId="urn:microsoft.com/office/officeart/2005/8/layout/vList4"/>
    <dgm:cxn modelId="{DACF7BD1-9F17-4C1F-9212-79D1C0904AFE}" type="presParOf" srcId="{51DC9D14-9172-4F24-96CD-2DE17321ED00}" destId="{20B5FE79-D3A9-461D-8816-B12B89C98BE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9E3A1C-925C-46C4-AA49-8010D2949D4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CF1087C-44A1-455A-BB96-5262563FF8DB}">
      <dgm:prSet phldrT="[Text]"/>
      <dgm:spPr/>
      <dgm:t>
        <a:bodyPr/>
        <a:lstStyle/>
        <a:p>
          <a:pPr algn="just"/>
          <a:r>
            <a:rPr lang="en-US" dirty="0" smtClean="0">
              <a:latin typeface="NikoshBAN" pitchFamily="2" charset="0"/>
              <a:cs typeface="NikoshBAN" pitchFamily="2" charset="0"/>
            </a:rPr>
            <a:t>  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ঢাকার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মসলিন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সময়ে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কাদের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বিলাসের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বস্তু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ছিল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?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AFE338B-BC85-4749-81CF-97BE34C59423}" type="parTrans" cxnId="{C1E56190-D0F0-4A53-9DA2-263004AD4450}">
      <dgm:prSet/>
      <dgm:spPr/>
      <dgm:t>
        <a:bodyPr/>
        <a:lstStyle/>
        <a:p>
          <a:endParaRPr lang="en-US"/>
        </a:p>
      </dgm:t>
    </dgm:pt>
    <dgm:pt modelId="{CAC77466-428F-4982-A6F6-3EED9294909D}" type="sibTrans" cxnId="{C1E56190-D0F0-4A53-9DA2-263004AD4450}">
      <dgm:prSet/>
      <dgm:spPr/>
      <dgm:t>
        <a:bodyPr/>
        <a:lstStyle/>
        <a:p>
          <a:endParaRPr lang="en-US"/>
        </a:p>
      </dgm:t>
    </dgm:pt>
    <dgm:pt modelId="{EDB7148C-B7D1-419B-BD4A-80371143D952}">
      <dgm:prSet phldrT="[Text]"/>
      <dgm:spPr/>
      <dgm:t>
        <a:bodyPr/>
        <a:lstStyle/>
        <a:p>
          <a:pPr algn="just"/>
          <a:r>
            <a:rPr lang="en-US" dirty="0" smtClean="0">
              <a:latin typeface="NikoshBAN" pitchFamily="2" charset="0"/>
              <a:cs typeface="NikoshBAN" pitchFamily="2" charset="0"/>
            </a:rPr>
            <a:t>  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কামরুল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হাসান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কোথায়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অধ্যাপনা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করেছিলেন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?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5C3F615-0733-472E-9031-4E1D7D302EA7}" type="sibTrans" cxnId="{F595BAA3-64EA-4677-96D7-88D006341B4E}">
      <dgm:prSet/>
      <dgm:spPr/>
      <dgm:t>
        <a:bodyPr/>
        <a:lstStyle/>
        <a:p>
          <a:endParaRPr lang="en-US"/>
        </a:p>
      </dgm:t>
    </dgm:pt>
    <dgm:pt modelId="{4D97CA94-9CCC-4FEF-9B60-95E0DADAD4C8}" type="parTrans" cxnId="{F595BAA3-64EA-4677-96D7-88D006341B4E}">
      <dgm:prSet/>
      <dgm:spPr/>
      <dgm:t>
        <a:bodyPr/>
        <a:lstStyle/>
        <a:p>
          <a:endParaRPr lang="en-US"/>
        </a:p>
      </dgm:t>
    </dgm:pt>
    <dgm:pt modelId="{C3DC6D72-5877-44BB-B623-FCFEEFD68FCD}">
      <dgm:prSet phldrT="[Text]"/>
      <dgm:spPr/>
      <dgm:t>
        <a:bodyPr/>
        <a:lstStyle/>
        <a:p>
          <a:pPr algn="just"/>
          <a:r>
            <a:rPr lang="en-US" dirty="0" smtClean="0">
              <a:latin typeface="NikoshBAN" pitchFamily="2" charset="0"/>
              <a:cs typeface="NikoshBAN" pitchFamily="2" charset="0"/>
            </a:rPr>
            <a:t>  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জামদানি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কারিগরদের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বসবাস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কোন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গ্রামে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?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BCE49D7-36B6-4ADE-A3E6-C920DBA1C673}" type="sibTrans" cxnId="{78784F04-D2D2-45D6-9837-2C761244BA63}">
      <dgm:prSet/>
      <dgm:spPr/>
      <dgm:t>
        <a:bodyPr/>
        <a:lstStyle/>
        <a:p>
          <a:endParaRPr lang="en-US"/>
        </a:p>
      </dgm:t>
    </dgm:pt>
    <dgm:pt modelId="{EC834B38-C555-49CE-B693-BB51834236EE}" type="parTrans" cxnId="{78784F04-D2D2-45D6-9837-2C761244BA63}">
      <dgm:prSet/>
      <dgm:spPr/>
      <dgm:t>
        <a:bodyPr/>
        <a:lstStyle/>
        <a:p>
          <a:endParaRPr lang="en-US"/>
        </a:p>
      </dgm:t>
    </dgm:pt>
    <dgm:pt modelId="{3E5CD6C8-07C7-4875-8FCD-52A02D55BB21}">
      <dgm:prSet phldrT="[Text]"/>
      <dgm:spPr/>
      <dgm:t>
        <a:bodyPr/>
        <a:lstStyle/>
        <a:p>
          <a:pPr algn="l"/>
          <a:r>
            <a:rPr lang="en-US" dirty="0" smtClean="0">
              <a:latin typeface="NikoshBAN" pitchFamily="2" charset="0"/>
              <a:cs typeface="NikoshBAN" pitchFamily="2" charset="0"/>
            </a:rPr>
            <a:t>  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খাদি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কাপড়ের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বিশেষত্ব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dirty="0" smtClean="0">
              <a:latin typeface="NikoshBAN" pitchFamily="2" charset="0"/>
              <a:cs typeface="NikoshBAN" pitchFamily="2" charset="0"/>
            </a:rPr>
            <a:t>?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89DEA4C-E6D6-45A0-BDCD-8E459DC3E895}" type="sibTrans" cxnId="{A70C39B9-B2B1-4747-9721-CAF13119F667}">
      <dgm:prSet/>
      <dgm:spPr/>
      <dgm:t>
        <a:bodyPr/>
        <a:lstStyle/>
        <a:p>
          <a:endParaRPr lang="en-US"/>
        </a:p>
      </dgm:t>
    </dgm:pt>
    <dgm:pt modelId="{6BE85708-CCEF-4385-9EC5-A88D457BF8B3}" type="parTrans" cxnId="{A70C39B9-B2B1-4747-9721-CAF13119F667}">
      <dgm:prSet/>
      <dgm:spPr/>
      <dgm:t>
        <a:bodyPr/>
        <a:lstStyle/>
        <a:p>
          <a:endParaRPr lang="en-US"/>
        </a:p>
      </dgm:t>
    </dgm:pt>
    <dgm:pt modelId="{1E97D46B-B76A-4D2E-8285-38E4231745CB}">
      <dgm:prSet phldrT="[Text]"/>
      <dgm:spPr/>
      <dgm:t>
        <a:bodyPr/>
        <a:lstStyle/>
        <a:p>
          <a:pPr algn="l"/>
          <a:r>
            <a:rPr lang="en-US" dirty="0" smtClean="0">
              <a:latin typeface="NikoshBAN" pitchFamily="2" charset="0"/>
              <a:cs typeface="NikoshBAN" pitchFamily="2" charset="0"/>
            </a:rPr>
            <a:t>   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নারায়ণগঞ্জের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কোথায়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তাঁতশিল্প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গড়ে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উঠেছে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?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92FE0EE-C264-47C9-B126-690E4AE9403C}" type="parTrans" cxnId="{60133DA4-DA49-4EE2-9801-87A7237CE688}">
      <dgm:prSet/>
      <dgm:spPr/>
      <dgm:t>
        <a:bodyPr/>
        <a:lstStyle/>
        <a:p>
          <a:endParaRPr lang="en-US"/>
        </a:p>
      </dgm:t>
    </dgm:pt>
    <dgm:pt modelId="{C96F4A82-56F7-488F-BDC3-E6039046954C}" type="sibTrans" cxnId="{60133DA4-DA49-4EE2-9801-87A7237CE688}">
      <dgm:prSet/>
      <dgm:spPr/>
      <dgm:t>
        <a:bodyPr/>
        <a:lstStyle/>
        <a:p>
          <a:endParaRPr lang="en-US"/>
        </a:p>
      </dgm:t>
    </dgm:pt>
    <dgm:pt modelId="{5CE6D414-34F6-4986-89F3-D4F243B21FCB}" type="pres">
      <dgm:prSet presAssocID="{8A9E3A1C-925C-46C4-AA49-8010D2949D4D}" presName="linearFlow" presStyleCnt="0">
        <dgm:presLayoutVars>
          <dgm:dir/>
          <dgm:resizeHandles val="exact"/>
        </dgm:presLayoutVars>
      </dgm:prSet>
      <dgm:spPr/>
    </dgm:pt>
    <dgm:pt modelId="{565689D9-1EF9-409F-94AE-AFA1B997E817}" type="pres">
      <dgm:prSet presAssocID="{ECF1087C-44A1-455A-BB96-5262563FF8DB}" presName="composite" presStyleCnt="0"/>
      <dgm:spPr/>
    </dgm:pt>
    <dgm:pt modelId="{CC9BBFE5-DC33-49D4-A262-7594E3C2B1A1}" type="pres">
      <dgm:prSet presAssocID="{ECF1087C-44A1-455A-BB96-5262563FF8DB}" presName="imgShp" presStyleLbl="fgImgPlace1" presStyleIdx="0" presStyleCnt="5" custLinFactX="-36246" custLinFactNeighborX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D028A07-89E1-417F-93FE-3C7CF0E05C87}" type="pres">
      <dgm:prSet presAssocID="{ECF1087C-44A1-455A-BB96-5262563FF8DB}" presName="txShp" presStyleLbl="node1" presStyleIdx="0" presStyleCnt="5" custScaleX="150376" custLinFactNeighborX="-7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A49A9-70F0-48A7-8895-0EFC93DB482B}" type="pres">
      <dgm:prSet presAssocID="{CAC77466-428F-4982-A6F6-3EED9294909D}" presName="spacing" presStyleCnt="0"/>
      <dgm:spPr/>
    </dgm:pt>
    <dgm:pt modelId="{ED920AFA-515D-48CF-84A6-43D94C020E95}" type="pres">
      <dgm:prSet presAssocID="{3E5CD6C8-07C7-4875-8FCD-52A02D55BB21}" presName="composite" presStyleCnt="0"/>
      <dgm:spPr/>
    </dgm:pt>
    <dgm:pt modelId="{F195AC08-3150-44DC-9AC6-2F7AA9843772}" type="pres">
      <dgm:prSet presAssocID="{3E5CD6C8-07C7-4875-8FCD-52A02D55BB21}" presName="imgShp" presStyleLbl="fgImgPlace1" presStyleIdx="1" presStyleCnt="5" custLinFactX="-36245" custLinFactNeighborX="-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799392B1-A9E5-4094-A3E2-1BA229EC0606}" type="pres">
      <dgm:prSet presAssocID="{3E5CD6C8-07C7-4875-8FCD-52A02D55BB21}" presName="txShp" presStyleLbl="node1" presStyleIdx="1" presStyleCnt="5" custScaleX="150376" custLinFactNeighborY="4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563B0-3640-43BD-B556-0F42B7B6E6C8}" type="pres">
      <dgm:prSet presAssocID="{889DEA4C-E6D6-45A0-BDCD-8E459DC3E895}" presName="spacing" presStyleCnt="0"/>
      <dgm:spPr/>
    </dgm:pt>
    <dgm:pt modelId="{DFC84994-18C2-4E1E-BF08-9D13D6AD9A72}" type="pres">
      <dgm:prSet presAssocID="{C3DC6D72-5877-44BB-B623-FCFEEFD68FCD}" presName="composite" presStyleCnt="0"/>
      <dgm:spPr/>
    </dgm:pt>
    <dgm:pt modelId="{9748BC6A-824F-48F6-A1A9-F69F0F69B269}" type="pres">
      <dgm:prSet presAssocID="{C3DC6D72-5877-44BB-B623-FCFEEFD68FCD}" presName="imgShp" presStyleLbl="fgImgPlace1" presStyleIdx="2" presStyleCnt="5" custLinFactX="-36245" custLinFactNeighborX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A7D674B9-190C-4F8A-AA80-9F378A8006EB}" type="pres">
      <dgm:prSet presAssocID="{C3DC6D72-5877-44BB-B623-FCFEEFD68FCD}" presName="txShp" presStyleLbl="node1" presStyleIdx="2" presStyleCnt="5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D9A4F-2EB4-4F30-BA4D-1A03FA5A15DF}" type="pres">
      <dgm:prSet presAssocID="{FBCE49D7-36B6-4ADE-A3E6-C920DBA1C673}" presName="spacing" presStyleCnt="0"/>
      <dgm:spPr/>
    </dgm:pt>
    <dgm:pt modelId="{E2935AED-9670-4CBB-969D-26E15E54E4B6}" type="pres">
      <dgm:prSet presAssocID="{EDB7148C-B7D1-419B-BD4A-80371143D952}" presName="composite" presStyleCnt="0"/>
      <dgm:spPr/>
    </dgm:pt>
    <dgm:pt modelId="{C563F243-7AF0-499D-9BEA-B5570B7C16B7}" type="pres">
      <dgm:prSet presAssocID="{EDB7148C-B7D1-419B-BD4A-80371143D952}" presName="imgShp" presStyleLbl="fgImgPlace1" presStyleIdx="3" presStyleCnt="5" custLinFactX="-36245" custLinFactNeighborX="-1000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51057E99-07AF-4FD3-90CC-45AC66AC3C8B}" type="pres">
      <dgm:prSet presAssocID="{EDB7148C-B7D1-419B-BD4A-80371143D952}" presName="txShp" presStyleLbl="node1" presStyleIdx="3" presStyleCnt="5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A609C-5694-4557-8BEC-96C694AECBD2}" type="pres">
      <dgm:prSet presAssocID="{E5C3F615-0733-472E-9031-4E1D7D302EA7}" presName="spacing" presStyleCnt="0"/>
      <dgm:spPr/>
    </dgm:pt>
    <dgm:pt modelId="{0051510C-104C-4F43-B4CB-A86FCC3D7A20}" type="pres">
      <dgm:prSet presAssocID="{1E97D46B-B76A-4D2E-8285-38E4231745CB}" presName="composite" presStyleCnt="0"/>
      <dgm:spPr/>
    </dgm:pt>
    <dgm:pt modelId="{336D1708-3CE9-4287-A416-85943BE01BD4}" type="pres">
      <dgm:prSet presAssocID="{1E97D46B-B76A-4D2E-8285-38E4231745CB}" presName="imgShp" presStyleLbl="fgImgPlace1" presStyleIdx="4" presStyleCnt="5" custLinFactX="-34735" custLinFactNeighborX="-1000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724FDF3D-2829-4DAF-87DE-F4236BE0F5E3}" type="pres">
      <dgm:prSet presAssocID="{1E97D46B-B76A-4D2E-8285-38E4231745CB}" presName="txShp" presStyleLbl="node1" presStyleIdx="4" presStyleCnt="5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261104-6995-483F-AF1C-C5A6C7310F77}" type="presOf" srcId="{ECF1087C-44A1-455A-BB96-5262563FF8DB}" destId="{AD028A07-89E1-417F-93FE-3C7CF0E05C87}" srcOrd="0" destOrd="0" presId="urn:microsoft.com/office/officeart/2005/8/layout/vList3"/>
    <dgm:cxn modelId="{339E48DF-A62C-4D52-9C77-A2F9709EA1F9}" type="presOf" srcId="{8A9E3A1C-925C-46C4-AA49-8010D2949D4D}" destId="{5CE6D414-34F6-4986-89F3-D4F243B21FCB}" srcOrd="0" destOrd="0" presId="urn:microsoft.com/office/officeart/2005/8/layout/vList3"/>
    <dgm:cxn modelId="{0F5EB71E-9EF0-4763-A0E6-9021AB9D2295}" type="presOf" srcId="{3E5CD6C8-07C7-4875-8FCD-52A02D55BB21}" destId="{799392B1-A9E5-4094-A3E2-1BA229EC0606}" srcOrd="0" destOrd="0" presId="urn:microsoft.com/office/officeart/2005/8/layout/vList3"/>
    <dgm:cxn modelId="{C1E56190-D0F0-4A53-9DA2-263004AD4450}" srcId="{8A9E3A1C-925C-46C4-AA49-8010D2949D4D}" destId="{ECF1087C-44A1-455A-BB96-5262563FF8DB}" srcOrd="0" destOrd="0" parTransId="{CAFE338B-BC85-4749-81CF-97BE34C59423}" sibTransId="{CAC77466-428F-4982-A6F6-3EED9294909D}"/>
    <dgm:cxn modelId="{78784F04-D2D2-45D6-9837-2C761244BA63}" srcId="{8A9E3A1C-925C-46C4-AA49-8010D2949D4D}" destId="{C3DC6D72-5877-44BB-B623-FCFEEFD68FCD}" srcOrd="2" destOrd="0" parTransId="{EC834B38-C555-49CE-B693-BB51834236EE}" sibTransId="{FBCE49D7-36B6-4ADE-A3E6-C920DBA1C673}"/>
    <dgm:cxn modelId="{F595BAA3-64EA-4677-96D7-88D006341B4E}" srcId="{8A9E3A1C-925C-46C4-AA49-8010D2949D4D}" destId="{EDB7148C-B7D1-419B-BD4A-80371143D952}" srcOrd="3" destOrd="0" parTransId="{4D97CA94-9CCC-4FEF-9B60-95E0DADAD4C8}" sibTransId="{E5C3F615-0733-472E-9031-4E1D7D302EA7}"/>
    <dgm:cxn modelId="{A70C39B9-B2B1-4747-9721-CAF13119F667}" srcId="{8A9E3A1C-925C-46C4-AA49-8010D2949D4D}" destId="{3E5CD6C8-07C7-4875-8FCD-52A02D55BB21}" srcOrd="1" destOrd="0" parTransId="{6BE85708-CCEF-4385-9EC5-A88D457BF8B3}" sibTransId="{889DEA4C-E6D6-45A0-BDCD-8E459DC3E895}"/>
    <dgm:cxn modelId="{2A03B06E-80B5-4A46-8E90-4E29E993EB2C}" type="presOf" srcId="{1E97D46B-B76A-4D2E-8285-38E4231745CB}" destId="{724FDF3D-2829-4DAF-87DE-F4236BE0F5E3}" srcOrd="0" destOrd="0" presId="urn:microsoft.com/office/officeart/2005/8/layout/vList3"/>
    <dgm:cxn modelId="{60133DA4-DA49-4EE2-9801-87A7237CE688}" srcId="{8A9E3A1C-925C-46C4-AA49-8010D2949D4D}" destId="{1E97D46B-B76A-4D2E-8285-38E4231745CB}" srcOrd="4" destOrd="0" parTransId="{B92FE0EE-C264-47C9-B126-690E4AE9403C}" sibTransId="{C96F4A82-56F7-488F-BDC3-E6039046954C}"/>
    <dgm:cxn modelId="{0362479E-B9B6-41FE-A367-DCADA7F493D2}" type="presOf" srcId="{C3DC6D72-5877-44BB-B623-FCFEEFD68FCD}" destId="{A7D674B9-190C-4F8A-AA80-9F378A8006EB}" srcOrd="0" destOrd="0" presId="urn:microsoft.com/office/officeart/2005/8/layout/vList3"/>
    <dgm:cxn modelId="{4F4F8745-5D6F-4C25-90A2-89B0823B4EEC}" type="presOf" srcId="{EDB7148C-B7D1-419B-BD4A-80371143D952}" destId="{51057E99-07AF-4FD3-90CC-45AC66AC3C8B}" srcOrd="0" destOrd="0" presId="urn:microsoft.com/office/officeart/2005/8/layout/vList3"/>
    <dgm:cxn modelId="{49756855-EF6B-48B5-8A44-51FBB0B8F5B0}" type="presParOf" srcId="{5CE6D414-34F6-4986-89F3-D4F243B21FCB}" destId="{565689D9-1EF9-409F-94AE-AFA1B997E817}" srcOrd="0" destOrd="0" presId="urn:microsoft.com/office/officeart/2005/8/layout/vList3"/>
    <dgm:cxn modelId="{A4FEB60D-AD76-4B95-8083-4ED78DF6DC51}" type="presParOf" srcId="{565689D9-1EF9-409F-94AE-AFA1B997E817}" destId="{CC9BBFE5-DC33-49D4-A262-7594E3C2B1A1}" srcOrd="0" destOrd="0" presId="urn:microsoft.com/office/officeart/2005/8/layout/vList3"/>
    <dgm:cxn modelId="{01B25A00-C66F-4A96-A3EB-44C73AF323DA}" type="presParOf" srcId="{565689D9-1EF9-409F-94AE-AFA1B997E817}" destId="{AD028A07-89E1-417F-93FE-3C7CF0E05C87}" srcOrd="1" destOrd="0" presId="urn:microsoft.com/office/officeart/2005/8/layout/vList3"/>
    <dgm:cxn modelId="{A5333A31-6BA0-41F4-A40D-F49B3AAC74CC}" type="presParOf" srcId="{5CE6D414-34F6-4986-89F3-D4F243B21FCB}" destId="{342A49A9-70F0-48A7-8895-0EFC93DB482B}" srcOrd="1" destOrd="0" presId="urn:microsoft.com/office/officeart/2005/8/layout/vList3"/>
    <dgm:cxn modelId="{6B3284F1-3ABE-4914-9CA1-D4A76543ADB2}" type="presParOf" srcId="{5CE6D414-34F6-4986-89F3-D4F243B21FCB}" destId="{ED920AFA-515D-48CF-84A6-43D94C020E95}" srcOrd="2" destOrd="0" presId="urn:microsoft.com/office/officeart/2005/8/layout/vList3"/>
    <dgm:cxn modelId="{869F3CB4-3D5B-45DB-A7B0-94EA8B7728E0}" type="presParOf" srcId="{ED920AFA-515D-48CF-84A6-43D94C020E95}" destId="{F195AC08-3150-44DC-9AC6-2F7AA9843772}" srcOrd="0" destOrd="0" presId="urn:microsoft.com/office/officeart/2005/8/layout/vList3"/>
    <dgm:cxn modelId="{76C75B19-841F-445A-A03D-6CFFCFAF06D5}" type="presParOf" srcId="{ED920AFA-515D-48CF-84A6-43D94C020E95}" destId="{799392B1-A9E5-4094-A3E2-1BA229EC0606}" srcOrd="1" destOrd="0" presId="urn:microsoft.com/office/officeart/2005/8/layout/vList3"/>
    <dgm:cxn modelId="{3657E5AF-B4F1-4143-ADFB-A43A3ABCA819}" type="presParOf" srcId="{5CE6D414-34F6-4986-89F3-D4F243B21FCB}" destId="{17F563B0-3640-43BD-B556-0F42B7B6E6C8}" srcOrd="3" destOrd="0" presId="urn:microsoft.com/office/officeart/2005/8/layout/vList3"/>
    <dgm:cxn modelId="{A164ED24-2DA7-4C00-A478-9D76DC56F3B9}" type="presParOf" srcId="{5CE6D414-34F6-4986-89F3-D4F243B21FCB}" destId="{DFC84994-18C2-4E1E-BF08-9D13D6AD9A72}" srcOrd="4" destOrd="0" presId="urn:microsoft.com/office/officeart/2005/8/layout/vList3"/>
    <dgm:cxn modelId="{45B46C88-1A48-4E71-89AF-5FAFC0FA27EE}" type="presParOf" srcId="{DFC84994-18C2-4E1E-BF08-9D13D6AD9A72}" destId="{9748BC6A-824F-48F6-A1A9-F69F0F69B269}" srcOrd="0" destOrd="0" presId="urn:microsoft.com/office/officeart/2005/8/layout/vList3"/>
    <dgm:cxn modelId="{D76EFAFD-7D48-43D6-9122-226DC5037CA1}" type="presParOf" srcId="{DFC84994-18C2-4E1E-BF08-9D13D6AD9A72}" destId="{A7D674B9-190C-4F8A-AA80-9F378A8006EB}" srcOrd="1" destOrd="0" presId="urn:microsoft.com/office/officeart/2005/8/layout/vList3"/>
    <dgm:cxn modelId="{53D7B68E-E7F3-4900-896F-60C63B989A43}" type="presParOf" srcId="{5CE6D414-34F6-4986-89F3-D4F243B21FCB}" destId="{359D9A4F-2EB4-4F30-BA4D-1A03FA5A15DF}" srcOrd="5" destOrd="0" presId="urn:microsoft.com/office/officeart/2005/8/layout/vList3"/>
    <dgm:cxn modelId="{9789B02D-7F97-40F5-BCF4-D603D2A90847}" type="presParOf" srcId="{5CE6D414-34F6-4986-89F3-D4F243B21FCB}" destId="{E2935AED-9670-4CBB-969D-26E15E54E4B6}" srcOrd="6" destOrd="0" presId="urn:microsoft.com/office/officeart/2005/8/layout/vList3"/>
    <dgm:cxn modelId="{CAE0548B-7FF0-497A-8E9B-40C0DD210224}" type="presParOf" srcId="{E2935AED-9670-4CBB-969D-26E15E54E4B6}" destId="{C563F243-7AF0-499D-9BEA-B5570B7C16B7}" srcOrd="0" destOrd="0" presId="urn:microsoft.com/office/officeart/2005/8/layout/vList3"/>
    <dgm:cxn modelId="{AC23CFD2-CBFC-4D48-91CD-9028286B09C2}" type="presParOf" srcId="{E2935AED-9670-4CBB-969D-26E15E54E4B6}" destId="{51057E99-07AF-4FD3-90CC-45AC66AC3C8B}" srcOrd="1" destOrd="0" presId="urn:microsoft.com/office/officeart/2005/8/layout/vList3"/>
    <dgm:cxn modelId="{4B3BAC3C-2724-449E-A012-DA2BE55991F7}" type="presParOf" srcId="{5CE6D414-34F6-4986-89F3-D4F243B21FCB}" destId="{DA9A609C-5694-4557-8BEC-96C694AECBD2}" srcOrd="7" destOrd="0" presId="urn:microsoft.com/office/officeart/2005/8/layout/vList3"/>
    <dgm:cxn modelId="{9297699E-5065-4C10-93E0-B37E51613412}" type="presParOf" srcId="{5CE6D414-34F6-4986-89F3-D4F243B21FCB}" destId="{0051510C-104C-4F43-B4CB-A86FCC3D7A20}" srcOrd="8" destOrd="0" presId="urn:microsoft.com/office/officeart/2005/8/layout/vList3"/>
    <dgm:cxn modelId="{9CC192A6-090A-4452-8DCD-D16A3C4F36BA}" type="presParOf" srcId="{0051510C-104C-4F43-B4CB-A86FCC3D7A20}" destId="{336D1708-3CE9-4287-A416-85943BE01BD4}" srcOrd="0" destOrd="0" presId="urn:microsoft.com/office/officeart/2005/8/layout/vList3"/>
    <dgm:cxn modelId="{FCDF5EC9-C521-4E93-A3FD-4CB2AD2F005D}" type="presParOf" srcId="{0051510C-104C-4F43-B4CB-A86FCC3D7A20}" destId="{724FDF3D-2829-4DAF-87DE-F4236BE0F5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49B23-0E1D-41DA-A9D5-33C30BDF69BF}">
      <dsp:nvSpPr>
        <dsp:cNvPr id="0" name=""/>
        <dsp:cNvSpPr/>
      </dsp:nvSpPr>
      <dsp:spPr>
        <a:xfrm>
          <a:off x="0" y="0"/>
          <a:ext cx="9144000" cy="9445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লেখক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পরিচিতি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923256" y="0"/>
        <a:ext cx="7220743" cy="944562"/>
      </dsp:txXfrm>
    </dsp:sp>
    <dsp:sp modelId="{2F85631F-5A08-42D4-B7A5-6B56BB8786EF}">
      <dsp:nvSpPr>
        <dsp:cNvPr id="0" name=""/>
        <dsp:cNvSpPr/>
      </dsp:nvSpPr>
      <dsp:spPr>
        <a:xfrm>
          <a:off x="94456" y="94456"/>
          <a:ext cx="1828800" cy="7556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A2323-CCFE-4373-82DD-AB8E7002D4BD}">
      <dsp:nvSpPr>
        <dsp:cNvPr id="0" name=""/>
        <dsp:cNvSpPr/>
      </dsp:nvSpPr>
      <dsp:spPr>
        <a:xfrm>
          <a:off x="0" y="1039018"/>
          <a:ext cx="9144000" cy="9445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লোকশিল্পের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পরিচয়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দিতে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923256" y="1039018"/>
        <a:ext cx="7220743" cy="944562"/>
      </dsp:txXfrm>
    </dsp:sp>
    <dsp:sp modelId="{329FAFCE-18B2-485D-9301-7CC1F9DB88F0}">
      <dsp:nvSpPr>
        <dsp:cNvPr id="0" name=""/>
        <dsp:cNvSpPr/>
      </dsp:nvSpPr>
      <dsp:spPr>
        <a:xfrm>
          <a:off x="94456" y="1133474"/>
          <a:ext cx="1828800" cy="7556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378A2-D080-4D23-B098-3493C5D48F88}">
      <dsp:nvSpPr>
        <dsp:cNvPr id="0" name=""/>
        <dsp:cNvSpPr/>
      </dsp:nvSpPr>
      <dsp:spPr>
        <a:xfrm>
          <a:off x="0" y="2078037"/>
          <a:ext cx="9144000" cy="9445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মসলিন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জামদানি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খাদি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খদ্দর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কাপড়ের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বর্ণনা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দিতে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923256" y="2078037"/>
        <a:ext cx="7220743" cy="944562"/>
      </dsp:txXfrm>
    </dsp:sp>
    <dsp:sp modelId="{7F564291-098D-4014-A6A4-D8DD51D210AA}">
      <dsp:nvSpPr>
        <dsp:cNvPr id="0" name=""/>
        <dsp:cNvSpPr/>
      </dsp:nvSpPr>
      <dsp:spPr>
        <a:xfrm>
          <a:off x="94456" y="2172493"/>
          <a:ext cx="1828800" cy="7556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9389C-EECA-4BAF-B27E-2338DA24B3F9}">
      <dsp:nvSpPr>
        <dsp:cNvPr id="0" name=""/>
        <dsp:cNvSpPr/>
      </dsp:nvSpPr>
      <dsp:spPr>
        <a:xfrm>
          <a:off x="0" y="3117056"/>
          <a:ext cx="9144000" cy="9445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লোকশিল্পের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ঐতিহ্য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923256" y="3117056"/>
        <a:ext cx="7220743" cy="944562"/>
      </dsp:txXfrm>
    </dsp:sp>
    <dsp:sp modelId="{74C9C9B0-4DCA-4FCE-B6D1-CD570320E5B3}">
      <dsp:nvSpPr>
        <dsp:cNvPr id="0" name=""/>
        <dsp:cNvSpPr/>
      </dsp:nvSpPr>
      <dsp:spPr>
        <a:xfrm>
          <a:off x="94456" y="3211512"/>
          <a:ext cx="1828800" cy="7556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86" y="970310"/>
            <a:ext cx="9144000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700" b="1" dirty="0" err="1" smtClean="0">
                <a:ln>
                  <a:solidFill>
                    <a:srgbClr val="FFFF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700" b="1" dirty="0">
              <a:ln>
                <a:solidFill>
                  <a:srgbClr val="FFFF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0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00"/>
            <a:ext cx="9144001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744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শীতলক্ষ্যা</a:t>
            </a:r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endParaRPr lang="en-US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7039" y="5657671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শতাব্দীকাল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জামদানি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শাড়ির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তাঁতশিল্প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শীতলক্ষ্যা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তীরবর্তী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" y="990600"/>
            <a:ext cx="4161501" cy="3905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90600"/>
            <a:ext cx="4633453" cy="3905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53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নকশিকাঁথা</a:t>
            </a:r>
            <a:endParaRPr 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6" y="5181600"/>
            <a:ext cx="9144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নকশিকাঁথা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রেওয়াজ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1323439"/>
            <a:ext cx="9144000" cy="433423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832" y="0"/>
            <a:ext cx="9144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আপন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তাঁদের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কাঁথা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সেলাইয়ের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অনুপ্রেরণা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পেতেন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ফোঁড়ের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এক-একটি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জীবনগাথা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9497" y="57912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খাদি</a:t>
            </a:r>
            <a:r>
              <a:rPr lang="en-US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খদ্দর</a:t>
            </a:r>
            <a:endParaRPr lang="en-US" sz="6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3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6859"/>
            <a:ext cx="4572000" cy="428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9" y="914400"/>
            <a:ext cx="4434349" cy="4288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536"/>
            <a:ext cx="9144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নোয়াখালী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চট্টগ্রামে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খদ্দর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749" y="5692914"/>
            <a:ext cx="9144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কাপড়ের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বিশেষত্ব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সবটাই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" y="1123350"/>
            <a:ext cx="4483971" cy="3905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3350"/>
            <a:ext cx="4572000" cy="3905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88" y="1524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তুলা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2277" y="1524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কাটুনি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749" y="5692914"/>
            <a:ext cx="914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গ্রামবাসীরা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0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8" y="1087348"/>
            <a:ext cx="4343400" cy="5753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48" y="1102096"/>
            <a:ext cx="4343400" cy="5732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88" y="1524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</a:t>
            </a:r>
            <a:endParaRPr 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277" y="1524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কুকি</a:t>
            </a:r>
            <a:endParaRPr 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1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4343400" cy="3903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"/>
            <a:ext cx="4495800" cy="3903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1787" y="4722674"/>
            <a:ext cx="9144000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চট্টগ্রামের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রাঙামাটি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রামগড়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মুরং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মাছিমপুর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মণিপুরী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পুরুষদের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পরিধেয়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6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8508" y="152400"/>
            <a:ext cx="34290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4748" y="2590800"/>
            <a:ext cx="9055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60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জামদানী</a:t>
            </a:r>
            <a:r>
              <a:rPr lang="en-US" sz="60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খাদি</a:t>
            </a:r>
            <a:r>
              <a:rPr lang="en-US" sz="60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কাপড়ের</a:t>
            </a:r>
            <a:r>
              <a:rPr lang="en-US" sz="60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60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60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অমিলগুলো</a:t>
            </a:r>
            <a:r>
              <a:rPr lang="en-US" sz="60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60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ধর</a:t>
            </a:r>
            <a:r>
              <a:rPr lang="en-US" sz="60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86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3402" y="0"/>
            <a:ext cx="4343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91733178"/>
              </p:ext>
            </p:extLst>
          </p:nvPr>
        </p:nvGraphicFramePr>
        <p:xfrm>
          <a:off x="31955" y="1219200"/>
          <a:ext cx="9126794" cy="490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037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9BBFE5-DC33-49D4-A262-7594E3C2B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C9BBFE5-DC33-49D4-A262-7594E3C2B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028A07-89E1-417F-93FE-3C7CF0E05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AD028A07-89E1-417F-93FE-3C7CF0E05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95AC08-3150-44DC-9AC6-2F7AA9843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F195AC08-3150-44DC-9AC6-2F7AA9843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9392B1-A9E5-4094-A3E2-1BA229EC0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799392B1-A9E5-4094-A3E2-1BA229EC0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48BC6A-824F-48F6-A1A9-F69F0F69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9748BC6A-824F-48F6-A1A9-F69F0F69B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D674B9-190C-4F8A-AA80-9F378A800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A7D674B9-190C-4F8A-AA80-9F378A800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3F243-7AF0-499D-9BEA-B5570B7C1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C563F243-7AF0-499D-9BEA-B5570B7C1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057E99-07AF-4FD3-90CC-45AC66AC3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51057E99-07AF-4FD3-90CC-45AC66AC3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6D1708-3CE9-4287-A416-85943BE01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336D1708-3CE9-4287-A416-85943BE01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4FDF3D-2829-4DAF-87DE-F4236BE0F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724FDF3D-2829-4DAF-87DE-F4236BE0F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"/>
            <a:ext cx="312169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63728" y="914401"/>
            <a:ext cx="4380273" cy="5949032"/>
            <a:chOff x="4763728" y="914401"/>
            <a:chExt cx="4380273" cy="59490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5687" y="1676400"/>
              <a:ext cx="4348313" cy="518703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795687" y="914401"/>
              <a:ext cx="4348314" cy="76944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পরিচয়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63728" y="5259050"/>
              <a:ext cx="438027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সময়-৪৫ </a:t>
              </a:r>
              <a:r>
                <a:rPr lang="en-US" sz="44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290" y="900253"/>
            <a:ext cx="4102510" cy="5961376"/>
            <a:chOff x="12290" y="900253"/>
            <a:chExt cx="4102510" cy="5961376"/>
          </a:xfrm>
        </p:grpSpPr>
        <p:sp>
          <p:nvSpPr>
            <p:cNvPr id="3" name="TextBox 2"/>
            <p:cNvSpPr txBox="1"/>
            <p:nvPr/>
          </p:nvSpPr>
          <p:spPr>
            <a:xfrm>
              <a:off x="19664" y="900253"/>
              <a:ext cx="4095136" cy="76944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পরিচয়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290" y="4737971"/>
              <a:ext cx="4102510" cy="21236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মান্নান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মিয়া</a:t>
              </a:r>
              <a:endPara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লিদিয়া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মহম্মদপুর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মাগুরা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1" y="1658440"/>
              <a:ext cx="4080739" cy="3050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1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651"/>
            <a:ext cx="43434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1905000"/>
            <a:ext cx="9144000" cy="251460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লোকশিল্পকে</a:t>
            </a:r>
            <a:r>
              <a:rPr lang="en-US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1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90600"/>
            <a:ext cx="9144000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700" b="1" cap="all" dirty="0" err="1" smtClean="0">
                <a:ln w="0">
                  <a:solidFill>
                    <a:srgbClr val="FFFF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cap="all" dirty="0">
              <a:ln w="0">
                <a:solidFill>
                  <a:srgbClr val="FFFF0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1789"/>
            <a:ext cx="66294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3657600"/>
            <a:ext cx="476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29000"/>
                <a:lumOff val="71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31897193"/>
              </p:ext>
            </p:extLst>
          </p:nvPr>
        </p:nvGraphicFramePr>
        <p:xfrm>
          <a:off x="0" y="1524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1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85631F-5A08-42D4-B7A5-6B56BB878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F85631F-5A08-42D4-B7A5-6B56BB878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49B23-0E1D-41DA-A9D5-33C30BDF6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B4649B23-0E1D-41DA-A9D5-33C30BDF6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9FAFCE-18B2-485D-9301-7CC1F9DB8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329FAFCE-18B2-485D-9301-7CC1F9DB8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0A2323-CCFE-4373-82DD-AB8E7002D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830A2323-CCFE-4373-82DD-AB8E7002D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564291-098D-4014-A6A4-D8DD51D21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7F564291-098D-4014-A6A4-D8DD51D21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378A2-D080-4D23-B098-3493C5D48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5F8378A2-D080-4D23-B098-3493C5D48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C9C9B0-4DCA-4FCE-B6D1-CD570320E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74C9C9B0-4DCA-4FCE-B6D1-CD570320E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59389C-EECA-4BAF-B27E-2338DA24B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F259389C-EECA-4BAF-B27E-2338DA24B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1"/>
            <a:ext cx="4876800" cy="4038601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Cloud Callout 3"/>
          <p:cNvSpPr/>
          <p:nvPr/>
        </p:nvSpPr>
        <p:spPr>
          <a:xfrm>
            <a:off x="4557252" y="76200"/>
            <a:ext cx="4510548" cy="2276168"/>
          </a:xfrm>
          <a:prstGeom prst="cloudCallout">
            <a:avLst>
              <a:gd name="adj1" fmla="val -71787"/>
              <a:gd name="adj2" fmla="val 11079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১৯২১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খ্রিষ্টাব্দে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557252" y="76200"/>
            <a:ext cx="4510548" cy="2276168"/>
          </a:xfrm>
          <a:prstGeom prst="cloudCallout">
            <a:avLst>
              <a:gd name="adj1" fmla="val -71787"/>
              <a:gd name="adj2" fmla="val 11079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জন্মস্থান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557252" y="76200"/>
            <a:ext cx="4510548" cy="2276168"/>
          </a:xfrm>
          <a:prstGeom prst="cloudCallout">
            <a:avLst>
              <a:gd name="adj1" fmla="val -71787"/>
              <a:gd name="adj2" fmla="val 11079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পেশা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অধ্যাপনা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আর্ট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557252" y="76200"/>
            <a:ext cx="4510548" cy="2276168"/>
          </a:xfrm>
          <a:prstGeom prst="cloudCallout">
            <a:avLst>
              <a:gd name="adj1" fmla="val -71787"/>
              <a:gd name="adj2" fmla="val 11079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557252" y="76200"/>
            <a:ext cx="4510548" cy="2276168"/>
          </a:xfrm>
          <a:prstGeom prst="cloudCallout">
            <a:avLst>
              <a:gd name="adj1" fmla="val -71787"/>
              <a:gd name="adj2" fmla="val 11079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১৯৮৮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খ্রিষ্টাব্দে</a:t>
            </a:r>
            <a:endParaRPr lang="en-US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5562600"/>
            <a:ext cx="48006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3810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6000" b="1" spc="50" dirty="0">
                <a:ln w="3810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3810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endParaRPr lang="en-US" sz="6000" b="1" spc="50" dirty="0">
              <a:ln w="38100">
                <a:solidFill>
                  <a:srgbClr val="00206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1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95" y="1371600"/>
            <a:ext cx="4263717" cy="3886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9600" y="2286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খাদ্যশস্য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3547" y="228599"/>
            <a:ext cx="3615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কুটিরশিল্প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67401"/>
            <a:ext cx="9144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খাদ্যশস্যের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পরেই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কুটিরশিল্প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 b="3833"/>
          <a:stretch/>
        </p:blipFill>
        <p:spPr>
          <a:xfrm>
            <a:off x="47298" y="1371600"/>
            <a:ext cx="4267200" cy="3886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31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832" y="3266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5400" b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5400" b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কাপড়</a:t>
            </a:r>
            <a:endParaRPr lang="en-US" sz="5400" b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9"/>
          <a:stretch/>
        </p:blipFill>
        <p:spPr>
          <a:xfrm>
            <a:off x="44245" y="1447802"/>
            <a:ext cx="4372897" cy="32765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60" y="1447800"/>
            <a:ext cx="4343400" cy="324218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9832" y="4876800"/>
            <a:ext cx="9144000" cy="1938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সূক্ষ্ম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ছোট্ট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আংটির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অনায়াসে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কয়েকশত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70" y="1839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জামদানি</a:t>
            </a:r>
            <a:r>
              <a:rPr lang="en-US" sz="54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শাড়ি</a:t>
            </a:r>
            <a:endParaRPr lang="en-US" sz="54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b="13549"/>
          <a:stretch/>
        </p:blipFill>
        <p:spPr>
          <a:xfrm>
            <a:off x="30570" y="1128251"/>
            <a:ext cx="4311126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82" y="1115961"/>
            <a:ext cx="4547419" cy="3669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9832" y="4734343"/>
            <a:ext cx="91440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বুনত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বংশধররা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শিল্পধারা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জামদানি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শাড়ি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আজও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327</Words>
  <Application>Microsoft Office PowerPoint</Application>
  <PresentationFormat>On-screen Show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32</cp:revision>
  <dcterms:created xsi:type="dcterms:W3CDTF">2006-08-16T00:00:00Z</dcterms:created>
  <dcterms:modified xsi:type="dcterms:W3CDTF">2019-11-26T01:47:12Z</dcterms:modified>
</cp:coreProperties>
</file>