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94" r:id="rId2"/>
    <p:sldId id="266" r:id="rId3"/>
    <p:sldId id="271" r:id="rId4"/>
    <p:sldId id="273" r:id="rId5"/>
    <p:sldId id="283" r:id="rId6"/>
    <p:sldId id="284" r:id="rId7"/>
    <p:sldId id="291" r:id="rId8"/>
    <p:sldId id="292" r:id="rId9"/>
    <p:sldId id="275" r:id="rId10"/>
    <p:sldId id="289" r:id="rId11"/>
    <p:sldId id="278" r:id="rId12"/>
    <p:sldId id="285" r:id="rId13"/>
    <p:sldId id="274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BADC8-EA58-47F8-84C4-7D32CCB6B2D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07D964-2E0B-4DAF-8BB9-9E1E13C640A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কারণ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9202A8E3-D307-4F11-9495-46CEB40D12D4}" type="parTrans" cxnId="{5E4674AE-26AF-4D1D-9C59-19CC327A42B7}">
      <dgm:prSet/>
      <dgm:spPr/>
      <dgm:t>
        <a:bodyPr/>
        <a:lstStyle/>
        <a:p>
          <a:endParaRPr lang="en-US"/>
        </a:p>
      </dgm:t>
    </dgm:pt>
    <dgm:pt modelId="{8A660C0E-2451-4A06-8C8F-6686C320326D}" type="sibTrans" cxnId="{5E4674AE-26AF-4D1D-9C59-19CC327A42B7}">
      <dgm:prSet/>
      <dgm:spPr/>
      <dgm:t>
        <a:bodyPr/>
        <a:lstStyle/>
        <a:p>
          <a:endParaRPr lang="en-US"/>
        </a:p>
      </dgm:t>
    </dgm:pt>
    <dgm:pt modelId="{CEE81BA3-82F4-4889-ABEC-E3DA46BC9964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3600" dirty="0">
              <a:latin typeface="NikoshBAN" pitchFamily="2" charset="0"/>
              <a:cs typeface="NikoshBAN" pitchFamily="2" charset="0"/>
            </a:rPr>
            <a:t>মানুষের কর্মকান্ড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19CA0C3B-0E9E-43BE-A963-CA7CBD9DF91F}" type="parTrans" cxnId="{82F1A529-7695-4776-947A-6D6607678EFF}">
      <dgm:prSet/>
      <dgm:spPr/>
      <dgm:t>
        <a:bodyPr/>
        <a:lstStyle/>
        <a:p>
          <a:endParaRPr lang="en-US"/>
        </a:p>
      </dgm:t>
    </dgm:pt>
    <dgm:pt modelId="{929B454F-F059-47E6-A368-DA6DF7D51498}" type="sibTrans" cxnId="{82F1A529-7695-4776-947A-6D6607678EFF}">
      <dgm:prSet/>
      <dgm:spPr/>
      <dgm:t>
        <a:bodyPr/>
        <a:lstStyle/>
        <a:p>
          <a:endParaRPr lang="en-US"/>
        </a:p>
      </dgm:t>
    </dgm:pt>
    <dgm:pt modelId="{24156262-2C82-4E2F-A59E-CA1797E29E16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bn-IN" sz="3200" dirty="0">
              <a:latin typeface="NikoshBAN" pitchFamily="2" charset="0"/>
              <a:cs typeface="NikoshBAN" pitchFamily="2" charset="0"/>
            </a:rPr>
            <a:t>কৃষিকাজে  ব্যবহৃত কীটনাশক</a:t>
          </a:r>
        </a:p>
      </dgm:t>
    </dgm:pt>
    <dgm:pt modelId="{B601467C-204B-436A-A6DB-C15421761F83}" type="parTrans" cxnId="{18A21F0E-0C85-4F17-B240-E991AD328EA1}">
      <dgm:prSet/>
      <dgm:spPr/>
      <dgm:t>
        <a:bodyPr/>
        <a:lstStyle/>
        <a:p>
          <a:endParaRPr lang="en-US"/>
        </a:p>
      </dgm:t>
    </dgm:pt>
    <dgm:pt modelId="{9D8B2537-2CD5-483D-A8A9-CEB0B64CBB4A}" type="sibTrans" cxnId="{18A21F0E-0C85-4F17-B240-E991AD328EA1}">
      <dgm:prSet/>
      <dgm:spPr/>
      <dgm:t>
        <a:bodyPr/>
        <a:lstStyle/>
        <a:p>
          <a:endParaRPr lang="en-US"/>
        </a:p>
      </dgm:t>
    </dgm:pt>
    <dgm:pt modelId="{5E2AEA24-AB06-4C24-9DC9-12CD9952F960}">
      <dgm:prSet phldrT="[Text]" custT="1"/>
      <dgm:spPr>
        <a:solidFill>
          <a:srgbClr val="0070C0"/>
        </a:solidFill>
      </dgm:spPr>
      <dgm:t>
        <a:bodyPr/>
        <a:lstStyle/>
        <a:p>
          <a:r>
            <a:rPr lang="bn-IN" sz="3200" dirty="0">
              <a:latin typeface="NikoshBAN" pitchFamily="2" charset="0"/>
              <a:cs typeface="NikoshBAN" pitchFamily="2" charset="0"/>
            </a:rPr>
            <a:t>কলকারখানার রাসায়নিক দ্রব্য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0BA50B2-292F-45B8-B650-117700BA114E}" type="parTrans" cxnId="{6372AC51-C52E-4880-BE09-ABEB00BBF449}">
      <dgm:prSet/>
      <dgm:spPr/>
      <dgm:t>
        <a:bodyPr/>
        <a:lstStyle/>
        <a:p>
          <a:endParaRPr lang="en-US"/>
        </a:p>
      </dgm:t>
    </dgm:pt>
    <dgm:pt modelId="{AD6D1B01-1913-47ED-B210-CA9254564515}" type="sibTrans" cxnId="{6372AC51-C52E-4880-BE09-ABEB00BBF449}">
      <dgm:prSet/>
      <dgm:spPr/>
      <dgm:t>
        <a:bodyPr/>
        <a:lstStyle/>
        <a:p>
          <a:endParaRPr lang="en-US"/>
        </a:p>
      </dgm:t>
    </dgm:pt>
    <dgm:pt modelId="{9A54A727-6A16-4C18-BE0C-CF156FE3AF0B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600" dirty="0">
              <a:latin typeface="NikoshBAN" pitchFamily="2" charset="0"/>
              <a:cs typeface="NikoshBAN" pitchFamily="2" charset="0"/>
            </a:rPr>
            <a:t>গৃহস্থালির বর্জ্য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37FDE9AF-73BC-466C-AF77-C4128BE4037F}" type="parTrans" cxnId="{D515A93F-F00C-4334-ACD5-D932B8981A06}">
      <dgm:prSet/>
      <dgm:spPr/>
      <dgm:t>
        <a:bodyPr/>
        <a:lstStyle/>
        <a:p>
          <a:endParaRPr lang="en-US"/>
        </a:p>
      </dgm:t>
    </dgm:pt>
    <dgm:pt modelId="{D7AD44A7-0F16-4534-A922-3B7B4B795D8F}" type="sibTrans" cxnId="{D515A93F-F00C-4334-ACD5-D932B8981A06}">
      <dgm:prSet/>
      <dgm:spPr/>
      <dgm:t>
        <a:bodyPr/>
        <a:lstStyle/>
        <a:p>
          <a:endParaRPr lang="en-US"/>
        </a:p>
      </dgm:t>
    </dgm:pt>
    <dgm:pt modelId="{4756ECDB-CE9A-4715-ACB3-511A7121C588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নদী বা পুকুরে গরু-ছাগল গোসল করানো</a:t>
          </a:r>
          <a:endParaRPr lang="en-US" sz="3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C02C7A91-206F-4422-98D6-62F25F00F0AA}" type="parTrans" cxnId="{4D81C142-CA65-4BEC-8AA3-C4BA093B1AD0}">
      <dgm:prSet/>
      <dgm:spPr/>
      <dgm:t>
        <a:bodyPr/>
        <a:lstStyle/>
        <a:p>
          <a:endParaRPr lang="en-US"/>
        </a:p>
      </dgm:t>
    </dgm:pt>
    <dgm:pt modelId="{B3CEF046-6FE6-445D-B54A-08E70B35EBA6}" type="sibTrans" cxnId="{4D81C142-CA65-4BEC-8AA3-C4BA093B1AD0}">
      <dgm:prSet/>
      <dgm:spPr/>
      <dgm:t>
        <a:bodyPr/>
        <a:lstStyle/>
        <a:p>
          <a:endParaRPr lang="en-US"/>
        </a:p>
      </dgm:t>
    </dgm:pt>
    <dgm:pt modelId="{21845913-2275-42D4-9FD3-2E21B3C5FABD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sz="3600" dirty="0">
              <a:latin typeface="NikoshBAN" pitchFamily="2" charset="0"/>
              <a:cs typeface="NikoshBAN" pitchFamily="2" charset="0"/>
            </a:rPr>
            <a:t>কাপড়চোপড় ধোয়ার কারণে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66ACA4A-D43B-4B44-A64C-9CAB28CFA65C}" type="parTrans" cxnId="{1950CD15-3B83-4B2C-BC6A-80034776478C}">
      <dgm:prSet/>
      <dgm:spPr/>
      <dgm:t>
        <a:bodyPr/>
        <a:lstStyle/>
        <a:p>
          <a:endParaRPr lang="en-US"/>
        </a:p>
      </dgm:t>
    </dgm:pt>
    <dgm:pt modelId="{B8D2ED59-0758-4E05-919A-EE8D27B307F3}" type="sibTrans" cxnId="{1950CD15-3B83-4B2C-BC6A-80034776478C}">
      <dgm:prSet/>
      <dgm:spPr/>
      <dgm:t>
        <a:bodyPr/>
        <a:lstStyle/>
        <a:p>
          <a:endParaRPr lang="en-US"/>
        </a:p>
      </dgm:t>
    </dgm:pt>
    <dgm:pt modelId="{78D1B19E-E755-48D8-B46C-A7F77DF267B9}" type="pres">
      <dgm:prSet presAssocID="{93ABADC8-EA58-47F8-84C4-7D32CCB6B2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870F59-2B9F-4DB9-9148-4F6E09B3FC45}" type="pres">
      <dgm:prSet presAssocID="{7707D964-2E0B-4DAF-8BB9-9E1E13C640A5}" presName="centerShape" presStyleLbl="node0" presStyleIdx="0" presStyleCnt="1" custScaleX="133739" custScaleY="146259" custLinFactNeighborX="-5036" custLinFactNeighborY="-5439"/>
      <dgm:spPr/>
    </dgm:pt>
    <dgm:pt modelId="{74B0BCA0-5D73-48FD-914F-59BD16B8F213}" type="pres">
      <dgm:prSet presAssocID="{19CA0C3B-0E9E-43BE-A963-CA7CBD9DF91F}" presName="Name9" presStyleLbl="parChTrans1D2" presStyleIdx="0" presStyleCnt="6"/>
      <dgm:spPr/>
    </dgm:pt>
    <dgm:pt modelId="{DB2AF525-7A86-47DB-9DBE-399840A6675C}" type="pres">
      <dgm:prSet presAssocID="{19CA0C3B-0E9E-43BE-A963-CA7CBD9DF91F}" presName="connTx" presStyleLbl="parChTrans1D2" presStyleIdx="0" presStyleCnt="6"/>
      <dgm:spPr/>
    </dgm:pt>
    <dgm:pt modelId="{2EF749FC-F550-4DE0-B7E9-E7C20912C00F}" type="pres">
      <dgm:prSet presAssocID="{CEE81BA3-82F4-4889-ABEC-E3DA46BC9964}" presName="node" presStyleLbl="node1" presStyleIdx="0" presStyleCnt="6" custScaleX="111615" custRadScaleRad="119991" custRadScaleInc="90736">
        <dgm:presLayoutVars>
          <dgm:bulletEnabled val="1"/>
        </dgm:presLayoutVars>
      </dgm:prSet>
      <dgm:spPr/>
    </dgm:pt>
    <dgm:pt modelId="{7EADDD04-FCF2-495C-ADE2-D7335EB519C8}" type="pres">
      <dgm:prSet presAssocID="{B601467C-204B-436A-A6DB-C15421761F83}" presName="Name9" presStyleLbl="parChTrans1D2" presStyleIdx="1" presStyleCnt="6"/>
      <dgm:spPr/>
    </dgm:pt>
    <dgm:pt modelId="{0611A9C4-0019-4857-92F8-13A08C1B59AC}" type="pres">
      <dgm:prSet presAssocID="{B601467C-204B-436A-A6DB-C15421761F83}" presName="connTx" presStyleLbl="parChTrans1D2" presStyleIdx="1" presStyleCnt="6"/>
      <dgm:spPr/>
    </dgm:pt>
    <dgm:pt modelId="{58C6FDF8-1B87-4887-84EE-5E50E1CD37A2}" type="pres">
      <dgm:prSet presAssocID="{24156262-2C82-4E2F-A59E-CA1797E29E16}" presName="node" presStyleLbl="node1" presStyleIdx="1" presStyleCnt="6" custScaleX="145028" custScaleY="127936" custRadScaleRad="116536" custRadScaleInc="94087">
        <dgm:presLayoutVars>
          <dgm:bulletEnabled val="1"/>
        </dgm:presLayoutVars>
      </dgm:prSet>
      <dgm:spPr/>
    </dgm:pt>
    <dgm:pt modelId="{A82416F0-07B7-4B44-8E29-67C336C92FD9}" type="pres">
      <dgm:prSet presAssocID="{10BA50B2-292F-45B8-B650-117700BA114E}" presName="Name9" presStyleLbl="parChTrans1D2" presStyleIdx="2" presStyleCnt="6"/>
      <dgm:spPr/>
    </dgm:pt>
    <dgm:pt modelId="{0D8AA9CE-A0DF-44C9-BB95-79F8E61D260F}" type="pres">
      <dgm:prSet presAssocID="{10BA50B2-292F-45B8-B650-117700BA114E}" presName="connTx" presStyleLbl="parChTrans1D2" presStyleIdx="2" presStyleCnt="6"/>
      <dgm:spPr/>
    </dgm:pt>
    <dgm:pt modelId="{F04FE5DB-399D-4B62-929D-A8F6B8A69B64}" type="pres">
      <dgm:prSet presAssocID="{5E2AEA24-AB06-4C24-9DC9-12CD9952F960}" presName="node" presStyleLbl="node1" presStyleIdx="2" presStyleCnt="6" custScaleX="180253" custRadScaleRad="120932" custRadScaleInc="76620">
        <dgm:presLayoutVars>
          <dgm:bulletEnabled val="1"/>
        </dgm:presLayoutVars>
      </dgm:prSet>
      <dgm:spPr/>
    </dgm:pt>
    <dgm:pt modelId="{2DCAD428-11E1-484D-9E5D-4AEAC1BC13D1}" type="pres">
      <dgm:prSet presAssocID="{37FDE9AF-73BC-466C-AF77-C4128BE4037F}" presName="Name9" presStyleLbl="parChTrans1D2" presStyleIdx="3" presStyleCnt="6"/>
      <dgm:spPr/>
    </dgm:pt>
    <dgm:pt modelId="{A3FAD0E6-67EE-45F1-8DC7-32BC7DE5A2AE}" type="pres">
      <dgm:prSet presAssocID="{37FDE9AF-73BC-466C-AF77-C4128BE4037F}" presName="connTx" presStyleLbl="parChTrans1D2" presStyleIdx="3" presStyleCnt="6"/>
      <dgm:spPr/>
    </dgm:pt>
    <dgm:pt modelId="{EF6088B2-8439-4BF9-ACDE-E24A371EEBE0}" type="pres">
      <dgm:prSet presAssocID="{9A54A727-6A16-4C18-BE0C-CF156FE3AF0B}" presName="node" presStyleLbl="node1" presStyleIdx="3" presStyleCnt="6" custAng="0" custScaleX="120287" custScaleY="123332" custRadScaleRad="117397" custRadScaleInc="82683">
        <dgm:presLayoutVars>
          <dgm:bulletEnabled val="1"/>
        </dgm:presLayoutVars>
      </dgm:prSet>
      <dgm:spPr/>
    </dgm:pt>
    <dgm:pt modelId="{0F752973-FDC9-4741-AF10-9B7AB3E8185B}" type="pres">
      <dgm:prSet presAssocID="{066ACA4A-D43B-4B44-A64C-9CAB28CFA65C}" presName="Name9" presStyleLbl="parChTrans1D2" presStyleIdx="4" presStyleCnt="6"/>
      <dgm:spPr/>
    </dgm:pt>
    <dgm:pt modelId="{2080224C-1A76-4E2F-9AC4-8F188911F532}" type="pres">
      <dgm:prSet presAssocID="{066ACA4A-D43B-4B44-A64C-9CAB28CFA65C}" presName="connTx" presStyleLbl="parChTrans1D2" presStyleIdx="4" presStyleCnt="6"/>
      <dgm:spPr/>
    </dgm:pt>
    <dgm:pt modelId="{FD39BB00-05D8-40F8-BDBE-FC43340118C0}" type="pres">
      <dgm:prSet presAssocID="{21845913-2275-42D4-9FD3-2E21B3C5FABD}" presName="node" presStyleLbl="node1" presStyleIdx="4" presStyleCnt="6" custScaleX="157999" custScaleY="157428" custRadScaleRad="131821" custRadScaleInc="79539">
        <dgm:presLayoutVars>
          <dgm:bulletEnabled val="1"/>
        </dgm:presLayoutVars>
      </dgm:prSet>
      <dgm:spPr/>
    </dgm:pt>
    <dgm:pt modelId="{D2684549-6124-4ECE-9C78-86D6587BDF03}" type="pres">
      <dgm:prSet presAssocID="{C02C7A91-206F-4422-98D6-62F25F00F0AA}" presName="Name9" presStyleLbl="parChTrans1D2" presStyleIdx="5" presStyleCnt="6"/>
      <dgm:spPr/>
    </dgm:pt>
    <dgm:pt modelId="{BF2E4887-3649-416D-94CD-3B206680CA4F}" type="pres">
      <dgm:prSet presAssocID="{C02C7A91-206F-4422-98D6-62F25F00F0AA}" presName="connTx" presStyleLbl="parChTrans1D2" presStyleIdx="5" presStyleCnt="6"/>
      <dgm:spPr/>
    </dgm:pt>
    <dgm:pt modelId="{8F884A18-BD76-41F3-830E-BC814BA02D59}" type="pres">
      <dgm:prSet presAssocID="{4756ECDB-CE9A-4715-ACB3-511A7121C588}" presName="node" presStyleLbl="node1" presStyleIdx="5" presStyleCnt="6" custScaleX="182283" custRadScaleRad="148274" custRadScaleInc="50718">
        <dgm:presLayoutVars>
          <dgm:bulletEnabled val="1"/>
        </dgm:presLayoutVars>
      </dgm:prSet>
      <dgm:spPr/>
    </dgm:pt>
  </dgm:ptLst>
  <dgm:cxnLst>
    <dgm:cxn modelId="{73430204-1C3B-4389-B055-AF259A3B32D7}" type="presOf" srcId="{B601467C-204B-436A-A6DB-C15421761F83}" destId="{7EADDD04-FCF2-495C-ADE2-D7335EB519C8}" srcOrd="0" destOrd="0" presId="urn:microsoft.com/office/officeart/2005/8/layout/radial1"/>
    <dgm:cxn modelId="{18A21F0E-0C85-4F17-B240-E991AD328EA1}" srcId="{7707D964-2E0B-4DAF-8BB9-9E1E13C640A5}" destId="{24156262-2C82-4E2F-A59E-CA1797E29E16}" srcOrd="1" destOrd="0" parTransId="{B601467C-204B-436A-A6DB-C15421761F83}" sibTransId="{9D8B2537-2CD5-483D-A8A9-CEB0B64CBB4A}"/>
    <dgm:cxn modelId="{E658EA12-21A9-408B-B946-E8DB578DA71D}" type="presOf" srcId="{B601467C-204B-436A-A6DB-C15421761F83}" destId="{0611A9C4-0019-4857-92F8-13A08C1B59AC}" srcOrd="1" destOrd="0" presId="urn:microsoft.com/office/officeart/2005/8/layout/radial1"/>
    <dgm:cxn modelId="{1950CD15-3B83-4B2C-BC6A-80034776478C}" srcId="{7707D964-2E0B-4DAF-8BB9-9E1E13C640A5}" destId="{21845913-2275-42D4-9FD3-2E21B3C5FABD}" srcOrd="4" destOrd="0" parTransId="{066ACA4A-D43B-4B44-A64C-9CAB28CFA65C}" sibTransId="{B8D2ED59-0758-4E05-919A-EE8D27B307F3}"/>
    <dgm:cxn modelId="{82F1A529-7695-4776-947A-6D6607678EFF}" srcId="{7707D964-2E0B-4DAF-8BB9-9E1E13C640A5}" destId="{CEE81BA3-82F4-4889-ABEC-E3DA46BC9964}" srcOrd="0" destOrd="0" parTransId="{19CA0C3B-0E9E-43BE-A963-CA7CBD9DF91F}" sibTransId="{929B454F-F059-47E6-A368-DA6DF7D51498}"/>
    <dgm:cxn modelId="{D515A93F-F00C-4334-ACD5-D932B8981A06}" srcId="{7707D964-2E0B-4DAF-8BB9-9E1E13C640A5}" destId="{9A54A727-6A16-4C18-BE0C-CF156FE3AF0B}" srcOrd="3" destOrd="0" parTransId="{37FDE9AF-73BC-466C-AF77-C4128BE4037F}" sibTransId="{D7AD44A7-0F16-4534-A922-3B7B4B795D8F}"/>
    <dgm:cxn modelId="{4D81C142-CA65-4BEC-8AA3-C4BA093B1AD0}" srcId="{7707D964-2E0B-4DAF-8BB9-9E1E13C640A5}" destId="{4756ECDB-CE9A-4715-ACB3-511A7121C588}" srcOrd="5" destOrd="0" parTransId="{C02C7A91-206F-4422-98D6-62F25F00F0AA}" sibTransId="{B3CEF046-6FE6-445D-B54A-08E70B35EBA6}"/>
    <dgm:cxn modelId="{B09B5E43-0313-46B4-B1D0-8B76BA1FD6DF}" type="presOf" srcId="{CEE81BA3-82F4-4889-ABEC-E3DA46BC9964}" destId="{2EF749FC-F550-4DE0-B7E9-E7C20912C00F}" srcOrd="0" destOrd="0" presId="urn:microsoft.com/office/officeart/2005/8/layout/radial1"/>
    <dgm:cxn modelId="{DD21C048-09A1-489E-89C8-A1CAA2A9C90A}" type="presOf" srcId="{7707D964-2E0B-4DAF-8BB9-9E1E13C640A5}" destId="{CF870F59-2B9F-4DB9-9148-4F6E09B3FC45}" srcOrd="0" destOrd="0" presId="urn:microsoft.com/office/officeart/2005/8/layout/radial1"/>
    <dgm:cxn modelId="{E2D0B06E-A645-4A54-9BCE-20E5110EE4C1}" type="presOf" srcId="{C02C7A91-206F-4422-98D6-62F25F00F0AA}" destId="{BF2E4887-3649-416D-94CD-3B206680CA4F}" srcOrd="1" destOrd="0" presId="urn:microsoft.com/office/officeart/2005/8/layout/radial1"/>
    <dgm:cxn modelId="{6372AC51-C52E-4880-BE09-ABEB00BBF449}" srcId="{7707D964-2E0B-4DAF-8BB9-9E1E13C640A5}" destId="{5E2AEA24-AB06-4C24-9DC9-12CD9952F960}" srcOrd="2" destOrd="0" parTransId="{10BA50B2-292F-45B8-B650-117700BA114E}" sibTransId="{AD6D1B01-1913-47ED-B210-CA9254564515}"/>
    <dgm:cxn modelId="{D466C972-A041-4901-A57D-2F4D59CF7BDB}" type="presOf" srcId="{93ABADC8-EA58-47F8-84C4-7D32CCB6B2D9}" destId="{78D1B19E-E755-48D8-B46C-A7F77DF267B9}" srcOrd="0" destOrd="0" presId="urn:microsoft.com/office/officeart/2005/8/layout/radial1"/>
    <dgm:cxn modelId="{A0E3127B-AD2F-4B4D-8A4F-F978D27989AA}" type="presOf" srcId="{19CA0C3B-0E9E-43BE-A963-CA7CBD9DF91F}" destId="{DB2AF525-7A86-47DB-9DBE-399840A6675C}" srcOrd="1" destOrd="0" presId="urn:microsoft.com/office/officeart/2005/8/layout/radial1"/>
    <dgm:cxn modelId="{84C3B780-F153-4B34-BB07-887FA8F158AB}" type="presOf" srcId="{9A54A727-6A16-4C18-BE0C-CF156FE3AF0B}" destId="{EF6088B2-8439-4BF9-ACDE-E24A371EEBE0}" srcOrd="0" destOrd="0" presId="urn:microsoft.com/office/officeart/2005/8/layout/radial1"/>
    <dgm:cxn modelId="{E357FE8D-926E-4141-8A17-490FC903E733}" type="presOf" srcId="{10BA50B2-292F-45B8-B650-117700BA114E}" destId="{A82416F0-07B7-4B44-8E29-67C336C92FD9}" srcOrd="0" destOrd="0" presId="urn:microsoft.com/office/officeart/2005/8/layout/radial1"/>
    <dgm:cxn modelId="{E4514A8E-334E-4EE1-AFC8-868239E207A6}" type="presOf" srcId="{21845913-2275-42D4-9FD3-2E21B3C5FABD}" destId="{FD39BB00-05D8-40F8-BDBE-FC43340118C0}" srcOrd="0" destOrd="0" presId="urn:microsoft.com/office/officeart/2005/8/layout/radial1"/>
    <dgm:cxn modelId="{BEF04E90-36D5-4860-A5D2-E0A9F9CC5ACA}" type="presOf" srcId="{5E2AEA24-AB06-4C24-9DC9-12CD9952F960}" destId="{F04FE5DB-399D-4B62-929D-A8F6B8A69B64}" srcOrd="0" destOrd="0" presId="urn:microsoft.com/office/officeart/2005/8/layout/radial1"/>
    <dgm:cxn modelId="{4AAD9F94-3417-4B99-83DA-CF2A692DE0AC}" type="presOf" srcId="{4756ECDB-CE9A-4715-ACB3-511A7121C588}" destId="{8F884A18-BD76-41F3-830E-BC814BA02D59}" srcOrd="0" destOrd="0" presId="urn:microsoft.com/office/officeart/2005/8/layout/radial1"/>
    <dgm:cxn modelId="{5E4674AE-26AF-4D1D-9C59-19CC327A42B7}" srcId="{93ABADC8-EA58-47F8-84C4-7D32CCB6B2D9}" destId="{7707D964-2E0B-4DAF-8BB9-9E1E13C640A5}" srcOrd="0" destOrd="0" parTransId="{9202A8E3-D307-4F11-9495-46CEB40D12D4}" sibTransId="{8A660C0E-2451-4A06-8C8F-6686C320326D}"/>
    <dgm:cxn modelId="{648882B4-7FB7-452A-9030-C03BE96043F4}" type="presOf" srcId="{24156262-2C82-4E2F-A59E-CA1797E29E16}" destId="{58C6FDF8-1B87-4887-84EE-5E50E1CD37A2}" srcOrd="0" destOrd="0" presId="urn:microsoft.com/office/officeart/2005/8/layout/radial1"/>
    <dgm:cxn modelId="{136321C5-FCFD-4B42-9886-40F0ACDA3914}" type="presOf" srcId="{066ACA4A-D43B-4B44-A64C-9CAB28CFA65C}" destId="{2080224C-1A76-4E2F-9AC4-8F188911F532}" srcOrd="1" destOrd="0" presId="urn:microsoft.com/office/officeart/2005/8/layout/radial1"/>
    <dgm:cxn modelId="{8916A6D6-DC03-4640-BF65-4E77F9454F2D}" type="presOf" srcId="{C02C7A91-206F-4422-98D6-62F25F00F0AA}" destId="{D2684549-6124-4ECE-9C78-86D6587BDF03}" srcOrd="0" destOrd="0" presId="urn:microsoft.com/office/officeart/2005/8/layout/radial1"/>
    <dgm:cxn modelId="{4C6E29D8-06D2-42B3-B207-66918667BFBD}" type="presOf" srcId="{066ACA4A-D43B-4B44-A64C-9CAB28CFA65C}" destId="{0F752973-FDC9-4741-AF10-9B7AB3E8185B}" srcOrd="0" destOrd="0" presId="urn:microsoft.com/office/officeart/2005/8/layout/radial1"/>
    <dgm:cxn modelId="{37C715D9-C111-4375-9DD3-B00F79E46734}" type="presOf" srcId="{19CA0C3B-0E9E-43BE-A963-CA7CBD9DF91F}" destId="{74B0BCA0-5D73-48FD-914F-59BD16B8F213}" srcOrd="0" destOrd="0" presId="urn:microsoft.com/office/officeart/2005/8/layout/radial1"/>
    <dgm:cxn modelId="{2244D4DF-9BC4-40B1-9D21-6CF8F8D289B6}" type="presOf" srcId="{37FDE9AF-73BC-466C-AF77-C4128BE4037F}" destId="{2DCAD428-11E1-484D-9E5D-4AEAC1BC13D1}" srcOrd="0" destOrd="0" presId="urn:microsoft.com/office/officeart/2005/8/layout/radial1"/>
    <dgm:cxn modelId="{422216F9-B9E8-4F3C-9053-353EB8AE1E33}" type="presOf" srcId="{10BA50B2-292F-45B8-B650-117700BA114E}" destId="{0D8AA9CE-A0DF-44C9-BB95-79F8E61D260F}" srcOrd="1" destOrd="0" presId="urn:microsoft.com/office/officeart/2005/8/layout/radial1"/>
    <dgm:cxn modelId="{6BE351FD-76FA-4DFA-B0C2-0C179DF6FF80}" type="presOf" srcId="{37FDE9AF-73BC-466C-AF77-C4128BE4037F}" destId="{A3FAD0E6-67EE-45F1-8DC7-32BC7DE5A2AE}" srcOrd="1" destOrd="0" presId="urn:microsoft.com/office/officeart/2005/8/layout/radial1"/>
    <dgm:cxn modelId="{B2286174-C0A8-4ACC-A1A1-284D341E4D78}" type="presParOf" srcId="{78D1B19E-E755-48D8-B46C-A7F77DF267B9}" destId="{CF870F59-2B9F-4DB9-9148-4F6E09B3FC45}" srcOrd="0" destOrd="0" presId="urn:microsoft.com/office/officeart/2005/8/layout/radial1"/>
    <dgm:cxn modelId="{6F60C3C9-4166-4284-853C-86416E5BE25C}" type="presParOf" srcId="{78D1B19E-E755-48D8-B46C-A7F77DF267B9}" destId="{74B0BCA0-5D73-48FD-914F-59BD16B8F213}" srcOrd="1" destOrd="0" presId="urn:microsoft.com/office/officeart/2005/8/layout/radial1"/>
    <dgm:cxn modelId="{4AAB5B04-D02E-4A99-9ED4-1A47C33D6C50}" type="presParOf" srcId="{74B0BCA0-5D73-48FD-914F-59BD16B8F213}" destId="{DB2AF525-7A86-47DB-9DBE-399840A6675C}" srcOrd="0" destOrd="0" presId="urn:microsoft.com/office/officeart/2005/8/layout/radial1"/>
    <dgm:cxn modelId="{E5C374E7-85E3-4912-9DD9-4606E5BA74DE}" type="presParOf" srcId="{78D1B19E-E755-48D8-B46C-A7F77DF267B9}" destId="{2EF749FC-F550-4DE0-B7E9-E7C20912C00F}" srcOrd="2" destOrd="0" presId="urn:microsoft.com/office/officeart/2005/8/layout/radial1"/>
    <dgm:cxn modelId="{6E5D3070-E7E3-4A9D-97EC-DFD45FAEE638}" type="presParOf" srcId="{78D1B19E-E755-48D8-B46C-A7F77DF267B9}" destId="{7EADDD04-FCF2-495C-ADE2-D7335EB519C8}" srcOrd="3" destOrd="0" presId="urn:microsoft.com/office/officeart/2005/8/layout/radial1"/>
    <dgm:cxn modelId="{EFEA7405-1BBB-4903-A231-10F9941E3C9B}" type="presParOf" srcId="{7EADDD04-FCF2-495C-ADE2-D7335EB519C8}" destId="{0611A9C4-0019-4857-92F8-13A08C1B59AC}" srcOrd="0" destOrd="0" presId="urn:microsoft.com/office/officeart/2005/8/layout/radial1"/>
    <dgm:cxn modelId="{21ACA6D5-253D-45DF-A19D-30C4296B70DE}" type="presParOf" srcId="{78D1B19E-E755-48D8-B46C-A7F77DF267B9}" destId="{58C6FDF8-1B87-4887-84EE-5E50E1CD37A2}" srcOrd="4" destOrd="0" presId="urn:microsoft.com/office/officeart/2005/8/layout/radial1"/>
    <dgm:cxn modelId="{EFB63C05-86F2-4346-B8C9-6E2A799F465D}" type="presParOf" srcId="{78D1B19E-E755-48D8-B46C-A7F77DF267B9}" destId="{A82416F0-07B7-4B44-8E29-67C336C92FD9}" srcOrd="5" destOrd="0" presId="urn:microsoft.com/office/officeart/2005/8/layout/radial1"/>
    <dgm:cxn modelId="{5890F544-D591-41F1-A03E-9D4F8E627B77}" type="presParOf" srcId="{A82416F0-07B7-4B44-8E29-67C336C92FD9}" destId="{0D8AA9CE-A0DF-44C9-BB95-79F8E61D260F}" srcOrd="0" destOrd="0" presId="urn:microsoft.com/office/officeart/2005/8/layout/radial1"/>
    <dgm:cxn modelId="{5FE4B1D6-D254-471E-B783-2F7E43114F3D}" type="presParOf" srcId="{78D1B19E-E755-48D8-B46C-A7F77DF267B9}" destId="{F04FE5DB-399D-4B62-929D-A8F6B8A69B64}" srcOrd="6" destOrd="0" presId="urn:microsoft.com/office/officeart/2005/8/layout/radial1"/>
    <dgm:cxn modelId="{41D00DA2-5B59-47E5-874E-EA7FFA90072D}" type="presParOf" srcId="{78D1B19E-E755-48D8-B46C-A7F77DF267B9}" destId="{2DCAD428-11E1-484D-9E5D-4AEAC1BC13D1}" srcOrd="7" destOrd="0" presId="urn:microsoft.com/office/officeart/2005/8/layout/radial1"/>
    <dgm:cxn modelId="{D39FE19A-AB89-4601-A0B7-F3C9C41CEB22}" type="presParOf" srcId="{2DCAD428-11E1-484D-9E5D-4AEAC1BC13D1}" destId="{A3FAD0E6-67EE-45F1-8DC7-32BC7DE5A2AE}" srcOrd="0" destOrd="0" presId="urn:microsoft.com/office/officeart/2005/8/layout/radial1"/>
    <dgm:cxn modelId="{99886B29-DB1A-4AD6-BC23-2D7F966E2273}" type="presParOf" srcId="{78D1B19E-E755-48D8-B46C-A7F77DF267B9}" destId="{EF6088B2-8439-4BF9-ACDE-E24A371EEBE0}" srcOrd="8" destOrd="0" presId="urn:microsoft.com/office/officeart/2005/8/layout/radial1"/>
    <dgm:cxn modelId="{AB60C538-1F18-404F-B71C-39E16DECAD64}" type="presParOf" srcId="{78D1B19E-E755-48D8-B46C-A7F77DF267B9}" destId="{0F752973-FDC9-4741-AF10-9B7AB3E8185B}" srcOrd="9" destOrd="0" presId="urn:microsoft.com/office/officeart/2005/8/layout/radial1"/>
    <dgm:cxn modelId="{1F020FD2-1248-4348-8F29-FF11C89D03E8}" type="presParOf" srcId="{0F752973-FDC9-4741-AF10-9B7AB3E8185B}" destId="{2080224C-1A76-4E2F-9AC4-8F188911F532}" srcOrd="0" destOrd="0" presId="urn:microsoft.com/office/officeart/2005/8/layout/radial1"/>
    <dgm:cxn modelId="{18E1644F-42C3-4994-AE39-198F7558EF94}" type="presParOf" srcId="{78D1B19E-E755-48D8-B46C-A7F77DF267B9}" destId="{FD39BB00-05D8-40F8-BDBE-FC43340118C0}" srcOrd="10" destOrd="0" presId="urn:microsoft.com/office/officeart/2005/8/layout/radial1"/>
    <dgm:cxn modelId="{48A11B91-4A8B-4643-B1E3-16A2543BBA52}" type="presParOf" srcId="{78D1B19E-E755-48D8-B46C-A7F77DF267B9}" destId="{D2684549-6124-4ECE-9C78-86D6587BDF03}" srcOrd="11" destOrd="0" presId="urn:microsoft.com/office/officeart/2005/8/layout/radial1"/>
    <dgm:cxn modelId="{4E2127B6-24AE-40CF-B23C-0778DF353B1F}" type="presParOf" srcId="{D2684549-6124-4ECE-9C78-86D6587BDF03}" destId="{BF2E4887-3649-416D-94CD-3B206680CA4F}" srcOrd="0" destOrd="0" presId="urn:microsoft.com/office/officeart/2005/8/layout/radial1"/>
    <dgm:cxn modelId="{580B87AB-CFD1-42E0-B410-8E3A21ECB4C1}" type="presParOf" srcId="{78D1B19E-E755-48D8-B46C-A7F77DF267B9}" destId="{8F884A18-BD76-41F3-830E-BC814BA02D5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CFA6E-ECDE-4473-B91E-1DCD15255F0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1D3AC7-7448-49BB-B787-678301925ACC}">
      <dgm:prSet phldrT="[Text]" custT="1"/>
      <dgm:spPr/>
      <dgm:t>
        <a:bodyPr/>
        <a:lstStyle/>
        <a:p>
          <a:r>
            <a:rPr lang="bn-IN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২টি কারণ লিখ</a:t>
          </a:r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8CFFA436-E292-4C34-B23F-45E81E210590}" type="parTrans" cxnId="{ECFDE535-8AEB-4205-9A79-D1A4DE3934D9}">
      <dgm:prSet/>
      <dgm:spPr/>
      <dgm:t>
        <a:bodyPr/>
        <a:lstStyle/>
        <a:p>
          <a:endParaRPr lang="en-US"/>
        </a:p>
      </dgm:t>
    </dgm:pt>
    <dgm:pt modelId="{661FABAD-E750-43F2-BADD-A43A98DA36C5}" type="sibTrans" cxnId="{ECFDE535-8AEB-4205-9A79-D1A4DE3934D9}">
      <dgm:prSet/>
      <dgm:spPr/>
      <dgm:t>
        <a:bodyPr/>
        <a:lstStyle/>
        <a:p>
          <a:endParaRPr lang="en-US"/>
        </a:p>
      </dgm:t>
    </dgm:pt>
    <dgm:pt modelId="{770631D3-AE06-4EF8-BEED-A1CE7E92B15B}">
      <dgm:prSet phldrT="[Text]" phldr="1" custT="1"/>
      <dgm:spPr/>
      <dgm:t>
        <a:bodyPr/>
        <a:lstStyle/>
        <a:p>
          <a:endParaRPr lang="en-US" sz="4400" dirty="0"/>
        </a:p>
      </dgm:t>
    </dgm:pt>
    <dgm:pt modelId="{7481157F-8B6E-41FD-B677-F5382E6F7A86}" type="parTrans" cxnId="{3B13E939-D2D6-4C31-96A0-9C1F868DC72B}">
      <dgm:prSet/>
      <dgm:spPr/>
      <dgm:t>
        <a:bodyPr/>
        <a:lstStyle/>
        <a:p>
          <a:endParaRPr lang="en-US"/>
        </a:p>
      </dgm:t>
    </dgm:pt>
    <dgm:pt modelId="{3AE99C87-224C-494B-988B-07A90652DC86}" type="sibTrans" cxnId="{3B13E939-D2D6-4C31-96A0-9C1F868DC72B}">
      <dgm:prSet/>
      <dgm:spPr/>
      <dgm:t>
        <a:bodyPr/>
        <a:lstStyle/>
        <a:p>
          <a:endParaRPr lang="en-US"/>
        </a:p>
      </dgm:t>
    </dgm:pt>
    <dgm:pt modelId="{8258ED96-7ABF-4456-8824-8FED604EDBE1}">
      <dgm:prSet phldrT="[Text]" phldr="1"/>
      <dgm:spPr/>
      <dgm:t>
        <a:bodyPr/>
        <a:lstStyle/>
        <a:p>
          <a:endParaRPr lang="en-US" sz="2100" dirty="0"/>
        </a:p>
      </dgm:t>
    </dgm:pt>
    <dgm:pt modelId="{A421E2DA-7901-4AD8-A6D0-94E35DC29518}" type="parTrans" cxnId="{D1FE2815-DABB-45B1-A57C-0F2632DA5193}">
      <dgm:prSet/>
      <dgm:spPr/>
      <dgm:t>
        <a:bodyPr/>
        <a:lstStyle/>
        <a:p>
          <a:endParaRPr lang="en-US"/>
        </a:p>
      </dgm:t>
    </dgm:pt>
    <dgm:pt modelId="{51BB75AB-3034-4C6C-8D86-FBFF263D3646}" type="sibTrans" cxnId="{D1FE2815-DABB-45B1-A57C-0F2632DA5193}">
      <dgm:prSet/>
      <dgm:spPr/>
      <dgm:t>
        <a:bodyPr/>
        <a:lstStyle/>
        <a:p>
          <a:endParaRPr lang="en-US"/>
        </a:p>
      </dgm:t>
    </dgm:pt>
    <dgm:pt modelId="{7DF602AA-BFDA-4EDE-91FF-35DA3A8E2C5C}">
      <dgm:prSet phldrT="[Text]" custT="1"/>
      <dgm:spPr/>
      <dgm:t>
        <a:bodyPr/>
        <a:lstStyle/>
        <a:p>
          <a:r>
            <a:rPr lang="bn-IN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২টি প্রভাব লিখ</a:t>
          </a:r>
          <a:endParaRPr lang="en-US" sz="48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67658EB-8873-4CD5-B1B6-6E2D10A8E0F4}" type="parTrans" cxnId="{F174B2B1-AA2B-4CE3-A1C8-73A64FF4563D}">
      <dgm:prSet/>
      <dgm:spPr/>
      <dgm:t>
        <a:bodyPr/>
        <a:lstStyle/>
        <a:p>
          <a:endParaRPr lang="en-US"/>
        </a:p>
      </dgm:t>
    </dgm:pt>
    <dgm:pt modelId="{6B2C50F5-5A1B-46B2-A817-42EBC93B399B}" type="sibTrans" cxnId="{F174B2B1-AA2B-4CE3-A1C8-73A64FF4563D}">
      <dgm:prSet/>
      <dgm:spPr/>
      <dgm:t>
        <a:bodyPr/>
        <a:lstStyle/>
        <a:p>
          <a:endParaRPr lang="en-US"/>
        </a:p>
      </dgm:t>
    </dgm:pt>
    <dgm:pt modelId="{3EB5F8A0-588A-44DC-AB1C-BF162B35DB87}">
      <dgm:prSet phldrT="[Text]" phldr="1"/>
      <dgm:spPr/>
      <dgm:t>
        <a:bodyPr/>
        <a:lstStyle/>
        <a:p>
          <a:endParaRPr lang="en-US" sz="2300"/>
        </a:p>
      </dgm:t>
    </dgm:pt>
    <dgm:pt modelId="{754B9DFD-D100-46CF-9A6D-FD3D7FF28FC9}" type="parTrans" cxnId="{6D7D098C-6840-433D-BBF6-20497569E9BC}">
      <dgm:prSet/>
      <dgm:spPr/>
      <dgm:t>
        <a:bodyPr/>
        <a:lstStyle/>
        <a:p>
          <a:endParaRPr lang="en-US"/>
        </a:p>
      </dgm:t>
    </dgm:pt>
    <dgm:pt modelId="{34FDCD20-6120-4919-91E6-FB09BF76C7CD}" type="sibTrans" cxnId="{6D7D098C-6840-433D-BBF6-20497569E9BC}">
      <dgm:prSet/>
      <dgm:spPr/>
      <dgm:t>
        <a:bodyPr/>
        <a:lstStyle/>
        <a:p>
          <a:endParaRPr lang="en-US"/>
        </a:p>
      </dgm:t>
    </dgm:pt>
    <dgm:pt modelId="{ABA4AAF2-B3F0-4CD9-8C22-146F3ED96D73}">
      <dgm:prSet phldrT="[Text]" phldr="1"/>
      <dgm:spPr/>
      <dgm:t>
        <a:bodyPr/>
        <a:lstStyle/>
        <a:p>
          <a:endParaRPr lang="en-US" sz="2300"/>
        </a:p>
      </dgm:t>
    </dgm:pt>
    <dgm:pt modelId="{13C6E5AF-2D1B-4D1A-8E28-BD5BFE1CE983}" type="parTrans" cxnId="{BC27C029-4B55-4D47-9618-88147B742135}">
      <dgm:prSet/>
      <dgm:spPr/>
      <dgm:t>
        <a:bodyPr/>
        <a:lstStyle/>
        <a:p>
          <a:endParaRPr lang="en-US"/>
        </a:p>
      </dgm:t>
    </dgm:pt>
    <dgm:pt modelId="{AE39D40A-677E-4A28-91AE-3DB010ABC347}" type="sibTrans" cxnId="{BC27C029-4B55-4D47-9618-88147B742135}">
      <dgm:prSet/>
      <dgm:spPr/>
      <dgm:t>
        <a:bodyPr/>
        <a:lstStyle/>
        <a:p>
          <a:endParaRPr lang="en-US"/>
        </a:p>
      </dgm:t>
    </dgm:pt>
    <dgm:pt modelId="{25B0F67C-4E9D-47C1-84E3-C1DE1BC6E5AD}">
      <dgm:prSet phldrT="[Text]" custT="1"/>
      <dgm:spPr/>
      <dgm:t>
        <a:bodyPr/>
        <a:lstStyle/>
        <a:p>
          <a:r>
            <a:rPr lang="bn-IN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 প্রতিরোধের ২টি উপায় লিখ</a:t>
          </a:r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047C92A-5A14-4018-A93B-09C0D2BFC86E}" type="parTrans" cxnId="{30D00FC7-CEFF-4323-900B-3570DE864416}">
      <dgm:prSet/>
      <dgm:spPr/>
      <dgm:t>
        <a:bodyPr/>
        <a:lstStyle/>
        <a:p>
          <a:endParaRPr lang="en-US"/>
        </a:p>
      </dgm:t>
    </dgm:pt>
    <dgm:pt modelId="{19A44211-1394-42B0-84BA-6DC758911CD9}" type="sibTrans" cxnId="{30D00FC7-CEFF-4323-900B-3570DE864416}">
      <dgm:prSet/>
      <dgm:spPr/>
      <dgm:t>
        <a:bodyPr/>
        <a:lstStyle/>
        <a:p>
          <a:endParaRPr lang="en-US"/>
        </a:p>
      </dgm:t>
    </dgm:pt>
    <dgm:pt modelId="{41B83BFB-39C6-454C-89AD-19AA892BAB67}">
      <dgm:prSet phldrT="[Text]" phldr="1"/>
      <dgm:spPr/>
      <dgm:t>
        <a:bodyPr/>
        <a:lstStyle/>
        <a:p>
          <a:endParaRPr lang="en-US" sz="2100"/>
        </a:p>
      </dgm:t>
    </dgm:pt>
    <dgm:pt modelId="{135CCBB6-6EAA-460E-857E-5AB990396039}" type="parTrans" cxnId="{DDF69C75-7EF9-4E8F-81A2-53ABE77F4E18}">
      <dgm:prSet/>
      <dgm:spPr/>
      <dgm:t>
        <a:bodyPr/>
        <a:lstStyle/>
        <a:p>
          <a:endParaRPr lang="en-US"/>
        </a:p>
      </dgm:t>
    </dgm:pt>
    <dgm:pt modelId="{B638C012-4D8A-4AF8-9FBD-96CEB79B0E42}" type="sibTrans" cxnId="{DDF69C75-7EF9-4E8F-81A2-53ABE77F4E18}">
      <dgm:prSet/>
      <dgm:spPr/>
      <dgm:t>
        <a:bodyPr/>
        <a:lstStyle/>
        <a:p>
          <a:endParaRPr lang="en-US"/>
        </a:p>
      </dgm:t>
    </dgm:pt>
    <dgm:pt modelId="{AF48A308-AE66-4962-8ECF-AEAC30C39AC1}">
      <dgm:prSet phldrT="[Text]" phldr="1"/>
      <dgm:spPr/>
      <dgm:t>
        <a:bodyPr/>
        <a:lstStyle/>
        <a:p>
          <a:endParaRPr lang="en-US" sz="2100"/>
        </a:p>
      </dgm:t>
    </dgm:pt>
    <dgm:pt modelId="{D426B54C-7705-4161-8F0C-0E2795E61F58}" type="parTrans" cxnId="{2DB8C4D3-80A3-4167-8CA5-69FE2E7DB198}">
      <dgm:prSet/>
      <dgm:spPr/>
      <dgm:t>
        <a:bodyPr/>
        <a:lstStyle/>
        <a:p>
          <a:endParaRPr lang="en-US"/>
        </a:p>
      </dgm:t>
    </dgm:pt>
    <dgm:pt modelId="{60850FBA-08B2-4E25-B169-C8894D9C1FBE}" type="sibTrans" cxnId="{2DB8C4D3-80A3-4167-8CA5-69FE2E7DB198}">
      <dgm:prSet/>
      <dgm:spPr/>
      <dgm:t>
        <a:bodyPr/>
        <a:lstStyle/>
        <a:p>
          <a:endParaRPr lang="en-US"/>
        </a:p>
      </dgm:t>
    </dgm:pt>
    <dgm:pt modelId="{966A5BE2-4286-4EA6-8034-B2317F6E6B51}" type="pres">
      <dgm:prSet presAssocID="{4E7CFA6E-ECDE-4473-B91E-1DCD15255F05}" presName="linear" presStyleCnt="0">
        <dgm:presLayoutVars>
          <dgm:dir/>
          <dgm:resizeHandles val="exact"/>
        </dgm:presLayoutVars>
      </dgm:prSet>
      <dgm:spPr/>
    </dgm:pt>
    <dgm:pt modelId="{B8BAAC09-AEF4-44DF-A354-1332A68C1F52}" type="pres">
      <dgm:prSet presAssocID="{041D3AC7-7448-49BB-B787-678301925ACC}" presName="comp" presStyleCnt="0"/>
      <dgm:spPr/>
    </dgm:pt>
    <dgm:pt modelId="{1D9A54CD-240E-405D-A88F-C06FF71A8E2E}" type="pres">
      <dgm:prSet presAssocID="{041D3AC7-7448-49BB-B787-678301925ACC}" presName="box" presStyleLbl="node1" presStyleIdx="0" presStyleCnt="3" custLinFactNeighborX="6250"/>
      <dgm:spPr/>
    </dgm:pt>
    <dgm:pt modelId="{09742DE2-2B25-4B19-B88D-BAF5D7E5D202}" type="pres">
      <dgm:prSet presAssocID="{041D3AC7-7448-49BB-B787-678301925AC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2B2921E-50BC-429C-B3A4-7EE2236120BE}" type="pres">
      <dgm:prSet presAssocID="{041D3AC7-7448-49BB-B787-678301925ACC}" presName="text" presStyleLbl="node1" presStyleIdx="0" presStyleCnt="3">
        <dgm:presLayoutVars>
          <dgm:bulletEnabled val="1"/>
        </dgm:presLayoutVars>
      </dgm:prSet>
      <dgm:spPr/>
    </dgm:pt>
    <dgm:pt modelId="{50BBE623-F8CD-401E-A6CA-E1565FD873FF}" type="pres">
      <dgm:prSet presAssocID="{661FABAD-E750-43F2-BADD-A43A98DA36C5}" presName="spacer" presStyleCnt="0"/>
      <dgm:spPr/>
    </dgm:pt>
    <dgm:pt modelId="{8CD4664B-5898-48F6-A642-285EEFC4F629}" type="pres">
      <dgm:prSet presAssocID="{7DF602AA-BFDA-4EDE-91FF-35DA3A8E2C5C}" presName="comp" presStyleCnt="0"/>
      <dgm:spPr/>
    </dgm:pt>
    <dgm:pt modelId="{BF667A12-71AA-48F5-BBC1-D16A6725C216}" type="pres">
      <dgm:prSet presAssocID="{7DF602AA-BFDA-4EDE-91FF-35DA3A8E2C5C}" presName="box" presStyleLbl="node1" presStyleIdx="1" presStyleCnt="3" custScaleY="108395" custLinFactNeighborX="1250" custLinFactNeighborY="-5901"/>
      <dgm:spPr/>
    </dgm:pt>
    <dgm:pt modelId="{7AF2C53B-FFF5-4D5C-9C72-DDD3787FADC2}" type="pres">
      <dgm:prSet presAssocID="{7DF602AA-BFDA-4EDE-91FF-35DA3A8E2C5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C7097CA-3FF1-4CBA-9FE6-61E15527E4C0}" type="pres">
      <dgm:prSet presAssocID="{7DF602AA-BFDA-4EDE-91FF-35DA3A8E2C5C}" presName="text" presStyleLbl="node1" presStyleIdx="1" presStyleCnt="3">
        <dgm:presLayoutVars>
          <dgm:bulletEnabled val="1"/>
        </dgm:presLayoutVars>
      </dgm:prSet>
      <dgm:spPr/>
    </dgm:pt>
    <dgm:pt modelId="{E66AC657-B174-442E-996F-1E5509F7315C}" type="pres">
      <dgm:prSet presAssocID="{6B2C50F5-5A1B-46B2-A817-42EBC93B399B}" presName="spacer" presStyleCnt="0"/>
      <dgm:spPr/>
    </dgm:pt>
    <dgm:pt modelId="{56E3801A-9155-485E-B95D-A16FDFE29AC6}" type="pres">
      <dgm:prSet presAssocID="{25B0F67C-4E9D-47C1-84E3-C1DE1BC6E5AD}" presName="comp" presStyleCnt="0"/>
      <dgm:spPr/>
    </dgm:pt>
    <dgm:pt modelId="{A9938696-CA9E-4DE1-8A61-7853EAEB4860}" type="pres">
      <dgm:prSet presAssocID="{25B0F67C-4E9D-47C1-84E3-C1DE1BC6E5AD}" presName="box" presStyleLbl="node1" presStyleIdx="2" presStyleCnt="3" custLinFactNeighborX="1250" custLinFactNeighborY="-14719"/>
      <dgm:spPr/>
    </dgm:pt>
    <dgm:pt modelId="{1BA7B72D-8E79-465A-BCD2-9B0E4A55B122}" type="pres">
      <dgm:prSet presAssocID="{25B0F67C-4E9D-47C1-84E3-C1DE1BC6E5AD}" presName="img" presStyleLbl="fgImgPlace1" presStyleIdx="2" presStyleCnt="3" custLinFactNeighborX="1093" custLinFactNeighborY="-1720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DEBBE9D-84B8-4A1E-81C8-6D52918F9E04}" type="pres">
      <dgm:prSet presAssocID="{25B0F67C-4E9D-47C1-84E3-C1DE1BC6E5AD}" presName="text" presStyleLbl="node1" presStyleIdx="2" presStyleCnt="3">
        <dgm:presLayoutVars>
          <dgm:bulletEnabled val="1"/>
        </dgm:presLayoutVars>
      </dgm:prSet>
      <dgm:spPr/>
    </dgm:pt>
  </dgm:ptLst>
  <dgm:cxnLst>
    <dgm:cxn modelId="{D1FE2815-DABB-45B1-A57C-0F2632DA5193}" srcId="{041D3AC7-7448-49BB-B787-678301925ACC}" destId="{8258ED96-7ABF-4456-8824-8FED604EDBE1}" srcOrd="1" destOrd="0" parTransId="{A421E2DA-7901-4AD8-A6D0-94E35DC29518}" sibTransId="{51BB75AB-3034-4C6C-8D86-FBFF263D3646}"/>
    <dgm:cxn modelId="{4BCB381A-7F0C-41CF-B216-B282AD3EA663}" type="presOf" srcId="{770631D3-AE06-4EF8-BEED-A1CE7E92B15B}" destId="{1D9A54CD-240E-405D-A88F-C06FF71A8E2E}" srcOrd="0" destOrd="1" presId="urn:microsoft.com/office/officeart/2005/8/layout/vList4"/>
    <dgm:cxn modelId="{DE0E2C21-7B83-450B-824D-D4167A7F7EB3}" type="presOf" srcId="{041D3AC7-7448-49BB-B787-678301925ACC}" destId="{D2B2921E-50BC-429C-B3A4-7EE2236120BE}" srcOrd="1" destOrd="0" presId="urn:microsoft.com/office/officeart/2005/8/layout/vList4"/>
    <dgm:cxn modelId="{E3ACB229-395E-43AB-9B98-95ECC4762FE2}" type="presOf" srcId="{770631D3-AE06-4EF8-BEED-A1CE7E92B15B}" destId="{D2B2921E-50BC-429C-B3A4-7EE2236120BE}" srcOrd="1" destOrd="1" presId="urn:microsoft.com/office/officeart/2005/8/layout/vList4"/>
    <dgm:cxn modelId="{BC27C029-4B55-4D47-9618-88147B742135}" srcId="{7DF602AA-BFDA-4EDE-91FF-35DA3A8E2C5C}" destId="{ABA4AAF2-B3F0-4CD9-8C22-146F3ED96D73}" srcOrd="1" destOrd="0" parTransId="{13C6E5AF-2D1B-4D1A-8E28-BD5BFE1CE983}" sibTransId="{AE39D40A-677E-4A28-91AE-3DB010ABC347}"/>
    <dgm:cxn modelId="{BA2DEC2F-749F-4791-BC49-C85F0BE63494}" type="presOf" srcId="{25B0F67C-4E9D-47C1-84E3-C1DE1BC6E5AD}" destId="{1DEBBE9D-84B8-4A1E-81C8-6D52918F9E04}" srcOrd="1" destOrd="0" presId="urn:microsoft.com/office/officeart/2005/8/layout/vList4"/>
    <dgm:cxn modelId="{D20B8A33-2569-4989-B593-0A9DC2449792}" type="presOf" srcId="{AF48A308-AE66-4962-8ECF-AEAC30C39AC1}" destId="{A9938696-CA9E-4DE1-8A61-7853EAEB4860}" srcOrd="0" destOrd="2" presId="urn:microsoft.com/office/officeart/2005/8/layout/vList4"/>
    <dgm:cxn modelId="{ECFDE535-8AEB-4205-9A79-D1A4DE3934D9}" srcId="{4E7CFA6E-ECDE-4473-B91E-1DCD15255F05}" destId="{041D3AC7-7448-49BB-B787-678301925ACC}" srcOrd="0" destOrd="0" parTransId="{8CFFA436-E292-4C34-B23F-45E81E210590}" sibTransId="{661FABAD-E750-43F2-BADD-A43A98DA36C5}"/>
    <dgm:cxn modelId="{3B13E939-D2D6-4C31-96A0-9C1F868DC72B}" srcId="{041D3AC7-7448-49BB-B787-678301925ACC}" destId="{770631D3-AE06-4EF8-BEED-A1CE7E92B15B}" srcOrd="0" destOrd="0" parTransId="{7481157F-8B6E-41FD-B677-F5382E6F7A86}" sibTransId="{3AE99C87-224C-494B-988B-07A90652DC86}"/>
    <dgm:cxn modelId="{E13ECF3A-DBBC-4788-9337-3C9AC5B27E59}" type="presOf" srcId="{3EB5F8A0-588A-44DC-AB1C-BF162B35DB87}" destId="{BF667A12-71AA-48F5-BBC1-D16A6725C216}" srcOrd="0" destOrd="1" presId="urn:microsoft.com/office/officeart/2005/8/layout/vList4"/>
    <dgm:cxn modelId="{ADB2253E-FF5C-45E3-B562-67FE3FFB3BF2}" type="presOf" srcId="{8258ED96-7ABF-4456-8824-8FED604EDBE1}" destId="{1D9A54CD-240E-405D-A88F-C06FF71A8E2E}" srcOrd="0" destOrd="2" presId="urn:microsoft.com/office/officeart/2005/8/layout/vList4"/>
    <dgm:cxn modelId="{484DC864-79F9-4188-912B-E28AF55C10F0}" type="presOf" srcId="{7DF602AA-BFDA-4EDE-91FF-35DA3A8E2C5C}" destId="{BF667A12-71AA-48F5-BBC1-D16A6725C216}" srcOrd="0" destOrd="0" presId="urn:microsoft.com/office/officeart/2005/8/layout/vList4"/>
    <dgm:cxn modelId="{CA713346-4261-43F8-BF10-8FF137C67BF6}" type="presOf" srcId="{041D3AC7-7448-49BB-B787-678301925ACC}" destId="{1D9A54CD-240E-405D-A88F-C06FF71A8E2E}" srcOrd="0" destOrd="0" presId="urn:microsoft.com/office/officeart/2005/8/layout/vList4"/>
    <dgm:cxn modelId="{8E14414A-BCA1-4C4C-B1AC-F3D98B269290}" type="presOf" srcId="{4E7CFA6E-ECDE-4473-B91E-1DCD15255F05}" destId="{966A5BE2-4286-4EA6-8034-B2317F6E6B51}" srcOrd="0" destOrd="0" presId="urn:microsoft.com/office/officeart/2005/8/layout/vList4"/>
    <dgm:cxn modelId="{DDF69C75-7EF9-4E8F-81A2-53ABE77F4E18}" srcId="{25B0F67C-4E9D-47C1-84E3-C1DE1BC6E5AD}" destId="{41B83BFB-39C6-454C-89AD-19AA892BAB67}" srcOrd="0" destOrd="0" parTransId="{135CCBB6-6EAA-460E-857E-5AB990396039}" sibTransId="{B638C012-4D8A-4AF8-9FBD-96CEB79B0E42}"/>
    <dgm:cxn modelId="{E590377D-32F2-4474-9843-85108CFCA233}" type="presOf" srcId="{41B83BFB-39C6-454C-89AD-19AA892BAB67}" destId="{A9938696-CA9E-4DE1-8A61-7853EAEB4860}" srcOrd="0" destOrd="1" presId="urn:microsoft.com/office/officeart/2005/8/layout/vList4"/>
    <dgm:cxn modelId="{6D7D098C-6840-433D-BBF6-20497569E9BC}" srcId="{7DF602AA-BFDA-4EDE-91FF-35DA3A8E2C5C}" destId="{3EB5F8A0-588A-44DC-AB1C-BF162B35DB87}" srcOrd="0" destOrd="0" parTransId="{754B9DFD-D100-46CF-9A6D-FD3D7FF28FC9}" sibTransId="{34FDCD20-6120-4919-91E6-FB09BF76C7CD}"/>
    <dgm:cxn modelId="{F174B2B1-AA2B-4CE3-A1C8-73A64FF4563D}" srcId="{4E7CFA6E-ECDE-4473-B91E-1DCD15255F05}" destId="{7DF602AA-BFDA-4EDE-91FF-35DA3A8E2C5C}" srcOrd="1" destOrd="0" parTransId="{567658EB-8873-4CD5-B1B6-6E2D10A8E0F4}" sibTransId="{6B2C50F5-5A1B-46B2-A817-42EBC93B399B}"/>
    <dgm:cxn modelId="{C1B419B2-0FFD-4677-BDA3-AAAF6AA84E7C}" type="presOf" srcId="{41B83BFB-39C6-454C-89AD-19AA892BAB67}" destId="{1DEBBE9D-84B8-4A1E-81C8-6D52918F9E04}" srcOrd="1" destOrd="1" presId="urn:microsoft.com/office/officeart/2005/8/layout/vList4"/>
    <dgm:cxn modelId="{5FF402B9-028C-4391-B88A-BF6BC4DE7452}" type="presOf" srcId="{25B0F67C-4E9D-47C1-84E3-C1DE1BC6E5AD}" destId="{A9938696-CA9E-4DE1-8A61-7853EAEB4860}" srcOrd="0" destOrd="0" presId="urn:microsoft.com/office/officeart/2005/8/layout/vList4"/>
    <dgm:cxn modelId="{ABCC56C0-2AB9-40C3-B60F-F3AD6690E80B}" type="presOf" srcId="{7DF602AA-BFDA-4EDE-91FF-35DA3A8E2C5C}" destId="{DC7097CA-3FF1-4CBA-9FE6-61E15527E4C0}" srcOrd="1" destOrd="0" presId="urn:microsoft.com/office/officeart/2005/8/layout/vList4"/>
    <dgm:cxn modelId="{30D00FC7-CEFF-4323-900B-3570DE864416}" srcId="{4E7CFA6E-ECDE-4473-B91E-1DCD15255F05}" destId="{25B0F67C-4E9D-47C1-84E3-C1DE1BC6E5AD}" srcOrd="2" destOrd="0" parTransId="{5047C92A-5A14-4018-A93B-09C0D2BFC86E}" sibTransId="{19A44211-1394-42B0-84BA-6DC758911CD9}"/>
    <dgm:cxn modelId="{1AA1F5C9-3580-4576-9B80-C9DF017E7566}" type="presOf" srcId="{8258ED96-7ABF-4456-8824-8FED604EDBE1}" destId="{D2B2921E-50BC-429C-B3A4-7EE2236120BE}" srcOrd="1" destOrd="2" presId="urn:microsoft.com/office/officeart/2005/8/layout/vList4"/>
    <dgm:cxn modelId="{2DB8C4D3-80A3-4167-8CA5-69FE2E7DB198}" srcId="{25B0F67C-4E9D-47C1-84E3-C1DE1BC6E5AD}" destId="{AF48A308-AE66-4962-8ECF-AEAC30C39AC1}" srcOrd="1" destOrd="0" parTransId="{D426B54C-7705-4161-8F0C-0E2795E61F58}" sibTransId="{60850FBA-08B2-4E25-B169-C8894D9C1FBE}"/>
    <dgm:cxn modelId="{2D92BCD8-B9BD-43E8-8925-DEB905880E1A}" type="presOf" srcId="{ABA4AAF2-B3F0-4CD9-8C22-146F3ED96D73}" destId="{DC7097CA-3FF1-4CBA-9FE6-61E15527E4C0}" srcOrd="1" destOrd="2" presId="urn:microsoft.com/office/officeart/2005/8/layout/vList4"/>
    <dgm:cxn modelId="{69479DE9-40E2-4DEF-9D29-0DE5B6A921E7}" type="presOf" srcId="{3EB5F8A0-588A-44DC-AB1C-BF162B35DB87}" destId="{DC7097CA-3FF1-4CBA-9FE6-61E15527E4C0}" srcOrd="1" destOrd="1" presId="urn:microsoft.com/office/officeart/2005/8/layout/vList4"/>
    <dgm:cxn modelId="{FC4FBAF2-5D89-4934-B515-C1BAD66487F7}" type="presOf" srcId="{ABA4AAF2-B3F0-4CD9-8C22-146F3ED96D73}" destId="{BF667A12-71AA-48F5-BBC1-D16A6725C216}" srcOrd="0" destOrd="2" presId="urn:microsoft.com/office/officeart/2005/8/layout/vList4"/>
    <dgm:cxn modelId="{E96404FD-D3BF-4B9F-BEBA-11F3B11F5E6C}" type="presOf" srcId="{AF48A308-AE66-4962-8ECF-AEAC30C39AC1}" destId="{1DEBBE9D-84B8-4A1E-81C8-6D52918F9E04}" srcOrd="1" destOrd="2" presId="urn:microsoft.com/office/officeart/2005/8/layout/vList4"/>
    <dgm:cxn modelId="{15AAFAC8-698A-416D-98F7-4F4A78AF332E}" type="presParOf" srcId="{966A5BE2-4286-4EA6-8034-B2317F6E6B51}" destId="{B8BAAC09-AEF4-44DF-A354-1332A68C1F52}" srcOrd="0" destOrd="0" presId="urn:microsoft.com/office/officeart/2005/8/layout/vList4"/>
    <dgm:cxn modelId="{9BCDE02E-9BE7-4428-A951-718B673E965B}" type="presParOf" srcId="{B8BAAC09-AEF4-44DF-A354-1332A68C1F52}" destId="{1D9A54CD-240E-405D-A88F-C06FF71A8E2E}" srcOrd="0" destOrd="0" presId="urn:microsoft.com/office/officeart/2005/8/layout/vList4"/>
    <dgm:cxn modelId="{F94FBC9C-2AC1-4F4B-8ABB-3A1EF634979A}" type="presParOf" srcId="{B8BAAC09-AEF4-44DF-A354-1332A68C1F52}" destId="{09742DE2-2B25-4B19-B88D-BAF5D7E5D202}" srcOrd="1" destOrd="0" presId="urn:microsoft.com/office/officeart/2005/8/layout/vList4"/>
    <dgm:cxn modelId="{D66B36C8-39A1-484A-84CE-8B2FAA17E4EF}" type="presParOf" srcId="{B8BAAC09-AEF4-44DF-A354-1332A68C1F52}" destId="{D2B2921E-50BC-429C-B3A4-7EE2236120BE}" srcOrd="2" destOrd="0" presId="urn:microsoft.com/office/officeart/2005/8/layout/vList4"/>
    <dgm:cxn modelId="{3FB6DE1C-33BA-41B8-976D-2804E692493D}" type="presParOf" srcId="{966A5BE2-4286-4EA6-8034-B2317F6E6B51}" destId="{50BBE623-F8CD-401E-A6CA-E1565FD873FF}" srcOrd="1" destOrd="0" presId="urn:microsoft.com/office/officeart/2005/8/layout/vList4"/>
    <dgm:cxn modelId="{7ED7EDFC-D495-4343-BC26-2367D558DC49}" type="presParOf" srcId="{966A5BE2-4286-4EA6-8034-B2317F6E6B51}" destId="{8CD4664B-5898-48F6-A642-285EEFC4F629}" srcOrd="2" destOrd="0" presId="urn:microsoft.com/office/officeart/2005/8/layout/vList4"/>
    <dgm:cxn modelId="{10152ED9-FE4A-4A82-95A7-18A91C5D19BB}" type="presParOf" srcId="{8CD4664B-5898-48F6-A642-285EEFC4F629}" destId="{BF667A12-71AA-48F5-BBC1-D16A6725C216}" srcOrd="0" destOrd="0" presId="urn:microsoft.com/office/officeart/2005/8/layout/vList4"/>
    <dgm:cxn modelId="{83A719ED-0EB9-41A3-8A9D-D1D1B7273C17}" type="presParOf" srcId="{8CD4664B-5898-48F6-A642-285EEFC4F629}" destId="{7AF2C53B-FFF5-4D5C-9C72-DDD3787FADC2}" srcOrd="1" destOrd="0" presId="urn:microsoft.com/office/officeart/2005/8/layout/vList4"/>
    <dgm:cxn modelId="{10E725C1-1A23-4630-B089-D472F49117F0}" type="presParOf" srcId="{8CD4664B-5898-48F6-A642-285EEFC4F629}" destId="{DC7097CA-3FF1-4CBA-9FE6-61E15527E4C0}" srcOrd="2" destOrd="0" presId="urn:microsoft.com/office/officeart/2005/8/layout/vList4"/>
    <dgm:cxn modelId="{1471B271-84B7-4AD0-AE26-6072FD2A5589}" type="presParOf" srcId="{966A5BE2-4286-4EA6-8034-B2317F6E6B51}" destId="{E66AC657-B174-442E-996F-1E5509F7315C}" srcOrd="3" destOrd="0" presId="urn:microsoft.com/office/officeart/2005/8/layout/vList4"/>
    <dgm:cxn modelId="{90CE0869-E31E-40D6-A6BD-3662AA156B90}" type="presParOf" srcId="{966A5BE2-4286-4EA6-8034-B2317F6E6B51}" destId="{56E3801A-9155-485E-B95D-A16FDFE29AC6}" srcOrd="4" destOrd="0" presId="urn:microsoft.com/office/officeart/2005/8/layout/vList4"/>
    <dgm:cxn modelId="{AC9AB991-2A55-41B1-BC2B-502B97D04EA9}" type="presParOf" srcId="{56E3801A-9155-485E-B95D-A16FDFE29AC6}" destId="{A9938696-CA9E-4DE1-8A61-7853EAEB4860}" srcOrd="0" destOrd="0" presId="urn:microsoft.com/office/officeart/2005/8/layout/vList4"/>
    <dgm:cxn modelId="{2A0EDACD-2028-46B2-8F6A-92BD8B5976A1}" type="presParOf" srcId="{56E3801A-9155-485E-B95D-A16FDFE29AC6}" destId="{1BA7B72D-8E79-465A-BCD2-9B0E4A55B122}" srcOrd="1" destOrd="0" presId="urn:microsoft.com/office/officeart/2005/8/layout/vList4"/>
    <dgm:cxn modelId="{52FEFCC9-0F72-49A9-81EC-0042CF807F28}" type="presParOf" srcId="{56E3801A-9155-485E-B95D-A16FDFE29AC6}" destId="{1DEBBE9D-84B8-4A1E-81C8-6D52918F9E0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0F59-2B9F-4DB9-9148-4F6E09B3FC45}">
      <dsp:nvSpPr>
        <dsp:cNvPr id="0" name=""/>
        <dsp:cNvSpPr/>
      </dsp:nvSpPr>
      <dsp:spPr>
        <a:xfrm>
          <a:off x="2903345" y="1456420"/>
          <a:ext cx="2231451" cy="2440349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কারণ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3230133" y="1813801"/>
        <a:ext cx="1577875" cy="1725587"/>
      </dsp:txXfrm>
    </dsp:sp>
    <dsp:sp modelId="{74B0BCA0-5D73-48FD-914F-59BD16B8F213}">
      <dsp:nvSpPr>
        <dsp:cNvPr id="0" name=""/>
        <dsp:cNvSpPr/>
      </dsp:nvSpPr>
      <dsp:spPr>
        <a:xfrm rot="18365232">
          <a:off x="4643138" y="1564344"/>
          <a:ext cx="34735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347357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08133" y="1573414"/>
        <a:ext cx="17367" cy="17367"/>
      </dsp:txXfrm>
    </dsp:sp>
    <dsp:sp modelId="{2EF749FC-F550-4DE0-B7E9-E7C20912C00F}">
      <dsp:nvSpPr>
        <dsp:cNvPr id="0" name=""/>
        <dsp:cNvSpPr/>
      </dsp:nvSpPr>
      <dsp:spPr>
        <a:xfrm>
          <a:off x="4497085" y="-91021"/>
          <a:ext cx="1862309" cy="166851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itchFamily="2" charset="0"/>
              <a:cs typeface="NikoshBAN" pitchFamily="2" charset="0"/>
            </a:rPr>
            <a:t>মানুষের কর্মকান্ড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769814" y="153327"/>
        <a:ext cx="1316851" cy="1179816"/>
      </dsp:txXfrm>
    </dsp:sp>
    <dsp:sp modelId="{7EADDD04-FCF2-495C-ADE2-D7335EB519C8}">
      <dsp:nvSpPr>
        <dsp:cNvPr id="0" name=""/>
        <dsp:cNvSpPr/>
      </dsp:nvSpPr>
      <dsp:spPr>
        <a:xfrm rot="197286">
          <a:off x="5132911" y="2735026"/>
          <a:ext cx="42451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424510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34553" y="2742167"/>
        <a:ext cx="21225" cy="21225"/>
      </dsp:txXfrm>
    </dsp:sp>
    <dsp:sp modelId="{58C6FDF8-1B87-4887-84EE-5E50E1CD37A2}">
      <dsp:nvSpPr>
        <dsp:cNvPr id="0" name=""/>
        <dsp:cNvSpPr/>
      </dsp:nvSpPr>
      <dsp:spPr>
        <a:xfrm>
          <a:off x="5554514" y="1767004"/>
          <a:ext cx="2419809" cy="2134627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itchFamily="2" charset="0"/>
              <a:cs typeface="NikoshBAN" pitchFamily="2" charset="0"/>
            </a:rPr>
            <a:t>কৃষিকাজে  ব্যবহৃত কীটনাশক</a:t>
          </a:r>
        </a:p>
      </dsp:txBody>
      <dsp:txXfrm>
        <a:off x="5908887" y="2079613"/>
        <a:ext cx="1711063" cy="1509409"/>
      </dsp:txXfrm>
    </dsp:sp>
    <dsp:sp modelId="{A82416F0-07B7-4B44-8E29-67C336C92FD9}">
      <dsp:nvSpPr>
        <dsp:cNvPr id="0" name=""/>
        <dsp:cNvSpPr/>
      </dsp:nvSpPr>
      <dsp:spPr>
        <a:xfrm rot="3141316">
          <a:off x="4583353" y="3907057"/>
          <a:ext cx="797055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97055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61955" y="3904884"/>
        <a:ext cx="39852" cy="39852"/>
      </dsp:txXfrm>
    </dsp:sp>
    <dsp:sp modelId="{F04FE5DB-399D-4B62-929D-A8F6B8A69B64}">
      <dsp:nvSpPr>
        <dsp:cNvPr id="0" name=""/>
        <dsp:cNvSpPr/>
      </dsp:nvSpPr>
      <dsp:spPr>
        <a:xfrm>
          <a:off x="4313126" y="4173096"/>
          <a:ext cx="3007543" cy="1668512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latin typeface="NikoshBAN" pitchFamily="2" charset="0"/>
              <a:cs typeface="NikoshBAN" pitchFamily="2" charset="0"/>
            </a:rPr>
            <a:t>কলকারখানার রাসায়নিক দ্রব্য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753570" y="4417444"/>
        <a:ext cx="2126655" cy="1179816"/>
      </dsp:txXfrm>
    </dsp:sp>
    <dsp:sp modelId="{2DCAD428-11E1-484D-9E5D-4AEAC1BC13D1}">
      <dsp:nvSpPr>
        <dsp:cNvPr id="0" name=""/>
        <dsp:cNvSpPr/>
      </dsp:nvSpPr>
      <dsp:spPr>
        <a:xfrm rot="6567673">
          <a:off x="3404946" y="3946890"/>
          <a:ext cx="31796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317968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55981" y="3956695"/>
        <a:ext cx="15898" cy="15898"/>
      </dsp:txXfrm>
    </dsp:sp>
    <dsp:sp modelId="{EF6088B2-8439-4BF9-ACDE-E24A371EEBE0}">
      <dsp:nvSpPr>
        <dsp:cNvPr id="0" name=""/>
        <dsp:cNvSpPr/>
      </dsp:nvSpPr>
      <dsp:spPr>
        <a:xfrm>
          <a:off x="2165632" y="4053012"/>
          <a:ext cx="2007003" cy="2057809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itchFamily="2" charset="0"/>
              <a:cs typeface="NikoshBAN" pitchFamily="2" charset="0"/>
            </a:rPr>
            <a:t>গৃহস্থালির বর্জ্য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459551" y="4354371"/>
        <a:ext cx="1419165" cy="1455091"/>
      </dsp:txXfrm>
    </dsp:sp>
    <dsp:sp modelId="{0F752973-FDC9-4741-AF10-9B7AB3E8185B}">
      <dsp:nvSpPr>
        <dsp:cNvPr id="0" name=""/>
        <dsp:cNvSpPr/>
      </dsp:nvSpPr>
      <dsp:spPr>
        <a:xfrm rot="10100263">
          <a:off x="2682524" y="2909663"/>
          <a:ext cx="24268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242682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97798" y="2921350"/>
        <a:ext cx="12134" cy="12134"/>
      </dsp:txXfrm>
    </dsp:sp>
    <dsp:sp modelId="{FD39BB00-05D8-40F8-BDBE-FC43340118C0}">
      <dsp:nvSpPr>
        <dsp:cNvPr id="0" name=""/>
        <dsp:cNvSpPr/>
      </dsp:nvSpPr>
      <dsp:spPr>
        <a:xfrm>
          <a:off x="76199" y="1905001"/>
          <a:ext cx="2636232" cy="2626705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BAN" pitchFamily="2" charset="0"/>
              <a:cs typeface="NikoshBAN" pitchFamily="2" charset="0"/>
            </a:rPr>
            <a:t>কাপড়চোপড় ধোয়ার কারণে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62266" y="2289673"/>
        <a:ext cx="1864098" cy="1857361"/>
      </dsp:txXfrm>
    </dsp:sp>
    <dsp:sp modelId="{D2684549-6124-4ECE-9C78-86D6587BDF03}">
      <dsp:nvSpPr>
        <dsp:cNvPr id="0" name=""/>
        <dsp:cNvSpPr/>
      </dsp:nvSpPr>
      <dsp:spPr>
        <a:xfrm rot="13318939">
          <a:off x="2695218" y="1706192"/>
          <a:ext cx="530345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530345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47132" y="1710687"/>
        <a:ext cx="26517" cy="26517"/>
      </dsp:txXfrm>
    </dsp:sp>
    <dsp:sp modelId="{8F884A18-BD76-41F3-830E-BC814BA02D59}">
      <dsp:nvSpPr>
        <dsp:cNvPr id="0" name=""/>
        <dsp:cNvSpPr/>
      </dsp:nvSpPr>
      <dsp:spPr>
        <a:xfrm>
          <a:off x="450969" y="0"/>
          <a:ext cx="3041413" cy="1668512"/>
        </a:xfrm>
        <a:prstGeom prst="ellipse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নদী বা পুকুরে গরু-ছাগল গোসল করানো</a:t>
          </a:r>
          <a:endParaRPr lang="en-US" sz="32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896374" y="244348"/>
        <a:ext cx="2150603" cy="1179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A54CD-240E-405D-A88F-C06FF71A8E2E}">
      <dsp:nvSpPr>
        <dsp:cNvPr id="0" name=""/>
        <dsp:cNvSpPr/>
      </dsp:nvSpPr>
      <dsp:spPr>
        <a:xfrm>
          <a:off x="0" y="0"/>
          <a:ext cx="6096000" cy="1390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২টি কারণ লিখ</a:t>
          </a: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1358279" y="0"/>
        <a:ext cx="4737720" cy="1390798"/>
      </dsp:txXfrm>
    </dsp:sp>
    <dsp:sp modelId="{09742DE2-2B25-4B19-B88D-BAF5D7E5D202}">
      <dsp:nvSpPr>
        <dsp:cNvPr id="0" name=""/>
        <dsp:cNvSpPr/>
      </dsp:nvSpPr>
      <dsp:spPr>
        <a:xfrm>
          <a:off x="139079" y="139079"/>
          <a:ext cx="1219200" cy="111263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67A12-71AA-48F5-BBC1-D16A6725C216}">
      <dsp:nvSpPr>
        <dsp:cNvPr id="0" name=""/>
        <dsp:cNvSpPr/>
      </dsp:nvSpPr>
      <dsp:spPr>
        <a:xfrm>
          <a:off x="0" y="1447807"/>
          <a:ext cx="6096000" cy="1507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8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দূষণের ২টি প্রভাব লিখ</a:t>
          </a:r>
          <a:endParaRPr lang="en-US" sz="48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/>
        </a:p>
      </dsp:txBody>
      <dsp:txXfrm>
        <a:off x="1358279" y="1447807"/>
        <a:ext cx="4737720" cy="1507556"/>
      </dsp:txXfrm>
    </dsp:sp>
    <dsp:sp modelId="{7AF2C53B-FFF5-4D5C-9C72-DDD3787FADC2}">
      <dsp:nvSpPr>
        <dsp:cNvPr id="0" name=""/>
        <dsp:cNvSpPr/>
      </dsp:nvSpPr>
      <dsp:spPr>
        <a:xfrm>
          <a:off x="139079" y="1727337"/>
          <a:ext cx="1219200" cy="111263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38696-CA9E-4DE1-8A61-7853EAEB4860}">
      <dsp:nvSpPr>
        <dsp:cNvPr id="0" name=""/>
        <dsp:cNvSpPr/>
      </dsp:nvSpPr>
      <dsp:spPr>
        <a:xfrm>
          <a:off x="0" y="2971803"/>
          <a:ext cx="6096000" cy="1390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পানি দূষণ প্রতিরোধের ২টি উপায় লিখ</a:t>
          </a: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/>
        </a:p>
      </dsp:txBody>
      <dsp:txXfrm>
        <a:off x="1358279" y="2971803"/>
        <a:ext cx="4737720" cy="1390798"/>
      </dsp:txXfrm>
    </dsp:sp>
    <dsp:sp modelId="{1BA7B72D-8E79-465A-BCD2-9B0E4A55B122}">
      <dsp:nvSpPr>
        <dsp:cNvPr id="0" name=""/>
        <dsp:cNvSpPr/>
      </dsp:nvSpPr>
      <dsp:spPr>
        <a:xfrm>
          <a:off x="152405" y="3124198"/>
          <a:ext cx="1219200" cy="111263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BB7C-1A24-4D00-B900-83CC171D94CB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E0CA8-E293-47EA-AAEA-CE3F1660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E0CA8-E293-47EA-AAEA-CE3F1660FD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_\wa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6553200" cy="3424195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1447800" y="457200"/>
            <a:ext cx="6096000" cy="17526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:\_\fish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429000"/>
            <a:ext cx="4832604" cy="25908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1524000" y="0"/>
            <a:ext cx="6553200" cy="2819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 দূষিত হলে কী হতে পারে 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3733800"/>
            <a:ext cx="3048000" cy="25146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জলজ প্রা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ণী</a:t>
            </a: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মারা যায়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0"/>
            <a:ext cx="8001000" cy="228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পানি দূষণের প্রভাবে আর কী কী হতে পারে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" y="2743200"/>
            <a:ext cx="12954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2438400"/>
            <a:ext cx="6629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জলজ প্রা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ণী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মারা যাচ্ছে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000" y="3962400"/>
            <a:ext cx="12954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3657600"/>
            <a:ext cx="662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জলজ খাদ্য শৃঙ্খলে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ব্যঘাত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ঘটছে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flipV="1">
            <a:off x="304800" y="5486400"/>
            <a:ext cx="12954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5029200"/>
            <a:ext cx="6629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মানুষ ডায়রিয়া বা কলেরার মতো পানিবাহিত রোগে আক্রান্ত হচ্ছে।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1066800"/>
            <a:ext cx="91439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ouble Wave 2"/>
          <p:cNvSpPr/>
          <p:nvPr/>
        </p:nvSpPr>
        <p:spPr>
          <a:xfrm>
            <a:off x="533400" y="0"/>
            <a:ext cx="8153400" cy="990600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 দূষণ প্রতিরোধে আমরা কী কী কাজ করতে পারি 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381000" y="228600"/>
            <a:ext cx="8534400" cy="1600200"/>
          </a:xfrm>
          <a:prstGeom prst="doubleWav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পানি দূষণ প্রতিরোধের উপায়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152400" y="2133600"/>
            <a:ext cx="685800" cy="609600"/>
          </a:xfrm>
          <a:prstGeom prst="star5">
            <a:avLst>
              <a:gd name="adj" fmla="val 166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914400" y="1752600"/>
            <a:ext cx="7848600" cy="1219200"/>
          </a:xfrm>
          <a:prstGeom prst="leftRightArrow">
            <a:avLst>
              <a:gd name="adj1" fmla="val 50000"/>
              <a:gd name="adj2" fmla="val 84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কৃষিতে কীটনাশকের ব্যবহার কমিয়ে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52400" y="3276600"/>
            <a:ext cx="685800" cy="609600"/>
          </a:xfrm>
          <a:prstGeom prst="star5">
            <a:avLst>
              <a:gd name="adj" fmla="val 166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28600" y="5105400"/>
            <a:ext cx="762000" cy="609600"/>
          </a:xfrm>
          <a:prstGeom prst="star5">
            <a:avLst>
              <a:gd name="adj" fmla="val 18785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838200" y="2667000"/>
            <a:ext cx="7620000" cy="1981200"/>
          </a:xfrm>
          <a:prstGeom prst="leftRightArrow">
            <a:avLst>
              <a:gd name="adj1" fmla="val 50000"/>
              <a:gd name="adj2" fmla="val 692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রান্নাঘরের নিস্কাশন নালায় ও টয়লেটে বর্জ্য এবং তেল না ফেলা 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990600" y="4267200"/>
            <a:ext cx="7467600" cy="2286000"/>
          </a:xfrm>
          <a:prstGeom prst="leftRightArrow">
            <a:avLst/>
          </a:prstGeom>
          <a:solidFill>
            <a:srgbClr val="ACB7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সমুদ্রসৈকতে এবং খাল-বিল বা নদীতে ভাসমান ময়লা আর্বজনা কুড়িয়ে আমরা পানি পরিস্কার রাখতে পারি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19812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/>
          <p:cNvSpPr/>
          <p:nvPr/>
        </p:nvSpPr>
        <p:spPr>
          <a:xfrm>
            <a:off x="1600200" y="228600"/>
            <a:ext cx="5715000" cy="1600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2">
        <p:bldAsOne/>
      </p:bldGraphic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blipFill>
            <a:blip r:embed="rId2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 এর সাথে সংযোগ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95400"/>
            <a:ext cx="6248400" cy="51816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343400" cy="1524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0" y="1828800"/>
            <a:ext cx="6248400" cy="9144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দাও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3124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600200" y="3048000"/>
            <a:ext cx="6248400" cy="685800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পানি দূষণের কারণ কী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8600" y="4191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1600200" y="4114800"/>
            <a:ext cx="6553200" cy="762000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পানি দূষণের কারণে কী ঘটে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5791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1524000" y="5257800"/>
            <a:ext cx="6324600" cy="1295400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কীভাবে পানি দূষণ প্রতিরোধ করতে পারি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371600" y="304800"/>
            <a:ext cx="6934200" cy="1905000"/>
          </a:xfrm>
          <a:prstGeom prst="doubleWave">
            <a:avLst>
              <a:gd name="adj1" fmla="val 6250"/>
              <a:gd name="adj2" fmla="val 507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16125-7F44-4FBF-87B1-D649D6F726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6934200" cy="23622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822066">
            <a:off x="209405" y="225242"/>
            <a:ext cx="4809651" cy="2215691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br>
              <a:rPr lang="bn-IN" sz="6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6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bn-IN" sz="6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রিচিতি</a:t>
            </a:r>
            <a:br>
              <a:rPr lang="bn-IN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4343400" cy="3886200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ফাহমিদা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বেগম </a:t>
            </a: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তৈয়বিয়া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রাংগুনিয়া,চট্টগ্রাম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 rot="20254111">
            <a:off x="5082219" y="491337"/>
            <a:ext cx="3551563" cy="1381528"/>
          </a:xfrm>
          <a:prstGeom prst="snip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2667000"/>
            <a:ext cx="4038600" cy="3886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বিজ্ঞান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 শ্রেণি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IN" sz="8800" dirty="0">
                <a:latin typeface="NikoshBAN" pitchFamily="2" charset="0"/>
                <a:cs typeface="NikoshBAN" pitchFamily="2" charset="0"/>
              </a:rPr>
              <a:t>নিরাপদ পরিবেশ সৃষ্টি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572" y="3069069"/>
            <a:ext cx="7542628" cy="2264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as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ো </a:t>
            </a:r>
            <a:r>
              <a:rPr lang="as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বাই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ূষিত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as-IN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ি?</a:t>
            </a:r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600" u="sng" dirty="0"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54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অধ্যায়ঃ৩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48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 দূষণ(পানি দূষণের কারণ,দুষণের    প্রভাব ও কীভাবে পানি দূষণ প্রতিরোধ করা যায়)</a:t>
            </a: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1524000" y="0"/>
            <a:ext cx="6324600" cy="1600200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838200" y="1828800"/>
            <a:ext cx="7543800" cy="1447800"/>
          </a:xfrm>
          <a:prstGeom prst="homePlat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৩.৩.১------মানুষের জীবনে পানি দূষণের ফলাফল ব্যাখ্যা করতে পারবে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38200" y="3810000"/>
            <a:ext cx="7543800" cy="1066800"/>
          </a:xfrm>
          <a:prstGeom prst="homePlat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৩.৪.১-------পানি দূষণের কারণ বলতে পারবে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5334000"/>
            <a:ext cx="7543800" cy="1143000"/>
          </a:xfrm>
          <a:prstGeom prst="homePlat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৩,৪,২------     পানি দূষণ প্রতিরোধে প্রয়োজনীয় পদক্ষেপ শনাক্ত করতে পারবে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1447800" y="0"/>
            <a:ext cx="6324600" cy="1600200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518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676400" y="0"/>
            <a:ext cx="6781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তোমরা কী দেখতে পাচ্ছ ?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 rot="21386951">
            <a:off x="5093838" y="1725712"/>
            <a:ext cx="3934817" cy="3379687"/>
          </a:xfrm>
          <a:prstGeom prst="doubleWave">
            <a:avLst>
              <a:gd name="adj1" fmla="val 6250"/>
              <a:gd name="adj2" fmla="val -2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এসকল কর্মকান্ডে পানির অবস্থা কেমন হবে 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715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পানি দূষিত হবে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:\_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534400" cy="3962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990600" y="5181600"/>
            <a:ext cx="7315200" cy="1676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পানিতে গরু-ছাগল গোসল করালে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228600" y="0"/>
            <a:ext cx="8534400" cy="1143000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 কী কী কারণে পানি দূষিত হতে পারে 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_\guide_waterpollution_66615937_2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1"/>
            <a:ext cx="3352800" cy="4148138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0" y="4572000"/>
            <a:ext cx="4114800" cy="1981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কলকারখানার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বর্জ্য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ফেল</a:t>
            </a: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F:\_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"/>
            <a:ext cx="3505200" cy="41910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572000" y="4648200"/>
            <a:ext cx="4343400" cy="198120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4876800"/>
            <a:ext cx="381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পানিতে ময়লা আবর্জনা ফেললে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2286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870F59-2B9F-4DB9-9148-4F6E09B3F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F870F59-2B9F-4DB9-9148-4F6E09B3F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0BCA0-5D73-48FD-914F-59BD16B8F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4B0BCA0-5D73-48FD-914F-59BD16B8F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F749FC-F550-4DE0-B7E9-E7C20912C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EF749FC-F550-4DE0-B7E9-E7C20912C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DDD04-FCF2-495C-ADE2-D7335EB51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EADDD04-FCF2-495C-ADE2-D7335EB51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C6FDF8-1B87-4887-84EE-5E50E1CD3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8C6FDF8-1B87-4887-84EE-5E50E1CD3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416F0-07B7-4B44-8E29-67C336C92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82416F0-07B7-4B44-8E29-67C336C92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FE5DB-399D-4B62-929D-A8F6B8A69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04FE5DB-399D-4B62-929D-A8F6B8A69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CAD428-11E1-484D-9E5D-4AEAC1BC1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DCAD428-11E1-484D-9E5D-4AEAC1BC1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088B2-8439-4BF9-ACDE-E24A371EE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F6088B2-8439-4BF9-ACDE-E24A371EE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752973-FDC9-4741-AF10-9B7AB3E81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0F752973-FDC9-4741-AF10-9B7AB3E818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39BB00-05D8-40F8-BDBE-FC4334011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D39BB00-05D8-40F8-BDBE-FC4334011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84549-6124-4ECE-9C78-86D6587BD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2684549-6124-4ECE-9C78-86D6587BD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84A18-BD76-41F3-830E-BC814BA02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8F884A18-BD76-41F3-830E-BC814BA02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84A18-BD76-41F3-830E-BC814BA02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F884A18-BD76-41F3-830E-BC814BA02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8F884A18-BD76-41F3-830E-BC814BA02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Graphic spid="4" grpId="1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335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  শিক্ষক পরিচিতি </vt:lpstr>
      <vt:lpstr>নিরাপদ পরিবেশ সৃষ্টি</vt:lpstr>
      <vt:lpstr>পাঠ ঘোষনা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পাঠ্য বই এর সাথে সংযোগ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209</cp:revision>
  <dcterms:created xsi:type="dcterms:W3CDTF">2006-08-16T00:00:00Z</dcterms:created>
  <dcterms:modified xsi:type="dcterms:W3CDTF">2019-11-26T14:02:24Z</dcterms:modified>
</cp:coreProperties>
</file>