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83" r:id="rId3"/>
    <p:sldId id="302" r:id="rId4"/>
    <p:sldId id="284" r:id="rId5"/>
    <p:sldId id="291" r:id="rId6"/>
    <p:sldId id="285" r:id="rId7"/>
    <p:sldId id="297" r:id="rId8"/>
    <p:sldId id="303" r:id="rId9"/>
    <p:sldId id="286" r:id="rId10"/>
    <p:sldId id="296" r:id="rId11"/>
    <p:sldId id="304" r:id="rId12"/>
    <p:sldId id="306" r:id="rId13"/>
    <p:sldId id="288" r:id="rId14"/>
    <p:sldId id="289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>
      <p:cViewPr>
        <p:scale>
          <a:sx n="100" d="100"/>
          <a:sy n="100" d="100"/>
        </p:scale>
        <p:origin x="-5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2CC35-151C-4283-A807-3CC8C725E1BD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C0AD6-B67D-4132-B9BC-2F983FFC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9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C0AD6-B67D-4132-B9BC-2F983FFC5D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0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7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0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-5715"/>
            <a:ext cx="9144000" cy="3352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6528728"/>
            <a:ext cx="9144000" cy="334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1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47800" y="381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5638800" cy="4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1" y="533400"/>
            <a:ext cx="838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400" dirty="0" err="1" smtClean="0"/>
              <a:t>এনপিএন</a:t>
            </a:r>
            <a:r>
              <a:rPr lang="en-US" sz="2400" dirty="0" smtClean="0"/>
              <a:t> </a:t>
            </a:r>
            <a:r>
              <a:rPr lang="en-US" sz="2400" dirty="0" err="1" smtClean="0"/>
              <a:t>ট্রানজিস্টরের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কার্যপ্রণালি</a:t>
            </a:r>
            <a:r>
              <a:rPr lang="en-US" sz="2400" dirty="0" smtClean="0"/>
              <a:t>……..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7244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 smtClean="0"/>
              <a:t>এনপিএন</a:t>
            </a:r>
            <a:r>
              <a:rPr lang="en-US" sz="1600" dirty="0" smtClean="0"/>
              <a:t> </a:t>
            </a:r>
            <a:r>
              <a:rPr lang="en-US" sz="1600" dirty="0" err="1" smtClean="0"/>
              <a:t>ট্রানজিস্টরকে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অপারেট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জন্য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ইমিটার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বেস</a:t>
            </a:r>
            <a:r>
              <a:rPr lang="en-US" sz="1600" dirty="0" smtClean="0"/>
              <a:t> </a:t>
            </a:r>
            <a:r>
              <a:rPr lang="en-US" sz="1600" dirty="0" err="1" smtClean="0"/>
              <a:t>জাংশনে</a:t>
            </a:r>
            <a:r>
              <a:rPr lang="en-US" sz="1600" dirty="0" smtClean="0"/>
              <a:t> </a:t>
            </a:r>
            <a:r>
              <a:rPr lang="en-US" sz="1600" dirty="0" err="1" smtClean="0"/>
              <a:t>ফরোওয়ার্ড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বায়াস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কালেক্টর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বেস</a:t>
            </a:r>
            <a:r>
              <a:rPr lang="en-US" sz="1600" dirty="0" smtClean="0"/>
              <a:t> </a:t>
            </a:r>
            <a:r>
              <a:rPr lang="en-US" sz="1600" dirty="0" err="1" smtClean="0"/>
              <a:t>জাংশনে</a:t>
            </a:r>
            <a:r>
              <a:rPr lang="en-US" sz="1600" dirty="0" smtClean="0"/>
              <a:t> </a:t>
            </a:r>
            <a:r>
              <a:rPr lang="en-US" sz="1600" dirty="0" err="1" smtClean="0"/>
              <a:t>রিভার্স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বায়াস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প্রদান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। </a:t>
            </a:r>
            <a:r>
              <a:rPr lang="en-US" sz="1600" dirty="0" err="1" smtClean="0"/>
              <a:t>ফলে</a:t>
            </a:r>
            <a:r>
              <a:rPr lang="en-US" sz="1600" dirty="0" smtClean="0"/>
              <a:t> </a:t>
            </a:r>
            <a:r>
              <a:rPr lang="en-US" sz="1600" dirty="0" err="1" smtClean="0"/>
              <a:t>ইমিটার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হতে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ইলেকট্রন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বেসে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প্রবেশ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বেস</a:t>
            </a:r>
            <a:r>
              <a:rPr lang="en-US" sz="1600" dirty="0" smtClean="0"/>
              <a:t> </a:t>
            </a:r>
            <a:r>
              <a:rPr lang="en-US" sz="1600" dirty="0" err="1" smtClean="0"/>
              <a:t>হতে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হোল</a:t>
            </a:r>
            <a:r>
              <a:rPr lang="en-US" sz="1600" dirty="0" smtClean="0"/>
              <a:t> </a:t>
            </a:r>
            <a:r>
              <a:rPr lang="en-US" sz="1600" dirty="0" err="1" smtClean="0"/>
              <a:t>ইমিটারে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প্রবেশ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</a:t>
            </a:r>
            <a:r>
              <a:rPr lang="en-US" sz="1600" dirty="0" smtClean="0"/>
              <a:t>। </a:t>
            </a:r>
            <a:r>
              <a:rPr lang="en-US" sz="1600" dirty="0" err="1" smtClean="0"/>
              <a:t>বেসের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আয়তন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কম</a:t>
            </a:r>
            <a:r>
              <a:rPr lang="en-US" sz="1600" dirty="0" smtClean="0"/>
              <a:t> </a:t>
            </a:r>
            <a:r>
              <a:rPr lang="en-US" sz="1600" dirty="0" err="1" smtClean="0"/>
              <a:t>বলে</a:t>
            </a:r>
            <a:r>
              <a:rPr lang="en-US" sz="1600" dirty="0" smtClean="0"/>
              <a:t> ৫% </a:t>
            </a:r>
            <a:r>
              <a:rPr lang="en-US" sz="1600" dirty="0" err="1" smtClean="0"/>
              <a:t>ইলেকট্রন</a:t>
            </a:r>
            <a:r>
              <a:rPr lang="en-US" sz="1600" dirty="0" smtClean="0"/>
              <a:t> </a:t>
            </a:r>
            <a:r>
              <a:rPr lang="en-US" sz="1600" dirty="0" err="1" smtClean="0"/>
              <a:t>গ্রহন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বাকি</a:t>
            </a:r>
            <a:r>
              <a:rPr lang="en-US" sz="1600" dirty="0" smtClean="0"/>
              <a:t> ৯৫% </a:t>
            </a:r>
            <a:r>
              <a:rPr lang="en-US" sz="1600" dirty="0" err="1" smtClean="0"/>
              <a:t>ইলেকট্রন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কালেক্টর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বেস</a:t>
            </a:r>
            <a:r>
              <a:rPr lang="en-US" sz="1600" dirty="0" smtClean="0"/>
              <a:t> </a:t>
            </a:r>
            <a:r>
              <a:rPr lang="en-US" sz="1600" dirty="0" err="1" smtClean="0"/>
              <a:t>জাংশন</a:t>
            </a:r>
            <a:r>
              <a:rPr lang="en-US" sz="1600" dirty="0" smtClean="0"/>
              <a:t> </a:t>
            </a:r>
            <a:r>
              <a:rPr lang="en-US" sz="1600" dirty="0" err="1" smtClean="0"/>
              <a:t>ভেদ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কালেক্টরে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প্রবেশ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</a:t>
            </a:r>
            <a:r>
              <a:rPr lang="en-US" sz="1600" dirty="0" smtClean="0"/>
              <a:t>। </a:t>
            </a:r>
            <a:r>
              <a:rPr lang="en-US" sz="1600" dirty="0" err="1" smtClean="0"/>
              <a:t>এভাবে</a:t>
            </a:r>
            <a:r>
              <a:rPr lang="en-US" sz="1600" dirty="0" smtClean="0"/>
              <a:t> </a:t>
            </a:r>
            <a:r>
              <a:rPr lang="en-US" sz="1600" dirty="0" err="1" smtClean="0"/>
              <a:t>ইমিটার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হতে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কালেক্টরে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কারেন্ট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প্রবাহ</a:t>
            </a:r>
            <a:r>
              <a:rPr lang="en-US" sz="1600" dirty="0" smtClean="0"/>
              <a:t> </a:t>
            </a:r>
            <a:r>
              <a:rPr lang="en-US" sz="1600" dirty="0" err="1" smtClean="0"/>
              <a:t>চলতে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থাকে</a:t>
            </a:r>
            <a:r>
              <a:rPr lang="en-US" sz="1600" dirty="0" smtClean="0"/>
              <a:t>।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11696"/>
            <a:ext cx="4868265" cy="2304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51" y="1616112"/>
            <a:ext cx="3993953" cy="23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1" y="533400"/>
            <a:ext cx="838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400" dirty="0" err="1" smtClean="0"/>
              <a:t>পিএনপি</a:t>
            </a:r>
            <a:r>
              <a:rPr lang="en-US" sz="2400" dirty="0" smtClean="0"/>
              <a:t> </a:t>
            </a:r>
            <a:r>
              <a:rPr lang="en-US" sz="2400" dirty="0" err="1" smtClean="0"/>
              <a:t>ট্রানজিস্টরের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কার্যপ্রণালি</a:t>
            </a:r>
            <a:r>
              <a:rPr lang="en-US" sz="2400" dirty="0" smtClean="0"/>
              <a:t>……..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7244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 smtClean="0"/>
              <a:t>পিএনপি</a:t>
            </a:r>
            <a:r>
              <a:rPr lang="en-US" sz="1600" dirty="0" smtClean="0"/>
              <a:t> </a:t>
            </a:r>
            <a:r>
              <a:rPr lang="en-US" sz="1600" dirty="0" err="1"/>
              <a:t>ট্রানজিস্টরকে</a:t>
            </a:r>
            <a:r>
              <a:rPr lang="en-US" sz="1600" dirty="0"/>
              <a:t> </a:t>
            </a:r>
            <a:r>
              <a:rPr lang="en-US" sz="1600" dirty="0" err="1"/>
              <a:t>অপারেট</a:t>
            </a:r>
            <a:r>
              <a:rPr lang="en-US" sz="1600" dirty="0"/>
              <a:t> </a:t>
            </a:r>
            <a:r>
              <a:rPr lang="en-US" sz="1600" dirty="0" err="1"/>
              <a:t>করার</a:t>
            </a:r>
            <a:r>
              <a:rPr lang="en-US" sz="1600" dirty="0"/>
              <a:t> </a:t>
            </a:r>
            <a:r>
              <a:rPr lang="en-US" sz="1600" dirty="0" err="1"/>
              <a:t>জন্য</a:t>
            </a:r>
            <a:r>
              <a:rPr lang="en-US" sz="1600" dirty="0"/>
              <a:t> </a:t>
            </a:r>
            <a:r>
              <a:rPr lang="en-US" sz="1600" dirty="0" err="1"/>
              <a:t>ইমিটার</a:t>
            </a:r>
            <a:r>
              <a:rPr lang="en-US" sz="1600" dirty="0"/>
              <a:t> </a:t>
            </a:r>
            <a:r>
              <a:rPr lang="en-US" sz="1600" dirty="0" err="1"/>
              <a:t>বেস</a:t>
            </a:r>
            <a:r>
              <a:rPr lang="en-US" sz="1600" dirty="0"/>
              <a:t> </a:t>
            </a:r>
            <a:r>
              <a:rPr lang="en-US" sz="1600" dirty="0" err="1"/>
              <a:t>জাংশনে</a:t>
            </a:r>
            <a:r>
              <a:rPr lang="en-US" sz="1600" dirty="0"/>
              <a:t> </a:t>
            </a:r>
            <a:r>
              <a:rPr lang="en-US" sz="1600" dirty="0" err="1"/>
              <a:t>ফরোওয়ার্ড</a:t>
            </a:r>
            <a:r>
              <a:rPr lang="en-US" sz="1600" dirty="0"/>
              <a:t> </a:t>
            </a:r>
            <a:r>
              <a:rPr lang="en-US" sz="1600" dirty="0" err="1"/>
              <a:t>বায়াস</a:t>
            </a:r>
            <a:r>
              <a:rPr lang="en-US" sz="1600" dirty="0"/>
              <a:t> </a:t>
            </a:r>
            <a:r>
              <a:rPr lang="en-US" sz="1600" dirty="0" err="1"/>
              <a:t>এবং</a:t>
            </a:r>
            <a:r>
              <a:rPr lang="en-US" sz="1600" dirty="0"/>
              <a:t> </a:t>
            </a:r>
            <a:r>
              <a:rPr lang="en-US" sz="1600" dirty="0" err="1"/>
              <a:t>কালেক্টর</a:t>
            </a:r>
            <a:r>
              <a:rPr lang="en-US" sz="1600" dirty="0"/>
              <a:t> </a:t>
            </a:r>
            <a:r>
              <a:rPr lang="en-US" sz="1600" dirty="0" err="1"/>
              <a:t>বেস</a:t>
            </a:r>
            <a:r>
              <a:rPr lang="en-US" sz="1600" dirty="0"/>
              <a:t> </a:t>
            </a:r>
            <a:r>
              <a:rPr lang="en-US" sz="1600" dirty="0" err="1"/>
              <a:t>জাংশনে</a:t>
            </a:r>
            <a:r>
              <a:rPr lang="en-US" sz="1600" dirty="0"/>
              <a:t> </a:t>
            </a:r>
            <a:r>
              <a:rPr lang="en-US" sz="1600" dirty="0" err="1"/>
              <a:t>রিভার্স</a:t>
            </a:r>
            <a:r>
              <a:rPr lang="en-US" sz="1600" dirty="0"/>
              <a:t> </a:t>
            </a:r>
            <a:r>
              <a:rPr lang="en-US" sz="1600" dirty="0" err="1"/>
              <a:t>বায়াস</a:t>
            </a:r>
            <a:r>
              <a:rPr lang="en-US" sz="1600" dirty="0"/>
              <a:t> </a:t>
            </a:r>
            <a:r>
              <a:rPr lang="en-US" sz="1600" dirty="0" err="1"/>
              <a:t>প্রদান</a:t>
            </a:r>
            <a:r>
              <a:rPr lang="en-US" sz="1600" dirty="0"/>
              <a:t> </a:t>
            </a:r>
            <a:r>
              <a:rPr lang="en-US" sz="1600" dirty="0" err="1"/>
              <a:t>করা</a:t>
            </a:r>
            <a:r>
              <a:rPr lang="en-US" sz="1600" dirty="0"/>
              <a:t>। </a:t>
            </a:r>
            <a:r>
              <a:rPr lang="en-US" sz="1600" dirty="0" err="1"/>
              <a:t>ফলে</a:t>
            </a:r>
            <a:r>
              <a:rPr lang="en-US" sz="1600" dirty="0"/>
              <a:t> </a:t>
            </a:r>
            <a:r>
              <a:rPr lang="en-US" sz="1600" dirty="0" err="1"/>
              <a:t>ইমিটার</a:t>
            </a:r>
            <a:r>
              <a:rPr lang="en-US" sz="1600" dirty="0"/>
              <a:t> </a:t>
            </a:r>
            <a:r>
              <a:rPr lang="en-US" sz="1600" dirty="0" err="1"/>
              <a:t>হতে</a:t>
            </a:r>
            <a:r>
              <a:rPr lang="en-US" sz="1600" dirty="0"/>
              <a:t> </a:t>
            </a:r>
            <a:r>
              <a:rPr lang="en-US" sz="1600" dirty="0" err="1" smtClean="0"/>
              <a:t>হোল</a:t>
            </a:r>
            <a:r>
              <a:rPr lang="en-US" sz="1600" dirty="0" smtClean="0"/>
              <a:t> </a:t>
            </a:r>
            <a:r>
              <a:rPr lang="en-US" sz="1600" dirty="0" err="1"/>
              <a:t>বেসে</a:t>
            </a:r>
            <a:r>
              <a:rPr lang="en-US" sz="1600" dirty="0"/>
              <a:t> </a:t>
            </a:r>
            <a:r>
              <a:rPr lang="en-US" sz="1600" dirty="0" err="1"/>
              <a:t>প্রবেশ</a:t>
            </a:r>
            <a:r>
              <a:rPr lang="en-US" sz="1600" dirty="0"/>
              <a:t> </a:t>
            </a:r>
            <a:r>
              <a:rPr lang="en-US" sz="1600" dirty="0" err="1"/>
              <a:t>করে</a:t>
            </a:r>
            <a:r>
              <a:rPr lang="en-US" sz="1600" dirty="0"/>
              <a:t> </a:t>
            </a:r>
            <a:r>
              <a:rPr lang="en-US" sz="1600" dirty="0" err="1"/>
              <a:t>এবং</a:t>
            </a:r>
            <a:r>
              <a:rPr lang="en-US" sz="1600" dirty="0"/>
              <a:t> </a:t>
            </a:r>
            <a:r>
              <a:rPr lang="en-US" sz="1600" dirty="0" err="1"/>
              <a:t>বেস</a:t>
            </a:r>
            <a:r>
              <a:rPr lang="en-US" sz="1600" dirty="0"/>
              <a:t> </a:t>
            </a:r>
            <a:r>
              <a:rPr lang="en-US" sz="1600" dirty="0" err="1"/>
              <a:t>হতে</a:t>
            </a:r>
            <a:r>
              <a:rPr lang="en-US" sz="1600" dirty="0"/>
              <a:t> </a:t>
            </a:r>
            <a:r>
              <a:rPr lang="en-US" sz="1600" dirty="0" err="1" smtClean="0"/>
              <a:t>ইলেকট্রন</a:t>
            </a:r>
            <a:r>
              <a:rPr lang="en-US" sz="1600" dirty="0" smtClean="0"/>
              <a:t> </a:t>
            </a:r>
            <a:r>
              <a:rPr lang="en-US" sz="1600" dirty="0" err="1"/>
              <a:t>ইমিটারে</a:t>
            </a:r>
            <a:r>
              <a:rPr lang="en-US" sz="1600" dirty="0"/>
              <a:t> </a:t>
            </a:r>
            <a:r>
              <a:rPr lang="en-US" sz="1600" dirty="0" err="1"/>
              <a:t>প্রবেশ</a:t>
            </a:r>
            <a:r>
              <a:rPr lang="en-US" sz="1600" dirty="0"/>
              <a:t> </a:t>
            </a:r>
            <a:r>
              <a:rPr lang="en-US" sz="1600" dirty="0" err="1"/>
              <a:t>করে</a:t>
            </a:r>
            <a:r>
              <a:rPr lang="en-US" sz="1600" dirty="0"/>
              <a:t>। </a:t>
            </a:r>
            <a:r>
              <a:rPr lang="en-US" sz="1600" dirty="0" err="1"/>
              <a:t>বেসের</a:t>
            </a:r>
            <a:r>
              <a:rPr lang="en-US" sz="1600" dirty="0"/>
              <a:t> </a:t>
            </a:r>
            <a:r>
              <a:rPr lang="en-US" sz="1600" dirty="0" err="1"/>
              <a:t>আয়তন</a:t>
            </a:r>
            <a:r>
              <a:rPr lang="en-US" sz="1600" dirty="0"/>
              <a:t> </a:t>
            </a:r>
            <a:r>
              <a:rPr lang="en-US" sz="1600" dirty="0" err="1"/>
              <a:t>কম</a:t>
            </a:r>
            <a:r>
              <a:rPr lang="en-US" sz="1600" dirty="0"/>
              <a:t> </a:t>
            </a:r>
            <a:r>
              <a:rPr lang="en-US" sz="1600" dirty="0" err="1"/>
              <a:t>বলে</a:t>
            </a:r>
            <a:r>
              <a:rPr lang="en-US" sz="1600" dirty="0"/>
              <a:t> ৫% </a:t>
            </a:r>
            <a:r>
              <a:rPr lang="en-US" sz="1600" dirty="0" err="1" smtClean="0"/>
              <a:t>হোল</a:t>
            </a:r>
            <a:r>
              <a:rPr lang="en-US" sz="1600" dirty="0" smtClean="0"/>
              <a:t> </a:t>
            </a:r>
            <a:r>
              <a:rPr lang="en-US" sz="1600" dirty="0" err="1"/>
              <a:t>গ্রহন</a:t>
            </a:r>
            <a:r>
              <a:rPr lang="en-US" sz="1600" dirty="0"/>
              <a:t> </a:t>
            </a:r>
            <a:r>
              <a:rPr lang="en-US" sz="1600" dirty="0" err="1"/>
              <a:t>করে</a:t>
            </a:r>
            <a:r>
              <a:rPr lang="en-US" sz="1600" dirty="0"/>
              <a:t> </a:t>
            </a:r>
            <a:r>
              <a:rPr lang="en-US" sz="1600" dirty="0" err="1"/>
              <a:t>এবং</a:t>
            </a:r>
            <a:r>
              <a:rPr lang="en-US" sz="1600" dirty="0"/>
              <a:t> </a:t>
            </a:r>
            <a:r>
              <a:rPr lang="en-US" sz="1600" dirty="0" err="1"/>
              <a:t>বাকি</a:t>
            </a:r>
            <a:r>
              <a:rPr lang="en-US" sz="1600" dirty="0"/>
              <a:t> ৯৫% </a:t>
            </a:r>
            <a:r>
              <a:rPr lang="en-US" sz="1600" dirty="0" err="1" smtClean="0"/>
              <a:t>হোল</a:t>
            </a:r>
            <a:r>
              <a:rPr lang="en-US" sz="1600" dirty="0" smtClean="0"/>
              <a:t> </a:t>
            </a:r>
            <a:r>
              <a:rPr lang="en-US" sz="1600" dirty="0" err="1"/>
              <a:t>কালেক্টর</a:t>
            </a:r>
            <a:r>
              <a:rPr lang="en-US" sz="1600" dirty="0"/>
              <a:t> </a:t>
            </a:r>
            <a:r>
              <a:rPr lang="en-US" sz="1600" dirty="0" err="1"/>
              <a:t>বেস</a:t>
            </a:r>
            <a:r>
              <a:rPr lang="en-US" sz="1600" dirty="0"/>
              <a:t> </a:t>
            </a:r>
            <a:r>
              <a:rPr lang="en-US" sz="1600" dirty="0" err="1"/>
              <a:t>জাংশন</a:t>
            </a:r>
            <a:r>
              <a:rPr lang="en-US" sz="1600" dirty="0"/>
              <a:t> </a:t>
            </a:r>
            <a:r>
              <a:rPr lang="en-US" sz="1600" dirty="0" err="1"/>
              <a:t>ভেদ</a:t>
            </a:r>
            <a:r>
              <a:rPr lang="en-US" sz="1600" dirty="0"/>
              <a:t> </a:t>
            </a:r>
            <a:r>
              <a:rPr lang="en-US" sz="1600" dirty="0" err="1"/>
              <a:t>করে</a:t>
            </a:r>
            <a:r>
              <a:rPr lang="en-US" sz="1600" dirty="0"/>
              <a:t> </a:t>
            </a:r>
            <a:r>
              <a:rPr lang="en-US" sz="1600" dirty="0" err="1"/>
              <a:t>কালেক্টরে</a:t>
            </a:r>
            <a:r>
              <a:rPr lang="en-US" sz="1600" dirty="0"/>
              <a:t> </a:t>
            </a:r>
            <a:r>
              <a:rPr lang="en-US" sz="1600" dirty="0" err="1"/>
              <a:t>প্রবেশ</a:t>
            </a:r>
            <a:r>
              <a:rPr lang="en-US" sz="1600" dirty="0"/>
              <a:t> </a:t>
            </a:r>
            <a:r>
              <a:rPr lang="en-US" sz="1600" dirty="0" err="1"/>
              <a:t>করে</a:t>
            </a:r>
            <a:r>
              <a:rPr lang="en-US" sz="1600" dirty="0"/>
              <a:t>। </a:t>
            </a:r>
            <a:r>
              <a:rPr lang="en-US" sz="1600" dirty="0" err="1"/>
              <a:t>এভাবে</a:t>
            </a:r>
            <a:r>
              <a:rPr lang="en-US" sz="1600" dirty="0"/>
              <a:t> </a:t>
            </a:r>
            <a:r>
              <a:rPr lang="en-US" sz="1600" dirty="0" err="1"/>
              <a:t>ইমিটার</a:t>
            </a:r>
            <a:r>
              <a:rPr lang="en-US" sz="1600" dirty="0"/>
              <a:t> </a:t>
            </a:r>
            <a:r>
              <a:rPr lang="en-US" sz="1600" dirty="0" err="1"/>
              <a:t>হতে</a:t>
            </a:r>
            <a:r>
              <a:rPr lang="en-US" sz="1600" dirty="0"/>
              <a:t> </a:t>
            </a:r>
            <a:r>
              <a:rPr lang="en-US" sz="1600" dirty="0" err="1"/>
              <a:t>কালেক্টরে</a:t>
            </a:r>
            <a:r>
              <a:rPr lang="en-US" sz="1600" dirty="0"/>
              <a:t> </a:t>
            </a:r>
            <a:r>
              <a:rPr lang="en-US" sz="1600" dirty="0" err="1"/>
              <a:t>কারেন্ট</a:t>
            </a:r>
            <a:r>
              <a:rPr lang="en-US" sz="1600" dirty="0"/>
              <a:t> </a:t>
            </a:r>
            <a:r>
              <a:rPr lang="en-US" sz="1600" dirty="0" err="1"/>
              <a:t>প্রবাহ</a:t>
            </a:r>
            <a:r>
              <a:rPr lang="en-US" sz="1600" dirty="0"/>
              <a:t> </a:t>
            </a:r>
            <a:r>
              <a:rPr lang="en-US" sz="1600" dirty="0" err="1"/>
              <a:t>চলতে</a:t>
            </a:r>
            <a:r>
              <a:rPr lang="en-US" sz="1600" dirty="0"/>
              <a:t> </a:t>
            </a:r>
            <a:r>
              <a:rPr lang="en-US" sz="1600" dirty="0" err="1"/>
              <a:t>থাকে</a:t>
            </a:r>
            <a:r>
              <a:rPr lang="en-US" sz="1600" dirty="0"/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24000"/>
            <a:ext cx="4599654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52" y="1552574"/>
            <a:ext cx="3698123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533400"/>
            <a:ext cx="838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400" dirty="0" err="1" smtClean="0"/>
              <a:t>বাইপোলার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ট্রানজিস্টরের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……..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9" y="1296152"/>
            <a:ext cx="3323351" cy="2666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38" y="1524000"/>
            <a:ext cx="3014331" cy="1688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87" y="3429001"/>
            <a:ext cx="3892032" cy="2666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3962400"/>
            <a:ext cx="3928533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50" y="2214123"/>
            <a:ext cx="184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সুইচ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হিসাবে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ব্যবহার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75" y="57150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অ্যামপ্লিফায়ার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হিসাবে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ব্যবহার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551586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রেগুলেটর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হিসাবে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ব্যবহার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5375" y="311021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ইনভার্টার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হিসাবে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ব্যবহার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00"/>
            <a:ext cx="7696200" cy="17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ট্রানজিস্টর</a:t>
            </a:r>
            <a:r>
              <a:rPr lang="en-US" dirty="0"/>
              <a:t> </a:t>
            </a:r>
            <a:r>
              <a:rPr lang="en-US" dirty="0" err="1"/>
              <a:t>বায়াসিং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ট্রানজিস্টর</a:t>
            </a:r>
            <a:r>
              <a:rPr lang="en-US" dirty="0"/>
              <a:t> </a:t>
            </a:r>
            <a:r>
              <a:rPr lang="en-US" dirty="0" err="1"/>
              <a:t>বায়াসিং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প্রকারভেদ</a:t>
            </a:r>
            <a:r>
              <a:rPr lang="en-US" dirty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ফরোওয়ার্ড</a:t>
            </a:r>
            <a:r>
              <a:rPr lang="en-US" dirty="0"/>
              <a:t> ও </a:t>
            </a:r>
            <a:r>
              <a:rPr lang="en-US" dirty="0" err="1"/>
              <a:t>রিভার্স</a:t>
            </a:r>
            <a:r>
              <a:rPr lang="en-US" dirty="0"/>
              <a:t> </a:t>
            </a:r>
            <a:r>
              <a:rPr lang="en-US" dirty="0" err="1"/>
              <a:t>বায়াস</a:t>
            </a:r>
            <a:r>
              <a:rPr lang="en-US" dirty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বাইপোলার</a:t>
            </a:r>
            <a:r>
              <a:rPr lang="en-US" dirty="0"/>
              <a:t> </a:t>
            </a:r>
            <a:r>
              <a:rPr lang="en-US" dirty="0" err="1"/>
              <a:t>ট্রানজিস্টরের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মূল্যায়নঃ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77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33400" y="2438400"/>
            <a:ext cx="81534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err="1"/>
              <a:t>এনপিএন</a:t>
            </a:r>
            <a:r>
              <a:rPr lang="en-US" sz="1800" dirty="0"/>
              <a:t> ও </a:t>
            </a:r>
            <a:r>
              <a:rPr lang="en-US" sz="1800" dirty="0" err="1"/>
              <a:t>পিএনপি</a:t>
            </a:r>
            <a:r>
              <a:rPr lang="en-US" sz="1800" dirty="0"/>
              <a:t> </a:t>
            </a:r>
            <a:r>
              <a:rPr lang="en-US" sz="1800" dirty="0" err="1" smtClean="0"/>
              <a:t>ট্রানজিস্টর</a:t>
            </a:r>
            <a:r>
              <a:rPr lang="en-US" sz="1800" dirty="0" smtClean="0"/>
              <a:t> </a:t>
            </a:r>
            <a:r>
              <a:rPr lang="en-US" sz="1800" dirty="0" err="1" smtClean="0"/>
              <a:t>এর</a:t>
            </a:r>
            <a:r>
              <a:rPr lang="en-US" sz="1800" dirty="0" smtClean="0"/>
              <a:t> </a:t>
            </a:r>
            <a:r>
              <a:rPr lang="en-US" sz="1800" dirty="0" err="1"/>
              <a:t>কার্যপ্রণালি</a:t>
            </a:r>
            <a:r>
              <a:rPr lang="en-US" sz="1800" dirty="0"/>
              <a:t> </a:t>
            </a:r>
            <a:r>
              <a:rPr lang="en-US" sz="1800" dirty="0" err="1"/>
              <a:t>বর্ণনা</a:t>
            </a:r>
            <a:r>
              <a:rPr lang="en-US" sz="1800" dirty="0"/>
              <a:t> </a:t>
            </a:r>
            <a:r>
              <a:rPr lang="en-US" sz="1800" dirty="0" err="1" smtClean="0"/>
              <a:t>কর</a:t>
            </a:r>
            <a:r>
              <a:rPr lang="en-US" sz="1800" dirty="0" smtClean="0"/>
              <a:t>।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বাড়ির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কজঃ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27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1981200"/>
            <a:ext cx="6858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467638"/>
            <a:ext cx="87630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63038"/>
            <a:ext cx="4229622" cy="4637762"/>
          </a:xfrm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cs typeface="NikoshBAN" pitchFamily="2" charset="0"/>
              </a:rPr>
              <a:t>হরেন্দ্র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বিশ্বাস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জুনিয়র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ইন্সট্রাক্টর</a:t>
            </a:r>
            <a:r>
              <a:rPr lang="en-US" sz="2000" dirty="0" smtClean="0">
                <a:cs typeface="NikoshBAN" pitchFamily="2" charset="0"/>
              </a:rPr>
              <a:t>(</a:t>
            </a:r>
            <a:r>
              <a:rPr lang="en-US" sz="2000" dirty="0" err="1" smtClean="0">
                <a:cs typeface="NikoshBAN" pitchFamily="2" charset="0"/>
              </a:rPr>
              <a:t>রেডিও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এন্ড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টিভি</a:t>
            </a:r>
            <a:r>
              <a:rPr lang="en-US" sz="2000" dirty="0" smtClean="0">
                <a:cs typeface="NikoshBAN" pitchFamily="2" charset="0"/>
              </a:rPr>
              <a:t>)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নরসিংদী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টেকনিক্যাল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স্কুল</a:t>
            </a:r>
            <a:r>
              <a:rPr lang="en-US" sz="2000" dirty="0" smtClean="0">
                <a:cs typeface="NikoshBAN" pitchFamily="2" charset="0"/>
              </a:rPr>
              <a:t> ও </a:t>
            </a:r>
            <a:r>
              <a:rPr lang="en-US" sz="2000" dirty="0" err="1" smtClean="0">
                <a:cs typeface="NikoshBAN" pitchFamily="2" charset="0"/>
              </a:rPr>
              <a:t>কলেজ</a:t>
            </a:r>
            <a:endParaRPr lang="en-US" sz="2000" dirty="0" smtClean="0">
              <a:cs typeface="NikoshBAN" pitchFamily="2" charset="0"/>
            </a:endParaRPr>
          </a:p>
          <a:p>
            <a:r>
              <a:rPr lang="en-US" sz="1400" dirty="0" err="1" smtClean="0">
                <a:solidFill>
                  <a:srgbClr val="0070C0"/>
                </a:solidFill>
                <a:cs typeface="NikoshBAN" pitchFamily="2" charset="0"/>
              </a:rPr>
              <a:t>Email:harendrabiswas@gmail.com</a:t>
            </a:r>
            <a:endParaRPr lang="en-US" sz="1400" dirty="0">
              <a:solidFill>
                <a:srgbClr val="0070C0"/>
              </a:solidFill>
              <a:cs typeface="NikoshBAN" pitchFamily="2" charset="0"/>
            </a:endParaRPr>
          </a:p>
        </p:txBody>
      </p:sp>
      <p:pic>
        <p:nvPicPr>
          <p:cNvPr id="13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762125"/>
            <a:ext cx="4495800" cy="46577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3509"/>
            <a:ext cx="838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……….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56896"/>
            <a:ext cx="2594886" cy="2594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0"/>
            <a:ext cx="4191000" cy="2357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51" y="1143000"/>
            <a:ext cx="2910898" cy="29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867400"/>
            <a:ext cx="5943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cs typeface="SutonnyMJ" pitchFamily="2" charset="0"/>
              </a:rPr>
              <a:t>বাইপোলার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ট্রানজিস্টর</a:t>
            </a:r>
            <a:endParaRPr lang="en-US" sz="2000" dirty="0"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16690"/>
            <a:ext cx="3264536" cy="2419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8704"/>
          <a:stretch/>
        </p:blipFill>
        <p:spPr>
          <a:xfrm>
            <a:off x="5150877" y="609600"/>
            <a:ext cx="2773923" cy="2315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9" y="3048000"/>
            <a:ext cx="3215717" cy="241178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1371600" y="1295400"/>
            <a:ext cx="1143000" cy="441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39522" y="3962400"/>
            <a:ext cx="3785078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14600" y="2057400"/>
            <a:ext cx="3733800" cy="3657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461767"/>
            <a:ext cx="89916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জেনারেল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ইলেকট্রনিক্স-২(১ম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পত্র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নবম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শ্রেণি</a:t>
            </a:r>
            <a:endParaRPr lang="en-US" sz="3200" baseline="-25000" dirty="0" smtClean="0">
              <a:solidFill>
                <a:srgbClr val="C00000"/>
              </a:solidFill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অষ্টম</a:t>
            </a:r>
            <a:endParaRPr lang="bn-BD" sz="2800" baseline="-25000" dirty="0" smtClean="0">
              <a:solidFill>
                <a:srgbClr val="0070C0"/>
              </a:solidFill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বাইপোলার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ট্রানজিস্টর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)</a:t>
            </a:r>
          </a:p>
          <a:p>
            <a:pPr algn="ctr"/>
            <a:endParaRPr lang="en-US" sz="28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914400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731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ট্রানজিস্টর</a:t>
            </a:r>
            <a:r>
              <a:rPr lang="en-US" dirty="0" smtClean="0"/>
              <a:t> </a:t>
            </a:r>
            <a:r>
              <a:rPr lang="en-US" dirty="0" err="1" smtClean="0"/>
              <a:t>বায়াসিং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 smtClean="0"/>
              <a:t>ট্রানজিস্টর</a:t>
            </a:r>
            <a:r>
              <a:rPr lang="en-US" dirty="0" smtClean="0"/>
              <a:t> </a:t>
            </a:r>
            <a:r>
              <a:rPr lang="en-US" dirty="0" err="1" smtClean="0"/>
              <a:t>বায়াসিং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প্রকারভেদ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ফরোওয়ার্ড</a:t>
            </a:r>
            <a:r>
              <a:rPr lang="en-US" dirty="0" smtClean="0"/>
              <a:t> ও </a:t>
            </a:r>
            <a:r>
              <a:rPr lang="en-US" dirty="0" err="1" smtClean="0"/>
              <a:t>রিভার্স</a:t>
            </a:r>
            <a:r>
              <a:rPr lang="en-US" dirty="0" smtClean="0"/>
              <a:t> </a:t>
            </a:r>
            <a:r>
              <a:rPr lang="en-US" dirty="0" err="1" smtClean="0"/>
              <a:t>বায়াস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sz="2000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বাইপোলার</a:t>
            </a:r>
            <a:r>
              <a:rPr lang="en-US" dirty="0" smtClean="0"/>
              <a:t> </a:t>
            </a:r>
            <a:r>
              <a:rPr lang="en-US" dirty="0" err="1" smtClean="0"/>
              <a:t>ট্রানজিস্টরের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এনপিএন</a:t>
            </a:r>
            <a:r>
              <a:rPr lang="en-US" dirty="0"/>
              <a:t> ও </a:t>
            </a:r>
            <a:r>
              <a:rPr lang="en-US" dirty="0" err="1"/>
              <a:t>পিএনপি</a:t>
            </a:r>
            <a:r>
              <a:rPr lang="en-US" dirty="0"/>
              <a:t> </a:t>
            </a:r>
            <a:r>
              <a:rPr lang="en-US" dirty="0" err="1"/>
              <a:t>ট্রানজিস্টর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কার্যপ্রণালি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2068" y="609600"/>
            <a:ext cx="823655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/>
              <a:t>ট্রানজিস্টর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বায়াসিং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16" y="1447800"/>
            <a:ext cx="3050530" cy="29929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" y="1747524"/>
            <a:ext cx="4001249" cy="22625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1642" y="5036403"/>
            <a:ext cx="822975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SutonnyMJ" pitchFamily="2" charset="0"/>
              <a:cs typeface="SutonnyMJ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 err="1" smtClean="0">
                <a:cs typeface="SutonnyMJ" pitchFamily="2" charset="0"/>
              </a:rPr>
              <a:t>যে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প্রক্রিয়ায়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বহিস্থ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ভোল্টেজ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প্রয়োগের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মাধ্যমে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ট্রানজিস্টরকে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কার্য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উপযোগী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করা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হয়</a:t>
            </a:r>
            <a:r>
              <a:rPr lang="en-US" dirty="0" smtClean="0">
                <a:cs typeface="SutonnyMJ" pitchFamily="2" charset="0"/>
              </a:rPr>
              <a:t>, </a:t>
            </a:r>
            <a:r>
              <a:rPr lang="en-US" dirty="0" err="1" smtClean="0">
                <a:cs typeface="SutonnyMJ" pitchFamily="2" charset="0"/>
              </a:rPr>
              <a:t>তাকে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ট্রানজিস্টর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বায়াসিং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বলে</a:t>
            </a:r>
            <a:r>
              <a:rPr lang="en-US" dirty="0" smtClean="0">
                <a:cs typeface="SutonnyMJ" pitchFamily="2" charset="0"/>
              </a:rPr>
              <a:t>।</a:t>
            </a:r>
            <a:r>
              <a:rPr lang="en-US" dirty="0" smtClean="0"/>
              <a:t>            </a:t>
            </a:r>
            <a:endParaRPr lang="as-IN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743200" y="2944286"/>
            <a:ext cx="1981200" cy="1453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724400" y="1752600"/>
            <a:ext cx="1981200" cy="2688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5200" y="4549262"/>
            <a:ext cx="212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ট্রানজিস্টর</a:t>
            </a:r>
            <a:r>
              <a:rPr lang="en-US" dirty="0" smtClean="0"/>
              <a:t> </a:t>
            </a:r>
            <a:r>
              <a:rPr lang="en-US" dirty="0" err="1" smtClean="0"/>
              <a:t>বায়াসিং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655529"/>
            <a:ext cx="822960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 smtClean="0"/>
              <a:t>ট্রানজিস্টর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বায়াসিং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প্রকারভেদ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09800"/>
            <a:ext cx="4432313" cy="2543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317046"/>
            <a:ext cx="3737875" cy="210255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1181100" y="3276600"/>
            <a:ext cx="266700" cy="1905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876800" y="3200400"/>
            <a:ext cx="457200" cy="1981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4850" y="5244108"/>
            <a:ext cx="2343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ফরোওয়ার্ড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বায়াস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7100" y="5273539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রিভার্স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বায়াস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700" y="1491734"/>
            <a:ext cx="594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>
                <a:cs typeface="SutonnyMJ" pitchFamily="2" charset="0"/>
              </a:rPr>
              <a:t>ট্রানজিস্টর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বায়াসিং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দুই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প্রকার</a:t>
            </a:r>
            <a:r>
              <a:rPr lang="en-US" dirty="0" smtClean="0">
                <a:cs typeface="SutonnyMJ" pitchFamily="2" charset="0"/>
              </a:rPr>
              <a:t>। </a:t>
            </a:r>
            <a:r>
              <a:rPr lang="en-US" dirty="0" err="1" smtClean="0">
                <a:cs typeface="SutonnyMJ" pitchFamily="2" charset="0"/>
              </a:rPr>
              <a:t>যথাঃ</a:t>
            </a:r>
            <a:endParaRPr lang="en-US" dirty="0"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245" y="617429"/>
            <a:ext cx="8000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400" dirty="0" err="1" smtClean="0"/>
              <a:t>ফরোওয়ার্ড</a:t>
            </a:r>
            <a:r>
              <a:rPr lang="en-US" sz="2400" dirty="0" smtClean="0"/>
              <a:t> ও </a:t>
            </a:r>
            <a:r>
              <a:rPr lang="en-US" sz="2400" dirty="0" err="1" smtClean="0"/>
              <a:t>রিভার্স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বায়াস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?……..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14" y="1619137"/>
            <a:ext cx="3427736" cy="3112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619137"/>
            <a:ext cx="3181350" cy="28898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4731587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 smtClean="0"/>
              <a:t>যখন</a:t>
            </a:r>
            <a:r>
              <a:rPr lang="en-US" sz="1600" dirty="0" smtClean="0"/>
              <a:t> </a:t>
            </a:r>
            <a:r>
              <a:rPr lang="en-US" sz="1600" dirty="0" err="1" smtClean="0"/>
              <a:t>পাওয়ার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সাপ্লাইয়ের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পজেটিভ</a:t>
            </a:r>
            <a:r>
              <a:rPr lang="en-US" sz="1600" dirty="0" smtClean="0"/>
              <a:t> </a:t>
            </a:r>
            <a:r>
              <a:rPr lang="en-US" sz="1600" dirty="0" err="1" smtClean="0"/>
              <a:t>টার্মিনাল</a:t>
            </a:r>
            <a:r>
              <a:rPr lang="en-US" sz="1600" dirty="0" smtClean="0"/>
              <a:t> </a:t>
            </a:r>
            <a:r>
              <a:rPr lang="en-US" sz="1600" dirty="0" err="1" smtClean="0"/>
              <a:t>ট্রানজিস্টরের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পি-প্রান্তে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নিগেটিভ</a:t>
            </a:r>
            <a:r>
              <a:rPr lang="en-US" sz="1600" dirty="0" smtClean="0"/>
              <a:t> </a:t>
            </a:r>
            <a:r>
              <a:rPr lang="en-US" sz="1600" dirty="0" err="1" smtClean="0"/>
              <a:t>টার্মিনাল</a:t>
            </a:r>
            <a:r>
              <a:rPr lang="en-US" sz="1600" dirty="0" smtClean="0"/>
              <a:t> </a:t>
            </a:r>
            <a:r>
              <a:rPr lang="en-US" sz="1600" dirty="0" err="1" smtClean="0"/>
              <a:t>ট্রানজিস্টরের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এন-প্রান্তে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সংযোগ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, </a:t>
            </a:r>
            <a:r>
              <a:rPr lang="en-US" sz="1600" dirty="0" err="1" smtClean="0"/>
              <a:t>তখন</a:t>
            </a:r>
            <a:r>
              <a:rPr lang="en-US" sz="1600" dirty="0" smtClean="0"/>
              <a:t> </a:t>
            </a:r>
            <a:r>
              <a:rPr lang="en-US" sz="1600" dirty="0" err="1" smtClean="0"/>
              <a:t>তাকে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ফরোওয়ার্ড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বায়াসিং</a:t>
            </a:r>
            <a:r>
              <a:rPr lang="en-US" sz="1600" dirty="0" smtClean="0"/>
              <a:t> </a:t>
            </a:r>
            <a:r>
              <a:rPr lang="en-US" sz="1600" dirty="0" err="1" smtClean="0"/>
              <a:t>বলে</a:t>
            </a:r>
            <a:r>
              <a:rPr lang="en-US" sz="1600" dirty="0" smtClean="0"/>
              <a:t>।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49658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 smtClean="0"/>
              <a:t>যখন</a:t>
            </a:r>
            <a:r>
              <a:rPr lang="en-US" sz="1600" dirty="0" smtClean="0"/>
              <a:t> </a:t>
            </a:r>
            <a:r>
              <a:rPr lang="en-US" sz="1600" dirty="0" err="1" smtClean="0"/>
              <a:t>পাওয়ার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সাপ্লাইয়ের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নিগেটিভ</a:t>
            </a:r>
            <a:r>
              <a:rPr lang="en-US" sz="1600" dirty="0" smtClean="0"/>
              <a:t> </a:t>
            </a:r>
            <a:r>
              <a:rPr lang="en-US" sz="1600" dirty="0" err="1" smtClean="0"/>
              <a:t>টার্মিনাল</a:t>
            </a:r>
            <a:r>
              <a:rPr lang="en-US" sz="1600" dirty="0" smtClean="0"/>
              <a:t> </a:t>
            </a:r>
            <a:r>
              <a:rPr lang="en-US" sz="1600" dirty="0" err="1" smtClean="0"/>
              <a:t>ট্রানজিস্টরের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পি-প্রান্তে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পজেটিভ</a:t>
            </a:r>
            <a:r>
              <a:rPr lang="en-US" sz="1600" dirty="0" smtClean="0"/>
              <a:t> </a:t>
            </a:r>
            <a:r>
              <a:rPr lang="en-US" sz="1600" dirty="0" err="1" smtClean="0"/>
              <a:t>টার্মিনাল</a:t>
            </a:r>
            <a:r>
              <a:rPr lang="en-US" sz="1600" dirty="0" smtClean="0"/>
              <a:t> </a:t>
            </a:r>
            <a:r>
              <a:rPr lang="en-US" sz="1600" dirty="0" err="1" smtClean="0"/>
              <a:t>ট্রানজিস্টরের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এন-প্রান্তে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সংযোগ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, </a:t>
            </a:r>
            <a:r>
              <a:rPr lang="en-US" sz="1600" dirty="0" err="1" smtClean="0"/>
              <a:t>তখন</a:t>
            </a:r>
            <a:r>
              <a:rPr lang="en-US" sz="1600" dirty="0" smtClean="0"/>
              <a:t> </a:t>
            </a:r>
            <a:r>
              <a:rPr lang="en-US" sz="1600" dirty="0" err="1" smtClean="0"/>
              <a:t>তাকে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রিভার্স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বায়াসিং</a:t>
            </a:r>
            <a:r>
              <a:rPr lang="en-US" sz="1600" dirty="0" smtClean="0"/>
              <a:t> </a:t>
            </a:r>
            <a:r>
              <a:rPr lang="en-US" sz="1600" dirty="0" err="1" smtClean="0"/>
              <a:t>বলে</a:t>
            </a:r>
            <a:r>
              <a:rPr lang="en-US" sz="1600" dirty="0" smtClean="0"/>
              <a:t>।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762000" y="328678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2219980"/>
            <a:ext cx="70485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</TotalTime>
  <Words>370</Words>
  <Application>Microsoft Office PowerPoint</Application>
  <PresentationFormat>On-screen Show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পরিচিতিঃ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Harendra Biswas</cp:lastModifiedBy>
  <cp:revision>667</cp:revision>
  <dcterms:created xsi:type="dcterms:W3CDTF">2006-08-16T00:00:00Z</dcterms:created>
  <dcterms:modified xsi:type="dcterms:W3CDTF">2019-11-26T13:16:42Z</dcterms:modified>
</cp:coreProperties>
</file>