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9" r:id="rId6"/>
    <p:sldId id="261" r:id="rId7"/>
    <p:sldId id="262" r:id="rId8"/>
    <p:sldId id="263" r:id="rId9"/>
    <p:sldId id="264" r:id="rId10"/>
    <p:sldId id="270" r:id="rId11"/>
    <p:sldId id="271" r:id="rId12"/>
    <p:sldId id="272" r:id="rId13"/>
    <p:sldId id="273" r:id="rId14"/>
    <p:sldId id="274" r:id="rId15"/>
    <p:sldId id="265" r:id="rId16"/>
    <p:sldId id="266" r:id="rId17"/>
    <p:sldId id="267" r:id="rId18"/>
    <p:sldId id="26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99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50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23132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1756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53992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36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399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377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878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14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214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86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58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05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861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760DA-6B11-4236-8469-CB70A405D419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36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760DA-6B11-4236-8469-CB70A405D419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11A072B-6838-46B0-B1D0-853710BAF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152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184856" y="579550"/>
            <a:ext cx="7856114" cy="5885644"/>
            <a:chOff x="1184856" y="579550"/>
            <a:chExt cx="7856114" cy="5885644"/>
          </a:xfrm>
        </p:grpSpPr>
        <p:sp>
          <p:nvSpPr>
            <p:cNvPr id="2" name="TextBox 1"/>
            <p:cNvSpPr txBox="1"/>
            <p:nvPr/>
          </p:nvSpPr>
          <p:spPr>
            <a:xfrm>
              <a:off x="1184856" y="579550"/>
              <a:ext cx="7856113" cy="769441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মাল্টিমিডিয়া</a:t>
              </a:r>
              <a:r>
                <a:rPr lang="en-US" sz="44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4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ক্লাসে</a:t>
              </a:r>
              <a:r>
                <a:rPr lang="en-US" sz="44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4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সবাইকে</a:t>
              </a:r>
              <a:r>
                <a:rPr lang="en-US" sz="44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44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স্বাগতম</a:t>
              </a:r>
              <a:r>
                <a:rPr lang="en-US" sz="44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endParaRPr lang="en-US" sz="44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84856" y="1348991"/>
              <a:ext cx="7856114" cy="51162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0152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51527" y="386366"/>
            <a:ext cx="59500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মেমরি ও স্টোরেজ ডিভাইস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5764" y="2987899"/>
            <a:ext cx="871899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কম্পিঊটারের খুব গুরুতবপূর্ণ অংশ হচ্ছে মেমরি , যেখানে তথ্য ঊপাত্তগুলো জমা করে রাখা হয় । আর সেখান থেকেই প্রসেসর তথ্য ঊপাত্ত নিয়ে তার ওপর কাজ করে ।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84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466" y="489397"/>
            <a:ext cx="2857500" cy="174347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0729" y="546950"/>
            <a:ext cx="2705100" cy="168592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98" y="3914775"/>
            <a:ext cx="2133600" cy="21431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7854" y="3914775"/>
            <a:ext cx="2847975" cy="1600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46598" y="2511380"/>
            <a:ext cx="16806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র‍্যাম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95493" y="2232875"/>
            <a:ext cx="2266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প্যানড্রাইভ 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46598" y="6336406"/>
            <a:ext cx="2302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সিডি</a:t>
            </a:r>
            <a:endParaRPr lang="en-US" sz="2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34783" y="5962918"/>
            <a:ext cx="1388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মেমরি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69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984" y="275689"/>
            <a:ext cx="6439436" cy="491100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00777" y="5512158"/>
            <a:ext cx="38379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হার্ডডিস্ক 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207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68192" y="553792"/>
            <a:ext cx="6529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হার্ডওয়্যার  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88265" y="3052294"/>
            <a:ext cx="79076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কম্পিঊটারের যেসকল যন্ত্র বা যন্ত্রাংশ গুলো হাতে স্পর্শ করা যায় সেগুলোই হচ্ছে হার্ডওয়্যার । ইনপুট, আঊটপুট, মেমরি এবং প্রসেসর এর সবই হচ্ছে হার্ডওয়্যার 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43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41679" y="759854"/>
            <a:ext cx="652958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সফটওয়ার 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4248" y="5164428"/>
            <a:ext cx="72250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সফটওয়ার হচ্ছে কম্পিঊটারের প্রাণ। কম্পিঊটারকে কার্যোপযোগী করার জন্য সফটওয়ার ব্যবহার করা হয়।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437" y="2506489"/>
            <a:ext cx="2266950" cy="20193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6473" y="2751528"/>
            <a:ext cx="2895600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17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02675" y="927278"/>
            <a:ext cx="34772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21227" y="3387143"/>
            <a:ext cx="60401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কম্পিঊটার কি কি ধরনের  হতে পারে লিখ ।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72058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03808" y="785246"/>
            <a:ext cx="47136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7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দলগত কাজ </a:t>
            </a:r>
            <a:endParaRPr lang="en-US" sz="7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0163" y="3168203"/>
            <a:ext cx="79205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ইনপুট ও আঊটপুট ডিভাইসের কাজ গুলো লিখ 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724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00778" y="412123"/>
            <a:ext cx="38894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8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64407" y="4005329"/>
            <a:ext cx="683868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400" dirty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 হার্ডওয়্যার কি ?</a:t>
            </a:r>
          </a:p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 সফটওয়ার কি ?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142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9713" y="682579"/>
            <a:ext cx="481344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বাড়ির কাজ 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7364" y="2279425"/>
            <a:ext cx="3277607" cy="23499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878167" y="5424031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bn-IN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তথ্য ও যোগাযোগ প্রযুক্তিতে যেসব যন্ত্রপাতি ব্যবহৃত হয় সেগুলোর একটি তালিকা তৈরী করে  নিয়ে এ সো । 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69713" y="721768"/>
            <a:ext cx="481344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বাড়ির কাজ 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430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900066" y="1049182"/>
            <a:ext cx="4536504" cy="79208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>
            <a:noAutofit/>
          </a:bodyPr>
          <a:lstStyle>
            <a:lvl1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2"/>
                </a:solidFill>
                <a:latin typeface="Trebuchet MS"/>
              </a:defRPr>
            </a:lvl1pPr>
            <a:lvl2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/>
              </a:defRPr>
            </a:lvl2pPr>
            <a:lvl3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/>
              </a:defRPr>
            </a:lvl3pPr>
            <a:lvl4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/>
              </a:defRPr>
            </a:lvl4pPr>
            <a:lvl5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/>
              </a:defRPr>
            </a:lvl5pPr>
            <a:lvl6pPr marL="7762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/>
              </a:defRPr>
            </a:lvl6pPr>
            <a:lvl7pPr marL="12334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/>
              </a:defRPr>
            </a:lvl7pPr>
            <a:lvl8pPr marL="16906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/>
              </a:defRPr>
            </a:lvl8pPr>
            <a:lvl9pPr marL="21478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/>
              </a:defRPr>
            </a:lvl9pPr>
          </a:lstStyle>
          <a:p>
            <a:pPr marL="0" indent="0" algn="ctr">
              <a:buNone/>
            </a:pPr>
            <a:r>
              <a:rPr lang="bn-IN" sz="5400" kern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পরিচিতি </a:t>
            </a:r>
            <a:endParaRPr lang="en-US" sz="5400" kern="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5470628" y="3085151"/>
            <a:ext cx="3853676" cy="33078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সপ্তম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শ্রেণী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বিষয়ঃ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সময়ঃ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৫০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মিনিট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তারিখঃ২৫/১১/২০১৯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9710" y="3085151"/>
            <a:ext cx="4545169" cy="32786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</a:p>
          <a:p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নামঃসালমা আক্তার</a:t>
            </a:r>
          </a:p>
          <a:p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 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  <a:endParaRPr lang="bn-IN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মিরদী ফাযিল মাদ্রাসা 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মোবাইল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নং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– ০১৭৬৭৬১৯৪৫৮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salmaakther19880000@gmail.com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6943"/>
            <a:ext cx="2257214" cy="2738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229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521" y="627680"/>
            <a:ext cx="8125630" cy="5528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810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7893" y="1841679"/>
            <a:ext cx="6323527" cy="11333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29" y="1197735"/>
            <a:ext cx="9755605" cy="4301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06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2653048"/>
            <a:ext cx="64651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তথ্য ও যোগাযোগ প্রযুক্তি সংশ্লিট যন্ত্রপাতি 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771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2282" y="1171977"/>
            <a:ext cx="758565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…</a:t>
            </a:r>
          </a:p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কম্পিঊটার  কিভাবে কাজ করে তা বর্ণনা করতে পারবে ।</a:t>
            </a:r>
          </a:p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তথ্য ও যোগাযোগ প্রযুক্তিতে যেসব যন্ত্রপাতি ব্যবহার হয় সেগুলো  চিহ্নিত করতে পারবে। </a:t>
            </a:r>
          </a:p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৩। হার্ডওয়্যার ও সফটওয়্যার কী তা ব্যাখ্যা করতে পারবে ।</a:t>
            </a:r>
          </a:p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৪ ।  তথ্য ও যোগাযোগ প্রযুক্তিতে যেসব যন্ত্রপাতি ব্যবহৃত হয় তার কাজ ব্যাখ্যা করতে পারবে । </a:t>
            </a:r>
          </a:p>
        </p:txBody>
      </p:sp>
    </p:spTree>
    <p:extLst>
      <p:ext uri="{BB962C8B-B14F-4D97-AF65-F5344CB8AC3E}">
        <p14:creationId xmlns:p14="http://schemas.microsoft.com/office/powerpoint/2010/main" val="2262722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910" y="552688"/>
            <a:ext cx="9521166" cy="5331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980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52292" y="150698"/>
            <a:ext cx="45462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ইনপুট ডিভাইস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48496" y="5241702"/>
            <a:ext cx="71220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যে যন্ত্র বা যন্ত্রাংশের সাহায্যে কম্পিঊটারে তথ্য ইনপুট দেওয়া হয় তাকে ইনপুট ডিভাইস বলে </a:t>
            </a: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1533" y="1325064"/>
            <a:ext cx="5628198" cy="338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719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75775" y="231820"/>
            <a:ext cx="43273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আঊটপুট ডিভাইস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8041" y="1700011"/>
            <a:ext cx="79977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ইনপুট ডিভাইস হতে প্রেরিত ডাটা প্রসেসরের মাধ্যমে প্রকিয়াকরণ করে  ফলাফল আঊটপুটের মাধ্যমে প্রকাশ করে । বহুল ব্যবহৃত আঊটপুট ডিভাইস হলো মনিটর ।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6839" y="3818717"/>
            <a:ext cx="3121113" cy="2499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65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193</TotalTime>
  <Words>270</Words>
  <Application>Microsoft Office PowerPoint</Application>
  <PresentationFormat>Widescreen</PresentationFormat>
  <Paragraphs>44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Georgia</vt:lpstr>
      <vt:lpstr>NikoshBAN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Success</dc:creator>
  <cp:lastModifiedBy>Success</cp:lastModifiedBy>
  <cp:revision>34</cp:revision>
  <dcterms:created xsi:type="dcterms:W3CDTF">2019-11-25T15:27:46Z</dcterms:created>
  <dcterms:modified xsi:type="dcterms:W3CDTF">2019-11-25T18:58:05Z</dcterms:modified>
</cp:coreProperties>
</file>