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12" r:id="rId2"/>
    <p:sldId id="335" r:id="rId3"/>
    <p:sldId id="330" r:id="rId4"/>
    <p:sldId id="318" r:id="rId5"/>
    <p:sldId id="295" r:id="rId6"/>
    <p:sldId id="319" r:id="rId7"/>
    <p:sldId id="334" r:id="rId8"/>
    <p:sldId id="328" r:id="rId9"/>
    <p:sldId id="325" r:id="rId10"/>
    <p:sldId id="322" r:id="rId11"/>
    <p:sldId id="321" r:id="rId12"/>
    <p:sldId id="304" r:id="rId13"/>
    <p:sldId id="306" r:id="rId14"/>
    <p:sldId id="30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2" d="100"/>
          <a:sy n="42" d="100"/>
        </p:scale>
        <p:origin x="924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9" d="100"/>
        <a:sy n="2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EDA3EB-A733-4BBD-B294-3EB091A46D03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CE2E0A-7771-479D-A9DB-53E63D422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902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পাঠের সঙ্গে সাদৃশ্যপূর্ণ অন্য কোন চিত্র ব্যবহার করা যেতে পারে। </a:t>
            </a:r>
            <a:r>
              <a:rPr lang="bn-BD" baseline="0" dirty="0" smtClean="0">
                <a:latin typeface="+mn-lt"/>
                <a:cs typeface="+mn-cs"/>
              </a:rPr>
              <a:t>উল্লেখ্য, স্বাগতম স্লাইডেই পাঠের বিষয় ফুটে ওঠে এমন চিত্র ব্যবহার করা যেতে পারে।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CE2E0A-7771-479D-A9DB-53E63D422D5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0389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পাঠের সঙ্গে সাদৃশ্যপূর্ণ অন্য কোন চিত্র ব্যবহার করা যেতে পারে। উল্লেখ্য ধন্যবাদের ক্ষেত্রে পাঠ শেষে যে ধরণের শিখনফল  অর্জিত হল তার ভিত্তিতে চিত্রটি দিলে ভাল হয়।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CE2E0A-7771-479D-A9DB-53E63D422D5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1579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শিক্ষার্থীদেরকে পাঠ শিরোনাম খাতায় লিখে নিতে বলবেন। 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9E14F9-DDCD-4650-982D-FD04B739563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236781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DFBC2D-F582-459E-A3BA-F4128F93ECE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1684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b="0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en-US" sz="9600" b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0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bn-IN" b="0" baseline="0" dirty="0" smtClean="0"/>
              <a:t> এর </a:t>
            </a:r>
            <a:r>
              <a:rPr lang="bn-IN" baseline="0" dirty="0" smtClean="0"/>
              <a:t>সময় শিক্ষার্থীদের পাঠ্য বইয়ের সংগে মিলিয়ে নিতে বলব।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CE2E0A-7771-479D-A9DB-53E63D422D5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170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/>
              <a:t>একক</a:t>
            </a:r>
            <a:r>
              <a:rPr lang="bn-IN" baseline="0" dirty="0" smtClean="0"/>
              <a:t> কাজ দিয়ে শিক্ষার্থীরা তা খাতায় লিখছে কিনা তা তদারকি করলে ভাল হয়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CE2E0A-7771-479D-A9DB-53E63D422D5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6311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bn-IN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কাজ দিয়ে শিক্ষার্থীরা তা খাতায় লিখছে কিনা তা তদারকি করলে ভাল হয় 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CE2E0A-7771-479D-A9DB-53E63D422D5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6204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/>
              <a:t>দলীয়</a:t>
            </a:r>
            <a:r>
              <a:rPr lang="bn-IN" baseline="0" dirty="0" smtClean="0"/>
              <a:t> কাজ দিয়ে শিক্ষার্থীরা তা খাতায় লিখছে কিনা তা তদারকি করলে ভাল হয়</a:t>
            </a:r>
            <a:r>
              <a:rPr lang="bn-BD" baseline="0" dirty="0" smtClean="0"/>
              <a:t> ।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CE2E0A-7771-479D-A9DB-53E63D422D5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890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শিক্ষার্থীদের মূল্যায়নের প্রশ্ন করে ফলাবর্তন প্রদান করবেন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CE2E0A-7771-479D-A9DB-53E63D422D5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78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পাঠের সঙ্গে সাদৃশ্যপূর্ণ অন্য কোন বাড়ির কাজ দেয়া যেতে পারে।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CE2E0A-7771-479D-A9DB-53E63D422D5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235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939C5-21E4-4529-B775-E7092918F215}" type="datetime1">
              <a:rPr lang="en-US" smtClean="0"/>
              <a:t>11/26/2019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MIJAN-GAI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8AE66-CFF7-44C3-973C-CDFFC65EAC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102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DB69-6268-4C68-9394-B9496BA42CBC}" type="datetime1">
              <a:rPr lang="en-US" smtClean="0"/>
              <a:t>11/26/2019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MIJAN-GAI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8AE66-CFF7-44C3-973C-CDFFC65EAC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908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A33D4-EC76-4834-926E-CD42B4D7BDDB}" type="datetime1">
              <a:rPr lang="en-US" smtClean="0"/>
              <a:t>11/26/2019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MIJAN-GAI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8AE66-CFF7-44C3-973C-CDFFC65EAC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050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5C880-2F29-42D5-9D0A-9728A5595E80}" type="datetime1">
              <a:rPr lang="en-US" smtClean="0"/>
              <a:t>11/26/2019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MIJAN-GAI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8AE66-CFF7-44C3-973C-CDFFC65EAC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033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96184-50D3-42FE-B3AF-9FF524DED735}" type="datetime1">
              <a:rPr lang="en-US" smtClean="0"/>
              <a:t>11/26/2019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MIJAN-GAI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8AE66-CFF7-44C3-973C-CDFFC65EAC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050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3EB27-F6A6-4991-9B35-733E4B2D9CC1}" type="datetime1">
              <a:rPr lang="en-US" smtClean="0"/>
              <a:t>11/26/2019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MIJAN-GAI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8AE66-CFF7-44C3-973C-CDFFC65EAC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220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D24EF-4D85-41F8-A4F6-BD974E2C11BF}" type="datetime1">
              <a:rPr lang="en-US" smtClean="0"/>
              <a:t>11/26/2019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MIJAN-GAI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8AE66-CFF7-44C3-973C-CDFFC65EAC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716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C69D0-B6C6-44A2-9F69-49BCBCD20D5F}" type="datetime1">
              <a:rPr lang="en-US" smtClean="0"/>
              <a:t>11/26/2019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MIJAN-GAI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8AE66-CFF7-44C3-973C-CDFFC65EAC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30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275FC-11CE-4542-A9DC-62F2B8704A0B}" type="datetime1">
              <a:rPr lang="en-US" smtClean="0"/>
              <a:t>11/26/2019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MIJAN-GAI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8AE66-CFF7-44C3-973C-CDFFC65EAC50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89" t="13656" r="8337" b="5678"/>
          <a:stretch/>
        </p:blipFill>
        <p:spPr>
          <a:xfrm>
            <a:off x="0" y="0"/>
            <a:ext cx="12242802" cy="6870700"/>
          </a:xfrm>
          <a:prstGeom prst="frame">
            <a:avLst>
              <a:gd name="adj1" fmla="val 1615"/>
            </a:avLst>
          </a:prstGeom>
          <a:solidFill>
            <a:srgbClr val="FF0000"/>
          </a:solidFill>
          <a:ln w="28575">
            <a:solidFill>
              <a:schemeClr val="tx1"/>
            </a:solidFill>
            <a:prstDash val="sysDot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5335958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87251-AE65-4DCF-891A-1346086CA440}" type="datetime1">
              <a:rPr lang="en-US" smtClean="0"/>
              <a:t>11/26/2019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MIJAN-GAI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8AE66-CFF7-44C3-973C-CDFFC65EAC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300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8B04A-1B41-4111-8ED6-31B5C3F33D19}" type="datetime1">
              <a:rPr lang="en-US" smtClean="0"/>
              <a:t>11/26/2019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MIJAN-GAI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8AE66-CFF7-44C3-973C-CDFFC65EAC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19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E69FD6-C4EA-4DBD-8EA1-9CDFA346D799}" type="datetime1">
              <a:rPr lang="en-US" smtClean="0"/>
              <a:t>11/26/2019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MIJAN-GAI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78AE66-CFF7-44C3-973C-CDFFC65EAC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332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427" y="76290"/>
            <a:ext cx="7486973" cy="670542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4D136-961B-43B0-A6BB-0CAD2687E120}" type="datetime2">
              <a:rPr lang="en-US" smtClean="0"/>
              <a:t>Tuesday, November 26, 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মিজানুর - গাইবান্ধা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296D-B6D0-4D63-ABDA-FC1B03B5FFC2}" type="slidenum">
              <a:rPr lang="en-US" smtClean="0"/>
              <a:t>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681287" y="457200"/>
            <a:ext cx="7548563" cy="592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BD" sz="23900" b="1" dirty="0" smtClean="0">
                <a:latin typeface="NikoshBAN" pitchFamily="2" charset="0"/>
                <a:cs typeface="NikoshBAN" pitchFamily="2" charset="0"/>
              </a:rPr>
              <a:t>স্বাগত</a:t>
            </a:r>
            <a:r>
              <a:rPr lang="en-US" sz="23900" b="1" dirty="0">
                <a:latin typeface="NikoshBAN" pitchFamily="2" charset="0"/>
                <a:cs typeface="NikoshBAN" pitchFamily="2" charset="0"/>
              </a:rPr>
              <a:t>ম</a:t>
            </a:r>
            <a:r>
              <a:rPr lang="bn-BD" sz="7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</a:t>
            </a:r>
            <a:endParaRPr lang="en-US" sz="72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8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6394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6713" y="2712187"/>
            <a:ext cx="10254529" cy="2308324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শেখ মুজিবুর রহমান অ্যাসেম্বলিতে বসার কী কী শর্ত দিয়েছিলেন লেখ। </a:t>
            </a:r>
            <a:endParaRPr 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29779" y="213840"/>
            <a:ext cx="951058" cy="95105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87876" y="574391"/>
            <a:ext cx="6595769" cy="1862048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11500" b="1" u="sng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11500" b="1" u="sng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4153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0779" y="1918410"/>
            <a:ext cx="1025452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‘আমরা বাঙালিরা যখনই ক্ষমতায় যাবার চেষ্টা করেছি তখনই তারা আমাদের উপর ঝাপিয়ে পড়েছে’-</a:t>
            </a:r>
          </a:p>
          <a:p>
            <a:r>
              <a:rPr lang="bn-IN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 কথাটির তাৎপর্য বিশ্লেষণ কর। </a:t>
            </a:r>
            <a:endParaRPr 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29779" y="213840"/>
            <a:ext cx="951058" cy="95105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059567" y="213840"/>
            <a:ext cx="7556045" cy="156966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IN" sz="9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u="sng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bn-BD" sz="9600" b="1" u="sng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9600" b="1" u="sng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9600" b="1" u="sng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1221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9166" y="1406283"/>
            <a:ext cx="107484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57250" indent="-857250">
              <a:buFont typeface="Wingdings" panose="05000000000000000000" pitchFamily="2" charset="2"/>
              <a:buChar char="q"/>
            </a:pPr>
            <a:r>
              <a:rPr lang="en-US" sz="3600" b="1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6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তারিখে</a:t>
            </a:r>
            <a:r>
              <a:rPr lang="en-US" sz="36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হঠা</a:t>
            </a:r>
            <a:r>
              <a:rPr lang="en-US" sz="36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600" b="1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অ্যাসেম্বলি</a:t>
            </a:r>
            <a:r>
              <a:rPr lang="en-US" sz="36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বন্ধ</a:t>
            </a:r>
            <a:r>
              <a:rPr lang="en-US" sz="36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দেয়া</a:t>
            </a:r>
            <a:r>
              <a:rPr lang="en-US" sz="36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6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3600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39166" y="3042113"/>
            <a:ext cx="116337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>
              <a:buFont typeface="Wingdings" panose="05000000000000000000" pitchFamily="2" charset="2"/>
              <a:buChar char="q"/>
            </a:pPr>
            <a:r>
              <a:rPr lang="en-US" sz="3600" b="1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কতজন</a:t>
            </a:r>
            <a:r>
              <a:rPr lang="en-US" sz="36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সদস্য</a:t>
            </a:r>
            <a:r>
              <a:rPr lang="en-US" sz="36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পশ্চিম</a:t>
            </a:r>
            <a:r>
              <a:rPr lang="en-US" sz="36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</a:t>
            </a:r>
            <a:r>
              <a:rPr lang="en-US" sz="36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36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এসেছিলেন</a:t>
            </a:r>
            <a:r>
              <a:rPr lang="en-US" sz="36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39166" y="3970056"/>
            <a:ext cx="1185933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0" indent="-685800">
              <a:buFont typeface="Wingdings" panose="05000000000000000000" pitchFamily="2" charset="2"/>
              <a:buChar char="q"/>
            </a:pP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বাঙালীরা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যখনই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ক্ষমতায়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যাবার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করেছি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তখনই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পাকিস্তানীরা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আচর</a:t>
            </a:r>
            <a:r>
              <a:rPr lang="bn-BD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করেছে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endParaRPr lang="en-US" sz="3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9166" y="5630007"/>
            <a:ext cx="96763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Font typeface="Wingdings" panose="05000000000000000000" pitchFamily="2" charset="2"/>
              <a:buChar char="q"/>
            </a:pP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তারিখে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অ্যাসেম্বলি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কল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করেছিল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Double Wave 2"/>
          <p:cNvSpPr/>
          <p:nvPr/>
        </p:nvSpPr>
        <p:spPr>
          <a:xfrm>
            <a:off x="4763020" y="228599"/>
            <a:ext cx="3616482" cy="1014413"/>
          </a:xfrm>
          <a:prstGeom prst="doubleWave">
            <a:avLst>
              <a:gd name="adj1" fmla="val 6250"/>
              <a:gd name="adj2" fmla="val -2762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6600" u="sng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মুল্যায়ন</a:t>
            </a:r>
            <a:endParaRPr lang="en-US" sz="66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9166" y="2272671"/>
            <a:ext cx="1091356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57250" indent="-857250">
              <a:buFont typeface="Wingdings" panose="05000000000000000000" pitchFamily="2" charset="2"/>
              <a:buChar char="q"/>
            </a:pPr>
            <a:r>
              <a:rPr lang="bn-IN" sz="40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প্রেসিডেন্ট হিসেবে কে অ্যাসেম্বলি ডেকেছিলেন </a:t>
            </a:r>
            <a:r>
              <a:rPr lang="bn-IN" sz="40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0226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33" grpId="0"/>
      <p:bldP spid="8" grpId="0"/>
      <p:bldP spid="3" grpId="0" animBg="1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200025" y="312071"/>
            <a:ext cx="1151572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3800" b="1" u="sng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bn-IN" sz="13800" b="1" u="sng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কাজ </a:t>
            </a:r>
            <a:endParaRPr lang="en-US" sz="13800" b="1" u="sng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77109" y="2528062"/>
            <a:ext cx="968912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জাতির জনক বঙ্গবন্ধু শেখ মুজিবুর রহমানের রাজনৈতিক কর্মকান্ডের তালিকা লিখে আনবে। </a:t>
            </a:r>
          </a:p>
        </p:txBody>
      </p:sp>
    </p:spTree>
    <p:extLst>
      <p:ext uri="{BB962C8B-B14F-4D97-AF65-F5344CB8AC3E}">
        <p14:creationId xmlns:p14="http://schemas.microsoft.com/office/powerpoint/2010/main" val="2337905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30" t="8910" r="14944" b="19727"/>
          <a:stretch/>
        </p:blipFill>
        <p:spPr>
          <a:xfrm>
            <a:off x="185739" y="171814"/>
            <a:ext cx="11901486" cy="655759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TextBox 1"/>
          <p:cNvSpPr txBox="1"/>
          <p:nvPr/>
        </p:nvSpPr>
        <p:spPr>
          <a:xfrm>
            <a:off x="1509991" y="1436830"/>
            <a:ext cx="974762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 শিক্ষার্থীকে </a:t>
            </a:r>
          </a:p>
          <a:p>
            <a:r>
              <a:rPr lang="bn-BD" sz="8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ধন্যবাদ </a:t>
            </a:r>
            <a:endParaRPr lang="en-US" sz="8800" b="1" dirty="0">
              <a:ln w="10160">
                <a:solidFill>
                  <a:schemeClr val="accent5"/>
                </a:solidFill>
                <a:prstDash val="solid"/>
              </a:ln>
              <a:solidFill>
                <a:schemeClr val="accent5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6132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20191" y="3691972"/>
            <a:ext cx="6515100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950" dirty="0" err="1">
                <a:latin typeface="SutonnyMJ" pitchFamily="2" charset="0"/>
                <a:cs typeface="SutonnyMJ" pitchFamily="2" charset="0"/>
              </a:rPr>
              <a:t>Aveyj</a:t>
            </a:r>
            <a:r>
              <a:rPr lang="en-US" sz="495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950" dirty="0" err="1">
                <a:latin typeface="SutonnyMJ" pitchFamily="2" charset="0"/>
                <a:cs typeface="SutonnyMJ" pitchFamily="2" charset="0"/>
              </a:rPr>
              <a:t>Kvjvg</a:t>
            </a:r>
            <a:r>
              <a:rPr lang="en-US" sz="495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950" dirty="0" err="1">
                <a:latin typeface="SutonnyMJ" pitchFamily="2" charset="0"/>
                <a:cs typeface="SutonnyMJ" pitchFamily="2" charset="0"/>
              </a:rPr>
              <a:t>AvRv</a:t>
            </a:r>
            <a:r>
              <a:rPr lang="en-US" sz="4950" dirty="0">
                <a:latin typeface="SutonnyMJ" pitchFamily="2" charset="0"/>
                <a:cs typeface="SutonnyMJ" pitchFamily="2" charset="0"/>
              </a:rPr>
              <a:t>` </a:t>
            </a:r>
            <a:r>
              <a:rPr lang="en-US" sz="4950" dirty="0" err="1">
                <a:latin typeface="SutonnyMJ" pitchFamily="2" charset="0"/>
                <a:cs typeface="SutonnyMJ" pitchFamily="2" charset="0"/>
              </a:rPr>
              <a:t>iæ‡ej</a:t>
            </a:r>
            <a:r>
              <a:rPr lang="en-US" sz="4950" dirty="0">
                <a:latin typeface="SutonnyMJ" pitchFamily="2" charset="0"/>
                <a:cs typeface="SutonnyMJ" pitchFamily="2" charset="0"/>
              </a:rPr>
              <a:t>,</a:t>
            </a:r>
            <a:endParaRPr lang="bn-BD" sz="495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সহকারী শিক্ষক</a:t>
            </a:r>
          </a:p>
          <a:p>
            <a:pPr algn="ctr"/>
            <a:r>
              <a:rPr lang="en-US" sz="3600" dirty="0" err="1">
                <a:latin typeface="SutonnyMJ" pitchFamily="2" charset="0"/>
                <a:cs typeface="SutonnyMJ" pitchFamily="2" charset="0"/>
              </a:rPr>
              <a:t>knx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`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AvjvDwÏb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D”P we`¨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vjq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wgR©vcyi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cvKzw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›`qv,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wK‡kviMÄ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| </a:t>
            </a:r>
          </a:p>
          <a:p>
            <a:pPr algn="ctr"/>
            <a:endParaRPr lang="bn-BD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028701"/>
            <a:ext cx="2571750" cy="2450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248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0598B-7D3B-47A3-8C38-37AD213A06E2}" type="datetime1">
              <a:rPr lang="en-US" smtClean="0"/>
              <a:t>11/26/2019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A7AC2-10A6-4A96-812B-A297C9C45F0E}" type="slidenum">
              <a:rPr lang="en-US" smtClean="0"/>
              <a:t>3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320800" y="3801805"/>
            <a:ext cx="980161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IN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bn-BD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 ১ম পত্র </a:t>
            </a:r>
            <a:r>
              <a:rPr lang="bn-IN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/>
            <a:r>
              <a:rPr lang="bn-IN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bn-BD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৮ম </a:t>
            </a:r>
            <a:r>
              <a:rPr lang="bn-BD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bn-BD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৫০ মিনিট </a:t>
            </a:r>
            <a:r>
              <a:rPr lang="bn-BD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/>
            <a:r>
              <a:rPr lang="bn-IN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bn-BD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২৬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.11.২০১৯</a:t>
            </a:r>
            <a:r>
              <a:rPr lang="bn-BD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খ্রিঃ  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175000" y="535568"/>
            <a:ext cx="766215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400" b="1" u="sng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bn-BD" sz="4400" b="1" u="sng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u="sng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পরিচিতি </a:t>
            </a:r>
            <a:endParaRPr lang="en-US" sz="4400" b="1" u="sng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1" y="1250037"/>
            <a:ext cx="2969417" cy="2490644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30" name="Oval 29"/>
          <p:cNvSpPr/>
          <p:nvPr/>
        </p:nvSpPr>
        <p:spPr>
          <a:xfrm>
            <a:off x="6365081" y="5978462"/>
            <a:ext cx="185737" cy="126874"/>
          </a:xfrm>
          <a:prstGeom prst="ellipse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406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14" grpId="0"/>
      <p:bldP spid="3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4" y="63996"/>
            <a:ext cx="11991975" cy="67300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Rectangle 1"/>
          <p:cNvSpPr/>
          <p:nvPr/>
        </p:nvSpPr>
        <p:spPr>
          <a:xfrm>
            <a:off x="931530" y="2435122"/>
            <a:ext cx="10898442" cy="1323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bn-BD" sz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এবারের সংগ্রাম স্বাধীনতার সংগ্রাম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68226" y="5021691"/>
            <a:ext cx="5469767" cy="110799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bn-BD" sz="6600" dirty="0">
                <a:latin typeface="NikoshBAN" pitchFamily="2" charset="0"/>
                <a:cs typeface="NikoshBAN" pitchFamily="2" charset="0"/>
              </a:rPr>
              <a:t>শেখ মুজিবুর রহমান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4732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744688" y="936494"/>
            <a:ext cx="51995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 পাঠ শেষে শিক্ষার্থীরা...</a:t>
            </a:r>
            <a:endParaRPr lang="en-US" sz="4800" b="1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592016" y="293036"/>
            <a:ext cx="256031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6600" b="1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600" b="1" u="sng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6261" y="1616475"/>
            <a:ext cx="11520914" cy="2585323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 কোন আন্দোলনে আমাদের মায়ের কোল খালি হয়েছে , মানুষকে হত্যা করা হয়েছে তার তালিকা তৈরি </a:t>
            </a:r>
            <a:r>
              <a:rPr lang="bn-IN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 পারবে। 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-1" y="4417241"/>
            <a:ext cx="11858625" cy="2585323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ইয়াহিয়া খান শেখ মুজিবুর রহমান তথা বাংলার মানুষের উপর কী কী দোষ চাপিয়ে </a:t>
            </a:r>
            <a:r>
              <a:rPr lang="bn-IN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দিয়েছিলেন তা লিখতে পারবে। 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3749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57590" y="2906271"/>
            <a:ext cx="11019692" cy="255454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ভুট্টো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সাহেব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এসেছিলেন,আলোচনা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করলেন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গেলেন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আলোচনার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দরজা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বন্ধ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আরও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তারপর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অন্যান্য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নেতাদের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সঙেগ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করলাম-আপনারা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আসুন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বসুন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আলাপ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শাসনতন্ত্র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করব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বললেন,পশ্চিম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পাকিস্তানের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মেম্বাররা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আসে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কসাইখানা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অ্যাসেম্বলি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11641" y="462400"/>
            <a:ext cx="5317971" cy="1862048"/>
          </a:xfrm>
          <a:prstGeom prst="rect">
            <a:avLst/>
          </a:prstGeom>
          <a:solidFill>
            <a:schemeClr val="accent6"/>
          </a:solidFill>
          <a:ln w="762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 err="1" smtClean="0">
                <a:ln w="9525">
                  <a:solidFill>
                    <a:prstClr val="white"/>
                  </a:solidFill>
                  <a:prstDash val="solid"/>
                </a:ln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en-US" sz="11500" b="1" dirty="0" smtClean="0">
                <a:ln w="9525">
                  <a:solidFill>
                    <a:prstClr val="white"/>
                  </a:solidFill>
                  <a:prstDash val="solid"/>
                </a:ln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b="1" dirty="0" err="1" smtClean="0">
                <a:ln w="9525">
                  <a:solidFill>
                    <a:prstClr val="white"/>
                  </a:solidFill>
                  <a:prstDash val="solid"/>
                </a:ln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11500" b="1" dirty="0">
              <a:ln w="9525">
                <a:solidFill>
                  <a:prstClr val="white"/>
                </a:solidFill>
                <a:prstDash val="solid"/>
              </a:ln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53856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275FC-11CE-4542-A9DC-62F2B8704A0B}" type="datetime1">
              <a:rPr lang="en-US" smtClean="0"/>
              <a:t>11/26/2019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MIJAN-GAI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8AE66-CFF7-44C3-973C-CDFFC65EAC50}" type="slidenum">
              <a:rPr lang="en-US" smtClean="0"/>
              <a:t>7</a:t>
            </a:fld>
            <a:endParaRPr lang="en-US"/>
          </a:p>
        </p:txBody>
      </p:sp>
      <p:pic>
        <p:nvPicPr>
          <p:cNvPr id="5" name="2.1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2875" y="8005"/>
            <a:ext cx="12049125" cy="6675242"/>
          </a:xfrm>
          <a:prstGeom prst="rect">
            <a:avLst/>
          </a:prstGeom>
          <a:ln>
            <a:noFill/>
          </a:ln>
          <a:effectLst>
            <a:glow rad="228600">
              <a:srgbClr val="FFFFFF">
                <a:alpha val="40000"/>
              </a:srgbClr>
            </a:glow>
          </a:effectLst>
          <a:scene3d>
            <a:camera prst="orthographicFront"/>
            <a:lightRig rig="threePt" dir="t">
              <a:rot lat="0" lon="0" rev="2100000"/>
            </a:lightRig>
          </a:scene3d>
          <a:sp3d>
            <a:bevelT w="152400" h="101600" prst="slope"/>
          </a:sp3d>
        </p:spPr>
      </p:pic>
    </p:spTree>
    <p:extLst>
      <p:ext uri="{BB962C8B-B14F-4D97-AF65-F5344CB8AC3E}">
        <p14:creationId xmlns:p14="http://schemas.microsoft.com/office/powerpoint/2010/main" val="143349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54" y="240452"/>
            <a:ext cx="11812385" cy="64651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275FC-11CE-4542-A9DC-62F2B8704A0B}" type="datetime1">
              <a:rPr lang="en-US" smtClean="0"/>
              <a:t>11/26/2019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MIJAN-GAI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8AE66-CFF7-44C3-973C-CDFFC65EAC5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160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3326376" y="117191"/>
            <a:ext cx="8117911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1500" b="1" u="sng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11500" b="1" u="sng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7298" y="2238788"/>
            <a:ext cx="1110437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কোন কোন আন্দোলনে আমাদের মায়ের কোল খালি হয়েছে,</a:t>
            </a:r>
            <a:r>
              <a:rPr lang="en-AU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মানুষকে হত্যা করা হয়েছে তার তালিকা তৈরি কর।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5425" y="158608"/>
            <a:ext cx="9525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663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787</TotalTime>
  <Words>430</Words>
  <Application>Microsoft Office PowerPoint</Application>
  <PresentationFormat>Widescreen</PresentationFormat>
  <Paragraphs>64</Paragraphs>
  <Slides>14</Slides>
  <Notes>10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Calibri</vt:lpstr>
      <vt:lpstr>Calibri Light</vt:lpstr>
      <vt:lpstr>Nikosh</vt:lpstr>
      <vt:lpstr>NikoshBAN</vt:lpstr>
      <vt:lpstr>SutonnyMJ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SRDL ABUL KALAM</cp:lastModifiedBy>
  <cp:revision>107</cp:revision>
  <dcterms:created xsi:type="dcterms:W3CDTF">2015-03-29T03:48:14Z</dcterms:created>
  <dcterms:modified xsi:type="dcterms:W3CDTF">2019-11-26T10:11:14Z</dcterms:modified>
</cp:coreProperties>
</file>