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75" r:id="rId3"/>
    <p:sldId id="260" r:id="rId4"/>
    <p:sldId id="261" r:id="rId5"/>
    <p:sldId id="262" r:id="rId6"/>
    <p:sldId id="276" r:id="rId7"/>
    <p:sldId id="263" r:id="rId8"/>
    <p:sldId id="265" r:id="rId9"/>
    <p:sldId id="267" r:id="rId10"/>
    <p:sldId id="268" r:id="rId11"/>
    <p:sldId id="269" r:id="rId12"/>
    <p:sldId id="270" r:id="rId13"/>
    <p:sldId id="277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74A55-AAD5-4CB2-A785-DA650B4B1AF3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A928-078E-4782-AF58-1BD634CE2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1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343400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ষষ্ঠ</a:t>
            </a:r>
          </a:p>
        </p:txBody>
      </p:sp>
      <p:sp>
        <p:nvSpPr>
          <p:cNvPr id="5" name="Flowchart: Punched Tape 4"/>
          <p:cNvSpPr/>
          <p:nvPr/>
        </p:nvSpPr>
        <p:spPr>
          <a:xfrm>
            <a:off x="1752600" y="533400"/>
            <a:ext cx="5638800" cy="1524000"/>
          </a:xfrm>
          <a:prstGeom prst="flowChartPunchedTap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42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1955" y="2971800"/>
            <a:ext cx="906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সমাধান করঃ</a:t>
            </a:r>
          </a:p>
          <a:p>
            <a:pPr algn="ctr"/>
            <a:r>
              <a:rPr lang="en-US" sz="4400" dirty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44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4400" dirty="0" smtClean="0">
                <a:latin typeface="Mongolian Baiti" pitchFamily="66" charset="0"/>
                <a:cs typeface="Mongolian Baiti" pitchFamily="66" charset="0"/>
              </a:rPr>
              <a:t>10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– y = 0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539545" y="304800"/>
            <a:ext cx="7924799" cy="297180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দলীয় কাজ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সময় ১০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39896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6200" y="32962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দলীয় কাজের সমাধান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868103"/>
                <a:ext cx="7162800" cy="6218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 +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=10---------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1)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 – y  =0---------(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2)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সমীকরণ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2)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 হতে পক্ষান্তর করে পাই,</a:t>
                </a:r>
              </a:p>
              <a:p>
                <a:pPr algn="ctr"/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 – y = o</a:t>
                </a:r>
                <a:endParaRPr lang="bn-BD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x = y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------(3)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সমীকরণ 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হতে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এর মানটি সমীকরণ 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এ বসিয়ে পাই,</a:t>
                </a:r>
              </a:p>
              <a:p>
                <a:pPr algn="ctr"/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 +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+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5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=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endParaRPr lang="en-US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এখন সমীকরণ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bn-BD" sz="2400" dirty="0" smtClean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এ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y =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বসিয়ে পাই,</a:t>
                </a: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= y</a:t>
                </a: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x=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pPr algn="ctr"/>
                <a:r>
                  <a:rPr lang="bn-BD" sz="2400" dirty="0" smtClean="0">
                    <a:latin typeface="NikoshBAN" pitchFamily="2" charset="0"/>
                    <a:cs typeface="NikoshBAN" pitchFamily="2" charset="0"/>
                  </a:rPr>
                  <a:t>নির্ণেয় সমাধান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 err="1" smtClean="0">
                    <a:latin typeface="NikoshBAN" pitchFamily="2" charset="0"/>
                    <a:cs typeface="NikoshBAN" pitchFamily="2" charset="0"/>
                  </a:rPr>
                  <a:t>x,y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) = 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(2,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 smtClean="0">
                    <a:latin typeface="Mongolian Baiti" pitchFamily="66" charset="0"/>
                    <a:cs typeface="Mongolian Baiti" pitchFamily="66" charset="0"/>
                  </a:rPr>
                  <a:t>)</a:t>
                </a:r>
              </a:p>
              <a:p>
                <a:pPr algn="ctr"/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868103"/>
                <a:ext cx="7162800" cy="621849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21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143000" y="76200"/>
            <a:ext cx="6096000" cy="19050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43000" y="1981200"/>
                <a:ext cx="6400800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প্রতিস্থাপন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পদ্ধতিতে সমাধান করা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যায়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(i) x + y =</a:t>
                </a:r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7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(ii)2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x + y = </a:t>
                </a:r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5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x – y = </a:t>
                </a:r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1</a:t>
                </a:r>
                <a:endParaRPr lang="en-US" sz="32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(iii)ax - by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200" b="0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নিচের কোনটি সঠিক?</a:t>
                </a: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(ক)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ii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             (খ)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iii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</a:t>
                </a:r>
              </a:p>
              <a:p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(গ)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                           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 (ঘ)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i,ii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ও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iii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981200"/>
                <a:ext cx="6400800" cy="403187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2476" t="-1815" r="-10667" b="-4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/>
          <p:cNvSpPr/>
          <p:nvPr/>
        </p:nvSpPr>
        <p:spPr>
          <a:xfrm>
            <a:off x="1295400" y="5013223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28600"/>
            <a:ext cx="6400800" cy="54102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X +2y =9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2x – y = 3</a:t>
            </a: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সমীকরণ দুইটির অজানা রাশির মান-</a:t>
            </a:r>
          </a:p>
          <a:p>
            <a:pPr algn="l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NikoshBAN" pitchFamily="2" charset="0"/>
              </a:rPr>
              <a:t>2,3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3,3</a:t>
            </a:r>
            <a:endParaRPr lang="bn-BD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3,2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3,4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19800" y="25908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2400" y="18288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সমাধান কর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75519" y="3124200"/>
                <a:ext cx="70866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5400" dirty="0">
                    <a:latin typeface="NikoshBAN" pitchFamily="2" charset="0"/>
                    <a:cs typeface="NikoshBAN" pitchFamily="2" charset="0"/>
                  </a:rPr>
                  <a:t>x</a:t>
                </a:r>
                <a:r>
                  <a:rPr lang="en-US" sz="5400" dirty="0" smtClean="0">
                    <a:latin typeface="NikoshBAN" pitchFamily="2" charset="0"/>
                    <a:cs typeface="NikoshBAN" pitchFamily="2" charset="0"/>
                  </a:rPr>
                  <a:t> – y = </a:t>
                </a:r>
                <a:r>
                  <a:rPr lang="en-US" sz="5400" dirty="0">
                    <a:latin typeface="+mj-lt"/>
                    <a:cs typeface="NikoshBAN" pitchFamily="2" charset="0"/>
                  </a:rPr>
                  <a:t>2</a:t>
                </a:r>
                <a:r>
                  <a:rPr lang="en-US" sz="5400" dirty="0" smtClean="0">
                    <a:latin typeface="NikoshBAN" pitchFamily="2" charset="0"/>
                    <a:cs typeface="NikoshBAN" pitchFamily="2" charset="0"/>
                  </a:rPr>
                  <a:t>a</a:t>
                </a:r>
              </a:p>
              <a:p>
                <a:pPr algn="ctr"/>
                <a:r>
                  <a:rPr lang="en-US" sz="5400" dirty="0" smtClean="0">
                    <a:latin typeface="NikoshBAN" pitchFamily="2" charset="0"/>
                    <a:cs typeface="NikoshBAN" pitchFamily="2" charset="0"/>
                  </a:rPr>
                  <a:t>ax + by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5400" b="0" i="1" smtClean="0">
                            <a:latin typeface="Cambria Math"/>
                          </a:rPr>
                          <m:t>2</m:t>
                        </m:r>
                        <m:r>
                          <a:rPr lang="en-US" sz="5400" b="0" i="1" smtClean="0"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en-US" sz="5400" b="0" i="0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5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5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54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519" y="3124200"/>
                <a:ext cx="7086600" cy="175432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1150" b="-212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rocess 3"/>
          <p:cNvSpPr/>
          <p:nvPr/>
        </p:nvSpPr>
        <p:spPr>
          <a:xfrm>
            <a:off x="1066800" y="304800"/>
            <a:ext cx="6553200" cy="1295400"/>
          </a:xfrm>
          <a:prstGeom prst="flowChartProcess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8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</p:spTree>
    <p:extLst>
      <p:ext uri="{BB962C8B-B14F-4D97-AF65-F5344CB8AC3E}">
        <p14:creationId xmlns:p14="http://schemas.microsoft.com/office/powerpoint/2010/main" val="320041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1047750"/>
            <a:ext cx="5786438" cy="428625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7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575"/>
            <a:ext cx="7772400" cy="1470025"/>
          </a:xfrm>
        </p:spPr>
        <p:txBody>
          <a:bodyPr>
            <a:normAutofit/>
          </a:bodyPr>
          <a:lstStyle/>
          <a:p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70537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 সহসমীকরণ 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914400" y="978932"/>
            <a:ext cx="6781800" cy="14594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6000" dirty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543800" cy="2438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১।প্রতিস্থাপন পদ্ধতি বাখ্যা করতে পারবে।</a:t>
            </a:r>
            <a:endParaRPr lang="bn-BD" sz="3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২।প্রতিস্থাপন পদ্ধতির সাহায্যে গাণিতিক সমস্যার সমাধান করতে পারবে </a:t>
            </a:r>
            <a:r>
              <a:rPr lang="bn-BD" sz="3600" b="1" dirty="0" smtClean="0">
                <a:solidFill>
                  <a:srgbClr val="002060"/>
                </a:solidFill>
              </a:rPr>
              <a:t>। 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14400" y="1066800"/>
            <a:ext cx="7162800" cy="1828800"/>
          </a:xfrm>
          <a:prstGeom prst="downArrowCallou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8000" dirty="0"/>
              <a:t>শিখন ফল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9305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04646"/>
            <a:ext cx="820747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১।যেকোনো সমীকরণ থেকে অজানা রাশি দুইটির  একটির মান অপরটির মাধ্যমে প্রকাশ করা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x + 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y     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      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অজানা রাশি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2800" dirty="0" smtClean="0"/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২।অপর সমীকরণে প্রাপ্ত অজানা রাশির মানটি স্থাপন  করে এক চলক বিশিষ্ট সমীকরণ সমাধান 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– 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[ অপর সমীকরণ ]     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y – 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[ x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এর মান বসিয়ে ]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[ </a:t>
            </a:r>
            <a:r>
              <a:rPr lang="bn-BD" sz="2800" smtClean="0">
                <a:latin typeface="NikoshBAN" pitchFamily="2" charset="0"/>
                <a:cs typeface="NikoshBAN" pitchFamily="2" charset="0"/>
              </a:rPr>
              <a:t>একক চলক বিশিষ্ট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সমীকরণ]  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-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21758" y="2150806"/>
            <a:ext cx="228600" cy="5923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400300" y="2165555"/>
            <a:ext cx="190500" cy="57764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343400" y="5181600"/>
            <a:ext cx="762000" cy="3048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484" y="1225927"/>
            <a:ext cx="77773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৩।নির্ণীত সমাধান প্রদত্ত সমীকরণ দুইটির যেকোনো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একটিতে বসিয়ে অপর চলকের মান নির্ণয় করা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  x + y =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[ y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বসিয়ে ]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       বা,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=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3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42007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প্রতিস্থাপন পদ্ধতির ধাপ গুলো লিখ । 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457200" y="999530"/>
            <a:ext cx="7924800" cy="1743670"/>
          </a:xfrm>
          <a:prstGeom prst="ribbon2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5400" dirty="0"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সময় </a:t>
            </a:r>
            <a:r>
              <a:rPr lang="as-IN" sz="5400" dirty="0">
                <a:latin typeface="NikoshBAN" pitchFamily="2" charset="0"/>
                <a:cs typeface="NikoshBAN" pitchFamily="2" charset="0"/>
              </a:rPr>
              <a:t>৫ মিনিট </a:t>
            </a:r>
          </a:p>
        </p:txBody>
      </p:sp>
    </p:spTree>
    <p:extLst>
      <p:ext uri="{BB962C8B-B14F-4D97-AF65-F5344CB8AC3E}">
        <p14:creationId xmlns:p14="http://schemas.microsoft.com/office/powerpoint/2010/main" val="27424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181" y="873978"/>
            <a:ext cx="84582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সমাধান করঃ</a:t>
            </a:r>
          </a:p>
          <a:p>
            <a:pPr algn="ctr"/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সমাধান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সমীকরণ</a:t>
            </a:r>
          </a:p>
          <a:p>
            <a:pPr algn="ctr"/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6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-------(1)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=4---------(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)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সমীকরণ </a:t>
            </a:r>
            <a:r>
              <a:rPr lang="bn-BD" sz="3200" dirty="0" smtClean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bn-BD" sz="3200" dirty="0" smtClean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হতে পক্ষান্তর করে পাই,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x 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y-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-----(3)</a:t>
            </a:r>
          </a:p>
          <a:p>
            <a:pPr algn="ctr"/>
            <a:r>
              <a:rPr lang="bn-BD" sz="4400" dirty="0" smtClean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875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80846"/>
            <a:ext cx="6705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as-IN" sz="2800" dirty="0" smtClean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as-IN" sz="2800" dirty="0" smtClean="0">
                <a:latin typeface="Mongolian Baiti" pitchFamily="66" charset="0"/>
                <a:cs typeface="NikoshBAN" pitchFamily="2" charset="0"/>
              </a:rPr>
              <a:t>)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হতে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x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এর মানটি সমীকরণ </a:t>
            </a:r>
            <a:r>
              <a:rPr lang="as-IN" sz="2800" dirty="0" smtClean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as-IN" sz="2800" dirty="0" smtClean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2800" dirty="0" smtClean="0">
                <a:latin typeface="Mongolian Baiti" pitchFamily="66" charset="0"/>
                <a:cs typeface="NikoshBAN" pitchFamily="2" charset="0"/>
              </a:rPr>
              <a:t> এ 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বসিয়ে পাই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y)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10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20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-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6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20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-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-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     </a:t>
            </a:r>
            <a:r>
              <a:rPr lang="bn-BD" sz="2800" dirty="0" smtClean="0">
                <a:latin typeface="Mongolian Baiti" pitchFamily="66" charset="0"/>
                <a:cs typeface="Mongolian Baiti" pitchFamily="66" charset="0"/>
              </a:rPr>
              <a:t>[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উভয় পক্ষকে -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ভাগ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দারা করে]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এখন সমীকরণ </a:t>
            </a:r>
            <a:r>
              <a:rPr lang="bn-BD" sz="2800" dirty="0" smtClean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bn-BD" sz="2800" dirty="0" smtClean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বসিয়ে পাই, </a:t>
            </a:r>
            <a:endParaRPr lang="as-IN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y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2.1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2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নির্ণেয় সমাধান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x,y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 = 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(2,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2800" dirty="0" smtClean="0">
                <a:latin typeface="Mongolian Baiti" pitchFamily="66" charset="0"/>
                <a:cs typeface="Mongolian Baiti" pitchFamily="66" charset="0"/>
              </a:rPr>
              <a:t>)</a:t>
            </a:r>
            <a:r>
              <a:rPr lang="bn-BD" sz="2800" dirty="0" smtClean="0">
                <a:latin typeface="Mongolian Baiti" pitchFamily="66" charset="0"/>
                <a:cs typeface="Mongolian Baiti" pitchFamily="66" charset="0"/>
              </a:rPr>
              <a:t> </a:t>
            </a:r>
            <a:endParaRPr lang="en-US" sz="2800" dirty="0">
              <a:latin typeface="Mongolian Baiti" pitchFamily="66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9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470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Aharoni</vt:lpstr>
      <vt:lpstr>Arial</vt:lpstr>
      <vt:lpstr>Calibri</vt:lpstr>
      <vt:lpstr>Cambria Math</vt:lpstr>
      <vt:lpstr>Mongolian Baiti</vt:lpstr>
      <vt:lpstr>NikoshBAN</vt:lpstr>
      <vt:lpstr>Vrinda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DOEL PC</dc:creator>
  <cp:lastModifiedBy>Windows User</cp:lastModifiedBy>
  <cp:revision>168</cp:revision>
  <dcterms:created xsi:type="dcterms:W3CDTF">2006-08-16T00:00:00Z</dcterms:created>
  <dcterms:modified xsi:type="dcterms:W3CDTF">2019-11-11T04:23:04Z</dcterms:modified>
</cp:coreProperties>
</file>