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4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0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707750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মঙ্গলবার, 26 নভেম্বর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sayeedtonmo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4395"/>
            <a:ext cx="7655541" cy="5127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423081"/>
            <a:ext cx="8119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সবাই কে ফুলেল শুভেচ্ছা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092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800988" y="5015985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দয়া থেকে বঞ্চিত 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71887" y="488739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অভিশপ্ত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68" y="2084915"/>
            <a:ext cx="2634979" cy="2865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9" y="2280747"/>
            <a:ext cx="3920867" cy="26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11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7814" y="4869802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‘আগুন যেমন শুকনা কাঠকে জ্বালিয়ে ছাই করে দেয়, হিংসা তেমনই পুন্যকে ধ্বংস করে দেয়।’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(ইবনে মাজাহ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1589" y="1194753"/>
            <a:ext cx="6257924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হিংসুক ব্যক্তি আল্লাহ এবং মানুষের কাছে ঘৃণিত ।</a:t>
            </a:r>
            <a:endParaRPr lang="en-GB" sz="32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668" y="2325966"/>
            <a:ext cx="2786062" cy="2247298"/>
            <a:chOff x="185739" y="2194878"/>
            <a:chExt cx="2786062" cy="3046988"/>
          </a:xfrm>
        </p:grpSpPr>
        <p:sp>
          <p:nvSpPr>
            <p:cNvPr id="10" name="Rectangle 9"/>
            <p:cNvSpPr/>
            <p:nvPr/>
          </p:nvSpPr>
          <p:spPr>
            <a:xfrm>
              <a:off x="185739" y="2194878"/>
              <a:ext cx="2786062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9" y="2250392"/>
              <a:ext cx="2718816" cy="29074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116211" y="2229384"/>
            <a:ext cx="2834640" cy="2343880"/>
            <a:chOff x="3071813" y="2194878"/>
            <a:chExt cx="2834640" cy="3046988"/>
          </a:xfrm>
        </p:grpSpPr>
        <p:sp>
          <p:nvSpPr>
            <p:cNvPr id="13" name="Rectangle 12"/>
            <p:cNvSpPr/>
            <p:nvPr/>
          </p:nvSpPr>
          <p:spPr>
            <a:xfrm>
              <a:off x="3071813" y="2194878"/>
              <a:ext cx="2834640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76" y="2294356"/>
              <a:ext cx="2728914" cy="28669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015038" y="2194878"/>
            <a:ext cx="2974656" cy="2378386"/>
            <a:chOff x="6015038" y="2194878"/>
            <a:chExt cx="2974656" cy="3046988"/>
          </a:xfrm>
        </p:grpSpPr>
        <p:sp>
          <p:nvSpPr>
            <p:cNvPr id="16" name="Rectangle 15"/>
            <p:cNvSpPr/>
            <p:nvPr/>
          </p:nvSpPr>
          <p:spPr>
            <a:xfrm>
              <a:off x="6015038" y="2194878"/>
              <a:ext cx="2974656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98" y="2325966"/>
              <a:ext cx="2828536" cy="263453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64875" y="4792287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5469" y="473073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 সৃষ্টি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0758" y="4695167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ঝগড়া-ফ্যাসাদ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3171826"/>
            <a:ext cx="5334192" cy="604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6" y="4333875"/>
            <a:ext cx="852963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হিংসুকের অনিষ্ট থেকে আশ্রয় চাই যখন সে হিংসা করে।’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66912"/>
            <a:ext cx="927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থেকে বেঁচে থাকার শিক্ষা দিয়ে মহান আল্লাহ তায়ালা বলেন-</a:t>
            </a:r>
            <a:endParaRPr lang="en-GB" sz="3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777" y="1194753"/>
            <a:ext cx="5829298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মানুষের মনে অহংকার সৃষ্টি করে।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092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456" y="4695191"/>
            <a:ext cx="880110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‘আল্লাহ যাকে কোন উত্তম বস্তু দান করেছেন আমি তার প্রতি কখনই হিংসা পোষণ করি না।’ ( ইবনে মাজাহ) </a:t>
            </a:r>
            <a:endParaRPr lang="en-GB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14912" y="2632116"/>
            <a:ext cx="3271838" cy="2098485"/>
            <a:chOff x="4729162" y="2617830"/>
            <a:chExt cx="3271838" cy="19202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2" y="2618642"/>
              <a:ext cx="2557463" cy="19152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5400000">
              <a:off x="6675120" y="3212190"/>
              <a:ext cx="192024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r>
                <a:rPr lang="bn-BD" sz="2800" dirty="0" smtClean="0"/>
                <a:t>বাড়ি</a:t>
              </a:r>
            </a:p>
            <a:p>
              <a:endParaRPr lang="bn-BD" sz="2800" dirty="0"/>
            </a:p>
            <a:p>
              <a:r>
                <a:rPr lang="bn-BD" sz="2800" dirty="0" smtClean="0"/>
                <a:t>গাড়ী</a:t>
              </a:r>
              <a:endParaRPr lang="en-US" sz="28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6" y="2614612"/>
            <a:ext cx="2938463" cy="209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8442" y="288877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  <p:sp>
        <p:nvSpPr>
          <p:cNvPr id="11" name="Rectangle 10"/>
          <p:cNvSpPr/>
          <p:nvPr/>
        </p:nvSpPr>
        <p:spPr>
          <a:xfrm>
            <a:off x="216938" y="1203277"/>
            <a:ext cx="8943975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নবি একবার তাঁর এক সাহাবিকে জান্নাতি বলে ঘোষণা দেন। 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259804" y="2031952"/>
            <a:ext cx="8801100" cy="1200329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আমল করেন এ সম্পর্কে জিজ্ঞেস করা হলে, মহানবি (স) বলেন- 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788442" y="275229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27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6413" y="366028"/>
            <a:ext cx="6679776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13785" y="1660719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b="1" dirty="0" smtClean="0"/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b="1" dirty="0" smtClean="0"/>
              <a:t>। 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401021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20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19251" y="5226936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ইখলাস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9928" y="4396714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ফিল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92" y="3402330"/>
            <a:ext cx="8875314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‘আর হিংসুকের অনিষ্ট থেকে আশ্রয় চাই যখন সে হিংসা করে’- এটি কোন সূরার আয়াত?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402" y="260739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</a:rPr>
              <a:t>লোভ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9430" y="264630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অহংকার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8005" y="194388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শত্রুতা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9352" y="4439374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নাস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9127" y="191593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</a:rPr>
              <a:t>ঈর্ষা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6581" y="5314564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ফালাক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442" y="1035367"/>
            <a:ext cx="73628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হিংসার বাংলা সমার্থক শব্দ কোনটি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pic>
        <p:nvPicPr>
          <p:cNvPr id="15" name="Picture 1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409505" y="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63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3438" y="306199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" y="5158853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</a:rPr>
              <a:t>আমরা কীভাবে হিংসা থেকে বাঁচতে পারি তার উপায়</a:t>
            </a:r>
            <a:r>
              <a:rPr lang="bn-IN" sz="3200" b="1" dirty="0" smtClean="0">
                <a:solidFill>
                  <a:schemeClr val="tx1"/>
                </a:solidFill>
              </a:rPr>
              <a:t> সমূহ </a:t>
            </a:r>
            <a:r>
              <a:rPr lang="bn-BD" sz="3200" b="1" dirty="0" smtClean="0">
                <a:solidFill>
                  <a:schemeClr val="tx1"/>
                </a:solidFill>
              </a:rPr>
              <a:t> লিখ</a:t>
            </a:r>
            <a:endParaRPr lang="en-US" sz="32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81075"/>
            <a:ext cx="666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3141"/>
            <a:ext cx="9144000" cy="5138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3392" y="0"/>
            <a:ext cx="4872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0000"/>
                </a:solidFill>
              </a:rPr>
              <a:t>আল্লাহ হাফেজ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57524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3130" y="122862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দেবোত্তর</a:t>
            </a:r>
            <a:r>
              <a:rPr lang="en-US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টঘরিয়া,পাবনা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০১৭১৭২৮৯৫৫০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masayeedtonmoy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৯ম/১০ম 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ফিকহ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1" y="1514475"/>
            <a:ext cx="4395407" cy="318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1493043"/>
            <a:ext cx="4124326" cy="32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64481" y="31681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847850" y="1200151"/>
            <a:ext cx="4762500" cy="364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6" y="4933922"/>
            <a:ext cx="3167160" cy="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5</a:t>
            </a:fld>
            <a:endParaRPr lang="en-US"/>
          </a:p>
        </p:txBody>
      </p:sp>
      <p:sp>
        <p:nvSpPr>
          <p:cNvPr id="6" name="Up Ribbon 5"/>
          <p:cNvSpPr/>
          <p:nvPr/>
        </p:nvSpPr>
        <p:spPr>
          <a:xfrm>
            <a:off x="1800226" y="230258"/>
            <a:ext cx="5915024" cy="1005840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574" y="1895262"/>
            <a:ext cx="7745027" cy="295465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হিংসা এর </a:t>
            </a:r>
            <a:r>
              <a:rPr lang="bn-BD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12753" y="271462"/>
            <a:ext cx="6675225" cy="646331"/>
            <a:chOff x="1027028" y="228600"/>
            <a:chExt cx="6675225" cy="646331"/>
          </a:xfrm>
        </p:grpSpPr>
        <p:sp>
          <p:nvSpPr>
            <p:cNvPr id="11" name="Rectangle 10"/>
            <p:cNvSpPr/>
            <p:nvPr/>
          </p:nvSpPr>
          <p:spPr>
            <a:xfrm>
              <a:off x="1027028" y="228600"/>
              <a:ext cx="667522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হিংসা শব্দের আরবি প্রতিশব্দ         ,যার অর্থ- </a:t>
              </a:r>
              <a:endParaRPr lang="en-US" sz="3600" dirty="0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960" y="290476"/>
              <a:ext cx="924054" cy="53347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55943"/>
            <a:ext cx="3624260" cy="2482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276350"/>
            <a:ext cx="3479768" cy="24955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2288" y="407960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1519" y="4016678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3232" y="3902378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পরশ্রীকাতরতা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833469"/>
            <a:ext cx="91440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Saroda" pitchFamily="2" charset="0"/>
              </a:rPr>
              <a:t>অ</a:t>
            </a:r>
            <a:r>
              <a:rPr lang="bn-BD" sz="3600" b="1" dirty="0" smtClean="0">
                <a:latin typeface="Saroda" pitchFamily="2" charset="0"/>
              </a:rPr>
              <a:t>ন্যের সুখ-সম্পদ, মানসম্মান নষ্ট হওয়ার কামনা এবং নিজে এর মালিক হওয়ার বাসনা করাকে হিংসা বলে।</a:t>
            </a:r>
            <a:endParaRPr lang="en-US" sz="3600" b="1" dirty="0" smtClean="0">
              <a:latin typeface="Saroda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b="1" dirty="0" smtClean="0"/>
              <a:t>পরের </a:t>
            </a:r>
            <a:r>
              <a:rPr lang="as-IN" sz="3600" b="1" dirty="0"/>
              <a:t>শ্রী দেখে যে কাতর হয়, তাকে পরশ্রীকাতর বলে।</a:t>
            </a:r>
            <a:endParaRPr lang="en-US" sz="3600" b="1" dirty="0"/>
          </a:p>
          <a:p>
            <a:r>
              <a:rPr lang="en-US" sz="3600" dirty="0" smtClean="0"/>
              <a:t> </a:t>
            </a:r>
            <a:endParaRPr lang="en-US" sz="3600" dirty="0"/>
          </a:p>
          <a:p>
            <a:pPr algn="just"/>
            <a:r>
              <a:rPr lang="bn-BD" sz="3600" dirty="0" smtClean="0">
                <a:latin typeface="Saroda" pitchFamily="2" charset="0"/>
              </a:rPr>
              <a:t>   </a:t>
            </a:r>
            <a:endParaRPr lang="en-US" sz="3600" dirty="0" err="1" smtClean="0">
              <a:latin typeface="Saro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" y="1550716"/>
            <a:ext cx="3041034" cy="29939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23108" y="1550716"/>
            <a:ext cx="2914649" cy="2993988"/>
            <a:chOff x="3086100" y="1550716"/>
            <a:chExt cx="2914649" cy="2554545"/>
          </a:xfrm>
        </p:grpSpPr>
        <p:sp>
          <p:nvSpPr>
            <p:cNvPr id="9" name="Rectangle 8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088239" y="1550716"/>
            <a:ext cx="2834640" cy="2926080"/>
            <a:chOff x="6088239" y="1550716"/>
            <a:chExt cx="2834640" cy="2926080"/>
          </a:xfrm>
        </p:grpSpPr>
        <p:sp>
          <p:nvSpPr>
            <p:cNvPr id="12" name="Rectangle 11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47527" y="4631312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9684" y="4602190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64925" y="458851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604239"/>
            <a:ext cx="4310077" cy="311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0" y="1652840"/>
            <a:ext cx="4014786" cy="3069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" y="4745053"/>
            <a:ext cx="418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অসৎ উদ্দেশ্য নষ্ট হওয়ার আশংকা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010" y="4745053"/>
            <a:ext cx="2576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মঙ্গলবার, 26 নভেম্বর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81" y="1423986"/>
            <a:ext cx="3876676" cy="337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4-Point Star 8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হিংসার অন্তর্ভুক্ত ৫টি কাজের নাম লিখ।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457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Saroda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</dc:creator>
  <cp:lastModifiedBy>Minarul Is</cp:lastModifiedBy>
  <cp:revision>515</cp:revision>
  <dcterms:created xsi:type="dcterms:W3CDTF">2014-10-17T17:34:05Z</dcterms:created>
  <dcterms:modified xsi:type="dcterms:W3CDTF">2019-11-26T03:58:13Z</dcterms:modified>
  <cp:contentStatus/>
</cp:coreProperties>
</file>