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61" r:id="rId7"/>
    <p:sldId id="257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7DB-B7E9-49D2-BAA0-57E60D30775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6729-D4C4-49FC-9A8C-B90848511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1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7DB-B7E9-49D2-BAA0-57E60D30775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6729-D4C4-49FC-9A8C-B90848511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4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7DB-B7E9-49D2-BAA0-57E60D30775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6729-D4C4-49FC-9A8C-B90848511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7DB-B7E9-49D2-BAA0-57E60D30775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6729-D4C4-49FC-9A8C-B90848511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1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7DB-B7E9-49D2-BAA0-57E60D30775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6729-D4C4-49FC-9A8C-B90848511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7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7DB-B7E9-49D2-BAA0-57E60D30775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6729-D4C4-49FC-9A8C-B90848511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7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7DB-B7E9-49D2-BAA0-57E60D30775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6729-D4C4-49FC-9A8C-B90848511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3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7DB-B7E9-49D2-BAA0-57E60D30775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6729-D4C4-49FC-9A8C-B90848511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0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7DB-B7E9-49D2-BAA0-57E60D30775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6729-D4C4-49FC-9A8C-B90848511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7DB-B7E9-49D2-BAA0-57E60D30775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6729-D4C4-49FC-9A8C-B90848511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4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17DB-B7E9-49D2-BAA0-57E60D30775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6729-D4C4-49FC-9A8C-B90848511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17DB-B7E9-49D2-BAA0-57E60D30775A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6729-D4C4-49FC-9A8C-B90848511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976" y="-228600"/>
            <a:ext cx="6219825" cy="33963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986" y="2386012"/>
            <a:ext cx="6634163" cy="436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2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6550" y="892629"/>
            <a:ext cx="7037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3230335"/>
            <a:ext cx="9277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this lesson the Students will able to …</a:t>
            </a:r>
          </a:p>
          <a:p>
            <a:endParaRPr lang="en-US" sz="36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talk about the picture.</a:t>
            </a:r>
          </a:p>
          <a:p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paragraph on a reading room</a:t>
            </a:r>
            <a:endParaRPr lang="en-US" sz="36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8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4062" y="9930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Look at the pictures and find out which things are usually needed in a reading room?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30" y="854172"/>
            <a:ext cx="2143125" cy="21431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1385" y="3020954"/>
            <a:ext cx="21082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Bookshelf</a:t>
            </a:r>
            <a:endParaRPr kumimoji="0" lang="en-US" sz="36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497" y="3833571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96" y="4146494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147" y="946020"/>
            <a:ext cx="1895475" cy="2409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286" y="922538"/>
            <a:ext cx="1327023" cy="21832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236" y="3871494"/>
            <a:ext cx="2143125" cy="21431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835879" y="3105835"/>
            <a:ext cx="2520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Refrigerator</a:t>
            </a:r>
            <a:endParaRPr kumimoji="0" lang="en-US" sz="36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8298" y="6028129"/>
            <a:ext cx="2934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</a:rPr>
              <a:t>Table lamp</a:t>
            </a:r>
            <a:endParaRPr lang="en-US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0819" y="5780004"/>
            <a:ext cx="2651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wardrobe</a:t>
            </a:r>
            <a:endParaRPr lang="en-US" sz="40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12048" y="5841559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Tablechair</a:t>
            </a:r>
            <a:endParaRPr lang="en-US" sz="36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85564" y="3148998"/>
            <a:ext cx="274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lamp</a:t>
            </a:r>
            <a:endParaRPr lang="en-US" sz="36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4616796" y="1000868"/>
            <a:ext cx="2345182" cy="1981200"/>
          </a:xfrm>
          <a:prstGeom prst="mathMultiply">
            <a:avLst>
              <a:gd name="adj1" fmla="val 953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/>
          <p:cNvSpPr/>
          <p:nvPr/>
        </p:nvSpPr>
        <p:spPr>
          <a:xfrm>
            <a:off x="4494206" y="3798803"/>
            <a:ext cx="2641380" cy="2229325"/>
          </a:xfrm>
          <a:prstGeom prst="mathMultiply">
            <a:avLst>
              <a:gd name="adj1" fmla="val 9534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1"/>
          <a:stretch/>
        </p:blipFill>
        <p:spPr>
          <a:xfrm>
            <a:off x="0" y="0"/>
            <a:ext cx="57912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09658" y="0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What do you see in the picture?</a:t>
            </a:r>
            <a:endParaRPr kumimoji="0" lang="en-US" sz="36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52533" y="1836756"/>
            <a:ext cx="40345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a) A bed room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09659" y="2641448"/>
            <a:ext cx="3208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b) A classroom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09658" y="3604500"/>
            <a:ext cx="3594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c) A reading room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307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126"/>
            <a:ext cx="11915774" cy="60005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438" y="4448175"/>
            <a:ext cx="3595688" cy="25525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88" y="4714875"/>
            <a:ext cx="2143125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6" y="1504950"/>
            <a:ext cx="4643437" cy="549573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09599" y="-125461"/>
            <a:ext cx="109251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Look at the picture. This is Karim’s reading room. Now describe the picture. (Pair Work)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076" y="6433948"/>
            <a:ext cx="566737" cy="5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3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185121"/>
            <a:ext cx="2846480" cy="2190772"/>
            <a:chOff x="1143000" y="-52964"/>
            <a:chExt cx="2846480" cy="219077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2"/>
            <a:stretch/>
          </p:blipFill>
          <p:spPr>
            <a:xfrm>
              <a:off x="1143000" y="-52964"/>
              <a:ext cx="2846480" cy="219077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1441" y="219291"/>
              <a:ext cx="1114970" cy="103383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985633"/>
              <a:ext cx="1035846" cy="1035846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05" y="1579774"/>
            <a:ext cx="1008128" cy="75609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982213" y="388162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Re-write the following passage using the name of the pictures. (5 minutes) 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67075" y="2579505"/>
            <a:ext cx="85558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Babul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student. He has a reading room. It has two windows and one door. There are a         , a        and a       . On the table there are a       and a       . Books are nicely arranged in the bookshelf. His reading room is very neat and clean. It also serves the purpose  of his         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room.He</a:t>
            </a:r>
            <a:r>
              <a:rPr 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loves his reading room very much.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246" y="3025757"/>
            <a:ext cx="540407" cy="5530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697" y="3712211"/>
            <a:ext cx="561975" cy="4593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" t="5178" r="2673" b="10492"/>
          <a:stretch/>
        </p:blipFill>
        <p:spPr>
          <a:xfrm>
            <a:off x="10985098" y="3238204"/>
            <a:ext cx="797340" cy="4740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880" y="3582730"/>
            <a:ext cx="588817" cy="58881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33" y="1088598"/>
            <a:ext cx="383818" cy="38381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477" y="3550304"/>
            <a:ext cx="653667" cy="65366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288" y="5050631"/>
            <a:ext cx="847725" cy="63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6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0159" y="0"/>
            <a:ext cx="111542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Answering the following questions write a paragraph on “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Your Reading Room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”. (10 minutes)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699" y="1453575"/>
            <a:ext cx="6296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1. What is a reading room?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830" y="2209621"/>
            <a:ext cx="9854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What things are there in your reading room?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830" y="2965668"/>
            <a:ext cx="8829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How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iAs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your reading room arranged?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830" y="3776662"/>
            <a:ext cx="5064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How does it look?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905375"/>
            <a:ext cx="740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How do you feel in your reading room?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515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0700" y="2333625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  <a:p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6  sentences about Reading room 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6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837" y="1772444"/>
            <a:ext cx="7234238" cy="499262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3164">
            <a:off x="729137" y="414628"/>
            <a:ext cx="3768797" cy="348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7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ONE</dc:creator>
  <cp:lastModifiedBy>ONE</cp:lastModifiedBy>
  <cp:revision>9</cp:revision>
  <dcterms:created xsi:type="dcterms:W3CDTF">2019-11-26T12:11:58Z</dcterms:created>
  <dcterms:modified xsi:type="dcterms:W3CDTF">2019-11-26T13:38:08Z</dcterms:modified>
</cp:coreProperties>
</file>