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21" r:id="rId2"/>
    <p:sldMasterId id="2147483839" r:id="rId3"/>
    <p:sldMasterId id="2147483851" r:id="rId4"/>
    <p:sldMasterId id="2147483863" r:id="rId5"/>
    <p:sldMasterId id="2147483875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3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3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8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2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0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365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173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0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5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8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8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4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0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2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5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0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52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7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5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0675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42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8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07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633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8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7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45F09DC-93D2-4FE3-ADC4-EA07C9E725B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PowerPoint_Presentation1.pptx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924334" y="368490"/>
            <a:ext cx="9551386" cy="1963230"/>
          </a:xfrm>
          <a:prstGeom prst="flowChartMultidocumen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</a:rPr>
              <a:t>আজকের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ক্লাসে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সবাইকে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শুভেচ্ছা</a:t>
            </a:r>
            <a:endParaRPr lang="en-US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1710"/>
              </p:ext>
            </p:extLst>
          </p:nvPr>
        </p:nvGraphicFramePr>
        <p:xfrm>
          <a:off x="3605893" y="2489109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5" imgW="4570603" imgH="3427427" progId="PowerPoint.Show.12">
                  <p:embed/>
                </p:oleObj>
              </mc:Choice>
              <mc:Fallback>
                <p:oleObj name="Presentation" r:id="rId5" imgW="4570603" imgH="34274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5893" y="2489109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260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1229150"/>
            <a:ext cx="5295332" cy="3861465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961564" y="3988595"/>
            <a:ext cx="2019868" cy="859809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09181" y="5709798"/>
            <a:ext cx="2852383" cy="93623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404513" y="232012"/>
            <a:ext cx="6455389" cy="279254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পোড়াভাব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২|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লম্বালম্বি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5404513" y="3281976"/>
            <a:ext cx="6591867" cy="336405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২%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" y="1131669"/>
            <a:ext cx="4949371" cy="4397828"/>
          </a:xfrm>
          <a:prstGeom prst="rect">
            <a:avLst/>
          </a:prstGeom>
        </p:spPr>
      </p:pic>
      <p:sp>
        <p:nvSpPr>
          <p:cNvPr id="4" name="Flowchart: Direct Access Storage 3"/>
          <p:cNvSpPr/>
          <p:nvPr/>
        </p:nvSpPr>
        <p:spPr>
          <a:xfrm>
            <a:off x="426222" y="136478"/>
            <a:ext cx="4862286" cy="812800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288508" y="3330583"/>
            <a:ext cx="6679737" cy="31264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২%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63773" y="5669280"/>
            <a:ext cx="2852383" cy="93623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288508" y="201169"/>
            <a:ext cx="6455389" cy="296931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9339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8" y="1582615"/>
            <a:ext cx="4431469" cy="402336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37477" y="239150"/>
            <a:ext cx="4431469" cy="11816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37478" y="5767754"/>
            <a:ext cx="2852383" cy="936236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0128" y="239149"/>
            <a:ext cx="6438783" cy="25603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5669280" y="2999231"/>
            <a:ext cx="6199631" cy="370475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১|রোগমুক্ত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বহনকারী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অনোমুদিত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কীটনানশক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46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7" y="1538629"/>
            <a:ext cx="5134708" cy="370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Terminator 2"/>
          <p:cNvSpPr/>
          <p:nvPr/>
        </p:nvSpPr>
        <p:spPr>
          <a:xfrm>
            <a:off x="3910817" y="196948"/>
            <a:ext cx="4164037" cy="1055077"/>
          </a:xfrm>
          <a:prstGeom prst="flowChartTerminator">
            <a:avLst/>
          </a:prstGeom>
          <a:solidFill>
            <a:schemeClr val="accent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6" y="1443094"/>
            <a:ext cx="5190979" cy="370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evel 6"/>
          <p:cNvSpPr/>
          <p:nvPr/>
        </p:nvSpPr>
        <p:spPr>
          <a:xfrm>
            <a:off x="2961565" y="5342245"/>
            <a:ext cx="7424382" cy="1307140"/>
          </a:xfrm>
          <a:prstGeom prst="bevel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২|রোগ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164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41" y="1446664"/>
            <a:ext cx="5586910" cy="42891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Display 2"/>
          <p:cNvSpPr/>
          <p:nvPr/>
        </p:nvSpPr>
        <p:spPr>
          <a:xfrm>
            <a:off x="7656392" y="1774209"/>
            <a:ext cx="4326341" cy="2524837"/>
          </a:xfrm>
          <a:prstGeom prst="flowChartDisplay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১|চিত্রের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২|এই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981433" y="259307"/>
            <a:ext cx="3452884" cy="832515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4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4135273" y="300254"/>
            <a:ext cx="3439234" cy="2251878"/>
          </a:xfrm>
          <a:prstGeom prst="flowChartDecision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69242" y="2709081"/>
            <a:ext cx="4394579" cy="92804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নাশক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7765575" y="2709081"/>
            <a:ext cx="2866030" cy="1433014"/>
          </a:xfrm>
          <a:prstGeom prst="star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টিল্ট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২০০ EC</a:t>
            </a:r>
          </a:p>
        </p:txBody>
      </p:sp>
      <p:sp>
        <p:nvSpPr>
          <p:cNvPr id="6" name="Pentagon 5"/>
          <p:cNvSpPr/>
          <p:nvPr/>
        </p:nvSpPr>
        <p:spPr>
          <a:xfrm>
            <a:off x="1269241" y="4185314"/>
            <a:ext cx="4394579" cy="92804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7877032" y="4185314"/>
            <a:ext cx="2866030" cy="1382973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220871" y="245660"/>
            <a:ext cx="5500048" cy="3712191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624083" y="4496938"/>
            <a:ext cx="10003809" cy="1460311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04375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63" y="2729551"/>
            <a:ext cx="9990161" cy="3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91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032000" y="288000"/>
            <a:ext cx="5666400" cy="1224000"/>
          </a:xfrm>
          <a:prstGeom prst="wedgeEllipseCallou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পরিচিতি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73048" y="1766450"/>
            <a:ext cx="4350151" cy="51222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গুনজন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বাজুয়া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2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bn-IN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দাকোপ,খুলনা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45030" y="1766450"/>
            <a:ext cx="4012442" cy="49870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/১০ম</a:t>
            </a:r>
            <a:r>
              <a:rPr lang="en-US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Hp\Desktop\kuakat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" y="2241071"/>
            <a:ext cx="3875671" cy="40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8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777923"/>
            <a:ext cx="4993990" cy="3702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25" y="777923"/>
            <a:ext cx="5010911" cy="3702637"/>
          </a:xfrm>
          <a:prstGeom prst="rect">
            <a:avLst/>
          </a:prstGeom>
        </p:spPr>
      </p:pic>
      <p:sp>
        <p:nvSpPr>
          <p:cNvPr id="5" name="Flowchart: Predefined Process 4"/>
          <p:cNvSpPr/>
          <p:nvPr/>
        </p:nvSpPr>
        <p:spPr>
          <a:xfrm>
            <a:off x="1001621" y="5123912"/>
            <a:ext cx="3425588" cy="1091821"/>
          </a:xfrm>
          <a:prstGeom prst="flowChartPredefined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7408002" y="5076146"/>
            <a:ext cx="3016155" cy="1187355"/>
          </a:xfrm>
          <a:prstGeom prst="flowChartPredefined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476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8" y="1235122"/>
            <a:ext cx="7206018" cy="402608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3275463" y="5431808"/>
            <a:ext cx="5254388" cy="1214651"/>
          </a:xfrm>
          <a:prstGeom prst="bevel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003307" y="150125"/>
            <a:ext cx="3384646" cy="914400"/>
          </a:xfrm>
          <a:prstGeom prst="cube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37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763671" y="637179"/>
            <a:ext cx="6441744" cy="1337480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</p:txBody>
      </p:sp>
      <p:sp>
        <p:nvSpPr>
          <p:cNvPr id="3" name="Cube 2"/>
          <p:cNvSpPr/>
          <p:nvPr/>
        </p:nvSpPr>
        <p:spPr>
          <a:xfrm>
            <a:off x="1037230" y="2483893"/>
            <a:ext cx="9894627" cy="4203510"/>
          </a:xfrm>
          <a:prstGeom prst="cube">
            <a:avLst/>
          </a:prstGeom>
          <a:solidFill>
            <a:srgbClr val="002060"/>
          </a:solidFill>
          <a:ln w="5715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করবো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1911540"/>
            <a:ext cx="8775510" cy="429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entagon 4"/>
          <p:cNvSpPr/>
          <p:nvPr/>
        </p:nvSpPr>
        <p:spPr>
          <a:xfrm>
            <a:off x="1216800" y="504000"/>
            <a:ext cx="9489600" cy="115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ব্যহত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086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3" y="1686208"/>
            <a:ext cx="5568286" cy="3636418"/>
          </a:xfrm>
          <a:prstGeom prst="rect">
            <a:avLst/>
          </a:prstGeom>
        </p:spPr>
      </p:pic>
      <p:sp>
        <p:nvSpPr>
          <p:cNvPr id="7" name="Flowchart: Direct Access Storage 6"/>
          <p:cNvSpPr/>
          <p:nvPr/>
        </p:nvSpPr>
        <p:spPr>
          <a:xfrm>
            <a:off x="177423" y="182880"/>
            <a:ext cx="4558351" cy="919530"/>
          </a:xfrm>
          <a:prstGeom prst="flowChartMagneticDru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1173709" y="5472752"/>
            <a:ext cx="3384643" cy="1255594"/>
          </a:xfrm>
          <a:prstGeom prst="flowChartMultidocumen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5745709" y="0"/>
            <a:ext cx="6291615" cy="3358059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|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| এ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5745709" y="3521122"/>
            <a:ext cx="6291615" cy="3207224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সানভিট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wp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৫%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9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4" y="1487606"/>
            <a:ext cx="4418321" cy="3807725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358394" y="5418160"/>
            <a:ext cx="3649000" cy="1296537"/>
          </a:xfrm>
          <a:prstGeom prst="flowChartMultidocumen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58394" y="518616"/>
            <a:ext cx="2879678" cy="846161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295332" y="256032"/>
            <a:ext cx="6738172" cy="2896601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১|আক্রান্ত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বেষ্টনীর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২|আক্রান্ত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ঘষলে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গুঁড়ার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459106" y="3391468"/>
            <a:ext cx="6574398" cy="320722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ম্যনকোজেব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২%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31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460310"/>
            <a:ext cx="4544705" cy="382137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70847" y="68239"/>
            <a:ext cx="1965278" cy="1023582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63773" y="5449825"/>
            <a:ext cx="2852383" cy="1155692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5036026" y="1"/>
            <a:ext cx="6974004" cy="3875963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রোগটি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দাবানো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ক্ষতগুগো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লম্বলম্বি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৪|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পচনের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পরেও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ছাল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৫|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নিম্নমানের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036025" y="3913633"/>
            <a:ext cx="7155976" cy="29716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টিল্ট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২০০EC-৫%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89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996</TotalTime>
  <Words>667</Words>
  <Application>Microsoft Office PowerPoint</Application>
  <PresentationFormat>Custom</PresentationFormat>
  <Paragraphs>106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2_Parallax</vt:lpstr>
      <vt:lpstr>1_Ion</vt:lpstr>
      <vt:lpstr>Aspect</vt:lpstr>
      <vt:lpstr>Austin</vt:lpstr>
      <vt:lpstr>Couture</vt:lpstr>
      <vt:lpstr>Thatch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kadirpur s m nath high school Austrgram</dc:creator>
  <cp:lastModifiedBy>Windows User</cp:lastModifiedBy>
  <cp:revision>102</cp:revision>
  <dcterms:created xsi:type="dcterms:W3CDTF">2019-08-22T11:33:03Z</dcterms:created>
  <dcterms:modified xsi:type="dcterms:W3CDTF">2019-11-26T17:23:15Z</dcterms:modified>
</cp:coreProperties>
</file>