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52" r:id="rId2"/>
    <p:sldId id="350" r:id="rId3"/>
    <p:sldId id="353" r:id="rId4"/>
    <p:sldId id="283" r:id="rId5"/>
    <p:sldId id="285" r:id="rId6"/>
    <p:sldId id="311" r:id="rId7"/>
    <p:sldId id="354" r:id="rId8"/>
    <p:sldId id="286" r:id="rId9"/>
    <p:sldId id="337" r:id="rId10"/>
    <p:sldId id="355" r:id="rId11"/>
    <p:sldId id="296" r:id="rId12"/>
    <p:sldId id="351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6600FF"/>
    <a:srgbClr val="FF3399"/>
    <a:srgbClr val="61337D"/>
    <a:srgbClr val="FF0066"/>
    <a:srgbClr val="CC00FF"/>
    <a:srgbClr val="5ED0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64" autoAdjust="0"/>
  </p:normalViewPr>
  <p:slideViewPr>
    <p:cSldViewPr>
      <p:cViewPr>
        <p:scale>
          <a:sx n="80" d="100"/>
          <a:sy n="80" d="100"/>
        </p:scale>
        <p:origin x="-1086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0A95CE-2ADC-42B4-B7B9-84D4C790CB55}" type="doc">
      <dgm:prSet loTypeId="urn:microsoft.com/office/officeart/2005/8/layout/cycle2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B3D5367-5B51-496B-80AC-4C5E781CAF21}">
      <dgm:prSet phldrT="[Text]"/>
      <dgm:spPr/>
      <dgm:t>
        <a:bodyPr/>
        <a:lstStyle/>
        <a:p>
          <a:r>
            <a:rPr lang="en-US" dirty="0" err="1" smtClean="0">
              <a:latin typeface="AdorshoLipi" panose="02000500020000020004" pitchFamily="1" charset="0"/>
              <a:cs typeface="AdorshoLipi" panose="02000500020000020004" pitchFamily="1" charset="0"/>
            </a:rPr>
            <a:t>শরীর</a:t>
          </a:r>
          <a:r>
            <a:rPr lang="en-US" dirty="0" smtClean="0">
              <a:latin typeface="AdorshoLipi" panose="02000500020000020004" pitchFamily="1" charset="0"/>
              <a:cs typeface="AdorshoLipi" panose="02000500020000020004" pitchFamily="1" charset="0"/>
            </a:rPr>
            <a:t> </a:t>
          </a:r>
          <a:r>
            <a:rPr lang="en-US" dirty="0" err="1" smtClean="0">
              <a:latin typeface="AdorshoLipi" panose="02000500020000020004" pitchFamily="1" charset="0"/>
              <a:cs typeface="AdorshoLipi" panose="02000500020000020004" pitchFamily="1" charset="0"/>
            </a:rPr>
            <a:t>পাক</a:t>
          </a:r>
          <a:endParaRPr lang="en-US" dirty="0">
            <a:latin typeface="AdorshoLipi" panose="02000500020000020004" pitchFamily="1" charset="0"/>
            <a:cs typeface="AdorshoLipi" panose="02000500020000020004" pitchFamily="1" charset="0"/>
          </a:endParaRPr>
        </a:p>
      </dgm:t>
    </dgm:pt>
    <dgm:pt modelId="{EABC21EA-F108-4F57-B914-8429D0495704}" type="parTrans" cxnId="{130528B3-D3DE-4D00-B3E1-A43A90AB0539}">
      <dgm:prSet/>
      <dgm:spPr/>
      <dgm:t>
        <a:bodyPr/>
        <a:lstStyle/>
        <a:p>
          <a:endParaRPr lang="en-US"/>
        </a:p>
      </dgm:t>
    </dgm:pt>
    <dgm:pt modelId="{A4A90024-40FC-433B-BE2E-86F65F21F735}" type="sibTrans" cxnId="{130528B3-D3DE-4D00-B3E1-A43A90AB0539}">
      <dgm:prSet/>
      <dgm:spPr/>
      <dgm:t>
        <a:bodyPr/>
        <a:lstStyle/>
        <a:p>
          <a:endParaRPr lang="en-US"/>
        </a:p>
      </dgm:t>
    </dgm:pt>
    <dgm:pt modelId="{C4695171-E454-4697-A2D1-FEC878CA86A2}">
      <dgm:prSet phldrT="[Text]"/>
      <dgm:spPr/>
      <dgm:t>
        <a:bodyPr/>
        <a:lstStyle/>
        <a:p>
          <a:r>
            <a:rPr lang="en-US" dirty="0" err="1" smtClean="0">
              <a:latin typeface="AdorshoLipi" panose="02000500020000020004" pitchFamily="1" charset="0"/>
              <a:cs typeface="AdorshoLipi" panose="02000500020000020004" pitchFamily="1" charset="0"/>
            </a:rPr>
            <a:t>কপড়</a:t>
          </a:r>
          <a:r>
            <a:rPr lang="en-US" dirty="0" smtClean="0">
              <a:latin typeface="AdorshoLipi" panose="02000500020000020004" pitchFamily="1" charset="0"/>
              <a:cs typeface="AdorshoLipi" panose="02000500020000020004" pitchFamily="1" charset="0"/>
            </a:rPr>
            <a:t> </a:t>
          </a:r>
          <a:r>
            <a:rPr lang="en-US" dirty="0" err="1" smtClean="0">
              <a:latin typeface="AdorshoLipi" panose="02000500020000020004" pitchFamily="1" charset="0"/>
              <a:cs typeface="AdorshoLipi" panose="02000500020000020004" pitchFamily="1" charset="0"/>
            </a:rPr>
            <a:t>পাক</a:t>
          </a:r>
          <a:endParaRPr lang="en-US" dirty="0"/>
        </a:p>
      </dgm:t>
    </dgm:pt>
    <dgm:pt modelId="{38D02B81-2F1E-4142-BDB9-D14667E1C218}" type="parTrans" cxnId="{6B3F1BF2-17BC-405A-8CB3-6C3BB9F51453}">
      <dgm:prSet/>
      <dgm:spPr/>
      <dgm:t>
        <a:bodyPr/>
        <a:lstStyle/>
        <a:p>
          <a:endParaRPr lang="en-US"/>
        </a:p>
      </dgm:t>
    </dgm:pt>
    <dgm:pt modelId="{1CF4AA0F-EFB5-4D12-B350-883D5DDBA04F}" type="sibTrans" cxnId="{6B3F1BF2-17BC-405A-8CB3-6C3BB9F51453}">
      <dgm:prSet/>
      <dgm:spPr/>
      <dgm:t>
        <a:bodyPr/>
        <a:lstStyle/>
        <a:p>
          <a:endParaRPr lang="en-US"/>
        </a:p>
      </dgm:t>
    </dgm:pt>
    <dgm:pt modelId="{BE4CA4AE-1E91-4B77-BC6F-A293097A0D00}">
      <dgm:prSet phldrT="[Text]"/>
      <dgm:spPr/>
      <dgm:t>
        <a:bodyPr/>
        <a:lstStyle/>
        <a:p>
          <a:r>
            <a:rPr lang="en-US" dirty="0" err="1" smtClean="0">
              <a:latin typeface="AdorshoLipi" panose="02000500020000020004" pitchFamily="1" charset="0"/>
              <a:cs typeface="AdorshoLipi" panose="02000500020000020004" pitchFamily="1" charset="0"/>
            </a:rPr>
            <a:t>জায়গা</a:t>
          </a:r>
          <a:r>
            <a:rPr lang="en-US" dirty="0" smtClean="0">
              <a:latin typeface="AdorshoLipi" panose="02000500020000020004" pitchFamily="1" charset="0"/>
              <a:cs typeface="AdorshoLipi" panose="02000500020000020004" pitchFamily="1" charset="0"/>
            </a:rPr>
            <a:t> </a:t>
          </a:r>
          <a:r>
            <a:rPr lang="en-US" dirty="0" err="1" smtClean="0">
              <a:latin typeface="AdorshoLipi" panose="02000500020000020004" pitchFamily="1" charset="0"/>
              <a:cs typeface="AdorshoLipi" panose="02000500020000020004" pitchFamily="1" charset="0"/>
            </a:rPr>
            <a:t>পাক</a:t>
          </a:r>
          <a:endParaRPr lang="en-US" dirty="0"/>
        </a:p>
      </dgm:t>
    </dgm:pt>
    <dgm:pt modelId="{ACB4A127-F745-45BA-975C-5CE9CF706116}" type="parTrans" cxnId="{EA65A793-DEDF-40B6-9C7A-DE9C94027CBF}">
      <dgm:prSet/>
      <dgm:spPr/>
      <dgm:t>
        <a:bodyPr/>
        <a:lstStyle/>
        <a:p>
          <a:endParaRPr lang="en-US"/>
        </a:p>
      </dgm:t>
    </dgm:pt>
    <dgm:pt modelId="{6AFC9720-294E-484A-8EEB-D76135FA56A7}" type="sibTrans" cxnId="{EA65A793-DEDF-40B6-9C7A-DE9C94027CBF}">
      <dgm:prSet/>
      <dgm:spPr/>
      <dgm:t>
        <a:bodyPr/>
        <a:lstStyle/>
        <a:p>
          <a:endParaRPr lang="en-US"/>
        </a:p>
      </dgm:t>
    </dgm:pt>
    <dgm:pt modelId="{BAF8A51A-BF2E-4CF0-8C27-D86A75E6F13B}">
      <dgm:prSet phldrT="[Text]"/>
      <dgm:spPr/>
      <dgm:t>
        <a:bodyPr/>
        <a:lstStyle/>
        <a:p>
          <a:r>
            <a:rPr lang="en-US" dirty="0" err="1" smtClean="0">
              <a:latin typeface="AdorshoLipi" panose="02000500020000020004" pitchFamily="1" charset="0"/>
              <a:cs typeface="AdorshoLipi" panose="02000500020000020004" pitchFamily="1" charset="0"/>
            </a:rPr>
            <a:t>সতর</a:t>
          </a:r>
          <a:r>
            <a:rPr lang="en-US" dirty="0" smtClean="0">
              <a:latin typeface="AdorshoLipi" panose="02000500020000020004" pitchFamily="1" charset="0"/>
              <a:cs typeface="AdorshoLipi" panose="02000500020000020004" pitchFamily="1" charset="0"/>
            </a:rPr>
            <a:t> </a:t>
          </a:r>
          <a:r>
            <a:rPr lang="en-US" dirty="0" err="1" smtClean="0">
              <a:latin typeface="AdorshoLipi" panose="02000500020000020004" pitchFamily="1" charset="0"/>
              <a:cs typeface="AdorshoLipi" panose="02000500020000020004" pitchFamily="1" charset="0"/>
            </a:rPr>
            <a:t>ঢাকা</a:t>
          </a:r>
          <a:endParaRPr lang="en-US" dirty="0"/>
        </a:p>
      </dgm:t>
    </dgm:pt>
    <dgm:pt modelId="{B9A865EF-BF48-42E2-BB81-D72876AEC140}" type="parTrans" cxnId="{16F23026-F05A-499D-A647-EA44749D92F9}">
      <dgm:prSet/>
      <dgm:spPr/>
      <dgm:t>
        <a:bodyPr/>
        <a:lstStyle/>
        <a:p>
          <a:endParaRPr lang="en-US"/>
        </a:p>
      </dgm:t>
    </dgm:pt>
    <dgm:pt modelId="{A9AD1B69-4244-4C66-AF20-72DDC1412A8E}" type="sibTrans" cxnId="{16F23026-F05A-499D-A647-EA44749D92F9}">
      <dgm:prSet/>
      <dgm:spPr/>
      <dgm:t>
        <a:bodyPr/>
        <a:lstStyle/>
        <a:p>
          <a:endParaRPr lang="en-US"/>
        </a:p>
      </dgm:t>
    </dgm:pt>
    <dgm:pt modelId="{0F9017DA-7E0B-4523-930E-6D534C532E05}">
      <dgm:prSet phldrT="[Text]"/>
      <dgm:spPr/>
      <dgm:t>
        <a:bodyPr/>
        <a:lstStyle/>
        <a:p>
          <a:r>
            <a:rPr lang="en-US" dirty="0" err="1" smtClean="0"/>
            <a:t>কিবলামুখী</a:t>
          </a:r>
          <a:r>
            <a:rPr lang="en-US" dirty="0" smtClean="0"/>
            <a:t> </a:t>
          </a:r>
          <a:r>
            <a:rPr lang="en-US" dirty="0" err="1" smtClean="0"/>
            <a:t>হওয়া</a:t>
          </a:r>
          <a:endParaRPr lang="en-US" dirty="0"/>
        </a:p>
      </dgm:t>
    </dgm:pt>
    <dgm:pt modelId="{DA6A0E6D-8B96-481D-B2BB-4C205FB1D3D3}" type="parTrans" cxnId="{E233BA2D-D587-425E-B15D-9A9AB247CD91}">
      <dgm:prSet/>
      <dgm:spPr/>
      <dgm:t>
        <a:bodyPr/>
        <a:lstStyle/>
        <a:p>
          <a:endParaRPr lang="en-US"/>
        </a:p>
      </dgm:t>
    </dgm:pt>
    <dgm:pt modelId="{705E236D-AAD1-4305-8257-A2D4B79D84A7}" type="sibTrans" cxnId="{E233BA2D-D587-425E-B15D-9A9AB247CD91}">
      <dgm:prSet/>
      <dgm:spPr/>
      <dgm:t>
        <a:bodyPr/>
        <a:lstStyle/>
        <a:p>
          <a:endParaRPr lang="en-US"/>
        </a:p>
      </dgm:t>
    </dgm:pt>
    <dgm:pt modelId="{C3EE2426-6FCC-4B84-A453-272E7E576956}">
      <dgm:prSet/>
      <dgm:spPr/>
      <dgm:t>
        <a:bodyPr/>
        <a:lstStyle/>
        <a:p>
          <a:r>
            <a:rPr lang="en-US" dirty="0" err="1" smtClean="0">
              <a:latin typeface="AdorshoLipi" panose="02000500020000020004" pitchFamily="1" charset="0"/>
              <a:cs typeface="AdorshoLipi" panose="02000500020000020004" pitchFamily="1" charset="0"/>
            </a:rPr>
            <a:t>ওয়াক্ত</a:t>
          </a:r>
          <a:r>
            <a:rPr lang="en-US" dirty="0" smtClean="0">
              <a:latin typeface="AdorshoLipi" panose="02000500020000020004" pitchFamily="1" charset="0"/>
              <a:cs typeface="AdorshoLipi" panose="02000500020000020004" pitchFamily="1" charset="0"/>
            </a:rPr>
            <a:t> </a:t>
          </a:r>
          <a:r>
            <a:rPr lang="en-US" dirty="0" err="1" smtClean="0">
              <a:latin typeface="AdorshoLipi" panose="02000500020000020004" pitchFamily="1" charset="0"/>
              <a:cs typeface="AdorshoLipi" panose="02000500020000020004" pitchFamily="1" charset="0"/>
            </a:rPr>
            <a:t>হওয়া</a:t>
          </a:r>
          <a:endParaRPr lang="en-US" dirty="0"/>
        </a:p>
      </dgm:t>
    </dgm:pt>
    <dgm:pt modelId="{7E4BC5EA-BAB1-42C6-9EAD-05EC878DD101}" type="parTrans" cxnId="{CF195788-BCC0-464F-AA95-004B1D6C6231}">
      <dgm:prSet/>
      <dgm:spPr/>
      <dgm:t>
        <a:bodyPr/>
        <a:lstStyle/>
        <a:p>
          <a:endParaRPr lang="en-US"/>
        </a:p>
      </dgm:t>
    </dgm:pt>
    <dgm:pt modelId="{AA3F06AB-2561-4AED-89CE-19BFD155D443}" type="sibTrans" cxnId="{CF195788-BCC0-464F-AA95-004B1D6C6231}">
      <dgm:prSet/>
      <dgm:spPr/>
      <dgm:t>
        <a:bodyPr/>
        <a:lstStyle/>
        <a:p>
          <a:endParaRPr lang="en-US"/>
        </a:p>
      </dgm:t>
    </dgm:pt>
    <dgm:pt modelId="{1704AABF-7B82-478E-8156-6EE8FE294D14}">
      <dgm:prSet/>
      <dgm:spPr/>
      <dgm:t>
        <a:bodyPr/>
        <a:lstStyle/>
        <a:p>
          <a:r>
            <a:rPr lang="en-US" dirty="0" err="1" smtClean="0">
              <a:latin typeface="AdorshoLipi" panose="02000500020000020004" pitchFamily="1" charset="0"/>
              <a:cs typeface="AdorshoLipi" panose="02000500020000020004" pitchFamily="1" charset="0"/>
            </a:rPr>
            <a:t>নিয়ত</a:t>
          </a:r>
          <a:r>
            <a:rPr lang="en-US" dirty="0" smtClean="0">
              <a:latin typeface="AdorshoLipi" panose="02000500020000020004" pitchFamily="1" charset="0"/>
              <a:cs typeface="AdorshoLipi" panose="02000500020000020004" pitchFamily="1" charset="0"/>
            </a:rPr>
            <a:t> </a:t>
          </a:r>
          <a:r>
            <a:rPr lang="en-US" dirty="0" err="1" smtClean="0">
              <a:latin typeface="AdorshoLipi" panose="02000500020000020004" pitchFamily="1" charset="0"/>
              <a:cs typeface="AdorshoLipi" panose="02000500020000020004" pitchFamily="1" charset="0"/>
            </a:rPr>
            <a:t>করা</a:t>
          </a:r>
          <a:endParaRPr lang="en-US" dirty="0"/>
        </a:p>
      </dgm:t>
    </dgm:pt>
    <dgm:pt modelId="{31BA09E5-B597-4CAE-9E6A-DC4F99E1B1CA}" type="parTrans" cxnId="{C09AAFCB-0AEA-434D-AFFA-3510D1C86F91}">
      <dgm:prSet/>
      <dgm:spPr/>
      <dgm:t>
        <a:bodyPr/>
        <a:lstStyle/>
        <a:p>
          <a:endParaRPr lang="en-US"/>
        </a:p>
      </dgm:t>
    </dgm:pt>
    <dgm:pt modelId="{9248E826-D776-4541-8273-6C09541F5438}" type="sibTrans" cxnId="{C09AAFCB-0AEA-434D-AFFA-3510D1C86F91}">
      <dgm:prSet/>
      <dgm:spPr/>
      <dgm:t>
        <a:bodyPr/>
        <a:lstStyle/>
        <a:p>
          <a:endParaRPr lang="en-US"/>
        </a:p>
      </dgm:t>
    </dgm:pt>
    <dgm:pt modelId="{8DB9579B-953D-4B80-9C0F-DA21ADF02F56}" type="pres">
      <dgm:prSet presAssocID="{D30A95CE-2ADC-42B4-B7B9-84D4C790CB5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FA2CF6F-AD06-4915-9FD1-8EC7F2B27F85}" type="pres">
      <dgm:prSet presAssocID="{3B3D5367-5B51-496B-80AC-4C5E781CAF21}" presName="node" presStyleLbl="node1" presStyleIdx="0" presStyleCnt="7" custRadScaleRad="101540" custRadScaleInc="75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2C8122-5C22-4B86-A4E7-7A4A140F211E}" type="pres">
      <dgm:prSet presAssocID="{A4A90024-40FC-433B-BE2E-86F65F21F735}" presName="sibTrans" presStyleLbl="sibTrans2D1" presStyleIdx="0" presStyleCnt="7"/>
      <dgm:spPr/>
      <dgm:t>
        <a:bodyPr/>
        <a:lstStyle/>
        <a:p>
          <a:endParaRPr lang="en-US"/>
        </a:p>
      </dgm:t>
    </dgm:pt>
    <dgm:pt modelId="{7A1DE582-7C08-42CA-8096-3B550D7600CA}" type="pres">
      <dgm:prSet presAssocID="{A4A90024-40FC-433B-BE2E-86F65F21F735}" presName="connectorText" presStyleLbl="sibTrans2D1" presStyleIdx="0" presStyleCnt="7"/>
      <dgm:spPr/>
      <dgm:t>
        <a:bodyPr/>
        <a:lstStyle/>
        <a:p>
          <a:endParaRPr lang="en-US"/>
        </a:p>
      </dgm:t>
    </dgm:pt>
    <dgm:pt modelId="{1030A98D-0E73-444C-98DE-8FCB08EEECCC}" type="pres">
      <dgm:prSet presAssocID="{C4695171-E454-4697-A2D1-FEC878CA86A2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B38F8C-2ECC-4887-8B0C-FBE4419180CE}" type="pres">
      <dgm:prSet presAssocID="{1CF4AA0F-EFB5-4D12-B350-883D5DDBA04F}" presName="sibTrans" presStyleLbl="sibTrans2D1" presStyleIdx="1" presStyleCnt="7"/>
      <dgm:spPr/>
      <dgm:t>
        <a:bodyPr/>
        <a:lstStyle/>
        <a:p>
          <a:endParaRPr lang="en-US"/>
        </a:p>
      </dgm:t>
    </dgm:pt>
    <dgm:pt modelId="{D077E045-756B-431A-8E26-C0C6B49102F2}" type="pres">
      <dgm:prSet presAssocID="{1CF4AA0F-EFB5-4D12-B350-883D5DDBA04F}" presName="connectorText" presStyleLbl="sibTrans2D1" presStyleIdx="1" presStyleCnt="7"/>
      <dgm:spPr/>
      <dgm:t>
        <a:bodyPr/>
        <a:lstStyle/>
        <a:p>
          <a:endParaRPr lang="en-US"/>
        </a:p>
      </dgm:t>
    </dgm:pt>
    <dgm:pt modelId="{C31B37A4-F2BB-4EAF-AB91-34349352C1C1}" type="pres">
      <dgm:prSet presAssocID="{BE4CA4AE-1E91-4B77-BC6F-A293097A0D00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042E99-6A73-40AC-8990-EBC3DAFD8950}" type="pres">
      <dgm:prSet presAssocID="{6AFC9720-294E-484A-8EEB-D76135FA56A7}" presName="sibTrans" presStyleLbl="sibTrans2D1" presStyleIdx="2" presStyleCnt="7"/>
      <dgm:spPr/>
      <dgm:t>
        <a:bodyPr/>
        <a:lstStyle/>
        <a:p>
          <a:endParaRPr lang="en-US"/>
        </a:p>
      </dgm:t>
    </dgm:pt>
    <dgm:pt modelId="{75129556-E3FE-4068-B806-0B37A09C798C}" type="pres">
      <dgm:prSet presAssocID="{6AFC9720-294E-484A-8EEB-D76135FA56A7}" presName="connectorText" presStyleLbl="sibTrans2D1" presStyleIdx="2" presStyleCnt="7"/>
      <dgm:spPr/>
      <dgm:t>
        <a:bodyPr/>
        <a:lstStyle/>
        <a:p>
          <a:endParaRPr lang="en-US"/>
        </a:p>
      </dgm:t>
    </dgm:pt>
    <dgm:pt modelId="{43243265-3A26-446C-A768-B75E9158A67E}" type="pres">
      <dgm:prSet presAssocID="{BAF8A51A-BF2E-4CF0-8C27-D86A75E6F13B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5E5447-AA66-4F19-B14E-070DE336E402}" type="pres">
      <dgm:prSet presAssocID="{A9AD1B69-4244-4C66-AF20-72DDC1412A8E}" presName="sibTrans" presStyleLbl="sibTrans2D1" presStyleIdx="3" presStyleCnt="7"/>
      <dgm:spPr/>
      <dgm:t>
        <a:bodyPr/>
        <a:lstStyle/>
        <a:p>
          <a:endParaRPr lang="en-US"/>
        </a:p>
      </dgm:t>
    </dgm:pt>
    <dgm:pt modelId="{6BFE3368-1E43-493F-8FD3-F431A35FDDC3}" type="pres">
      <dgm:prSet presAssocID="{A9AD1B69-4244-4C66-AF20-72DDC1412A8E}" presName="connectorText" presStyleLbl="sibTrans2D1" presStyleIdx="3" presStyleCnt="7"/>
      <dgm:spPr/>
      <dgm:t>
        <a:bodyPr/>
        <a:lstStyle/>
        <a:p>
          <a:endParaRPr lang="en-US"/>
        </a:p>
      </dgm:t>
    </dgm:pt>
    <dgm:pt modelId="{CFC904DB-E808-42E2-8A99-47C4F96C8525}" type="pres">
      <dgm:prSet presAssocID="{0F9017DA-7E0B-4523-930E-6D534C532E05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E44039-CDF6-43A1-8C07-E1BE08D0A458}" type="pres">
      <dgm:prSet presAssocID="{705E236D-AAD1-4305-8257-A2D4B79D84A7}" presName="sibTrans" presStyleLbl="sibTrans2D1" presStyleIdx="4" presStyleCnt="7"/>
      <dgm:spPr/>
      <dgm:t>
        <a:bodyPr/>
        <a:lstStyle/>
        <a:p>
          <a:endParaRPr lang="en-US"/>
        </a:p>
      </dgm:t>
    </dgm:pt>
    <dgm:pt modelId="{827DE3B8-A052-4859-ACF6-8BD76E84EE65}" type="pres">
      <dgm:prSet presAssocID="{705E236D-AAD1-4305-8257-A2D4B79D84A7}" presName="connectorText" presStyleLbl="sibTrans2D1" presStyleIdx="4" presStyleCnt="7"/>
      <dgm:spPr/>
      <dgm:t>
        <a:bodyPr/>
        <a:lstStyle/>
        <a:p>
          <a:endParaRPr lang="en-US"/>
        </a:p>
      </dgm:t>
    </dgm:pt>
    <dgm:pt modelId="{C9B6D315-4BE3-47A3-A06F-AAF76AE282F8}" type="pres">
      <dgm:prSet presAssocID="{C3EE2426-6FCC-4B84-A453-272E7E576956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65231B-B629-4EB1-9417-6B29AA2B2DB7}" type="pres">
      <dgm:prSet presAssocID="{AA3F06AB-2561-4AED-89CE-19BFD155D443}" presName="sibTrans" presStyleLbl="sibTrans2D1" presStyleIdx="5" presStyleCnt="7"/>
      <dgm:spPr/>
      <dgm:t>
        <a:bodyPr/>
        <a:lstStyle/>
        <a:p>
          <a:endParaRPr lang="en-US"/>
        </a:p>
      </dgm:t>
    </dgm:pt>
    <dgm:pt modelId="{E62FF95C-F378-48ED-9B7B-D8DC89E5CACD}" type="pres">
      <dgm:prSet presAssocID="{AA3F06AB-2561-4AED-89CE-19BFD155D443}" presName="connectorText" presStyleLbl="sibTrans2D1" presStyleIdx="5" presStyleCnt="7"/>
      <dgm:spPr/>
      <dgm:t>
        <a:bodyPr/>
        <a:lstStyle/>
        <a:p>
          <a:endParaRPr lang="en-US"/>
        </a:p>
      </dgm:t>
    </dgm:pt>
    <dgm:pt modelId="{BAACF90F-9F80-44B3-9342-3511BA157DA7}" type="pres">
      <dgm:prSet presAssocID="{1704AABF-7B82-478E-8156-6EE8FE294D14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2BA810-5252-4FCC-8DAA-DA45C78B04E4}" type="pres">
      <dgm:prSet presAssocID="{9248E826-D776-4541-8273-6C09541F5438}" presName="sibTrans" presStyleLbl="sibTrans2D1" presStyleIdx="6" presStyleCnt="7"/>
      <dgm:spPr/>
      <dgm:t>
        <a:bodyPr/>
        <a:lstStyle/>
        <a:p>
          <a:endParaRPr lang="en-US"/>
        </a:p>
      </dgm:t>
    </dgm:pt>
    <dgm:pt modelId="{F5AD048D-716B-4605-8463-D4D47D031203}" type="pres">
      <dgm:prSet presAssocID="{9248E826-D776-4541-8273-6C09541F5438}" presName="connectorText" presStyleLbl="sibTrans2D1" presStyleIdx="6" presStyleCnt="7"/>
      <dgm:spPr/>
      <dgm:t>
        <a:bodyPr/>
        <a:lstStyle/>
        <a:p>
          <a:endParaRPr lang="en-US"/>
        </a:p>
      </dgm:t>
    </dgm:pt>
  </dgm:ptLst>
  <dgm:cxnLst>
    <dgm:cxn modelId="{95415125-DEC1-448B-8B0E-FCA7D633C240}" type="presOf" srcId="{705E236D-AAD1-4305-8257-A2D4B79D84A7}" destId="{E1E44039-CDF6-43A1-8C07-E1BE08D0A458}" srcOrd="0" destOrd="0" presId="urn:microsoft.com/office/officeart/2005/8/layout/cycle2"/>
    <dgm:cxn modelId="{68FFB722-44BA-4DCF-8D12-E60A50BB6C5B}" type="presOf" srcId="{0F9017DA-7E0B-4523-930E-6D534C532E05}" destId="{CFC904DB-E808-42E2-8A99-47C4F96C8525}" srcOrd="0" destOrd="0" presId="urn:microsoft.com/office/officeart/2005/8/layout/cycle2"/>
    <dgm:cxn modelId="{25CF5572-063F-4812-BF6A-8481FA1B07C8}" type="presOf" srcId="{C3EE2426-6FCC-4B84-A453-272E7E576956}" destId="{C9B6D315-4BE3-47A3-A06F-AAF76AE282F8}" srcOrd="0" destOrd="0" presId="urn:microsoft.com/office/officeart/2005/8/layout/cycle2"/>
    <dgm:cxn modelId="{E233BA2D-D587-425E-B15D-9A9AB247CD91}" srcId="{D30A95CE-2ADC-42B4-B7B9-84D4C790CB55}" destId="{0F9017DA-7E0B-4523-930E-6D534C532E05}" srcOrd="4" destOrd="0" parTransId="{DA6A0E6D-8B96-481D-B2BB-4C205FB1D3D3}" sibTransId="{705E236D-AAD1-4305-8257-A2D4B79D84A7}"/>
    <dgm:cxn modelId="{97F75303-E64B-417F-8BEF-875A66E99192}" type="presOf" srcId="{AA3F06AB-2561-4AED-89CE-19BFD155D443}" destId="{E62FF95C-F378-48ED-9B7B-D8DC89E5CACD}" srcOrd="1" destOrd="0" presId="urn:microsoft.com/office/officeart/2005/8/layout/cycle2"/>
    <dgm:cxn modelId="{C09AAFCB-0AEA-434D-AFFA-3510D1C86F91}" srcId="{D30A95CE-2ADC-42B4-B7B9-84D4C790CB55}" destId="{1704AABF-7B82-478E-8156-6EE8FE294D14}" srcOrd="6" destOrd="0" parTransId="{31BA09E5-B597-4CAE-9E6A-DC4F99E1B1CA}" sibTransId="{9248E826-D776-4541-8273-6C09541F5438}"/>
    <dgm:cxn modelId="{43DB79D4-F5D4-4E0D-91BE-6D40CCE904B5}" type="presOf" srcId="{C4695171-E454-4697-A2D1-FEC878CA86A2}" destId="{1030A98D-0E73-444C-98DE-8FCB08EEECCC}" srcOrd="0" destOrd="0" presId="urn:microsoft.com/office/officeart/2005/8/layout/cycle2"/>
    <dgm:cxn modelId="{550BF662-D071-4596-9961-A4D78AE05032}" type="presOf" srcId="{6AFC9720-294E-484A-8EEB-D76135FA56A7}" destId="{8D042E99-6A73-40AC-8990-EBC3DAFD8950}" srcOrd="0" destOrd="0" presId="urn:microsoft.com/office/officeart/2005/8/layout/cycle2"/>
    <dgm:cxn modelId="{40681615-39E9-49C9-A460-6DE76ABB07E5}" type="presOf" srcId="{3B3D5367-5B51-496B-80AC-4C5E781CAF21}" destId="{4FA2CF6F-AD06-4915-9FD1-8EC7F2B27F85}" srcOrd="0" destOrd="0" presId="urn:microsoft.com/office/officeart/2005/8/layout/cycle2"/>
    <dgm:cxn modelId="{082F041B-C9CA-43EE-ADBB-0C016F7AF4B2}" type="presOf" srcId="{A4A90024-40FC-433B-BE2E-86F65F21F735}" destId="{7A1DE582-7C08-42CA-8096-3B550D7600CA}" srcOrd="1" destOrd="0" presId="urn:microsoft.com/office/officeart/2005/8/layout/cycle2"/>
    <dgm:cxn modelId="{98CE87C1-9565-453C-8DA1-F6B9853A595D}" type="presOf" srcId="{A9AD1B69-4244-4C66-AF20-72DDC1412A8E}" destId="{6BFE3368-1E43-493F-8FD3-F431A35FDDC3}" srcOrd="1" destOrd="0" presId="urn:microsoft.com/office/officeart/2005/8/layout/cycle2"/>
    <dgm:cxn modelId="{4D48AAF7-EEDF-4A81-96BE-89DC8B1DCB76}" type="presOf" srcId="{705E236D-AAD1-4305-8257-A2D4B79D84A7}" destId="{827DE3B8-A052-4859-ACF6-8BD76E84EE65}" srcOrd="1" destOrd="0" presId="urn:microsoft.com/office/officeart/2005/8/layout/cycle2"/>
    <dgm:cxn modelId="{E9C6333A-5460-4CF3-B19A-8C64C63DE49B}" type="presOf" srcId="{1CF4AA0F-EFB5-4D12-B350-883D5DDBA04F}" destId="{FFB38F8C-2ECC-4887-8B0C-FBE4419180CE}" srcOrd="0" destOrd="0" presId="urn:microsoft.com/office/officeart/2005/8/layout/cycle2"/>
    <dgm:cxn modelId="{130528B3-D3DE-4D00-B3E1-A43A90AB0539}" srcId="{D30A95CE-2ADC-42B4-B7B9-84D4C790CB55}" destId="{3B3D5367-5B51-496B-80AC-4C5E781CAF21}" srcOrd="0" destOrd="0" parTransId="{EABC21EA-F108-4F57-B914-8429D0495704}" sibTransId="{A4A90024-40FC-433B-BE2E-86F65F21F735}"/>
    <dgm:cxn modelId="{126F6EFD-21EA-4AED-9B64-E39799808B1D}" type="presOf" srcId="{BE4CA4AE-1E91-4B77-BC6F-A293097A0D00}" destId="{C31B37A4-F2BB-4EAF-AB91-34349352C1C1}" srcOrd="0" destOrd="0" presId="urn:microsoft.com/office/officeart/2005/8/layout/cycle2"/>
    <dgm:cxn modelId="{8CB516A1-7957-429E-A223-E5F55FD24CA2}" type="presOf" srcId="{9248E826-D776-4541-8273-6C09541F5438}" destId="{F5AD048D-716B-4605-8463-D4D47D031203}" srcOrd="1" destOrd="0" presId="urn:microsoft.com/office/officeart/2005/8/layout/cycle2"/>
    <dgm:cxn modelId="{EA65A793-DEDF-40B6-9C7A-DE9C94027CBF}" srcId="{D30A95CE-2ADC-42B4-B7B9-84D4C790CB55}" destId="{BE4CA4AE-1E91-4B77-BC6F-A293097A0D00}" srcOrd="2" destOrd="0" parTransId="{ACB4A127-F745-45BA-975C-5CE9CF706116}" sibTransId="{6AFC9720-294E-484A-8EEB-D76135FA56A7}"/>
    <dgm:cxn modelId="{EFE27D53-A3D2-45DD-BBC2-B418E2518688}" type="presOf" srcId="{A4A90024-40FC-433B-BE2E-86F65F21F735}" destId="{472C8122-5C22-4B86-A4E7-7A4A140F211E}" srcOrd="0" destOrd="0" presId="urn:microsoft.com/office/officeart/2005/8/layout/cycle2"/>
    <dgm:cxn modelId="{865524C7-BCC5-45E7-A75D-7FD4A81B6999}" type="presOf" srcId="{1704AABF-7B82-478E-8156-6EE8FE294D14}" destId="{BAACF90F-9F80-44B3-9342-3511BA157DA7}" srcOrd="0" destOrd="0" presId="urn:microsoft.com/office/officeart/2005/8/layout/cycle2"/>
    <dgm:cxn modelId="{D8006A91-3829-4790-9523-2E4FD277A4D5}" type="presOf" srcId="{A9AD1B69-4244-4C66-AF20-72DDC1412A8E}" destId="{515E5447-AA66-4F19-B14E-070DE336E402}" srcOrd="0" destOrd="0" presId="urn:microsoft.com/office/officeart/2005/8/layout/cycle2"/>
    <dgm:cxn modelId="{AF9DE214-2814-4F0F-9BED-0E698ED62D9A}" type="presOf" srcId="{9248E826-D776-4541-8273-6C09541F5438}" destId="{E82BA810-5252-4FCC-8DAA-DA45C78B04E4}" srcOrd="0" destOrd="0" presId="urn:microsoft.com/office/officeart/2005/8/layout/cycle2"/>
    <dgm:cxn modelId="{CF195788-BCC0-464F-AA95-004B1D6C6231}" srcId="{D30A95CE-2ADC-42B4-B7B9-84D4C790CB55}" destId="{C3EE2426-6FCC-4B84-A453-272E7E576956}" srcOrd="5" destOrd="0" parTransId="{7E4BC5EA-BAB1-42C6-9EAD-05EC878DD101}" sibTransId="{AA3F06AB-2561-4AED-89CE-19BFD155D443}"/>
    <dgm:cxn modelId="{0FB2919B-628C-420B-A4A1-F2B1C7E6DA8F}" type="presOf" srcId="{AA3F06AB-2561-4AED-89CE-19BFD155D443}" destId="{F465231B-B629-4EB1-9417-6B29AA2B2DB7}" srcOrd="0" destOrd="0" presId="urn:microsoft.com/office/officeart/2005/8/layout/cycle2"/>
    <dgm:cxn modelId="{16F23026-F05A-499D-A647-EA44749D92F9}" srcId="{D30A95CE-2ADC-42B4-B7B9-84D4C790CB55}" destId="{BAF8A51A-BF2E-4CF0-8C27-D86A75E6F13B}" srcOrd="3" destOrd="0" parTransId="{B9A865EF-BF48-42E2-BB81-D72876AEC140}" sibTransId="{A9AD1B69-4244-4C66-AF20-72DDC1412A8E}"/>
    <dgm:cxn modelId="{6B3F1BF2-17BC-405A-8CB3-6C3BB9F51453}" srcId="{D30A95CE-2ADC-42B4-B7B9-84D4C790CB55}" destId="{C4695171-E454-4697-A2D1-FEC878CA86A2}" srcOrd="1" destOrd="0" parTransId="{38D02B81-2F1E-4142-BDB9-D14667E1C218}" sibTransId="{1CF4AA0F-EFB5-4D12-B350-883D5DDBA04F}"/>
    <dgm:cxn modelId="{557FC10C-032B-484D-A9F3-B5513665395F}" type="presOf" srcId="{6AFC9720-294E-484A-8EEB-D76135FA56A7}" destId="{75129556-E3FE-4068-B806-0B37A09C798C}" srcOrd="1" destOrd="0" presId="urn:microsoft.com/office/officeart/2005/8/layout/cycle2"/>
    <dgm:cxn modelId="{A14C5225-AFB7-47F8-8B1C-4F0BD3A51B6C}" type="presOf" srcId="{1CF4AA0F-EFB5-4D12-B350-883D5DDBA04F}" destId="{D077E045-756B-431A-8E26-C0C6B49102F2}" srcOrd="1" destOrd="0" presId="urn:microsoft.com/office/officeart/2005/8/layout/cycle2"/>
    <dgm:cxn modelId="{5D9DF238-1281-45A8-A3FF-B5F6C0DF3483}" type="presOf" srcId="{D30A95CE-2ADC-42B4-B7B9-84D4C790CB55}" destId="{8DB9579B-953D-4B80-9C0F-DA21ADF02F56}" srcOrd="0" destOrd="0" presId="urn:microsoft.com/office/officeart/2005/8/layout/cycle2"/>
    <dgm:cxn modelId="{1A4E8A3C-EFB1-4359-BF84-0F7C68126F07}" type="presOf" srcId="{BAF8A51A-BF2E-4CF0-8C27-D86A75E6F13B}" destId="{43243265-3A26-446C-A768-B75E9158A67E}" srcOrd="0" destOrd="0" presId="urn:microsoft.com/office/officeart/2005/8/layout/cycle2"/>
    <dgm:cxn modelId="{5F5307F3-9C75-4D60-8D06-34EF5715954E}" type="presParOf" srcId="{8DB9579B-953D-4B80-9C0F-DA21ADF02F56}" destId="{4FA2CF6F-AD06-4915-9FD1-8EC7F2B27F85}" srcOrd="0" destOrd="0" presId="urn:microsoft.com/office/officeart/2005/8/layout/cycle2"/>
    <dgm:cxn modelId="{094AD174-01DB-4D08-81D2-9E9007A329AB}" type="presParOf" srcId="{8DB9579B-953D-4B80-9C0F-DA21ADF02F56}" destId="{472C8122-5C22-4B86-A4E7-7A4A140F211E}" srcOrd="1" destOrd="0" presId="urn:microsoft.com/office/officeart/2005/8/layout/cycle2"/>
    <dgm:cxn modelId="{138EDA48-9D3B-453A-8530-FD7CE2882C08}" type="presParOf" srcId="{472C8122-5C22-4B86-A4E7-7A4A140F211E}" destId="{7A1DE582-7C08-42CA-8096-3B550D7600CA}" srcOrd="0" destOrd="0" presId="urn:microsoft.com/office/officeart/2005/8/layout/cycle2"/>
    <dgm:cxn modelId="{21602722-549C-4493-861C-DEAF02590443}" type="presParOf" srcId="{8DB9579B-953D-4B80-9C0F-DA21ADF02F56}" destId="{1030A98D-0E73-444C-98DE-8FCB08EEECCC}" srcOrd="2" destOrd="0" presId="urn:microsoft.com/office/officeart/2005/8/layout/cycle2"/>
    <dgm:cxn modelId="{DE007976-A35A-4DD3-ABCA-ED78AE3E50F6}" type="presParOf" srcId="{8DB9579B-953D-4B80-9C0F-DA21ADF02F56}" destId="{FFB38F8C-2ECC-4887-8B0C-FBE4419180CE}" srcOrd="3" destOrd="0" presId="urn:microsoft.com/office/officeart/2005/8/layout/cycle2"/>
    <dgm:cxn modelId="{7D1A7AE4-5A7F-4791-9747-B33CD3A9910B}" type="presParOf" srcId="{FFB38F8C-2ECC-4887-8B0C-FBE4419180CE}" destId="{D077E045-756B-431A-8E26-C0C6B49102F2}" srcOrd="0" destOrd="0" presId="urn:microsoft.com/office/officeart/2005/8/layout/cycle2"/>
    <dgm:cxn modelId="{378C7B44-C46A-4433-942D-6EC36866CF31}" type="presParOf" srcId="{8DB9579B-953D-4B80-9C0F-DA21ADF02F56}" destId="{C31B37A4-F2BB-4EAF-AB91-34349352C1C1}" srcOrd="4" destOrd="0" presId="urn:microsoft.com/office/officeart/2005/8/layout/cycle2"/>
    <dgm:cxn modelId="{D57634A1-0DAB-4AF7-BF57-41AFD5F2ADC2}" type="presParOf" srcId="{8DB9579B-953D-4B80-9C0F-DA21ADF02F56}" destId="{8D042E99-6A73-40AC-8990-EBC3DAFD8950}" srcOrd="5" destOrd="0" presId="urn:microsoft.com/office/officeart/2005/8/layout/cycle2"/>
    <dgm:cxn modelId="{ED783A7C-E2C2-4B94-BC9B-788E9EBF3E92}" type="presParOf" srcId="{8D042E99-6A73-40AC-8990-EBC3DAFD8950}" destId="{75129556-E3FE-4068-B806-0B37A09C798C}" srcOrd="0" destOrd="0" presId="urn:microsoft.com/office/officeart/2005/8/layout/cycle2"/>
    <dgm:cxn modelId="{02D06375-E4DD-4C0F-9372-44AC7CD8831C}" type="presParOf" srcId="{8DB9579B-953D-4B80-9C0F-DA21ADF02F56}" destId="{43243265-3A26-446C-A768-B75E9158A67E}" srcOrd="6" destOrd="0" presId="urn:microsoft.com/office/officeart/2005/8/layout/cycle2"/>
    <dgm:cxn modelId="{78BD7621-25BB-4551-A7E5-386390DD6A47}" type="presParOf" srcId="{8DB9579B-953D-4B80-9C0F-DA21ADF02F56}" destId="{515E5447-AA66-4F19-B14E-070DE336E402}" srcOrd="7" destOrd="0" presId="urn:microsoft.com/office/officeart/2005/8/layout/cycle2"/>
    <dgm:cxn modelId="{7B1065BC-263C-4573-BA93-7ABE8CFB79FA}" type="presParOf" srcId="{515E5447-AA66-4F19-B14E-070DE336E402}" destId="{6BFE3368-1E43-493F-8FD3-F431A35FDDC3}" srcOrd="0" destOrd="0" presId="urn:microsoft.com/office/officeart/2005/8/layout/cycle2"/>
    <dgm:cxn modelId="{D10BAF2B-31F7-4FDA-98B5-7FB88B0CEB26}" type="presParOf" srcId="{8DB9579B-953D-4B80-9C0F-DA21ADF02F56}" destId="{CFC904DB-E808-42E2-8A99-47C4F96C8525}" srcOrd="8" destOrd="0" presId="urn:microsoft.com/office/officeart/2005/8/layout/cycle2"/>
    <dgm:cxn modelId="{F06D99F7-4B4A-4AA7-B4DC-10B4D7369F45}" type="presParOf" srcId="{8DB9579B-953D-4B80-9C0F-DA21ADF02F56}" destId="{E1E44039-CDF6-43A1-8C07-E1BE08D0A458}" srcOrd="9" destOrd="0" presId="urn:microsoft.com/office/officeart/2005/8/layout/cycle2"/>
    <dgm:cxn modelId="{0D0B5833-861F-4402-9459-0D20F15931EB}" type="presParOf" srcId="{E1E44039-CDF6-43A1-8C07-E1BE08D0A458}" destId="{827DE3B8-A052-4859-ACF6-8BD76E84EE65}" srcOrd="0" destOrd="0" presId="urn:microsoft.com/office/officeart/2005/8/layout/cycle2"/>
    <dgm:cxn modelId="{32CA09DD-EFE2-4D25-A398-BE4ED2CAF0A8}" type="presParOf" srcId="{8DB9579B-953D-4B80-9C0F-DA21ADF02F56}" destId="{C9B6D315-4BE3-47A3-A06F-AAF76AE282F8}" srcOrd="10" destOrd="0" presId="urn:microsoft.com/office/officeart/2005/8/layout/cycle2"/>
    <dgm:cxn modelId="{EEB8D785-428E-4D32-8FBC-7B2CCFC3DC55}" type="presParOf" srcId="{8DB9579B-953D-4B80-9C0F-DA21ADF02F56}" destId="{F465231B-B629-4EB1-9417-6B29AA2B2DB7}" srcOrd="11" destOrd="0" presId="urn:microsoft.com/office/officeart/2005/8/layout/cycle2"/>
    <dgm:cxn modelId="{46A4AF2C-BD50-45B5-8164-FA1D5360B0D3}" type="presParOf" srcId="{F465231B-B629-4EB1-9417-6B29AA2B2DB7}" destId="{E62FF95C-F378-48ED-9B7B-D8DC89E5CACD}" srcOrd="0" destOrd="0" presId="urn:microsoft.com/office/officeart/2005/8/layout/cycle2"/>
    <dgm:cxn modelId="{32D9B13A-A011-4596-B5E4-8B5A40B66CC1}" type="presParOf" srcId="{8DB9579B-953D-4B80-9C0F-DA21ADF02F56}" destId="{BAACF90F-9F80-44B3-9342-3511BA157DA7}" srcOrd="12" destOrd="0" presId="urn:microsoft.com/office/officeart/2005/8/layout/cycle2"/>
    <dgm:cxn modelId="{31FD91C0-56B7-4D0D-970B-8DA5F88DD7B5}" type="presParOf" srcId="{8DB9579B-953D-4B80-9C0F-DA21ADF02F56}" destId="{E82BA810-5252-4FCC-8DAA-DA45C78B04E4}" srcOrd="13" destOrd="0" presId="urn:microsoft.com/office/officeart/2005/8/layout/cycle2"/>
    <dgm:cxn modelId="{F0CD7B70-ADC7-4304-833E-D88AFE4F5019}" type="presParOf" srcId="{E82BA810-5252-4FCC-8DAA-DA45C78B04E4}" destId="{F5AD048D-716B-4605-8463-D4D47D031203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30A95CE-2ADC-42B4-B7B9-84D4C790CB55}" type="doc">
      <dgm:prSet loTypeId="urn:microsoft.com/office/officeart/2005/8/layout/cycle2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B3D5367-5B51-496B-80AC-4C5E781CAF21}">
      <dgm:prSet phldrT="[Text]"/>
      <dgm:spPr/>
      <dgm:t>
        <a:bodyPr/>
        <a:lstStyle/>
        <a:p>
          <a:r>
            <a:rPr lang="en-US" dirty="0" err="1" smtClean="0">
              <a:latin typeface="AdorshoLipi" panose="02000500020000020004" pitchFamily="1" charset="0"/>
              <a:cs typeface="AdorshoLipi" panose="02000500020000020004" pitchFamily="1" charset="0"/>
            </a:rPr>
            <a:t>তাকবীরে</a:t>
          </a:r>
          <a:r>
            <a:rPr lang="en-US" dirty="0" smtClean="0">
              <a:latin typeface="AdorshoLipi" panose="02000500020000020004" pitchFamily="1" charset="0"/>
              <a:cs typeface="AdorshoLipi" panose="02000500020000020004" pitchFamily="1" charset="0"/>
            </a:rPr>
            <a:t> </a:t>
          </a:r>
          <a:r>
            <a:rPr lang="en-US" dirty="0" err="1" smtClean="0">
              <a:latin typeface="AdorshoLipi" panose="02000500020000020004" pitchFamily="1" charset="0"/>
              <a:cs typeface="AdorshoLipi" panose="02000500020000020004" pitchFamily="1" charset="0"/>
            </a:rPr>
            <a:t>তাহরিমা</a:t>
          </a:r>
          <a:endParaRPr lang="en-US" dirty="0">
            <a:latin typeface="AdorshoLipi" panose="02000500020000020004" pitchFamily="1" charset="0"/>
            <a:cs typeface="AdorshoLipi" panose="02000500020000020004" pitchFamily="1" charset="0"/>
          </a:endParaRPr>
        </a:p>
      </dgm:t>
    </dgm:pt>
    <dgm:pt modelId="{EABC21EA-F108-4F57-B914-8429D0495704}" type="parTrans" cxnId="{130528B3-D3DE-4D00-B3E1-A43A90AB0539}">
      <dgm:prSet/>
      <dgm:spPr/>
      <dgm:t>
        <a:bodyPr/>
        <a:lstStyle/>
        <a:p>
          <a:endParaRPr lang="en-US"/>
        </a:p>
      </dgm:t>
    </dgm:pt>
    <dgm:pt modelId="{A4A90024-40FC-433B-BE2E-86F65F21F735}" type="sibTrans" cxnId="{130528B3-D3DE-4D00-B3E1-A43A90AB0539}">
      <dgm:prSet/>
      <dgm:spPr/>
      <dgm:t>
        <a:bodyPr/>
        <a:lstStyle/>
        <a:p>
          <a:endParaRPr lang="en-US"/>
        </a:p>
      </dgm:t>
    </dgm:pt>
    <dgm:pt modelId="{C4695171-E454-4697-A2D1-FEC878CA86A2}">
      <dgm:prSet phldrT="[Text]"/>
      <dgm:spPr/>
      <dgm:t>
        <a:bodyPr/>
        <a:lstStyle/>
        <a:p>
          <a:r>
            <a:rPr lang="en-US" dirty="0" err="1" smtClean="0">
              <a:latin typeface="AdorshoLipi" panose="02000500020000020004" pitchFamily="1" charset="0"/>
              <a:cs typeface="AdorshoLipi" panose="02000500020000020004" pitchFamily="1" charset="0"/>
            </a:rPr>
            <a:t>দাড়িয়ে</a:t>
          </a:r>
          <a:r>
            <a:rPr lang="en-US" dirty="0" smtClean="0">
              <a:latin typeface="AdorshoLipi" panose="02000500020000020004" pitchFamily="1" charset="0"/>
              <a:cs typeface="AdorshoLipi" panose="02000500020000020004" pitchFamily="1" charset="0"/>
            </a:rPr>
            <a:t> </a:t>
          </a:r>
          <a:r>
            <a:rPr lang="en-US" dirty="0" err="1" smtClean="0">
              <a:latin typeface="AdorshoLipi" panose="02000500020000020004" pitchFamily="1" charset="0"/>
              <a:cs typeface="AdorshoLipi" panose="02000500020000020004" pitchFamily="1" charset="0"/>
            </a:rPr>
            <a:t>নামজ</a:t>
          </a:r>
          <a:r>
            <a:rPr lang="en-US" dirty="0" smtClean="0">
              <a:latin typeface="AdorshoLipi" panose="02000500020000020004" pitchFamily="1" charset="0"/>
              <a:cs typeface="AdorshoLipi" panose="02000500020000020004" pitchFamily="1" charset="0"/>
            </a:rPr>
            <a:t> </a:t>
          </a:r>
          <a:r>
            <a:rPr lang="en-US" dirty="0" err="1" smtClean="0">
              <a:latin typeface="AdorshoLipi" panose="02000500020000020004" pitchFamily="1" charset="0"/>
              <a:cs typeface="AdorshoLipi" panose="02000500020000020004" pitchFamily="1" charset="0"/>
            </a:rPr>
            <a:t>পড়া</a:t>
          </a:r>
          <a:endParaRPr lang="en-US" dirty="0"/>
        </a:p>
      </dgm:t>
    </dgm:pt>
    <dgm:pt modelId="{38D02B81-2F1E-4142-BDB9-D14667E1C218}" type="parTrans" cxnId="{6B3F1BF2-17BC-405A-8CB3-6C3BB9F51453}">
      <dgm:prSet/>
      <dgm:spPr/>
      <dgm:t>
        <a:bodyPr/>
        <a:lstStyle/>
        <a:p>
          <a:endParaRPr lang="en-US"/>
        </a:p>
      </dgm:t>
    </dgm:pt>
    <dgm:pt modelId="{1CF4AA0F-EFB5-4D12-B350-883D5DDBA04F}" type="sibTrans" cxnId="{6B3F1BF2-17BC-405A-8CB3-6C3BB9F51453}">
      <dgm:prSet/>
      <dgm:spPr/>
      <dgm:t>
        <a:bodyPr/>
        <a:lstStyle/>
        <a:p>
          <a:endParaRPr lang="en-US"/>
        </a:p>
      </dgm:t>
    </dgm:pt>
    <dgm:pt modelId="{BE4CA4AE-1E91-4B77-BC6F-A293097A0D00}">
      <dgm:prSet phldrT="[Text]"/>
      <dgm:spPr/>
      <dgm:t>
        <a:bodyPr/>
        <a:lstStyle/>
        <a:p>
          <a:r>
            <a:rPr lang="en-US" dirty="0" err="1" smtClean="0">
              <a:latin typeface="AdorshoLipi" panose="02000500020000020004" pitchFamily="1" charset="0"/>
              <a:cs typeface="AdorshoLipi" panose="02000500020000020004" pitchFamily="1" charset="0"/>
            </a:rPr>
            <a:t>কিরাত</a:t>
          </a:r>
          <a:r>
            <a:rPr lang="en-US" dirty="0" smtClean="0">
              <a:latin typeface="AdorshoLipi" panose="02000500020000020004" pitchFamily="1" charset="0"/>
              <a:cs typeface="AdorshoLipi" panose="02000500020000020004" pitchFamily="1" charset="0"/>
            </a:rPr>
            <a:t> </a:t>
          </a:r>
          <a:r>
            <a:rPr lang="en-US" dirty="0" err="1" smtClean="0">
              <a:latin typeface="AdorshoLipi" panose="02000500020000020004" pitchFamily="1" charset="0"/>
              <a:cs typeface="AdorshoLipi" panose="02000500020000020004" pitchFamily="1" charset="0"/>
            </a:rPr>
            <a:t>পড়া</a:t>
          </a:r>
          <a:endParaRPr lang="en-US" dirty="0"/>
        </a:p>
      </dgm:t>
    </dgm:pt>
    <dgm:pt modelId="{ACB4A127-F745-45BA-975C-5CE9CF706116}" type="parTrans" cxnId="{EA65A793-DEDF-40B6-9C7A-DE9C94027CBF}">
      <dgm:prSet/>
      <dgm:spPr/>
      <dgm:t>
        <a:bodyPr/>
        <a:lstStyle/>
        <a:p>
          <a:endParaRPr lang="en-US"/>
        </a:p>
      </dgm:t>
    </dgm:pt>
    <dgm:pt modelId="{6AFC9720-294E-484A-8EEB-D76135FA56A7}" type="sibTrans" cxnId="{EA65A793-DEDF-40B6-9C7A-DE9C94027CBF}">
      <dgm:prSet/>
      <dgm:spPr/>
      <dgm:t>
        <a:bodyPr/>
        <a:lstStyle/>
        <a:p>
          <a:endParaRPr lang="en-US"/>
        </a:p>
      </dgm:t>
    </dgm:pt>
    <dgm:pt modelId="{BAF8A51A-BF2E-4CF0-8C27-D86A75E6F13B}">
      <dgm:prSet phldrT="[Text]"/>
      <dgm:spPr/>
      <dgm:t>
        <a:bodyPr/>
        <a:lstStyle/>
        <a:p>
          <a:r>
            <a:rPr lang="en-US" dirty="0" err="1" smtClean="0">
              <a:latin typeface="AdorshoLipi" panose="02000500020000020004" pitchFamily="1" charset="0"/>
              <a:cs typeface="AdorshoLipi" panose="02000500020000020004" pitchFamily="1" charset="0"/>
            </a:rPr>
            <a:t>রুকু</a:t>
          </a:r>
          <a:r>
            <a:rPr lang="en-US" dirty="0" smtClean="0">
              <a:latin typeface="AdorshoLipi" panose="02000500020000020004" pitchFamily="1" charset="0"/>
              <a:cs typeface="AdorshoLipi" panose="02000500020000020004" pitchFamily="1" charset="0"/>
            </a:rPr>
            <a:t> </a:t>
          </a:r>
          <a:r>
            <a:rPr lang="en-US" dirty="0" err="1" smtClean="0">
              <a:latin typeface="AdorshoLipi" panose="02000500020000020004" pitchFamily="1" charset="0"/>
              <a:cs typeface="AdorshoLipi" panose="02000500020000020004" pitchFamily="1" charset="0"/>
            </a:rPr>
            <a:t>করা</a:t>
          </a:r>
          <a:endParaRPr lang="en-US" dirty="0"/>
        </a:p>
      </dgm:t>
    </dgm:pt>
    <dgm:pt modelId="{B9A865EF-BF48-42E2-BB81-D72876AEC140}" type="parTrans" cxnId="{16F23026-F05A-499D-A647-EA44749D92F9}">
      <dgm:prSet/>
      <dgm:spPr/>
      <dgm:t>
        <a:bodyPr/>
        <a:lstStyle/>
        <a:p>
          <a:endParaRPr lang="en-US"/>
        </a:p>
      </dgm:t>
    </dgm:pt>
    <dgm:pt modelId="{A9AD1B69-4244-4C66-AF20-72DDC1412A8E}" type="sibTrans" cxnId="{16F23026-F05A-499D-A647-EA44749D92F9}">
      <dgm:prSet/>
      <dgm:spPr/>
      <dgm:t>
        <a:bodyPr/>
        <a:lstStyle/>
        <a:p>
          <a:endParaRPr lang="en-US"/>
        </a:p>
      </dgm:t>
    </dgm:pt>
    <dgm:pt modelId="{0F9017DA-7E0B-4523-930E-6D534C532E05}">
      <dgm:prSet phldrT="[Text]"/>
      <dgm:spPr/>
      <dgm:t>
        <a:bodyPr/>
        <a:lstStyle/>
        <a:p>
          <a:r>
            <a:rPr lang="en-US" dirty="0" err="1" smtClean="0">
              <a:latin typeface="AdorshoLipi" panose="02000500020000020004" pitchFamily="1" charset="0"/>
              <a:cs typeface="AdorshoLipi" panose="02000500020000020004" pitchFamily="1" charset="0"/>
            </a:rPr>
            <a:t>সিজদাহ</a:t>
          </a:r>
          <a:r>
            <a:rPr lang="en-US" dirty="0" smtClean="0">
              <a:latin typeface="AdorshoLipi" panose="02000500020000020004" pitchFamily="1" charset="0"/>
              <a:cs typeface="AdorshoLipi" panose="02000500020000020004" pitchFamily="1" charset="0"/>
            </a:rPr>
            <a:t> </a:t>
          </a:r>
          <a:r>
            <a:rPr lang="en-US" dirty="0" err="1" smtClean="0">
              <a:latin typeface="AdorshoLipi" panose="02000500020000020004" pitchFamily="1" charset="0"/>
              <a:cs typeface="AdorshoLipi" panose="02000500020000020004" pitchFamily="1" charset="0"/>
            </a:rPr>
            <a:t>করা</a:t>
          </a:r>
          <a:endParaRPr lang="en-US" dirty="0">
            <a:latin typeface="AdorshoLipi" panose="02000500020000020004" pitchFamily="1" charset="0"/>
            <a:cs typeface="AdorshoLipi" panose="02000500020000020004" pitchFamily="1" charset="0"/>
          </a:endParaRPr>
        </a:p>
      </dgm:t>
    </dgm:pt>
    <dgm:pt modelId="{DA6A0E6D-8B96-481D-B2BB-4C205FB1D3D3}" type="parTrans" cxnId="{E233BA2D-D587-425E-B15D-9A9AB247CD91}">
      <dgm:prSet/>
      <dgm:spPr/>
      <dgm:t>
        <a:bodyPr/>
        <a:lstStyle/>
        <a:p>
          <a:endParaRPr lang="en-US"/>
        </a:p>
      </dgm:t>
    </dgm:pt>
    <dgm:pt modelId="{705E236D-AAD1-4305-8257-A2D4B79D84A7}" type="sibTrans" cxnId="{E233BA2D-D587-425E-B15D-9A9AB247CD91}">
      <dgm:prSet/>
      <dgm:spPr/>
      <dgm:t>
        <a:bodyPr/>
        <a:lstStyle/>
        <a:p>
          <a:endParaRPr lang="en-US"/>
        </a:p>
      </dgm:t>
    </dgm:pt>
    <dgm:pt modelId="{C3EE2426-6FCC-4B84-A453-272E7E576956}">
      <dgm:prSet/>
      <dgm:spPr/>
      <dgm:t>
        <a:bodyPr/>
        <a:lstStyle/>
        <a:p>
          <a:r>
            <a:rPr lang="en-US" dirty="0" err="1" smtClean="0">
              <a:latin typeface="AdorshoLipi" panose="02000500020000020004" pitchFamily="1" charset="0"/>
              <a:cs typeface="AdorshoLipi" panose="02000500020000020004" pitchFamily="1" charset="0"/>
            </a:rPr>
            <a:t>শেষ</a:t>
          </a:r>
          <a:r>
            <a:rPr lang="en-US" dirty="0" smtClean="0">
              <a:latin typeface="AdorshoLipi" panose="02000500020000020004" pitchFamily="1" charset="0"/>
              <a:cs typeface="AdorshoLipi" panose="02000500020000020004" pitchFamily="1" charset="0"/>
            </a:rPr>
            <a:t> </a:t>
          </a:r>
          <a:r>
            <a:rPr lang="en-US" dirty="0" err="1" smtClean="0">
              <a:latin typeface="AdorshoLipi" panose="02000500020000020004" pitchFamily="1" charset="0"/>
              <a:cs typeface="AdorshoLipi" panose="02000500020000020004" pitchFamily="1" charset="0"/>
            </a:rPr>
            <a:t>বৈঠক</a:t>
          </a:r>
          <a:r>
            <a:rPr lang="en-US" dirty="0" smtClean="0">
              <a:latin typeface="AdorshoLipi" panose="02000500020000020004" pitchFamily="1" charset="0"/>
              <a:cs typeface="AdorshoLipi" panose="02000500020000020004" pitchFamily="1" charset="0"/>
            </a:rPr>
            <a:t> </a:t>
          </a:r>
          <a:r>
            <a:rPr lang="en-US" dirty="0" err="1" smtClean="0">
              <a:latin typeface="AdorshoLipi" panose="02000500020000020004" pitchFamily="1" charset="0"/>
              <a:cs typeface="AdorshoLipi" panose="02000500020000020004" pitchFamily="1" charset="0"/>
            </a:rPr>
            <a:t>করা</a:t>
          </a:r>
          <a:endParaRPr lang="en-US" dirty="0"/>
        </a:p>
      </dgm:t>
    </dgm:pt>
    <dgm:pt modelId="{7E4BC5EA-BAB1-42C6-9EAD-05EC878DD101}" type="parTrans" cxnId="{CF195788-BCC0-464F-AA95-004B1D6C6231}">
      <dgm:prSet/>
      <dgm:spPr/>
      <dgm:t>
        <a:bodyPr/>
        <a:lstStyle/>
        <a:p>
          <a:endParaRPr lang="en-US"/>
        </a:p>
      </dgm:t>
    </dgm:pt>
    <dgm:pt modelId="{AA3F06AB-2561-4AED-89CE-19BFD155D443}" type="sibTrans" cxnId="{CF195788-BCC0-464F-AA95-004B1D6C6231}">
      <dgm:prSet/>
      <dgm:spPr/>
      <dgm:t>
        <a:bodyPr/>
        <a:lstStyle/>
        <a:p>
          <a:endParaRPr lang="en-US"/>
        </a:p>
      </dgm:t>
    </dgm:pt>
    <dgm:pt modelId="{1704AABF-7B82-478E-8156-6EE8FE294D14}">
      <dgm:prSet/>
      <dgm:spPr/>
      <dgm:t>
        <a:bodyPr/>
        <a:lstStyle/>
        <a:p>
          <a:r>
            <a:rPr lang="en-US" dirty="0" err="1" smtClean="0">
              <a:latin typeface="AdorshoLipi" panose="02000500020000020004" pitchFamily="1" charset="0"/>
              <a:cs typeface="AdorshoLipi" panose="02000500020000020004" pitchFamily="1" charset="0"/>
            </a:rPr>
            <a:t>সালামের</a:t>
          </a:r>
          <a:r>
            <a:rPr lang="en-US" dirty="0" smtClean="0">
              <a:latin typeface="AdorshoLipi" panose="02000500020000020004" pitchFamily="1" charset="0"/>
              <a:cs typeface="AdorshoLipi" panose="02000500020000020004" pitchFamily="1" charset="0"/>
            </a:rPr>
            <a:t> </a:t>
          </a:r>
          <a:r>
            <a:rPr lang="en-US" dirty="0" err="1" smtClean="0">
              <a:latin typeface="AdorshoLipi" panose="02000500020000020004" pitchFamily="1" charset="0"/>
              <a:cs typeface="AdorshoLipi" panose="02000500020000020004" pitchFamily="1" charset="0"/>
            </a:rPr>
            <a:t>মাধ্যমে</a:t>
          </a:r>
          <a:r>
            <a:rPr lang="en-US" dirty="0" smtClean="0">
              <a:latin typeface="AdorshoLipi" panose="02000500020000020004" pitchFamily="1" charset="0"/>
              <a:cs typeface="AdorshoLipi" panose="02000500020000020004" pitchFamily="1" charset="0"/>
            </a:rPr>
            <a:t> </a:t>
          </a:r>
          <a:r>
            <a:rPr lang="en-US" dirty="0" err="1" smtClean="0">
              <a:latin typeface="AdorshoLipi" panose="02000500020000020004" pitchFamily="1" charset="0"/>
              <a:cs typeface="AdorshoLipi" panose="02000500020000020004" pitchFamily="1" charset="0"/>
            </a:rPr>
            <a:t>নামাজ</a:t>
          </a:r>
          <a:r>
            <a:rPr lang="en-US" dirty="0" smtClean="0">
              <a:latin typeface="AdorshoLipi" panose="02000500020000020004" pitchFamily="1" charset="0"/>
              <a:cs typeface="AdorshoLipi" panose="02000500020000020004" pitchFamily="1" charset="0"/>
            </a:rPr>
            <a:t> </a:t>
          </a:r>
          <a:r>
            <a:rPr lang="en-US" dirty="0" err="1" smtClean="0">
              <a:latin typeface="AdorshoLipi" panose="02000500020000020004" pitchFamily="1" charset="0"/>
              <a:cs typeface="AdorshoLipi" panose="02000500020000020004" pitchFamily="1" charset="0"/>
            </a:rPr>
            <a:t>শেষ</a:t>
          </a:r>
          <a:r>
            <a:rPr lang="en-US" dirty="0" smtClean="0">
              <a:latin typeface="AdorshoLipi" panose="02000500020000020004" pitchFamily="1" charset="0"/>
              <a:cs typeface="AdorshoLipi" panose="02000500020000020004" pitchFamily="1" charset="0"/>
            </a:rPr>
            <a:t> </a:t>
          </a:r>
          <a:r>
            <a:rPr lang="en-US" dirty="0" err="1" smtClean="0">
              <a:latin typeface="AdorshoLipi" panose="02000500020000020004" pitchFamily="1" charset="0"/>
              <a:cs typeface="AdorshoLipi" panose="02000500020000020004" pitchFamily="1" charset="0"/>
            </a:rPr>
            <a:t>করা</a:t>
          </a:r>
          <a:endParaRPr lang="en-US" dirty="0"/>
        </a:p>
      </dgm:t>
    </dgm:pt>
    <dgm:pt modelId="{31BA09E5-B597-4CAE-9E6A-DC4F99E1B1CA}" type="parTrans" cxnId="{C09AAFCB-0AEA-434D-AFFA-3510D1C86F91}">
      <dgm:prSet/>
      <dgm:spPr/>
      <dgm:t>
        <a:bodyPr/>
        <a:lstStyle/>
        <a:p>
          <a:endParaRPr lang="en-US"/>
        </a:p>
      </dgm:t>
    </dgm:pt>
    <dgm:pt modelId="{9248E826-D776-4541-8273-6C09541F5438}" type="sibTrans" cxnId="{C09AAFCB-0AEA-434D-AFFA-3510D1C86F91}">
      <dgm:prSet/>
      <dgm:spPr/>
      <dgm:t>
        <a:bodyPr/>
        <a:lstStyle/>
        <a:p>
          <a:endParaRPr lang="en-US"/>
        </a:p>
      </dgm:t>
    </dgm:pt>
    <dgm:pt modelId="{8DB9579B-953D-4B80-9C0F-DA21ADF02F56}" type="pres">
      <dgm:prSet presAssocID="{D30A95CE-2ADC-42B4-B7B9-84D4C790CB5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FA2CF6F-AD06-4915-9FD1-8EC7F2B27F85}" type="pres">
      <dgm:prSet presAssocID="{3B3D5367-5B51-496B-80AC-4C5E781CAF21}" presName="node" presStyleLbl="node1" presStyleIdx="0" presStyleCnt="7" custRadScaleRad="101540" custRadScaleInc="75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2C8122-5C22-4B86-A4E7-7A4A140F211E}" type="pres">
      <dgm:prSet presAssocID="{A4A90024-40FC-433B-BE2E-86F65F21F735}" presName="sibTrans" presStyleLbl="sibTrans2D1" presStyleIdx="0" presStyleCnt="7"/>
      <dgm:spPr/>
      <dgm:t>
        <a:bodyPr/>
        <a:lstStyle/>
        <a:p>
          <a:endParaRPr lang="en-US"/>
        </a:p>
      </dgm:t>
    </dgm:pt>
    <dgm:pt modelId="{7A1DE582-7C08-42CA-8096-3B550D7600CA}" type="pres">
      <dgm:prSet presAssocID="{A4A90024-40FC-433B-BE2E-86F65F21F735}" presName="connectorText" presStyleLbl="sibTrans2D1" presStyleIdx="0" presStyleCnt="7"/>
      <dgm:spPr/>
      <dgm:t>
        <a:bodyPr/>
        <a:lstStyle/>
        <a:p>
          <a:endParaRPr lang="en-US"/>
        </a:p>
      </dgm:t>
    </dgm:pt>
    <dgm:pt modelId="{1030A98D-0E73-444C-98DE-8FCB08EEECCC}" type="pres">
      <dgm:prSet presAssocID="{C4695171-E454-4697-A2D1-FEC878CA86A2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B38F8C-2ECC-4887-8B0C-FBE4419180CE}" type="pres">
      <dgm:prSet presAssocID="{1CF4AA0F-EFB5-4D12-B350-883D5DDBA04F}" presName="sibTrans" presStyleLbl="sibTrans2D1" presStyleIdx="1" presStyleCnt="7"/>
      <dgm:spPr/>
      <dgm:t>
        <a:bodyPr/>
        <a:lstStyle/>
        <a:p>
          <a:endParaRPr lang="en-US"/>
        </a:p>
      </dgm:t>
    </dgm:pt>
    <dgm:pt modelId="{D077E045-756B-431A-8E26-C0C6B49102F2}" type="pres">
      <dgm:prSet presAssocID="{1CF4AA0F-EFB5-4D12-B350-883D5DDBA04F}" presName="connectorText" presStyleLbl="sibTrans2D1" presStyleIdx="1" presStyleCnt="7"/>
      <dgm:spPr/>
      <dgm:t>
        <a:bodyPr/>
        <a:lstStyle/>
        <a:p>
          <a:endParaRPr lang="en-US"/>
        </a:p>
      </dgm:t>
    </dgm:pt>
    <dgm:pt modelId="{C31B37A4-F2BB-4EAF-AB91-34349352C1C1}" type="pres">
      <dgm:prSet presAssocID="{BE4CA4AE-1E91-4B77-BC6F-A293097A0D00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042E99-6A73-40AC-8990-EBC3DAFD8950}" type="pres">
      <dgm:prSet presAssocID="{6AFC9720-294E-484A-8EEB-D76135FA56A7}" presName="sibTrans" presStyleLbl="sibTrans2D1" presStyleIdx="2" presStyleCnt="7"/>
      <dgm:spPr/>
      <dgm:t>
        <a:bodyPr/>
        <a:lstStyle/>
        <a:p>
          <a:endParaRPr lang="en-US"/>
        </a:p>
      </dgm:t>
    </dgm:pt>
    <dgm:pt modelId="{75129556-E3FE-4068-B806-0B37A09C798C}" type="pres">
      <dgm:prSet presAssocID="{6AFC9720-294E-484A-8EEB-D76135FA56A7}" presName="connectorText" presStyleLbl="sibTrans2D1" presStyleIdx="2" presStyleCnt="7"/>
      <dgm:spPr/>
      <dgm:t>
        <a:bodyPr/>
        <a:lstStyle/>
        <a:p>
          <a:endParaRPr lang="en-US"/>
        </a:p>
      </dgm:t>
    </dgm:pt>
    <dgm:pt modelId="{43243265-3A26-446C-A768-B75E9158A67E}" type="pres">
      <dgm:prSet presAssocID="{BAF8A51A-BF2E-4CF0-8C27-D86A75E6F13B}" presName="node" presStyleLbl="node1" presStyleIdx="3" presStyleCnt="7" custRadScaleRad="101920" custRadScaleInc="43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5E5447-AA66-4F19-B14E-070DE336E402}" type="pres">
      <dgm:prSet presAssocID="{A9AD1B69-4244-4C66-AF20-72DDC1412A8E}" presName="sibTrans" presStyleLbl="sibTrans2D1" presStyleIdx="3" presStyleCnt="7"/>
      <dgm:spPr/>
      <dgm:t>
        <a:bodyPr/>
        <a:lstStyle/>
        <a:p>
          <a:endParaRPr lang="en-US"/>
        </a:p>
      </dgm:t>
    </dgm:pt>
    <dgm:pt modelId="{6BFE3368-1E43-493F-8FD3-F431A35FDDC3}" type="pres">
      <dgm:prSet presAssocID="{A9AD1B69-4244-4C66-AF20-72DDC1412A8E}" presName="connectorText" presStyleLbl="sibTrans2D1" presStyleIdx="3" presStyleCnt="7"/>
      <dgm:spPr/>
      <dgm:t>
        <a:bodyPr/>
        <a:lstStyle/>
        <a:p>
          <a:endParaRPr lang="en-US"/>
        </a:p>
      </dgm:t>
    </dgm:pt>
    <dgm:pt modelId="{CFC904DB-E808-42E2-8A99-47C4F96C8525}" type="pres">
      <dgm:prSet presAssocID="{0F9017DA-7E0B-4523-930E-6D534C532E05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E44039-CDF6-43A1-8C07-E1BE08D0A458}" type="pres">
      <dgm:prSet presAssocID="{705E236D-AAD1-4305-8257-A2D4B79D84A7}" presName="sibTrans" presStyleLbl="sibTrans2D1" presStyleIdx="4" presStyleCnt="7"/>
      <dgm:spPr/>
      <dgm:t>
        <a:bodyPr/>
        <a:lstStyle/>
        <a:p>
          <a:endParaRPr lang="en-US"/>
        </a:p>
      </dgm:t>
    </dgm:pt>
    <dgm:pt modelId="{827DE3B8-A052-4859-ACF6-8BD76E84EE65}" type="pres">
      <dgm:prSet presAssocID="{705E236D-AAD1-4305-8257-A2D4B79D84A7}" presName="connectorText" presStyleLbl="sibTrans2D1" presStyleIdx="4" presStyleCnt="7"/>
      <dgm:spPr/>
      <dgm:t>
        <a:bodyPr/>
        <a:lstStyle/>
        <a:p>
          <a:endParaRPr lang="en-US"/>
        </a:p>
      </dgm:t>
    </dgm:pt>
    <dgm:pt modelId="{C9B6D315-4BE3-47A3-A06F-AAF76AE282F8}" type="pres">
      <dgm:prSet presAssocID="{C3EE2426-6FCC-4B84-A453-272E7E576956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65231B-B629-4EB1-9417-6B29AA2B2DB7}" type="pres">
      <dgm:prSet presAssocID="{AA3F06AB-2561-4AED-89CE-19BFD155D443}" presName="sibTrans" presStyleLbl="sibTrans2D1" presStyleIdx="5" presStyleCnt="7"/>
      <dgm:spPr/>
      <dgm:t>
        <a:bodyPr/>
        <a:lstStyle/>
        <a:p>
          <a:endParaRPr lang="en-US"/>
        </a:p>
      </dgm:t>
    </dgm:pt>
    <dgm:pt modelId="{E62FF95C-F378-48ED-9B7B-D8DC89E5CACD}" type="pres">
      <dgm:prSet presAssocID="{AA3F06AB-2561-4AED-89CE-19BFD155D443}" presName="connectorText" presStyleLbl="sibTrans2D1" presStyleIdx="5" presStyleCnt="7"/>
      <dgm:spPr/>
      <dgm:t>
        <a:bodyPr/>
        <a:lstStyle/>
        <a:p>
          <a:endParaRPr lang="en-US"/>
        </a:p>
      </dgm:t>
    </dgm:pt>
    <dgm:pt modelId="{BAACF90F-9F80-44B3-9342-3511BA157DA7}" type="pres">
      <dgm:prSet presAssocID="{1704AABF-7B82-478E-8156-6EE8FE294D14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2BA810-5252-4FCC-8DAA-DA45C78B04E4}" type="pres">
      <dgm:prSet presAssocID="{9248E826-D776-4541-8273-6C09541F5438}" presName="sibTrans" presStyleLbl="sibTrans2D1" presStyleIdx="6" presStyleCnt="7"/>
      <dgm:spPr/>
      <dgm:t>
        <a:bodyPr/>
        <a:lstStyle/>
        <a:p>
          <a:endParaRPr lang="en-US"/>
        </a:p>
      </dgm:t>
    </dgm:pt>
    <dgm:pt modelId="{F5AD048D-716B-4605-8463-D4D47D031203}" type="pres">
      <dgm:prSet presAssocID="{9248E826-D776-4541-8273-6C09541F5438}" presName="connectorText" presStyleLbl="sibTrans2D1" presStyleIdx="6" presStyleCnt="7"/>
      <dgm:spPr/>
      <dgm:t>
        <a:bodyPr/>
        <a:lstStyle/>
        <a:p>
          <a:endParaRPr lang="en-US"/>
        </a:p>
      </dgm:t>
    </dgm:pt>
  </dgm:ptLst>
  <dgm:cxnLst>
    <dgm:cxn modelId="{E233BA2D-D587-425E-B15D-9A9AB247CD91}" srcId="{D30A95CE-2ADC-42B4-B7B9-84D4C790CB55}" destId="{0F9017DA-7E0B-4523-930E-6D534C532E05}" srcOrd="4" destOrd="0" parTransId="{DA6A0E6D-8B96-481D-B2BB-4C205FB1D3D3}" sibTransId="{705E236D-AAD1-4305-8257-A2D4B79D84A7}"/>
    <dgm:cxn modelId="{0C61BD79-16A0-4501-8C4A-F884A12F0D91}" type="presOf" srcId="{A4A90024-40FC-433B-BE2E-86F65F21F735}" destId="{7A1DE582-7C08-42CA-8096-3B550D7600CA}" srcOrd="1" destOrd="0" presId="urn:microsoft.com/office/officeart/2005/8/layout/cycle2"/>
    <dgm:cxn modelId="{3F114054-A301-41A6-B594-157048EDEB21}" type="presOf" srcId="{AA3F06AB-2561-4AED-89CE-19BFD155D443}" destId="{E62FF95C-F378-48ED-9B7B-D8DC89E5CACD}" srcOrd="1" destOrd="0" presId="urn:microsoft.com/office/officeart/2005/8/layout/cycle2"/>
    <dgm:cxn modelId="{EA60A04B-2C88-46AB-ABF8-DEE0AD3E9551}" type="presOf" srcId="{1704AABF-7B82-478E-8156-6EE8FE294D14}" destId="{BAACF90F-9F80-44B3-9342-3511BA157DA7}" srcOrd="0" destOrd="0" presId="urn:microsoft.com/office/officeart/2005/8/layout/cycle2"/>
    <dgm:cxn modelId="{C09AAFCB-0AEA-434D-AFFA-3510D1C86F91}" srcId="{D30A95CE-2ADC-42B4-B7B9-84D4C790CB55}" destId="{1704AABF-7B82-478E-8156-6EE8FE294D14}" srcOrd="6" destOrd="0" parTransId="{31BA09E5-B597-4CAE-9E6A-DC4F99E1B1CA}" sibTransId="{9248E826-D776-4541-8273-6C09541F5438}"/>
    <dgm:cxn modelId="{30F179B4-23AC-4F1A-AEFD-EFB9845ABF47}" type="presOf" srcId="{6AFC9720-294E-484A-8EEB-D76135FA56A7}" destId="{8D042E99-6A73-40AC-8990-EBC3DAFD8950}" srcOrd="0" destOrd="0" presId="urn:microsoft.com/office/officeart/2005/8/layout/cycle2"/>
    <dgm:cxn modelId="{24E2CA47-0C78-4B63-8D19-117912D29246}" type="presOf" srcId="{9248E826-D776-4541-8273-6C09541F5438}" destId="{F5AD048D-716B-4605-8463-D4D47D031203}" srcOrd="1" destOrd="0" presId="urn:microsoft.com/office/officeart/2005/8/layout/cycle2"/>
    <dgm:cxn modelId="{8D0B885B-6A11-451A-97EC-366C793B30EA}" type="presOf" srcId="{BE4CA4AE-1E91-4B77-BC6F-A293097A0D00}" destId="{C31B37A4-F2BB-4EAF-AB91-34349352C1C1}" srcOrd="0" destOrd="0" presId="urn:microsoft.com/office/officeart/2005/8/layout/cycle2"/>
    <dgm:cxn modelId="{425CBE21-8D11-4C15-A6AD-EDE48EDBD02F}" type="presOf" srcId="{C4695171-E454-4697-A2D1-FEC878CA86A2}" destId="{1030A98D-0E73-444C-98DE-8FCB08EEECCC}" srcOrd="0" destOrd="0" presId="urn:microsoft.com/office/officeart/2005/8/layout/cycle2"/>
    <dgm:cxn modelId="{6737F7A3-35D5-4AFB-9A57-5A802CB7099E}" type="presOf" srcId="{3B3D5367-5B51-496B-80AC-4C5E781CAF21}" destId="{4FA2CF6F-AD06-4915-9FD1-8EC7F2B27F85}" srcOrd="0" destOrd="0" presId="urn:microsoft.com/office/officeart/2005/8/layout/cycle2"/>
    <dgm:cxn modelId="{F3EFD277-B898-41C1-B3C0-C334EAE83CD2}" type="presOf" srcId="{D30A95CE-2ADC-42B4-B7B9-84D4C790CB55}" destId="{8DB9579B-953D-4B80-9C0F-DA21ADF02F56}" srcOrd="0" destOrd="0" presId="urn:microsoft.com/office/officeart/2005/8/layout/cycle2"/>
    <dgm:cxn modelId="{E923B502-6BBE-4FE7-8AEC-7255867C5EE0}" type="presOf" srcId="{A4A90024-40FC-433B-BE2E-86F65F21F735}" destId="{472C8122-5C22-4B86-A4E7-7A4A140F211E}" srcOrd="0" destOrd="0" presId="urn:microsoft.com/office/officeart/2005/8/layout/cycle2"/>
    <dgm:cxn modelId="{130528B3-D3DE-4D00-B3E1-A43A90AB0539}" srcId="{D30A95CE-2ADC-42B4-B7B9-84D4C790CB55}" destId="{3B3D5367-5B51-496B-80AC-4C5E781CAF21}" srcOrd="0" destOrd="0" parTransId="{EABC21EA-F108-4F57-B914-8429D0495704}" sibTransId="{A4A90024-40FC-433B-BE2E-86F65F21F735}"/>
    <dgm:cxn modelId="{D5F1B580-899A-4DEC-AC14-14EA8D753E63}" type="presOf" srcId="{0F9017DA-7E0B-4523-930E-6D534C532E05}" destId="{CFC904DB-E808-42E2-8A99-47C4F96C8525}" srcOrd="0" destOrd="0" presId="urn:microsoft.com/office/officeart/2005/8/layout/cycle2"/>
    <dgm:cxn modelId="{B269C3BE-E090-4696-876E-25B49DBEB1E2}" type="presOf" srcId="{1CF4AA0F-EFB5-4D12-B350-883D5DDBA04F}" destId="{D077E045-756B-431A-8E26-C0C6B49102F2}" srcOrd="1" destOrd="0" presId="urn:microsoft.com/office/officeart/2005/8/layout/cycle2"/>
    <dgm:cxn modelId="{EA65A793-DEDF-40B6-9C7A-DE9C94027CBF}" srcId="{D30A95CE-2ADC-42B4-B7B9-84D4C790CB55}" destId="{BE4CA4AE-1E91-4B77-BC6F-A293097A0D00}" srcOrd="2" destOrd="0" parTransId="{ACB4A127-F745-45BA-975C-5CE9CF706116}" sibTransId="{6AFC9720-294E-484A-8EEB-D76135FA56A7}"/>
    <dgm:cxn modelId="{1802E9CA-B443-416D-917A-05D7511816A8}" type="presOf" srcId="{C3EE2426-6FCC-4B84-A453-272E7E576956}" destId="{C9B6D315-4BE3-47A3-A06F-AAF76AE282F8}" srcOrd="0" destOrd="0" presId="urn:microsoft.com/office/officeart/2005/8/layout/cycle2"/>
    <dgm:cxn modelId="{081589A0-2E1C-495C-93F5-2195A1268682}" type="presOf" srcId="{6AFC9720-294E-484A-8EEB-D76135FA56A7}" destId="{75129556-E3FE-4068-B806-0B37A09C798C}" srcOrd="1" destOrd="0" presId="urn:microsoft.com/office/officeart/2005/8/layout/cycle2"/>
    <dgm:cxn modelId="{FB0C5F2B-B2A3-4F95-9AD3-6F459CFB0F01}" type="presOf" srcId="{BAF8A51A-BF2E-4CF0-8C27-D86A75E6F13B}" destId="{43243265-3A26-446C-A768-B75E9158A67E}" srcOrd="0" destOrd="0" presId="urn:microsoft.com/office/officeart/2005/8/layout/cycle2"/>
    <dgm:cxn modelId="{A3A772F5-4EA0-48C8-A5C1-0CD54DAC6A5B}" type="presOf" srcId="{705E236D-AAD1-4305-8257-A2D4B79D84A7}" destId="{827DE3B8-A052-4859-ACF6-8BD76E84EE65}" srcOrd="1" destOrd="0" presId="urn:microsoft.com/office/officeart/2005/8/layout/cycle2"/>
    <dgm:cxn modelId="{9431F753-E054-4DE6-94F9-C4DFEAAEDA36}" type="presOf" srcId="{AA3F06AB-2561-4AED-89CE-19BFD155D443}" destId="{F465231B-B629-4EB1-9417-6B29AA2B2DB7}" srcOrd="0" destOrd="0" presId="urn:microsoft.com/office/officeart/2005/8/layout/cycle2"/>
    <dgm:cxn modelId="{CF195788-BCC0-464F-AA95-004B1D6C6231}" srcId="{D30A95CE-2ADC-42B4-B7B9-84D4C790CB55}" destId="{C3EE2426-6FCC-4B84-A453-272E7E576956}" srcOrd="5" destOrd="0" parTransId="{7E4BC5EA-BAB1-42C6-9EAD-05EC878DD101}" sibTransId="{AA3F06AB-2561-4AED-89CE-19BFD155D443}"/>
    <dgm:cxn modelId="{5C9EAB1C-92FE-4ECB-8452-6ACB22074218}" type="presOf" srcId="{705E236D-AAD1-4305-8257-A2D4B79D84A7}" destId="{E1E44039-CDF6-43A1-8C07-E1BE08D0A458}" srcOrd="0" destOrd="0" presId="urn:microsoft.com/office/officeart/2005/8/layout/cycle2"/>
    <dgm:cxn modelId="{16F23026-F05A-499D-A647-EA44749D92F9}" srcId="{D30A95CE-2ADC-42B4-B7B9-84D4C790CB55}" destId="{BAF8A51A-BF2E-4CF0-8C27-D86A75E6F13B}" srcOrd="3" destOrd="0" parTransId="{B9A865EF-BF48-42E2-BB81-D72876AEC140}" sibTransId="{A9AD1B69-4244-4C66-AF20-72DDC1412A8E}"/>
    <dgm:cxn modelId="{6B3F1BF2-17BC-405A-8CB3-6C3BB9F51453}" srcId="{D30A95CE-2ADC-42B4-B7B9-84D4C790CB55}" destId="{C4695171-E454-4697-A2D1-FEC878CA86A2}" srcOrd="1" destOrd="0" parTransId="{38D02B81-2F1E-4142-BDB9-D14667E1C218}" sibTransId="{1CF4AA0F-EFB5-4D12-B350-883D5DDBA04F}"/>
    <dgm:cxn modelId="{989C06B0-BEAC-4651-831E-AB3BF8E66421}" type="presOf" srcId="{A9AD1B69-4244-4C66-AF20-72DDC1412A8E}" destId="{6BFE3368-1E43-493F-8FD3-F431A35FDDC3}" srcOrd="1" destOrd="0" presId="urn:microsoft.com/office/officeart/2005/8/layout/cycle2"/>
    <dgm:cxn modelId="{1011DA04-8118-4763-9D4C-41F074E8AF28}" type="presOf" srcId="{9248E826-D776-4541-8273-6C09541F5438}" destId="{E82BA810-5252-4FCC-8DAA-DA45C78B04E4}" srcOrd="0" destOrd="0" presId="urn:microsoft.com/office/officeart/2005/8/layout/cycle2"/>
    <dgm:cxn modelId="{65FBD1E2-DD0A-40A5-A537-E9F65D21A536}" type="presOf" srcId="{A9AD1B69-4244-4C66-AF20-72DDC1412A8E}" destId="{515E5447-AA66-4F19-B14E-070DE336E402}" srcOrd="0" destOrd="0" presId="urn:microsoft.com/office/officeart/2005/8/layout/cycle2"/>
    <dgm:cxn modelId="{73993067-6CD8-49A1-AEBF-E6D595360921}" type="presOf" srcId="{1CF4AA0F-EFB5-4D12-B350-883D5DDBA04F}" destId="{FFB38F8C-2ECC-4887-8B0C-FBE4419180CE}" srcOrd="0" destOrd="0" presId="urn:microsoft.com/office/officeart/2005/8/layout/cycle2"/>
    <dgm:cxn modelId="{CE041BA0-1AD3-4FDD-B3E4-9D40246D320E}" type="presParOf" srcId="{8DB9579B-953D-4B80-9C0F-DA21ADF02F56}" destId="{4FA2CF6F-AD06-4915-9FD1-8EC7F2B27F85}" srcOrd="0" destOrd="0" presId="urn:microsoft.com/office/officeart/2005/8/layout/cycle2"/>
    <dgm:cxn modelId="{B812DDBA-3102-4600-B4DF-E15B9B5D969A}" type="presParOf" srcId="{8DB9579B-953D-4B80-9C0F-DA21ADF02F56}" destId="{472C8122-5C22-4B86-A4E7-7A4A140F211E}" srcOrd="1" destOrd="0" presId="urn:microsoft.com/office/officeart/2005/8/layout/cycle2"/>
    <dgm:cxn modelId="{864022BB-0946-4384-9469-957EDA85A1F2}" type="presParOf" srcId="{472C8122-5C22-4B86-A4E7-7A4A140F211E}" destId="{7A1DE582-7C08-42CA-8096-3B550D7600CA}" srcOrd="0" destOrd="0" presId="urn:microsoft.com/office/officeart/2005/8/layout/cycle2"/>
    <dgm:cxn modelId="{CE4120F5-A91F-4A72-A493-582C4EAD1A90}" type="presParOf" srcId="{8DB9579B-953D-4B80-9C0F-DA21ADF02F56}" destId="{1030A98D-0E73-444C-98DE-8FCB08EEECCC}" srcOrd="2" destOrd="0" presId="urn:microsoft.com/office/officeart/2005/8/layout/cycle2"/>
    <dgm:cxn modelId="{B502CAA7-9855-402D-A404-4706C5EACCC2}" type="presParOf" srcId="{8DB9579B-953D-4B80-9C0F-DA21ADF02F56}" destId="{FFB38F8C-2ECC-4887-8B0C-FBE4419180CE}" srcOrd="3" destOrd="0" presId="urn:microsoft.com/office/officeart/2005/8/layout/cycle2"/>
    <dgm:cxn modelId="{2BB22238-8818-4667-B200-268FC0041DA6}" type="presParOf" srcId="{FFB38F8C-2ECC-4887-8B0C-FBE4419180CE}" destId="{D077E045-756B-431A-8E26-C0C6B49102F2}" srcOrd="0" destOrd="0" presId="urn:microsoft.com/office/officeart/2005/8/layout/cycle2"/>
    <dgm:cxn modelId="{D781BCB2-6F45-42A0-86D8-43D878695898}" type="presParOf" srcId="{8DB9579B-953D-4B80-9C0F-DA21ADF02F56}" destId="{C31B37A4-F2BB-4EAF-AB91-34349352C1C1}" srcOrd="4" destOrd="0" presId="urn:microsoft.com/office/officeart/2005/8/layout/cycle2"/>
    <dgm:cxn modelId="{D5E3A951-4DD4-402A-AA7B-470629A6C889}" type="presParOf" srcId="{8DB9579B-953D-4B80-9C0F-DA21ADF02F56}" destId="{8D042E99-6A73-40AC-8990-EBC3DAFD8950}" srcOrd="5" destOrd="0" presId="urn:microsoft.com/office/officeart/2005/8/layout/cycle2"/>
    <dgm:cxn modelId="{1F9358CF-8697-40D6-9900-2FB7A423ACED}" type="presParOf" srcId="{8D042E99-6A73-40AC-8990-EBC3DAFD8950}" destId="{75129556-E3FE-4068-B806-0B37A09C798C}" srcOrd="0" destOrd="0" presId="urn:microsoft.com/office/officeart/2005/8/layout/cycle2"/>
    <dgm:cxn modelId="{63F98B8B-232D-4A40-B3A8-D92EE15B5382}" type="presParOf" srcId="{8DB9579B-953D-4B80-9C0F-DA21ADF02F56}" destId="{43243265-3A26-446C-A768-B75E9158A67E}" srcOrd="6" destOrd="0" presId="urn:microsoft.com/office/officeart/2005/8/layout/cycle2"/>
    <dgm:cxn modelId="{55163040-0812-4A53-A0EB-D849C804880E}" type="presParOf" srcId="{8DB9579B-953D-4B80-9C0F-DA21ADF02F56}" destId="{515E5447-AA66-4F19-B14E-070DE336E402}" srcOrd="7" destOrd="0" presId="urn:microsoft.com/office/officeart/2005/8/layout/cycle2"/>
    <dgm:cxn modelId="{C54D7756-B84C-46D6-82B4-537A033FC717}" type="presParOf" srcId="{515E5447-AA66-4F19-B14E-070DE336E402}" destId="{6BFE3368-1E43-493F-8FD3-F431A35FDDC3}" srcOrd="0" destOrd="0" presId="urn:microsoft.com/office/officeart/2005/8/layout/cycle2"/>
    <dgm:cxn modelId="{D5BD83CD-1F97-4B92-BAD1-932E89EB25CA}" type="presParOf" srcId="{8DB9579B-953D-4B80-9C0F-DA21ADF02F56}" destId="{CFC904DB-E808-42E2-8A99-47C4F96C8525}" srcOrd="8" destOrd="0" presId="urn:microsoft.com/office/officeart/2005/8/layout/cycle2"/>
    <dgm:cxn modelId="{EA04A93E-8FE5-4F84-8A93-4E1CACBCE551}" type="presParOf" srcId="{8DB9579B-953D-4B80-9C0F-DA21ADF02F56}" destId="{E1E44039-CDF6-43A1-8C07-E1BE08D0A458}" srcOrd="9" destOrd="0" presId="urn:microsoft.com/office/officeart/2005/8/layout/cycle2"/>
    <dgm:cxn modelId="{D5B7727D-840B-4937-ADBC-241CE97AD991}" type="presParOf" srcId="{E1E44039-CDF6-43A1-8C07-E1BE08D0A458}" destId="{827DE3B8-A052-4859-ACF6-8BD76E84EE65}" srcOrd="0" destOrd="0" presId="urn:microsoft.com/office/officeart/2005/8/layout/cycle2"/>
    <dgm:cxn modelId="{D29FAD2C-6300-449E-B720-D31E83A2B380}" type="presParOf" srcId="{8DB9579B-953D-4B80-9C0F-DA21ADF02F56}" destId="{C9B6D315-4BE3-47A3-A06F-AAF76AE282F8}" srcOrd="10" destOrd="0" presId="urn:microsoft.com/office/officeart/2005/8/layout/cycle2"/>
    <dgm:cxn modelId="{4DEF79A3-5611-42B2-874A-6394AF332036}" type="presParOf" srcId="{8DB9579B-953D-4B80-9C0F-DA21ADF02F56}" destId="{F465231B-B629-4EB1-9417-6B29AA2B2DB7}" srcOrd="11" destOrd="0" presId="urn:microsoft.com/office/officeart/2005/8/layout/cycle2"/>
    <dgm:cxn modelId="{79E61D60-45EE-4B6F-A636-924FAB66EE7D}" type="presParOf" srcId="{F465231B-B629-4EB1-9417-6B29AA2B2DB7}" destId="{E62FF95C-F378-48ED-9B7B-D8DC89E5CACD}" srcOrd="0" destOrd="0" presId="urn:microsoft.com/office/officeart/2005/8/layout/cycle2"/>
    <dgm:cxn modelId="{6EE945F6-A258-4A3B-86E2-097B1056DDA1}" type="presParOf" srcId="{8DB9579B-953D-4B80-9C0F-DA21ADF02F56}" destId="{BAACF90F-9F80-44B3-9342-3511BA157DA7}" srcOrd="12" destOrd="0" presId="urn:microsoft.com/office/officeart/2005/8/layout/cycle2"/>
    <dgm:cxn modelId="{521538F1-1540-4A7B-8EC8-1F2A7F88C155}" type="presParOf" srcId="{8DB9579B-953D-4B80-9C0F-DA21ADF02F56}" destId="{E82BA810-5252-4FCC-8DAA-DA45C78B04E4}" srcOrd="13" destOrd="0" presId="urn:microsoft.com/office/officeart/2005/8/layout/cycle2"/>
    <dgm:cxn modelId="{FD4086A0-5C3D-485B-9AD0-6E0E613D4038}" type="presParOf" srcId="{E82BA810-5252-4FCC-8DAA-DA45C78B04E4}" destId="{F5AD048D-716B-4605-8463-D4D47D031203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A2CF6F-AD06-4915-9FD1-8EC7F2B27F85}">
      <dsp:nvSpPr>
        <dsp:cNvPr id="0" name=""/>
        <dsp:cNvSpPr/>
      </dsp:nvSpPr>
      <dsp:spPr>
        <a:xfrm>
          <a:off x="3574224" y="0"/>
          <a:ext cx="1140600" cy="114060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>
              <a:latin typeface="AdorshoLipi" panose="02000500020000020004" pitchFamily="1" charset="0"/>
              <a:cs typeface="AdorshoLipi" panose="02000500020000020004" pitchFamily="1" charset="0"/>
            </a:rPr>
            <a:t>শরীর</a:t>
          </a:r>
          <a:r>
            <a:rPr lang="en-US" sz="1300" kern="1200" dirty="0" smtClean="0">
              <a:latin typeface="AdorshoLipi" panose="02000500020000020004" pitchFamily="1" charset="0"/>
              <a:cs typeface="AdorshoLipi" panose="02000500020000020004" pitchFamily="1" charset="0"/>
            </a:rPr>
            <a:t> </a:t>
          </a:r>
          <a:r>
            <a:rPr lang="en-US" sz="1300" kern="1200" dirty="0" err="1" smtClean="0">
              <a:latin typeface="AdorshoLipi" panose="02000500020000020004" pitchFamily="1" charset="0"/>
              <a:cs typeface="AdorshoLipi" panose="02000500020000020004" pitchFamily="1" charset="0"/>
            </a:rPr>
            <a:t>পাক</a:t>
          </a:r>
          <a:endParaRPr lang="en-US" sz="1300" kern="1200" dirty="0">
            <a:latin typeface="AdorshoLipi" panose="02000500020000020004" pitchFamily="1" charset="0"/>
            <a:cs typeface="AdorshoLipi" panose="02000500020000020004" pitchFamily="1" charset="0"/>
          </a:endParaRPr>
        </a:p>
      </dsp:txBody>
      <dsp:txXfrm>
        <a:off x="3741261" y="167037"/>
        <a:ext cx="806526" cy="806526"/>
      </dsp:txXfrm>
    </dsp:sp>
    <dsp:sp modelId="{472C8122-5C22-4B86-A4E7-7A4A140F211E}">
      <dsp:nvSpPr>
        <dsp:cNvPr id="0" name=""/>
        <dsp:cNvSpPr/>
      </dsp:nvSpPr>
      <dsp:spPr>
        <a:xfrm rot="1606419">
          <a:off x="4739723" y="746611"/>
          <a:ext cx="271423" cy="3849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4744088" y="805261"/>
        <a:ext cx="189996" cy="230972"/>
      </dsp:txXfrm>
    </dsp:sp>
    <dsp:sp modelId="{1030A98D-0E73-444C-98DE-8FCB08EEECCC}">
      <dsp:nvSpPr>
        <dsp:cNvPr id="0" name=""/>
        <dsp:cNvSpPr/>
      </dsp:nvSpPr>
      <dsp:spPr>
        <a:xfrm>
          <a:off x="5049762" y="744496"/>
          <a:ext cx="1140600" cy="1140600"/>
        </a:xfrm>
        <a:prstGeom prst="ellipse">
          <a:avLst/>
        </a:prstGeom>
        <a:solidFill>
          <a:schemeClr val="accent5">
            <a:hueOff val="2947447"/>
            <a:satOff val="-11975"/>
            <a:lumOff val="-264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>
              <a:latin typeface="AdorshoLipi" panose="02000500020000020004" pitchFamily="1" charset="0"/>
              <a:cs typeface="AdorshoLipi" panose="02000500020000020004" pitchFamily="1" charset="0"/>
            </a:rPr>
            <a:t>কপড়</a:t>
          </a:r>
          <a:r>
            <a:rPr lang="en-US" sz="1300" kern="1200" dirty="0" smtClean="0">
              <a:latin typeface="AdorshoLipi" panose="02000500020000020004" pitchFamily="1" charset="0"/>
              <a:cs typeface="AdorshoLipi" panose="02000500020000020004" pitchFamily="1" charset="0"/>
            </a:rPr>
            <a:t> </a:t>
          </a:r>
          <a:r>
            <a:rPr lang="en-US" sz="1300" kern="1200" dirty="0" err="1" smtClean="0">
              <a:latin typeface="AdorshoLipi" panose="02000500020000020004" pitchFamily="1" charset="0"/>
              <a:cs typeface="AdorshoLipi" panose="02000500020000020004" pitchFamily="1" charset="0"/>
            </a:rPr>
            <a:t>পাক</a:t>
          </a:r>
          <a:endParaRPr lang="en-US" sz="1300" kern="1200" dirty="0"/>
        </a:p>
      </dsp:txBody>
      <dsp:txXfrm>
        <a:off x="5216799" y="911533"/>
        <a:ext cx="806526" cy="806526"/>
      </dsp:txXfrm>
    </dsp:sp>
    <dsp:sp modelId="{FFB38F8C-2ECC-4887-8B0C-FBE4419180CE}">
      <dsp:nvSpPr>
        <dsp:cNvPr id="0" name=""/>
        <dsp:cNvSpPr/>
      </dsp:nvSpPr>
      <dsp:spPr>
        <a:xfrm rot="4628571">
          <a:off x="5657054" y="1948976"/>
          <a:ext cx="303373" cy="3849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2947447"/>
            <a:satOff val="-11975"/>
            <a:lumOff val="-264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5692434" y="1981601"/>
        <a:ext cx="212361" cy="230972"/>
      </dsp:txXfrm>
    </dsp:sp>
    <dsp:sp modelId="{C31B37A4-F2BB-4EAF-AB91-34349352C1C1}">
      <dsp:nvSpPr>
        <dsp:cNvPr id="0" name=""/>
        <dsp:cNvSpPr/>
      </dsp:nvSpPr>
      <dsp:spPr>
        <a:xfrm>
          <a:off x="5430941" y="2414550"/>
          <a:ext cx="1140600" cy="1140600"/>
        </a:xfrm>
        <a:prstGeom prst="ellipse">
          <a:avLst/>
        </a:prstGeom>
        <a:solidFill>
          <a:schemeClr val="accent5">
            <a:hueOff val="5894893"/>
            <a:satOff val="-23950"/>
            <a:lumOff val="-529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>
              <a:latin typeface="AdorshoLipi" panose="02000500020000020004" pitchFamily="1" charset="0"/>
              <a:cs typeface="AdorshoLipi" panose="02000500020000020004" pitchFamily="1" charset="0"/>
            </a:rPr>
            <a:t>জায়গা</a:t>
          </a:r>
          <a:r>
            <a:rPr lang="en-US" sz="1300" kern="1200" dirty="0" smtClean="0">
              <a:latin typeface="AdorshoLipi" panose="02000500020000020004" pitchFamily="1" charset="0"/>
              <a:cs typeface="AdorshoLipi" panose="02000500020000020004" pitchFamily="1" charset="0"/>
            </a:rPr>
            <a:t> </a:t>
          </a:r>
          <a:r>
            <a:rPr lang="en-US" sz="1300" kern="1200" dirty="0" err="1" smtClean="0">
              <a:latin typeface="AdorshoLipi" panose="02000500020000020004" pitchFamily="1" charset="0"/>
              <a:cs typeface="AdorshoLipi" panose="02000500020000020004" pitchFamily="1" charset="0"/>
            </a:rPr>
            <a:t>পাক</a:t>
          </a:r>
          <a:endParaRPr lang="en-US" sz="1300" kern="1200" dirty="0"/>
        </a:p>
      </dsp:txBody>
      <dsp:txXfrm>
        <a:off x="5597978" y="2581587"/>
        <a:ext cx="806526" cy="806526"/>
      </dsp:txXfrm>
    </dsp:sp>
    <dsp:sp modelId="{8D042E99-6A73-40AC-8990-EBC3DAFD8950}">
      <dsp:nvSpPr>
        <dsp:cNvPr id="0" name=""/>
        <dsp:cNvSpPr/>
      </dsp:nvSpPr>
      <dsp:spPr>
        <a:xfrm rot="7714286">
          <a:off x="5320887" y="3455301"/>
          <a:ext cx="303373" cy="3849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5894893"/>
            <a:satOff val="-23950"/>
            <a:lumOff val="-529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10800000">
        <a:off x="5394766" y="3496713"/>
        <a:ext cx="212361" cy="230972"/>
      </dsp:txXfrm>
    </dsp:sp>
    <dsp:sp modelId="{43243265-3A26-446C-A768-B75E9158A67E}">
      <dsp:nvSpPr>
        <dsp:cNvPr id="0" name=""/>
        <dsp:cNvSpPr/>
      </dsp:nvSpPr>
      <dsp:spPr>
        <a:xfrm>
          <a:off x="4362901" y="3753829"/>
          <a:ext cx="1140600" cy="1140600"/>
        </a:xfrm>
        <a:prstGeom prst="ellipse">
          <a:avLst/>
        </a:prstGeom>
        <a:solidFill>
          <a:schemeClr val="accent5">
            <a:hueOff val="8842340"/>
            <a:satOff val="-35925"/>
            <a:lumOff val="-794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>
              <a:latin typeface="AdorshoLipi" panose="02000500020000020004" pitchFamily="1" charset="0"/>
              <a:cs typeface="AdorshoLipi" panose="02000500020000020004" pitchFamily="1" charset="0"/>
            </a:rPr>
            <a:t>সতর</a:t>
          </a:r>
          <a:r>
            <a:rPr lang="en-US" sz="1300" kern="1200" dirty="0" smtClean="0">
              <a:latin typeface="AdorshoLipi" panose="02000500020000020004" pitchFamily="1" charset="0"/>
              <a:cs typeface="AdorshoLipi" panose="02000500020000020004" pitchFamily="1" charset="0"/>
            </a:rPr>
            <a:t> </a:t>
          </a:r>
          <a:r>
            <a:rPr lang="en-US" sz="1300" kern="1200" dirty="0" err="1" smtClean="0">
              <a:latin typeface="AdorshoLipi" panose="02000500020000020004" pitchFamily="1" charset="0"/>
              <a:cs typeface="AdorshoLipi" panose="02000500020000020004" pitchFamily="1" charset="0"/>
            </a:rPr>
            <a:t>ঢাকা</a:t>
          </a:r>
          <a:endParaRPr lang="en-US" sz="1300" kern="1200" dirty="0"/>
        </a:p>
      </dsp:txBody>
      <dsp:txXfrm>
        <a:off x="4529938" y="3920866"/>
        <a:ext cx="806526" cy="806526"/>
      </dsp:txXfrm>
    </dsp:sp>
    <dsp:sp modelId="{515E5447-AA66-4F19-B14E-070DE336E402}">
      <dsp:nvSpPr>
        <dsp:cNvPr id="0" name=""/>
        <dsp:cNvSpPr/>
      </dsp:nvSpPr>
      <dsp:spPr>
        <a:xfrm rot="10800000">
          <a:off x="3933599" y="4131653"/>
          <a:ext cx="303373" cy="3849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8842340"/>
            <a:satOff val="-35925"/>
            <a:lumOff val="-794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10800000">
        <a:off x="4024611" y="4208643"/>
        <a:ext cx="212361" cy="230972"/>
      </dsp:txXfrm>
    </dsp:sp>
    <dsp:sp modelId="{CFC904DB-E808-42E2-8A99-47C4F96C8525}">
      <dsp:nvSpPr>
        <dsp:cNvPr id="0" name=""/>
        <dsp:cNvSpPr/>
      </dsp:nvSpPr>
      <dsp:spPr>
        <a:xfrm>
          <a:off x="2649898" y="3753829"/>
          <a:ext cx="1140600" cy="1140600"/>
        </a:xfrm>
        <a:prstGeom prst="ellipse">
          <a:avLst/>
        </a:prstGeom>
        <a:solidFill>
          <a:schemeClr val="accent5">
            <a:hueOff val="11789787"/>
            <a:satOff val="-47901"/>
            <a:lumOff val="-1058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/>
            <a:t>কিবলামুখী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হওয়া</a:t>
          </a:r>
          <a:endParaRPr lang="en-US" sz="1300" kern="1200" dirty="0"/>
        </a:p>
      </dsp:txBody>
      <dsp:txXfrm>
        <a:off x="2816935" y="3920866"/>
        <a:ext cx="806526" cy="806526"/>
      </dsp:txXfrm>
    </dsp:sp>
    <dsp:sp modelId="{E1E44039-CDF6-43A1-8C07-E1BE08D0A458}">
      <dsp:nvSpPr>
        <dsp:cNvPr id="0" name=""/>
        <dsp:cNvSpPr/>
      </dsp:nvSpPr>
      <dsp:spPr>
        <a:xfrm rot="13885714">
          <a:off x="2539845" y="3468726"/>
          <a:ext cx="303373" cy="3849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11789787"/>
            <a:satOff val="-47901"/>
            <a:lumOff val="-1058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10800000">
        <a:off x="2613724" y="3581294"/>
        <a:ext cx="212361" cy="230972"/>
      </dsp:txXfrm>
    </dsp:sp>
    <dsp:sp modelId="{C9B6D315-4BE3-47A3-A06F-AAF76AE282F8}">
      <dsp:nvSpPr>
        <dsp:cNvPr id="0" name=""/>
        <dsp:cNvSpPr/>
      </dsp:nvSpPr>
      <dsp:spPr>
        <a:xfrm>
          <a:off x="1581858" y="2414550"/>
          <a:ext cx="1140600" cy="1140600"/>
        </a:xfrm>
        <a:prstGeom prst="ellipse">
          <a:avLst/>
        </a:prstGeom>
        <a:solidFill>
          <a:schemeClr val="accent5">
            <a:hueOff val="14737233"/>
            <a:satOff val="-59876"/>
            <a:lumOff val="-1323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>
              <a:latin typeface="AdorshoLipi" panose="02000500020000020004" pitchFamily="1" charset="0"/>
              <a:cs typeface="AdorshoLipi" panose="02000500020000020004" pitchFamily="1" charset="0"/>
            </a:rPr>
            <a:t>ওয়াক্ত</a:t>
          </a:r>
          <a:r>
            <a:rPr lang="en-US" sz="1300" kern="1200" dirty="0" smtClean="0">
              <a:latin typeface="AdorshoLipi" panose="02000500020000020004" pitchFamily="1" charset="0"/>
              <a:cs typeface="AdorshoLipi" panose="02000500020000020004" pitchFamily="1" charset="0"/>
            </a:rPr>
            <a:t> </a:t>
          </a:r>
          <a:r>
            <a:rPr lang="en-US" sz="1300" kern="1200" dirty="0" err="1" smtClean="0">
              <a:latin typeface="AdorshoLipi" panose="02000500020000020004" pitchFamily="1" charset="0"/>
              <a:cs typeface="AdorshoLipi" panose="02000500020000020004" pitchFamily="1" charset="0"/>
            </a:rPr>
            <a:t>হওয়া</a:t>
          </a:r>
          <a:endParaRPr lang="en-US" sz="1300" kern="1200" dirty="0"/>
        </a:p>
      </dsp:txBody>
      <dsp:txXfrm>
        <a:off x="1748895" y="2581587"/>
        <a:ext cx="806526" cy="806526"/>
      </dsp:txXfrm>
    </dsp:sp>
    <dsp:sp modelId="{F465231B-B629-4EB1-9417-6B29AA2B2DB7}">
      <dsp:nvSpPr>
        <dsp:cNvPr id="0" name=""/>
        <dsp:cNvSpPr/>
      </dsp:nvSpPr>
      <dsp:spPr>
        <a:xfrm rot="16971429">
          <a:off x="2189151" y="1965717"/>
          <a:ext cx="303373" cy="3849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14737233"/>
            <a:satOff val="-59876"/>
            <a:lumOff val="-1323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2224531" y="2087072"/>
        <a:ext cx="212361" cy="230972"/>
      </dsp:txXfrm>
    </dsp:sp>
    <dsp:sp modelId="{BAACF90F-9F80-44B3-9342-3511BA157DA7}">
      <dsp:nvSpPr>
        <dsp:cNvPr id="0" name=""/>
        <dsp:cNvSpPr/>
      </dsp:nvSpPr>
      <dsp:spPr>
        <a:xfrm>
          <a:off x="1963037" y="744496"/>
          <a:ext cx="1140600" cy="1140600"/>
        </a:xfrm>
        <a:prstGeom prst="ellipse">
          <a:avLst/>
        </a:prstGeom>
        <a:solidFill>
          <a:schemeClr val="accent5">
            <a:hueOff val="17684680"/>
            <a:satOff val="-71851"/>
            <a:lumOff val="-1588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>
              <a:latin typeface="AdorshoLipi" panose="02000500020000020004" pitchFamily="1" charset="0"/>
              <a:cs typeface="AdorshoLipi" panose="02000500020000020004" pitchFamily="1" charset="0"/>
            </a:rPr>
            <a:t>নিয়ত</a:t>
          </a:r>
          <a:r>
            <a:rPr lang="en-US" sz="1300" kern="1200" dirty="0" smtClean="0">
              <a:latin typeface="AdorshoLipi" panose="02000500020000020004" pitchFamily="1" charset="0"/>
              <a:cs typeface="AdorshoLipi" panose="02000500020000020004" pitchFamily="1" charset="0"/>
            </a:rPr>
            <a:t> </a:t>
          </a:r>
          <a:r>
            <a:rPr lang="en-US" sz="1300" kern="1200" dirty="0" err="1" smtClean="0">
              <a:latin typeface="AdorshoLipi" panose="02000500020000020004" pitchFamily="1" charset="0"/>
              <a:cs typeface="AdorshoLipi" panose="02000500020000020004" pitchFamily="1" charset="0"/>
            </a:rPr>
            <a:t>করা</a:t>
          </a:r>
          <a:endParaRPr lang="en-US" sz="1300" kern="1200" dirty="0"/>
        </a:p>
      </dsp:txBody>
      <dsp:txXfrm>
        <a:off x="2130074" y="911533"/>
        <a:ext cx="806526" cy="806526"/>
      </dsp:txXfrm>
    </dsp:sp>
    <dsp:sp modelId="{E82BA810-5252-4FCC-8DAA-DA45C78B04E4}">
      <dsp:nvSpPr>
        <dsp:cNvPr id="0" name=""/>
        <dsp:cNvSpPr/>
      </dsp:nvSpPr>
      <dsp:spPr>
        <a:xfrm rot="20111959">
          <a:off x="3162210" y="754062"/>
          <a:ext cx="336168" cy="3849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17684680"/>
            <a:satOff val="-71851"/>
            <a:lumOff val="-1588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3166861" y="852203"/>
        <a:ext cx="235318" cy="2309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A2CF6F-AD06-4915-9FD1-8EC7F2B27F85}">
      <dsp:nvSpPr>
        <dsp:cNvPr id="0" name=""/>
        <dsp:cNvSpPr/>
      </dsp:nvSpPr>
      <dsp:spPr>
        <a:xfrm>
          <a:off x="3574224" y="0"/>
          <a:ext cx="1140600" cy="114060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>
              <a:latin typeface="AdorshoLipi" panose="02000500020000020004" pitchFamily="1" charset="0"/>
              <a:cs typeface="AdorshoLipi" panose="02000500020000020004" pitchFamily="1" charset="0"/>
            </a:rPr>
            <a:t>তাকবীরে</a:t>
          </a:r>
          <a:r>
            <a:rPr lang="en-US" sz="1100" kern="1200" dirty="0" smtClean="0">
              <a:latin typeface="AdorshoLipi" panose="02000500020000020004" pitchFamily="1" charset="0"/>
              <a:cs typeface="AdorshoLipi" panose="02000500020000020004" pitchFamily="1" charset="0"/>
            </a:rPr>
            <a:t> </a:t>
          </a:r>
          <a:r>
            <a:rPr lang="en-US" sz="1100" kern="1200" dirty="0" err="1" smtClean="0">
              <a:latin typeface="AdorshoLipi" panose="02000500020000020004" pitchFamily="1" charset="0"/>
              <a:cs typeface="AdorshoLipi" panose="02000500020000020004" pitchFamily="1" charset="0"/>
            </a:rPr>
            <a:t>তাহরিমা</a:t>
          </a:r>
          <a:endParaRPr lang="en-US" sz="1100" kern="1200" dirty="0">
            <a:latin typeface="AdorshoLipi" panose="02000500020000020004" pitchFamily="1" charset="0"/>
            <a:cs typeface="AdorshoLipi" panose="02000500020000020004" pitchFamily="1" charset="0"/>
          </a:endParaRPr>
        </a:p>
      </dsp:txBody>
      <dsp:txXfrm>
        <a:off x="3741261" y="167037"/>
        <a:ext cx="806526" cy="806526"/>
      </dsp:txXfrm>
    </dsp:sp>
    <dsp:sp modelId="{472C8122-5C22-4B86-A4E7-7A4A140F211E}">
      <dsp:nvSpPr>
        <dsp:cNvPr id="0" name=""/>
        <dsp:cNvSpPr/>
      </dsp:nvSpPr>
      <dsp:spPr>
        <a:xfrm rot="1606419">
          <a:off x="4739723" y="746611"/>
          <a:ext cx="271423" cy="3849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4744088" y="805261"/>
        <a:ext cx="189996" cy="230972"/>
      </dsp:txXfrm>
    </dsp:sp>
    <dsp:sp modelId="{1030A98D-0E73-444C-98DE-8FCB08EEECCC}">
      <dsp:nvSpPr>
        <dsp:cNvPr id="0" name=""/>
        <dsp:cNvSpPr/>
      </dsp:nvSpPr>
      <dsp:spPr>
        <a:xfrm>
          <a:off x="5049762" y="744496"/>
          <a:ext cx="1140600" cy="1140600"/>
        </a:xfrm>
        <a:prstGeom prst="ellipse">
          <a:avLst/>
        </a:prstGeom>
        <a:solidFill>
          <a:schemeClr val="accent5">
            <a:hueOff val="2947447"/>
            <a:satOff val="-11975"/>
            <a:lumOff val="-264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>
              <a:latin typeface="AdorshoLipi" panose="02000500020000020004" pitchFamily="1" charset="0"/>
              <a:cs typeface="AdorshoLipi" panose="02000500020000020004" pitchFamily="1" charset="0"/>
            </a:rPr>
            <a:t>দাড়িয়ে</a:t>
          </a:r>
          <a:r>
            <a:rPr lang="en-US" sz="1100" kern="1200" dirty="0" smtClean="0">
              <a:latin typeface="AdorshoLipi" panose="02000500020000020004" pitchFamily="1" charset="0"/>
              <a:cs typeface="AdorshoLipi" panose="02000500020000020004" pitchFamily="1" charset="0"/>
            </a:rPr>
            <a:t> </a:t>
          </a:r>
          <a:r>
            <a:rPr lang="en-US" sz="1100" kern="1200" dirty="0" err="1" smtClean="0">
              <a:latin typeface="AdorshoLipi" panose="02000500020000020004" pitchFamily="1" charset="0"/>
              <a:cs typeface="AdorshoLipi" panose="02000500020000020004" pitchFamily="1" charset="0"/>
            </a:rPr>
            <a:t>নামজ</a:t>
          </a:r>
          <a:r>
            <a:rPr lang="en-US" sz="1100" kern="1200" dirty="0" smtClean="0">
              <a:latin typeface="AdorshoLipi" panose="02000500020000020004" pitchFamily="1" charset="0"/>
              <a:cs typeface="AdorshoLipi" panose="02000500020000020004" pitchFamily="1" charset="0"/>
            </a:rPr>
            <a:t> </a:t>
          </a:r>
          <a:r>
            <a:rPr lang="en-US" sz="1100" kern="1200" dirty="0" err="1" smtClean="0">
              <a:latin typeface="AdorshoLipi" panose="02000500020000020004" pitchFamily="1" charset="0"/>
              <a:cs typeface="AdorshoLipi" panose="02000500020000020004" pitchFamily="1" charset="0"/>
            </a:rPr>
            <a:t>পড়া</a:t>
          </a:r>
          <a:endParaRPr lang="en-US" sz="1100" kern="1200" dirty="0"/>
        </a:p>
      </dsp:txBody>
      <dsp:txXfrm>
        <a:off x="5216799" y="911533"/>
        <a:ext cx="806526" cy="806526"/>
      </dsp:txXfrm>
    </dsp:sp>
    <dsp:sp modelId="{FFB38F8C-2ECC-4887-8B0C-FBE4419180CE}">
      <dsp:nvSpPr>
        <dsp:cNvPr id="0" name=""/>
        <dsp:cNvSpPr/>
      </dsp:nvSpPr>
      <dsp:spPr>
        <a:xfrm rot="4628571">
          <a:off x="5657054" y="1948976"/>
          <a:ext cx="303373" cy="3849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2947447"/>
            <a:satOff val="-11975"/>
            <a:lumOff val="-264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5692434" y="1981601"/>
        <a:ext cx="212361" cy="230972"/>
      </dsp:txXfrm>
    </dsp:sp>
    <dsp:sp modelId="{C31B37A4-F2BB-4EAF-AB91-34349352C1C1}">
      <dsp:nvSpPr>
        <dsp:cNvPr id="0" name=""/>
        <dsp:cNvSpPr/>
      </dsp:nvSpPr>
      <dsp:spPr>
        <a:xfrm>
          <a:off x="5430941" y="2414550"/>
          <a:ext cx="1140600" cy="1140600"/>
        </a:xfrm>
        <a:prstGeom prst="ellipse">
          <a:avLst/>
        </a:prstGeom>
        <a:solidFill>
          <a:schemeClr val="accent5">
            <a:hueOff val="5894893"/>
            <a:satOff val="-23950"/>
            <a:lumOff val="-529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>
              <a:latin typeface="AdorshoLipi" panose="02000500020000020004" pitchFamily="1" charset="0"/>
              <a:cs typeface="AdorshoLipi" panose="02000500020000020004" pitchFamily="1" charset="0"/>
            </a:rPr>
            <a:t>কিরাত</a:t>
          </a:r>
          <a:r>
            <a:rPr lang="en-US" sz="1100" kern="1200" dirty="0" smtClean="0">
              <a:latin typeface="AdorshoLipi" panose="02000500020000020004" pitchFamily="1" charset="0"/>
              <a:cs typeface="AdorshoLipi" panose="02000500020000020004" pitchFamily="1" charset="0"/>
            </a:rPr>
            <a:t> </a:t>
          </a:r>
          <a:r>
            <a:rPr lang="en-US" sz="1100" kern="1200" dirty="0" err="1" smtClean="0">
              <a:latin typeface="AdorshoLipi" panose="02000500020000020004" pitchFamily="1" charset="0"/>
              <a:cs typeface="AdorshoLipi" panose="02000500020000020004" pitchFamily="1" charset="0"/>
            </a:rPr>
            <a:t>পড়া</a:t>
          </a:r>
          <a:endParaRPr lang="en-US" sz="1100" kern="1200" dirty="0"/>
        </a:p>
      </dsp:txBody>
      <dsp:txXfrm>
        <a:off x="5597978" y="2581587"/>
        <a:ext cx="806526" cy="806526"/>
      </dsp:txXfrm>
    </dsp:sp>
    <dsp:sp modelId="{8D042E99-6A73-40AC-8990-EBC3DAFD8950}">
      <dsp:nvSpPr>
        <dsp:cNvPr id="0" name=""/>
        <dsp:cNvSpPr/>
      </dsp:nvSpPr>
      <dsp:spPr>
        <a:xfrm rot="7743097">
          <a:off x="5307819" y="3455818"/>
          <a:ext cx="310368" cy="3849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5894893"/>
            <a:satOff val="-23950"/>
            <a:lumOff val="-529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10800000">
        <a:off x="5383705" y="3496654"/>
        <a:ext cx="217258" cy="230972"/>
      </dsp:txXfrm>
    </dsp:sp>
    <dsp:sp modelId="{43243265-3A26-446C-A768-B75E9158A67E}">
      <dsp:nvSpPr>
        <dsp:cNvPr id="0" name=""/>
        <dsp:cNvSpPr/>
      </dsp:nvSpPr>
      <dsp:spPr>
        <a:xfrm>
          <a:off x="4343399" y="3755081"/>
          <a:ext cx="1140600" cy="1140600"/>
        </a:xfrm>
        <a:prstGeom prst="ellipse">
          <a:avLst/>
        </a:prstGeom>
        <a:solidFill>
          <a:schemeClr val="accent5">
            <a:hueOff val="8842340"/>
            <a:satOff val="-35925"/>
            <a:lumOff val="-794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>
              <a:latin typeface="AdorshoLipi" panose="02000500020000020004" pitchFamily="1" charset="0"/>
              <a:cs typeface="AdorshoLipi" panose="02000500020000020004" pitchFamily="1" charset="0"/>
            </a:rPr>
            <a:t>রুকু</a:t>
          </a:r>
          <a:r>
            <a:rPr lang="en-US" sz="1100" kern="1200" dirty="0" smtClean="0">
              <a:latin typeface="AdorshoLipi" panose="02000500020000020004" pitchFamily="1" charset="0"/>
              <a:cs typeface="AdorshoLipi" panose="02000500020000020004" pitchFamily="1" charset="0"/>
            </a:rPr>
            <a:t> </a:t>
          </a:r>
          <a:r>
            <a:rPr lang="en-US" sz="1100" kern="1200" dirty="0" err="1" smtClean="0">
              <a:latin typeface="AdorshoLipi" panose="02000500020000020004" pitchFamily="1" charset="0"/>
              <a:cs typeface="AdorshoLipi" panose="02000500020000020004" pitchFamily="1" charset="0"/>
            </a:rPr>
            <a:t>করা</a:t>
          </a:r>
          <a:endParaRPr lang="en-US" sz="1100" kern="1200" dirty="0"/>
        </a:p>
      </dsp:txBody>
      <dsp:txXfrm>
        <a:off x="4510436" y="3922118"/>
        <a:ext cx="806526" cy="806526"/>
      </dsp:txXfrm>
    </dsp:sp>
    <dsp:sp modelId="{515E5447-AA66-4F19-B14E-070DE336E402}">
      <dsp:nvSpPr>
        <dsp:cNvPr id="0" name=""/>
        <dsp:cNvSpPr/>
      </dsp:nvSpPr>
      <dsp:spPr>
        <a:xfrm rot="10802541">
          <a:off x="3928723" y="4132285"/>
          <a:ext cx="293037" cy="3849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8842340"/>
            <a:satOff val="-35925"/>
            <a:lumOff val="-794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10800000">
        <a:off x="4016634" y="4209307"/>
        <a:ext cx="205126" cy="230972"/>
      </dsp:txXfrm>
    </dsp:sp>
    <dsp:sp modelId="{CFC904DB-E808-42E2-8A99-47C4F96C8525}">
      <dsp:nvSpPr>
        <dsp:cNvPr id="0" name=""/>
        <dsp:cNvSpPr/>
      </dsp:nvSpPr>
      <dsp:spPr>
        <a:xfrm>
          <a:off x="2649898" y="3753829"/>
          <a:ext cx="1140600" cy="1140600"/>
        </a:xfrm>
        <a:prstGeom prst="ellipse">
          <a:avLst/>
        </a:prstGeom>
        <a:solidFill>
          <a:schemeClr val="accent5">
            <a:hueOff val="11789787"/>
            <a:satOff val="-47901"/>
            <a:lumOff val="-1058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>
              <a:latin typeface="AdorshoLipi" panose="02000500020000020004" pitchFamily="1" charset="0"/>
              <a:cs typeface="AdorshoLipi" panose="02000500020000020004" pitchFamily="1" charset="0"/>
            </a:rPr>
            <a:t>সিজদাহ</a:t>
          </a:r>
          <a:r>
            <a:rPr lang="en-US" sz="1100" kern="1200" dirty="0" smtClean="0">
              <a:latin typeface="AdorshoLipi" panose="02000500020000020004" pitchFamily="1" charset="0"/>
              <a:cs typeface="AdorshoLipi" panose="02000500020000020004" pitchFamily="1" charset="0"/>
            </a:rPr>
            <a:t> </a:t>
          </a:r>
          <a:r>
            <a:rPr lang="en-US" sz="1100" kern="1200" dirty="0" err="1" smtClean="0">
              <a:latin typeface="AdorshoLipi" panose="02000500020000020004" pitchFamily="1" charset="0"/>
              <a:cs typeface="AdorshoLipi" panose="02000500020000020004" pitchFamily="1" charset="0"/>
            </a:rPr>
            <a:t>করা</a:t>
          </a:r>
          <a:endParaRPr lang="en-US" sz="1100" kern="1200" dirty="0">
            <a:latin typeface="AdorshoLipi" panose="02000500020000020004" pitchFamily="1" charset="0"/>
            <a:cs typeface="AdorshoLipi" panose="02000500020000020004" pitchFamily="1" charset="0"/>
          </a:endParaRPr>
        </a:p>
      </dsp:txBody>
      <dsp:txXfrm>
        <a:off x="2816935" y="3920866"/>
        <a:ext cx="806526" cy="806526"/>
      </dsp:txXfrm>
    </dsp:sp>
    <dsp:sp modelId="{E1E44039-CDF6-43A1-8C07-E1BE08D0A458}">
      <dsp:nvSpPr>
        <dsp:cNvPr id="0" name=""/>
        <dsp:cNvSpPr/>
      </dsp:nvSpPr>
      <dsp:spPr>
        <a:xfrm rot="13885714">
          <a:off x="2539845" y="3468726"/>
          <a:ext cx="303373" cy="3849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11789787"/>
            <a:satOff val="-47901"/>
            <a:lumOff val="-1058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 rot="10800000">
        <a:off x="2613724" y="3581294"/>
        <a:ext cx="212361" cy="230972"/>
      </dsp:txXfrm>
    </dsp:sp>
    <dsp:sp modelId="{C9B6D315-4BE3-47A3-A06F-AAF76AE282F8}">
      <dsp:nvSpPr>
        <dsp:cNvPr id="0" name=""/>
        <dsp:cNvSpPr/>
      </dsp:nvSpPr>
      <dsp:spPr>
        <a:xfrm>
          <a:off x="1581858" y="2414550"/>
          <a:ext cx="1140600" cy="1140600"/>
        </a:xfrm>
        <a:prstGeom prst="ellipse">
          <a:avLst/>
        </a:prstGeom>
        <a:solidFill>
          <a:schemeClr val="accent5">
            <a:hueOff val="14737233"/>
            <a:satOff val="-59876"/>
            <a:lumOff val="-1323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>
              <a:latin typeface="AdorshoLipi" panose="02000500020000020004" pitchFamily="1" charset="0"/>
              <a:cs typeface="AdorshoLipi" panose="02000500020000020004" pitchFamily="1" charset="0"/>
            </a:rPr>
            <a:t>শেষ</a:t>
          </a:r>
          <a:r>
            <a:rPr lang="en-US" sz="1100" kern="1200" dirty="0" smtClean="0">
              <a:latin typeface="AdorshoLipi" panose="02000500020000020004" pitchFamily="1" charset="0"/>
              <a:cs typeface="AdorshoLipi" panose="02000500020000020004" pitchFamily="1" charset="0"/>
            </a:rPr>
            <a:t> </a:t>
          </a:r>
          <a:r>
            <a:rPr lang="en-US" sz="1100" kern="1200" dirty="0" err="1" smtClean="0">
              <a:latin typeface="AdorshoLipi" panose="02000500020000020004" pitchFamily="1" charset="0"/>
              <a:cs typeface="AdorshoLipi" panose="02000500020000020004" pitchFamily="1" charset="0"/>
            </a:rPr>
            <a:t>বৈঠক</a:t>
          </a:r>
          <a:r>
            <a:rPr lang="en-US" sz="1100" kern="1200" dirty="0" smtClean="0">
              <a:latin typeface="AdorshoLipi" panose="02000500020000020004" pitchFamily="1" charset="0"/>
              <a:cs typeface="AdorshoLipi" panose="02000500020000020004" pitchFamily="1" charset="0"/>
            </a:rPr>
            <a:t> </a:t>
          </a:r>
          <a:r>
            <a:rPr lang="en-US" sz="1100" kern="1200" dirty="0" err="1" smtClean="0">
              <a:latin typeface="AdorshoLipi" panose="02000500020000020004" pitchFamily="1" charset="0"/>
              <a:cs typeface="AdorshoLipi" panose="02000500020000020004" pitchFamily="1" charset="0"/>
            </a:rPr>
            <a:t>করা</a:t>
          </a:r>
          <a:endParaRPr lang="en-US" sz="1100" kern="1200" dirty="0"/>
        </a:p>
      </dsp:txBody>
      <dsp:txXfrm>
        <a:off x="1748895" y="2581587"/>
        <a:ext cx="806526" cy="806526"/>
      </dsp:txXfrm>
    </dsp:sp>
    <dsp:sp modelId="{F465231B-B629-4EB1-9417-6B29AA2B2DB7}">
      <dsp:nvSpPr>
        <dsp:cNvPr id="0" name=""/>
        <dsp:cNvSpPr/>
      </dsp:nvSpPr>
      <dsp:spPr>
        <a:xfrm rot="16971429">
          <a:off x="2189151" y="1965717"/>
          <a:ext cx="303373" cy="3849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14737233"/>
            <a:satOff val="-59876"/>
            <a:lumOff val="-1323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2224531" y="2087072"/>
        <a:ext cx="212361" cy="230972"/>
      </dsp:txXfrm>
    </dsp:sp>
    <dsp:sp modelId="{BAACF90F-9F80-44B3-9342-3511BA157DA7}">
      <dsp:nvSpPr>
        <dsp:cNvPr id="0" name=""/>
        <dsp:cNvSpPr/>
      </dsp:nvSpPr>
      <dsp:spPr>
        <a:xfrm>
          <a:off x="1963037" y="744496"/>
          <a:ext cx="1140600" cy="1140600"/>
        </a:xfrm>
        <a:prstGeom prst="ellipse">
          <a:avLst/>
        </a:prstGeom>
        <a:solidFill>
          <a:schemeClr val="accent5">
            <a:hueOff val="17684680"/>
            <a:satOff val="-71851"/>
            <a:lumOff val="-1588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>
              <a:latin typeface="AdorshoLipi" panose="02000500020000020004" pitchFamily="1" charset="0"/>
              <a:cs typeface="AdorshoLipi" panose="02000500020000020004" pitchFamily="1" charset="0"/>
            </a:rPr>
            <a:t>সালামের</a:t>
          </a:r>
          <a:r>
            <a:rPr lang="en-US" sz="1100" kern="1200" dirty="0" smtClean="0">
              <a:latin typeface="AdorshoLipi" panose="02000500020000020004" pitchFamily="1" charset="0"/>
              <a:cs typeface="AdorshoLipi" panose="02000500020000020004" pitchFamily="1" charset="0"/>
            </a:rPr>
            <a:t> </a:t>
          </a:r>
          <a:r>
            <a:rPr lang="en-US" sz="1100" kern="1200" dirty="0" err="1" smtClean="0">
              <a:latin typeface="AdorshoLipi" panose="02000500020000020004" pitchFamily="1" charset="0"/>
              <a:cs typeface="AdorshoLipi" panose="02000500020000020004" pitchFamily="1" charset="0"/>
            </a:rPr>
            <a:t>মাধ্যমে</a:t>
          </a:r>
          <a:r>
            <a:rPr lang="en-US" sz="1100" kern="1200" dirty="0" smtClean="0">
              <a:latin typeface="AdorshoLipi" panose="02000500020000020004" pitchFamily="1" charset="0"/>
              <a:cs typeface="AdorshoLipi" panose="02000500020000020004" pitchFamily="1" charset="0"/>
            </a:rPr>
            <a:t> </a:t>
          </a:r>
          <a:r>
            <a:rPr lang="en-US" sz="1100" kern="1200" dirty="0" err="1" smtClean="0">
              <a:latin typeface="AdorshoLipi" panose="02000500020000020004" pitchFamily="1" charset="0"/>
              <a:cs typeface="AdorshoLipi" panose="02000500020000020004" pitchFamily="1" charset="0"/>
            </a:rPr>
            <a:t>নামাজ</a:t>
          </a:r>
          <a:r>
            <a:rPr lang="en-US" sz="1100" kern="1200" dirty="0" smtClean="0">
              <a:latin typeface="AdorshoLipi" panose="02000500020000020004" pitchFamily="1" charset="0"/>
              <a:cs typeface="AdorshoLipi" panose="02000500020000020004" pitchFamily="1" charset="0"/>
            </a:rPr>
            <a:t> </a:t>
          </a:r>
          <a:r>
            <a:rPr lang="en-US" sz="1100" kern="1200" dirty="0" err="1" smtClean="0">
              <a:latin typeface="AdorshoLipi" panose="02000500020000020004" pitchFamily="1" charset="0"/>
              <a:cs typeface="AdorshoLipi" panose="02000500020000020004" pitchFamily="1" charset="0"/>
            </a:rPr>
            <a:t>শেষ</a:t>
          </a:r>
          <a:r>
            <a:rPr lang="en-US" sz="1100" kern="1200" dirty="0" smtClean="0">
              <a:latin typeface="AdorshoLipi" panose="02000500020000020004" pitchFamily="1" charset="0"/>
              <a:cs typeface="AdorshoLipi" panose="02000500020000020004" pitchFamily="1" charset="0"/>
            </a:rPr>
            <a:t> </a:t>
          </a:r>
          <a:r>
            <a:rPr lang="en-US" sz="1100" kern="1200" dirty="0" err="1" smtClean="0">
              <a:latin typeface="AdorshoLipi" panose="02000500020000020004" pitchFamily="1" charset="0"/>
              <a:cs typeface="AdorshoLipi" panose="02000500020000020004" pitchFamily="1" charset="0"/>
            </a:rPr>
            <a:t>করা</a:t>
          </a:r>
          <a:endParaRPr lang="en-US" sz="1100" kern="1200" dirty="0"/>
        </a:p>
      </dsp:txBody>
      <dsp:txXfrm>
        <a:off x="2130074" y="911533"/>
        <a:ext cx="806526" cy="806526"/>
      </dsp:txXfrm>
    </dsp:sp>
    <dsp:sp modelId="{E82BA810-5252-4FCC-8DAA-DA45C78B04E4}">
      <dsp:nvSpPr>
        <dsp:cNvPr id="0" name=""/>
        <dsp:cNvSpPr/>
      </dsp:nvSpPr>
      <dsp:spPr>
        <a:xfrm rot="20111959">
          <a:off x="3162210" y="754062"/>
          <a:ext cx="336168" cy="3849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17684680"/>
            <a:satOff val="-71851"/>
            <a:lumOff val="-1588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3166861" y="852203"/>
        <a:ext cx="235318" cy="2309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B03EFB7-6442-4194-992C-84CACE78B0BB}" type="datetimeFigureOut">
              <a:rPr lang="en-US"/>
              <a:pPr>
                <a:defRPr/>
              </a:pPr>
              <a:t>11-Oct-19</a:t>
            </a:fld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555504E-D3E5-44E8-8884-FC5036C11B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4235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867DB-09BD-4DB2-AF08-7633C0F911E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9786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E22D63-5870-402B-BD6A-54E5D68F194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2757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55504E-D3E5-44E8-8884-FC5036C11BB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390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7658A-61F2-41FA-8CAF-BD0149E5BFBD}" type="datetimeFigureOut">
              <a:rPr lang="en-US"/>
              <a:pPr>
                <a:defRPr/>
              </a:pPr>
              <a:t>11-Oct-19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6FD49-F9DA-4B0A-830C-61C450DC0B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D97D0-187E-4474-B161-0FAF727C3F4F}" type="datetimeFigureOut">
              <a:rPr lang="en-US"/>
              <a:pPr>
                <a:defRPr/>
              </a:pPr>
              <a:t>11-Oct-19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99A13-0DA5-42A6-A9F6-03FF051B89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E4479-5629-4FBA-B5C5-86BDCCADAF50}" type="datetimeFigureOut">
              <a:rPr lang="en-US"/>
              <a:pPr>
                <a:defRPr/>
              </a:pPr>
              <a:t>11-Oct-19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03AC2-0DC4-47B9-B455-D0DF575CC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1F5A3-DCB1-4A24-A6A4-BFD2F9874B67}" type="datetimeFigureOut">
              <a:rPr lang="en-US"/>
              <a:pPr>
                <a:defRPr/>
              </a:pPr>
              <a:t>11-Oct-19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EF591-5B78-46C0-AA93-6F3D086199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23092-C2ED-4BBC-8FCD-E191648D36F4}" type="datetimeFigureOut">
              <a:rPr lang="en-US"/>
              <a:pPr>
                <a:defRPr/>
              </a:pPr>
              <a:t>11-Oct-19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BC44F-27B0-433B-A39D-A1D1DD5BB3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0E8AB-08EA-4C1C-90E9-85D3A3CD390F}" type="datetimeFigureOut">
              <a:rPr lang="en-US"/>
              <a:pPr>
                <a:defRPr/>
              </a:pPr>
              <a:t>11-Oct-19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B4E81-EE88-4A35-B8DD-3FF1E0FD1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E86C8-B4A8-4FDD-A2AD-CB9518E4F339}" type="datetimeFigureOut">
              <a:rPr lang="en-US"/>
              <a:pPr>
                <a:defRPr/>
              </a:pPr>
              <a:t>11-Oct-19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935CE-2300-41AE-AE68-7D3E52AAB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79110-E85D-4B45-A0B6-F93D9506EEF7}" type="datetimeFigureOut">
              <a:rPr lang="en-US"/>
              <a:pPr>
                <a:defRPr/>
              </a:pPr>
              <a:t>11-Oct-19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9EBE7-9240-4BD3-B159-FCD61F31C7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307F9-16EB-4B77-B0E5-6890338F890D}" type="datetimeFigureOut">
              <a:rPr lang="en-US"/>
              <a:pPr>
                <a:defRPr/>
              </a:pPr>
              <a:t>11-Oct-19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C00AE-AACA-4103-A5CB-E8DA64B2A9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0C849-3476-47C9-8966-234958850477}" type="datetimeFigureOut">
              <a:rPr lang="en-US"/>
              <a:pPr>
                <a:defRPr/>
              </a:pPr>
              <a:t>11-Oct-19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E2799-ECFA-4EE0-97E5-F5C60327A4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DAD9C-AB96-4F54-8CAD-C6DAFE3DB59D}" type="datetimeFigureOut">
              <a:rPr lang="en-US"/>
              <a:pPr>
                <a:defRPr/>
              </a:pPr>
              <a:t>11-Oct-19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15348-025F-43FC-8BB6-F78A3570BB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745E3CE-1ABF-43C8-95EC-4FEA9D9ACBEB}" type="datetimeFigureOut">
              <a:rPr lang="en-US"/>
              <a:pPr>
                <a:defRPr/>
              </a:pPr>
              <a:t>11-Oct-19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0F98EEF-0D6B-453F-A97D-74393A7193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audio" Target="../media/audio1.wav"/><Relationship Id="rId7" Type="http://schemas.openxmlformats.org/officeDocument/2006/relationships/image" Target="../media/image5.jpeg"/><Relationship Id="rId12" Type="http://schemas.openxmlformats.org/officeDocument/2006/relationships/image" Target="../media/image10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image" Target="../media/image9.gif"/><Relationship Id="rId5" Type="http://schemas.openxmlformats.org/officeDocument/2006/relationships/image" Target="../media/image3.jpeg"/><Relationship Id="rId10" Type="http://schemas.openxmlformats.org/officeDocument/2006/relationships/image" Target="../media/image8.gif"/><Relationship Id="rId4" Type="http://schemas.openxmlformats.org/officeDocument/2006/relationships/image" Target="../media/image2.jpeg"/><Relationship Id="rId9" Type="http://schemas.openxmlformats.org/officeDocument/2006/relationships/image" Target="../media/image7.gif"/><Relationship Id="rId1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gif"/><Relationship Id="rId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g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F:\Foysal's content\Babul picture(Education)\natural\Natural\3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686800" cy="6477000"/>
          </a:xfrm>
          <a:prstGeom prst="rect">
            <a:avLst/>
          </a:prstGeom>
          <a:ln w="228600" cap="sq" cmpd="thickThin">
            <a:solidFill>
              <a:schemeClr val="tx2">
                <a:lumMod val="2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85800" y="4728972"/>
            <a:ext cx="7391400" cy="1600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Wave4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000" b="1" spc="50" dirty="0" err="1">
                <a:ln w="11430"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আসসালামু</a:t>
            </a:r>
            <a:r>
              <a:rPr lang="en-US" sz="8000" b="1" spc="50" dirty="0">
                <a:ln w="11430"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spc="50" dirty="0" err="1">
                <a:ln w="11430">
                  <a:solidFill>
                    <a:schemeClr val="tx1"/>
                  </a:solidFill>
                </a:ln>
                <a:solidFill>
                  <a:srgbClr val="92D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আলাইকুম</a:t>
            </a:r>
            <a:endParaRPr lang="en-US" sz="8000" b="1" spc="50" dirty="0">
              <a:ln w="11430">
                <a:solidFill>
                  <a:schemeClr val="tx1"/>
                </a:solidFill>
              </a:ln>
              <a:solidFill>
                <a:srgbClr val="92D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271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Frame 3"/>
          <p:cNvSpPr>
            <a:spLocks/>
          </p:cNvSpPr>
          <p:nvPr/>
        </p:nvSpPr>
        <p:spPr bwMode="auto">
          <a:xfrm>
            <a:off x="0" y="-41275"/>
            <a:ext cx="9240838" cy="6899275"/>
          </a:xfrm>
          <a:custGeom>
            <a:avLst/>
            <a:gdLst>
              <a:gd name="T0" fmla="*/ 4620419 w 9240838"/>
              <a:gd name="T1" fmla="*/ 0 h 6899275"/>
              <a:gd name="T2" fmla="*/ 0 w 9240838"/>
              <a:gd name="T3" fmla="*/ 3449738 h 6899275"/>
              <a:gd name="T4" fmla="*/ 4620419 w 9240838"/>
              <a:gd name="T5" fmla="*/ 6899275 h 6899275"/>
              <a:gd name="T6" fmla="*/ 9240838 w 9240838"/>
              <a:gd name="T7" fmla="*/ 3449738 h 6899275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35196 w 9240838"/>
              <a:gd name="T13" fmla="*/ 235196 h 6899275"/>
              <a:gd name="T14" fmla="*/ 9005646 w 9240838"/>
              <a:gd name="T15" fmla="*/ 6664079 h 689927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40838" h="6899275">
                <a:moveTo>
                  <a:pt x="0" y="0"/>
                </a:moveTo>
                <a:lnTo>
                  <a:pt x="9240838" y="0"/>
                </a:lnTo>
                <a:lnTo>
                  <a:pt x="9240838" y="6899275"/>
                </a:lnTo>
                <a:lnTo>
                  <a:pt x="0" y="6899275"/>
                </a:lnTo>
                <a:close/>
                <a:moveTo>
                  <a:pt x="235196" y="235196"/>
                </a:moveTo>
                <a:lnTo>
                  <a:pt x="235196" y="6664079"/>
                </a:lnTo>
                <a:lnTo>
                  <a:pt x="9005642" y="6664079"/>
                </a:lnTo>
                <a:lnTo>
                  <a:pt x="9005642" y="235196"/>
                </a:lnTo>
                <a:close/>
              </a:path>
            </a:pathLst>
          </a:custGeom>
          <a:solidFill>
            <a:srgbClr val="0000FF"/>
          </a:solidFill>
          <a:ln w="38100" cap="flat" cmpd="sng" algn="ctr">
            <a:solidFill>
              <a:srgbClr val="FF00FF"/>
            </a:solidFill>
            <a:prstDash val="lgDash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78850" name="Rectangle 3"/>
          <p:cNvSpPr>
            <a:spLocks noChangeArrowheads="1"/>
          </p:cNvSpPr>
          <p:nvPr/>
        </p:nvSpPr>
        <p:spPr bwMode="auto">
          <a:xfrm>
            <a:off x="228600" y="228600"/>
            <a:ext cx="8763000" cy="6400800"/>
          </a:xfrm>
          <a:prstGeom prst="rect">
            <a:avLst/>
          </a:prstGeom>
          <a:noFill/>
          <a:ln w="17780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2590800" y="533569"/>
            <a:ext cx="4572000" cy="10156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 anchor="ctr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সালাতের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6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আরকান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2457" y="5772150"/>
            <a:ext cx="762000" cy="8001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772150"/>
            <a:ext cx="762000" cy="8001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331" y="266700"/>
            <a:ext cx="762000" cy="8001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762000" cy="800100"/>
          </a:xfrm>
          <a:prstGeom prst="rect">
            <a:avLst/>
          </a:prstGeom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36320291"/>
              </p:ext>
            </p:extLst>
          </p:nvPr>
        </p:nvGraphicFramePr>
        <p:xfrm>
          <a:off x="609600" y="1397000"/>
          <a:ext cx="8153400" cy="48956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497580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6">
                                            <p:graphicEl>
                                              <a:dgm id="{4FA2CF6F-AD06-4915-9FD1-8EC7F2B27F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4FA2CF6F-AD06-4915-9FD1-8EC7F2B27F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6">
                                            <p:graphicEl>
                                              <a:dgm id="{4FA2CF6F-AD06-4915-9FD1-8EC7F2B27F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6">
                                            <p:graphicEl>
                                              <a:dgm id="{4FA2CF6F-AD06-4915-9FD1-8EC7F2B27F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FA2CF6F-AD06-4915-9FD1-8EC7F2B27F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6">
                                            <p:graphicEl>
                                              <a:dgm id="{472C8122-5C22-4B86-A4E7-7A4A140F21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6">
                                            <p:graphicEl>
                                              <a:dgm id="{472C8122-5C22-4B86-A4E7-7A4A140F21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6">
                                            <p:graphicEl>
                                              <a:dgm id="{472C8122-5C22-4B86-A4E7-7A4A140F21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graphicEl>
                                              <a:dgm id="{472C8122-5C22-4B86-A4E7-7A4A140F21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72C8122-5C22-4B86-A4E7-7A4A140F21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49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6">
                                            <p:graphicEl>
                                              <a:dgm id="{1030A98D-0E73-444C-98DE-8FCB08EEEC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6">
                                            <p:graphicEl>
                                              <a:dgm id="{1030A98D-0E73-444C-98DE-8FCB08EEEC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6">
                                            <p:graphicEl>
                                              <a:dgm id="{1030A98D-0E73-444C-98DE-8FCB08EEEC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graphicEl>
                                              <a:dgm id="{1030A98D-0E73-444C-98DE-8FCB08EEEC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030A98D-0E73-444C-98DE-8FCB08EEEC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6">
                                            <p:graphicEl>
                                              <a:dgm id="{FFB38F8C-2ECC-4887-8B0C-FBE4419180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6">
                                            <p:graphicEl>
                                              <a:dgm id="{FFB38F8C-2ECC-4887-8B0C-FBE4419180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6">
                                            <p:graphicEl>
                                              <a:dgm id="{FFB38F8C-2ECC-4887-8B0C-FBE4419180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graphicEl>
                                              <a:dgm id="{FFB38F8C-2ECC-4887-8B0C-FBE4419180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FB38F8C-2ECC-4887-8B0C-FBE4419180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9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">
                                            <p:graphicEl>
                                              <a:dgm id="{C31B37A4-F2BB-4EAF-AB91-34349352C1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6">
                                            <p:graphicEl>
                                              <a:dgm id="{C31B37A4-F2BB-4EAF-AB91-34349352C1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6">
                                            <p:graphicEl>
                                              <a:dgm id="{C31B37A4-F2BB-4EAF-AB91-34349352C1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graphicEl>
                                              <a:dgm id="{C31B37A4-F2BB-4EAF-AB91-34349352C1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31B37A4-F2BB-4EAF-AB91-34349352C1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6">
                                            <p:graphicEl>
                                              <a:dgm id="{8D042E99-6A73-40AC-8990-EBC3DAFD89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6">
                                            <p:graphicEl>
                                              <a:dgm id="{8D042E99-6A73-40AC-8990-EBC3DAFD89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6">
                                            <p:graphicEl>
                                              <a:dgm id="{8D042E99-6A73-40AC-8990-EBC3DAFD89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6">
                                            <p:graphicEl>
                                              <a:dgm id="{8D042E99-6A73-40AC-8990-EBC3DAFD89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D042E99-6A73-40AC-8990-EBC3DAFD89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49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6">
                                            <p:graphicEl>
                                              <a:dgm id="{43243265-3A26-446C-A768-B75E9158A6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6">
                                            <p:graphicEl>
                                              <a:dgm id="{43243265-3A26-446C-A768-B75E9158A6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6">
                                            <p:graphicEl>
                                              <a:dgm id="{43243265-3A26-446C-A768-B75E9158A6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6">
                                            <p:graphicEl>
                                              <a:dgm id="{43243265-3A26-446C-A768-B75E9158A6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3243265-3A26-446C-A768-B75E9158A6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6">
                                            <p:graphicEl>
                                              <a:dgm id="{515E5447-AA66-4F19-B14E-070DE336E4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6">
                                            <p:graphicEl>
                                              <a:dgm id="{515E5447-AA66-4F19-B14E-070DE336E4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6">
                                            <p:graphicEl>
                                              <a:dgm id="{515E5447-AA66-4F19-B14E-070DE336E4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6">
                                            <p:graphicEl>
                                              <a:dgm id="{515E5447-AA66-4F19-B14E-070DE336E4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15E5447-AA66-4F19-B14E-070DE336E4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49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6">
                                            <p:graphicEl>
                                              <a:dgm id="{CFC904DB-E808-42E2-8A99-47C4F96C85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6">
                                            <p:graphicEl>
                                              <a:dgm id="{CFC904DB-E808-42E2-8A99-47C4F96C85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6">
                                            <p:graphicEl>
                                              <a:dgm id="{CFC904DB-E808-42E2-8A99-47C4F96C85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6">
                                            <p:graphicEl>
                                              <a:dgm id="{CFC904DB-E808-42E2-8A99-47C4F96C85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FC904DB-E808-42E2-8A99-47C4F96C85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6">
                                            <p:graphicEl>
                                              <a:dgm id="{E1E44039-CDF6-43A1-8C07-E1BE08D0A4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6">
                                            <p:graphicEl>
                                              <a:dgm id="{E1E44039-CDF6-43A1-8C07-E1BE08D0A4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6">
                                            <p:graphicEl>
                                              <a:dgm id="{E1E44039-CDF6-43A1-8C07-E1BE08D0A4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6">
                                            <p:graphicEl>
                                              <a:dgm id="{E1E44039-CDF6-43A1-8C07-E1BE08D0A4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1E44039-CDF6-43A1-8C07-E1BE08D0A4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49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6">
                                            <p:graphicEl>
                                              <a:dgm id="{C9B6D315-4BE3-47A3-A06F-AAF76AE282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6">
                                            <p:graphicEl>
                                              <a:dgm id="{C9B6D315-4BE3-47A3-A06F-AAF76AE282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6">
                                            <p:graphicEl>
                                              <a:dgm id="{C9B6D315-4BE3-47A3-A06F-AAF76AE282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6">
                                            <p:graphicEl>
                                              <a:dgm id="{C9B6D315-4BE3-47A3-A06F-AAF76AE282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9B6D315-4BE3-47A3-A06F-AAF76AE282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6">
                                            <p:graphicEl>
                                              <a:dgm id="{F465231B-B629-4EB1-9417-6B29AA2B2D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6">
                                            <p:graphicEl>
                                              <a:dgm id="{F465231B-B629-4EB1-9417-6B29AA2B2D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6">
                                            <p:graphicEl>
                                              <a:dgm id="{F465231B-B629-4EB1-9417-6B29AA2B2D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6">
                                            <p:graphicEl>
                                              <a:dgm id="{F465231B-B629-4EB1-9417-6B29AA2B2D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465231B-B629-4EB1-9417-6B29AA2B2D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49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6">
                                            <p:graphicEl>
                                              <a:dgm id="{BAACF90F-9F80-44B3-9342-3511BA157D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6">
                                            <p:graphicEl>
                                              <a:dgm id="{BAACF90F-9F80-44B3-9342-3511BA157D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6">
                                            <p:graphicEl>
                                              <a:dgm id="{BAACF90F-9F80-44B3-9342-3511BA157D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6">
                                            <p:graphicEl>
                                              <a:dgm id="{BAACF90F-9F80-44B3-9342-3511BA157D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AACF90F-9F80-44B3-9342-3511BA157D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49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6">
                                            <p:graphicEl>
                                              <a:dgm id="{E82BA810-5252-4FCC-8DAA-DA45C78B04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6">
                                            <p:graphicEl>
                                              <a:dgm id="{E82BA810-5252-4FCC-8DAA-DA45C78B04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6">
                                            <p:graphicEl>
                                              <a:dgm id="{E82BA810-5252-4FCC-8DAA-DA45C78B04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6">
                                            <p:graphicEl>
                                              <a:dgm id="{E82BA810-5252-4FCC-8DAA-DA45C78B04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82BA810-5252-4FCC-8DAA-DA45C78B04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  <p:bldGraphic spid="6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Frame 3"/>
          <p:cNvSpPr>
            <a:spLocks/>
          </p:cNvSpPr>
          <p:nvPr/>
        </p:nvSpPr>
        <p:spPr bwMode="auto">
          <a:xfrm>
            <a:off x="0" y="-41275"/>
            <a:ext cx="9240838" cy="6899275"/>
          </a:xfrm>
          <a:custGeom>
            <a:avLst/>
            <a:gdLst>
              <a:gd name="T0" fmla="*/ 4620419 w 9240838"/>
              <a:gd name="T1" fmla="*/ 0 h 6899275"/>
              <a:gd name="T2" fmla="*/ 0 w 9240838"/>
              <a:gd name="T3" fmla="*/ 3449738 h 6899275"/>
              <a:gd name="T4" fmla="*/ 4620419 w 9240838"/>
              <a:gd name="T5" fmla="*/ 6899275 h 6899275"/>
              <a:gd name="T6" fmla="*/ 9240838 w 9240838"/>
              <a:gd name="T7" fmla="*/ 3449738 h 6899275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35196 w 9240838"/>
              <a:gd name="T13" fmla="*/ 235196 h 6899275"/>
              <a:gd name="T14" fmla="*/ 9005646 w 9240838"/>
              <a:gd name="T15" fmla="*/ 6664079 h 689927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40838" h="6899275">
                <a:moveTo>
                  <a:pt x="0" y="0"/>
                </a:moveTo>
                <a:lnTo>
                  <a:pt x="9240838" y="0"/>
                </a:lnTo>
                <a:lnTo>
                  <a:pt x="9240838" y="6899275"/>
                </a:lnTo>
                <a:lnTo>
                  <a:pt x="0" y="6899275"/>
                </a:lnTo>
                <a:close/>
                <a:moveTo>
                  <a:pt x="235196" y="235196"/>
                </a:moveTo>
                <a:lnTo>
                  <a:pt x="235196" y="6664079"/>
                </a:lnTo>
                <a:lnTo>
                  <a:pt x="9005642" y="6664079"/>
                </a:lnTo>
                <a:lnTo>
                  <a:pt x="9005642" y="235196"/>
                </a:lnTo>
                <a:close/>
              </a:path>
            </a:pathLst>
          </a:custGeom>
          <a:solidFill>
            <a:srgbClr val="0000FF"/>
          </a:solidFill>
          <a:ln w="38100" cap="flat" cmpd="sng" algn="ctr">
            <a:solidFill>
              <a:srgbClr val="FF00FF"/>
            </a:solidFill>
            <a:prstDash val="lgDash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93186" name="Rectangle 3"/>
          <p:cNvSpPr>
            <a:spLocks noChangeArrowheads="1"/>
          </p:cNvSpPr>
          <p:nvPr/>
        </p:nvSpPr>
        <p:spPr bwMode="auto">
          <a:xfrm>
            <a:off x="228600" y="228600"/>
            <a:ext cx="8763000" cy="6400800"/>
          </a:xfrm>
          <a:prstGeom prst="rect">
            <a:avLst/>
          </a:prstGeom>
          <a:noFill/>
          <a:ln w="17780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extBox 1"/>
          <p:cNvSpPr>
            <a:spLocks noChangeArrowheads="1"/>
          </p:cNvSpPr>
          <p:nvPr/>
        </p:nvSpPr>
        <p:spPr bwMode="auto">
          <a:xfrm>
            <a:off x="1371600" y="423071"/>
            <a:ext cx="6096000" cy="1021556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বাড়ির</a:t>
            </a: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5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কাজ</a:t>
            </a: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</a:p>
        </p:txBody>
      </p:sp>
      <p:pic>
        <p:nvPicPr>
          <p:cNvPr id="34821" name="Picture 7" descr="Picture9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7212" y="1425465"/>
            <a:ext cx="3852388" cy="2765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0" y="5813878"/>
            <a:ext cx="762000" cy="8001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57" y="5815693"/>
            <a:ext cx="762000" cy="8001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8105" y="202293"/>
            <a:ext cx="762000" cy="8001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744" y="228600"/>
            <a:ext cx="762000" cy="800100"/>
          </a:xfrm>
          <a:prstGeom prst="rect">
            <a:avLst/>
          </a:prstGeom>
        </p:spPr>
      </p:pic>
      <p:pic>
        <p:nvPicPr>
          <p:cNvPr id="11" name="Picture 5" descr="G:\New Folder\New folder\student_thinking_homework_1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2067" y="1444627"/>
            <a:ext cx="3581400" cy="2730787"/>
          </a:xfrm>
          <a:prstGeom prst="rect">
            <a:avLst/>
          </a:prstGeom>
          <a:noFill/>
          <a:ln w="76200">
            <a:solidFill>
              <a:srgbClr val="0070C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591457" y="4724400"/>
            <a:ext cx="7866743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spc="50" dirty="0" err="1" smtClean="0">
                <a:ln w="11430"/>
                <a:solidFill>
                  <a:srgbClr val="CC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সালাতের</a:t>
            </a:r>
            <a:r>
              <a:rPr lang="en-US" sz="4400" b="1" spc="50" dirty="0" smtClean="0">
                <a:ln w="11430"/>
                <a:solidFill>
                  <a:srgbClr val="CC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spc="50" dirty="0" err="1" smtClean="0">
                <a:ln w="11430"/>
                <a:solidFill>
                  <a:srgbClr val="CC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মোট</a:t>
            </a:r>
            <a:r>
              <a:rPr lang="en-US" sz="4400" b="1" spc="50" dirty="0" smtClean="0">
                <a:ln w="11430"/>
                <a:solidFill>
                  <a:srgbClr val="CC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spc="50" dirty="0" err="1" smtClean="0">
                <a:ln w="11430"/>
                <a:solidFill>
                  <a:srgbClr val="CC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ফরজ</a:t>
            </a:r>
            <a:r>
              <a:rPr lang="en-US" sz="4400" b="1" spc="50" dirty="0" smtClean="0">
                <a:ln w="11430"/>
                <a:solidFill>
                  <a:srgbClr val="CC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spc="50" dirty="0" err="1" smtClean="0">
                <a:ln w="11430"/>
                <a:solidFill>
                  <a:srgbClr val="CC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কয়টি</a:t>
            </a:r>
            <a:r>
              <a:rPr lang="en-US" sz="4400" b="1" spc="50" dirty="0" smtClean="0">
                <a:ln w="11430"/>
                <a:solidFill>
                  <a:srgbClr val="CC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spc="50" dirty="0" err="1" smtClean="0">
                <a:ln w="11430"/>
                <a:solidFill>
                  <a:srgbClr val="CC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বর্ণনা</a:t>
            </a:r>
            <a:r>
              <a:rPr lang="en-US" sz="4400" b="1" spc="50" dirty="0" smtClean="0">
                <a:ln w="11430"/>
                <a:solidFill>
                  <a:srgbClr val="CC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4400" b="1" spc="50" dirty="0" err="1">
                <a:ln w="11430"/>
                <a:solidFill>
                  <a:srgbClr val="CC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কর</a:t>
            </a:r>
            <a:r>
              <a:rPr lang="en-US" sz="4400" b="1" spc="50" dirty="0" smtClean="0">
                <a:ln w="11430"/>
                <a:solidFill>
                  <a:srgbClr val="CC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।</a:t>
            </a:r>
            <a:endParaRPr lang="en-US" sz="4400" b="1" spc="50" dirty="0">
              <a:ln w="11430"/>
              <a:solidFill>
                <a:srgbClr val="CC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honnobad-12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2819400"/>
            <a:ext cx="4142821" cy="2057400"/>
          </a:xfrm>
          <a:prstGeom prst="rect">
            <a:avLst/>
          </a:prstGeom>
        </p:spPr>
      </p:pic>
      <p:pic>
        <p:nvPicPr>
          <p:cNvPr id="31747" name="Picture 3" descr="C:\Documents and Settings\Administrator\Desktop\nasir\nt\content_13373_prev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5105400"/>
            <a:ext cx="5181600" cy="1447800"/>
          </a:xfrm>
          <a:prstGeom prst="rect">
            <a:avLst/>
          </a:prstGeom>
          <a:noFill/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6090557"/>
            <a:ext cx="762000" cy="8001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90557"/>
            <a:ext cx="762000" cy="8001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6896" y="-25400"/>
            <a:ext cx="762000" cy="8001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400" y="-25400"/>
            <a:ext cx="762000" cy="8001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021" y="3043011"/>
            <a:ext cx="1558636" cy="11811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1964" y="3043011"/>
            <a:ext cx="1558636" cy="11811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2682" y="-25400"/>
            <a:ext cx="1558636" cy="11811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295400" y="1155700"/>
            <a:ext cx="6705600" cy="1358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6000" b="1" spc="50" dirty="0">
                <a:ln w="11430"/>
                <a:solidFill>
                  <a:srgbClr val="CC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তোমাদের সবাইকে </a:t>
            </a:r>
            <a:r>
              <a:rPr lang="bn-BD" sz="6000" b="1" spc="50" dirty="0" smtClean="0">
                <a:ln w="11430"/>
                <a:solidFill>
                  <a:srgbClr val="CC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অনেক </a:t>
            </a:r>
            <a:endParaRPr lang="en-US" sz="6000" b="1" spc="50" dirty="0">
              <a:ln w="11430"/>
              <a:solidFill>
                <a:srgbClr val="CC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527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2199753" y="1485900"/>
            <a:ext cx="1371601" cy="1371600"/>
          </a:xfrm>
          <a:prstGeom prst="flowChartProcess">
            <a:avLst/>
          </a:prstGeom>
          <a:blipFill>
            <a:blip r:embed="rId4">
              <a:lum bright="25000" contrast="-12000"/>
            </a:blip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3176016" y="2546509"/>
            <a:ext cx="1752600" cy="1371600"/>
          </a:xfrm>
          <a:prstGeom prst="flowChartProcess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Process 7"/>
          <p:cNvSpPr/>
          <p:nvPr/>
        </p:nvSpPr>
        <p:spPr>
          <a:xfrm>
            <a:off x="4876800" y="3657600"/>
            <a:ext cx="1752600" cy="1295400"/>
          </a:xfrm>
          <a:prstGeom prst="flowChartProcess">
            <a:avLst/>
          </a:prstGeom>
          <a:blipFill>
            <a:blip r:embed="rId6">
              <a:lum bright="22000" contrast="21000"/>
            </a:blip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Process 8"/>
          <p:cNvSpPr/>
          <p:nvPr/>
        </p:nvSpPr>
        <p:spPr>
          <a:xfrm>
            <a:off x="6445825" y="4760625"/>
            <a:ext cx="1555174" cy="1371600"/>
          </a:xfrm>
          <a:prstGeom prst="flowChartProcess">
            <a:avLst/>
          </a:prstGeom>
          <a:blipFill>
            <a:blip r:embed="rId7">
              <a:lum bright="37000" contrast="14000"/>
            </a:blip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Decision 10"/>
          <p:cNvSpPr/>
          <p:nvPr/>
        </p:nvSpPr>
        <p:spPr>
          <a:xfrm rot="18918930">
            <a:off x="8212940" y="6011862"/>
            <a:ext cx="1053237" cy="1035657"/>
          </a:xfrm>
          <a:prstGeom prst="flowChartDecision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188027" y="0"/>
            <a:ext cx="7010400" cy="920413"/>
          </a:xfrm>
          <a:prstGeom prst="rect">
            <a:avLst/>
          </a:prstGeom>
          <a:noFill/>
        </p:spPr>
        <p:txBody>
          <a:bodyPr wrap="square" rtlCol="0">
            <a:prstTxWarp prst="textWave2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আজকের পাঠে সবাইকে </a:t>
            </a:r>
            <a:endParaRPr lang="en-US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69141" y="1106775"/>
            <a:ext cx="1502213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38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স্বা </a:t>
            </a:r>
            <a:endParaRPr lang="en-US" sz="13800" dirty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71354" y="2267825"/>
            <a:ext cx="138164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3800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গ</a:t>
            </a:r>
            <a:r>
              <a:rPr lang="bn-BD" sz="13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13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91100" y="3406759"/>
            <a:ext cx="1524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3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ত</a:t>
            </a:r>
            <a:r>
              <a:rPr lang="bn-BD" sz="13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sz="13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13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26057" y="4539139"/>
            <a:ext cx="1524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38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ম</a:t>
            </a:r>
            <a:r>
              <a:rPr lang="bn-BD" sz="13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13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Bevel 21"/>
          <p:cNvSpPr/>
          <p:nvPr/>
        </p:nvSpPr>
        <p:spPr>
          <a:xfrm>
            <a:off x="8839200" y="1066800"/>
            <a:ext cx="304800" cy="4953000"/>
          </a:xfrm>
          <a:prstGeom prst="bevel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4-Point Star 22"/>
          <p:cNvSpPr/>
          <p:nvPr/>
        </p:nvSpPr>
        <p:spPr>
          <a:xfrm>
            <a:off x="8458200" y="6248400"/>
            <a:ext cx="609600" cy="6096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F:\ATAUR PICTUR\PICTURE\ROSE\NNNH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6200" y="3505200"/>
            <a:ext cx="4267200" cy="3200400"/>
          </a:xfrm>
          <a:prstGeom prst="ellipse">
            <a:avLst/>
          </a:prstGeom>
          <a:noFill/>
        </p:spPr>
      </p:pic>
      <p:sp>
        <p:nvSpPr>
          <p:cNvPr id="25" name="Flowchart: Decision 24"/>
          <p:cNvSpPr/>
          <p:nvPr/>
        </p:nvSpPr>
        <p:spPr>
          <a:xfrm rot="18918930">
            <a:off x="-161716" y="-176215"/>
            <a:ext cx="1009231" cy="1038457"/>
          </a:xfrm>
          <a:prstGeom prst="flowChartDecision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4-Point Star 25"/>
          <p:cNvSpPr/>
          <p:nvPr/>
        </p:nvSpPr>
        <p:spPr>
          <a:xfrm>
            <a:off x="0" y="0"/>
            <a:ext cx="609599" cy="6096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F:\ATAUR PICTUR\PICTURE\ANI  FLOWER\animated-flower-image-0050.gif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569313" y="1414939"/>
            <a:ext cx="2170245" cy="3124200"/>
          </a:xfrm>
          <a:prstGeom prst="rect">
            <a:avLst/>
          </a:prstGeom>
          <a:noFill/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101" y="6095182"/>
            <a:ext cx="762000" cy="8001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009" y="6109037"/>
            <a:ext cx="762000" cy="8001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301" y="0"/>
            <a:ext cx="762000" cy="8001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200" y="-38100"/>
            <a:ext cx="762000" cy="80010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869" y="2302877"/>
            <a:ext cx="1558636" cy="1181100"/>
          </a:xfrm>
          <a:prstGeom prst="rect">
            <a:avLst/>
          </a:prstGeom>
        </p:spPr>
      </p:pic>
      <p:pic>
        <p:nvPicPr>
          <p:cNvPr id="27" name="Picture 3" descr="H:\ \n.gif"/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3227" y="641509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6274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  <p:sndAc>
          <p:stSnd>
            <p:snd r:embed="rId3" name="applause.wav"/>
          </p:stSnd>
        </p:sndAc>
      </p:transition>
    </mc:Choice>
    <mc:Fallback xmlns="">
      <p:transition spd="slow">
        <p:circle/>
        <p:sndAc>
          <p:stSnd>
            <p:snd r:embed="rId14" name="applaus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1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7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70" decel="100000"/>
                                        <p:tgtEl>
                                          <p:spTgt spid="1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7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770" decel="100000"/>
                                        <p:tgtEl>
                                          <p:spTgt spid="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1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23" grpId="0" animBg="1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cene3d>
            <a:camera prst="orthographicFront"/>
            <a:lightRig rig="threePt" dir="t">
              <a:rot lat="0" lon="0" rev="0"/>
            </a:lightRig>
          </a:scene3d>
        </p:spPr>
      </p:pic>
      <p:sp>
        <p:nvSpPr>
          <p:cNvPr id="8" name="Round Diagonal Corner Rectangle 7"/>
          <p:cNvSpPr/>
          <p:nvPr/>
        </p:nvSpPr>
        <p:spPr>
          <a:xfrm>
            <a:off x="2330546" y="4648200"/>
            <a:ext cx="5289454" cy="1963414"/>
          </a:xfrm>
          <a:prstGeom prst="round2DiagRect">
            <a:avLst>
              <a:gd name="adj1" fmla="val 50000"/>
              <a:gd name="adj2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000" b="1" dirty="0">
                <a:latin typeface="AdorshoLipi" panose="02000500020000020004" pitchFamily="1" charset="0"/>
                <a:cs typeface="AdorshoLipi" panose="02000500020000020004" pitchFamily="1" charset="0"/>
              </a:rPr>
              <a:t>মোঃ</a:t>
            </a:r>
            <a:r>
              <a:rPr lang="en-US" sz="3000" b="1" dirty="0" err="1">
                <a:latin typeface="AdorshoLipi" panose="02000500020000020004" pitchFamily="1" charset="0"/>
                <a:cs typeface="AdorshoLipi" panose="02000500020000020004" pitchFamily="1" charset="0"/>
              </a:rPr>
              <a:t>মিজানুর</a:t>
            </a:r>
            <a:r>
              <a:rPr lang="en-US" sz="3000" b="1" dirty="0">
                <a:latin typeface="AdorshoLipi" panose="02000500020000020004" pitchFamily="1" charset="0"/>
                <a:cs typeface="AdorshoLipi" panose="02000500020000020004" pitchFamily="1" charset="0"/>
              </a:rPr>
              <a:t> </a:t>
            </a:r>
            <a:r>
              <a:rPr lang="en-US" sz="3000" b="1" dirty="0" err="1" smtClean="0">
                <a:latin typeface="AdorshoLipi" panose="02000500020000020004" pitchFamily="1" charset="0"/>
                <a:cs typeface="AdorshoLipi" panose="02000500020000020004" pitchFamily="1" charset="0"/>
              </a:rPr>
              <a:t>রহমান</a:t>
            </a:r>
            <a:endParaRPr lang="en-US" sz="3000" b="1" dirty="0" smtClean="0">
              <a:latin typeface="AdorshoLipi" panose="02000500020000020004" pitchFamily="1" charset="0"/>
              <a:cs typeface="AdorshoLipi" panose="02000500020000020004" pitchFamily="1" charset="0"/>
            </a:endParaRPr>
          </a:p>
          <a:p>
            <a:pPr algn="ctr"/>
            <a:r>
              <a:rPr lang="en-US" sz="2400" b="1" dirty="0" err="1" smtClean="0">
                <a:latin typeface="AdorshoLipi" panose="02000500020000020004" pitchFamily="1" charset="0"/>
                <a:cs typeface="AdorshoLipi" panose="02000500020000020004" pitchFamily="1" charset="0"/>
              </a:rPr>
              <a:t>সহকারি</a:t>
            </a:r>
            <a:r>
              <a:rPr lang="en-US" sz="2400" b="1" dirty="0" smtClean="0">
                <a:latin typeface="AdorshoLipi" panose="02000500020000020004" pitchFamily="1" charset="0"/>
                <a:cs typeface="AdorshoLipi" panose="02000500020000020004" pitchFamily="1" charset="0"/>
              </a:rPr>
              <a:t> </a:t>
            </a:r>
            <a:r>
              <a:rPr lang="en-US" sz="2400" b="1" dirty="0" err="1" smtClean="0">
                <a:latin typeface="AdorshoLipi" panose="02000500020000020004" pitchFamily="1" charset="0"/>
                <a:cs typeface="AdorshoLipi" panose="02000500020000020004" pitchFamily="1" charset="0"/>
              </a:rPr>
              <a:t>শিক্ষক</a:t>
            </a:r>
            <a:r>
              <a:rPr lang="en-US" sz="2400" b="1" dirty="0" smtClean="0">
                <a:latin typeface="AdorshoLipi" panose="02000500020000020004" pitchFamily="1" charset="0"/>
                <a:cs typeface="AdorshoLipi" panose="02000500020000020004" pitchFamily="1" charset="0"/>
              </a:rPr>
              <a:t> </a:t>
            </a:r>
            <a:r>
              <a:rPr lang="en-US" sz="2400" b="1" dirty="0" err="1" smtClean="0">
                <a:latin typeface="AdorshoLipi" panose="02000500020000020004" pitchFamily="1" charset="0"/>
                <a:cs typeface="AdorshoLipi" panose="02000500020000020004" pitchFamily="1" charset="0"/>
              </a:rPr>
              <a:t>ইসলাম</a:t>
            </a:r>
            <a:r>
              <a:rPr lang="en-US" sz="2400" b="1" dirty="0" smtClean="0">
                <a:latin typeface="AdorshoLipi" panose="02000500020000020004" pitchFamily="1" charset="0"/>
                <a:cs typeface="AdorshoLipi" panose="02000500020000020004" pitchFamily="1" charset="0"/>
              </a:rPr>
              <a:t> </a:t>
            </a:r>
            <a:r>
              <a:rPr lang="en-US" sz="2400" b="1" dirty="0" err="1" smtClean="0">
                <a:latin typeface="AdorshoLipi" panose="02000500020000020004" pitchFamily="1" charset="0"/>
                <a:cs typeface="AdorshoLipi" panose="02000500020000020004" pitchFamily="1" charset="0"/>
              </a:rPr>
              <a:t>শিক্ষা</a:t>
            </a:r>
            <a:endParaRPr lang="en-US" sz="2400" b="1" dirty="0" smtClean="0">
              <a:latin typeface="AdorshoLipi" panose="02000500020000020004" pitchFamily="1" charset="0"/>
              <a:cs typeface="AdorshoLipi" panose="02000500020000020004" pitchFamily="1" charset="0"/>
            </a:endParaRPr>
          </a:p>
          <a:p>
            <a:pPr algn="ctr"/>
            <a:r>
              <a:rPr lang="en-US" sz="2000" b="1" dirty="0" err="1" smtClean="0">
                <a:latin typeface="AdorshoLipi" panose="02000500020000020004" pitchFamily="1" charset="0"/>
                <a:cs typeface="AdorshoLipi" panose="02000500020000020004" pitchFamily="1" charset="0"/>
              </a:rPr>
              <a:t>কালকিনি</a:t>
            </a:r>
            <a:r>
              <a:rPr lang="en-US" sz="2000" b="1" dirty="0" smtClean="0">
                <a:latin typeface="AdorshoLipi" panose="02000500020000020004" pitchFamily="1" charset="0"/>
                <a:cs typeface="AdorshoLipi" panose="02000500020000020004" pitchFamily="1" charset="0"/>
              </a:rPr>
              <a:t> </a:t>
            </a:r>
            <a:r>
              <a:rPr lang="en-US" sz="2000" b="1" dirty="0" err="1" smtClean="0">
                <a:latin typeface="AdorshoLipi" panose="02000500020000020004" pitchFamily="1" charset="0"/>
                <a:cs typeface="AdorshoLipi" panose="02000500020000020004" pitchFamily="1" charset="0"/>
              </a:rPr>
              <a:t>সরকারি</a:t>
            </a:r>
            <a:r>
              <a:rPr lang="en-US" sz="2000" b="1" dirty="0" smtClean="0">
                <a:latin typeface="AdorshoLipi" panose="02000500020000020004" pitchFamily="1" charset="0"/>
                <a:cs typeface="AdorshoLipi" panose="02000500020000020004" pitchFamily="1" charset="0"/>
              </a:rPr>
              <a:t> </a:t>
            </a:r>
            <a:r>
              <a:rPr lang="en-US" sz="2000" b="1" dirty="0" err="1" smtClean="0">
                <a:latin typeface="AdorshoLipi" panose="02000500020000020004" pitchFamily="1" charset="0"/>
                <a:cs typeface="AdorshoLipi" panose="02000500020000020004" pitchFamily="1" charset="0"/>
              </a:rPr>
              <a:t>পাইলট</a:t>
            </a:r>
            <a:r>
              <a:rPr lang="en-US" sz="2000" b="1" dirty="0" smtClean="0">
                <a:latin typeface="AdorshoLipi" panose="02000500020000020004" pitchFamily="1" charset="0"/>
                <a:cs typeface="AdorshoLipi" panose="02000500020000020004" pitchFamily="1" charset="0"/>
              </a:rPr>
              <a:t> </a:t>
            </a:r>
            <a:r>
              <a:rPr lang="en-US" sz="2000" b="1" dirty="0" err="1" smtClean="0">
                <a:latin typeface="AdorshoLipi" panose="02000500020000020004" pitchFamily="1" charset="0"/>
                <a:cs typeface="AdorshoLipi" panose="02000500020000020004" pitchFamily="1" charset="0"/>
              </a:rPr>
              <a:t>উচ্চ</a:t>
            </a:r>
            <a:r>
              <a:rPr lang="en-US" sz="2000" b="1" dirty="0" smtClean="0">
                <a:latin typeface="AdorshoLipi" panose="02000500020000020004" pitchFamily="1" charset="0"/>
                <a:cs typeface="AdorshoLipi" panose="02000500020000020004" pitchFamily="1" charset="0"/>
              </a:rPr>
              <a:t> </a:t>
            </a:r>
            <a:r>
              <a:rPr lang="en-US" sz="2000" b="1" dirty="0" err="1" smtClean="0">
                <a:latin typeface="AdorshoLipi" panose="02000500020000020004" pitchFamily="1" charset="0"/>
                <a:cs typeface="AdorshoLipi" panose="02000500020000020004" pitchFamily="1" charset="0"/>
              </a:rPr>
              <a:t>বিদ্যালয়</a:t>
            </a:r>
            <a:endParaRPr lang="en-US" sz="2000" b="1" dirty="0" smtClean="0">
              <a:latin typeface="AdorshoLipi" panose="02000500020000020004" pitchFamily="1" charset="0"/>
              <a:cs typeface="AdorshoLipi" panose="02000500020000020004" pitchFamily="1" charset="0"/>
            </a:endParaRPr>
          </a:p>
          <a:p>
            <a:pPr algn="ctr"/>
            <a:r>
              <a:rPr lang="en-US" sz="2000" b="1" dirty="0" err="1" smtClean="0">
                <a:latin typeface="AdorshoLipi" panose="02000500020000020004" pitchFamily="1" charset="0"/>
                <a:cs typeface="AdorshoLipi" panose="02000500020000020004" pitchFamily="1" charset="0"/>
              </a:rPr>
              <a:t>কালকিনি</a:t>
            </a:r>
            <a:r>
              <a:rPr lang="en-US" sz="2000" b="1" dirty="0" smtClean="0">
                <a:latin typeface="AdorshoLipi" panose="02000500020000020004" pitchFamily="1" charset="0"/>
                <a:cs typeface="AdorshoLipi" panose="02000500020000020004" pitchFamily="1" charset="0"/>
              </a:rPr>
              <a:t>, </a:t>
            </a:r>
            <a:r>
              <a:rPr lang="en-US" sz="2000" b="1" dirty="0" err="1" smtClean="0">
                <a:latin typeface="AdorshoLipi" panose="02000500020000020004" pitchFamily="1" charset="0"/>
                <a:cs typeface="AdorshoLipi" panose="02000500020000020004" pitchFamily="1" charset="0"/>
              </a:rPr>
              <a:t>মাদারীপুর</a:t>
            </a:r>
            <a:r>
              <a:rPr lang="en-US" sz="2000" b="1" dirty="0" smtClean="0">
                <a:latin typeface="AdorshoLipi" panose="02000500020000020004" pitchFamily="1" charset="0"/>
                <a:cs typeface="AdorshoLipi" panose="02000500020000020004" pitchFamily="1" charset="0"/>
              </a:rPr>
              <a:t>।</a:t>
            </a:r>
            <a:r>
              <a:rPr lang="en-US" b="1" dirty="0">
                <a:latin typeface="AdorshoLipi" panose="02000500020000020004" pitchFamily="1" charset="0"/>
                <a:cs typeface="AdorshoLipi" panose="02000500020000020004" pitchFamily="1" charset="0"/>
              </a:rPr>
              <a:t/>
            </a:r>
            <a:br>
              <a:rPr lang="en-US" b="1" dirty="0">
                <a:latin typeface="AdorshoLipi" panose="02000500020000020004" pitchFamily="1" charset="0"/>
                <a:cs typeface="AdorshoLipi" panose="02000500020000020004" pitchFamily="1" charset="0"/>
              </a:rPr>
            </a:br>
            <a:r>
              <a:rPr lang="en-US" sz="2400" b="1" dirty="0" smtClean="0">
                <a:latin typeface="SutonnyMJ" pitchFamily="2" charset="0"/>
                <a:cs typeface="NikoshBAN" pitchFamily="2" charset="0"/>
              </a:rPr>
              <a:t> </a:t>
            </a:r>
          </a:p>
          <a:p>
            <a:pPr algn="ctr"/>
            <a:endParaRPr lang="en-US" sz="1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352800" y="2286000"/>
            <a:ext cx="2743200" cy="2286000"/>
          </a:xfrm>
          <a:prstGeom prst="ellipse">
            <a:avLst/>
          </a:prstGeom>
          <a:blipFill rotWithShape="0">
            <a:blip r:embed="rId4" cstate="print"/>
            <a:stretch>
              <a:fillRect/>
            </a:stretch>
          </a:blip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glow" dir="t"/>
          </a:scene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Title 1"/>
          <p:cNvSpPr txBox="1">
            <a:spLocks/>
          </p:cNvSpPr>
          <p:nvPr/>
        </p:nvSpPr>
        <p:spPr>
          <a:xfrm>
            <a:off x="228600" y="274638"/>
            <a:ext cx="8634412" cy="754062"/>
          </a:xfrm>
          <a:prstGeom prst="rect">
            <a:avLst/>
          </a:prstGeom>
          <a:ln w="76200">
            <a:solidFill>
              <a:schemeClr val="accent2"/>
            </a:solidFill>
            <a:prstDash val="sysDot"/>
          </a:ln>
        </p:spPr>
        <p:txBody>
          <a:bodyPr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bn-BD" sz="6000" dirty="0" smtClean="0">
                <a:solidFill>
                  <a:schemeClr val="bg1"/>
                </a:solidFill>
                <a:latin typeface="Nikosh" pitchFamily="2" charset="0"/>
                <a:cs typeface="Nikosh" pitchFamily="2" charset="0"/>
              </a:rPr>
              <a:t>শিক্ষক পরিচিতি</a:t>
            </a:r>
            <a:endParaRPr lang="en-US" sz="6000" dirty="0">
              <a:solidFill>
                <a:schemeClr val="bg1"/>
              </a:solidFill>
              <a:latin typeface="Nikosh" pitchFamily="2" charset="0"/>
              <a:cs typeface="Nikosh" pitchFamily="2" charset="0"/>
            </a:endParaRPr>
          </a:p>
        </p:txBody>
      </p:sp>
      <p:pic>
        <p:nvPicPr>
          <p:cNvPr id="7" name="Picture 3" descr="K:\ \animated-flower-image-0170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293" y="182479"/>
            <a:ext cx="7620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K:\ \animated-flower-image-0170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293" y="6033837"/>
            <a:ext cx="7620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K:\ \animated-flower-image-0170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5958" y="6076209"/>
            <a:ext cx="7620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K:\ \animated-flower-image-0170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8293" y="-18309"/>
            <a:ext cx="76200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0803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Frame 3"/>
          <p:cNvSpPr>
            <a:spLocks/>
          </p:cNvSpPr>
          <p:nvPr/>
        </p:nvSpPr>
        <p:spPr bwMode="auto">
          <a:xfrm>
            <a:off x="0" y="-41275"/>
            <a:ext cx="9240838" cy="6899275"/>
          </a:xfrm>
          <a:custGeom>
            <a:avLst/>
            <a:gdLst>
              <a:gd name="T0" fmla="*/ 4620419 w 9240838"/>
              <a:gd name="T1" fmla="*/ 0 h 6899275"/>
              <a:gd name="T2" fmla="*/ 0 w 9240838"/>
              <a:gd name="T3" fmla="*/ 3449738 h 6899275"/>
              <a:gd name="T4" fmla="*/ 4620419 w 9240838"/>
              <a:gd name="T5" fmla="*/ 6899275 h 6899275"/>
              <a:gd name="T6" fmla="*/ 9240838 w 9240838"/>
              <a:gd name="T7" fmla="*/ 3449738 h 6899275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35196 w 9240838"/>
              <a:gd name="T13" fmla="*/ 235196 h 6899275"/>
              <a:gd name="T14" fmla="*/ 9005646 w 9240838"/>
              <a:gd name="T15" fmla="*/ 6664079 h 689927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40838" h="6899275">
                <a:moveTo>
                  <a:pt x="0" y="0"/>
                </a:moveTo>
                <a:lnTo>
                  <a:pt x="9240838" y="0"/>
                </a:lnTo>
                <a:lnTo>
                  <a:pt x="9240838" y="6899275"/>
                </a:lnTo>
                <a:lnTo>
                  <a:pt x="0" y="6899275"/>
                </a:lnTo>
                <a:close/>
                <a:moveTo>
                  <a:pt x="235196" y="235196"/>
                </a:moveTo>
                <a:lnTo>
                  <a:pt x="235196" y="6664079"/>
                </a:lnTo>
                <a:lnTo>
                  <a:pt x="9005642" y="6664079"/>
                </a:lnTo>
                <a:lnTo>
                  <a:pt x="9005642" y="235196"/>
                </a:lnTo>
                <a:close/>
              </a:path>
            </a:pathLst>
          </a:custGeom>
          <a:solidFill>
            <a:srgbClr val="0000FF"/>
          </a:solidFill>
          <a:ln w="38100" cap="flat" cmpd="sng" algn="ctr">
            <a:solidFill>
              <a:srgbClr val="FF00FF"/>
            </a:solidFill>
            <a:prstDash val="lgDash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6386" name="Rectangle 3"/>
          <p:cNvSpPr>
            <a:spLocks noChangeArrowheads="1"/>
          </p:cNvSpPr>
          <p:nvPr/>
        </p:nvSpPr>
        <p:spPr bwMode="auto">
          <a:xfrm>
            <a:off x="228600" y="228600"/>
            <a:ext cx="8763000" cy="6400800"/>
          </a:xfrm>
          <a:prstGeom prst="rect">
            <a:avLst/>
          </a:prstGeom>
          <a:noFill/>
          <a:ln w="17780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lowchart: Sequential Access Storage 8"/>
          <p:cNvSpPr>
            <a:spLocks noChangeArrowheads="1"/>
          </p:cNvSpPr>
          <p:nvPr/>
        </p:nvSpPr>
        <p:spPr bwMode="auto">
          <a:xfrm>
            <a:off x="1371600" y="609600"/>
            <a:ext cx="6172200" cy="990600"/>
          </a:xfrm>
          <a:prstGeom prst="flowChartMagneticTape">
            <a:avLst/>
          </a:prstGeom>
          <a:solidFill>
            <a:srgbClr val="0000FF"/>
          </a:solidFill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err="1">
                <a:ln w="11430"/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পাঠ</a:t>
            </a:r>
            <a:r>
              <a:rPr lang="en-US" sz="6600" b="1" spc="50" dirty="0">
                <a:ln w="11430"/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6600" b="1" spc="50" dirty="0" err="1">
                <a:ln w="11430"/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পরিচিতি</a:t>
            </a:r>
            <a:endParaRPr lang="en-US" sz="6600" b="1" spc="50" dirty="0">
              <a:ln w="11430"/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2" name="TextBox 8"/>
          <p:cNvSpPr txBox="1">
            <a:spLocks noChangeArrowheads="1"/>
          </p:cNvSpPr>
          <p:nvPr/>
        </p:nvSpPr>
        <p:spPr bwMode="auto">
          <a:xfrm>
            <a:off x="533400" y="1965325"/>
            <a:ext cx="8086725" cy="378565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err="1" smtClean="0">
                <a:ln w="11430"/>
                <a:solidFill>
                  <a:srgbClr val="5ED07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বিষয়ঃ</a:t>
            </a:r>
            <a:r>
              <a:rPr lang="en-US" sz="4000" b="1" spc="50" dirty="0" smtClean="0">
                <a:ln w="11430"/>
                <a:solidFill>
                  <a:srgbClr val="5ED07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spc="50" dirty="0" err="1" smtClean="0">
                <a:ln w="11430"/>
                <a:solidFill>
                  <a:srgbClr val="5ED07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ইসলাম</a:t>
            </a:r>
            <a:r>
              <a:rPr lang="en-US" sz="4000" b="1" spc="50" dirty="0" smtClean="0">
                <a:ln w="11430"/>
                <a:solidFill>
                  <a:srgbClr val="5ED07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ও </a:t>
            </a:r>
            <a:r>
              <a:rPr lang="en-US" sz="4000" b="1" spc="50" dirty="0" err="1" smtClean="0">
                <a:ln w="11430"/>
                <a:solidFill>
                  <a:srgbClr val="5ED07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নৈতিক</a:t>
            </a:r>
            <a:r>
              <a:rPr lang="en-US" sz="4000" b="1" spc="50" dirty="0" smtClean="0">
                <a:ln w="11430"/>
                <a:solidFill>
                  <a:srgbClr val="5ED07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spc="50" dirty="0" err="1" smtClean="0">
                <a:ln w="11430"/>
                <a:solidFill>
                  <a:srgbClr val="5ED07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শিক্ষা</a:t>
            </a:r>
            <a:endParaRPr lang="en-US" sz="4000" b="1" spc="50" dirty="0" smtClean="0">
              <a:ln w="11430"/>
              <a:solidFill>
                <a:srgbClr val="5ED074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4000" b="1" spc="50" dirty="0" err="1" smtClean="0">
                <a:ln w="11430"/>
                <a:solidFill>
                  <a:srgbClr val="CC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শ্রেণিঃ</a:t>
            </a:r>
            <a:r>
              <a:rPr lang="en-US" sz="4000" b="1" spc="50" dirty="0" smtClean="0">
                <a:ln w="11430"/>
                <a:solidFill>
                  <a:srgbClr val="CC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 ৬ষ্ঠ</a:t>
            </a:r>
            <a:endParaRPr lang="bn-BD" sz="4000" b="1" spc="50" dirty="0">
              <a:ln w="11430"/>
              <a:solidFill>
                <a:srgbClr val="CC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  <a:p>
            <a:pPr algn="ctr"/>
            <a:r>
              <a:rPr lang="bn-BD" sz="4000" b="1" spc="50" dirty="0">
                <a:ln w="11430"/>
                <a:solidFill>
                  <a:srgbClr val="66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অধ্যায়ঃ </a:t>
            </a:r>
            <a:r>
              <a:rPr lang="en-US" sz="4000" b="1" spc="50" dirty="0" err="1" smtClean="0">
                <a:ln w="11430"/>
                <a:solidFill>
                  <a:srgbClr val="66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দ্বিতীয়</a:t>
            </a:r>
            <a:endParaRPr lang="en-US" sz="4000" b="1" spc="50" dirty="0">
              <a:ln w="11430"/>
              <a:solidFill>
                <a:srgbClr val="66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  <a:p>
            <a:pPr algn="ctr"/>
            <a:r>
              <a:rPr lang="bn-BD" sz="4000" b="1" spc="50" dirty="0" smtClean="0">
                <a:ln w="11430"/>
                <a:solidFill>
                  <a:srgbClr val="FF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পাঠ</a:t>
            </a:r>
            <a:r>
              <a:rPr lang="en-US" sz="4000" b="1" spc="50" dirty="0">
                <a:ln w="11430"/>
                <a:solidFill>
                  <a:srgbClr val="FF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ঃ</a:t>
            </a:r>
            <a:r>
              <a:rPr lang="bn-BD" sz="4000" b="1" spc="50" dirty="0" smtClean="0">
                <a:ln w="11430"/>
                <a:solidFill>
                  <a:srgbClr val="FF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spc="50" dirty="0" err="1" smtClean="0">
                <a:ln w="11430"/>
                <a:solidFill>
                  <a:srgbClr val="FF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সালাতের</a:t>
            </a:r>
            <a:r>
              <a:rPr lang="en-US" sz="4000" b="1" spc="50" dirty="0" smtClean="0">
                <a:ln w="11430"/>
                <a:solidFill>
                  <a:srgbClr val="FF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spc="50" dirty="0" err="1" smtClean="0">
                <a:ln w="11430"/>
                <a:solidFill>
                  <a:srgbClr val="FF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ফরজ</a:t>
            </a:r>
            <a:r>
              <a:rPr lang="en-US" sz="4000" b="1" spc="50" dirty="0" smtClean="0">
                <a:ln w="11430"/>
                <a:solidFill>
                  <a:srgbClr val="FF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spc="50" dirty="0" err="1" smtClean="0">
                <a:ln w="11430"/>
                <a:solidFill>
                  <a:srgbClr val="FF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সমূহ</a:t>
            </a:r>
            <a:endParaRPr lang="en-US" sz="4000" b="1" spc="50" dirty="0">
              <a:ln w="11430"/>
              <a:solidFill>
                <a:srgbClr val="FF006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4000" b="1" spc="50" dirty="0" err="1" smtClean="0">
                <a:ln w="11430"/>
                <a:solidFill>
                  <a:srgbClr val="61337D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সময়ঃ</a:t>
            </a:r>
            <a:r>
              <a:rPr lang="en-US" sz="4000" b="1" spc="50" dirty="0" smtClean="0">
                <a:ln w="11430"/>
                <a:solidFill>
                  <a:srgbClr val="61337D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৫০ </a:t>
            </a:r>
            <a:r>
              <a:rPr lang="en-US" sz="4000" b="1" spc="50" dirty="0" err="1" smtClean="0">
                <a:ln w="11430"/>
                <a:solidFill>
                  <a:srgbClr val="61337D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মিঃ</a:t>
            </a:r>
            <a:r>
              <a:rPr lang="bn-BD" sz="4000" b="1" spc="50" dirty="0" smtClean="0">
                <a:ln w="11430"/>
                <a:solidFill>
                  <a:srgbClr val="61337D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endParaRPr lang="en-US" sz="4000" b="1" spc="50" dirty="0">
              <a:ln w="11430"/>
              <a:solidFill>
                <a:srgbClr val="61337D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4000" b="1" spc="50" dirty="0" err="1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তারিখঃ</a:t>
            </a:r>
            <a:r>
              <a:rPr lang="en-US" sz="40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২৯/০৯/২০১৯ </a:t>
            </a:r>
            <a:r>
              <a:rPr lang="en-US" sz="4000" b="1" spc="50" dirty="0" err="1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ইং</a:t>
            </a:r>
            <a:r>
              <a:rPr lang="en-US" sz="4000" b="1" spc="50" dirty="0" smtClean="0">
                <a:ln w="11430"/>
                <a:solidFill>
                  <a:srgbClr val="00B0F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endParaRPr lang="en-US" sz="4000" b="1" spc="50" dirty="0">
              <a:ln w="11430"/>
              <a:solidFill>
                <a:srgbClr val="00B0F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" y="209550"/>
            <a:ext cx="762000" cy="8001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2457" y="232786"/>
            <a:ext cx="762000" cy="8001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836227"/>
            <a:ext cx="762000" cy="8001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2534" y="5742420"/>
            <a:ext cx="762000" cy="80010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Frame 3"/>
          <p:cNvSpPr>
            <a:spLocks/>
          </p:cNvSpPr>
          <p:nvPr/>
        </p:nvSpPr>
        <p:spPr bwMode="auto">
          <a:xfrm>
            <a:off x="0" y="-41275"/>
            <a:ext cx="9240838" cy="6899275"/>
          </a:xfrm>
          <a:custGeom>
            <a:avLst/>
            <a:gdLst>
              <a:gd name="T0" fmla="*/ 4620419 w 9240838"/>
              <a:gd name="T1" fmla="*/ 0 h 6899275"/>
              <a:gd name="T2" fmla="*/ 0 w 9240838"/>
              <a:gd name="T3" fmla="*/ 3449738 h 6899275"/>
              <a:gd name="T4" fmla="*/ 4620419 w 9240838"/>
              <a:gd name="T5" fmla="*/ 6899275 h 6899275"/>
              <a:gd name="T6" fmla="*/ 9240838 w 9240838"/>
              <a:gd name="T7" fmla="*/ 3449738 h 6899275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35196 w 9240838"/>
              <a:gd name="T13" fmla="*/ 235196 h 6899275"/>
              <a:gd name="T14" fmla="*/ 9005646 w 9240838"/>
              <a:gd name="T15" fmla="*/ 6664079 h 689927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40838" h="6899275">
                <a:moveTo>
                  <a:pt x="0" y="0"/>
                </a:moveTo>
                <a:lnTo>
                  <a:pt x="9240838" y="0"/>
                </a:lnTo>
                <a:lnTo>
                  <a:pt x="9240838" y="6899275"/>
                </a:lnTo>
                <a:lnTo>
                  <a:pt x="0" y="6899275"/>
                </a:lnTo>
                <a:close/>
                <a:moveTo>
                  <a:pt x="235196" y="235196"/>
                </a:moveTo>
                <a:lnTo>
                  <a:pt x="235196" y="6664079"/>
                </a:lnTo>
                <a:lnTo>
                  <a:pt x="9005642" y="6664079"/>
                </a:lnTo>
                <a:lnTo>
                  <a:pt x="9005642" y="235196"/>
                </a:lnTo>
                <a:close/>
              </a:path>
            </a:pathLst>
          </a:custGeom>
          <a:solidFill>
            <a:srgbClr val="0000FF"/>
          </a:solidFill>
          <a:ln w="38100" cap="flat" cmpd="sng" algn="ctr">
            <a:solidFill>
              <a:srgbClr val="FF00FF"/>
            </a:solidFill>
            <a:prstDash val="lgDash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8434" name="Rectangle 3"/>
          <p:cNvSpPr>
            <a:spLocks noChangeArrowheads="1"/>
          </p:cNvSpPr>
          <p:nvPr/>
        </p:nvSpPr>
        <p:spPr bwMode="auto">
          <a:xfrm>
            <a:off x="228600" y="228600"/>
            <a:ext cx="8763000" cy="6400800"/>
          </a:xfrm>
          <a:prstGeom prst="rect">
            <a:avLst/>
          </a:prstGeom>
          <a:noFill/>
          <a:ln w="17780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816308"/>
            <a:ext cx="762000" cy="8001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7309" y="195845"/>
            <a:ext cx="762000" cy="8001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91" y="207818"/>
            <a:ext cx="762000" cy="8001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2457" y="5829300"/>
            <a:ext cx="762000" cy="800100"/>
          </a:xfrm>
          <a:prstGeom prst="rect">
            <a:avLst/>
          </a:prstGeom>
        </p:spPr>
      </p:pic>
      <p:sp>
        <p:nvSpPr>
          <p:cNvPr id="6" name="Vertical Scroll 5"/>
          <p:cNvSpPr/>
          <p:nvPr/>
        </p:nvSpPr>
        <p:spPr>
          <a:xfrm>
            <a:off x="2314816" y="838200"/>
            <a:ext cx="4267200" cy="1676400"/>
          </a:xfrm>
          <a:prstGeom prst="verticalScroll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66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আজকের পাঠ</a:t>
            </a:r>
            <a:endParaRPr lang="en-US" sz="66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8" name="Horizontal Scroll 7"/>
          <p:cNvSpPr/>
          <p:nvPr/>
        </p:nvSpPr>
        <p:spPr>
          <a:xfrm>
            <a:off x="472161" y="2971800"/>
            <a:ext cx="7952509" cy="2628900"/>
          </a:xfrm>
          <a:prstGeom prst="horizontalScrol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000" b="1" spc="50" dirty="0" err="1" smtClean="0">
                <a:ln w="12700">
                  <a:solidFill>
                    <a:srgbClr val="6600FF"/>
                  </a:solidFill>
                </a:ln>
                <a:solidFill>
                  <a:srgbClr val="66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সালাতের</a:t>
            </a:r>
            <a:r>
              <a:rPr lang="en-US" sz="8000" b="1" spc="50" dirty="0" smtClean="0">
                <a:ln w="12700">
                  <a:solidFill>
                    <a:srgbClr val="6600FF"/>
                  </a:solidFill>
                </a:ln>
                <a:solidFill>
                  <a:srgbClr val="66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8000" b="1" spc="50" dirty="0" err="1" smtClean="0">
                <a:ln w="12700">
                  <a:solidFill>
                    <a:srgbClr val="6600FF"/>
                  </a:solidFill>
                </a:ln>
                <a:solidFill>
                  <a:srgbClr val="66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আহ্কাম</a:t>
            </a:r>
            <a:r>
              <a:rPr lang="en-US" sz="8000" b="1" spc="50" dirty="0" smtClean="0">
                <a:ln w="12700">
                  <a:solidFill>
                    <a:srgbClr val="6600FF"/>
                  </a:solidFill>
                </a:ln>
                <a:solidFill>
                  <a:srgbClr val="66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ও </a:t>
            </a:r>
            <a:r>
              <a:rPr lang="en-US" sz="8000" b="1" spc="50" dirty="0" err="1" smtClean="0">
                <a:ln w="12700">
                  <a:solidFill>
                    <a:srgbClr val="6600FF"/>
                  </a:solidFill>
                </a:ln>
                <a:solidFill>
                  <a:srgbClr val="66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আরকান</a:t>
            </a:r>
            <a:r>
              <a:rPr lang="bn-BD" sz="8000" b="1" spc="50" dirty="0" smtClean="0">
                <a:ln w="12700">
                  <a:solidFill>
                    <a:srgbClr val="6600FF"/>
                  </a:solidFill>
                </a:ln>
                <a:solidFill>
                  <a:srgbClr val="66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endParaRPr lang="en-US" sz="8000" b="1" spc="50" dirty="0">
              <a:ln w="12700">
                <a:solidFill>
                  <a:srgbClr val="6600FF"/>
                </a:solidFill>
              </a:ln>
              <a:solidFill>
                <a:srgbClr val="66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rame 3"/>
          <p:cNvSpPr>
            <a:spLocks/>
          </p:cNvSpPr>
          <p:nvPr/>
        </p:nvSpPr>
        <p:spPr bwMode="auto">
          <a:xfrm>
            <a:off x="0" y="-41275"/>
            <a:ext cx="9240838" cy="6899275"/>
          </a:xfrm>
          <a:custGeom>
            <a:avLst/>
            <a:gdLst>
              <a:gd name="T0" fmla="*/ 4620419 w 9240838"/>
              <a:gd name="T1" fmla="*/ 0 h 6899275"/>
              <a:gd name="T2" fmla="*/ 0 w 9240838"/>
              <a:gd name="T3" fmla="*/ 3449738 h 6899275"/>
              <a:gd name="T4" fmla="*/ 4620419 w 9240838"/>
              <a:gd name="T5" fmla="*/ 6899275 h 6899275"/>
              <a:gd name="T6" fmla="*/ 9240838 w 9240838"/>
              <a:gd name="T7" fmla="*/ 3449738 h 6899275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35196 w 9240838"/>
              <a:gd name="T13" fmla="*/ 235196 h 6899275"/>
              <a:gd name="T14" fmla="*/ 9005646 w 9240838"/>
              <a:gd name="T15" fmla="*/ 6664079 h 689927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40838" h="6899275">
                <a:moveTo>
                  <a:pt x="0" y="0"/>
                </a:moveTo>
                <a:lnTo>
                  <a:pt x="9240838" y="0"/>
                </a:lnTo>
                <a:lnTo>
                  <a:pt x="9240838" y="6899275"/>
                </a:lnTo>
                <a:lnTo>
                  <a:pt x="0" y="6899275"/>
                </a:lnTo>
                <a:close/>
                <a:moveTo>
                  <a:pt x="235196" y="235196"/>
                </a:moveTo>
                <a:lnTo>
                  <a:pt x="235196" y="6664079"/>
                </a:lnTo>
                <a:lnTo>
                  <a:pt x="9005642" y="6664079"/>
                </a:lnTo>
                <a:lnTo>
                  <a:pt x="9005642" y="235196"/>
                </a:lnTo>
                <a:close/>
              </a:path>
            </a:pathLst>
          </a:custGeom>
          <a:solidFill>
            <a:srgbClr val="0000FF"/>
          </a:solidFill>
          <a:ln w="38100" cap="flat" cmpd="sng" algn="ctr">
            <a:solidFill>
              <a:srgbClr val="FF00FF"/>
            </a:solidFill>
            <a:prstDash val="lgDash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7410" name="Rectangle 3"/>
          <p:cNvSpPr>
            <a:spLocks noChangeArrowheads="1"/>
          </p:cNvSpPr>
          <p:nvPr/>
        </p:nvSpPr>
        <p:spPr bwMode="auto">
          <a:xfrm>
            <a:off x="228600" y="228600"/>
            <a:ext cx="8763000" cy="6400800"/>
          </a:xfrm>
          <a:prstGeom prst="rect">
            <a:avLst/>
          </a:prstGeom>
          <a:noFill/>
          <a:ln w="17780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739" y="39290"/>
            <a:ext cx="762000" cy="8001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37" y="5934021"/>
            <a:ext cx="762000" cy="8001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6070" y="188948"/>
            <a:ext cx="762000" cy="8001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9459" y="5881661"/>
            <a:ext cx="762000" cy="8001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520" y="457200"/>
            <a:ext cx="4163580" cy="262819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775" y="471424"/>
            <a:ext cx="3942295" cy="262819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521" y="3810000"/>
            <a:ext cx="4163580" cy="210498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3733800"/>
            <a:ext cx="4002258" cy="2171232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387784" y="3241339"/>
            <a:ext cx="4191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AdorshoLipi" panose="02000500020000020004" pitchFamily="1" charset="0"/>
                <a:cs typeface="AdorshoLipi" panose="02000500020000020004" pitchFamily="1" charset="0"/>
              </a:rPr>
              <a:t>শরীর</a:t>
            </a:r>
            <a:r>
              <a:rPr lang="en-US" sz="3600" dirty="0" smtClean="0">
                <a:latin typeface="AdorshoLipi" panose="02000500020000020004" pitchFamily="1" charset="0"/>
                <a:cs typeface="AdorshoLipi" panose="02000500020000020004" pitchFamily="1" charset="0"/>
              </a:rPr>
              <a:t> </a:t>
            </a:r>
            <a:r>
              <a:rPr lang="en-US" sz="3600" dirty="0" err="1" smtClean="0">
                <a:latin typeface="AdorshoLipi" panose="02000500020000020004" pitchFamily="1" charset="0"/>
                <a:cs typeface="AdorshoLipi" panose="02000500020000020004" pitchFamily="1" charset="0"/>
              </a:rPr>
              <a:t>পাক</a:t>
            </a:r>
            <a:endParaRPr lang="en-US" sz="3600" dirty="0">
              <a:latin typeface="AdorshoLipi" panose="02000500020000020004" pitchFamily="1" charset="0"/>
              <a:cs typeface="AdorshoLipi" panose="02000500020000020004" pitchFamily="1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648200" y="3200400"/>
            <a:ext cx="400887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AdorshoLipi" panose="02000500020000020004" pitchFamily="1" charset="0"/>
                <a:cs typeface="AdorshoLipi" panose="02000500020000020004" pitchFamily="1" charset="0"/>
              </a:rPr>
              <a:t>কাপড়</a:t>
            </a:r>
            <a:r>
              <a:rPr lang="en-US" sz="3600" dirty="0" smtClean="0">
                <a:latin typeface="AdorshoLipi" panose="02000500020000020004" pitchFamily="1" charset="0"/>
                <a:cs typeface="AdorshoLipi" panose="02000500020000020004" pitchFamily="1" charset="0"/>
              </a:rPr>
              <a:t> </a:t>
            </a:r>
            <a:r>
              <a:rPr lang="en-US" sz="3600" dirty="0" err="1" smtClean="0">
                <a:latin typeface="AdorshoLipi" panose="02000500020000020004" pitchFamily="1" charset="0"/>
                <a:cs typeface="AdorshoLipi" panose="02000500020000020004" pitchFamily="1" charset="0"/>
              </a:rPr>
              <a:t>পাক</a:t>
            </a:r>
            <a:endParaRPr lang="en-US" sz="3600" dirty="0">
              <a:latin typeface="AdorshoLipi" panose="02000500020000020004" pitchFamily="1" charset="0"/>
              <a:cs typeface="AdorshoLipi" panose="02000500020000020004" pitchFamily="1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87680" y="5998104"/>
            <a:ext cx="4191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AdorshoLipi" panose="02000500020000020004" pitchFamily="1" charset="0"/>
                <a:cs typeface="AdorshoLipi" panose="02000500020000020004" pitchFamily="1" charset="0"/>
              </a:rPr>
              <a:t>জায়গা</a:t>
            </a:r>
            <a:r>
              <a:rPr lang="en-US" sz="3600" dirty="0" smtClean="0">
                <a:latin typeface="AdorshoLipi" panose="02000500020000020004" pitchFamily="1" charset="0"/>
                <a:cs typeface="AdorshoLipi" panose="02000500020000020004" pitchFamily="1" charset="0"/>
              </a:rPr>
              <a:t> </a:t>
            </a:r>
            <a:r>
              <a:rPr lang="en-US" sz="3600" dirty="0" err="1" smtClean="0">
                <a:latin typeface="AdorshoLipi" panose="02000500020000020004" pitchFamily="1" charset="0"/>
                <a:cs typeface="AdorshoLipi" panose="02000500020000020004" pitchFamily="1" charset="0"/>
              </a:rPr>
              <a:t>পাক</a:t>
            </a:r>
            <a:endParaRPr lang="en-US" sz="3600" dirty="0">
              <a:latin typeface="AdorshoLipi" panose="02000500020000020004" pitchFamily="1" charset="0"/>
              <a:cs typeface="AdorshoLipi" panose="02000500020000020004" pitchFamily="1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419600" y="5943600"/>
            <a:ext cx="4191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AdorshoLipi" panose="02000500020000020004" pitchFamily="1" charset="0"/>
                <a:cs typeface="AdorshoLipi" panose="02000500020000020004" pitchFamily="1" charset="0"/>
              </a:rPr>
              <a:t>সতর</a:t>
            </a:r>
            <a:r>
              <a:rPr lang="en-US" sz="3600" dirty="0" smtClean="0">
                <a:latin typeface="AdorshoLipi" panose="02000500020000020004" pitchFamily="1" charset="0"/>
                <a:cs typeface="AdorshoLipi" panose="02000500020000020004" pitchFamily="1" charset="0"/>
              </a:rPr>
              <a:t> </a:t>
            </a:r>
            <a:r>
              <a:rPr lang="en-US" sz="3600" dirty="0" err="1" smtClean="0">
                <a:latin typeface="AdorshoLipi" panose="02000500020000020004" pitchFamily="1" charset="0"/>
                <a:cs typeface="AdorshoLipi" panose="02000500020000020004" pitchFamily="1" charset="0"/>
              </a:rPr>
              <a:t>ঢাকা</a:t>
            </a:r>
            <a:endParaRPr lang="en-US" sz="3600" dirty="0">
              <a:latin typeface="AdorshoLipi" panose="02000500020000020004" pitchFamily="1" charset="0"/>
              <a:cs typeface="AdorshoLipi" panose="02000500020000020004" pitchFamily="1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19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4191000" cy="2514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152400"/>
            <a:ext cx="4495800" cy="2514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581400"/>
            <a:ext cx="4191000" cy="2743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3581400"/>
            <a:ext cx="4419600" cy="27432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52400" y="2819400"/>
            <a:ext cx="4191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AdorshoLipi" panose="02000500020000020004" pitchFamily="1" charset="0"/>
                <a:cs typeface="AdorshoLipi" panose="02000500020000020004" pitchFamily="1" charset="0"/>
              </a:rPr>
              <a:t>কিবলামুখী</a:t>
            </a:r>
            <a:r>
              <a:rPr lang="en-US" sz="3600" dirty="0" smtClean="0">
                <a:latin typeface="AdorshoLipi" panose="02000500020000020004" pitchFamily="1" charset="0"/>
                <a:cs typeface="AdorshoLipi" panose="02000500020000020004" pitchFamily="1" charset="0"/>
              </a:rPr>
              <a:t> </a:t>
            </a:r>
            <a:r>
              <a:rPr lang="en-US" sz="3600" dirty="0" err="1" smtClean="0">
                <a:latin typeface="AdorshoLipi" panose="02000500020000020004" pitchFamily="1" charset="0"/>
                <a:cs typeface="AdorshoLipi" panose="02000500020000020004" pitchFamily="1" charset="0"/>
              </a:rPr>
              <a:t>হওয়া</a:t>
            </a:r>
            <a:endParaRPr lang="en-US" sz="3600" dirty="0">
              <a:latin typeface="AdorshoLipi" panose="02000500020000020004" pitchFamily="1" charset="0"/>
              <a:cs typeface="AdorshoLipi" panose="02000500020000020004" pitchFamily="1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57700" y="2819400"/>
            <a:ext cx="4191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AdorshoLipi" panose="02000500020000020004" pitchFamily="1" charset="0"/>
                <a:cs typeface="AdorshoLipi" panose="02000500020000020004" pitchFamily="1" charset="0"/>
              </a:rPr>
              <a:t>নামাজের</a:t>
            </a:r>
            <a:r>
              <a:rPr lang="en-US" sz="3200" dirty="0" smtClean="0">
                <a:latin typeface="AdorshoLipi" panose="02000500020000020004" pitchFamily="1" charset="0"/>
                <a:cs typeface="AdorshoLipi" panose="02000500020000020004" pitchFamily="1" charset="0"/>
              </a:rPr>
              <a:t> </a:t>
            </a:r>
            <a:r>
              <a:rPr lang="en-US" sz="3200" dirty="0" err="1" smtClean="0">
                <a:latin typeface="AdorshoLipi" panose="02000500020000020004" pitchFamily="1" charset="0"/>
                <a:cs typeface="AdorshoLipi" panose="02000500020000020004" pitchFamily="1" charset="0"/>
              </a:rPr>
              <a:t>ওয়াক্ত</a:t>
            </a:r>
            <a:r>
              <a:rPr lang="en-US" sz="3200" dirty="0" smtClean="0">
                <a:latin typeface="AdorshoLipi" panose="02000500020000020004" pitchFamily="1" charset="0"/>
                <a:cs typeface="AdorshoLipi" panose="02000500020000020004" pitchFamily="1" charset="0"/>
              </a:rPr>
              <a:t> </a:t>
            </a:r>
            <a:r>
              <a:rPr lang="en-US" sz="3200" dirty="0" err="1" smtClean="0">
                <a:latin typeface="AdorshoLipi" panose="02000500020000020004" pitchFamily="1" charset="0"/>
                <a:cs typeface="AdorshoLipi" panose="02000500020000020004" pitchFamily="1" charset="0"/>
              </a:rPr>
              <a:t>হওয়া</a:t>
            </a:r>
            <a:endParaRPr lang="en-US" sz="3200" dirty="0">
              <a:latin typeface="AdorshoLipi" panose="02000500020000020004" pitchFamily="1" charset="0"/>
              <a:cs typeface="AdorshoLipi" panose="02000500020000020004" pitchFamily="1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" y="6356684"/>
            <a:ext cx="4191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AdorshoLipi" panose="02000500020000020004" pitchFamily="1" charset="0"/>
                <a:cs typeface="AdorshoLipi" panose="02000500020000020004" pitchFamily="1" charset="0"/>
              </a:rPr>
              <a:t>নিয়ত</a:t>
            </a:r>
            <a:r>
              <a:rPr lang="en-US" sz="3600" dirty="0" smtClean="0">
                <a:latin typeface="AdorshoLipi" panose="02000500020000020004" pitchFamily="1" charset="0"/>
                <a:cs typeface="AdorshoLipi" panose="02000500020000020004" pitchFamily="1" charset="0"/>
              </a:rPr>
              <a:t> </a:t>
            </a:r>
            <a:r>
              <a:rPr lang="en-US" sz="3600" dirty="0" err="1" smtClean="0">
                <a:latin typeface="AdorshoLipi" panose="02000500020000020004" pitchFamily="1" charset="0"/>
                <a:cs typeface="AdorshoLipi" panose="02000500020000020004" pitchFamily="1" charset="0"/>
              </a:rPr>
              <a:t>করা</a:t>
            </a:r>
            <a:endParaRPr lang="en-US" sz="3600" dirty="0">
              <a:latin typeface="AdorshoLipi" panose="02000500020000020004" pitchFamily="1" charset="0"/>
              <a:cs typeface="AdorshoLipi" panose="02000500020000020004" pitchFamily="1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343400" y="6356684"/>
            <a:ext cx="4419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AdorshoLipi" panose="02000500020000020004" pitchFamily="1" charset="0"/>
                <a:cs typeface="AdorshoLipi" panose="02000500020000020004" pitchFamily="1" charset="0"/>
              </a:rPr>
              <a:t>তাকবীরে</a:t>
            </a:r>
            <a:r>
              <a:rPr lang="en-US" sz="3600" dirty="0" smtClean="0">
                <a:latin typeface="AdorshoLipi" panose="02000500020000020004" pitchFamily="1" charset="0"/>
                <a:cs typeface="AdorshoLipi" panose="02000500020000020004" pitchFamily="1" charset="0"/>
              </a:rPr>
              <a:t> </a:t>
            </a:r>
            <a:r>
              <a:rPr lang="en-US" sz="3600" dirty="0" err="1" smtClean="0">
                <a:latin typeface="AdorshoLipi" panose="02000500020000020004" pitchFamily="1" charset="0"/>
                <a:cs typeface="AdorshoLipi" panose="02000500020000020004" pitchFamily="1" charset="0"/>
              </a:rPr>
              <a:t>তাহরিমা</a:t>
            </a:r>
            <a:endParaRPr lang="en-US" sz="3600" dirty="0">
              <a:latin typeface="AdorshoLipi" panose="02000500020000020004" pitchFamily="1" charset="0"/>
              <a:cs typeface="AdorshoLipi" panose="02000500020000020004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8714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8" presetClass="exit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Frame 3"/>
          <p:cNvSpPr>
            <a:spLocks/>
          </p:cNvSpPr>
          <p:nvPr/>
        </p:nvSpPr>
        <p:spPr bwMode="auto">
          <a:xfrm>
            <a:off x="0" y="-41275"/>
            <a:ext cx="9240838" cy="6899275"/>
          </a:xfrm>
          <a:custGeom>
            <a:avLst/>
            <a:gdLst>
              <a:gd name="T0" fmla="*/ 4620419 w 9240838"/>
              <a:gd name="T1" fmla="*/ 0 h 6899275"/>
              <a:gd name="T2" fmla="*/ 0 w 9240838"/>
              <a:gd name="T3" fmla="*/ 3449738 h 6899275"/>
              <a:gd name="T4" fmla="*/ 4620419 w 9240838"/>
              <a:gd name="T5" fmla="*/ 6899275 h 6899275"/>
              <a:gd name="T6" fmla="*/ 9240838 w 9240838"/>
              <a:gd name="T7" fmla="*/ 3449738 h 6899275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35196 w 9240838"/>
              <a:gd name="T13" fmla="*/ 235196 h 6899275"/>
              <a:gd name="T14" fmla="*/ 9005646 w 9240838"/>
              <a:gd name="T15" fmla="*/ 6664079 h 689927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40838" h="6899275">
                <a:moveTo>
                  <a:pt x="0" y="0"/>
                </a:moveTo>
                <a:lnTo>
                  <a:pt x="9240838" y="0"/>
                </a:lnTo>
                <a:lnTo>
                  <a:pt x="9240838" y="6899275"/>
                </a:lnTo>
                <a:lnTo>
                  <a:pt x="0" y="6899275"/>
                </a:lnTo>
                <a:close/>
                <a:moveTo>
                  <a:pt x="235196" y="235196"/>
                </a:moveTo>
                <a:lnTo>
                  <a:pt x="235196" y="6664079"/>
                </a:lnTo>
                <a:lnTo>
                  <a:pt x="9005642" y="6664079"/>
                </a:lnTo>
                <a:lnTo>
                  <a:pt x="9005642" y="235196"/>
                </a:lnTo>
                <a:close/>
              </a:path>
            </a:pathLst>
          </a:custGeom>
          <a:solidFill>
            <a:srgbClr val="0000FF"/>
          </a:solidFill>
          <a:ln w="38100" cap="flat" cmpd="sng" algn="ctr">
            <a:solidFill>
              <a:srgbClr val="FF00FF"/>
            </a:solidFill>
            <a:prstDash val="lgDash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228600" y="228600"/>
            <a:ext cx="8763000" cy="6400800"/>
          </a:xfrm>
          <a:prstGeom prst="rect">
            <a:avLst/>
          </a:prstGeom>
          <a:noFill/>
          <a:ln w="17780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5751368"/>
            <a:ext cx="762000" cy="8001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751368"/>
            <a:ext cx="762000" cy="8001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248660"/>
            <a:ext cx="762000" cy="8001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41733"/>
            <a:ext cx="762000" cy="8001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743200" y="595549"/>
            <a:ext cx="3733800" cy="10642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DoubleWave1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7200" b="1" spc="5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শিখনফল</a:t>
            </a:r>
            <a:r>
              <a:rPr lang="bn-BD" sz="6600" b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endParaRPr 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37616" y="1905000"/>
            <a:ext cx="33528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bn-BD" sz="2800" b="1" spc="50" dirty="0">
                <a:ln w="11430"/>
                <a:solidFill>
                  <a:srgbClr val="5ED07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এই পাঠ শেষে </a:t>
            </a:r>
            <a:r>
              <a:rPr lang="bn-BD" sz="2800" b="1" spc="50" dirty="0" smtClean="0">
                <a:ln w="11430"/>
                <a:solidFill>
                  <a:srgbClr val="5ED074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শিক্ষার্থীরা...</a:t>
            </a:r>
            <a:endParaRPr lang="en-US" sz="2800" b="1" spc="50" dirty="0">
              <a:ln w="11430"/>
              <a:solidFill>
                <a:srgbClr val="5ED074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2531506"/>
            <a:ext cx="5638800" cy="6688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b="1" spc="50" dirty="0">
                <a:ln w="11430"/>
                <a:solidFill>
                  <a:srgbClr val="FF33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১</a:t>
            </a:r>
            <a:r>
              <a:rPr lang="bn-BD" sz="3600" b="1" spc="50" dirty="0">
                <a:ln w="11430"/>
                <a:solidFill>
                  <a:srgbClr val="FF33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। </a:t>
            </a:r>
            <a:r>
              <a:rPr lang="en-US" sz="3600" b="1" spc="50" dirty="0" err="1" smtClean="0">
                <a:ln w="11430"/>
                <a:solidFill>
                  <a:srgbClr val="FF33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সালাতের</a:t>
            </a:r>
            <a:r>
              <a:rPr lang="en-US" sz="3600" b="1" spc="50" dirty="0" smtClean="0">
                <a:ln w="11430"/>
                <a:solidFill>
                  <a:srgbClr val="FF33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spc="50" dirty="0" err="1" smtClean="0">
                <a:ln w="11430"/>
                <a:solidFill>
                  <a:srgbClr val="FF33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ফরজগুলো</a:t>
            </a:r>
            <a:r>
              <a:rPr lang="en-US" sz="3600" b="1" spc="50" dirty="0" smtClean="0">
                <a:ln w="11430"/>
                <a:solidFill>
                  <a:srgbClr val="FF33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spc="50" dirty="0" err="1" smtClean="0">
                <a:ln w="11430"/>
                <a:solidFill>
                  <a:srgbClr val="FF33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সঠিকভাবে</a:t>
            </a:r>
            <a:r>
              <a:rPr lang="en-US" sz="3600" b="1" spc="50" dirty="0" smtClean="0">
                <a:ln w="11430"/>
                <a:solidFill>
                  <a:srgbClr val="FF33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spc="50" dirty="0" err="1" smtClean="0">
                <a:ln w="11430"/>
                <a:solidFill>
                  <a:srgbClr val="FF33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আদায়</a:t>
            </a:r>
            <a:r>
              <a:rPr lang="en-US" sz="3600" b="1" spc="50" dirty="0" smtClean="0">
                <a:ln w="11430"/>
                <a:solidFill>
                  <a:srgbClr val="FF33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spc="50" dirty="0" err="1" smtClean="0">
                <a:ln w="11430"/>
                <a:solidFill>
                  <a:srgbClr val="FF33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করতে</a:t>
            </a:r>
            <a:r>
              <a:rPr lang="en-US" sz="3600" b="1" spc="50" dirty="0" smtClean="0">
                <a:ln w="11430"/>
                <a:solidFill>
                  <a:srgbClr val="FF33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600" b="1" spc="50" dirty="0" err="1" smtClean="0">
                <a:ln w="11430"/>
                <a:solidFill>
                  <a:srgbClr val="FF33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পারবে</a:t>
            </a:r>
            <a:r>
              <a:rPr lang="bn-BD" sz="3600" b="1" spc="50" dirty="0" smtClean="0">
                <a:ln w="11430"/>
                <a:solidFill>
                  <a:srgbClr val="FF33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।</a:t>
            </a:r>
            <a:endParaRPr lang="bn-BD" sz="3600" b="1" spc="50" dirty="0">
              <a:ln w="11430"/>
              <a:solidFill>
                <a:srgbClr val="FF33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8200" y="3429000"/>
            <a:ext cx="76962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bn-BD" sz="3200" b="1" spc="50" dirty="0">
                <a:ln w="11430"/>
                <a:solidFill>
                  <a:srgbClr val="66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২। </a:t>
            </a:r>
            <a:r>
              <a:rPr lang="en-US" sz="3200" b="1" spc="50" dirty="0" err="1" smtClean="0">
                <a:ln w="11430"/>
                <a:solidFill>
                  <a:srgbClr val="66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সালাতের</a:t>
            </a:r>
            <a:r>
              <a:rPr lang="en-US" sz="3200" b="1" spc="50" dirty="0">
                <a:ln w="11430"/>
                <a:solidFill>
                  <a:srgbClr val="66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spc="50" dirty="0" err="1" smtClean="0">
                <a:ln w="11430"/>
                <a:solidFill>
                  <a:srgbClr val="66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আহকাম</a:t>
            </a:r>
            <a:r>
              <a:rPr lang="en-US" sz="3200" b="1" spc="50" dirty="0" smtClean="0">
                <a:ln w="11430"/>
                <a:solidFill>
                  <a:srgbClr val="66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ও </a:t>
            </a:r>
            <a:r>
              <a:rPr lang="en-US" sz="3200" b="1" spc="50" dirty="0" err="1" smtClean="0">
                <a:ln w="11430"/>
                <a:solidFill>
                  <a:srgbClr val="66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আরকাম</a:t>
            </a:r>
            <a:r>
              <a:rPr lang="en-US" sz="3200" b="1" spc="50" dirty="0" smtClean="0">
                <a:ln w="11430"/>
                <a:solidFill>
                  <a:srgbClr val="66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spc="50" dirty="0" err="1" smtClean="0">
                <a:ln w="11430"/>
                <a:solidFill>
                  <a:srgbClr val="66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সম্পর্কে</a:t>
            </a:r>
            <a:r>
              <a:rPr lang="en-US" sz="3200" b="1" spc="50" dirty="0" smtClean="0">
                <a:ln w="11430"/>
                <a:solidFill>
                  <a:srgbClr val="66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spc="50" dirty="0" err="1" smtClean="0">
                <a:ln w="11430"/>
                <a:solidFill>
                  <a:srgbClr val="66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ধারণ</a:t>
            </a:r>
            <a:r>
              <a:rPr lang="en-US" sz="3200" b="1" spc="50" dirty="0" smtClean="0">
                <a:ln w="11430"/>
                <a:solidFill>
                  <a:srgbClr val="66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spc="50" dirty="0" err="1" smtClean="0">
                <a:ln w="11430"/>
                <a:solidFill>
                  <a:srgbClr val="66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লাভ</a:t>
            </a:r>
            <a:r>
              <a:rPr lang="en-US" sz="3200" b="1" spc="50" dirty="0" smtClean="0">
                <a:ln w="11430"/>
                <a:solidFill>
                  <a:srgbClr val="66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spc="50" dirty="0" err="1" smtClean="0">
                <a:ln w="11430"/>
                <a:solidFill>
                  <a:srgbClr val="66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করবে</a:t>
            </a:r>
            <a:r>
              <a:rPr lang="bn-BD" sz="3200" b="1" spc="50" dirty="0" smtClean="0">
                <a:ln w="11430"/>
                <a:solidFill>
                  <a:srgbClr val="66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।  </a:t>
            </a:r>
            <a:endParaRPr lang="bn-BD" sz="3200" b="1" spc="50" dirty="0">
              <a:ln w="11430"/>
              <a:solidFill>
                <a:srgbClr val="66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76300" y="4260827"/>
            <a:ext cx="7696200" cy="6159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bn-BD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৩।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সঠিক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নিয়মে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সালাত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আদায়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করতে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3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পারবে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।</a:t>
            </a:r>
            <a:endParaRPr lang="en-US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" grpId="0"/>
      <p:bldP spid="7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Frame 3"/>
          <p:cNvSpPr>
            <a:spLocks/>
          </p:cNvSpPr>
          <p:nvPr/>
        </p:nvSpPr>
        <p:spPr bwMode="auto">
          <a:xfrm>
            <a:off x="0" y="-41275"/>
            <a:ext cx="9240838" cy="6899275"/>
          </a:xfrm>
          <a:custGeom>
            <a:avLst/>
            <a:gdLst>
              <a:gd name="T0" fmla="*/ 4620419 w 9240838"/>
              <a:gd name="T1" fmla="*/ 0 h 6899275"/>
              <a:gd name="T2" fmla="*/ 0 w 9240838"/>
              <a:gd name="T3" fmla="*/ 3449738 h 6899275"/>
              <a:gd name="T4" fmla="*/ 4620419 w 9240838"/>
              <a:gd name="T5" fmla="*/ 6899275 h 6899275"/>
              <a:gd name="T6" fmla="*/ 9240838 w 9240838"/>
              <a:gd name="T7" fmla="*/ 3449738 h 6899275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35196 w 9240838"/>
              <a:gd name="T13" fmla="*/ 235196 h 6899275"/>
              <a:gd name="T14" fmla="*/ 9005646 w 9240838"/>
              <a:gd name="T15" fmla="*/ 6664079 h 689927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240838" h="6899275">
                <a:moveTo>
                  <a:pt x="0" y="0"/>
                </a:moveTo>
                <a:lnTo>
                  <a:pt x="9240838" y="0"/>
                </a:lnTo>
                <a:lnTo>
                  <a:pt x="9240838" y="6899275"/>
                </a:lnTo>
                <a:lnTo>
                  <a:pt x="0" y="6899275"/>
                </a:lnTo>
                <a:close/>
                <a:moveTo>
                  <a:pt x="235196" y="235196"/>
                </a:moveTo>
                <a:lnTo>
                  <a:pt x="235196" y="6664079"/>
                </a:lnTo>
                <a:lnTo>
                  <a:pt x="9005642" y="6664079"/>
                </a:lnTo>
                <a:lnTo>
                  <a:pt x="9005642" y="235196"/>
                </a:lnTo>
                <a:close/>
              </a:path>
            </a:pathLst>
          </a:custGeom>
          <a:solidFill>
            <a:srgbClr val="0000FF"/>
          </a:solidFill>
          <a:ln w="38100" cap="flat" cmpd="sng" algn="ctr">
            <a:solidFill>
              <a:srgbClr val="FF00FF"/>
            </a:solidFill>
            <a:prstDash val="lgDash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78850" name="Rectangle 3"/>
          <p:cNvSpPr>
            <a:spLocks noChangeArrowheads="1"/>
          </p:cNvSpPr>
          <p:nvPr/>
        </p:nvSpPr>
        <p:spPr bwMode="auto">
          <a:xfrm>
            <a:off x="228600" y="228600"/>
            <a:ext cx="8763000" cy="6400800"/>
          </a:xfrm>
          <a:prstGeom prst="rect">
            <a:avLst/>
          </a:prstGeom>
          <a:noFill/>
          <a:ln w="17780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2590800" y="533569"/>
            <a:ext cx="4572000" cy="101566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 anchor="ctr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6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সালাতের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r>
              <a:rPr lang="en-US" sz="6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আহকাম</a:t>
            </a:r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" pitchFamily="2" charset="0"/>
                <a:cs typeface="Nikosh" pitchFamily="2" charset="0"/>
              </a:rPr>
              <a:t> 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" pitchFamily="2" charset="0"/>
              <a:cs typeface="Nikosh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2457" y="5772150"/>
            <a:ext cx="762000" cy="8001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772150"/>
            <a:ext cx="762000" cy="8001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331" y="266700"/>
            <a:ext cx="762000" cy="8001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762000" cy="800100"/>
          </a:xfrm>
          <a:prstGeom prst="rect">
            <a:avLst/>
          </a:prstGeom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166438103"/>
              </p:ext>
            </p:extLst>
          </p:nvPr>
        </p:nvGraphicFramePr>
        <p:xfrm>
          <a:off x="609600" y="1397000"/>
          <a:ext cx="8153400" cy="48956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6">
                                            <p:graphicEl>
                                              <a:dgm id="{4FA2CF6F-AD06-4915-9FD1-8EC7F2B27F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4FA2CF6F-AD06-4915-9FD1-8EC7F2B27F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6">
                                            <p:graphicEl>
                                              <a:dgm id="{4FA2CF6F-AD06-4915-9FD1-8EC7F2B27F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6">
                                            <p:graphicEl>
                                              <a:dgm id="{4FA2CF6F-AD06-4915-9FD1-8EC7F2B27F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FA2CF6F-AD06-4915-9FD1-8EC7F2B27F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6">
                                            <p:graphicEl>
                                              <a:dgm id="{472C8122-5C22-4B86-A4E7-7A4A140F21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6">
                                            <p:graphicEl>
                                              <a:dgm id="{472C8122-5C22-4B86-A4E7-7A4A140F21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6">
                                            <p:graphicEl>
                                              <a:dgm id="{472C8122-5C22-4B86-A4E7-7A4A140F21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graphicEl>
                                              <a:dgm id="{472C8122-5C22-4B86-A4E7-7A4A140F21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72C8122-5C22-4B86-A4E7-7A4A140F21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49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6">
                                            <p:graphicEl>
                                              <a:dgm id="{1030A98D-0E73-444C-98DE-8FCB08EEEC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6">
                                            <p:graphicEl>
                                              <a:dgm id="{1030A98D-0E73-444C-98DE-8FCB08EEEC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6">
                                            <p:graphicEl>
                                              <a:dgm id="{1030A98D-0E73-444C-98DE-8FCB08EEEC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graphicEl>
                                              <a:dgm id="{1030A98D-0E73-444C-98DE-8FCB08EEEC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030A98D-0E73-444C-98DE-8FCB08EEEC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6">
                                            <p:graphicEl>
                                              <a:dgm id="{FFB38F8C-2ECC-4887-8B0C-FBE4419180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6">
                                            <p:graphicEl>
                                              <a:dgm id="{FFB38F8C-2ECC-4887-8B0C-FBE4419180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6">
                                            <p:graphicEl>
                                              <a:dgm id="{FFB38F8C-2ECC-4887-8B0C-FBE4419180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graphicEl>
                                              <a:dgm id="{FFB38F8C-2ECC-4887-8B0C-FBE4419180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FB38F8C-2ECC-4887-8B0C-FBE4419180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9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">
                                            <p:graphicEl>
                                              <a:dgm id="{C31B37A4-F2BB-4EAF-AB91-34349352C1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6">
                                            <p:graphicEl>
                                              <a:dgm id="{C31B37A4-F2BB-4EAF-AB91-34349352C1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6">
                                            <p:graphicEl>
                                              <a:dgm id="{C31B37A4-F2BB-4EAF-AB91-34349352C1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graphicEl>
                                              <a:dgm id="{C31B37A4-F2BB-4EAF-AB91-34349352C1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31B37A4-F2BB-4EAF-AB91-34349352C1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6">
                                            <p:graphicEl>
                                              <a:dgm id="{8D042E99-6A73-40AC-8990-EBC3DAFD89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6">
                                            <p:graphicEl>
                                              <a:dgm id="{8D042E99-6A73-40AC-8990-EBC3DAFD89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6">
                                            <p:graphicEl>
                                              <a:dgm id="{8D042E99-6A73-40AC-8990-EBC3DAFD89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6">
                                            <p:graphicEl>
                                              <a:dgm id="{8D042E99-6A73-40AC-8990-EBC3DAFD89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D042E99-6A73-40AC-8990-EBC3DAFD89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49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6">
                                            <p:graphicEl>
                                              <a:dgm id="{43243265-3A26-446C-A768-B75E9158A6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6">
                                            <p:graphicEl>
                                              <a:dgm id="{43243265-3A26-446C-A768-B75E9158A6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6">
                                            <p:graphicEl>
                                              <a:dgm id="{43243265-3A26-446C-A768-B75E9158A6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6">
                                            <p:graphicEl>
                                              <a:dgm id="{43243265-3A26-446C-A768-B75E9158A6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3243265-3A26-446C-A768-B75E9158A6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6">
                                            <p:graphicEl>
                                              <a:dgm id="{515E5447-AA66-4F19-B14E-070DE336E4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6">
                                            <p:graphicEl>
                                              <a:dgm id="{515E5447-AA66-4F19-B14E-070DE336E4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6">
                                            <p:graphicEl>
                                              <a:dgm id="{515E5447-AA66-4F19-B14E-070DE336E4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6">
                                            <p:graphicEl>
                                              <a:dgm id="{515E5447-AA66-4F19-B14E-070DE336E4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15E5447-AA66-4F19-B14E-070DE336E4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49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6">
                                            <p:graphicEl>
                                              <a:dgm id="{CFC904DB-E808-42E2-8A99-47C4F96C85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6">
                                            <p:graphicEl>
                                              <a:dgm id="{CFC904DB-E808-42E2-8A99-47C4F96C85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6">
                                            <p:graphicEl>
                                              <a:dgm id="{CFC904DB-E808-42E2-8A99-47C4F96C85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6">
                                            <p:graphicEl>
                                              <a:dgm id="{CFC904DB-E808-42E2-8A99-47C4F96C85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FC904DB-E808-42E2-8A99-47C4F96C85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6">
                                            <p:graphicEl>
                                              <a:dgm id="{E1E44039-CDF6-43A1-8C07-E1BE08D0A4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6">
                                            <p:graphicEl>
                                              <a:dgm id="{E1E44039-CDF6-43A1-8C07-E1BE08D0A4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6">
                                            <p:graphicEl>
                                              <a:dgm id="{E1E44039-CDF6-43A1-8C07-E1BE08D0A4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6">
                                            <p:graphicEl>
                                              <a:dgm id="{E1E44039-CDF6-43A1-8C07-E1BE08D0A4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1E44039-CDF6-43A1-8C07-E1BE08D0A4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49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6">
                                            <p:graphicEl>
                                              <a:dgm id="{C9B6D315-4BE3-47A3-A06F-AAF76AE282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6">
                                            <p:graphicEl>
                                              <a:dgm id="{C9B6D315-4BE3-47A3-A06F-AAF76AE282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6">
                                            <p:graphicEl>
                                              <a:dgm id="{C9B6D315-4BE3-47A3-A06F-AAF76AE282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6">
                                            <p:graphicEl>
                                              <a:dgm id="{C9B6D315-4BE3-47A3-A06F-AAF76AE282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9B6D315-4BE3-47A3-A06F-AAF76AE282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9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6">
                                            <p:graphicEl>
                                              <a:dgm id="{F465231B-B629-4EB1-9417-6B29AA2B2D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6">
                                            <p:graphicEl>
                                              <a:dgm id="{F465231B-B629-4EB1-9417-6B29AA2B2D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6">
                                            <p:graphicEl>
                                              <a:dgm id="{F465231B-B629-4EB1-9417-6B29AA2B2D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6">
                                            <p:graphicEl>
                                              <a:dgm id="{F465231B-B629-4EB1-9417-6B29AA2B2D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465231B-B629-4EB1-9417-6B29AA2B2D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49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6">
                                            <p:graphicEl>
                                              <a:dgm id="{BAACF90F-9F80-44B3-9342-3511BA157D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6">
                                            <p:graphicEl>
                                              <a:dgm id="{BAACF90F-9F80-44B3-9342-3511BA157D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6">
                                            <p:graphicEl>
                                              <a:dgm id="{BAACF90F-9F80-44B3-9342-3511BA157D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6">
                                            <p:graphicEl>
                                              <a:dgm id="{BAACF90F-9F80-44B3-9342-3511BA157D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AACF90F-9F80-44B3-9342-3511BA157D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49" presetClass="exit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1" dur="500"/>
                                        <p:tgtEl>
                                          <p:spTgt spid="6">
                                            <p:graphicEl>
                                              <a:dgm id="{E82BA810-5252-4FCC-8DAA-DA45C78B04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6">
                                            <p:graphicEl>
                                              <a:dgm id="{E82BA810-5252-4FCC-8DAA-DA45C78B04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6">
                                            <p:graphicEl>
                                              <a:dgm id="{E82BA810-5252-4FCC-8DAA-DA45C78B04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6">
                                            <p:graphicEl>
                                              <a:dgm id="{E82BA810-5252-4FCC-8DAA-DA45C78B04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82BA810-5252-4FCC-8DAA-DA45C78B04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FA2CF6F-AD06-4915-9FD1-8EC7F2B27F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6">
                                            <p:graphicEl>
                                              <a:dgm id="{4FA2CF6F-AD06-4915-9FD1-8EC7F2B27F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6">
                                            <p:graphicEl>
                                              <a:dgm id="{4FA2CF6F-AD06-4915-9FD1-8EC7F2B27F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72C8122-5C22-4B86-A4E7-7A4A140F21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6">
                                            <p:graphicEl>
                                              <a:dgm id="{472C8122-5C22-4B86-A4E7-7A4A140F21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6">
                                            <p:graphicEl>
                                              <a:dgm id="{472C8122-5C22-4B86-A4E7-7A4A140F21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030A98D-0E73-444C-98DE-8FCB08EEEC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6">
                                            <p:graphicEl>
                                              <a:dgm id="{1030A98D-0E73-444C-98DE-8FCB08EEEC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6">
                                            <p:graphicEl>
                                              <a:dgm id="{1030A98D-0E73-444C-98DE-8FCB08EEEC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FB38F8C-2ECC-4887-8B0C-FBE4419180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6">
                                            <p:graphicEl>
                                              <a:dgm id="{FFB38F8C-2ECC-4887-8B0C-FBE4419180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6">
                                            <p:graphicEl>
                                              <a:dgm id="{FFB38F8C-2ECC-4887-8B0C-FBE4419180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31B37A4-F2BB-4EAF-AB91-34349352C1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6">
                                            <p:graphicEl>
                                              <a:dgm id="{C31B37A4-F2BB-4EAF-AB91-34349352C1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6">
                                            <p:graphicEl>
                                              <a:dgm id="{C31B37A4-F2BB-4EAF-AB91-34349352C1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D042E99-6A73-40AC-8990-EBC3DAFD89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6">
                                            <p:graphicEl>
                                              <a:dgm id="{8D042E99-6A73-40AC-8990-EBC3DAFD89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6">
                                            <p:graphicEl>
                                              <a:dgm id="{8D042E99-6A73-40AC-8990-EBC3DAFD89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3243265-3A26-446C-A768-B75E9158A6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6">
                                            <p:graphicEl>
                                              <a:dgm id="{43243265-3A26-446C-A768-B75E9158A6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6">
                                            <p:graphicEl>
                                              <a:dgm id="{43243265-3A26-446C-A768-B75E9158A6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15E5447-AA66-4F19-B14E-070DE336E4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6">
                                            <p:graphicEl>
                                              <a:dgm id="{515E5447-AA66-4F19-B14E-070DE336E4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6">
                                            <p:graphicEl>
                                              <a:dgm id="{515E5447-AA66-4F19-B14E-070DE336E4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FC904DB-E808-42E2-8A99-47C4F96C85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6">
                                            <p:graphicEl>
                                              <a:dgm id="{CFC904DB-E808-42E2-8A99-47C4F96C85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6">
                                            <p:graphicEl>
                                              <a:dgm id="{CFC904DB-E808-42E2-8A99-47C4F96C85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1E44039-CDF6-43A1-8C07-E1BE08D0A4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6">
                                            <p:graphicEl>
                                              <a:dgm id="{E1E44039-CDF6-43A1-8C07-E1BE08D0A4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6">
                                            <p:graphicEl>
                                              <a:dgm id="{E1E44039-CDF6-43A1-8C07-E1BE08D0A4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9B6D315-4BE3-47A3-A06F-AAF76AE282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6">
                                            <p:graphicEl>
                                              <a:dgm id="{C9B6D315-4BE3-47A3-A06F-AAF76AE282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6">
                                            <p:graphicEl>
                                              <a:dgm id="{C9B6D315-4BE3-47A3-A06F-AAF76AE282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465231B-B629-4EB1-9417-6B29AA2B2D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6">
                                            <p:graphicEl>
                                              <a:dgm id="{F465231B-B629-4EB1-9417-6B29AA2B2D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6">
                                            <p:graphicEl>
                                              <a:dgm id="{F465231B-B629-4EB1-9417-6B29AA2B2D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AACF90F-9F80-44B3-9342-3511BA157D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6">
                                            <p:graphicEl>
                                              <a:dgm id="{BAACF90F-9F80-44B3-9342-3511BA157D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6">
                                            <p:graphicEl>
                                              <a:dgm id="{BAACF90F-9F80-44B3-9342-3511BA157D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82BA810-5252-4FCC-8DAA-DA45C78B04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6">
                                            <p:graphicEl>
                                              <a:dgm id="{E82BA810-5252-4FCC-8DAA-DA45C78B04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6">
                                            <p:graphicEl>
                                              <a:dgm id="{E82BA810-5252-4FCC-8DAA-DA45C78B04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  <p:bldGraphic spid="6" grpId="0">
        <p:bldSub>
          <a:bldDgm bld="one"/>
        </p:bldSub>
      </p:bldGraphic>
      <p:bldGraphic spid="6" grpId="1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2504</TotalTime>
  <Words>159</Words>
  <Application>Microsoft Office PowerPoint</Application>
  <PresentationFormat>On-screen Show (4:3)</PresentationFormat>
  <Paragraphs>55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Md mizan</cp:lastModifiedBy>
  <cp:revision>285</cp:revision>
  <dcterms:created xsi:type="dcterms:W3CDTF">2015-03-29T01:14:49Z</dcterms:created>
  <dcterms:modified xsi:type="dcterms:W3CDTF">2019-10-11T13:20:19Z</dcterms:modified>
</cp:coreProperties>
</file>