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92" r:id="rId5"/>
    <p:sldId id="282" r:id="rId6"/>
    <p:sldId id="293" r:id="rId7"/>
    <p:sldId id="294" r:id="rId8"/>
    <p:sldId id="295" r:id="rId9"/>
    <p:sldId id="307" r:id="rId10"/>
    <p:sldId id="308" r:id="rId11"/>
    <p:sldId id="309" r:id="rId12"/>
    <p:sldId id="310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5AE"/>
    <a:srgbClr val="004376"/>
    <a:srgbClr val="304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23" autoAdjust="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64DB9-A303-4F7D-B777-50E39F448F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8C8C1-3C42-4A49-ACB9-DF487890C6DE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6000" b="1" dirty="0">
              <a:solidFill>
                <a:schemeClr val="bg1"/>
              </a:solidFill>
              <a:latin typeface="Book Antiqua" pitchFamily="18" charset="0"/>
            </a:rPr>
            <a:t>Completing sentence</a:t>
          </a:r>
          <a:endParaRPr lang="en-US" sz="6000" dirty="0"/>
        </a:p>
      </dgm:t>
    </dgm:pt>
    <dgm:pt modelId="{625B047F-38A8-424F-B536-BA9B5A42EAF1}" type="parTrans" cxnId="{FA39484A-48B0-4FD7-82C2-48C914A6B9C2}">
      <dgm:prSet/>
      <dgm:spPr/>
      <dgm:t>
        <a:bodyPr/>
        <a:lstStyle/>
        <a:p>
          <a:endParaRPr lang="en-US"/>
        </a:p>
      </dgm:t>
    </dgm:pt>
    <dgm:pt modelId="{824CFD77-1470-4478-940B-E10C2ED7DE78}" type="sibTrans" cxnId="{FA39484A-48B0-4FD7-82C2-48C914A6B9C2}">
      <dgm:prSet/>
      <dgm:spPr/>
      <dgm:t>
        <a:bodyPr/>
        <a:lstStyle/>
        <a:p>
          <a:endParaRPr lang="en-US"/>
        </a:p>
      </dgm:t>
    </dgm:pt>
    <dgm:pt modelId="{446E1381-314F-4896-B61E-B837002D14DD}" type="pres">
      <dgm:prSet presAssocID="{DA464DB9-A303-4F7D-B777-50E39F448FE5}" presName="Name0" presStyleCnt="0">
        <dgm:presLayoutVars>
          <dgm:chMax val="7"/>
          <dgm:chPref val="7"/>
          <dgm:dir/>
        </dgm:presLayoutVars>
      </dgm:prSet>
      <dgm:spPr/>
    </dgm:pt>
    <dgm:pt modelId="{4DFFD0E1-58A2-4D78-B589-30EA16BFF092}" type="pres">
      <dgm:prSet presAssocID="{DA464DB9-A303-4F7D-B777-50E39F448FE5}" presName="Name1" presStyleCnt="0"/>
      <dgm:spPr/>
    </dgm:pt>
    <dgm:pt modelId="{4797160A-F9FD-43DB-83BD-2C63281B908E}" type="pres">
      <dgm:prSet presAssocID="{DA464DB9-A303-4F7D-B777-50E39F448FE5}" presName="cycle" presStyleCnt="0"/>
      <dgm:spPr/>
    </dgm:pt>
    <dgm:pt modelId="{E312E4A7-7716-4394-9281-74BA074810AE}" type="pres">
      <dgm:prSet presAssocID="{DA464DB9-A303-4F7D-B777-50E39F448FE5}" presName="srcNode" presStyleLbl="node1" presStyleIdx="0" presStyleCnt="1"/>
      <dgm:spPr/>
    </dgm:pt>
    <dgm:pt modelId="{010D5BE4-7CC5-4E77-81E1-3B6F809F1EF4}" type="pres">
      <dgm:prSet presAssocID="{DA464DB9-A303-4F7D-B777-50E39F448FE5}" presName="conn" presStyleLbl="parChTrans1D2" presStyleIdx="0" presStyleCnt="1"/>
      <dgm:spPr/>
    </dgm:pt>
    <dgm:pt modelId="{D50E0C94-0053-4AF7-B442-CD809999C4CD}" type="pres">
      <dgm:prSet presAssocID="{DA464DB9-A303-4F7D-B777-50E39F448FE5}" presName="extraNode" presStyleLbl="node1" presStyleIdx="0" presStyleCnt="1"/>
      <dgm:spPr/>
    </dgm:pt>
    <dgm:pt modelId="{CE8C36C2-147D-4D68-84DD-43864F900B56}" type="pres">
      <dgm:prSet presAssocID="{DA464DB9-A303-4F7D-B777-50E39F448FE5}" presName="dstNode" presStyleLbl="node1" presStyleIdx="0" presStyleCnt="1"/>
      <dgm:spPr/>
    </dgm:pt>
    <dgm:pt modelId="{EEB595E0-FFEA-4320-A602-696F8996E212}" type="pres">
      <dgm:prSet presAssocID="{9048C8C1-3C42-4A49-ACB9-DF487890C6DE}" presName="text_1" presStyleLbl="node1" presStyleIdx="0" presStyleCnt="1">
        <dgm:presLayoutVars>
          <dgm:bulletEnabled val="1"/>
        </dgm:presLayoutVars>
      </dgm:prSet>
      <dgm:spPr/>
    </dgm:pt>
    <dgm:pt modelId="{66DE7ADD-B4C7-4C05-9D63-D0E76CF95220}" type="pres">
      <dgm:prSet presAssocID="{9048C8C1-3C42-4A49-ACB9-DF487890C6DE}" presName="accent_1" presStyleCnt="0"/>
      <dgm:spPr/>
    </dgm:pt>
    <dgm:pt modelId="{F113FC53-8297-4163-AC59-E39927FD4D3D}" type="pres">
      <dgm:prSet presAssocID="{9048C8C1-3C42-4A49-ACB9-DF487890C6DE}" presName="accentRepeatNode" presStyleLbl="solidFg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F19D41A-EE0C-4436-B929-8E6A464042CB}" type="presOf" srcId="{9048C8C1-3C42-4A49-ACB9-DF487890C6DE}" destId="{EEB595E0-FFEA-4320-A602-696F8996E212}" srcOrd="0" destOrd="0" presId="urn:microsoft.com/office/officeart/2008/layout/VerticalCurvedList"/>
    <dgm:cxn modelId="{FA39484A-48B0-4FD7-82C2-48C914A6B9C2}" srcId="{DA464DB9-A303-4F7D-B777-50E39F448FE5}" destId="{9048C8C1-3C42-4A49-ACB9-DF487890C6DE}" srcOrd="0" destOrd="0" parTransId="{625B047F-38A8-424F-B536-BA9B5A42EAF1}" sibTransId="{824CFD77-1470-4478-940B-E10C2ED7DE78}"/>
    <dgm:cxn modelId="{15AA98C4-64B9-4508-8F1E-001AF68B0079}" type="presOf" srcId="{DA464DB9-A303-4F7D-B777-50E39F448FE5}" destId="{446E1381-314F-4896-B61E-B837002D14DD}" srcOrd="0" destOrd="0" presId="urn:microsoft.com/office/officeart/2008/layout/VerticalCurvedList"/>
    <dgm:cxn modelId="{7E0D08C7-E6B3-43A4-8988-DD152BD6216B}" type="presOf" srcId="{824CFD77-1470-4478-940B-E10C2ED7DE78}" destId="{010D5BE4-7CC5-4E77-81E1-3B6F809F1EF4}" srcOrd="0" destOrd="0" presId="urn:microsoft.com/office/officeart/2008/layout/VerticalCurvedList"/>
    <dgm:cxn modelId="{91B9B15B-2ED9-4D03-89BE-8BD60CF37CE2}" type="presParOf" srcId="{446E1381-314F-4896-B61E-B837002D14DD}" destId="{4DFFD0E1-58A2-4D78-B589-30EA16BFF092}" srcOrd="0" destOrd="0" presId="urn:microsoft.com/office/officeart/2008/layout/VerticalCurvedList"/>
    <dgm:cxn modelId="{3B2664B2-96ED-43B4-9C30-EF94283360A5}" type="presParOf" srcId="{4DFFD0E1-58A2-4D78-B589-30EA16BFF092}" destId="{4797160A-F9FD-43DB-83BD-2C63281B908E}" srcOrd="0" destOrd="0" presId="urn:microsoft.com/office/officeart/2008/layout/VerticalCurvedList"/>
    <dgm:cxn modelId="{027527B3-7897-4D3F-93E6-73052805012E}" type="presParOf" srcId="{4797160A-F9FD-43DB-83BD-2C63281B908E}" destId="{E312E4A7-7716-4394-9281-74BA074810AE}" srcOrd="0" destOrd="0" presId="urn:microsoft.com/office/officeart/2008/layout/VerticalCurvedList"/>
    <dgm:cxn modelId="{16B337D3-2839-4870-A67B-2A00DD7EB20E}" type="presParOf" srcId="{4797160A-F9FD-43DB-83BD-2C63281B908E}" destId="{010D5BE4-7CC5-4E77-81E1-3B6F809F1EF4}" srcOrd="1" destOrd="0" presId="urn:microsoft.com/office/officeart/2008/layout/VerticalCurvedList"/>
    <dgm:cxn modelId="{98AB9A48-3D3A-4916-9B3D-DEC8CB545A7C}" type="presParOf" srcId="{4797160A-F9FD-43DB-83BD-2C63281B908E}" destId="{D50E0C94-0053-4AF7-B442-CD809999C4CD}" srcOrd="2" destOrd="0" presId="urn:microsoft.com/office/officeart/2008/layout/VerticalCurvedList"/>
    <dgm:cxn modelId="{6D0E7831-64FC-4F9D-A1BA-BB0A486E3639}" type="presParOf" srcId="{4797160A-F9FD-43DB-83BD-2C63281B908E}" destId="{CE8C36C2-147D-4D68-84DD-43864F900B56}" srcOrd="3" destOrd="0" presId="urn:microsoft.com/office/officeart/2008/layout/VerticalCurvedList"/>
    <dgm:cxn modelId="{A379018F-DAE4-46EC-926E-31F43FA70BB8}" type="presParOf" srcId="{4DFFD0E1-58A2-4D78-B589-30EA16BFF092}" destId="{EEB595E0-FFEA-4320-A602-696F8996E212}" srcOrd="1" destOrd="0" presId="urn:microsoft.com/office/officeart/2008/layout/VerticalCurvedList"/>
    <dgm:cxn modelId="{43250D4C-7F78-4C30-AD3C-59AFB62889BD}" type="presParOf" srcId="{4DFFD0E1-58A2-4D78-B589-30EA16BFF092}" destId="{66DE7ADD-B4C7-4C05-9D63-D0E76CF95220}" srcOrd="2" destOrd="0" presId="urn:microsoft.com/office/officeart/2008/layout/VerticalCurvedList"/>
    <dgm:cxn modelId="{07B88DC8-5170-444B-9D83-B432346B5725}" type="presParOf" srcId="{66DE7ADD-B4C7-4C05-9D63-D0E76CF95220}" destId="{F113FC53-8297-4163-AC59-E39927FD4D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464DB9-A303-4F7D-B777-50E39F448F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8C8C1-3C42-4A49-ACB9-DF487890C6DE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3200" b="1" dirty="0">
              <a:solidFill>
                <a:sysClr val="windowText" lastClr="000000"/>
              </a:solidFill>
              <a:latin typeface="Book Antiqua" pitchFamily="18" charset="0"/>
            </a:rPr>
            <a:t>First conditional describes a particular situation not in general/ not habitual.</a:t>
          </a:r>
          <a:endParaRPr lang="en-US" sz="3200" dirty="0">
            <a:solidFill>
              <a:schemeClr val="tx1"/>
            </a:solidFill>
          </a:endParaRPr>
        </a:p>
      </dgm:t>
    </dgm:pt>
    <dgm:pt modelId="{625B047F-38A8-424F-B536-BA9B5A42EAF1}" type="par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24CFD77-1470-4478-940B-E10C2ED7DE78}" type="sib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46E1381-314F-4896-B61E-B837002D14DD}" type="pres">
      <dgm:prSet presAssocID="{DA464DB9-A303-4F7D-B777-50E39F448FE5}" presName="Name0" presStyleCnt="0">
        <dgm:presLayoutVars>
          <dgm:chMax val="7"/>
          <dgm:chPref val="7"/>
          <dgm:dir/>
        </dgm:presLayoutVars>
      </dgm:prSet>
      <dgm:spPr/>
    </dgm:pt>
    <dgm:pt modelId="{4DFFD0E1-58A2-4D78-B589-30EA16BFF092}" type="pres">
      <dgm:prSet presAssocID="{DA464DB9-A303-4F7D-B777-50E39F448FE5}" presName="Name1" presStyleCnt="0"/>
      <dgm:spPr/>
    </dgm:pt>
    <dgm:pt modelId="{4797160A-F9FD-43DB-83BD-2C63281B908E}" type="pres">
      <dgm:prSet presAssocID="{DA464DB9-A303-4F7D-B777-50E39F448FE5}" presName="cycle" presStyleCnt="0"/>
      <dgm:spPr/>
    </dgm:pt>
    <dgm:pt modelId="{E312E4A7-7716-4394-9281-74BA074810AE}" type="pres">
      <dgm:prSet presAssocID="{DA464DB9-A303-4F7D-B777-50E39F448FE5}" presName="srcNode" presStyleLbl="node1" presStyleIdx="0" presStyleCnt="1"/>
      <dgm:spPr/>
    </dgm:pt>
    <dgm:pt modelId="{010D5BE4-7CC5-4E77-81E1-3B6F809F1EF4}" type="pres">
      <dgm:prSet presAssocID="{DA464DB9-A303-4F7D-B777-50E39F448FE5}" presName="conn" presStyleLbl="parChTrans1D2" presStyleIdx="0" presStyleCnt="1"/>
      <dgm:spPr/>
    </dgm:pt>
    <dgm:pt modelId="{D50E0C94-0053-4AF7-B442-CD809999C4CD}" type="pres">
      <dgm:prSet presAssocID="{DA464DB9-A303-4F7D-B777-50E39F448FE5}" presName="extraNode" presStyleLbl="node1" presStyleIdx="0" presStyleCnt="1"/>
      <dgm:spPr/>
    </dgm:pt>
    <dgm:pt modelId="{CE8C36C2-147D-4D68-84DD-43864F900B56}" type="pres">
      <dgm:prSet presAssocID="{DA464DB9-A303-4F7D-B777-50E39F448FE5}" presName="dstNode" presStyleLbl="node1" presStyleIdx="0" presStyleCnt="1"/>
      <dgm:spPr/>
    </dgm:pt>
    <dgm:pt modelId="{EEB595E0-FFEA-4320-A602-696F8996E212}" type="pres">
      <dgm:prSet presAssocID="{9048C8C1-3C42-4A49-ACB9-DF487890C6DE}" presName="text_1" presStyleLbl="node1" presStyleIdx="0" presStyleCnt="1">
        <dgm:presLayoutVars>
          <dgm:bulletEnabled val="1"/>
        </dgm:presLayoutVars>
      </dgm:prSet>
      <dgm:spPr/>
    </dgm:pt>
    <dgm:pt modelId="{66DE7ADD-B4C7-4C05-9D63-D0E76CF95220}" type="pres">
      <dgm:prSet presAssocID="{9048C8C1-3C42-4A49-ACB9-DF487890C6DE}" presName="accent_1" presStyleCnt="0"/>
      <dgm:spPr/>
    </dgm:pt>
    <dgm:pt modelId="{F113FC53-8297-4163-AC59-E39927FD4D3D}" type="pres">
      <dgm:prSet presAssocID="{9048C8C1-3C42-4A49-ACB9-DF487890C6DE}" presName="accentRepeatNode" presStyleLbl="solidFg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FF0000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</dgm:pt>
  </dgm:ptLst>
  <dgm:cxnLst>
    <dgm:cxn modelId="{AF19D41A-EE0C-4436-B929-8E6A464042CB}" type="presOf" srcId="{9048C8C1-3C42-4A49-ACB9-DF487890C6DE}" destId="{EEB595E0-FFEA-4320-A602-696F8996E212}" srcOrd="0" destOrd="0" presId="urn:microsoft.com/office/officeart/2008/layout/VerticalCurvedList"/>
    <dgm:cxn modelId="{FA39484A-48B0-4FD7-82C2-48C914A6B9C2}" srcId="{DA464DB9-A303-4F7D-B777-50E39F448FE5}" destId="{9048C8C1-3C42-4A49-ACB9-DF487890C6DE}" srcOrd="0" destOrd="0" parTransId="{625B047F-38A8-424F-B536-BA9B5A42EAF1}" sibTransId="{824CFD77-1470-4478-940B-E10C2ED7DE78}"/>
    <dgm:cxn modelId="{15AA98C4-64B9-4508-8F1E-001AF68B0079}" type="presOf" srcId="{DA464DB9-A303-4F7D-B777-50E39F448FE5}" destId="{446E1381-314F-4896-B61E-B837002D14DD}" srcOrd="0" destOrd="0" presId="urn:microsoft.com/office/officeart/2008/layout/VerticalCurvedList"/>
    <dgm:cxn modelId="{7E0D08C7-E6B3-43A4-8988-DD152BD6216B}" type="presOf" srcId="{824CFD77-1470-4478-940B-E10C2ED7DE78}" destId="{010D5BE4-7CC5-4E77-81E1-3B6F809F1EF4}" srcOrd="0" destOrd="0" presId="urn:microsoft.com/office/officeart/2008/layout/VerticalCurvedList"/>
    <dgm:cxn modelId="{91B9B15B-2ED9-4D03-89BE-8BD60CF37CE2}" type="presParOf" srcId="{446E1381-314F-4896-B61E-B837002D14DD}" destId="{4DFFD0E1-58A2-4D78-B589-30EA16BFF092}" srcOrd="0" destOrd="0" presId="urn:microsoft.com/office/officeart/2008/layout/VerticalCurvedList"/>
    <dgm:cxn modelId="{3B2664B2-96ED-43B4-9C30-EF94283360A5}" type="presParOf" srcId="{4DFFD0E1-58A2-4D78-B589-30EA16BFF092}" destId="{4797160A-F9FD-43DB-83BD-2C63281B908E}" srcOrd="0" destOrd="0" presId="urn:microsoft.com/office/officeart/2008/layout/VerticalCurvedList"/>
    <dgm:cxn modelId="{027527B3-7897-4D3F-93E6-73052805012E}" type="presParOf" srcId="{4797160A-F9FD-43DB-83BD-2C63281B908E}" destId="{E312E4A7-7716-4394-9281-74BA074810AE}" srcOrd="0" destOrd="0" presId="urn:microsoft.com/office/officeart/2008/layout/VerticalCurvedList"/>
    <dgm:cxn modelId="{16B337D3-2839-4870-A67B-2A00DD7EB20E}" type="presParOf" srcId="{4797160A-F9FD-43DB-83BD-2C63281B908E}" destId="{010D5BE4-7CC5-4E77-81E1-3B6F809F1EF4}" srcOrd="1" destOrd="0" presId="urn:microsoft.com/office/officeart/2008/layout/VerticalCurvedList"/>
    <dgm:cxn modelId="{98AB9A48-3D3A-4916-9B3D-DEC8CB545A7C}" type="presParOf" srcId="{4797160A-F9FD-43DB-83BD-2C63281B908E}" destId="{D50E0C94-0053-4AF7-B442-CD809999C4CD}" srcOrd="2" destOrd="0" presId="urn:microsoft.com/office/officeart/2008/layout/VerticalCurvedList"/>
    <dgm:cxn modelId="{6D0E7831-64FC-4F9D-A1BA-BB0A486E3639}" type="presParOf" srcId="{4797160A-F9FD-43DB-83BD-2C63281B908E}" destId="{CE8C36C2-147D-4D68-84DD-43864F900B56}" srcOrd="3" destOrd="0" presId="urn:microsoft.com/office/officeart/2008/layout/VerticalCurvedList"/>
    <dgm:cxn modelId="{A379018F-DAE4-46EC-926E-31F43FA70BB8}" type="presParOf" srcId="{4DFFD0E1-58A2-4D78-B589-30EA16BFF092}" destId="{EEB595E0-FFEA-4320-A602-696F8996E212}" srcOrd="1" destOrd="0" presId="urn:microsoft.com/office/officeart/2008/layout/VerticalCurvedList"/>
    <dgm:cxn modelId="{43250D4C-7F78-4C30-AD3C-59AFB62889BD}" type="presParOf" srcId="{4DFFD0E1-58A2-4D78-B589-30EA16BFF092}" destId="{66DE7ADD-B4C7-4C05-9D63-D0E76CF95220}" srcOrd="2" destOrd="0" presId="urn:microsoft.com/office/officeart/2008/layout/VerticalCurvedList"/>
    <dgm:cxn modelId="{07B88DC8-5170-444B-9D83-B432346B5725}" type="presParOf" srcId="{66DE7ADD-B4C7-4C05-9D63-D0E76CF95220}" destId="{F113FC53-8297-4163-AC59-E39927FD4D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464DB9-A303-4F7D-B777-50E39F448F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8C8C1-3C42-4A49-ACB9-DF487890C6DE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900" b="1" dirty="0">
              <a:solidFill>
                <a:schemeClr val="tx1"/>
              </a:solidFill>
              <a:latin typeface="Book Antiqua" pitchFamily="18" charset="0"/>
            </a:rPr>
            <a:t>Second conditional is used to talk about something in the present which is impossible, because it's not true. </a:t>
          </a:r>
          <a:endParaRPr lang="en-US" sz="2900" dirty="0">
            <a:solidFill>
              <a:schemeClr val="tx1"/>
            </a:solidFill>
          </a:endParaRPr>
        </a:p>
      </dgm:t>
    </dgm:pt>
    <dgm:pt modelId="{625B047F-38A8-424F-B536-BA9B5A42EAF1}" type="par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24CFD77-1470-4478-940B-E10C2ED7DE78}" type="sib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46E1381-314F-4896-B61E-B837002D14DD}" type="pres">
      <dgm:prSet presAssocID="{DA464DB9-A303-4F7D-B777-50E39F448FE5}" presName="Name0" presStyleCnt="0">
        <dgm:presLayoutVars>
          <dgm:chMax val="7"/>
          <dgm:chPref val="7"/>
          <dgm:dir/>
        </dgm:presLayoutVars>
      </dgm:prSet>
      <dgm:spPr/>
    </dgm:pt>
    <dgm:pt modelId="{4DFFD0E1-58A2-4D78-B589-30EA16BFF092}" type="pres">
      <dgm:prSet presAssocID="{DA464DB9-A303-4F7D-B777-50E39F448FE5}" presName="Name1" presStyleCnt="0"/>
      <dgm:spPr/>
    </dgm:pt>
    <dgm:pt modelId="{4797160A-F9FD-43DB-83BD-2C63281B908E}" type="pres">
      <dgm:prSet presAssocID="{DA464DB9-A303-4F7D-B777-50E39F448FE5}" presName="cycle" presStyleCnt="0"/>
      <dgm:spPr/>
    </dgm:pt>
    <dgm:pt modelId="{E312E4A7-7716-4394-9281-74BA074810AE}" type="pres">
      <dgm:prSet presAssocID="{DA464DB9-A303-4F7D-B777-50E39F448FE5}" presName="srcNode" presStyleLbl="node1" presStyleIdx="0" presStyleCnt="1"/>
      <dgm:spPr/>
    </dgm:pt>
    <dgm:pt modelId="{010D5BE4-7CC5-4E77-81E1-3B6F809F1EF4}" type="pres">
      <dgm:prSet presAssocID="{DA464DB9-A303-4F7D-B777-50E39F448FE5}" presName="conn" presStyleLbl="parChTrans1D2" presStyleIdx="0" presStyleCnt="1"/>
      <dgm:spPr/>
    </dgm:pt>
    <dgm:pt modelId="{D50E0C94-0053-4AF7-B442-CD809999C4CD}" type="pres">
      <dgm:prSet presAssocID="{DA464DB9-A303-4F7D-B777-50E39F448FE5}" presName="extraNode" presStyleLbl="node1" presStyleIdx="0" presStyleCnt="1"/>
      <dgm:spPr/>
    </dgm:pt>
    <dgm:pt modelId="{CE8C36C2-147D-4D68-84DD-43864F900B56}" type="pres">
      <dgm:prSet presAssocID="{DA464DB9-A303-4F7D-B777-50E39F448FE5}" presName="dstNode" presStyleLbl="node1" presStyleIdx="0" presStyleCnt="1"/>
      <dgm:spPr/>
    </dgm:pt>
    <dgm:pt modelId="{EEB595E0-FFEA-4320-A602-696F8996E212}" type="pres">
      <dgm:prSet presAssocID="{9048C8C1-3C42-4A49-ACB9-DF487890C6DE}" presName="text_1" presStyleLbl="node1" presStyleIdx="0" presStyleCnt="1">
        <dgm:presLayoutVars>
          <dgm:bulletEnabled val="1"/>
        </dgm:presLayoutVars>
      </dgm:prSet>
      <dgm:spPr/>
    </dgm:pt>
    <dgm:pt modelId="{66DE7ADD-B4C7-4C05-9D63-D0E76CF95220}" type="pres">
      <dgm:prSet presAssocID="{9048C8C1-3C42-4A49-ACB9-DF487890C6DE}" presName="accent_1" presStyleCnt="0"/>
      <dgm:spPr/>
    </dgm:pt>
    <dgm:pt modelId="{F113FC53-8297-4163-AC59-E39927FD4D3D}" type="pres">
      <dgm:prSet presAssocID="{9048C8C1-3C42-4A49-ACB9-DF487890C6DE}" presName="accentRepeatNode" presStyleLbl="solidFg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FF0000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</dgm:pt>
  </dgm:ptLst>
  <dgm:cxnLst>
    <dgm:cxn modelId="{AF19D41A-EE0C-4436-B929-8E6A464042CB}" type="presOf" srcId="{9048C8C1-3C42-4A49-ACB9-DF487890C6DE}" destId="{EEB595E0-FFEA-4320-A602-696F8996E212}" srcOrd="0" destOrd="0" presId="urn:microsoft.com/office/officeart/2008/layout/VerticalCurvedList"/>
    <dgm:cxn modelId="{FA39484A-48B0-4FD7-82C2-48C914A6B9C2}" srcId="{DA464DB9-A303-4F7D-B777-50E39F448FE5}" destId="{9048C8C1-3C42-4A49-ACB9-DF487890C6DE}" srcOrd="0" destOrd="0" parTransId="{625B047F-38A8-424F-B536-BA9B5A42EAF1}" sibTransId="{824CFD77-1470-4478-940B-E10C2ED7DE78}"/>
    <dgm:cxn modelId="{15AA98C4-64B9-4508-8F1E-001AF68B0079}" type="presOf" srcId="{DA464DB9-A303-4F7D-B777-50E39F448FE5}" destId="{446E1381-314F-4896-B61E-B837002D14DD}" srcOrd="0" destOrd="0" presId="urn:microsoft.com/office/officeart/2008/layout/VerticalCurvedList"/>
    <dgm:cxn modelId="{7E0D08C7-E6B3-43A4-8988-DD152BD6216B}" type="presOf" srcId="{824CFD77-1470-4478-940B-E10C2ED7DE78}" destId="{010D5BE4-7CC5-4E77-81E1-3B6F809F1EF4}" srcOrd="0" destOrd="0" presId="urn:microsoft.com/office/officeart/2008/layout/VerticalCurvedList"/>
    <dgm:cxn modelId="{91B9B15B-2ED9-4D03-89BE-8BD60CF37CE2}" type="presParOf" srcId="{446E1381-314F-4896-B61E-B837002D14DD}" destId="{4DFFD0E1-58A2-4D78-B589-30EA16BFF092}" srcOrd="0" destOrd="0" presId="urn:microsoft.com/office/officeart/2008/layout/VerticalCurvedList"/>
    <dgm:cxn modelId="{3B2664B2-96ED-43B4-9C30-EF94283360A5}" type="presParOf" srcId="{4DFFD0E1-58A2-4D78-B589-30EA16BFF092}" destId="{4797160A-F9FD-43DB-83BD-2C63281B908E}" srcOrd="0" destOrd="0" presId="urn:microsoft.com/office/officeart/2008/layout/VerticalCurvedList"/>
    <dgm:cxn modelId="{027527B3-7897-4D3F-93E6-73052805012E}" type="presParOf" srcId="{4797160A-F9FD-43DB-83BD-2C63281B908E}" destId="{E312E4A7-7716-4394-9281-74BA074810AE}" srcOrd="0" destOrd="0" presId="urn:microsoft.com/office/officeart/2008/layout/VerticalCurvedList"/>
    <dgm:cxn modelId="{16B337D3-2839-4870-A67B-2A00DD7EB20E}" type="presParOf" srcId="{4797160A-F9FD-43DB-83BD-2C63281B908E}" destId="{010D5BE4-7CC5-4E77-81E1-3B6F809F1EF4}" srcOrd="1" destOrd="0" presId="urn:microsoft.com/office/officeart/2008/layout/VerticalCurvedList"/>
    <dgm:cxn modelId="{98AB9A48-3D3A-4916-9B3D-DEC8CB545A7C}" type="presParOf" srcId="{4797160A-F9FD-43DB-83BD-2C63281B908E}" destId="{D50E0C94-0053-4AF7-B442-CD809999C4CD}" srcOrd="2" destOrd="0" presId="urn:microsoft.com/office/officeart/2008/layout/VerticalCurvedList"/>
    <dgm:cxn modelId="{6D0E7831-64FC-4F9D-A1BA-BB0A486E3639}" type="presParOf" srcId="{4797160A-F9FD-43DB-83BD-2C63281B908E}" destId="{CE8C36C2-147D-4D68-84DD-43864F900B56}" srcOrd="3" destOrd="0" presId="urn:microsoft.com/office/officeart/2008/layout/VerticalCurvedList"/>
    <dgm:cxn modelId="{A379018F-DAE4-46EC-926E-31F43FA70BB8}" type="presParOf" srcId="{4DFFD0E1-58A2-4D78-B589-30EA16BFF092}" destId="{EEB595E0-FFEA-4320-A602-696F8996E212}" srcOrd="1" destOrd="0" presId="urn:microsoft.com/office/officeart/2008/layout/VerticalCurvedList"/>
    <dgm:cxn modelId="{43250D4C-7F78-4C30-AD3C-59AFB62889BD}" type="presParOf" srcId="{4DFFD0E1-58A2-4D78-B589-30EA16BFF092}" destId="{66DE7ADD-B4C7-4C05-9D63-D0E76CF95220}" srcOrd="2" destOrd="0" presId="urn:microsoft.com/office/officeart/2008/layout/VerticalCurvedList"/>
    <dgm:cxn modelId="{07B88DC8-5170-444B-9D83-B432346B5725}" type="presParOf" srcId="{66DE7ADD-B4C7-4C05-9D63-D0E76CF95220}" destId="{F113FC53-8297-4163-AC59-E39927FD4D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464DB9-A303-4F7D-B777-50E39F448F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8C8C1-3C42-4A49-ACB9-DF487890C6DE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700" b="1" dirty="0">
              <a:solidFill>
                <a:schemeClr val="tx1"/>
              </a:solidFill>
              <a:latin typeface="Book Antiqua" pitchFamily="18" charset="0"/>
            </a:rPr>
            <a:t>It talks about the past. It's used to describe a situation that didn't happen, and to imagine the result of this situation.</a:t>
          </a:r>
          <a:endParaRPr lang="en-US" sz="2700" dirty="0">
            <a:solidFill>
              <a:schemeClr val="tx1"/>
            </a:solidFill>
          </a:endParaRPr>
        </a:p>
      </dgm:t>
    </dgm:pt>
    <dgm:pt modelId="{625B047F-38A8-424F-B536-BA9B5A42EAF1}" type="par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24CFD77-1470-4478-940B-E10C2ED7DE78}" type="sibTrans" cxnId="{FA39484A-48B0-4FD7-82C2-48C914A6B9C2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46E1381-314F-4896-B61E-B837002D14DD}" type="pres">
      <dgm:prSet presAssocID="{DA464DB9-A303-4F7D-B777-50E39F448FE5}" presName="Name0" presStyleCnt="0">
        <dgm:presLayoutVars>
          <dgm:chMax val="7"/>
          <dgm:chPref val="7"/>
          <dgm:dir/>
        </dgm:presLayoutVars>
      </dgm:prSet>
      <dgm:spPr/>
    </dgm:pt>
    <dgm:pt modelId="{4DFFD0E1-58A2-4D78-B589-30EA16BFF092}" type="pres">
      <dgm:prSet presAssocID="{DA464DB9-A303-4F7D-B777-50E39F448FE5}" presName="Name1" presStyleCnt="0"/>
      <dgm:spPr/>
    </dgm:pt>
    <dgm:pt modelId="{4797160A-F9FD-43DB-83BD-2C63281B908E}" type="pres">
      <dgm:prSet presAssocID="{DA464DB9-A303-4F7D-B777-50E39F448FE5}" presName="cycle" presStyleCnt="0"/>
      <dgm:spPr/>
    </dgm:pt>
    <dgm:pt modelId="{E312E4A7-7716-4394-9281-74BA074810AE}" type="pres">
      <dgm:prSet presAssocID="{DA464DB9-A303-4F7D-B777-50E39F448FE5}" presName="srcNode" presStyleLbl="node1" presStyleIdx="0" presStyleCnt="1"/>
      <dgm:spPr/>
    </dgm:pt>
    <dgm:pt modelId="{010D5BE4-7CC5-4E77-81E1-3B6F809F1EF4}" type="pres">
      <dgm:prSet presAssocID="{DA464DB9-A303-4F7D-B777-50E39F448FE5}" presName="conn" presStyleLbl="parChTrans1D2" presStyleIdx="0" presStyleCnt="1"/>
      <dgm:spPr/>
    </dgm:pt>
    <dgm:pt modelId="{D50E0C94-0053-4AF7-B442-CD809999C4CD}" type="pres">
      <dgm:prSet presAssocID="{DA464DB9-A303-4F7D-B777-50E39F448FE5}" presName="extraNode" presStyleLbl="node1" presStyleIdx="0" presStyleCnt="1"/>
      <dgm:spPr/>
    </dgm:pt>
    <dgm:pt modelId="{CE8C36C2-147D-4D68-84DD-43864F900B56}" type="pres">
      <dgm:prSet presAssocID="{DA464DB9-A303-4F7D-B777-50E39F448FE5}" presName="dstNode" presStyleLbl="node1" presStyleIdx="0" presStyleCnt="1"/>
      <dgm:spPr/>
    </dgm:pt>
    <dgm:pt modelId="{EEB595E0-FFEA-4320-A602-696F8996E212}" type="pres">
      <dgm:prSet presAssocID="{9048C8C1-3C42-4A49-ACB9-DF487890C6DE}" presName="text_1" presStyleLbl="node1" presStyleIdx="0" presStyleCnt="1">
        <dgm:presLayoutVars>
          <dgm:bulletEnabled val="1"/>
        </dgm:presLayoutVars>
      </dgm:prSet>
      <dgm:spPr/>
    </dgm:pt>
    <dgm:pt modelId="{66DE7ADD-B4C7-4C05-9D63-D0E76CF95220}" type="pres">
      <dgm:prSet presAssocID="{9048C8C1-3C42-4A49-ACB9-DF487890C6DE}" presName="accent_1" presStyleCnt="0"/>
      <dgm:spPr/>
    </dgm:pt>
    <dgm:pt modelId="{F113FC53-8297-4163-AC59-E39927FD4D3D}" type="pres">
      <dgm:prSet presAssocID="{9048C8C1-3C42-4A49-ACB9-DF487890C6DE}" presName="accentRepeatNode" presStyleLbl="solidFg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rgbClr val="FF0000"/>
          </a:solidFill>
        </a:ln>
        <a:effectLst>
          <a:glow rad="139700">
            <a:schemeClr val="accent4">
              <a:satMod val="175000"/>
              <a:alpha val="40000"/>
            </a:schemeClr>
          </a:glow>
        </a:effectLst>
      </dgm:spPr>
    </dgm:pt>
  </dgm:ptLst>
  <dgm:cxnLst>
    <dgm:cxn modelId="{AF19D41A-EE0C-4436-B929-8E6A464042CB}" type="presOf" srcId="{9048C8C1-3C42-4A49-ACB9-DF487890C6DE}" destId="{EEB595E0-FFEA-4320-A602-696F8996E212}" srcOrd="0" destOrd="0" presId="urn:microsoft.com/office/officeart/2008/layout/VerticalCurvedList"/>
    <dgm:cxn modelId="{FA39484A-48B0-4FD7-82C2-48C914A6B9C2}" srcId="{DA464DB9-A303-4F7D-B777-50E39F448FE5}" destId="{9048C8C1-3C42-4A49-ACB9-DF487890C6DE}" srcOrd="0" destOrd="0" parTransId="{625B047F-38A8-424F-B536-BA9B5A42EAF1}" sibTransId="{824CFD77-1470-4478-940B-E10C2ED7DE78}"/>
    <dgm:cxn modelId="{15AA98C4-64B9-4508-8F1E-001AF68B0079}" type="presOf" srcId="{DA464DB9-A303-4F7D-B777-50E39F448FE5}" destId="{446E1381-314F-4896-B61E-B837002D14DD}" srcOrd="0" destOrd="0" presId="urn:microsoft.com/office/officeart/2008/layout/VerticalCurvedList"/>
    <dgm:cxn modelId="{7E0D08C7-E6B3-43A4-8988-DD152BD6216B}" type="presOf" srcId="{824CFD77-1470-4478-940B-E10C2ED7DE78}" destId="{010D5BE4-7CC5-4E77-81E1-3B6F809F1EF4}" srcOrd="0" destOrd="0" presId="urn:microsoft.com/office/officeart/2008/layout/VerticalCurvedList"/>
    <dgm:cxn modelId="{91B9B15B-2ED9-4D03-89BE-8BD60CF37CE2}" type="presParOf" srcId="{446E1381-314F-4896-B61E-B837002D14DD}" destId="{4DFFD0E1-58A2-4D78-B589-30EA16BFF092}" srcOrd="0" destOrd="0" presId="urn:microsoft.com/office/officeart/2008/layout/VerticalCurvedList"/>
    <dgm:cxn modelId="{3B2664B2-96ED-43B4-9C30-EF94283360A5}" type="presParOf" srcId="{4DFFD0E1-58A2-4D78-B589-30EA16BFF092}" destId="{4797160A-F9FD-43DB-83BD-2C63281B908E}" srcOrd="0" destOrd="0" presId="urn:microsoft.com/office/officeart/2008/layout/VerticalCurvedList"/>
    <dgm:cxn modelId="{027527B3-7897-4D3F-93E6-73052805012E}" type="presParOf" srcId="{4797160A-F9FD-43DB-83BD-2C63281B908E}" destId="{E312E4A7-7716-4394-9281-74BA074810AE}" srcOrd="0" destOrd="0" presId="urn:microsoft.com/office/officeart/2008/layout/VerticalCurvedList"/>
    <dgm:cxn modelId="{16B337D3-2839-4870-A67B-2A00DD7EB20E}" type="presParOf" srcId="{4797160A-F9FD-43DB-83BD-2C63281B908E}" destId="{010D5BE4-7CC5-4E77-81E1-3B6F809F1EF4}" srcOrd="1" destOrd="0" presId="urn:microsoft.com/office/officeart/2008/layout/VerticalCurvedList"/>
    <dgm:cxn modelId="{98AB9A48-3D3A-4916-9B3D-DEC8CB545A7C}" type="presParOf" srcId="{4797160A-F9FD-43DB-83BD-2C63281B908E}" destId="{D50E0C94-0053-4AF7-B442-CD809999C4CD}" srcOrd="2" destOrd="0" presId="urn:microsoft.com/office/officeart/2008/layout/VerticalCurvedList"/>
    <dgm:cxn modelId="{6D0E7831-64FC-4F9D-A1BA-BB0A486E3639}" type="presParOf" srcId="{4797160A-F9FD-43DB-83BD-2C63281B908E}" destId="{CE8C36C2-147D-4D68-84DD-43864F900B56}" srcOrd="3" destOrd="0" presId="urn:microsoft.com/office/officeart/2008/layout/VerticalCurvedList"/>
    <dgm:cxn modelId="{A379018F-DAE4-46EC-926E-31F43FA70BB8}" type="presParOf" srcId="{4DFFD0E1-58A2-4D78-B589-30EA16BFF092}" destId="{EEB595E0-FFEA-4320-A602-696F8996E212}" srcOrd="1" destOrd="0" presId="urn:microsoft.com/office/officeart/2008/layout/VerticalCurvedList"/>
    <dgm:cxn modelId="{43250D4C-7F78-4C30-AD3C-59AFB62889BD}" type="presParOf" srcId="{4DFFD0E1-58A2-4D78-B589-30EA16BFF092}" destId="{66DE7ADD-B4C7-4C05-9D63-D0E76CF95220}" srcOrd="2" destOrd="0" presId="urn:microsoft.com/office/officeart/2008/layout/VerticalCurvedList"/>
    <dgm:cxn modelId="{07B88DC8-5170-444B-9D83-B432346B5725}" type="presParOf" srcId="{66DE7ADD-B4C7-4C05-9D63-D0E76CF95220}" destId="{F113FC53-8297-4163-AC59-E39927FD4D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D5BE4-7CC5-4E77-81E1-3B6F809F1EF4}">
      <dsp:nvSpPr>
        <dsp:cNvPr id="0" name=""/>
        <dsp:cNvSpPr/>
      </dsp:nvSpPr>
      <dsp:spPr>
        <a:xfrm>
          <a:off x="-3714885" y="-622231"/>
          <a:ext cx="4830693" cy="4830693"/>
        </a:xfrm>
        <a:prstGeom prst="blockArc">
          <a:avLst>
            <a:gd name="adj1" fmla="val 18900000"/>
            <a:gd name="adj2" fmla="val 2700000"/>
            <a:gd name="adj3" fmla="val 44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595E0-FFEA-4320-A602-696F8996E212}">
      <dsp:nvSpPr>
        <dsp:cNvPr id="0" name=""/>
        <dsp:cNvSpPr/>
      </dsp:nvSpPr>
      <dsp:spPr>
        <a:xfrm>
          <a:off x="1089834" y="921247"/>
          <a:ext cx="9953312" cy="174373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3285" tIns="152400" rIns="152400" bIns="1524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solidFill>
                <a:schemeClr val="bg1"/>
              </a:solidFill>
              <a:latin typeface="Book Antiqua" pitchFamily="18" charset="0"/>
            </a:rPr>
            <a:t>Completing sentence</a:t>
          </a:r>
          <a:endParaRPr lang="en-US" sz="6000" kern="1200" dirty="0"/>
        </a:p>
      </dsp:txBody>
      <dsp:txXfrm>
        <a:off x="1089834" y="921247"/>
        <a:ext cx="9953312" cy="1743735"/>
      </dsp:txXfrm>
    </dsp:sp>
    <dsp:sp modelId="{F113FC53-8297-4163-AC59-E39927FD4D3D}">
      <dsp:nvSpPr>
        <dsp:cNvPr id="0" name=""/>
        <dsp:cNvSpPr/>
      </dsp:nvSpPr>
      <dsp:spPr>
        <a:xfrm>
          <a:off x="0" y="703280"/>
          <a:ext cx="2179669" cy="21796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D5BE4-7CC5-4E77-81E1-3B6F809F1EF4}">
      <dsp:nvSpPr>
        <dsp:cNvPr id="0" name=""/>
        <dsp:cNvSpPr/>
      </dsp:nvSpPr>
      <dsp:spPr>
        <a:xfrm>
          <a:off x="-2529044" y="-425803"/>
          <a:ext cx="3295814" cy="3295814"/>
        </a:xfrm>
        <a:prstGeom prst="blockArc">
          <a:avLst>
            <a:gd name="adj1" fmla="val 18900000"/>
            <a:gd name="adj2" fmla="val 2700000"/>
            <a:gd name="adj3" fmla="val 65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595E0-FFEA-4320-A602-696F8996E212}">
      <dsp:nvSpPr>
        <dsp:cNvPr id="0" name=""/>
        <dsp:cNvSpPr/>
      </dsp:nvSpPr>
      <dsp:spPr>
        <a:xfrm>
          <a:off x="749352" y="622621"/>
          <a:ext cx="10293794" cy="119896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004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ysClr val="windowText" lastClr="000000"/>
              </a:solidFill>
              <a:latin typeface="Book Antiqua" pitchFamily="18" charset="0"/>
            </a:rPr>
            <a:t>First conditional describes a particular situation not in general/ not habitual.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749352" y="622621"/>
        <a:ext cx="10293794" cy="1198963"/>
      </dsp:txXfrm>
    </dsp:sp>
    <dsp:sp modelId="{F113FC53-8297-4163-AC59-E39927FD4D3D}">
      <dsp:nvSpPr>
        <dsp:cNvPr id="0" name=""/>
        <dsp:cNvSpPr/>
      </dsp:nvSpPr>
      <dsp:spPr>
        <a:xfrm>
          <a:off x="0" y="472751"/>
          <a:ext cx="1498704" cy="14987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FF0000"/>
          </a:solidFill>
          <a:prstDash val="solid"/>
          <a:miter lim="800000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D5BE4-7CC5-4E77-81E1-3B6F809F1EF4}">
      <dsp:nvSpPr>
        <dsp:cNvPr id="0" name=""/>
        <dsp:cNvSpPr/>
      </dsp:nvSpPr>
      <dsp:spPr>
        <a:xfrm>
          <a:off x="-2529044" y="-425803"/>
          <a:ext cx="3295814" cy="3295814"/>
        </a:xfrm>
        <a:prstGeom prst="blockArc">
          <a:avLst>
            <a:gd name="adj1" fmla="val 18900000"/>
            <a:gd name="adj2" fmla="val 2700000"/>
            <a:gd name="adj3" fmla="val 65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595E0-FFEA-4320-A602-696F8996E212}">
      <dsp:nvSpPr>
        <dsp:cNvPr id="0" name=""/>
        <dsp:cNvSpPr/>
      </dsp:nvSpPr>
      <dsp:spPr>
        <a:xfrm>
          <a:off x="749352" y="622621"/>
          <a:ext cx="10293794" cy="11989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0045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1"/>
              </a:solidFill>
              <a:latin typeface="Book Antiqua" pitchFamily="18" charset="0"/>
            </a:rPr>
            <a:t>Second conditional is used to talk about something in the present which is impossible, because it's not true. 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749352" y="622621"/>
        <a:ext cx="10293794" cy="1198963"/>
      </dsp:txXfrm>
    </dsp:sp>
    <dsp:sp modelId="{F113FC53-8297-4163-AC59-E39927FD4D3D}">
      <dsp:nvSpPr>
        <dsp:cNvPr id="0" name=""/>
        <dsp:cNvSpPr/>
      </dsp:nvSpPr>
      <dsp:spPr>
        <a:xfrm>
          <a:off x="0" y="472751"/>
          <a:ext cx="1498704" cy="14987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FF0000"/>
          </a:solidFill>
          <a:prstDash val="solid"/>
          <a:miter lim="800000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D5BE4-7CC5-4E77-81E1-3B6F809F1EF4}">
      <dsp:nvSpPr>
        <dsp:cNvPr id="0" name=""/>
        <dsp:cNvSpPr/>
      </dsp:nvSpPr>
      <dsp:spPr>
        <a:xfrm>
          <a:off x="-2529044" y="-425803"/>
          <a:ext cx="3295814" cy="3295814"/>
        </a:xfrm>
        <a:prstGeom prst="blockArc">
          <a:avLst>
            <a:gd name="adj1" fmla="val 18900000"/>
            <a:gd name="adj2" fmla="val 2700000"/>
            <a:gd name="adj3" fmla="val 65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595E0-FFEA-4320-A602-696F8996E212}">
      <dsp:nvSpPr>
        <dsp:cNvPr id="0" name=""/>
        <dsp:cNvSpPr/>
      </dsp:nvSpPr>
      <dsp:spPr>
        <a:xfrm>
          <a:off x="749352" y="622621"/>
          <a:ext cx="10293794" cy="119896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0045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1"/>
              </a:solidFill>
              <a:latin typeface="Book Antiqua" pitchFamily="18" charset="0"/>
            </a:rPr>
            <a:t>It talks about the past. It's used to describe a situation that didn't happen, and to imagine the result of this situation.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749352" y="622621"/>
        <a:ext cx="10293794" cy="1198963"/>
      </dsp:txXfrm>
    </dsp:sp>
    <dsp:sp modelId="{F113FC53-8297-4163-AC59-E39927FD4D3D}">
      <dsp:nvSpPr>
        <dsp:cNvPr id="0" name=""/>
        <dsp:cNvSpPr/>
      </dsp:nvSpPr>
      <dsp:spPr>
        <a:xfrm>
          <a:off x="0" y="472751"/>
          <a:ext cx="1498704" cy="14987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rgbClr val="FF0000"/>
          </a:solidFill>
          <a:prstDash val="solid"/>
          <a:miter lim="800000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813F9-ACF2-4AE6-A039-40658001FD8E}" type="datetimeFigureOut">
              <a:rPr lang="en-US" smtClean="0"/>
              <a:t>27-Nov-2019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878D4-1D84-49D4-BCCF-8E80F2892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So………… that</a:t>
            </a:r>
            <a:r>
              <a:rPr lang="en-US" baseline="0" dirty="0"/>
              <a:t> (</a:t>
            </a:r>
            <a:r>
              <a:rPr lang="bn-IN" baseline="0" dirty="0"/>
              <a:t>এত... যে)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878D4-1D84-49D4-BCCF-8E80F2892C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6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EC8E4-BE13-4E68-BA18-8326FEDE6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3BA23-4C50-4EA0-8811-C359858A6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0369C-E66F-4074-AD3A-8F162851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27-Nov-2019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05837-69A7-49A4-9AF8-175D59DA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D7D4C-A04B-4B09-A79C-3274CF43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6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7EC8-429F-4370-8050-C6B5A981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D46294-42B4-48AD-9A29-3C3DAE000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8A53A-2F2B-4CC3-AAAC-6DBEDFAE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27-Nov-2019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678C5-7CD1-4522-9968-42D6BBE4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2443A-5DE5-4A85-A830-5058569D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79B784-CC44-4A55-A4DE-7F523F393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EC396-6138-446C-9641-8EB490A66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19726-B44D-4DF5-9961-47C3F4080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27-Nov-2019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667B4-F8AC-4F28-A019-CC6A75BB0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1CB19-8AE8-4E6D-8B60-F61D9E55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2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6131B-0A9C-4BAB-A401-1FE47CFEA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646E5-153C-42C3-93B3-46B8AF6E6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31F21-E62D-4109-99F8-F3D4E42B66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27-Nov-2019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6813-0817-4C50-B710-F0E53F41F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32239-89FE-4AC4-8FB3-F29C5232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3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03ACD-8F0D-4248-AD0C-AC12CFD8F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6CD9B-32B2-4352-B410-942D6C55B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FF8A5-D6C9-47AF-AFAC-B489986F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27-Nov-2019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62767-0BFA-4290-B851-B9B253E1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B6C48-176A-48F5-A18F-4CEFC0CE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2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1139-FE7F-4B75-849E-6F025831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1567-6430-44C8-8E1E-FCAA9C38B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94686-0D54-40D2-88D9-656607C04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1175B-1D30-42BA-B5AB-09C4C42A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27-Nov-2019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FFB47-3B5F-4721-BAAD-3C21A92CD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35CAC-48F2-4690-803F-45E82AC0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1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6AAB7-64EF-4BAC-AD3E-1931AF71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E655E-6D3A-47BD-A71E-6E486351A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A9C3B-E5ED-4335-8361-01866A987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4C81F-B248-43E8-B8CE-E7F155FEF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C8B32A-6407-426D-B872-B49E0B26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31257-80D8-476B-84E3-6C54921E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27-Nov-2019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4C37F5-B647-45B9-A91F-3A7FD9BA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6794A7-73A4-4C75-BF71-56F42FE4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0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26F02-05E2-4495-B4F5-A93A68F9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B085BC-BC56-4FE5-9AC7-0045B7B8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27-Nov-2019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7B397-B801-466B-A251-5B61A959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6AFD1-6F23-4590-9781-537886D3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8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189F06-BB8E-4061-AC01-17F7C8DA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27-Nov-2019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F5A6CA-5402-4715-B1B3-B0EA47543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A0E27-F418-4501-A19D-CD6B6B12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60E82-C192-4126-A568-3E654B60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D6A76-0451-4E61-9FF5-FE08B0F07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4DF34-A6C7-40D7-BB4C-803215911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BB249-2DE5-4733-8687-F7D564DEA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27-Nov-2019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49E1B-07AB-4D49-8662-7FF652431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911E5-4DC1-4571-8971-04E1F768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7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34CD7-4BC0-459F-9EA8-8A66992BD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6EADB3-087D-44A1-864D-301F7CDD7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C7F63-73A7-4D32-88BB-323B1D51E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90B56-94C4-4122-A7F0-DFD7111F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A0603-FB4E-4966-8A42-1CD7B2B657C4}" type="datetimeFigureOut">
              <a:rPr lang="en-US" smtClean="0"/>
              <a:t>27-Nov-2019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80094-5B2D-4589-B844-3C6273B45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2F45A-0758-4C8B-BC53-EF321BF7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54F2A-77E5-4542-A8E6-03912E5AE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3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BA94A3-A4DB-4153-A884-E84F6C6F6CF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486" y="-267541"/>
            <a:ext cx="13178972" cy="73930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3C0449-249E-4960-A8B2-E99514B35CE2}"/>
              </a:ext>
            </a:extLst>
          </p:cNvPr>
          <p:cNvSpPr/>
          <p:nvPr userDrawn="1"/>
        </p:nvSpPr>
        <p:spPr>
          <a:xfrm>
            <a:off x="107852" y="147711"/>
            <a:ext cx="11948160" cy="65625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B3E10C-A29C-482B-81BD-2E2C814C88D2}"/>
              </a:ext>
            </a:extLst>
          </p:cNvPr>
          <p:cNvSpPr/>
          <p:nvPr userDrawn="1"/>
        </p:nvSpPr>
        <p:spPr>
          <a:xfrm>
            <a:off x="157759" y="211741"/>
            <a:ext cx="11847454" cy="64345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867EF-4C0D-4268-8E16-DAAC2323EB61}"/>
              </a:ext>
            </a:extLst>
          </p:cNvPr>
          <p:cNvSpPr txBox="1"/>
          <p:nvPr userDrawn="1"/>
        </p:nvSpPr>
        <p:spPr>
          <a:xfrm>
            <a:off x="104318" y="6330769"/>
            <a:ext cx="11678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Jahangir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Alam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, Assistant Headmaster,</a:t>
            </a:r>
            <a:r>
              <a:rPr lang="en-US" sz="1400" b="0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 </a:t>
            </a:r>
            <a:r>
              <a:rPr lang="en-US" sz="1400" b="0" cap="none" spc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Dighulia</a:t>
            </a:r>
            <a:r>
              <a:rPr lang="en-US" sz="1400" b="0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 Shahid </a:t>
            </a:r>
            <a:r>
              <a:rPr lang="en-US" sz="1400" b="0" cap="none" spc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Mizanur</a:t>
            </a:r>
            <a:r>
              <a:rPr lang="en-US" sz="1400" b="0" cap="none" spc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Kalpurush" panose="02000600000000000000" pitchFamily="2" charset="0"/>
              </a:rPr>
              <a:t> Rahman High School, Tangail-1900, Bangladesh. Cell : 01710500769.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7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651 0.0044 L -0.96823 0.0044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media3.m4a"/><Relationship Id="rId7" Type="http://schemas.openxmlformats.org/officeDocument/2006/relationships/diagramQuickStyle" Target="../diagrams/quickStyle1.xml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7.gif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25EA74-C822-4A5A-9C42-7E9D09BCF12E}"/>
              </a:ext>
            </a:extLst>
          </p:cNvPr>
          <p:cNvSpPr txBox="1"/>
          <p:nvPr/>
        </p:nvSpPr>
        <p:spPr>
          <a:xfrm>
            <a:off x="772551" y="382012"/>
            <a:ext cx="106468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3175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Kalpurush" panose="02000600000000000000" pitchFamily="2" charset="0"/>
              </a:rPr>
              <a:t>Welcome to my MMC</a:t>
            </a:r>
            <a:endParaRPr lang="bn-BD" sz="23900" b="1" dirty="0">
              <a:ln w="3175">
                <a:solidFill>
                  <a:srgbClr val="FF0000"/>
                </a:solidFill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 Antiqua" panose="02040602050305030304" pitchFamily="18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B92D85-560F-4D81-B82A-1CB48E283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81" y="2349306"/>
            <a:ext cx="2010802" cy="3664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22D025-819B-434C-8683-E73468371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07" y="2349306"/>
            <a:ext cx="2010802" cy="366436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66D0711-3204-4DE9-87ED-87B20BF63B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3">
        <p:blinds dir="vert"/>
      </p:transition>
    </mc:Choice>
    <mc:Fallback xmlns="">
      <p:transition spd="slow" advTm="1115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20D135-69D2-4391-B7C6-DB134C881CE7}"/>
              </a:ext>
            </a:extLst>
          </p:cNvPr>
          <p:cNvSpPr txBox="1"/>
          <p:nvPr/>
        </p:nvSpPr>
        <p:spPr>
          <a:xfrm>
            <a:off x="0" y="5063584"/>
            <a:ext cx="4162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Activities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118DD-4E75-433F-92AF-4DC37767D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60" y="4654215"/>
            <a:ext cx="1485906" cy="1485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9D8924-56E9-4C3D-AAF9-EFBF86FE458E}"/>
              </a:ext>
            </a:extLst>
          </p:cNvPr>
          <p:cNvSpPr txBox="1"/>
          <p:nvPr/>
        </p:nvSpPr>
        <p:spPr>
          <a:xfrm>
            <a:off x="3976306" y="5098061"/>
            <a:ext cx="60669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If you studied regularly 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If you played well 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86A4C-7B49-4326-814F-58148D0E53AB}"/>
              </a:ext>
            </a:extLst>
          </p:cNvPr>
          <p:cNvSpPr txBox="1"/>
          <p:nvPr/>
        </p:nvSpPr>
        <p:spPr>
          <a:xfrm>
            <a:off x="2291861" y="201197"/>
            <a:ext cx="760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Completing item - 26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FD63B-84E1-489E-87EB-BD3ACF0E0B71}"/>
              </a:ext>
            </a:extLst>
          </p:cNvPr>
          <p:cNvSpPr txBox="1"/>
          <p:nvPr/>
        </p:nvSpPr>
        <p:spPr>
          <a:xfrm>
            <a:off x="1064453" y="850951"/>
            <a:ext cx="1006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Use of ‘if conditional (3</a:t>
            </a:r>
            <a:r>
              <a:rPr lang="en-US" sz="4000" b="1" baseline="300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rd</a:t>
            </a:r>
            <a:r>
              <a:rPr lang="en-US" sz="40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 conditional)’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90564A-A1C8-4E4D-818F-097AFC3ABD27}"/>
              </a:ext>
            </a:extLst>
          </p:cNvPr>
          <p:cNvSpPr txBox="1"/>
          <p:nvPr/>
        </p:nvSpPr>
        <p:spPr>
          <a:xfrm>
            <a:off x="1563075" y="1976803"/>
            <a:ext cx="931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If + Sub + had + </a:t>
            </a:r>
            <a:r>
              <a:rPr lang="en-US" sz="3200" b="1" dirty="0" err="1">
                <a:latin typeface="Book Antiqua" pitchFamily="18" charset="0"/>
              </a:rPr>
              <a:t>V</a:t>
            </a:r>
            <a:r>
              <a:rPr lang="en-US" sz="2400" b="1" dirty="0" err="1">
                <a:latin typeface="Book Antiqua" pitchFamily="18" charset="0"/>
              </a:rPr>
              <a:t>3</a:t>
            </a:r>
            <a:r>
              <a:rPr lang="en-US" sz="3200" b="1" dirty="0">
                <a:latin typeface="Book Antiqua" pitchFamily="18" charset="0"/>
              </a:rPr>
              <a:t> +, + Sub + would have + </a:t>
            </a:r>
            <a:r>
              <a:rPr lang="en-US" sz="3200" b="1" dirty="0" err="1">
                <a:latin typeface="Book Antiqua" pitchFamily="18" charset="0"/>
              </a:rPr>
              <a:t>V</a:t>
            </a:r>
            <a:r>
              <a:rPr lang="en-US" sz="2400" b="1" dirty="0" err="1">
                <a:latin typeface="Book Antiqua" pitchFamily="18" charset="0"/>
              </a:rPr>
              <a:t>3</a:t>
            </a:r>
            <a:endParaRPr lang="en-US" sz="3200" b="1" dirty="0">
              <a:latin typeface="Book Antiqua" pitchFamily="18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4DDB86F-E9E9-4A3C-BC61-A4486B5E80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5283320"/>
              </p:ext>
            </p:extLst>
          </p:nvPr>
        </p:nvGraphicFramePr>
        <p:xfrm>
          <a:off x="567800" y="2757269"/>
          <a:ext cx="11043147" cy="2444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FA54827-66BC-4B0F-AC66-7CD925FBA015}"/>
              </a:ext>
            </a:extLst>
          </p:cNvPr>
          <p:cNvSpPr txBox="1"/>
          <p:nvPr/>
        </p:nvSpPr>
        <p:spPr>
          <a:xfrm>
            <a:off x="1563075" y="2459113"/>
            <a:ext cx="931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If you had come, __________________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DC1FB-F029-4648-AF6A-FD7EE679D807}"/>
              </a:ext>
            </a:extLst>
          </p:cNvPr>
          <p:cNvSpPr txBox="1"/>
          <p:nvPr/>
        </p:nvSpPr>
        <p:spPr>
          <a:xfrm>
            <a:off x="4763064" y="2472424"/>
            <a:ext cx="5056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 would have gone.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124ACA-714F-42A3-9D76-7710BB42792F}"/>
              </a:ext>
            </a:extLst>
          </p:cNvPr>
          <p:cNvSpPr txBox="1"/>
          <p:nvPr/>
        </p:nvSpPr>
        <p:spPr>
          <a:xfrm>
            <a:off x="2024131" y="1440581"/>
            <a:ext cx="839606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If + Past perfect + Future perfect in the past</a:t>
            </a:r>
          </a:p>
        </p:txBody>
      </p:sp>
    </p:spTree>
    <p:extLst>
      <p:ext uri="{BB962C8B-B14F-4D97-AF65-F5344CB8AC3E}">
        <p14:creationId xmlns:p14="http://schemas.microsoft.com/office/powerpoint/2010/main" val="10652684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Graphic spid="8" grpId="0">
        <p:bldAsOne/>
      </p:bldGraphic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A21005-A337-47FE-8A5D-2AA23006ACF4}"/>
              </a:ext>
            </a:extLst>
          </p:cNvPr>
          <p:cNvSpPr txBox="1"/>
          <p:nvPr/>
        </p:nvSpPr>
        <p:spPr>
          <a:xfrm>
            <a:off x="2291861" y="468489"/>
            <a:ext cx="760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Completing item - 27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3296E-2682-4058-B39D-99BB1A3975B9}"/>
              </a:ext>
            </a:extLst>
          </p:cNvPr>
          <p:cNvSpPr txBox="1"/>
          <p:nvPr/>
        </p:nvSpPr>
        <p:spPr>
          <a:xfrm>
            <a:off x="473610" y="1160447"/>
            <a:ext cx="112447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Use of ‘if conditional (Zero conditional-Universal truth)’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4E114-B1B2-4084-A2D4-A7F7BF1C87F3}"/>
              </a:ext>
            </a:extLst>
          </p:cNvPr>
          <p:cNvSpPr txBox="1"/>
          <p:nvPr/>
        </p:nvSpPr>
        <p:spPr>
          <a:xfrm>
            <a:off x="2976766" y="2736467"/>
            <a:ext cx="649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If + Sub + </a:t>
            </a:r>
            <a:r>
              <a:rPr lang="en-US" sz="3200" b="1" dirty="0" err="1">
                <a:latin typeface="Book Antiqua" pitchFamily="18" charset="0"/>
              </a:rPr>
              <a:t>V</a:t>
            </a:r>
            <a:r>
              <a:rPr lang="en-US" sz="2400" b="1" dirty="0" err="1">
                <a:latin typeface="Book Antiqua" pitchFamily="18" charset="0"/>
              </a:rPr>
              <a:t>1</a:t>
            </a:r>
            <a:r>
              <a:rPr lang="en-US" sz="3200" b="1" dirty="0">
                <a:latin typeface="Book Antiqua" pitchFamily="18" charset="0"/>
              </a:rPr>
              <a:t> +, + Sub + </a:t>
            </a:r>
            <a:r>
              <a:rPr lang="en-US" sz="3200" b="1" dirty="0" err="1">
                <a:latin typeface="Book Antiqua" pitchFamily="18" charset="0"/>
              </a:rPr>
              <a:t>V</a:t>
            </a:r>
            <a:r>
              <a:rPr lang="en-US" sz="2400" b="1" dirty="0" err="1">
                <a:latin typeface="Book Antiqua" pitchFamily="18" charset="0"/>
              </a:rPr>
              <a:t>1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057C63-7C2E-4093-9989-A2519E18E877}"/>
              </a:ext>
            </a:extLst>
          </p:cNvPr>
          <p:cNvSpPr txBox="1"/>
          <p:nvPr/>
        </p:nvSpPr>
        <p:spPr>
          <a:xfrm>
            <a:off x="1563075" y="3429796"/>
            <a:ext cx="931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If people eat balance diet, ____________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082EA-939B-4F2F-B746-EEB777135140}"/>
              </a:ext>
            </a:extLst>
          </p:cNvPr>
          <p:cNvSpPr txBox="1"/>
          <p:nvPr/>
        </p:nvSpPr>
        <p:spPr>
          <a:xfrm>
            <a:off x="5818141" y="3443107"/>
            <a:ext cx="50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they keep fit.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880A7C-FE57-4334-A7D6-55C2452F9B48}"/>
              </a:ext>
            </a:extLst>
          </p:cNvPr>
          <p:cNvSpPr txBox="1"/>
          <p:nvPr/>
        </p:nvSpPr>
        <p:spPr>
          <a:xfrm>
            <a:off x="2024131" y="1975160"/>
            <a:ext cx="839606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Zero conditional = If + Present + Present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E4E1A-EC3A-4880-B6D7-6E90EC6E5BCA}"/>
              </a:ext>
            </a:extLst>
          </p:cNvPr>
          <p:cNvSpPr txBox="1"/>
          <p:nvPr/>
        </p:nvSpPr>
        <p:spPr>
          <a:xfrm>
            <a:off x="1563075" y="3871937"/>
            <a:ext cx="931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If you are ill, __________________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BAEAA-785C-462D-B2A7-C1135DF9DE28}"/>
              </a:ext>
            </a:extLst>
          </p:cNvPr>
          <p:cNvSpPr txBox="1"/>
          <p:nvPr/>
        </p:nvSpPr>
        <p:spPr>
          <a:xfrm>
            <a:off x="4763064" y="3885248"/>
            <a:ext cx="50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you go to doctor.</a:t>
            </a:r>
          </a:p>
        </p:txBody>
      </p:sp>
    </p:spTree>
    <p:extLst>
      <p:ext uri="{BB962C8B-B14F-4D97-AF65-F5344CB8AC3E}">
        <p14:creationId xmlns:p14="http://schemas.microsoft.com/office/powerpoint/2010/main" val="292711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2D7203-E80B-4F86-BC40-AE2B6D18433E}"/>
              </a:ext>
            </a:extLst>
          </p:cNvPr>
          <p:cNvSpPr txBox="1"/>
          <p:nvPr/>
        </p:nvSpPr>
        <p:spPr>
          <a:xfrm>
            <a:off x="2291861" y="876453"/>
            <a:ext cx="760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Completing item - 28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293615-0DBC-43A7-A8C9-514AF66B90D7}"/>
              </a:ext>
            </a:extLst>
          </p:cNvPr>
          <p:cNvSpPr txBox="1"/>
          <p:nvPr/>
        </p:nvSpPr>
        <p:spPr>
          <a:xfrm>
            <a:off x="473610" y="1666887"/>
            <a:ext cx="11244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Use of ‘would that/ wish’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1C2509-127D-418B-BC89-448C33C4221F}"/>
              </a:ext>
            </a:extLst>
          </p:cNvPr>
          <p:cNvSpPr txBox="1"/>
          <p:nvPr/>
        </p:nvSpPr>
        <p:spPr>
          <a:xfrm>
            <a:off x="1563075" y="3514196"/>
            <a:ext cx="931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I wish, 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1C9C73-B6F1-4D99-9F14-B1AF946BC310}"/>
              </a:ext>
            </a:extLst>
          </p:cNvPr>
          <p:cNvSpPr txBox="1"/>
          <p:nvPr/>
        </p:nvSpPr>
        <p:spPr>
          <a:xfrm>
            <a:off x="2751383" y="3527507"/>
            <a:ext cx="50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I were a bird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6F0D9-68F2-44AC-8A0A-92640552665F}"/>
              </a:ext>
            </a:extLst>
          </p:cNvPr>
          <p:cNvSpPr txBox="1"/>
          <p:nvPr/>
        </p:nvSpPr>
        <p:spPr>
          <a:xfrm>
            <a:off x="1563075" y="4026677"/>
            <a:ext cx="931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I wish, 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44EEC5-1F3B-467F-8342-2B8973273585}"/>
              </a:ext>
            </a:extLst>
          </p:cNvPr>
          <p:cNvSpPr txBox="1"/>
          <p:nvPr/>
        </p:nvSpPr>
        <p:spPr>
          <a:xfrm>
            <a:off x="2779515" y="4039988"/>
            <a:ext cx="50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I were there.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0D94-EE91-4B4E-BE0B-78657DC4AC3F}"/>
              </a:ext>
            </a:extLst>
          </p:cNvPr>
          <p:cNvSpPr txBox="1"/>
          <p:nvPr/>
        </p:nvSpPr>
        <p:spPr>
          <a:xfrm>
            <a:off x="1563075" y="4512536"/>
            <a:ext cx="931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I wish, ______________________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30D0D-4229-414E-B96C-BD5CAF6F4284}"/>
              </a:ext>
            </a:extLst>
          </p:cNvPr>
          <p:cNvSpPr txBox="1"/>
          <p:nvPr/>
        </p:nvSpPr>
        <p:spPr>
          <a:xfrm>
            <a:off x="2737316" y="4525847"/>
            <a:ext cx="505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I could have been there.</a:t>
            </a:r>
          </a:p>
        </p:txBody>
      </p:sp>
    </p:spTree>
    <p:extLst>
      <p:ext uri="{BB962C8B-B14F-4D97-AF65-F5344CB8AC3E}">
        <p14:creationId xmlns:p14="http://schemas.microsoft.com/office/powerpoint/2010/main" val="178103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35D83E-7A93-4AC7-B64B-246A30B13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52" y="1880603"/>
            <a:ext cx="8318696" cy="23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2EAF922F-DBA1-4F43-AB7B-7FC30F766210}"/>
              </a:ext>
            </a:extLst>
          </p:cNvPr>
          <p:cNvSpPr/>
          <p:nvPr/>
        </p:nvSpPr>
        <p:spPr bwMode="auto">
          <a:xfrm>
            <a:off x="1461696" y="1421220"/>
            <a:ext cx="3359484" cy="6006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300163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5200"/>
                </a:solidFill>
                <a:latin typeface="Book Antiqua" panose="02040602050305030304" pitchFamily="18" charset="0"/>
                <a:cs typeface="Kalpurush" pitchFamily="2" charset="0"/>
              </a:rPr>
              <a:t>Teacher’s Identity</a:t>
            </a:r>
            <a:endParaRPr lang="en-US" sz="2800" b="1" dirty="0">
              <a:latin typeface="Book Antiqua" panose="02040602050305030304" pitchFamily="18" charset="0"/>
              <a:cs typeface="Arial" charset="0"/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47823A17-9292-4184-97FB-E850D129C35B}"/>
              </a:ext>
            </a:extLst>
          </p:cNvPr>
          <p:cNvSpPr txBox="1">
            <a:spLocks/>
          </p:cNvSpPr>
          <p:nvPr/>
        </p:nvSpPr>
        <p:spPr>
          <a:xfrm>
            <a:off x="493488" y="1301260"/>
            <a:ext cx="5392196" cy="499654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en-US" sz="3200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0B864405-30FA-4F93-A640-FABF86031FAA}"/>
              </a:ext>
            </a:extLst>
          </p:cNvPr>
          <p:cNvSpPr txBox="1">
            <a:spLocks/>
          </p:cNvSpPr>
          <p:nvPr/>
        </p:nvSpPr>
        <p:spPr>
          <a:xfrm>
            <a:off x="6181184" y="1295400"/>
            <a:ext cx="5477416" cy="499654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4800" b="1" dirty="0">
              <a:ln/>
              <a:solidFill>
                <a:srgbClr val="4F032E"/>
              </a:solidFill>
              <a:latin typeface="Kalpurush" pitchFamily="2" charset="0"/>
              <a:cs typeface="Kalpurush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n-BD" sz="2000" b="1" dirty="0">
              <a:ln/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C3DA9861-DE27-40E9-8D24-D1FF57B0ACBA}"/>
              </a:ext>
            </a:extLst>
          </p:cNvPr>
          <p:cNvSpPr txBox="1">
            <a:spLocks/>
          </p:cNvSpPr>
          <p:nvPr/>
        </p:nvSpPr>
        <p:spPr>
          <a:xfrm>
            <a:off x="4136570" y="427796"/>
            <a:ext cx="3918860" cy="716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6000" b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+mj-ea"/>
                <a:cs typeface="Kalpurush" pitchFamily="2" charset="0"/>
              </a:rPr>
              <a:t>Identity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BA0227-0325-49E5-A5FD-85B79CA092B6}"/>
              </a:ext>
            </a:extLst>
          </p:cNvPr>
          <p:cNvSpPr txBox="1"/>
          <p:nvPr/>
        </p:nvSpPr>
        <p:spPr>
          <a:xfrm>
            <a:off x="734788" y="3986164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Jahangir </a:t>
            </a:r>
            <a:r>
              <a:rPr lang="en-US" sz="3200" b="1" dirty="0" err="1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Alam</a:t>
            </a:r>
            <a:endParaRPr lang="en-US" sz="2400" b="1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  <a:cs typeface="Kalpurush" pitchFamily="2" charset="0"/>
            </a:endParaRPr>
          </a:p>
          <a:p>
            <a:pPr algn="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Assistant Headmaster</a:t>
            </a:r>
          </a:p>
          <a:p>
            <a:pPr algn="r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Dighulia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 Shahid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Mizanur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 Rahman High School, Tangail.</a:t>
            </a:r>
          </a:p>
          <a:p>
            <a:pPr algn="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E-mail: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Jahangir.icttang@gmail.com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  <a:cs typeface="Kalpurush" pitchFamily="2" charset="0"/>
            </a:endParaRPr>
          </a:p>
          <a:p>
            <a:pPr algn="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Cell : 01710500769.</a:t>
            </a:r>
            <a:endParaRPr lang="en-US" b="1" dirty="0">
              <a:latin typeface="Book Antiqua" panose="02040602050305030304" pitchFamily="18" charset="0"/>
              <a:cs typeface="Kalpurush" pitchFamily="2" charset="0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81202729-A758-40D4-B7FB-7B8B4FE57407}"/>
              </a:ext>
            </a:extLst>
          </p:cNvPr>
          <p:cNvSpPr/>
          <p:nvPr/>
        </p:nvSpPr>
        <p:spPr bwMode="auto">
          <a:xfrm>
            <a:off x="7355390" y="1421220"/>
            <a:ext cx="3181312" cy="6006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300163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005200"/>
                </a:solidFill>
                <a:latin typeface="Book Antiqua" panose="02040602050305030304" pitchFamily="18" charset="0"/>
                <a:cs typeface="Kalpurush" pitchFamily="2" charset="0"/>
              </a:rPr>
              <a:t>Lesson Introduction</a:t>
            </a:r>
            <a:endParaRPr lang="en-US" sz="2200" b="1" dirty="0">
              <a:latin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CA2D7A-FE19-4ACC-BF93-7A50C13B8DC8}"/>
              </a:ext>
            </a:extLst>
          </p:cNvPr>
          <p:cNvSpPr txBox="1"/>
          <p:nvPr/>
        </p:nvSpPr>
        <p:spPr>
          <a:xfrm>
            <a:off x="6417992" y="4072296"/>
            <a:ext cx="48681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Class : IX-X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Section : A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Sub : English Second Paper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Topic : </a:t>
            </a:r>
            <a:r>
              <a:rPr lang="en-US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  <a:cs typeface="Kalpurush" pitchFamily="2" charset="0"/>
              </a:rPr>
              <a:t>Completing Sentence</a:t>
            </a:r>
            <a:endParaRPr lang="en-US" sz="27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A1851E4-3DAD-49EA-BD47-63A4EC027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8" y="2113708"/>
            <a:ext cx="1934899" cy="242272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E0A961E-DB97-423D-8D0D-FB02FB67C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3779" y="2148162"/>
            <a:ext cx="2076783" cy="265061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22262C-25E9-4EF8-B70A-33CA0DF290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15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825">
        <p15:prstTrans prst="curtains"/>
      </p:transition>
    </mc:Choice>
    <mc:Fallback>
      <p:transition spd="slow" advTm="38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4CD3CE5-B6CD-4152-9343-EBD6F356FB6C}"/>
              </a:ext>
            </a:extLst>
          </p:cNvPr>
          <p:cNvSpPr txBox="1"/>
          <p:nvPr/>
        </p:nvSpPr>
        <p:spPr>
          <a:xfrm>
            <a:off x="2198077" y="7162800"/>
            <a:ext cx="9372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Let us discuss about completing sentence.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92D91C-1D3C-4083-842A-E6628FF9EE0F}"/>
              </a:ext>
            </a:extLst>
          </p:cNvPr>
          <p:cNvSpPr txBox="1"/>
          <p:nvPr/>
        </p:nvSpPr>
        <p:spPr>
          <a:xfrm>
            <a:off x="521677" y="886265"/>
            <a:ext cx="1018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This is the house where _________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6208FF-ED39-4355-9481-A4515A34EC45}"/>
              </a:ext>
            </a:extLst>
          </p:cNvPr>
          <p:cNvSpPr txBox="1"/>
          <p:nvPr/>
        </p:nvSpPr>
        <p:spPr>
          <a:xfrm>
            <a:off x="5571986" y="884034"/>
            <a:ext cx="5794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we lived.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D4CFCA-B2CF-428A-A550-A5414D282E9C}"/>
              </a:ext>
            </a:extLst>
          </p:cNvPr>
          <p:cNvSpPr txBox="1"/>
          <p:nvPr/>
        </p:nvSpPr>
        <p:spPr>
          <a:xfrm>
            <a:off x="1004081" y="2222055"/>
            <a:ext cx="1018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What kind of sentence is this?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D59CF0D-28CB-43D7-B799-C5B4D25316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2214126"/>
              </p:ext>
            </p:extLst>
          </p:nvPr>
        </p:nvGraphicFramePr>
        <p:xfrm>
          <a:off x="500579" y="2637553"/>
          <a:ext cx="11043147" cy="358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B5FFFC4-EF6C-438E-A730-6704EFDCAB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539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601">
        <p:blinds dir="vert"/>
      </p:transition>
    </mc:Choice>
    <mc:Fallback xmlns="">
      <p:transition spd="slow" advTm="1860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0" grpId="0"/>
      <p:bldP spid="21" grpId="0"/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7C5EA6-DACE-4202-A680-A9908A6C0B99}"/>
              </a:ext>
            </a:extLst>
          </p:cNvPr>
          <p:cNvSpPr txBox="1"/>
          <p:nvPr/>
        </p:nvSpPr>
        <p:spPr>
          <a:xfrm>
            <a:off x="665871" y="2875002"/>
            <a:ext cx="108602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Be continued after part – 3.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A7A5FF7-4C63-4168-B04F-1C364AA97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5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73">
        <p14:ripple/>
      </p:transition>
    </mc:Choice>
    <mc:Fallback>
      <p:transition spd="slow" advTm="15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D3D5A9-3763-45E2-999B-6FC440F4C5CD}"/>
              </a:ext>
            </a:extLst>
          </p:cNvPr>
          <p:cNvSpPr txBox="1"/>
          <p:nvPr/>
        </p:nvSpPr>
        <p:spPr>
          <a:xfrm>
            <a:off x="1162034" y="5233146"/>
            <a:ext cx="10120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Formation : Given item with relative/word + relevant clause.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9E7570-84AF-4510-8F2F-639867014ACA}"/>
              </a:ext>
            </a:extLst>
          </p:cNvPr>
          <p:cNvSpPr txBox="1"/>
          <p:nvPr/>
        </p:nvSpPr>
        <p:spPr>
          <a:xfrm>
            <a:off x="2418022" y="434524"/>
            <a:ext cx="760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Completing item - 22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406FC7-430C-4B64-A383-90E28D620145}"/>
              </a:ext>
            </a:extLst>
          </p:cNvPr>
          <p:cNvSpPr txBox="1"/>
          <p:nvPr/>
        </p:nvSpPr>
        <p:spPr>
          <a:xfrm>
            <a:off x="3020759" y="1332466"/>
            <a:ext cx="6179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How to complete a sentence with ‘relative pronouns/words’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3FD8F5B-87FD-4449-AE09-7513290BBA3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DBF03F-515F-43F8-BA21-632C0FCB461A}"/>
              </a:ext>
            </a:extLst>
          </p:cNvPr>
          <p:cNvSpPr txBox="1"/>
          <p:nvPr/>
        </p:nvSpPr>
        <p:spPr>
          <a:xfrm>
            <a:off x="1811384" y="2813447"/>
            <a:ext cx="86127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who, which, what, that, when, while, where, why, whom, whose, how.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C7307-EB5D-43A5-8A53-823E382BEB3C}"/>
              </a:ext>
            </a:extLst>
          </p:cNvPr>
          <p:cNvSpPr txBox="1"/>
          <p:nvPr/>
        </p:nvSpPr>
        <p:spPr>
          <a:xfrm>
            <a:off x="1563075" y="4063595"/>
            <a:ext cx="931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This is house that 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A29E-C900-45DD-8E60-3B88398E7695}"/>
              </a:ext>
            </a:extLst>
          </p:cNvPr>
          <p:cNvSpPr txBox="1"/>
          <p:nvPr/>
        </p:nvSpPr>
        <p:spPr>
          <a:xfrm>
            <a:off x="4899298" y="4053013"/>
            <a:ext cx="519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 built.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277584"/>
      </p:ext>
    </p:extLst>
  </p:cSld>
  <p:clrMapOvr>
    <a:masterClrMapping/>
  </p:clrMapOvr>
  <p:transition spd="slow" advTm="451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11" grpId="0"/>
      <p:bldP spid="12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4C6D26-BD8D-472A-A85F-3F17944A9E60}"/>
              </a:ext>
            </a:extLst>
          </p:cNvPr>
          <p:cNvSpPr txBox="1"/>
          <p:nvPr/>
        </p:nvSpPr>
        <p:spPr>
          <a:xfrm>
            <a:off x="807665" y="509922"/>
            <a:ext cx="8498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Activities</a:t>
            </a:r>
            <a:r>
              <a:rPr lang="en-US" sz="5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(Check your answers)</a:t>
            </a:r>
            <a:endParaRPr lang="en-US" sz="5400" b="1" dirty="0"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D4C45F-1047-400A-9A38-1BB328AD64E8}"/>
              </a:ext>
            </a:extLst>
          </p:cNvPr>
          <p:cNvSpPr txBox="1"/>
          <p:nvPr/>
        </p:nvSpPr>
        <p:spPr>
          <a:xfrm>
            <a:off x="616858" y="2107534"/>
            <a:ext cx="10974919" cy="293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I saw the sky which ____________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There was a plane that ______________</a:t>
            </a:r>
            <a:endParaRPr lang="en-US" sz="3200" b="1" u="sng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ook Antiqua" panose="02040602050305030304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The plane  was on the runway what ______________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b="1" u="sng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When the plane was taking off </a:t>
            </a:r>
            <a:r>
              <a:rPr lang="en-US" sz="30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83EB4-3BA6-4247-9812-A9C3A0131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423" y="398349"/>
            <a:ext cx="2331023" cy="233102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66772CC-1234-4A00-BB5A-3E21414BC1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97ECD8-0E0A-441C-8E6B-7683695D1DB5}"/>
              </a:ext>
            </a:extLst>
          </p:cNvPr>
          <p:cNvSpPr txBox="1"/>
          <p:nvPr/>
        </p:nvSpPr>
        <p:spPr>
          <a:xfrm>
            <a:off x="4899298" y="2276551"/>
            <a:ext cx="519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looked blue.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5E6FD-A20B-4764-80BE-8B5C28333EA7}"/>
              </a:ext>
            </a:extLst>
          </p:cNvPr>
          <p:cNvSpPr txBox="1"/>
          <p:nvPr/>
        </p:nvSpPr>
        <p:spPr>
          <a:xfrm>
            <a:off x="5363533" y="3008796"/>
            <a:ext cx="519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was taking off.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DD8FEF-B0E5-4ECB-9374-4B77666A8E55}"/>
              </a:ext>
            </a:extLst>
          </p:cNvPr>
          <p:cNvSpPr txBox="1"/>
          <p:nvPr/>
        </p:nvSpPr>
        <p:spPr>
          <a:xfrm>
            <a:off x="7769109" y="3731114"/>
            <a:ext cx="4059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was launching.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F2F806-3EF4-4878-BDED-FE7369EA57EF}"/>
              </a:ext>
            </a:extLst>
          </p:cNvPr>
          <p:cNvSpPr txBox="1"/>
          <p:nvPr/>
        </p:nvSpPr>
        <p:spPr>
          <a:xfrm>
            <a:off x="6756233" y="4453433"/>
            <a:ext cx="519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I was enjoying very much.</a:t>
            </a:r>
            <a:endParaRPr lang="en-US" sz="3200" b="1" dirty="0">
              <a:latin typeface="Book Antiqu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97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403">
        <p14:gallery dir="l"/>
      </p:transition>
    </mc:Choice>
    <mc:Fallback>
      <p:transition spd="slow" advTm="94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6" grpId="0"/>
      <p:bldP spid="7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A2B03A2-16F1-4A68-AB89-F0976B3AE9B6}"/>
              </a:ext>
            </a:extLst>
          </p:cNvPr>
          <p:cNvSpPr txBox="1"/>
          <p:nvPr/>
        </p:nvSpPr>
        <p:spPr>
          <a:xfrm>
            <a:off x="2291861" y="429411"/>
            <a:ext cx="760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Completing item - 23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26D61-9463-4151-A024-9FBD4B32DD1C}"/>
              </a:ext>
            </a:extLst>
          </p:cNvPr>
          <p:cNvSpPr txBox="1"/>
          <p:nvPr/>
        </p:nvSpPr>
        <p:spPr>
          <a:xfrm>
            <a:off x="1378852" y="1223859"/>
            <a:ext cx="943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Use of ‘without + gerund’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DAAD78-FEDF-4C9D-859C-55157D10D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931" y="3977764"/>
            <a:ext cx="1722818" cy="17228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60F789-7793-452B-A3D1-A915B7B6B4D7}"/>
              </a:ext>
            </a:extLst>
          </p:cNvPr>
          <p:cNvSpPr txBox="1"/>
          <p:nvPr/>
        </p:nvSpPr>
        <p:spPr>
          <a:xfrm>
            <a:off x="2893482" y="4052993"/>
            <a:ext cx="7284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Without taking physical exercise 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Without respecting others 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Without take medicine 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6E7758-F594-4796-A00F-BC7120B7835F}"/>
              </a:ext>
            </a:extLst>
          </p:cNvPr>
          <p:cNvSpPr txBox="1"/>
          <p:nvPr/>
        </p:nvSpPr>
        <p:spPr>
          <a:xfrm>
            <a:off x="1542757" y="2337535"/>
            <a:ext cx="9106486" cy="6462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dirty="0">
                <a:latin typeface="Book Antiqua" pitchFamily="18" charset="0"/>
              </a:rPr>
              <a:t>Formation: Given without + gerund + subject (personal) + can not/could not + verb + extension.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52290C-DB06-48AD-BB19-0AD4FEA43137}"/>
              </a:ext>
            </a:extLst>
          </p:cNvPr>
          <p:cNvSpPr txBox="1"/>
          <p:nvPr/>
        </p:nvSpPr>
        <p:spPr>
          <a:xfrm>
            <a:off x="658835" y="3062911"/>
            <a:ext cx="10874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Without reading attentively __________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7553B5-430E-47C7-B1CF-37A124AC4784}"/>
              </a:ext>
            </a:extLst>
          </p:cNvPr>
          <p:cNvSpPr txBox="1"/>
          <p:nvPr/>
        </p:nvSpPr>
        <p:spPr>
          <a:xfrm>
            <a:off x="5250933" y="3048843"/>
            <a:ext cx="611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you cannot make a good health.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5AB320-D6A2-4598-A2C7-042B9E223035}"/>
              </a:ext>
            </a:extLst>
          </p:cNvPr>
          <p:cNvSpPr txBox="1"/>
          <p:nvPr/>
        </p:nvSpPr>
        <p:spPr>
          <a:xfrm>
            <a:off x="-183409" y="4360769"/>
            <a:ext cx="3452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Activities</a:t>
            </a:r>
            <a:endParaRPr lang="en-US" sz="4800" b="1" dirty="0"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0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6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F983884-4B69-42B7-95C1-0264DB3B5C21}"/>
              </a:ext>
            </a:extLst>
          </p:cNvPr>
          <p:cNvSpPr txBox="1"/>
          <p:nvPr/>
        </p:nvSpPr>
        <p:spPr>
          <a:xfrm>
            <a:off x="0" y="5063584"/>
            <a:ext cx="4162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Activities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F5DFE2-DE2C-4344-A09C-8AB69945F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60" y="4654215"/>
            <a:ext cx="1485906" cy="14859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62D13C-4E77-41BA-A676-92118007BEAA}"/>
              </a:ext>
            </a:extLst>
          </p:cNvPr>
          <p:cNvSpPr txBox="1"/>
          <p:nvPr/>
        </p:nvSpPr>
        <p:spPr>
          <a:xfrm>
            <a:off x="3976306" y="5098061"/>
            <a:ext cx="60669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If you study regularly 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If you play well 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F0E050-A457-4DDD-BFEC-4F9D1484459E}"/>
              </a:ext>
            </a:extLst>
          </p:cNvPr>
          <p:cNvSpPr txBox="1"/>
          <p:nvPr/>
        </p:nvSpPr>
        <p:spPr>
          <a:xfrm>
            <a:off x="2291861" y="201197"/>
            <a:ext cx="760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Completing item - 24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262A91-CDD2-4965-860A-9BB769C81F58}"/>
              </a:ext>
            </a:extLst>
          </p:cNvPr>
          <p:cNvSpPr txBox="1"/>
          <p:nvPr/>
        </p:nvSpPr>
        <p:spPr>
          <a:xfrm>
            <a:off x="1064453" y="850951"/>
            <a:ext cx="1006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Use of ‘if conditional (1</a:t>
            </a:r>
            <a:r>
              <a:rPr lang="en-US" sz="4000" b="1" baseline="300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st</a:t>
            </a:r>
            <a:r>
              <a:rPr lang="en-US" sz="40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 conditional)’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1B0B82-5F39-4D83-BC1B-B3A6C048A3ED}"/>
              </a:ext>
            </a:extLst>
          </p:cNvPr>
          <p:cNvSpPr txBox="1"/>
          <p:nvPr/>
        </p:nvSpPr>
        <p:spPr>
          <a:xfrm>
            <a:off x="1563075" y="1976803"/>
            <a:ext cx="931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If + Sub + </a:t>
            </a:r>
            <a:r>
              <a:rPr lang="en-US" sz="3200" b="1" dirty="0" err="1">
                <a:latin typeface="Book Antiqua" pitchFamily="18" charset="0"/>
              </a:rPr>
              <a:t>V</a:t>
            </a:r>
            <a:r>
              <a:rPr lang="en-US" sz="2400" b="1" dirty="0" err="1">
                <a:latin typeface="Book Antiqua" pitchFamily="18" charset="0"/>
              </a:rPr>
              <a:t>1</a:t>
            </a:r>
            <a:r>
              <a:rPr lang="en-US" sz="3200" b="1" dirty="0">
                <a:latin typeface="Book Antiqua" pitchFamily="18" charset="0"/>
              </a:rPr>
              <a:t> +, + Sub + will + </a:t>
            </a:r>
            <a:r>
              <a:rPr lang="en-US" sz="3200" b="1" dirty="0" err="1">
                <a:latin typeface="Book Antiqua" pitchFamily="18" charset="0"/>
              </a:rPr>
              <a:t>V</a:t>
            </a:r>
            <a:r>
              <a:rPr lang="en-US" sz="2400" b="1" dirty="0" err="1">
                <a:latin typeface="Book Antiqua" pitchFamily="18" charset="0"/>
              </a:rPr>
              <a:t>1</a:t>
            </a:r>
            <a:endParaRPr lang="en-US" sz="3200" b="1" dirty="0">
              <a:latin typeface="Book Antiqua" pitchFamily="18" charset="0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65D80109-1DD8-4ED9-8DCE-33F570D6D2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8068398"/>
              </p:ext>
            </p:extLst>
          </p:nvPr>
        </p:nvGraphicFramePr>
        <p:xfrm>
          <a:off x="567800" y="2757269"/>
          <a:ext cx="11043147" cy="2444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00123D1-C66F-433C-9FCB-28C910D13061}"/>
              </a:ext>
            </a:extLst>
          </p:cNvPr>
          <p:cNvSpPr txBox="1"/>
          <p:nvPr/>
        </p:nvSpPr>
        <p:spPr>
          <a:xfrm>
            <a:off x="1563075" y="2459113"/>
            <a:ext cx="931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If you come, _________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E6286F-DD54-4DA6-9E47-35FEF7483405}"/>
              </a:ext>
            </a:extLst>
          </p:cNvPr>
          <p:cNvSpPr txBox="1"/>
          <p:nvPr/>
        </p:nvSpPr>
        <p:spPr>
          <a:xfrm>
            <a:off x="3961206" y="2472424"/>
            <a:ext cx="5056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 will go.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D46772-583F-4715-8E11-D8066E4B378B}"/>
              </a:ext>
            </a:extLst>
          </p:cNvPr>
          <p:cNvSpPr txBox="1"/>
          <p:nvPr/>
        </p:nvSpPr>
        <p:spPr>
          <a:xfrm>
            <a:off x="2544184" y="1440581"/>
            <a:ext cx="735595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If + Present + Future/Future modal</a:t>
            </a:r>
          </a:p>
        </p:txBody>
      </p:sp>
    </p:spTree>
    <p:extLst>
      <p:ext uri="{BB962C8B-B14F-4D97-AF65-F5344CB8AC3E}">
        <p14:creationId xmlns:p14="http://schemas.microsoft.com/office/powerpoint/2010/main" val="280377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Graphic spid="18" grpId="0">
        <p:bldAsOne/>
      </p:bldGraphic>
      <p:bldP spid="10" grpId="0"/>
      <p:bldP spid="19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1E20E2-7270-49B9-B07F-62FD6296C54A}"/>
              </a:ext>
            </a:extLst>
          </p:cNvPr>
          <p:cNvSpPr txBox="1"/>
          <p:nvPr/>
        </p:nvSpPr>
        <p:spPr>
          <a:xfrm>
            <a:off x="0" y="5063584"/>
            <a:ext cx="4162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Activities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22EF99-C27A-4260-9BB5-33755A372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60" y="4654215"/>
            <a:ext cx="1485906" cy="1485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4D780A-44F2-4CA4-BE61-8536EA210ECD}"/>
              </a:ext>
            </a:extLst>
          </p:cNvPr>
          <p:cNvSpPr txBox="1"/>
          <p:nvPr/>
        </p:nvSpPr>
        <p:spPr>
          <a:xfrm>
            <a:off x="3976306" y="5098061"/>
            <a:ext cx="60669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If you studied regularly 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If you played well 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E64EE-686D-49B6-B5A0-8F63E15FA91A}"/>
              </a:ext>
            </a:extLst>
          </p:cNvPr>
          <p:cNvSpPr txBox="1"/>
          <p:nvPr/>
        </p:nvSpPr>
        <p:spPr>
          <a:xfrm>
            <a:off x="2291861" y="201197"/>
            <a:ext cx="7608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Completing item - 25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3C72AE-474A-4D0D-BACC-07C3C6175DEC}"/>
              </a:ext>
            </a:extLst>
          </p:cNvPr>
          <p:cNvSpPr txBox="1"/>
          <p:nvPr/>
        </p:nvSpPr>
        <p:spPr>
          <a:xfrm>
            <a:off x="1064453" y="850951"/>
            <a:ext cx="1006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Use of ‘if conditional (2</a:t>
            </a:r>
            <a:r>
              <a:rPr lang="en-US" sz="4000" b="1" baseline="300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nd</a:t>
            </a:r>
            <a:r>
              <a:rPr lang="en-US" sz="40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  <a:cs typeface="Times New Roman" pitchFamily="18" charset="0"/>
              </a:rPr>
              <a:t> conditional)’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CB4E4-FDB9-44E8-9A46-49CBAF219D9F}"/>
              </a:ext>
            </a:extLst>
          </p:cNvPr>
          <p:cNvSpPr txBox="1"/>
          <p:nvPr/>
        </p:nvSpPr>
        <p:spPr>
          <a:xfrm>
            <a:off x="1563075" y="1976803"/>
            <a:ext cx="931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If + Sub + </a:t>
            </a:r>
            <a:r>
              <a:rPr lang="en-US" sz="3200" b="1" dirty="0" err="1">
                <a:latin typeface="Book Antiqua" pitchFamily="18" charset="0"/>
              </a:rPr>
              <a:t>V</a:t>
            </a:r>
            <a:r>
              <a:rPr lang="en-US" sz="2400" b="1" dirty="0" err="1">
                <a:latin typeface="Book Antiqua" pitchFamily="18" charset="0"/>
              </a:rPr>
              <a:t>2</a:t>
            </a:r>
            <a:r>
              <a:rPr lang="en-US" sz="3200" b="1" dirty="0">
                <a:latin typeface="Book Antiqua" pitchFamily="18" charset="0"/>
              </a:rPr>
              <a:t> +, + Sub + would + </a:t>
            </a:r>
            <a:r>
              <a:rPr lang="en-US" sz="3200" b="1" dirty="0" err="1">
                <a:latin typeface="Book Antiqua" pitchFamily="18" charset="0"/>
              </a:rPr>
              <a:t>V</a:t>
            </a:r>
            <a:r>
              <a:rPr lang="en-US" sz="2400" b="1" dirty="0" err="1">
                <a:latin typeface="Book Antiqua" pitchFamily="18" charset="0"/>
              </a:rPr>
              <a:t>1</a:t>
            </a:r>
            <a:endParaRPr lang="en-US" sz="3200" b="1" dirty="0">
              <a:latin typeface="Book Antiqua" pitchFamily="18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059AB83-E327-43A9-ADEB-9F8AA1C40A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1510636"/>
              </p:ext>
            </p:extLst>
          </p:nvPr>
        </p:nvGraphicFramePr>
        <p:xfrm>
          <a:off x="567800" y="2757269"/>
          <a:ext cx="11043147" cy="2444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A59B959-C876-454F-8283-E8F59E8EB134}"/>
              </a:ext>
            </a:extLst>
          </p:cNvPr>
          <p:cNvSpPr txBox="1"/>
          <p:nvPr/>
        </p:nvSpPr>
        <p:spPr>
          <a:xfrm>
            <a:off x="1563075" y="2459113"/>
            <a:ext cx="931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If you came, ___________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36B35A-D0D6-4421-87C0-05AF14AAC3F9}"/>
              </a:ext>
            </a:extLst>
          </p:cNvPr>
          <p:cNvSpPr txBox="1"/>
          <p:nvPr/>
        </p:nvSpPr>
        <p:spPr>
          <a:xfrm>
            <a:off x="3961206" y="2472424"/>
            <a:ext cx="5056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I would go.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328F6-81EF-4E24-95B8-A8DEC715E791}"/>
              </a:ext>
            </a:extLst>
          </p:cNvPr>
          <p:cNvSpPr txBox="1"/>
          <p:nvPr/>
        </p:nvSpPr>
        <p:spPr>
          <a:xfrm>
            <a:off x="2544184" y="1440581"/>
            <a:ext cx="735595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If + Past simple + Past modal</a:t>
            </a:r>
          </a:p>
        </p:txBody>
      </p:sp>
    </p:spTree>
    <p:extLst>
      <p:ext uri="{BB962C8B-B14F-4D97-AF65-F5344CB8AC3E}">
        <p14:creationId xmlns:p14="http://schemas.microsoft.com/office/powerpoint/2010/main" val="286708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Graphic spid="8" grpId="0">
        <p:bldAsOne/>
      </p:bldGraphic>
      <p:bldP spid="9" grpId="0"/>
      <p:bldP spid="10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2.9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571</Words>
  <Application>Microsoft Office PowerPoint</Application>
  <PresentationFormat>Widescreen</PresentationFormat>
  <Paragraphs>91</Paragraphs>
  <Slides>13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Jahangir Alam</dc:creator>
  <cp:lastModifiedBy>Jahangir Alam</cp:lastModifiedBy>
  <cp:revision>998</cp:revision>
  <dcterms:created xsi:type="dcterms:W3CDTF">2019-11-22T13:16:08Z</dcterms:created>
  <dcterms:modified xsi:type="dcterms:W3CDTF">2019-11-27T11:04:08Z</dcterms:modified>
</cp:coreProperties>
</file>