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C68-900E-4CE3-9BD9-EB5F4D26533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E3B-0369-45AD-A23F-41E6AFA1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8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C68-900E-4CE3-9BD9-EB5F4D26533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E3B-0369-45AD-A23F-41E6AFA1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4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C68-900E-4CE3-9BD9-EB5F4D26533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E3B-0369-45AD-A23F-41E6AFA1DFD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18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C68-900E-4CE3-9BD9-EB5F4D26533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E3B-0369-45AD-A23F-41E6AFA1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95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C68-900E-4CE3-9BD9-EB5F4D26533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E3B-0369-45AD-A23F-41E6AFA1DFD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55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C68-900E-4CE3-9BD9-EB5F4D26533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E3B-0369-45AD-A23F-41E6AFA1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5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C68-900E-4CE3-9BD9-EB5F4D26533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E3B-0369-45AD-A23F-41E6AFA1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1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C68-900E-4CE3-9BD9-EB5F4D26533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E3B-0369-45AD-A23F-41E6AFA1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7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C68-900E-4CE3-9BD9-EB5F4D26533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E3B-0369-45AD-A23F-41E6AFA1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0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C68-900E-4CE3-9BD9-EB5F4D26533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E3B-0369-45AD-A23F-41E6AFA1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9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C68-900E-4CE3-9BD9-EB5F4D26533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E3B-0369-45AD-A23F-41E6AFA1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2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C68-900E-4CE3-9BD9-EB5F4D26533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E3B-0369-45AD-A23F-41E6AFA1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2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C68-900E-4CE3-9BD9-EB5F4D26533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E3B-0369-45AD-A23F-41E6AFA1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8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C68-900E-4CE3-9BD9-EB5F4D26533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E3B-0369-45AD-A23F-41E6AFA1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C68-900E-4CE3-9BD9-EB5F4D26533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E3B-0369-45AD-A23F-41E6AFA1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3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C68-900E-4CE3-9BD9-EB5F4D26533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E3B-0369-45AD-A23F-41E6AFA1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1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9C68-900E-4CE3-9BD9-EB5F4D26533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39EE3B-0369-45AD-A23F-41E6AFA1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9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98314"/>
            <a:ext cx="7766936" cy="1646302"/>
          </a:xfrm>
        </p:spPr>
        <p:txBody>
          <a:bodyPr anchor="ctr"/>
          <a:lstStyle/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স্বাগতম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5" y="1733266"/>
            <a:ext cx="7882596" cy="487224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1546936"/>
            <a:ext cx="7882594" cy="50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6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2204600" y="2091027"/>
            <a:ext cx="65163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 দিয়ে কি করা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04600" y="3176095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নিচের কোনটি সঠিক?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4600" y="3861053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ii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251720" y="3861053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690457" y="3861053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683208" y="3861053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ঘ.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iii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8693" y="4575861"/>
            <a:ext cx="4788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কেন্দ্রীয় নিয়ন্ত্রণকারী বা হোস্ট কম্পিউটার থাকে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2530" y="5491652"/>
            <a:ext cx="6167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রিং টপোলজিতে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স্টার টপোলজিতে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ট্রি টপোলজিতে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04600" y="5122320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নিচের কোনটি সঠিক?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04600" y="6251504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স্টার টপোলজিতে </a:t>
            </a:r>
            <a:endParaRPr lang="en-US" dirty="0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2223163" y="6251504"/>
            <a:ext cx="1816574" cy="26273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72308" y="4352878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ঘ.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iii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2307" y="4352878"/>
            <a:ext cx="1247457" cy="329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78675" y="4352878"/>
            <a:ext cx="11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উত্তরঃ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26107" y="6144906"/>
            <a:ext cx="11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উত্তরঃ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722" y="1624084"/>
            <a:ext cx="687847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বাড়ির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470245" y="4135272"/>
            <a:ext cx="7833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/>
              <a:t>টপোলজি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কত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প্রকার</a:t>
            </a:r>
            <a:r>
              <a:rPr lang="en-US" sz="3600" dirty="0" smtClean="0"/>
              <a:t> ও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? </a:t>
            </a:r>
            <a:r>
              <a:rPr lang="en-US" sz="3600" dirty="0" err="1" smtClean="0"/>
              <a:t>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মুখস্থ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খাতায়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আনবে</a:t>
            </a:r>
            <a:r>
              <a:rPr lang="en-US" sz="3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947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6651" y="696036"/>
            <a:ext cx="2115403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ধন্যবাদ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6287" y="3275463"/>
            <a:ext cx="27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15152" y="3016155"/>
            <a:ext cx="290697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800" dirty="0" err="1">
                <a:solidFill>
                  <a:srgbClr val="002060"/>
                </a:solidFill>
              </a:rPr>
              <a:t>ধন্যবাদ</a:t>
            </a:r>
            <a:endParaRPr lang="en-US" sz="4800" dirty="0">
              <a:solidFill>
                <a:srgbClr val="002060"/>
              </a:solidFill>
            </a:endParaRPr>
          </a:p>
          <a:p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8639033" y="3954017"/>
            <a:ext cx="2100255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</a:rPr>
              <a:t>ধন্যবাদ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36763"/>
            <a:ext cx="12192000" cy="261610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মোঃ</a:t>
            </a:r>
            <a:r>
              <a:rPr lang="en-US" sz="3200" dirty="0" smtClean="0"/>
              <a:t> </a:t>
            </a:r>
            <a:r>
              <a:rPr lang="en-US" sz="3200" dirty="0" err="1" smtClean="0"/>
              <a:t>আব্দুল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মালেক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সিনিয়র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শিক্ষক</a:t>
            </a:r>
            <a:r>
              <a:rPr lang="en-US" sz="3200" dirty="0" smtClean="0"/>
              <a:t> ( </a:t>
            </a:r>
            <a:r>
              <a:rPr lang="en-US" sz="3200" dirty="0" err="1" smtClean="0"/>
              <a:t>কম্পিউটার</a:t>
            </a:r>
            <a:r>
              <a:rPr lang="en-US" sz="3200" dirty="0" smtClean="0"/>
              <a:t> )</a:t>
            </a:r>
          </a:p>
          <a:p>
            <a:pPr algn="ctr"/>
            <a:r>
              <a:rPr lang="en-US" sz="3200" dirty="0" err="1" smtClean="0"/>
              <a:t>সুখারী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বাজার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ইসলামিয়া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দাখিল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মাদ্‌রাসা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আটপাড়া</a:t>
            </a:r>
            <a:r>
              <a:rPr lang="en-US" sz="3200" dirty="0" smtClean="0"/>
              <a:t>- </a:t>
            </a:r>
            <a:r>
              <a:rPr lang="en-US" sz="3200" dirty="0" err="1" smtClean="0"/>
              <a:t>নেত্রকোনা</a:t>
            </a:r>
            <a:r>
              <a:rPr lang="en-US" sz="3200" dirty="0" smtClean="0"/>
              <a:t>।</a:t>
            </a:r>
          </a:p>
          <a:p>
            <a:pPr algn="ctr"/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নং</a:t>
            </a:r>
            <a:r>
              <a:rPr lang="en-US" dirty="0" smtClean="0"/>
              <a:t>- ০১৭১৯৭১৯৮০৬।</a:t>
            </a:r>
          </a:p>
          <a:p>
            <a:pPr algn="ctr"/>
            <a:r>
              <a:rPr lang="en-US" dirty="0" smtClean="0"/>
              <a:t>ই-</a:t>
            </a:r>
            <a:r>
              <a:rPr lang="en-US" dirty="0" err="1" smtClean="0"/>
              <a:t>মেইল</a:t>
            </a:r>
            <a:r>
              <a:rPr lang="en-US" dirty="0" smtClean="0"/>
              <a:t>- mdmalek163@gmail.com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27" y="2630413"/>
            <a:ext cx="142646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2.96296E-6 L 2.083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266092"/>
            <a:ext cx="12192000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/>
              <a:t>শ্রেণী</a:t>
            </a:r>
            <a:r>
              <a:rPr lang="en-US" sz="3200" dirty="0" smtClean="0"/>
              <a:t> </a:t>
            </a:r>
            <a:r>
              <a:rPr lang="en-US" sz="3200" dirty="0" err="1" smtClean="0"/>
              <a:t>অষ্টম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তথ্য</a:t>
            </a:r>
            <a:r>
              <a:rPr lang="en-US" sz="3200" dirty="0" smtClean="0"/>
              <a:t> ও </a:t>
            </a:r>
            <a:r>
              <a:rPr lang="en-US" sz="3200" dirty="0" err="1" smtClean="0"/>
              <a:t>যোগাযোগ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প্রযুক্তি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অধ্যায়</a:t>
            </a:r>
            <a:r>
              <a:rPr lang="en-US" sz="3200" dirty="0" smtClean="0"/>
              <a:t>- ২য়</a:t>
            </a:r>
          </a:p>
          <a:p>
            <a:pPr algn="ctr"/>
            <a:r>
              <a:rPr lang="en-US" sz="3200" dirty="0" err="1" smtClean="0"/>
              <a:t>পাঠ</a:t>
            </a:r>
            <a:r>
              <a:rPr lang="en-US" sz="3200" dirty="0" smtClean="0"/>
              <a:t>- ৯</a:t>
            </a:r>
          </a:p>
        </p:txBody>
      </p:sp>
    </p:spTree>
    <p:extLst>
      <p:ext uri="{BB962C8B-B14F-4D97-AF65-F5344CB8AC3E}">
        <p14:creationId xmlns:p14="http://schemas.microsoft.com/office/powerpoint/2010/main" val="216934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85" y="1400601"/>
            <a:ext cx="8445822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695918" y="600501"/>
            <a:ext cx="6079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/>
              <a:t>ছবিতে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তোমরা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পাচ্ছ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9" y="1949825"/>
            <a:ext cx="1556134" cy="119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7" y="3525886"/>
            <a:ext cx="1649026" cy="1375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5138357"/>
            <a:ext cx="1627574" cy="1282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07" y="1821187"/>
            <a:ext cx="1295400" cy="1135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015" y="4210235"/>
            <a:ext cx="1447800" cy="11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90161"/>
            <a:ext cx="5334000" cy="3877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518615"/>
            <a:ext cx="5223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/>
              </a:rPr>
              <a:t>আজকের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পাঠ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নেটওয়ার্ক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টপোলজি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412" y="5718412"/>
            <a:ext cx="106861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 এক কম্পিউটারের সাথে অন্য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কম্পিউটারকে সংযুক্ত করে দেওয়ার পদ্ধতিকে  টপোলজি বলে।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9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8295" y="266700"/>
            <a:ext cx="542925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75958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 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াকে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 কত 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424884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937" y="1596788"/>
            <a:ext cx="7588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একক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92323" y="2715905"/>
            <a:ext cx="8871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2800" dirty="0" err="1" smtClean="0"/>
              <a:t>টপোলজি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0376" y="3650356"/>
            <a:ext cx="106861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 এক কম্পিউটারের সাথে অন্য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কম্পিউটারকে সংযুক্ত করে দেওয়ার পদ্ধতিকে  টপোলজি বলে।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ound Single Corner Rectangle 4"/>
          <p:cNvSpPr/>
          <p:nvPr/>
        </p:nvSpPr>
        <p:spPr>
          <a:xfrm>
            <a:off x="450376" y="3636708"/>
            <a:ext cx="10454185" cy="941695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9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642" y="750627"/>
            <a:ext cx="6291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জোড়া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64525" y="2866030"/>
            <a:ext cx="967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/>
              <a:t>নেটওয়ার্ক</a:t>
            </a:r>
            <a:r>
              <a:rPr lang="en-US" sz="2800" dirty="0" smtClean="0"/>
              <a:t> </a:t>
            </a:r>
            <a:r>
              <a:rPr lang="en-US" sz="2800" dirty="0" err="1" smtClean="0"/>
              <a:t>টপোলজি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প্রকার</a:t>
            </a:r>
            <a:r>
              <a:rPr lang="en-US" sz="2800" dirty="0" smtClean="0"/>
              <a:t> ও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064525" y="3602218"/>
            <a:ext cx="7410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sz="2800" dirty="0" err="1" smtClean="0"/>
              <a:t>টপোলজি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পাঁচ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প্রকার</a:t>
            </a:r>
            <a:r>
              <a:rPr lang="en-US" sz="2800" dirty="0" smtClean="0"/>
              <a:t>। ১। </a:t>
            </a:r>
            <a:r>
              <a:rPr lang="en-US" sz="2800" dirty="0" err="1" smtClean="0"/>
              <a:t>বাস</a:t>
            </a:r>
            <a:r>
              <a:rPr lang="en-US" sz="2800" dirty="0" smtClean="0"/>
              <a:t> ২। </a:t>
            </a:r>
            <a:r>
              <a:rPr lang="en-US" sz="2800" dirty="0" err="1" smtClean="0"/>
              <a:t>রিং</a:t>
            </a:r>
            <a:r>
              <a:rPr lang="en-US" sz="2800" dirty="0" smtClean="0"/>
              <a:t> ৩। </a:t>
            </a:r>
            <a:r>
              <a:rPr lang="en-US" sz="2800" dirty="0" err="1" smtClean="0"/>
              <a:t>ষ্টার</a:t>
            </a:r>
            <a:r>
              <a:rPr lang="en-US" sz="2800" dirty="0" smtClean="0"/>
              <a:t>   ৪। </a:t>
            </a:r>
            <a:r>
              <a:rPr lang="en-US" sz="2800" dirty="0" err="1" smtClean="0"/>
              <a:t>ট্রি</a:t>
            </a:r>
            <a:r>
              <a:rPr lang="en-US" sz="2800" dirty="0" smtClean="0"/>
              <a:t>  ৫। </a:t>
            </a:r>
            <a:r>
              <a:rPr lang="en-US" sz="2800" dirty="0" err="1" smtClean="0"/>
              <a:t>মেশ</a:t>
            </a:r>
            <a:r>
              <a:rPr lang="en-US" sz="2800" dirty="0" smtClean="0"/>
              <a:t> </a:t>
            </a:r>
            <a:r>
              <a:rPr lang="en-US" sz="2800" dirty="0" err="1" smtClean="0"/>
              <a:t>টপোলজি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24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755" y="1351128"/>
            <a:ext cx="805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 smtClean="0">
                <a:latin typeface="NikoshBAN" pitchFamily="2" charset="0"/>
              </a:rPr>
              <a:t>দলগত</a:t>
            </a:r>
            <a:r>
              <a:rPr lang="en-US" sz="2800" b="1" dirty="0" smtClean="0">
                <a:latin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</a:rPr>
              <a:t>কাজ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0436" y="3029803"/>
            <a:ext cx="7833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/>
              <a:t>বাস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টপোলজি</a:t>
            </a:r>
            <a:r>
              <a:rPr lang="en-US" sz="2800" dirty="0" smtClean="0"/>
              <a:t> ও  </a:t>
            </a:r>
            <a:r>
              <a:rPr lang="en-US" sz="2800" dirty="0" err="1" smtClean="0"/>
              <a:t>মেশ</a:t>
            </a:r>
            <a:r>
              <a:rPr lang="en-US" sz="2800" dirty="0" smtClean="0"/>
              <a:t> </a:t>
            </a:r>
            <a:r>
              <a:rPr lang="en-US" sz="2800" dirty="0" err="1" smtClean="0"/>
              <a:t>টপোলজি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28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</TotalTime>
  <Words>243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NikoshBAN</vt:lpstr>
      <vt:lpstr>Trebuchet MS</vt:lpstr>
      <vt:lpstr>Wingdings</vt:lpstr>
      <vt:lpstr>Wingdings 3</vt:lpstr>
      <vt:lpstr>Facet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SM</dc:creator>
  <cp:lastModifiedBy>SM</cp:lastModifiedBy>
  <cp:revision>41</cp:revision>
  <dcterms:created xsi:type="dcterms:W3CDTF">2019-11-25T16:14:19Z</dcterms:created>
  <dcterms:modified xsi:type="dcterms:W3CDTF">2019-11-27T14:53:43Z</dcterms:modified>
</cp:coreProperties>
</file>