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7" r:id="rId8"/>
    <p:sldId id="271" r:id="rId9"/>
    <p:sldId id="268" r:id="rId10"/>
    <p:sldId id="262" r:id="rId11"/>
    <p:sldId id="269" r:id="rId12"/>
    <p:sldId id="263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C63A80-1C32-4A49-8BF6-1BE1E68C9B0F}">
          <p14:sldIdLst>
            <p14:sldId id="256"/>
            <p14:sldId id="257"/>
            <p14:sldId id="258"/>
            <p14:sldId id="260"/>
            <p14:sldId id="259"/>
            <p14:sldId id="266"/>
            <p14:sldId id="267"/>
            <p14:sldId id="271"/>
            <p14:sldId id="268"/>
            <p14:sldId id="262"/>
            <p14:sldId id="269"/>
            <p14:sldId id="263"/>
            <p14:sldId id="264"/>
            <p14:sldId id="265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2883" autoAdjust="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61060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9800"/>
            <a:ext cx="4237264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836" y="2209800"/>
            <a:ext cx="4237264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2220036"/>
            <a:ext cx="423726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7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122" y="2523978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7200" b="1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565" y="4648200"/>
            <a:ext cx="621911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গ্রাধিকার শেয়ারর সুবিধা গুলো লিখ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24" y="517554"/>
            <a:ext cx="3428999" cy="108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82558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শেয়ার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813"/>
            <a:ext cx="30972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4" y="1486440"/>
            <a:ext cx="2741546" cy="171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0" y="3962400"/>
            <a:ext cx="271425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93" y="1486440"/>
            <a:ext cx="2587407" cy="1790160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6934200" y="2258457"/>
            <a:ext cx="838200" cy="7895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92" y="3962400"/>
            <a:ext cx="2587407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653228"/>
            <a:ext cx="6096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0213" y="2653228"/>
            <a:ext cx="60960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অসুবিধাঁ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9550" y="3195935"/>
            <a:ext cx="271424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ঝুকি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182380"/>
            <a:ext cx="2667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বন্টনে অধিকার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793" y="3272135"/>
            <a:ext cx="257489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ভোটাধিকার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7093" y="6182380"/>
            <a:ext cx="254530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সীমিত আয়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 animBg="1"/>
      <p:bldP spid="4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1040" y="3962400"/>
            <a:ext cx="7016175" cy="19389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শেয়ার ও অগ্রাধিকার </a:t>
            </a:r>
            <a:r>
              <a:rPr lang="as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কোনটি লাভ জনক বিনিয়োগ ক্ষেত্র বলে তুমি মনে কর ।</a:t>
            </a:r>
            <a:r>
              <a:rPr lang="as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471" y="221829"/>
            <a:ext cx="4114800" cy="3264500"/>
            <a:chOff x="2631743" y="127432"/>
            <a:chExt cx="4114800" cy="3264500"/>
          </a:xfrm>
        </p:grpSpPr>
        <p:sp>
          <p:nvSpPr>
            <p:cNvPr id="3" name="TextBox 2"/>
            <p:cNvSpPr txBox="1"/>
            <p:nvPr/>
          </p:nvSpPr>
          <p:spPr>
            <a:xfrm>
              <a:off x="2631743" y="2191603"/>
              <a:ext cx="4114800" cy="120032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72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872" y="127432"/>
              <a:ext cx="3499513" cy="121742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943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33651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85998"/>
            <a:ext cx="80010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742950" indent="-742950">
              <a:buFont typeface="Wingdings" pitchFamily="2" charset="2"/>
              <a:buChar char="q"/>
            </a:pP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শেয়ার হোল্ডার কী পায় ?</a:t>
            </a:r>
          </a:p>
          <a:p>
            <a:pPr marL="742950" indent="-742950">
              <a:buFont typeface="Wingdings" pitchFamily="2" charset="2"/>
              <a:buChar char="q"/>
            </a:pP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 শেয়ার হোল্ডার  এর আয় </a:t>
            </a: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4400" b="1" dirty="0" smtClean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as-IN" sz="44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অগ্রাধিকার </a:t>
            </a:r>
            <a:r>
              <a:rPr lang="as-IN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হোল্ডার কেন কোম্পানির মালিকানা পায় না </a:t>
            </a:r>
            <a:r>
              <a:rPr lang="en-US" sz="4400" b="1" dirty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 smtClean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q"/>
            </a:pPr>
            <a:r>
              <a:rPr lang="bn-BD" sz="44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 ঝুকিপুর্ণ বিনিয়োগ ?</a:t>
            </a:r>
            <a:endParaRPr lang="en-US" sz="4400" b="1" dirty="0">
              <a:ln w="5080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53340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" y="3810000"/>
            <a:ext cx="81153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শেয়ার </a:t>
            </a:r>
            <a:r>
              <a:rPr lang="as-IN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হোল্ডার</a:t>
            </a:r>
            <a:r>
              <a:rPr lang="bn-BD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কোম্পানির মালিক কেন ?</a:t>
            </a:r>
          </a:p>
          <a:p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6394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ধণ্যবাদ</a:t>
            </a:r>
            <a:endParaRPr lang="en-US" sz="8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6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58902"/>
            <a:ext cx="6098275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(ব্যবসায় শিক্ষা )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নলধা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ফকিরহাট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475" y="4813447"/>
            <a:ext cx="837972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16" y="242149"/>
            <a:ext cx="1860645" cy="19541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800" y="762000"/>
            <a:ext cx="510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31" y="562704"/>
            <a:ext cx="72390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7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831" y="2438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বিষয়ঃফিন্যান্স ও ব্যাংকিং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অধ্যায়ঃসপ্তম</a:t>
            </a:r>
          </a:p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bn-BD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294" y="609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94" y="2133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 কী বলতে পরবে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শেয়ারের প্রকারভেদ বর্ণনা করতে পরবে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শেয়ার ও অগ্রাধিকার শেয়ারর সুবিধা অসুবিধা ব্যাখ্যা করতে পরবে ।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সাধারণ শেয়ার ও অগ্রাধিকার </a:t>
            </a:r>
            <a:r>
              <a:rPr lang="as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শেয়ারর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তুলনা মূলক বিশ্লেষণ করতে পরবে ।</a:t>
            </a:r>
            <a:r>
              <a:rPr lang="as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9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900" y="2971800"/>
            <a:ext cx="7239000" cy="1371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endParaRPr lang="bn-BD" sz="115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33400"/>
            <a:ext cx="6400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শিরোনাম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" y="1687842"/>
            <a:ext cx="3581399" cy="441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1692198"/>
            <a:ext cx="3754274" cy="4442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134930"/>
            <a:ext cx="2971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শেয়ার বাজার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0"/>
            <a:ext cx="8153400" cy="6072604"/>
            <a:chOff x="457200" y="158901"/>
            <a:chExt cx="8153400" cy="60726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8901"/>
              <a:ext cx="8153400" cy="60726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57" y="2057400"/>
              <a:ext cx="3453886" cy="253678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90800" y="6072604"/>
            <a:ext cx="3124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ক্ষুদ্র ক্ষুদ্র বিনিয়োগ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6957" y="1898499"/>
            <a:ext cx="622043" cy="235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8416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13"/>
            <a:ext cx="30972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914400"/>
            <a:ext cx="2460625" cy="1845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2895600"/>
            <a:ext cx="2460625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6" y="4722027"/>
            <a:ext cx="2460625" cy="1695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33" y="914400"/>
            <a:ext cx="2569345" cy="2308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32" y="3729039"/>
            <a:ext cx="2646646" cy="2143122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7224955" y="21336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51124" y="1676400"/>
            <a:ext cx="146367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4968" y="1676400"/>
            <a:ext cx="148203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 থাকেনা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593" y="3581400"/>
            <a:ext cx="134880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258" y="4953000"/>
            <a:ext cx="1215742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হস্তান্তর যোগ্য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267200"/>
            <a:ext cx="138747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রুপান্তর যোগ্য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53425"/>
            <a:ext cx="228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শেয়া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01" y="156780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শেয়ার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6972" y="156780"/>
            <a:ext cx="266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অগ্রাধিকার শেয়ার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3" y="914400"/>
            <a:ext cx="2706237" cy="1549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1" y="2590800"/>
            <a:ext cx="2667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4" y="4540629"/>
            <a:ext cx="2662136" cy="1588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63301" y="3300456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7937" y="5565813"/>
            <a:ext cx="10668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শেয়ার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467" y="6088559"/>
            <a:ext cx="221574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889250"/>
            <a:ext cx="2667000" cy="1690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21" y="2687408"/>
            <a:ext cx="2667000" cy="1749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72" y="4540629"/>
            <a:ext cx="2667000" cy="1641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89536" y="6088558"/>
            <a:ext cx="199726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বিধা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651636"/>
            <a:ext cx="152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অধিক 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3300456"/>
            <a:ext cx="16764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সীমাবব্দ দায়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1467" y="5123961"/>
            <a:ext cx="152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তারল্য সৃষ্টি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8700" y="1651636"/>
            <a:ext cx="1447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নিদির্ষ্ট আয়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361" y="3300456"/>
            <a:ext cx="122913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সম্পদের অধিকার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954799"/>
            <a:ext cx="1229139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মুনাফার অধিকার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3" grpId="0" animBg="1"/>
      <p:bldP spid="8" grpId="0" animBg="1"/>
      <p:bldP spid="12" grpId="0" animBg="1"/>
      <p:bldP spid="14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180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PROHLAD</cp:lastModifiedBy>
  <cp:revision>89</cp:revision>
  <dcterms:created xsi:type="dcterms:W3CDTF">2006-08-16T00:00:00Z</dcterms:created>
  <dcterms:modified xsi:type="dcterms:W3CDTF">2019-10-21T08:58:47Z</dcterms:modified>
</cp:coreProperties>
</file>