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6" r:id="rId3"/>
    <p:sldId id="274" r:id="rId4"/>
    <p:sldId id="308" r:id="rId5"/>
    <p:sldId id="296" r:id="rId6"/>
    <p:sldId id="282" r:id="rId7"/>
    <p:sldId id="305" r:id="rId8"/>
    <p:sldId id="315" r:id="rId9"/>
    <p:sldId id="318" r:id="rId10"/>
    <p:sldId id="317" r:id="rId11"/>
    <p:sldId id="316" r:id="rId12"/>
    <p:sldId id="319" r:id="rId13"/>
    <p:sldId id="332" r:id="rId14"/>
    <p:sldId id="324" r:id="rId15"/>
    <p:sldId id="336" r:id="rId16"/>
    <p:sldId id="326" r:id="rId17"/>
    <p:sldId id="327" r:id="rId18"/>
    <p:sldId id="328" r:id="rId19"/>
    <p:sldId id="330" r:id="rId20"/>
    <p:sldId id="280" r:id="rId21"/>
    <p:sldId id="333" r:id="rId22"/>
    <p:sldId id="334" r:id="rId23"/>
    <p:sldId id="33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33CC33"/>
    <a:srgbClr val="F10FB0"/>
    <a:srgbClr val="00CC00"/>
    <a:srgbClr val="1ECFF2"/>
    <a:srgbClr val="CCFF99"/>
    <a:srgbClr val="FF99FF"/>
    <a:srgbClr val="CCECFF"/>
    <a:srgbClr val="00B050"/>
    <a:srgbClr val="0E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8869" autoAdjust="0"/>
  </p:normalViewPr>
  <p:slideViewPr>
    <p:cSldViewPr snapToGrid="0">
      <p:cViewPr varScale="1">
        <p:scale>
          <a:sx n="78" d="100"/>
          <a:sy n="78" d="100"/>
        </p:scale>
        <p:origin x="-1541" y="-115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82171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92062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96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88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80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0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24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1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1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9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14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0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3396E1EB-36C3-41C2-965D-CEBD449FABE8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5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4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4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32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7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7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5A4397F-BD0E-4EA7-B0DA-7E0D50AB56A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E36790F-BFAC-49E1-B42E-8BF80BCCAC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3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Frame 11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178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418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844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814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732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18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বালি্কা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18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288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613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288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839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190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-25758"/>
            <a:ext cx="9144000" cy="6883758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90702" y="6557919"/>
            <a:ext cx="5213619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013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013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0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14150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-25758"/>
            <a:ext cx="9144000" cy="6883758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90702" y="6557919"/>
            <a:ext cx="5213619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013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013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0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5071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27211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88731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-25758"/>
            <a:ext cx="9144000" cy="6883758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90702" y="6557919"/>
            <a:ext cx="5213619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013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013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0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41998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60314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-25758"/>
            <a:ext cx="9144000" cy="6883758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90702" y="6557919"/>
            <a:ext cx="5213619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013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013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0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8876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74045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-25758"/>
            <a:ext cx="9144000" cy="6883758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790702" y="6557919"/>
            <a:ext cx="5213619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013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013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0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6895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64686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194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-25758"/>
            <a:ext cx="9144000" cy="6883758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90702" y="6557919"/>
            <a:ext cx="5213619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013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013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0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14256"/>
      </p:ext>
    </p:extLst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30174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-25758"/>
            <a:ext cx="9144000" cy="6883758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90702" y="6557919"/>
            <a:ext cx="5213619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013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013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0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11396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06138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59272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89463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বালিজা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50954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FA89EF-7C3A-4402-BF7D-39B5B1F94BBB}" type="datetime10">
              <a:rPr lang="bn-BD" smtClean="0"/>
              <a:pPr/>
              <a:t>বুধবার, 27 নভেম্বর,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6FFCF-095C-4D01-8246-1B463BBF2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20268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566D42-8630-471C-8FF6-7CA634D0C139}" type="datetime10">
              <a:rPr lang="bn-BD" smtClean="0"/>
              <a:pPr/>
              <a:t>বুধবার, 27 নভেম্বর,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D6FFCF-095C-4D01-8246-1B463BBF2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215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453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417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439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33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423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Information 1">
            <a:hlinkClick r:id="" action="ppaction://hlinkshowjump?jump=endshow" highlightClick="1"/>
          </p:cNvPr>
          <p:cNvSpPr/>
          <p:nvPr userDrawn="1"/>
        </p:nvSpPr>
        <p:spPr>
          <a:xfrm>
            <a:off x="8477317" y="-117764"/>
            <a:ext cx="681038" cy="679738"/>
          </a:xfrm>
          <a:prstGeom prst="actionButtonInformation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 userDrawn="1"/>
        </p:nvSpPr>
        <p:spPr>
          <a:xfrm>
            <a:off x="0" y="-64756"/>
            <a:ext cx="506896" cy="626730"/>
          </a:xfrm>
          <a:prstGeom prst="actionButtonHom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ction Button: Beginning 6">
            <a:hlinkClick r:id="" action="ppaction://hlinkshowjump?jump=previousslide" highlightClick="1"/>
          </p:cNvPr>
          <p:cNvSpPr/>
          <p:nvPr userDrawn="1"/>
        </p:nvSpPr>
        <p:spPr>
          <a:xfrm>
            <a:off x="0" y="6253959"/>
            <a:ext cx="506896" cy="518319"/>
          </a:xfrm>
          <a:prstGeom prst="actionButtonBeginning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-117764"/>
            <a:ext cx="9144000" cy="6975764"/>
          </a:xfrm>
          <a:prstGeom prst="frame">
            <a:avLst>
              <a:gd name="adj1" fmla="val 426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1013" dirty="0" smtClean="0"/>
              <a:t>মোঃ রেজাউল করিম খান , সহকারী শিক্ষক, পীরযাত্রযপুর উচ্চ বিদ্যালয় </a:t>
            </a:r>
            <a:endParaRPr lang="en-US" sz="1013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12863" y="6550223"/>
            <a:ext cx="6518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নূরুজ্জামান,</a:t>
            </a:r>
            <a:r>
              <a:rPr lang="bn-IN" sz="14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শিক্ষক, খায়রুল্লাহ সরকারি বালিকা উচ্চ বিদ্যালয়, গফরগাঁও,ময়মনসিংহ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140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9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698" r:id="rId20"/>
    <p:sldLayoutId id="2147483697" r:id="rId21"/>
    <p:sldLayoutId id="2147483699" r:id="rId22"/>
    <p:sldLayoutId id="2147483705" r:id="rId23"/>
    <p:sldLayoutId id="2147483704" r:id="rId24"/>
    <p:sldLayoutId id="2147483711" r:id="rId25"/>
    <p:sldLayoutId id="2147483710" r:id="rId26"/>
    <p:sldLayoutId id="2147483707" r:id="rId27"/>
    <p:sldLayoutId id="2147483709" r:id="rId28"/>
    <p:sldLayoutId id="2147483708" r:id="rId29"/>
    <p:sldLayoutId id="2147483706" r:id="rId30"/>
    <p:sldLayoutId id="2147483703" r:id="rId31"/>
    <p:sldLayoutId id="2147483701" r:id="rId32"/>
    <p:sldLayoutId id="2147483702" r:id="rId33"/>
    <p:sldLayoutId id="2147483713" r:id="rId34"/>
    <p:sldLayoutId id="2147483712" r:id="rId35"/>
    <p:sldLayoutId id="2147483700" r:id="rId36"/>
    <p:sldLayoutId id="2147483660" r:id="rId37"/>
    <p:sldLayoutId id="2147483661" r:id="rId38"/>
  </p:sldLayoutIdLst>
  <p:transition spd="slow">
    <p:comb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2239566" y="1864519"/>
            <a:ext cx="4843463" cy="316111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8" y="348207"/>
            <a:ext cx="8253823" cy="61177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3085" y="1714214"/>
            <a:ext cx="4731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83" y="1395664"/>
            <a:ext cx="3660313" cy="2598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049510" y="437623"/>
            <a:ext cx="3026437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সেবার ক্ষেত্র</a:t>
            </a:r>
            <a:endParaRPr lang="en-US" sz="3000" dirty="0"/>
          </a:p>
        </p:txBody>
      </p:sp>
      <p:sp>
        <p:nvSpPr>
          <p:cNvPr id="13" name="Rounded Rectangle 12"/>
          <p:cNvSpPr/>
          <p:nvPr/>
        </p:nvSpPr>
        <p:spPr>
          <a:xfrm>
            <a:off x="3224463" y="4415592"/>
            <a:ext cx="3169933" cy="577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রোপন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37" y="1555376"/>
            <a:ext cx="4072425" cy="2920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9510" y="437623"/>
            <a:ext cx="3026437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সেবার ক্ষেত্র</a:t>
            </a:r>
            <a:endParaRPr lang="en-US" sz="3000" dirty="0"/>
          </a:p>
        </p:txBody>
      </p:sp>
      <p:sp>
        <p:nvSpPr>
          <p:cNvPr id="8" name="Rounded Rectangle 7"/>
          <p:cNvSpPr/>
          <p:nvPr/>
        </p:nvSpPr>
        <p:spPr>
          <a:xfrm>
            <a:off x="3224463" y="4908888"/>
            <a:ext cx="3169933" cy="577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 সেবা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3" y="1576138"/>
            <a:ext cx="3596078" cy="2875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69" y="1619687"/>
            <a:ext cx="3530811" cy="2797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49510" y="437623"/>
            <a:ext cx="3026437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সেবার ক্ষেত্র</a:t>
            </a:r>
            <a:endParaRPr lang="en-US" sz="3000" dirty="0"/>
          </a:p>
        </p:txBody>
      </p:sp>
      <p:sp>
        <p:nvSpPr>
          <p:cNvPr id="10" name="Rounded Rectangle 9"/>
          <p:cNvSpPr/>
          <p:nvPr/>
        </p:nvSpPr>
        <p:spPr>
          <a:xfrm>
            <a:off x="2153653" y="5233742"/>
            <a:ext cx="4632158" cy="577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নিঃস্ব- দুস্থদের আর্থিক সাহায্য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47461" y="5653029"/>
            <a:ext cx="6284627" cy="5891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সেবার একটি তালিকা তৈরি কর 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87" y="1867970"/>
            <a:ext cx="4621107" cy="2911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2804745" y="675868"/>
            <a:ext cx="3169933" cy="577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23419" y="1928100"/>
            <a:ext cx="5066139" cy="567928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bn-BD" sz="2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গুরুত্ব সম্পর্কে রাসুলুল্লাহ (স.)বলেন-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t="14661" b="14661"/>
          <a:stretch/>
        </p:blipFill>
        <p:spPr>
          <a:xfrm>
            <a:off x="997032" y="2767177"/>
            <a:ext cx="6426452" cy="86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637674" y="4220244"/>
            <a:ext cx="8025064" cy="1232297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অর্থঃ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সৃষ্টি আল্লাহর পরিজন। সুতরাং আল্লাহর নিকট সর্বাধিক প্রিয় ঐ ব্যক্তি যে আল্লাহর পরিজনের প্রতি সদাচারণ করে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9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44" y="1740443"/>
            <a:ext cx="1321594" cy="189309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03358" y="444205"/>
            <a:ext cx="3140242" cy="567928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bn-BD" sz="36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03358" y="444205"/>
            <a:ext cx="3140242" cy="567928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bn-BD" sz="36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33690" y="1599132"/>
            <a:ext cx="6718697" cy="567928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সেবার গুরুত্ব সম্পর্কে </a:t>
            </a:r>
            <a:r>
              <a:rPr lang="bn-BD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রাসুলুল্লাহ</a:t>
            </a:r>
            <a:r>
              <a:rPr lang="bn-BD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(স.) আরো বলেন- 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082841" y="2646761"/>
            <a:ext cx="6027821" cy="750090"/>
          </a:xfrm>
          <a:prstGeom prst="rect">
            <a:avLst/>
          </a:prstGeom>
          <a:ln w="28575">
            <a:solidFill>
              <a:srgbClr val="33CC33"/>
            </a:solidFill>
          </a:ln>
          <a:effectLst>
            <a:softEdge rad="112500"/>
          </a:effectLst>
        </p:spPr>
      </p:pic>
      <p:pic>
        <p:nvPicPr>
          <p:cNvPr id="6" name="Picture 5" descr="SahihAt-tirmiji-01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12153" r="34375" b="776"/>
          <a:stretch/>
        </p:blipFill>
        <p:spPr>
          <a:xfrm>
            <a:off x="7279105" y="2318148"/>
            <a:ext cx="1094874" cy="12672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70021" y="4230040"/>
            <a:ext cx="7603957" cy="1003699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অর্থঃ তোমরা পৃথিবী বাসীর প্রতি অনুগ্রহ কর। তাহলে যিনি আসমানে আছেন তিনি তোমাদের প্রতি দয়া করবেন।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424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007" y="4272417"/>
            <a:ext cx="8375754" cy="999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মুসলমান অন্য মুসলমানকে কাপড় দান করলে আল্লাহ </a:t>
            </a:r>
            <a:r>
              <a:rPr lang="bn-IN" sz="27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</a:t>
            </a:r>
            <a:r>
              <a:rPr lang="bn-BD" sz="27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 </a:t>
            </a:r>
            <a:r>
              <a:rPr lang="bn-BD" sz="2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জান্নাতের </a:t>
            </a:r>
            <a:r>
              <a:rPr lang="bn-BD" sz="27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en-US" sz="27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bn-BD" sz="27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2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 করবেন।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9" y="1462078"/>
            <a:ext cx="3043237" cy="2534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4071941" y="2636044"/>
            <a:ext cx="846535" cy="52506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1818" r="650" b="3182"/>
          <a:stretch/>
        </p:blipFill>
        <p:spPr>
          <a:xfrm>
            <a:off x="5141120" y="1287765"/>
            <a:ext cx="3321843" cy="2634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2586788" y="444205"/>
            <a:ext cx="2995865" cy="567928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bn-BD" sz="36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" y="1746649"/>
            <a:ext cx="3153966" cy="26809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181130" y="1285880"/>
            <a:ext cx="1964531" cy="2926381"/>
            <a:chOff x="8241505" y="571501"/>
            <a:chExt cx="2619376" cy="39018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" t="17647" r="9288" b="14087"/>
            <a:stretch/>
          </p:blipFill>
          <p:spPr>
            <a:xfrm>
              <a:off x="8474869" y="2587624"/>
              <a:ext cx="2386012" cy="18857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8"/>
            <a:stretch/>
          </p:blipFill>
          <p:spPr>
            <a:xfrm>
              <a:off x="8241505" y="571501"/>
              <a:ext cx="2619376" cy="16287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Right Arrow 9"/>
          <p:cNvSpPr/>
          <p:nvPr/>
        </p:nvSpPr>
        <p:spPr>
          <a:xfrm>
            <a:off x="4425554" y="2507460"/>
            <a:ext cx="1275159" cy="67508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ounded Rectangle 11"/>
          <p:cNvSpPr/>
          <p:nvPr/>
        </p:nvSpPr>
        <p:spPr>
          <a:xfrm>
            <a:off x="2586788" y="444205"/>
            <a:ext cx="2995865" cy="567928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bn-BD" sz="36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9548" y="5108450"/>
            <a:ext cx="7952874" cy="630614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C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ক্ষুধার্থকে খাদ্য দান করলে আল্লাহ তাকে জান্নাতের সুস্বাদু ফল দান</a:t>
            </a:r>
            <a:r>
              <a:rPr lang="en-US" sz="2400" dirty="0" smtClean="0">
                <a:solidFill>
                  <a:srgbClr val="CC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400" dirty="0" smtClean="0">
                <a:solidFill>
                  <a:srgbClr val="CC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রবেন।</a:t>
            </a:r>
            <a:endParaRPr lang="en-US" sz="2400" dirty="0">
              <a:ln w="0"/>
              <a:solidFill>
                <a:srgbClr val="CC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6" y="1418433"/>
            <a:ext cx="3362038" cy="2567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47" y="1383632"/>
            <a:ext cx="3243075" cy="2452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4221960" y="2432447"/>
            <a:ext cx="792956" cy="56792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ounded Rectangle 9"/>
          <p:cNvSpPr/>
          <p:nvPr/>
        </p:nvSpPr>
        <p:spPr>
          <a:xfrm>
            <a:off x="2586788" y="444205"/>
            <a:ext cx="2995865" cy="567928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bn-BD" sz="36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4176" y="4863808"/>
            <a:ext cx="8137938" cy="927393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তৃষ্ণার্ত মুসলমানকে পানি পান করালে আল্লাহ তায়ালা তাকে জান্নাতের সীলমোহর কৃত পাত্র থেকে পানি পান করাবেন।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9523" y="614686"/>
            <a:ext cx="4721143" cy="544390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যেকোন একজন লেখ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70031" y="409074"/>
            <a:ext cx="1780674" cy="973996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2400" dirty="0"/>
              <a:t> </a:t>
            </a:r>
            <a:r>
              <a:rPr lang="bn-BD" sz="2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t="5875" r="4827" b="9130"/>
          <a:stretch/>
        </p:blipFill>
        <p:spPr>
          <a:xfrm>
            <a:off x="4692319" y="1664193"/>
            <a:ext cx="3922788" cy="2943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5" y="1664193"/>
            <a:ext cx="3581773" cy="2943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12821" y="4930017"/>
            <a:ext cx="8518358" cy="821078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 কীভাবে আমাদের আল্লাহর নিকটবর্তী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করে?যুক্তি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607767" y="595086"/>
            <a:ext cx="2430176" cy="7035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5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04669" y="1948543"/>
            <a:ext cx="57150" cy="325755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34973" y="1948543"/>
            <a:ext cx="57150" cy="3257550"/>
          </a:xfrm>
          <a:prstGeom prst="line">
            <a:avLst/>
          </a:prstGeom>
          <a:ln w="28575">
            <a:solidFill>
              <a:srgbClr val="F10FB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99242" y="1948543"/>
            <a:ext cx="57150" cy="3257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56722" y="3769807"/>
            <a:ext cx="31040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নূরুজ্জামান</a:t>
            </a:r>
            <a:endParaRPr lang="bn-BD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সহকারী শিক্ষক </a:t>
            </a:r>
          </a:p>
          <a:p>
            <a:pPr algn="ctr"/>
            <a:r>
              <a:rPr lang="en-US" alt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খায়রুল্লাহ</a:t>
            </a:r>
            <a:r>
              <a:rPr lang="en-US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গফরগাঁও,ময়মনসিংহ</a:t>
            </a:r>
            <a:endParaRPr lang="bn-BD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নাম্বার- </a:t>
            </a:r>
            <a:r>
              <a:rPr lang="bn-BD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১৭২৪৬৫৬৩০৬</a:t>
            </a:r>
            <a:r>
              <a:rPr lang="bn-BD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5" y="1495425"/>
            <a:ext cx="1717674" cy="2121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5700797" y="4437463"/>
            <a:ext cx="2405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 </a:t>
            </a:r>
          </a:p>
          <a:p>
            <a:pPr algn="ctr"/>
            <a:r>
              <a:rPr lang="en-US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bn-IN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endParaRPr lang="bn-BD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bn-IN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২7</a:t>
            </a:r>
            <a:r>
              <a:rPr lang="bn-IN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/২০১৯</a:t>
            </a:r>
            <a:endParaRPr lang="bn-BD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20420" y="2077266"/>
            <a:ext cx="699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bn-IN" altLang="en-US" sz="1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endParaRPr lang="bn-BD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10" y="1443051"/>
            <a:ext cx="16954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4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586788" y="444205"/>
            <a:ext cx="2995865" cy="567928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3632" y="1744579"/>
            <a:ext cx="5161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সেবার</a:t>
            </a:r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আরবি শব্দ কী?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632" y="2338587"/>
            <a:ext cx="419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খিদমাতে খালক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1275347" y="2899043"/>
            <a:ext cx="630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সৃষ্টির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সেবার করা মুমিনের </a:t>
            </a:r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 কেমন?</a:t>
            </a:r>
            <a:endParaRPr lang="bn-BD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3633" y="3429448"/>
            <a:ext cx="443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 কাজ</a:t>
            </a:r>
            <a:endParaRPr lang="en-US" sz="3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84" y="1535322"/>
            <a:ext cx="1217951" cy="10648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83" y="2658992"/>
            <a:ext cx="1217951" cy="10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86788" y="444205"/>
            <a:ext cx="2995865" cy="567928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905" y="1744579"/>
            <a:ext cx="670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দান করলে আল্লাহ তাকে কি দিবেন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5348" y="2338587"/>
            <a:ext cx="430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জান্নাত দিবেন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5347" y="2899043"/>
            <a:ext cx="6148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যিনি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সেবার করেন আল্লাহ তাকে কি করেন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4789" y="3441478"/>
            <a:ext cx="3994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সাহায্য ও দয়া করেন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84" y="1535322"/>
            <a:ext cx="1217951" cy="1064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83" y="2638213"/>
            <a:ext cx="1217951" cy="10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629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9976" y="365215"/>
            <a:ext cx="5721533" cy="653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alt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alt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58" y="1174840"/>
            <a:ext cx="4771345" cy="3175113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5578" y="4627123"/>
            <a:ext cx="8229600" cy="10562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প্রেক্ষাপটে ইসলামের আলোকে সৃষ্টির সেবা কতটা জরুরী ? বিশ্লেষণ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171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3" y="199708"/>
            <a:ext cx="8535352" cy="63172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7624" y="3605349"/>
            <a:ext cx="4715690" cy="14205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725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2281" y="595997"/>
            <a:ext cx="7074713" cy="5078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27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 করে বল নিচের</a:t>
            </a:r>
            <a:r>
              <a: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21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দ্বারা কি বুঝানো হচ্ছে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0303" y="4828267"/>
            <a:ext cx="1243600" cy="144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13" y="4958691"/>
            <a:ext cx="1074057" cy="138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4" y="1464973"/>
            <a:ext cx="3548559" cy="2671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425371" y="5355986"/>
            <a:ext cx="2409372" cy="594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</a:t>
            </a:r>
            <a:r>
              <a:rPr lang="bn-BD" sz="11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9" y="1469570"/>
            <a:ext cx="355282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78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83" y="1656926"/>
            <a:ext cx="5660572" cy="3102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425371" y="5355986"/>
            <a:ext cx="2409372" cy="594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</a:t>
            </a:r>
            <a:r>
              <a:rPr lang="bn-BD" sz="11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1483" y="754743"/>
            <a:ext cx="566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0" y="1843090"/>
            <a:ext cx="7489371" cy="2204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 এর পরিচয় লিখতে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 সৃষ্টির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 এর উল্লেখযোগ্য ক্ষেত্র সমূহ চিহ্নিত করতে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4514" y="63862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2297" y="857254"/>
            <a:ext cx="6933009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2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0092" y="2943505"/>
            <a:ext cx="681990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পথিবীর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কার সৃষ্টি?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8562" y="3510835"/>
            <a:ext cx="2732483" cy="5847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সেবা করা </a:t>
            </a:r>
            <a:r>
              <a:rPr lang="bn-BD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0336" y="3545592"/>
            <a:ext cx="753176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 আল্লাহর সকল সৃষ্টি জীবের সেবা করাকে কি বলে ?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6201" y="4053797"/>
            <a:ext cx="2732483" cy="6463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7494" y="2908662"/>
            <a:ext cx="2732483" cy="6463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13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সৃষ্টি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4982" y="4052174"/>
            <a:ext cx="54542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এমন মানুষের কী করা উচিৎ?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14" grpId="0"/>
      <p:bldP spid="14" grpId="1"/>
      <p:bldP spid="11" grpId="0"/>
      <p:bldP spid="11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70758" y="633542"/>
            <a:ext cx="6011465" cy="482203"/>
          </a:xfrm>
          <a:prstGeom prst="roundRect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নিজ নিজ খাতায় উত্তর লেখ  </a:t>
            </a: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6932" y="2112937"/>
            <a:ext cx="1225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79" y="1515979"/>
            <a:ext cx="3082902" cy="29597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70758" y="5017168"/>
            <a:ext cx="571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কী বোঝ?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" y="1515980"/>
            <a:ext cx="3104147" cy="2949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88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68" y="1876926"/>
            <a:ext cx="4519232" cy="2600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9510" y="437623"/>
            <a:ext cx="3026437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সেবার ক্ষেত্র</a:t>
            </a:r>
            <a:endParaRPr lang="en-US" sz="3000" dirty="0"/>
          </a:p>
        </p:txBody>
      </p:sp>
      <p:sp>
        <p:nvSpPr>
          <p:cNvPr id="4" name="Rounded Rectangle 3"/>
          <p:cNvSpPr/>
          <p:nvPr/>
        </p:nvSpPr>
        <p:spPr>
          <a:xfrm>
            <a:off x="2683042" y="4800604"/>
            <a:ext cx="4102769" cy="577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ক্ষুধার্তকে খাদ্য দান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65" y="1441983"/>
            <a:ext cx="4429125" cy="3281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49510" y="437623"/>
            <a:ext cx="3026437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 সেবার ক্ষেত্র</a:t>
            </a:r>
            <a:endParaRPr lang="en-US" sz="3000" dirty="0"/>
          </a:p>
        </p:txBody>
      </p:sp>
      <p:sp>
        <p:nvSpPr>
          <p:cNvPr id="10" name="Rounded Rectangle 9"/>
          <p:cNvSpPr/>
          <p:nvPr/>
        </p:nvSpPr>
        <p:spPr>
          <a:xfrm>
            <a:off x="2145881" y="5125458"/>
            <a:ext cx="4736183" cy="5775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জীব জন্তুকে খাদ্য ও পানীয় খেতে দেয়া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1991</TotalTime>
  <Words>430</Words>
  <Application>Microsoft Office PowerPoint</Application>
  <PresentationFormat>On-screen Show (4:3)</PresentationFormat>
  <Paragraphs>113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Nuruzzaman</dc:creator>
  <cp:lastModifiedBy>Windows User</cp:lastModifiedBy>
  <cp:revision>552</cp:revision>
  <dcterms:created xsi:type="dcterms:W3CDTF">2014-08-17T12:50:14Z</dcterms:created>
  <dcterms:modified xsi:type="dcterms:W3CDTF">2019-11-27T15:43:39Z</dcterms:modified>
</cp:coreProperties>
</file>