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7"/>
  </p:notesMasterIdLst>
  <p:sldIdLst>
    <p:sldId id="256" r:id="rId2"/>
    <p:sldId id="257" r:id="rId3"/>
    <p:sldId id="274" r:id="rId4"/>
    <p:sldId id="273" r:id="rId5"/>
    <p:sldId id="259" r:id="rId6"/>
    <p:sldId id="260" r:id="rId7"/>
    <p:sldId id="269" r:id="rId8"/>
    <p:sldId id="261" r:id="rId9"/>
    <p:sldId id="270" r:id="rId10"/>
    <p:sldId id="263" r:id="rId11"/>
    <p:sldId id="265" r:id="rId12"/>
    <p:sldId id="266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D8BEF-AE53-40C7-98A0-A40EE23FF17F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69489-1286-4CE2-BBD8-39F501966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4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69489-1286-4CE2-BBD8-39F5019669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23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of the lesson: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Nakshi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Kantha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69489-1286-4CE2-BBD8-39F5019669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23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of the lesson: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Nakshi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Kantha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69489-1286-4CE2-BBD8-39F5019669A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3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Elicitation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69489-1286-4CE2-BBD8-39F5019669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5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of the lesson: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Nakshi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Kantha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69489-1286-4CE2-BBD8-39F5019669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77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of the lesson: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Nakshi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Kantha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69489-1286-4CE2-BBD8-39F5019669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3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of the lesson: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Nakshi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Kantha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69489-1286-4CE2-BBD8-39F5019669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82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of the lesson: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Nakshi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Kantha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69489-1286-4CE2-BBD8-39F5019669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25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of the lesson: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Nakshi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Kantha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69489-1286-4CE2-BBD8-39F5019669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67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of the lesson: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Nakshi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Kantha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69489-1286-4CE2-BBD8-39F5019669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34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of the lesson: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Nakshi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Kantha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69489-1286-4CE2-BBD8-39F5019669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4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0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6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1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2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2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9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4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2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0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0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4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Lucida Calligraphy" pitchFamily="66" charset="0"/>
              </a:rPr>
              <a:t>Welcome</a:t>
            </a:r>
            <a:endParaRPr lang="en-US" sz="5400" dirty="0">
              <a:latin typeface="Lucida Calligraphy" pitchFamily="66" charset="0"/>
            </a:endParaRPr>
          </a:p>
        </p:txBody>
      </p:sp>
      <p:sp>
        <p:nvSpPr>
          <p:cNvPr id="14" name="NextSlide">
            <a:hlinkClick r:id="" action="ppaction://hlinkshowjump?jump=nextslide"/>
          </p:cNvPr>
          <p:cNvSpPr/>
          <p:nvPr/>
        </p:nvSpPr>
        <p:spPr>
          <a:xfrm rot="5400000">
            <a:off x="501534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revisouSlide">
            <a:hlinkClick r:id="" action="ppaction://hlinkshowjump?jump=previousslide"/>
          </p:cNvPr>
          <p:cNvSpPr/>
          <p:nvPr/>
        </p:nvSpPr>
        <p:spPr>
          <a:xfrm rot="16200000" flipH="1">
            <a:off x="344285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10" y="1828800"/>
            <a:ext cx="7169221" cy="477079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extSlide">
            <a:hlinkClick r:id="" action="ppaction://hlinkshowjump?jump=nextslide"/>
          </p:cNvPr>
          <p:cNvSpPr/>
          <p:nvPr/>
        </p:nvSpPr>
        <p:spPr>
          <a:xfrm rot="5400000">
            <a:off x="501534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revisouSlide">
            <a:hlinkClick r:id="" action="ppaction://hlinkshowjump?jump=previousslide"/>
          </p:cNvPr>
          <p:cNvSpPr/>
          <p:nvPr/>
        </p:nvSpPr>
        <p:spPr>
          <a:xfrm rot="16200000" flipH="1">
            <a:off x="344285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0" y="163078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Key Words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91488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"</a:t>
            </a:r>
            <a:r>
              <a:rPr lang="en-US" sz="2800" b="1" dirty="0"/>
              <a:t>Social workers</a:t>
            </a:r>
            <a:r>
              <a:rPr lang="en-US" sz="2800" dirty="0"/>
              <a:t> work with individuals and families to help improve outcomes in their </a:t>
            </a:r>
            <a:r>
              <a:rPr lang="en-US" sz="2800" dirty="0" smtClean="0"/>
              <a:t>lives.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0" y="2236976"/>
            <a:ext cx="304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smtClean="0"/>
              <a:t>Social worker 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19200"/>
            <a:ext cx="4079359" cy="228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806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extSlide">
            <a:hlinkClick r:id="" action="ppaction://hlinkshowjump?jump=nextslide"/>
          </p:cNvPr>
          <p:cNvSpPr/>
          <p:nvPr/>
        </p:nvSpPr>
        <p:spPr>
          <a:xfrm rot="5400000">
            <a:off x="501534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revisouSlide">
            <a:hlinkClick r:id="" action="ppaction://hlinkshowjump?jump=previousslide"/>
          </p:cNvPr>
          <p:cNvSpPr/>
          <p:nvPr/>
        </p:nvSpPr>
        <p:spPr>
          <a:xfrm rot="16200000" flipH="1">
            <a:off x="344285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40176" y="60388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Key Words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86690" y="524420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 </a:t>
            </a:r>
            <a:r>
              <a:rPr lang="en-US" sz="3600" b="1" dirty="0"/>
              <a:t>landlord</a:t>
            </a:r>
            <a:r>
              <a:rPr lang="en-US" sz="3600" dirty="0"/>
              <a:t> is the owner of a house, apartment</a:t>
            </a:r>
            <a:r>
              <a:rPr lang="en-US" sz="3600" dirty="0" smtClean="0"/>
              <a:t>, land.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2667000"/>
            <a:ext cx="274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smtClean="0"/>
              <a:t>Landlord 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05" y="1584657"/>
            <a:ext cx="4357012" cy="32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746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extSlide">
            <a:hlinkClick r:id="" action="ppaction://hlinkshowjump?jump=nextslide"/>
          </p:cNvPr>
          <p:cNvSpPr/>
          <p:nvPr/>
        </p:nvSpPr>
        <p:spPr>
          <a:xfrm rot="5400000">
            <a:off x="501534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revisouSlide">
            <a:hlinkClick r:id="" action="ppaction://hlinkshowjump?jump=previousslide"/>
          </p:cNvPr>
          <p:cNvSpPr/>
          <p:nvPr/>
        </p:nvSpPr>
        <p:spPr>
          <a:xfrm rot="16200000" flipH="1">
            <a:off x="344285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0" y="10919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Key Words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86690" y="4953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give support, confidence, or hope to (someone).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67000"/>
            <a:ext cx="259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Encourage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89" y="1596875"/>
            <a:ext cx="3216221" cy="214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911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8600"/>
            <a:ext cx="68580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Answers the  question.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5719" y="9906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0631" y="1981200"/>
            <a:ext cx="7162800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1.Where Begum Rokeya was born?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2.What did she fight for?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3.Why did Rokeya learn Bangla and English?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901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extSlide">
            <a:hlinkClick r:id="" action="ppaction://hlinkshowjump?jump=nextslide"/>
          </p:cNvPr>
          <p:cNvSpPr/>
          <p:nvPr/>
        </p:nvSpPr>
        <p:spPr>
          <a:xfrm rot="5400000">
            <a:off x="501534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revisouSlide">
            <a:hlinkClick r:id="" action="ppaction://hlinkshowjump?jump=previousslide"/>
          </p:cNvPr>
          <p:cNvSpPr/>
          <p:nvPr/>
        </p:nvSpPr>
        <p:spPr>
          <a:xfrm rot="16200000" flipH="1">
            <a:off x="344285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73934" y="352638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Home Work</a:t>
            </a:r>
            <a:endParaRPr lang="en-US" sz="4400" dirty="0"/>
          </a:p>
        </p:txBody>
      </p:sp>
      <p:sp>
        <p:nvSpPr>
          <p:cNvPr id="26" name="TextBox 25"/>
          <p:cNvSpPr txBox="1"/>
          <p:nvPr/>
        </p:nvSpPr>
        <p:spPr>
          <a:xfrm>
            <a:off x="28433" y="4915144"/>
            <a:ext cx="8963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Write 5 sentence </a:t>
            </a:r>
          </a:p>
          <a:p>
            <a:pPr algn="ctr"/>
            <a:r>
              <a:rPr lang="en-US" sz="4000" dirty="0" smtClean="0"/>
              <a:t>“ </a:t>
            </a:r>
            <a:r>
              <a:rPr lang="en-US" sz="4000" dirty="0"/>
              <a:t>T</a:t>
            </a:r>
            <a:r>
              <a:rPr lang="en-US" sz="4000" dirty="0" smtClean="0"/>
              <a:t>he roles of Begum Rokeya in the awakening of women”.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92" y="1535006"/>
            <a:ext cx="4058408" cy="25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881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276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Calibri" panose="020F0502020204030204" pitchFamily="34" charset="0"/>
              </a:rPr>
              <a:t>Thank you</a:t>
            </a:r>
            <a:endParaRPr lang="en-US" sz="48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883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80" y="228600"/>
            <a:ext cx="8686800" cy="841248"/>
          </a:xfrm>
        </p:spPr>
        <p:txBody>
          <a:bodyPr/>
          <a:lstStyle/>
          <a:p>
            <a:pPr algn="ctr"/>
            <a:r>
              <a:rPr lang="en-US" dirty="0" smtClean="0">
                <a:latin typeface="Lucida Calligraphy" pitchFamily="66" charset="0"/>
              </a:rPr>
              <a:t>Introduction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19600" cy="4572000"/>
          </a:xfr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200" u="heavy" dirty="0" smtClean="0">
                <a:solidFill>
                  <a:schemeClr val="tx1"/>
                </a:solidFill>
              </a:rPr>
              <a:t>Teachers Info</a:t>
            </a:r>
          </a:p>
          <a:p>
            <a:pPr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Abul </a:t>
            </a:r>
            <a:r>
              <a:rPr lang="en-US" sz="3200" dirty="0" err="1" smtClean="0">
                <a:solidFill>
                  <a:schemeClr val="tx1"/>
                </a:solidFill>
              </a:rPr>
              <a:t>kucher</a:t>
            </a:r>
            <a:endParaRPr 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Assistant Teacher, ICT</a:t>
            </a:r>
          </a:p>
          <a:p>
            <a:pPr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Bishowanathpur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Salameia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Hossaina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Dhakil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</a:t>
            </a:r>
            <a:r>
              <a:rPr lang="en-US" sz="2800" dirty="0" err="1" smtClean="0">
                <a:solidFill>
                  <a:schemeClr val="tx1"/>
                </a:solidFill>
              </a:rPr>
              <a:t>adrasha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572000"/>
          </a:xfr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200" u="dbl" dirty="0" smtClean="0">
                <a:solidFill>
                  <a:schemeClr val="tx1"/>
                </a:solidFill>
              </a:rPr>
              <a:t>Class Info</a:t>
            </a:r>
          </a:p>
          <a:p>
            <a:pPr algn="ctr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Class : Seven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Subject: English  1</a:t>
            </a:r>
            <a:r>
              <a:rPr lang="en-US" sz="3200" baseline="30000" dirty="0" smtClean="0">
                <a:solidFill>
                  <a:schemeClr val="tx1"/>
                </a:solidFill>
              </a:rPr>
              <a:t>st</a:t>
            </a:r>
            <a:r>
              <a:rPr lang="en-US" sz="3200" dirty="0" smtClean="0">
                <a:solidFill>
                  <a:schemeClr val="tx1"/>
                </a:solidFill>
              </a:rPr>
              <a:t> Paper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Lesson: ?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Time: 50 minutes</a:t>
            </a:r>
          </a:p>
          <a:p>
            <a:pPr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NextSlide">
            <a:hlinkClick r:id="" action="ppaction://hlinkshowjump?jump=nextslide"/>
          </p:cNvPr>
          <p:cNvSpPr/>
          <p:nvPr/>
        </p:nvSpPr>
        <p:spPr>
          <a:xfrm rot="5400000">
            <a:off x="501534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revisouSlide">
            <a:hlinkClick r:id="" action="ppaction://hlinkshowjump?jump=previousslide"/>
          </p:cNvPr>
          <p:cNvSpPr/>
          <p:nvPr/>
        </p:nvSpPr>
        <p:spPr>
          <a:xfrm rot="16200000" flipH="1">
            <a:off x="344285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57200"/>
            <a:ext cx="5410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Let’s see the picture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8444"/>
            <a:ext cx="4191001" cy="26697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5257800"/>
            <a:ext cx="6400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What are you see in this picture?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6172200"/>
            <a:ext cx="6248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Who is she?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4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0" y="152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Let’s see a video</a:t>
            </a:r>
            <a:endParaRPr lang="en-US" sz="3600" dirty="0"/>
          </a:p>
        </p:txBody>
      </p:sp>
      <p:sp>
        <p:nvSpPr>
          <p:cNvPr id="14" name="NextSlide">
            <a:hlinkClick r:id="" action="ppaction://hlinkshowjump?jump=nextslide"/>
          </p:cNvPr>
          <p:cNvSpPr/>
          <p:nvPr/>
        </p:nvSpPr>
        <p:spPr>
          <a:xfrm rot="5400000">
            <a:off x="501534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revisouSlide">
            <a:hlinkClick r:id="" action="ppaction://hlinkshowjump?jump=previousslide"/>
          </p:cNvPr>
          <p:cNvSpPr/>
          <p:nvPr/>
        </p:nvSpPr>
        <p:spPr>
          <a:xfrm rot="16200000" flipH="1">
            <a:off x="344285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707446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4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Lesson Title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latin typeface="Calibri" panose="020F0502020204030204" pitchFamily="34" charset="0"/>
              </a:rPr>
              <a:t>Great women to remember</a:t>
            </a:r>
            <a:endParaRPr lang="en-US" sz="6000" i="1" dirty="0">
              <a:latin typeface="Calibri" panose="020F0502020204030204" pitchFamily="34" charset="0"/>
            </a:endParaRPr>
          </a:p>
        </p:txBody>
      </p:sp>
      <p:sp>
        <p:nvSpPr>
          <p:cNvPr id="10" name="NextSlide">
            <a:hlinkClick r:id="" action="ppaction://hlinkshowjump?jump=nextslide"/>
          </p:cNvPr>
          <p:cNvSpPr/>
          <p:nvPr/>
        </p:nvSpPr>
        <p:spPr>
          <a:xfrm rot="5400000">
            <a:off x="501534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revisouSlide">
            <a:hlinkClick r:id="" action="ppaction://hlinkshowjump?jump=previousslide"/>
          </p:cNvPr>
          <p:cNvSpPr/>
          <p:nvPr/>
        </p:nvSpPr>
        <p:spPr>
          <a:xfrm rot="16200000" flipH="1">
            <a:off x="344285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295400"/>
            <a:ext cx="8458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After this lesson, student will be able to </a:t>
            </a:r>
            <a:r>
              <a:rPr lang="en-US" sz="3600" dirty="0" smtClean="0"/>
              <a:t>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4000" dirty="0" smtClean="0"/>
              <a:t> Talk about people .</a:t>
            </a:r>
          </a:p>
          <a:p>
            <a:pPr>
              <a:buFont typeface="Wingdings" pitchFamily="2" charset="2"/>
              <a:buChar char="q"/>
            </a:pPr>
            <a:r>
              <a:rPr lang="en-US" sz="4000" smtClean="0"/>
              <a:t> Understand </a:t>
            </a:r>
            <a:r>
              <a:rPr lang="en-US" sz="4000" dirty="0" smtClean="0"/>
              <a:t>text by silent reading.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smtClean="0"/>
              <a:t> Write answers to question</a:t>
            </a:r>
            <a:r>
              <a:rPr lang="en-US" sz="3600" dirty="0" smtClean="0"/>
              <a:t>.</a:t>
            </a:r>
            <a:endParaRPr lang="en-US" sz="4000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12" name="NextSlide">
            <a:hlinkClick r:id="" action="ppaction://hlinkshowjump?jump=nextslide"/>
          </p:cNvPr>
          <p:cNvSpPr/>
          <p:nvPr/>
        </p:nvSpPr>
        <p:spPr>
          <a:xfrm rot="5400000">
            <a:off x="501534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revisouSlide">
            <a:hlinkClick r:id="" action="ppaction://hlinkshowjump?jump=previousslide"/>
          </p:cNvPr>
          <p:cNvSpPr/>
          <p:nvPr/>
        </p:nvSpPr>
        <p:spPr>
          <a:xfrm rot="16200000" flipH="1">
            <a:off x="344285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9718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Read the passage silently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407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extSlide">
            <a:hlinkClick r:id="" action="ppaction://hlinkshowjump?jump=nextslide"/>
          </p:cNvPr>
          <p:cNvSpPr/>
          <p:nvPr/>
        </p:nvSpPr>
        <p:spPr>
          <a:xfrm rot="5400000">
            <a:off x="501534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revisouSlide">
            <a:hlinkClick r:id="" action="ppaction://hlinkshowjump?jump=previousslide"/>
          </p:cNvPr>
          <p:cNvSpPr/>
          <p:nvPr/>
        </p:nvSpPr>
        <p:spPr>
          <a:xfrm rot="16200000" flipH="1">
            <a:off x="344285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47555" y="244226"/>
            <a:ext cx="324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Silent Reading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399" y="1457447"/>
            <a:ext cx="8006306" cy="5227052"/>
            <a:chOff x="533399" y="1457447"/>
            <a:chExt cx="8006306" cy="52270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99" y="1457447"/>
              <a:ext cx="7982860" cy="522705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3305" y="1981200"/>
              <a:ext cx="1676400" cy="111556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124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Let’s see the key words of the passage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34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243</Words>
  <Application>Microsoft Office PowerPoint</Application>
  <PresentationFormat>On-screen Show (4:3)</PresentationFormat>
  <Paragraphs>66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Lucida Calligraphy</vt:lpstr>
      <vt:lpstr>Wingdings</vt:lpstr>
      <vt:lpstr>Office Theme</vt:lpstr>
      <vt:lpstr>Packager Shell Object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RUSHDA</dc:creator>
  <cp:lastModifiedBy>Windows User</cp:lastModifiedBy>
  <cp:revision>121</cp:revision>
  <dcterms:created xsi:type="dcterms:W3CDTF">2006-08-16T00:00:00Z</dcterms:created>
  <dcterms:modified xsi:type="dcterms:W3CDTF">2019-11-27T06:25:42Z</dcterms:modified>
</cp:coreProperties>
</file>