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80" r:id="rId4"/>
  </p:sldMasterIdLst>
  <p:sldIdLst>
    <p:sldId id="275" r:id="rId5"/>
    <p:sldId id="270" r:id="rId6"/>
    <p:sldId id="277" r:id="rId7"/>
    <p:sldId id="279" r:id="rId8"/>
    <p:sldId id="294" r:id="rId9"/>
    <p:sldId id="300" r:id="rId10"/>
    <p:sldId id="301" r:id="rId11"/>
    <p:sldId id="302" r:id="rId12"/>
    <p:sldId id="309" r:id="rId13"/>
    <p:sldId id="308" r:id="rId14"/>
    <p:sldId id="306" r:id="rId15"/>
    <p:sldId id="307" r:id="rId16"/>
    <p:sldId id="287" r:id="rId17"/>
    <p:sldId id="312" r:id="rId18"/>
    <p:sldId id="315" r:id="rId19"/>
    <p:sldId id="281" r:id="rId20"/>
    <p:sldId id="31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1554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9092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32250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9621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0521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31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76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89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6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95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6441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1554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9092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32250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9621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0521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31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7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89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6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95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6441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1554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9092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32250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9621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0521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3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76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89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6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95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6441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78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78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78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6.gif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jpe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gif"/><Relationship Id="rId5" Type="http://schemas.openxmlformats.org/officeDocument/2006/relationships/image" Target="../media/image15.jpeg"/><Relationship Id="rId10" Type="http://schemas.openxmlformats.org/officeDocument/2006/relationships/image" Target="../media/image18.gif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gif"/><Relationship Id="rId5" Type="http://schemas.openxmlformats.org/officeDocument/2006/relationships/image" Target="../media/image15.jpeg"/><Relationship Id="rId10" Type="http://schemas.openxmlformats.org/officeDocument/2006/relationships/image" Target="../media/image18.gif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6.gif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C\Downloads\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"/>
            <a:ext cx="35052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457200"/>
            <a:ext cx="7239000" cy="830997"/>
          </a:xfrm>
          <a:prstGeom prst="rect">
            <a:avLst/>
          </a:prstGeom>
          <a:gradFill rotWithShape="1">
            <a:gsLst>
              <a:gs pos="0">
                <a:srgbClr val="39639D">
                  <a:tint val="62000"/>
                  <a:satMod val="180000"/>
                </a:srgbClr>
              </a:gs>
              <a:gs pos="65000">
                <a:srgbClr val="39639D">
                  <a:tint val="32000"/>
                  <a:satMod val="250000"/>
                </a:srgbClr>
              </a:gs>
              <a:gs pos="100000">
                <a:srgbClr val="39639D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39639D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ক্লাসে সবাইকে সু স্বাগতম।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123" name="Picture 3" descr="D:\Dulal Arts and crafts\d77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086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Birds\Gif 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66800"/>
            <a:ext cx="914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Birds\Gif 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914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Birds\025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20955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75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C\Downloads\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"/>
            <a:ext cx="35052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6400800"/>
            <a:ext cx="3469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Email: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dhalder785</a:t>
            </a: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@gmail.com </a:t>
            </a:r>
            <a:endParaRPr lang="en-US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="" xmlns:a16="http://schemas.microsoft.com/office/drawing/2014/main" id="{D5BC85C7-4910-4ABA-9CEC-33C9B612A725}"/>
              </a:ext>
            </a:extLst>
          </p:cNvPr>
          <p:cNvSpPr/>
          <p:nvPr/>
        </p:nvSpPr>
        <p:spPr>
          <a:xfrm>
            <a:off x="152400" y="457200"/>
            <a:ext cx="8458200" cy="591148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2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মানুষ,সাইকেল, প্রাণি এবং বস্তু জোড়ায় সাজাই। </a:t>
            </a:r>
            <a:r>
              <a:rPr lang="bn-BD" sz="32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7" descr="D:\Birds\025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1320800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BC\Downloads\d4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7366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BC\Downloads\d4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209800"/>
            <a:ext cx="7366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C\Downloads\d4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2209800"/>
            <a:ext cx="7366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BC\Downloads\d4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2209800"/>
            <a:ext cx="7366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BC\Downloads\d3434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8" b="18800"/>
          <a:stretch/>
        </p:blipFill>
        <p:spPr bwMode="auto">
          <a:xfrm>
            <a:off x="152400" y="5486400"/>
            <a:ext cx="32575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304800" y="2895600"/>
            <a:ext cx="925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1741488" y="2895600"/>
            <a:ext cx="925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3113088" y="2895600"/>
            <a:ext cx="925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4560888" y="2895600"/>
            <a:ext cx="925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D:\Animals\cat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6858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Animals\cat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6858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Animals\cat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05200"/>
            <a:ext cx="6858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Animals\cat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05200"/>
            <a:ext cx="6858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Animals\cat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6858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Animals\cat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6858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D:\Flowers\animated-flower-image-0050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06875"/>
            <a:ext cx="866775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D:\Flowers\animated-flower-image-0050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4206875"/>
            <a:ext cx="866775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858000" y="1371600"/>
            <a:ext cx="2057400" cy="62547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জোড়া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8000" y="2117725"/>
            <a:ext cx="2057400" cy="62547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জোড়া 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8000" y="2879725"/>
            <a:ext cx="2057400" cy="62547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জোড়া 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58000" y="3717925"/>
            <a:ext cx="2057400" cy="62547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জোড়া 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58000" y="4784725"/>
            <a:ext cx="2057400" cy="62547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 জোড়া 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58000" y="5699125"/>
            <a:ext cx="2057400" cy="62547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জোড়া 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7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C\Downloads\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"/>
            <a:ext cx="35052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6400800"/>
            <a:ext cx="3469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Email: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dhalder785</a:t>
            </a: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@gmail.com </a:t>
            </a:r>
            <a:endParaRPr lang="en-US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Toys\stock-photo-single-d-football-soccer-yellow-green-ball-1336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000"/>
            <a:ext cx="914400" cy="5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Toys\stock-photo-single-d-football-soccer-yellow-green-ball-1336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914400" cy="5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Toys\stock-photo-single-d-football-soccer-yellow-green-ball-1336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914400" cy="5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Toys\stock-photo-single-d-football-soccer-yellow-green-ball-1336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914400" cy="5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Toys\stock-photo-single-d-football-soccer-yellow-green-ball-1336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914400" cy="5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Toys\stock-photo-single-d-football-soccer-yellow-green-ball-1336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914400" cy="5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512618" y="3429000"/>
            <a:ext cx="101138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3990975" y="3505200"/>
            <a:ext cx="1114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5819775" y="3505200"/>
            <a:ext cx="1114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2238375" y="3505200"/>
            <a:ext cx="1114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lowchart: Terminator 14">
            <a:extLst>
              <a:ext uri="{FF2B5EF4-FFF2-40B4-BE49-F238E27FC236}">
                <a16:creationId xmlns="" xmlns:a16="http://schemas.microsoft.com/office/drawing/2014/main" id="{D5BC85C7-4910-4ABA-9CEC-33C9B612A725}"/>
              </a:ext>
            </a:extLst>
          </p:cNvPr>
          <p:cNvSpPr/>
          <p:nvPr/>
        </p:nvSpPr>
        <p:spPr>
          <a:xfrm>
            <a:off x="1295400" y="457200"/>
            <a:ext cx="6553200" cy="591148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2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সাজিয়ে দেখি কয় জোড়া হয়।   </a:t>
            </a:r>
            <a:r>
              <a:rPr lang="bn-BD" sz="32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602468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১ জোড়া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00425" y="2590800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১ জোড়া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91200" y="2590800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১ জোড়া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4202668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১ জোড়া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81225" y="4267200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১ জোড়া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57625" y="4278868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১ জোড়া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62625" y="4278868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১ জোড়া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86625" y="2590800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মোট ৩ জোড়া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315200" y="4267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মোট ৪ জোড়া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0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C\Downloads\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"/>
            <a:ext cx="35052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6400800"/>
            <a:ext cx="3469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Email: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dhalder785</a:t>
            </a: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@gmail.com </a:t>
            </a:r>
            <a:endParaRPr lang="en-US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F6B865-FAB3-43FC-8156-3AED3D065B03}"/>
              </a:ext>
            </a:extLst>
          </p:cNvPr>
          <p:cNvSpPr txBox="1"/>
          <p:nvPr/>
        </p:nvSpPr>
        <p:spPr>
          <a:xfrm>
            <a:off x="304800" y="455474"/>
            <a:ext cx="3124200" cy="1754326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 এখন </a:t>
            </a: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জোড়ায় কাজ </a:t>
            </a:r>
            <a:r>
              <a:rPr kumimoji="0" lang="bn-IN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করব।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C956AB-9813-40A0-9064-809EA3D964BB}"/>
              </a:ext>
            </a:extLst>
          </p:cNvPr>
          <p:cNvSpPr txBox="1"/>
          <p:nvPr/>
        </p:nvSpPr>
        <p:spPr>
          <a:xfrm>
            <a:off x="5308130" y="440829"/>
            <a:ext cx="2921470" cy="1692771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n-IN" sz="32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32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সাজিয়ে দেখি কয় জোড়া হয়।   </a:t>
            </a:r>
            <a:r>
              <a:rPr lang="bn-BD" sz="32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581400" y="957455"/>
            <a:ext cx="1447800" cy="449015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 t="33906" r="11961" b="10828"/>
          <a:stretch/>
        </p:blipFill>
        <p:spPr bwMode="auto">
          <a:xfrm>
            <a:off x="304801" y="2362200"/>
            <a:ext cx="792479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10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C\Downloads\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"/>
            <a:ext cx="35052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6400800"/>
            <a:ext cx="3469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Email: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dhalder785</a:t>
            </a: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@gmail.com </a:t>
            </a:r>
            <a:endParaRPr lang="en-US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F6B865-FAB3-43FC-8156-3AED3D065B03}"/>
              </a:ext>
            </a:extLst>
          </p:cNvPr>
          <p:cNvSpPr txBox="1"/>
          <p:nvPr/>
        </p:nvSpPr>
        <p:spPr>
          <a:xfrm>
            <a:off x="381000" y="1093887"/>
            <a:ext cx="8229600" cy="507831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3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3600" b="1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3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3600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36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3600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36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3" descr="D:\Toys\ball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04937"/>
            <a:ext cx="533401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oys\ball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04937"/>
            <a:ext cx="533401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Toys\ball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1404937"/>
            <a:ext cx="533401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Toys\ball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1371600"/>
            <a:ext cx="533401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Toys\ball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1371600"/>
            <a:ext cx="533401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Toys\ball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371600"/>
            <a:ext cx="533401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Toys\Penci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4" t="291" r="49999" b="26385"/>
          <a:stretch/>
        </p:blipFill>
        <p:spPr bwMode="auto">
          <a:xfrm>
            <a:off x="2438400" y="1981200"/>
            <a:ext cx="166255" cy="10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Toys\Penci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4" t="291" r="49999" b="26385"/>
          <a:stretch/>
        </p:blipFill>
        <p:spPr bwMode="auto">
          <a:xfrm>
            <a:off x="2667000" y="1981200"/>
            <a:ext cx="166255" cy="10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Toys\Penci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4" t="291" r="49999" b="26385"/>
          <a:stretch/>
        </p:blipFill>
        <p:spPr bwMode="auto">
          <a:xfrm>
            <a:off x="1738745" y="1981200"/>
            <a:ext cx="166255" cy="10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Toys\Penci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4" t="291" r="49999" b="26385"/>
          <a:stretch/>
        </p:blipFill>
        <p:spPr bwMode="auto">
          <a:xfrm>
            <a:off x="1524000" y="1981200"/>
            <a:ext cx="166255" cy="10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Toys\Penci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4" t="291" r="49999" b="26385"/>
          <a:stretch/>
        </p:blipFill>
        <p:spPr bwMode="auto">
          <a:xfrm>
            <a:off x="914400" y="1905000"/>
            <a:ext cx="166255" cy="10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Toys\Penci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4" t="291" r="49999" b="26385"/>
          <a:stretch/>
        </p:blipFill>
        <p:spPr bwMode="auto">
          <a:xfrm>
            <a:off x="685800" y="1905000"/>
            <a:ext cx="166255" cy="10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Toys\Penci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4" t="291" r="49999" b="26385"/>
          <a:stretch/>
        </p:blipFill>
        <p:spPr bwMode="auto">
          <a:xfrm>
            <a:off x="3491345" y="1981200"/>
            <a:ext cx="166255" cy="10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Toys\Penci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4" t="291" r="49999" b="26385"/>
          <a:stretch/>
        </p:blipFill>
        <p:spPr bwMode="auto">
          <a:xfrm>
            <a:off x="3810000" y="1981200"/>
            <a:ext cx="166255" cy="10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55173" r="83180" b="42329"/>
          <a:stretch/>
        </p:blipFill>
        <p:spPr bwMode="auto">
          <a:xfrm>
            <a:off x="502227" y="3083791"/>
            <a:ext cx="5334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55173" r="83180" b="42329"/>
          <a:stretch/>
        </p:blipFill>
        <p:spPr bwMode="auto">
          <a:xfrm>
            <a:off x="2012374" y="3098800"/>
            <a:ext cx="5334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55173" r="83180" b="42329"/>
          <a:stretch/>
        </p:blipFill>
        <p:spPr bwMode="auto">
          <a:xfrm>
            <a:off x="2566555" y="3124200"/>
            <a:ext cx="5334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55173" r="83180" b="42329"/>
          <a:stretch/>
        </p:blipFill>
        <p:spPr bwMode="auto">
          <a:xfrm>
            <a:off x="3442855" y="3100357"/>
            <a:ext cx="5334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55173" r="83180" b="42329"/>
          <a:stretch/>
        </p:blipFill>
        <p:spPr bwMode="auto">
          <a:xfrm>
            <a:off x="3962400" y="3124200"/>
            <a:ext cx="5334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55173" r="83180" b="42329"/>
          <a:stretch/>
        </p:blipFill>
        <p:spPr bwMode="auto">
          <a:xfrm>
            <a:off x="4953000" y="3124200"/>
            <a:ext cx="5334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55173" r="83180" b="42329"/>
          <a:stretch/>
        </p:blipFill>
        <p:spPr bwMode="auto">
          <a:xfrm>
            <a:off x="5410200" y="3124200"/>
            <a:ext cx="5334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55173" r="83180" b="42329"/>
          <a:stretch/>
        </p:blipFill>
        <p:spPr bwMode="auto">
          <a:xfrm>
            <a:off x="1035627" y="3124200"/>
            <a:ext cx="5334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0" t="61538" r="67225" b="30329"/>
          <a:stretch/>
        </p:blipFill>
        <p:spPr bwMode="auto">
          <a:xfrm>
            <a:off x="429491" y="4016086"/>
            <a:ext cx="651164" cy="66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0" t="61538" r="67225" b="30329"/>
          <a:stretch/>
        </p:blipFill>
        <p:spPr bwMode="auto">
          <a:xfrm>
            <a:off x="1087581" y="4038600"/>
            <a:ext cx="651164" cy="66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0" t="61538" r="67225" b="30329"/>
          <a:stretch/>
        </p:blipFill>
        <p:spPr bwMode="auto">
          <a:xfrm>
            <a:off x="2168236" y="4038600"/>
            <a:ext cx="651164" cy="66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0" t="61538" r="67225" b="30329"/>
          <a:stretch/>
        </p:blipFill>
        <p:spPr bwMode="auto">
          <a:xfrm>
            <a:off x="2777836" y="4038600"/>
            <a:ext cx="651164" cy="66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0" t="61538" r="67225" b="30329"/>
          <a:stretch/>
        </p:blipFill>
        <p:spPr bwMode="auto">
          <a:xfrm>
            <a:off x="3768436" y="4038600"/>
            <a:ext cx="651164" cy="66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0" t="61538" r="67225" b="30329"/>
          <a:stretch/>
        </p:blipFill>
        <p:spPr bwMode="auto">
          <a:xfrm>
            <a:off x="4419600" y="4062846"/>
            <a:ext cx="651164" cy="66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Flowchart: Terminator 32">
            <a:extLst>
              <a:ext uri="{FF2B5EF4-FFF2-40B4-BE49-F238E27FC236}">
                <a16:creationId xmlns="" xmlns:a16="http://schemas.microsoft.com/office/drawing/2014/main" id="{D5BC85C7-4910-4ABA-9CEC-33C9B612A725}"/>
              </a:ext>
            </a:extLst>
          </p:cNvPr>
          <p:cNvSpPr/>
          <p:nvPr/>
        </p:nvSpPr>
        <p:spPr>
          <a:xfrm>
            <a:off x="1295400" y="381000"/>
            <a:ext cx="6553200" cy="591148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2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সাজিয়ে দেখি কয় জোড়া হয়।   </a:t>
            </a:r>
            <a:r>
              <a:rPr lang="bn-BD" sz="32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77000" y="1219200"/>
            <a:ext cx="2057400" cy="6254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জোড়া 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77000" y="2041525"/>
            <a:ext cx="2057400" cy="6254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 জোড়া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77000" y="3032125"/>
            <a:ext cx="2057400" cy="6254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জোড়া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77000" y="4098925"/>
            <a:ext cx="2057400" cy="6254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জোড়া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34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C\Downloads\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"/>
            <a:ext cx="35052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6400800"/>
            <a:ext cx="3469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Email: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dhalder785</a:t>
            </a: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@gmail.com </a:t>
            </a:r>
            <a:endParaRPr lang="en-US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1938191" y="381000"/>
            <a:ext cx="5300809" cy="1600200"/>
          </a:xfrm>
          <a:prstGeom prst="wedgeRectCallou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 </a:t>
            </a:r>
            <a:r>
              <a:rPr kumimoji="0" lang="bn-IN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জোড়ায় সাজাই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7556D4-CE81-4BE6-ABC8-CF3C740B77F8}"/>
              </a:ext>
            </a:extLst>
          </p:cNvPr>
          <p:cNvSpPr txBox="1"/>
          <p:nvPr/>
        </p:nvSpPr>
        <p:spPr>
          <a:xfrm>
            <a:off x="498765" y="2284274"/>
            <a:ext cx="1672937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 নং ১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23C5EA-6623-4D82-9552-1273B5FB9EA4}"/>
              </a:ext>
            </a:extLst>
          </p:cNvPr>
          <p:cNvSpPr txBox="1"/>
          <p:nvPr/>
        </p:nvSpPr>
        <p:spPr>
          <a:xfrm>
            <a:off x="6861463" y="2284274"/>
            <a:ext cx="1672937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 নং ৩ 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7" name="Picture 5" descr="D:\Toys\bal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52925"/>
            <a:ext cx="390819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Toys\bal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390819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Toys\bal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80" y="4352923"/>
            <a:ext cx="390819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Toys\bal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930" y="4352924"/>
            <a:ext cx="390819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Toys\bal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019" y="4359275"/>
            <a:ext cx="390819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Toys\leaf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59275"/>
            <a:ext cx="609600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Toys\leaf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59275"/>
            <a:ext cx="609600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Toys\leaf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59275"/>
            <a:ext cx="609600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Toys\leaf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59275"/>
            <a:ext cx="609600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A7556D4-CE81-4BE6-ABC8-CF3C740B77F8}"/>
              </a:ext>
            </a:extLst>
          </p:cNvPr>
          <p:cNvSpPr txBox="1"/>
          <p:nvPr/>
        </p:nvSpPr>
        <p:spPr>
          <a:xfrm>
            <a:off x="3661063" y="2362200"/>
            <a:ext cx="1672937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 নং ২ 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7" name="Picture 5" descr="D:\Toys\bal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43400"/>
            <a:ext cx="390819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2819400" y="4357687"/>
            <a:ext cx="689263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4416137" y="4357687"/>
            <a:ext cx="689263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5178137" y="4343400"/>
            <a:ext cx="6892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3654137" y="4352923"/>
            <a:ext cx="689263" cy="48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33400" y="5318125"/>
            <a:ext cx="2057400" cy="6254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1429" cap="flat" cmpd="sng" algn="ctr">
            <a:solidFill>
              <a:srgbClr val="D1634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kumimoji="0" lang="bn-IN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জোড়া  </a:t>
            </a:r>
            <a:r>
              <a:rPr kumimoji="0" lang="bn-IN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52800" y="5318125"/>
            <a:ext cx="2057400" cy="6254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1429" cap="flat" cmpd="sng" algn="ctr">
            <a:solidFill>
              <a:srgbClr val="D1634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b="1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kumimoji="0" lang="bn-IN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জোড়া  </a:t>
            </a:r>
            <a:r>
              <a:rPr kumimoji="0" lang="bn-IN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53200" y="5318125"/>
            <a:ext cx="2057400" cy="6254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1429" cap="flat" cmpd="sng" algn="ctr">
            <a:solidFill>
              <a:srgbClr val="D1634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b="1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kumimoji="0" lang="bn-IN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জোড়া  </a:t>
            </a:r>
            <a:r>
              <a:rPr kumimoji="0" lang="bn-IN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55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C\Downloads\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"/>
            <a:ext cx="35052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6400800"/>
            <a:ext cx="3469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Email: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dhalder785</a:t>
            </a: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@gmail.com </a:t>
            </a:r>
            <a:endParaRPr lang="en-US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00200" y="2819400"/>
            <a:ext cx="6019800" cy="2895599"/>
            <a:chOff x="1338307" y="1103269"/>
            <a:chExt cx="5867402" cy="1268012"/>
          </a:xfrm>
        </p:grpSpPr>
        <p:grpSp>
          <p:nvGrpSpPr>
            <p:cNvPr id="8" name="Group 7"/>
            <p:cNvGrpSpPr/>
            <p:nvPr/>
          </p:nvGrpSpPr>
          <p:grpSpPr>
            <a:xfrm>
              <a:off x="1338307" y="1103269"/>
              <a:ext cx="5867402" cy="1211915"/>
              <a:chOff x="1371599" y="1413662"/>
              <a:chExt cx="6453883" cy="1861298"/>
            </a:xfrm>
          </p:grpSpPr>
          <p:pic>
            <p:nvPicPr>
              <p:cNvPr id="10" name="Picture 9" descr="C:\Documents and Settings\Lab 47\My Documents\My Pictures\New Folder (2)\Teacher_4.gi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948339" y="1447800"/>
                <a:ext cx="1074800" cy="182716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1210" y="1413662"/>
                <a:ext cx="2954272" cy="186129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599" y="1447799"/>
                <a:ext cx="2717426" cy="182716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cxnSp>
          <p:nvCxnSpPr>
            <p:cNvPr id="9" name="Straight Connector 8"/>
            <p:cNvCxnSpPr/>
            <p:nvPr/>
          </p:nvCxnSpPr>
          <p:spPr>
            <a:xfrm>
              <a:off x="2379373" y="2362200"/>
              <a:ext cx="3411827" cy="9081"/>
            </a:xfrm>
            <a:prstGeom prst="line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</p:grpSp>
      <p:sp>
        <p:nvSpPr>
          <p:cNvPr id="14" name="Oval Callout 13"/>
          <p:cNvSpPr/>
          <p:nvPr/>
        </p:nvSpPr>
        <p:spPr>
          <a:xfrm>
            <a:off x="2286000" y="381000"/>
            <a:ext cx="4572000" cy="1524000"/>
          </a:xfrm>
          <a:prstGeom prst="wedgeEllipse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4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</a:p>
          <a:p>
            <a:pPr algn="ctr">
              <a:defRPr/>
            </a:pPr>
            <a:r>
              <a:rPr lang="bn-IN" sz="4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4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C\Downloads\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"/>
            <a:ext cx="35052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6400800"/>
            <a:ext cx="3469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Email: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dhalder785</a:t>
            </a: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@gmail.com </a:t>
            </a:r>
            <a:endParaRPr lang="en-US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0" t="14203" r="42049" b="74068"/>
          <a:stretch/>
        </p:blipFill>
        <p:spPr bwMode="auto">
          <a:xfrm>
            <a:off x="242455" y="3394364"/>
            <a:ext cx="2043545" cy="87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2" t="11084" r="17659" b="71593"/>
          <a:stretch/>
        </p:blipFill>
        <p:spPr bwMode="auto">
          <a:xfrm>
            <a:off x="457200" y="2403764"/>
            <a:ext cx="1433945" cy="87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304800" y="4343400"/>
            <a:ext cx="1687512" cy="87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2057400" y="4343400"/>
            <a:ext cx="1687512" cy="87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3886200" y="4343400"/>
            <a:ext cx="1687512" cy="87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5627688" y="4343400"/>
            <a:ext cx="1687512" cy="87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0" t="14203" r="42049" b="74068"/>
          <a:stretch/>
        </p:blipFill>
        <p:spPr bwMode="auto">
          <a:xfrm>
            <a:off x="2514600" y="3394364"/>
            <a:ext cx="2043545" cy="87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0" t="14203" r="42049" b="74068"/>
          <a:stretch/>
        </p:blipFill>
        <p:spPr bwMode="auto">
          <a:xfrm>
            <a:off x="4814455" y="3470564"/>
            <a:ext cx="2043545" cy="87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2" t="11084" r="17659" b="71593"/>
          <a:stretch/>
        </p:blipFill>
        <p:spPr bwMode="auto">
          <a:xfrm>
            <a:off x="2071255" y="2438400"/>
            <a:ext cx="1433945" cy="87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2" t="11084" r="17659" b="71593"/>
          <a:stretch/>
        </p:blipFill>
        <p:spPr bwMode="auto">
          <a:xfrm>
            <a:off x="3595255" y="2438400"/>
            <a:ext cx="1433945" cy="87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2" t="11084" r="17659" b="71593"/>
          <a:stretch/>
        </p:blipFill>
        <p:spPr bwMode="auto">
          <a:xfrm>
            <a:off x="5195455" y="2438400"/>
            <a:ext cx="1433945" cy="87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2" t="11084" r="17659" b="71593"/>
          <a:stretch/>
        </p:blipFill>
        <p:spPr bwMode="auto">
          <a:xfrm>
            <a:off x="6781800" y="2438400"/>
            <a:ext cx="1433945" cy="87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Callout 15"/>
          <p:cNvSpPr/>
          <p:nvPr/>
        </p:nvSpPr>
        <p:spPr>
          <a:xfrm>
            <a:off x="1524000" y="381000"/>
            <a:ext cx="5974772" cy="1752601"/>
          </a:xfrm>
          <a:prstGeom prst="wedgeEllipseCallou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000" b="1" kern="0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জোড়ায় সাজাও  এবং কয়টি হয় বল।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7170" name="Picture 2" descr="C:\Users\BC\Downloads\d444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6" t="13203" r="14944"/>
          <a:stretch/>
        </p:blipFill>
        <p:spPr bwMode="auto">
          <a:xfrm>
            <a:off x="304801" y="5334001"/>
            <a:ext cx="609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BC\Downloads\d444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6" t="13203" r="14944"/>
          <a:stretch/>
        </p:blipFill>
        <p:spPr bwMode="auto">
          <a:xfrm>
            <a:off x="914400" y="5334000"/>
            <a:ext cx="609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BC\Downloads\d444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6" t="13203" r="14944"/>
          <a:stretch/>
        </p:blipFill>
        <p:spPr bwMode="auto">
          <a:xfrm>
            <a:off x="1524000" y="5334000"/>
            <a:ext cx="609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BC\Downloads\d444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6" t="13203" r="14944"/>
          <a:stretch/>
        </p:blipFill>
        <p:spPr bwMode="auto">
          <a:xfrm>
            <a:off x="2133600" y="5334000"/>
            <a:ext cx="609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BC\Downloads\d444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6" t="13203" r="14944"/>
          <a:stretch/>
        </p:blipFill>
        <p:spPr bwMode="auto">
          <a:xfrm>
            <a:off x="2743200" y="5334000"/>
            <a:ext cx="609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BC\Downloads\d444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6" t="13203" r="14944"/>
          <a:stretch/>
        </p:blipFill>
        <p:spPr bwMode="auto">
          <a:xfrm>
            <a:off x="3352800" y="5334000"/>
            <a:ext cx="609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BC\Downloads\d444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6" t="13203" r="14944"/>
          <a:stretch/>
        </p:blipFill>
        <p:spPr bwMode="auto">
          <a:xfrm>
            <a:off x="3962400" y="5334000"/>
            <a:ext cx="609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BC\Downloads\d444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6" t="13203" r="14944"/>
          <a:stretch/>
        </p:blipFill>
        <p:spPr bwMode="auto">
          <a:xfrm>
            <a:off x="4572000" y="5334000"/>
            <a:ext cx="609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34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38800" y="6400800"/>
            <a:ext cx="3469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Email: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dhalder785</a:t>
            </a: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@gmail.com </a:t>
            </a:r>
            <a:endParaRPr lang="en-US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:\Contant Pic\Picture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9198" cy="624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45356" y="1600200"/>
            <a:ext cx="433644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শুভ বিদায় ।</a:t>
            </a:r>
          </a:p>
        </p:txBody>
      </p:sp>
      <p:pic>
        <p:nvPicPr>
          <p:cNvPr id="11" name="Picture 2" descr="D:\Birds\Gif 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914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Birds\Gif 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0"/>
            <a:ext cx="914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evel 12"/>
          <p:cNvSpPr/>
          <p:nvPr/>
        </p:nvSpPr>
        <p:spPr>
          <a:xfrm>
            <a:off x="1143001" y="304800"/>
            <a:ext cx="7086599" cy="1295400"/>
          </a:xfrm>
          <a:prstGeom prst="bevel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সবাইকে ধন্যবাদ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আবার দেখা হবে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2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Creation of Dulal\Creation of Dulal\Photo\Untitled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" t="4243" r="-433" b="11515"/>
          <a:stretch/>
        </p:blipFill>
        <p:spPr bwMode="auto">
          <a:xfrm>
            <a:off x="533400" y="304800"/>
            <a:ext cx="29718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570BFCE-F4E8-476B-B9EE-D3BDAF6EFD5D}"/>
              </a:ext>
            </a:extLst>
          </p:cNvPr>
          <p:cNvSpPr txBox="1"/>
          <p:nvPr/>
        </p:nvSpPr>
        <p:spPr>
          <a:xfrm>
            <a:off x="533400" y="3233678"/>
            <a:ext cx="2971800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4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দুলাল হালদার </a:t>
            </a:r>
            <a:endParaRPr lang="bn-BD" sz="4400" b="1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>
              <a:defRPr/>
            </a:pP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 নং কুমনা</a:t>
            </a: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সঃপ্রাঃ বিদ্যালয়</a:t>
            </a:r>
          </a:p>
          <a:p>
            <a:pPr algn="ctr">
              <a:defRPr/>
            </a:pPr>
            <a:r>
              <a:rPr lang="bn-BD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ছাতক,সুনামগঞ্জ।</a:t>
            </a:r>
          </a:p>
          <a:p>
            <a:pPr algn="ctr">
              <a:defRPr/>
            </a:pPr>
            <a:r>
              <a:rPr lang="bn-BD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</a:t>
            </a: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১৭২৫৭২৫১০৭  </a:t>
            </a:r>
            <a:endParaRPr lang="bn-BD" sz="2400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000" kern="0" dirty="0" smtClean="0">
                <a:solidFill>
                  <a:prstClr val="black"/>
                </a:solidFill>
                <a:latin typeface="Times New Roman" pitchFamily="18" charset="0"/>
              </a:rPr>
              <a:t>Email:</a:t>
            </a:r>
            <a:r>
              <a:rPr lang="en-US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dhalder785</a:t>
            </a:r>
            <a:r>
              <a:rPr lang="bn-BD" sz="2000" kern="0" dirty="0" smtClean="0">
                <a:solidFill>
                  <a:prstClr val="black"/>
                </a:solidFill>
                <a:latin typeface="Times New Roman" pitchFamily="18" charset="0"/>
              </a:rPr>
              <a:t>@gmail.com </a:t>
            </a:r>
            <a:endParaRPr lang="en-US" sz="20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570BFCE-F4E8-476B-B9EE-D3BDAF6EFD5D}"/>
              </a:ext>
            </a:extLst>
          </p:cNvPr>
          <p:cNvSpPr txBox="1"/>
          <p:nvPr/>
        </p:nvSpPr>
        <p:spPr>
          <a:xfrm>
            <a:off x="5486400" y="3095923"/>
            <a:ext cx="3048000" cy="29238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শ্রেণিঃ প্রথম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গণিত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 </a:t>
            </a:r>
            <a:endParaRPr kumimoji="0" lang="bn-BD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জোড়ায় সাজানো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সময়: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4</a:t>
            </a: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৫</a:t>
            </a: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মিনিট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074" name="Picture 2" descr="C:\Users\BC\Downloads\d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0"/>
            <a:ext cx="1295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C\Downloads\d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"/>
            <a:ext cx="35052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2-Point Star 2">
            <a:extLst>
              <a:ext uri="{FF2B5EF4-FFF2-40B4-BE49-F238E27FC236}">
                <a16:creationId xmlns="" xmlns:a16="http://schemas.microsoft.com/office/drawing/2014/main" id="{1DE41FA0-ABC3-4C89-8CEA-0434B3F991E0}"/>
              </a:ext>
            </a:extLst>
          </p:cNvPr>
          <p:cNvSpPr/>
          <p:nvPr/>
        </p:nvSpPr>
        <p:spPr>
          <a:xfrm>
            <a:off x="4495800" y="990600"/>
            <a:ext cx="4191000" cy="1066800"/>
          </a:xfrm>
          <a:prstGeom prst="star32">
            <a:avLst/>
          </a:prstGeom>
          <a:blipFill>
            <a:blip r:embed="rId5"/>
            <a:tile tx="0" ty="0" sx="100000" sy="100000" flip="none" algn="tl"/>
          </a:blipFill>
          <a:ln w="9525" cap="flat" cmpd="sng" algn="ctr">
            <a:solidFill>
              <a:srgbClr val="DA1F28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bn-BD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8800" y="6400800"/>
            <a:ext cx="3469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Email: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dhalder785</a:t>
            </a: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@gmail.com </a:t>
            </a:r>
            <a:endParaRPr lang="en-US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1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C\Downloads\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"/>
            <a:ext cx="35052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6400800"/>
            <a:ext cx="3469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Email: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dhalder785</a:t>
            </a: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@gmail.com </a:t>
            </a:r>
            <a:endParaRPr lang="en-US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743200" y="457200"/>
            <a:ext cx="3886200" cy="12192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শিখণফল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1E8EBA4-50DF-4816-9F65-880B537409ED}"/>
              </a:ext>
            </a:extLst>
          </p:cNvPr>
          <p:cNvSpPr txBox="1"/>
          <p:nvPr/>
        </p:nvSpPr>
        <p:spPr>
          <a:xfrm>
            <a:off x="609600" y="2514600"/>
            <a:ext cx="8001001" cy="14157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lang="bn-IN" sz="3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.1-</a:t>
            </a:r>
            <a:r>
              <a:rPr lang="bn-IN" sz="3600" kern="0" noProof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জোড়ায় জোড়ায় উপকরন সাজাতে পারবে।</a:t>
            </a:r>
            <a:endParaRPr kumimoji="0" lang="bn-IN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8" descr="C:\Users\BC\Downloads\d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5410200"/>
            <a:ext cx="32099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6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C\Downloads\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"/>
            <a:ext cx="35052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6400800"/>
            <a:ext cx="3469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Email: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dhalder785</a:t>
            </a: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@gmail.com </a:t>
            </a:r>
            <a:endParaRPr lang="en-US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E8EBA4-50DF-4816-9F65-880B537409ED}"/>
              </a:ext>
            </a:extLst>
          </p:cNvPr>
          <p:cNvSpPr txBox="1"/>
          <p:nvPr/>
        </p:nvSpPr>
        <p:spPr>
          <a:xfrm>
            <a:off x="609601" y="3972342"/>
            <a:ext cx="7696200" cy="2123658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</a:t>
            </a:r>
            <a:r>
              <a:rPr kumimoji="0" lang="bn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 ২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</a:t>
            </a:r>
            <a:r>
              <a:rPr kumimoji="0" lang="bn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</a:t>
            </a:r>
            <a:r>
              <a:rPr kumimoji="0" lang="bn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৫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৬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</a:t>
            </a:r>
            <a:r>
              <a:rPr kumimoji="0" lang="bn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৭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৮  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</a:t>
            </a:r>
            <a:r>
              <a:rPr kumimoji="0" lang="bn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৯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১০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685800" y="1447800"/>
            <a:ext cx="1066800" cy="914400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</a:t>
            </a:r>
            <a:endParaRPr kumimoji="0" lang="en-US" sz="9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33600" y="1447800"/>
            <a:ext cx="1066800" cy="914400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</a:t>
            </a:r>
            <a:r>
              <a:rPr kumimoji="0" lang="bn-BD" sz="8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1447800"/>
            <a:ext cx="1066800" cy="895350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</a:t>
            </a:r>
            <a:endParaRPr kumimoji="0" lang="en-US" sz="8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953000" y="1447800"/>
            <a:ext cx="1066800" cy="914400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 </a:t>
            </a:r>
            <a:endParaRPr kumimoji="0" lang="en-US" sz="8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324600" y="1447800"/>
            <a:ext cx="1066800" cy="914400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Vrinda"/>
              </a:rPr>
              <a:t>৫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" y="2533650"/>
            <a:ext cx="1066800" cy="1047750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9600" b="1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kumimoji="0" lang="en-US" sz="9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57400" y="2533650"/>
            <a:ext cx="1066800" cy="1047750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9600" b="1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kumimoji="0" lang="en-US" sz="9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81400" y="2533650"/>
            <a:ext cx="1066800" cy="1047750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9600" b="1" kern="0" noProof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kumimoji="0" lang="en-US" sz="9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53000" y="2533650"/>
            <a:ext cx="1066800" cy="1047750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9600" b="1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kumimoji="0" lang="en-US" sz="9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24600" y="2533650"/>
            <a:ext cx="1295400" cy="1047750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</a:t>
            </a:r>
            <a:r>
              <a:rPr kumimoji="0" lang="bn-IN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81000"/>
            <a:ext cx="7620000" cy="830997"/>
          </a:xfrm>
          <a:prstGeom prst="rect">
            <a:avLst/>
          </a:prstGeom>
          <a:gradFill rotWithShape="1">
            <a:gsLst>
              <a:gs pos="0">
                <a:srgbClr val="39639D">
                  <a:tint val="62000"/>
                  <a:satMod val="180000"/>
                </a:srgbClr>
              </a:gs>
              <a:gs pos="65000">
                <a:srgbClr val="39639D">
                  <a:tint val="32000"/>
                  <a:satMod val="250000"/>
                </a:srgbClr>
              </a:gs>
              <a:gs pos="100000">
                <a:srgbClr val="39639D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39639D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kern="0" noProof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 থেকে ১০ পর্যন্ত সংখ্যা মুখে বল। </a:t>
            </a:r>
            <a:r>
              <a:rPr kumimoji="0" lang="bn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66800" y="4267200"/>
            <a:ext cx="990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38400" y="4267200"/>
            <a:ext cx="990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10000" y="4267200"/>
            <a:ext cx="990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4267200"/>
            <a:ext cx="990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86600" y="4267200"/>
            <a:ext cx="990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43000" y="4419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600200" y="4419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2514600" y="4419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2971800" y="4419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3886200" y="4419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4343400" y="4419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6019800" y="4419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5562600" y="4419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7162800" y="4419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7620000" y="4419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4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C\Downloads\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"/>
            <a:ext cx="35052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6400800"/>
            <a:ext cx="3469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Email: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dhalder785</a:t>
            </a: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@gmail.com </a:t>
            </a:r>
            <a:endParaRPr lang="en-US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600200" y="1066800"/>
            <a:ext cx="6019800" cy="43434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2857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all" spc="0" normalizeH="0" baseline="0" noProof="0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 আমরা </a:t>
            </a:r>
            <a:r>
              <a:rPr kumimoji="0" lang="bn-BD" sz="4000" b="1" i="0" u="none" strike="noStrike" kern="0" cap="all" spc="0" normalizeH="0" baseline="0" noProof="0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শিখবো</a:t>
            </a:r>
            <a:endParaRPr kumimoji="0" lang="en-US" sz="4000" b="1" i="0" u="none" strike="noStrike" kern="0" cap="all" spc="0" normalizeH="0" baseline="0" noProof="0" dirty="0" smtClean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000" b="1" kern="0" cap="all" noProof="0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সাজানো </a:t>
            </a:r>
            <a:endParaRPr lang="bn-IN" sz="4000" b="1" kern="0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0" cap="all" spc="0" normalizeH="0" baseline="0" noProof="0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1" i="0" u="none" strike="noStrike" kern="0" cap="all" spc="0" normalizeH="0" baseline="0" noProof="0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2" descr="D:\Birds\Gif 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86200"/>
            <a:ext cx="914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Birds\Gif 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914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61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C\Downloads\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"/>
            <a:ext cx="35052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6400800"/>
            <a:ext cx="3469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Email: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dhalder785</a:t>
            </a: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@gmail.com </a:t>
            </a:r>
            <a:endParaRPr lang="en-US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="" xmlns:a16="http://schemas.microsoft.com/office/drawing/2014/main" id="{D5BC85C7-4910-4ABA-9CEC-33C9B612A725}"/>
              </a:ext>
            </a:extLst>
          </p:cNvPr>
          <p:cNvSpPr/>
          <p:nvPr/>
        </p:nvSpPr>
        <p:spPr>
          <a:xfrm>
            <a:off x="1295400" y="449862"/>
            <a:ext cx="6553200" cy="591148"/>
          </a:xfrm>
          <a:prstGeom prst="flowChartTerminator">
            <a:avLst/>
          </a:prstGeom>
          <a:solidFill>
            <a:srgbClr val="FADA7A">
              <a:lumMod val="20000"/>
              <a:lumOff val="80000"/>
            </a:srgbClr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2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দেখি এবং </a:t>
            </a:r>
            <a:r>
              <a:rPr lang="bn-BD" sz="32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 চিন্তা করি </a:t>
            </a:r>
            <a:endParaRPr lang="en-US" sz="3200" b="1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0" y="1524000"/>
            <a:ext cx="7620000" cy="507438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5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C\Downloads\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"/>
            <a:ext cx="35052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6400800"/>
            <a:ext cx="3469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Email: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dhalder785</a:t>
            </a: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@gmail.com </a:t>
            </a:r>
            <a:endParaRPr lang="en-US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BC\Downloads\d878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763000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C\Downloads\d4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895475"/>
            <a:ext cx="8382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BC\Downloads\d4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9906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BC\Downloads\d4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408" y="5553075"/>
            <a:ext cx="856191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C\Downloads\d4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562600"/>
            <a:ext cx="8001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BC\Downloads\d3434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8" b="18800"/>
          <a:stretch/>
        </p:blipFill>
        <p:spPr bwMode="auto">
          <a:xfrm>
            <a:off x="228600" y="4724400"/>
            <a:ext cx="32575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Birds\Gif 3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14700"/>
            <a:ext cx="5905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Birds\Gif 3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00450"/>
            <a:ext cx="5905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Animals\cat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619751"/>
            <a:ext cx="685800" cy="64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Animals\cat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15000"/>
            <a:ext cx="685800" cy="5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Animals\cat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0"/>
            <a:ext cx="685800" cy="5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Animals\cat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67351"/>
            <a:ext cx="685800" cy="7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Animals\cat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772151"/>
            <a:ext cx="685800" cy="47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Animals\cat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19751"/>
            <a:ext cx="685800" cy="62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Birds\025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041525"/>
            <a:ext cx="132080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3533775" y="5119687"/>
            <a:ext cx="1114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4448175" y="5729287"/>
            <a:ext cx="1114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5410200" y="5043487"/>
            <a:ext cx="1114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6581775" y="5043487"/>
            <a:ext cx="1114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 descr="D:\Flowers\animated-flower-image-0050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3962400"/>
            <a:ext cx="8667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D:\Flowers\animated-flower-image-0050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4038600"/>
            <a:ext cx="86677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195762" y="3200400"/>
            <a:ext cx="452438" cy="4953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Flowchart: Terminator 27">
            <a:extLst>
              <a:ext uri="{FF2B5EF4-FFF2-40B4-BE49-F238E27FC236}">
                <a16:creationId xmlns="" xmlns:a16="http://schemas.microsoft.com/office/drawing/2014/main" id="{D5BC85C7-4910-4ABA-9CEC-33C9B612A725}"/>
              </a:ext>
            </a:extLst>
          </p:cNvPr>
          <p:cNvSpPr/>
          <p:nvPr/>
        </p:nvSpPr>
        <p:spPr>
          <a:xfrm>
            <a:off x="1295400" y="457200"/>
            <a:ext cx="6553200" cy="591148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2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 চিন্তা করি</a:t>
            </a:r>
            <a:r>
              <a:rPr lang="bn-IN" sz="32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ছবিতে কি দেখতে পাচ্ছি। </a:t>
            </a:r>
            <a:r>
              <a:rPr lang="bn-BD" sz="32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C\Downloads\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"/>
            <a:ext cx="35052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6400800"/>
            <a:ext cx="3469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Email: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dhalder785</a:t>
            </a: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@gmail.com </a:t>
            </a:r>
            <a:endParaRPr lang="en-US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BC\Downloads\d878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763000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C\Downloads\d4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895475"/>
            <a:ext cx="8382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BC\Downloads\d4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9906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BC\Downloads\d4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408" y="5553075"/>
            <a:ext cx="856191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C\Downloads\d4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562600"/>
            <a:ext cx="8001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BC\Downloads\d3434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8" b="18800"/>
          <a:stretch/>
        </p:blipFill>
        <p:spPr bwMode="auto">
          <a:xfrm>
            <a:off x="228600" y="4724400"/>
            <a:ext cx="32575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Birds\Gif 3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14700"/>
            <a:ext cx="5905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Birds\Gif 3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00450"/>
            <a:ext cx="5905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Animals\cat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619751"/>
            <a:ext cx="685800" cy="64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Animals\cat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15000"/>
            <a:ext cx="685800" cy="5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Animals\cat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0"/>
            <a:ext cx="685800" cy="5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Animals\cat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67351"/>
            <a:ext cx="685800" cy="7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Animals\cat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772151"/>
            <a:ext cx="685800" cy="47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Animals\cat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19751"/>
            <a:ext cx="685800" cy="62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Birds\025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041525"/>
            <a:ext cx="132080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3533775" y="5119687"/>
            <a:ext cx="1114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4448175" y="5729287"/>
            <a:ext cx="1114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5410200" y="5043487"/>
            <a:ext cx="1114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6581775" y="5043487"/>
            <a:ext cx="1114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 descr="D:\Flowers\animated-flower-image-0050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3962400"/>
            <a:ext cx="8667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D:\Flowers\animated-flower-image-0050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4038600"/>
            <a:ext cx="86677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195762" y="3200400"/>
            <a:ext cx="452438" cy="4953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Flowchart: Terminator 27">
            <a:extLst>
              <a:ext uri="{FF2B5EF4-FFF2-40B4-BE49-F238E27FC236}">
                <a16:creationId xmlns="" xmlns:a16="http://schemas.microsoft.com/office/drawing/2014/main" id="{D5BC85C7-4910-4ABA-9CEC-33C9B612A725}"/>
              </a:ext>
            </a:extLst>
          </p:cNvPr>
          <p:cNvSpPr/>
          <p:nvPr/>
        </p:nvSpPr>
        <p:spPr>
          <a:xfrm>
            <a:off x="495301" y="399452"/>
            <a:ext cx="7734298" cy="591148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2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ছবিতে কয়টি মানুষ, প্রাণি এবং বস্তু আছে</a:t>
            </a:r>
            <a:r>
              <a:rPr lang="bn-IN" sz="32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গুনে দেখি। </a:t>
            </a:r>
            <a:r>
              <a:rPr lang="bn-BD" sz="32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9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C\Downloads\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"/>
            <a:ext cx="35052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6400800"/>
            <a:ext cx="3469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Email: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dhalder785</a:t>
            </a:r>
            <a:r>
              <a:rPr lang="bn-BD" sz="2000" kern="0" dirty="0">
                <a:solidFill>
                  <a:prstClr val="black"/>
                </a:solidFill>
                <a:latin typeface="Times New Roman" pitchFamily="18" charset="0"/>
              </a:rPr>
              <a:t>@gmail.com </a:t>
            </a:r>
            <a:endParaRPr lang="en-US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="" xmlns:a16="http://schemas.microsoft.com/office/drawing/2014/main" id="{D5BC85C7-4910-4ABA-9CEC-33C9B612A725}"/>
              </a:ext>
            </a:extLst>
          </p:cNvPr>
          <p:cNvSpPr/>
          <p:nvPr/>
        </p:nvSpPr>
        <p:spPr>
          <a:xfrm>
            <a:off x="228600" y="628052"/>
            <a:ext cx="8458200" cy="591148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2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মানুষ, </a:t>
            </a:r>
            <a:r>
              <a:rPr lang="bn-IN" sz="32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 এবং বস্তু </a:t>
            </a:r>
            <a:r>
              <a:rPr lang="bn-IN" sz="32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আছে বলি। </a:t>
            </a:r>
            <a:endParaRPr lang="en-US" sz="3200" b="1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7" descr="D:\Birds\025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1320800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BC\Downloads\d4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7366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BC\Downloads\d4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209800"/>
            <a:ext cx="7366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C\Downloads\d4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2209800"/>
            <a:ext cx="7366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BC\Downloads\d4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2209800"/>
            <a:ext cx="7366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BC\Downloads\d3434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8" b="18800"/>
          <a:stretch/>
        </p:blipFill>
        <p:spPr bwMode="auto">
          <a:xfrm>
            <a:off x="152400" y="5486400"/>
            <a:ext cx="32575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304800" y="2895600"/>
            <a:ext cx="925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1741488" y="2895600"/>
            <a:ext cx="925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3113088" y="2895600"/>
            <a:ext cx="925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21277"/>
          <a:stretch/>
        </p:blipFill>
        <p:spPr bwMode="auto">
          <a:xfrm>
            <a:off x="4560888" y="2895600"/>
            <a:ext cx="925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D:\Animals\cat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6858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Animals\cat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6858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Animals\cat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05200"/>
            <a:ext cx="6858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Animals\cat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05200"/>
            <a:ext cx="6858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Animals\cat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6858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Animals\cat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6858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D:\Flowers\animated-flower-image-0050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06875"/>
            <a:ext cx="866775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D:\Flowers\animated-flower-image-0050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4206875"/>
            <a:ext cx="866775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858000" y="1371600"/>
            <a:ext cx="2057400" cy="62547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 টি  </a:t>
            </a:r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8000" y="2117725"/>
            <a:ext cx="2057400" cy="62547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 টি </a:t>
            </a:r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8000" y="2879725"/>
            <a:ext cx="2057400" cy="62547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 টি  </a:t>
            </a:r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58000" y="3717925"/>
            <a:ext cx="2057400" cy="62547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 টি  </a:t>
            </a:r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58000" y="4784725"/>
            <a:ext cx="2057400" cy="62547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 টি  </a:t>
            </a:r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58000" y="5699125"/>
            <a:ext cx="2057400" cy="62547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 জন  </a:t>
            </a:r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6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292</TotalTime>
  <Words>313</Words>
  <Application>Microsoft Office PowerPoint</Application>
  <PresentationFormat>On-screen Show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Civic</vt:lpstr>
      <vt:lpstr>1_Civic</vt:lpstr>
      <vt:lpstr>3_Civic</vt:lpstr>
      <vt:lpstr>9_Civic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</dc:creator>
  <cp:lastModifiedBy>BC</cp:lastModifiedBy>
  <cp:revision>33</cp:revision>
  <dcterms:created xsi:type="dcterms:W3CDTF">2006-08-16T00:00:00Z</dcterms:created>
  <dcterms:modified xsi:type="dcterms:W3CDTF">2019-11-27T19:05:51Z</dcterms:modified>
</cp:coreProperties>
</file>