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8" r:id="rId17"/>
    <p:sldId id="270" r:id="rId18"/>
    <p:sldId id="275" r:id="rId19"/>
    <p:sldId id="274" r:id="rId20"/>
    <p:sldId id="273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97" y="53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5.jpg"/><Relationship Id="rId7" Type="http://schemas.microsoft.com/office/2007/relationships/hdphoto" Target="../media/hdphoto2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8.jp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microsoft.com/office/2007/relationships/hdphoto" Target="../media/hdphoto3.wdp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3575" y="457200"/>
            <a:ext cx="7562850" cy="923330"/>
          </a:xfrm>
          <a:prstGeom prst="rect">
            <a:avLst/>
          </a:prstGeom>
          <a:noFill/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 ক্লাসে স্বাগত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62112"/>
            <a:ext cx="7037782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179730"/>
            <a:ext cx="60198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3339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চিত্রটি লক্ষ কর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410200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৩/৪ টা গরুর মাধ্যমে খুব সহজেই ধান,গম,মসুর,কালাই,সরিষা সহ অন্যান্য অনেক ফসল মাড়ায় করা যায়।এতে কৃষকেরে সময় ও শ্রম কম লাগে।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520" y="424934"/>
            <a:ext cx="387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00600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গৃহপালিত পশু-পাখির খামার কেন করব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077" y="1318305"/>
            <a:ext cx="3341245" cy="29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4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659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59" y="1295400"/>
            <a:ext cx="47244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259" y="4572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চিত্রে কী দেখতে পাচ্ছ?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5486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পরিবহনে ঘোড়া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329" y="5209400"/>
            <a:ext cx="1067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গরু-মহিষের মত ঘোড়ার গাড়িতে করে পন্য পরিবহন করা হয়। ক্ষেত থেকে বাড়ি নিয়ে আসা এবং ফসল বাজারে বিক্রি করতে এটা ব্যবহার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2" y="1397734"/>
            <a:ext cx="4740918" cy="3596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64397"/>
            <a:ext cx="5040899" cy="344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082" y="533400"/>
            <a:ext cx="1045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ea typeface="NSimSun" pitchFamily="49" charset="-122"/>
                <a:cs typeface="NikoshBAN" pitchFamily="2" charset="0"/>
              </a:rPr>
              <a:t>চিত্রে যা দেখা যায় তা কি তোমরা কখনো দেখছ?  </a:t>
            </a:r>
            <a:endParaRPr lang="en-US" sz="4800" dirty="0">
              <a:latin typeface="NikoshBAN" pitchFamily="2" charset="0"/>
              <a:ea typeface="NSimSun" pitchFamily="49" charset="-122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082" y="5257800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কাঁঠের ঘানী । এটার মাধ্যমে তেল বীজ দিয়ে তেল বের করা হয় । এখানে পশু শক্তি ব্যবহার করা হয়েছে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85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75" y="1524000"/>
            <a:ext cx="4894247" cy="3512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1876" y="381000"/>
            <a:ext cx="7704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দেখ তো চিনতে পার  কিনা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334000"/>
            <a:ext cx="102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কৃষক এই মই এর সাহায্য পশু শক্তি ব্যবহার করে জমি সমান করে থাকে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2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9800" y="1524000"/>
            <a:ext cx="7218693" cy="3962400"/>
            <a:chOff x="536496" y="1488827"/>
            <a:chExt cx="6998485" cy="47039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6407" y="3882346"/>
              <a:ext cx="3408574" cy="231041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6407" y="1488827"/>
              <a:ext cx="3408574" cy="226825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96" y="3925141"/>
              <a:ext cx="3027392" cy="226762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16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552" y="1488827"/>
              <a:ext cx="3024336" cy="226825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1000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পশুপাখির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গুরুত্ব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1500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আগাছা,ফসলের উপজাত 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রান্নাঘরের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বর্জ্য খায়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5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0" y="1447800"/>
            <a:ext cx="6705600" cy="3962400"/>
            <a:chOff x="1603291" y="2182755"/>
            <a:chExt cx="6362200" cy="43646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3789" y="2182756"/>
              <a:ext cx="3181702" cy="219435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1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291" y="2182755"/>
              <a:ext cx="2964474" cy="217964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1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291" y="4443254"/>
              <a:ext cx="2964474" cy="210414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3789" y="4433213"/>
              <a:ext cx="3181702" cy="210414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762000" y="30480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গৃহপালিত পশুপাখির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গুরুত্ব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6388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BD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 করে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05440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609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1013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গৃহপালিত পশু দিয়ে কি কি কাজ করা হয় তালিকা তৈরি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56524"/>
            <a:ext cx="4465682" cy="33449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891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858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609130"/>
            <a:ext cx="1013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4900" y="1597967"/>
            <a:ext cx="9182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প্রাকৃতিক ভারসাম্য রক্ষায় গৃহপালিত পাখি কী ভূমিকা রাখে?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রান্না ঘরের বর্জ্য কী ভাবে কাজে লাগানো যায়?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পরিবহনে পশু কী কাজে লাগে? 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জমি চাষ করতে কোন কোন পশু কাজে লাগে?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3505200" y="1447800"/>
            <a:ext cx="3962400" cy="3429000"/>
            <a:chOff x="2819400" y="1447800"/>
            <a:chExt cx="2438400" cy="2743200"/>
          </a:xfrm>
        </p:grpSpPr>
        <p:grpSp>
          <p:nvGrpSpPr>
            <p:cNvPr id="4" name="Group 13"/>
            <p:cNvGrpSpPr/>
            <p:nvPr/>
          </p:nvGrpSpPr>
          <p:grpSpPr>
            <a:xfrm>
              <a:off x="2819400" y="1447800"/>
              <a:ext cx="2438400" cy="2743200"/>
              <a:chOff x="3124200" y="1524000"/>
              <a:chExt cx="2438400" cy="2743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124200" y="2895600"/>
                <a:ext cx="2438400" cy="13716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>
                <a:off x="3124200" y="1524000"/>
                <a:ext cx="2438400" cy="1371600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" name="Picture 4" descr="9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3276600"/>
              <a:ext cx="483432" cy="609600"/>
            </a:xfrm>
            <a:prstGeom prst="rect">
              <a:avLst/>
            </a:prstGeom>
          </p:spPr>
        </p:pic>
        <p:pic>
          <p:nvPicPr>
            <p:cNvPr id="6" name="Picture 5" descr="9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3276600"/>
              <a:ext cx="483432" cy="609600"/>
            </a:xfrm>
            <a:prstGeom prst="rect">
              <a:avLst/>
            </a:prstGeom>
          </p:spPr>
        </p:pic>
        <p:pic>
          <p:nvPicPr>
            <p:cNvPr id="7" name="Picture 6" descr="p_20100820030057prestige_hardwood_do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3800" y="3048000"/>
              <a:ext cx="457200" cy="10668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314700" y="383887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5626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এলাকায় পশু শক্তি ব্যবহার করে কী  কী কাজ করা হয় লিখে আনবে।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9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3810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6" y="3705003"/>
            <a:ext cx="4471988" cy="2569934"/>
          </a:xfrm>
          <a:prstGeom prst="rect">
            <a:avLst/>
          </a:prstGeom>
          <a:noFill/>
        </p:spPr>
        <p:txBody>
          <a:bodyPr wrap="square" lIns="91440" tIns="0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নাজিম উদ্দিন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(কৃষি)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লতিফগঞ্জ ফাযিল মাদরাসা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ফরিদগঞ্জ, চাঁদপুর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০১৭৫১৮৮১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838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8388" y="3705003"/>
            <a:ext cx="4038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ষষ্ঠ 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15)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০৮/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/২০১৯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247" y="999766"/>
            <a:ext cx="2096706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5715000" y="1371600"/>
            <a:ext cx="76200" cy="49033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06" y="914400"/>
            <a:ext cx="1981200" cy="241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</p:pic>
      <p:sp>
        <p:nvSpPr>
          <p:cNvPr id="9" name="Frame 8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67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457200"/>
            <a:ext cx="75438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638800"/>
            <a:ext cx="944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33398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ছবিতে কী দেখা যাচ্ছে?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08" y="1447800"/>
            <a:ext cx="5742184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57912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গরুর মাংস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6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066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গৃহপালিত পশু পাখির অর্থনৈতিক গুরুত্ব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6898251" cy="4568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629719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2" y="1403568"/>
            <a:ext cx="1035843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শিক্ষার্থীরা......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গৃহপালিত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পাখি কাকে বলে লিখতে পারবে; 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গৃহপালিত পশু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পাখির কাজ বলতে পারবে;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পুষ্টিকর খাবার গুলোর নাম বলতে পারবে; </a:t>
            </a:r>
          </a:p>
          <a:p>
            <a:pPr marL="457200" indent="-457200">
              <a:buClr>
                <a:srgbClr val="00B050"/>
              </a:buClr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গৃহপালিত পশু পাখির অর্থনৈতিক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গুরুত্ব ব্যাখ্যা করতে পারবে। </a:t>
            </a:r>
          </a:p>
          <a:p>
            <a:pPr>
              <a:buClr>
                <a:srgbClr val="00B050"/>
              </a:buClr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00B050"/>
              </a:buClr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09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57111"/>
            <a:ext cx="2209800" cy="2384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57111"/>
            <a:ext cx="1905000" cy="2384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96656"/>
            <a:ext cx="1981200" cy="2444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07" y="1976619"/>
            <a:ext cx="1798630" cy="2364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5" y="1971398"/>
            <a:ext cx="2143125" cy="23698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" y="381000"/>
            <a:ext cx="883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চিত্রটি লক্ষ 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029200"/>
            <a:ext cx="10933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অর্থনৈতিক প্রয়োজনে যে সমস্ত পশু পাখি গৃহে পালন করা হয় তাকে গৃহপালিত পশু  বা পাখি বলা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97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009647"/>
            <a:ext cx="3352800" cy="3567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031093"/>
            <a:ext cx="3276600" cy="3428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810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চিত্র গুলো 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576797"/>
            <a:ext cx="1089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agara Solid" pitchFamily="82" charset="0"/>
              </a:rPr>
              <a:t>গৃহ পালিত পাখির মাংস ও ডিম মানুষের কাছে খুব জনপ্রিয়। মানুষের শারীরিক বৃদ্ধি ও মেধা-মনন বিকাশের জন্য অন্যান্য খাবারের সাথে দৈনিক ডিম ও মাংস খাওয়া আবশ্যক । হাসঁ মুরগির ডিম খুব পুষ্টিকর খাবার । মুরগি পালন করে পুষ্টির চাহিদা পূরনের পাশাপাশি আর্থিক সচ্ছলতা লাভ করা যায়।  </a:t>
            </a:r>
            <a:endParaRPr lang="en-US" sz="2800" dirty="0">
              <a:latin typeface="Niagara Solid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31093"/>
            <a:ext cx="3276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7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572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গৃহপালিত পশু বা পাখি কাকে বলে?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1" y="1752600"/>
            <a:ext cx="3893819" cy="2433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07" y="1905000"/>
            <a:ext cx="3657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787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04728"/>
            <a:ext cx="4419600" cy="328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465946"/>
            <a:ext cx="4191000" cy="328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012" y="457200"/>
            <a:ext cx="4014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0575" y="282621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গাভীর দুধ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38759"/>
            <a:ext cx="1104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 চাহিদার তুলনায় দুধের উৎপাদন অনেক কম। বাজারে গাভীর দুধের চাহিদা ও দাম দুটোই বেশি। তাই আমাদের পারিবারিক গরুর খামার করা উচিত। এতে পরিবারের পুষ্টির চাহিদা পূরন হবে। খামারের অতিরিক্ত দুধ বাজারে বিক্রি করে অর্থ আয় করা যাবে।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5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290</TotalTime>
  <Words>434</Words>
  <Application>Microsoft Office PowerPoint</Application>
  <PresentationFormat>Custom</PresentationFormat>
  <Paragraphs>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NSimSun</vt:lpstr>
      <vt:lpstr>Arial</vt:lpstr>
      <vt:lpstr>Calibri</vt:lpstr>
      <vt:lpstr>Niagara Solid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 sir</dc:creator>
  <cp:lastModifiedBy>NAZIM KHAN</cp:lastModifiedBy>
  <cp:revision>47</cp:revision>
  <dcterms:created xsi:type="dcterms:W3CDTF">2006-08-16T00:00:00Z</dcterms:created>
  <dcterms:modified xsi:type="dcterms:W3CDTF">2019-11-26T13:52:13Z</dcterms:modified>
</cp:coreProperties>
</file>