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8" r:id="rId3"/>
    <p:sldId id="258" r:id="rId4"/>
    <p:sldId id="311" r:id="rId5"/>
    <p:sldId id="259" r:id="rId6"/>
    <p:sldId id="260" r:id="rId7"/>
    <p:sldId id="262" r:id="rId8"/>
    <p:sldId id="282" r:id="rId9"/>
    <p:sldId id="312" r:id="rId10"/>
    <p:sldId id="298" r:id="rId11"/>
    <p:sldId id="301" r:id="rId12"/>
    <p:sldId id="299" r:id="rId13"/>
    <p:sldId id="295" r:id="rId14"/>
    <p:sldId id="303" r:id="rId15"/>
    <p:sldId id="304" r:id="rId16"/>
    <p:sldId id="305" r:id="rId17"/>
    <p:sldId id="281" r:id="rId18"/>
    <p:sldId id="313" r:id="rId19"/>
    <p:sldId id="314" r:id="rId20"/>
    <p:sldId id="273" r:id="rId21"/>
    <p:sldId id="306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8" d="100"/>
          <a:sy n="108" d="100"/>
        </p:scale>
        <p:origin x="7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A62F-6E6E-44BB-9E68-A7BB5B9EAC6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CC10-A7DD-4CCB-BDF9-88E5E34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51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FA0B81-A75D-466A-BE1A-3052D5EA5BE2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E3ADEB9-EA77-4280-B921-DC0B0566243F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8A74AD9-5C89-477C-8821-77898A89180B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41703CE-157B-4F89-B191-3923DD50686B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A63BBC7-F2E5-4E4F-8E1D-3853CFED4A82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4E2FF58-C064-4618-823F-3848CCED6E21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8624A8-0E6F-4C43-BB01-A1EBB46633FB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632040-B1B0-4CEC-AE1D-2809436D21C9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05347D4-1ED9-42B7-87B9-C4D7D0BDC0D3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2453EA5-5DDD-433F-ACC4-D5BD1E72B135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2453EA5-5DDD-433F-ACC4-D5BD1E72B135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F93952B-3AA5-4FC8-883D-D0628B2A177E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817BAA6-856C-4D5B-920E-C91EADDB3485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42DBE4A-A82F-4BEB-992B-A94CEE150CCD}" type="datetime1">
              <a:rPr lang="en-US" smtClean="0"/>
              <a:t>11/3/2019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D49-BD55-48EA-893E-EBD3A589FA1A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B4CC-A98F-44A6-97C1-60007E08FCDF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95B-1B57-447A-A439-D7A3F7CD0EF5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7840-A0B2-4F9D-B62B-AC890A1AFCB5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ABE2-34F3-45F1-853F-26C43D9A0379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050A-E8BB-4C3E-A67A-B9BBF7679532}" type="datetime3">
              <a:rPr lang="en-US" smtClean="0"/>
              <a:t>3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CCD1-F3F5-4CD2-BAE8-7506F20E6E5B}" type="datetime3">
              <a:rPr lang="en-US" smtClean="0"/>
              <a:t>3 November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454C-2AE0-4EFD-AF1A-3B0EC41D5F20}" type="datetime3">
              <a:rPr lang="en-US" smtClean="0"/>
              <a:t>3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572A-E02E-4FDF-ADA2-9EF997113304}" type="datetime3">
              <a:rPr lang="en-US" smtClean="0"/>
              <a:t>3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8DF9-A822-4634-AD2D-5B4FBCB0CB6F}" type="datetime3">
              <a:rPr lang="en-US" smtClean="0"/>
              <a:t>3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B1CE2C-C03F-4A11-92F0-009964BC335C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638800" cy="50227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621-8BBF-4151-8E97-1E79576C02F1}" type="datetime3">
              <a:rPr lang="en-US" smtClean="0"/>
              <a:t>3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172200"/>
            <a:ext cx="3352801" cy="365125"/>
          </a:xfrm>
        </p:spPr>
        <p:txBody>
          <a:bodyPr/>
          <a:lstStyle/>
          <a:p>
            <a:r>
              <a:rPr lang="bn-IN" dirty="0"/>
              <a:t> </a:t>
            </a:r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5200" y="228600"/>
            <a:ext cx="2362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347-AB49-4C03-8FE9-DA9A991F4E3E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41229" r="24861" b="14139"/>
          <a:stretch/>
        </p:blipFill>
        <p:spPr>
          <a:xfrm>
            <a:off x="403467" y="1828800"/>
            <a:ext cx="8435733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6663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2362200"/>
            <a:ext cx="46482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صبر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938" y="716984"/>
            <a:ext cx="480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873" y="4267200"/>
            <a:ext cx="8141085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صبر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আটকিয়ে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2833-9CFB-482C-AEF7-B17EBC1E5F96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62" y="1752600"/>
            <a:ext cx="324867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2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1371600"/>
            <a:ext cx="8662171" cy="449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3600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صبر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lvl="0" indent="-571500" algn="just">
              <a:buFont typeface="Arial" charset="0"/>
              <a:buChar char="•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দুঃখকষ্টে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বালামুসবতে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অবিচলচিত্তে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ন্যস্ত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lvl="0" indent="-571500" algn="just">
              <a:buFont typeface="Arial" charset="0"/>
              <a:buChar char="•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just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নফসকে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নফসকে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বিপদাপদে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40" y="358914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صبر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3635-E467-457F-8A09-BB9F6E841CD0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47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4800"/>
            <a:ext cx="861060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সবরকারী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7" y="1524000"/>
            <a:ext cx="8141085" cy="464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সত্যিকার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সবরকারী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উদ্দিপকের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lvl="0" algn="just"/>
            <a:r>
              <a:rPr lang="ar-SA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يايها الذين امنوا استعينوا بالصبر والصلوة- </a:t>
            </a:r>
          </a:p>
          <a:p>
            <a:pPr lvl="0"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ইমানদারগণ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প্রার্থণা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6091-3B7B-4DE8-A7CB-56EA3F341C82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7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" y="381000"/>
            <a:ext cx="8141085" cy="2667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সবরকারী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সবরকারী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B6DD-FE21-43C9-B86B-3F1D0C80E4C2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1066800" y="3810000"/>
            <a:ext cx="2971800" cy="2057400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953000" y="3962400"/>
            <a:ext cx="2971800" cy="2057400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93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8141085" cy="762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জনৈক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মুসল্লির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1371600"/>
            <a:ext cx="8141085" cy="472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সম্পূর্ণরূপে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বিপদাপদে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ইসলামসম্মত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EB50-98BC-4187-A47F-9320B478018F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68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609600"/>
            <a:ext cx="8509000" cy="464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lvl="0" algn="just"/>
            <a:r>
              <a:rPr lang="ar-SA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يايها الذين امنوا استعينوا بالصبر والصلوة- </a:t>
            </a:r>
          </a:p>
          <a:p>
            <a:pPr lvl="0" algn="just"/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ইমানদারগণ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প্রার্থণা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فاصبر لحُكمِ ربكَ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অতপর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প্রতিপালকের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একাত্মত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274F-1395-4813-AC07-C882070A7261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1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9041" r="46389" b="20331"/>
          <a:stretch/>
        </p:blipFill>
        <p:spPr>
          <a:xfrm>
            <a:off x="990600" y="1295400"/>
            <a:ext cx="6629400" cy="51749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19300" y="234188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95900" y="377112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95900" y="42037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16760" y="54356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19300" y="59436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34005" r="40139" b="14914"/>
          <a:stretch/>
        </p:blipFill>
        <p:spPr>
          <a:xfrm>
            <a:off x="825500" y="762000"/>
            <a:ext cx="7099300" cy="53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48194" r="47084" b="29619"/>
          <a:stretch/>
        </p:blipFill>
        <p:spPr>
          <a:xfrm>
            <a:off x="343794" y="914400"/>
            <a:ext cx="849540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116" y="4625869"/>
            <a:ext cx="8610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 আব্দুল ওয়াহেদ জিহাদী, সহ- সুপার।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পীরগাছা বালিকা দাখিল মাদরাসা ,পীরগাছা,রংপুর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৯৪৮৬৩১৮৬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abdulwahedaz361@gmail.com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</a:t>
            </a:r>
            <a:r>
              <a:rPr lang="pa-Arab-PK" sz="3200" b="1" dirty="0" smtClean="0">
                <a:latin typeface="NikoshBAN" pitchFamily="2" charset="0"/>
                <a:cs typeface="NikoshBAN" pitchFamily="2" charset="0"/>
              </a:rPr>
              <a:t>عبد الواحد جھادی</a:t>
            </a:r>
            <a:endParaRPr lang="ar-SA" sz="3200" dirty="0" smtClean="0"/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مدير الثانی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دخل للبنات برغاسۃ،</a:t>
            </a:r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برغاسۃ،رنغبور-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pa-Arab-PK" sz="2800" b="1" dirty="0" smtClean="0">
                <a:latin typeface="Arial"/>
                <a:cs typeface="Arial"/>
              </a:rPr>
              <a:t>۰۱۷۹۴۸۶۳۱۸۶</a:t>
            </a:r>
            <a:endParaRPr lang="ar-SA" sz="2800" b="1" dirty="0" smtClean="0">
              <a:latin typeface="Arial"/>
              <a:cs typeface="Arial"/>
            </a:endParaRP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٠٨-٠٨-٢٠١٩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5478-86F0-4B45-A696-D77FED47011D}" type="datetime3">
              <a:rPr lang="en-US" smtClean="0"/>
              <a:t>3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180992"/>
            <a:ext cx="3505201" cy="677008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1" y="1427141"/>
            <a:ext cx="3153204" cy="29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3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1120724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اَصْبِرْ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25908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امر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3200400"/>
            <a:ext cx="44957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ضرب يضرب-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الصبر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ص+ب+ر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5600" y="5664200"/>
            <a:ext cx="585692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করুন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3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جمع مذكر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838201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اتقوا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308277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ماضى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افتعال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الاتقاء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و+ق+ى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لفيف مفروق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381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6096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04" y="205740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2220" y="208531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8D84-8038-425E-9244-A0592AE2C43B}" type="datetime3">
              <a:rPr lang="en-US" smtClean="0"/>
              <a:t>3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97" y="2745070"/>
            <a:ext cx="4265406" cy="31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004-6766-43E3-8264-DA22DAF4E295}" type="datetime3">
              <a:rPr lang="en-US" smtClean="0"/>
              <a:t>3 November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2953" y="206248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তাজভিদ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390472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السابع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قرأن مجيد وتجويد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الفصل الثالث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الثالث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28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D16D-20C1-4CF8-A5C7-1A624210B3E0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8 - Class-7-Al Quran-Outline PDF Web.pdf - Google Driv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13037" r="30902" b="22519"/>
          <a:stretch/>
        </p:blipFill>
        <p:spPr>
          <a:xfrm>
            <a:off x="381000" y="152400"/>
            <a:ext cx="4953000" cy="6509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5613400" y="1447800"/>
            <a:ext cx="3149600" cy="2911716"/>
            <a:chOff x="5486400" y="1447800"/>
            <a:chExt cx="3149600" cy="2911716"/>
          </a:xfrm>
        </p:grpSpPr>
        <p:pic>
          <p:nvPicPr>
            <p:cNvPr id="8" name="Picture 7" descr="Dakhil - 2018 - Class-7-Al Quran-Outline PDF Web.pdf - Google Drive - Google Chrom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4" t="21185" r="37345" b="53481"/>
            <a:stretch/>
          </p:blipFill>
          <p:spPr>
            <a:xfrm>
              <a:off x="5486400" y="1447800"/>
              <a:ext cx="3149600" cy="23622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" name="Picture 1" descr="Dakhil - 2019 - Class-7 Quran.pdf - Adobe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50" t="20589" r="48472" b="60061"/>
            <a:stretch/>
          </p:blipFill>
          <p:spPr>
            <a:xfrm>
              <a:off x="6248400" y="3407015"/>
              <a:ext cx="1905000" cy="95250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62775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325" y="3027680"/>
            <a:ext cx="257494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1926" y="3027680"/>
            <a:ext cx="257494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তাসবীহ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411" y="5867400"/>
            <a:ext cx="376478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তেলোয়াত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BAA2-40AF-413B-9109-C0A2C6B4888D}" type="datetime3">
              <a:rPr lang="en-US" smtClean="0"/>
              <a:t>3 November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99" y="1107440"/>
            <a:ext cx="2362200" cy="1769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24" y="1143000"/>
            <a:ext cx="2385876" cy="1821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48299" y="5867400"/>
            <a:ext cx="266700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10" y="3810000"/>
            <a:ext cx="2789090" cy="1856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810000"/>
            <a:ext cx="2789091" cy="18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8560" y="3429000"/>
            <a:ext cx="6588947" cy="1862048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11500" b="1" kern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الصَّبْرُ</a:t>
            </a:r>
            <a:r>
              <a:rPr lang="en-US" sz="8000" b="1" kern="2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ধৈর্যশীলতা</a:t>
            </a:r>
            <a:r>
              <a:rPr lang="en-US" sz="8000" b="1" kern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8000" b="1" kern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8000" b="1" kern="2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752600" y="4572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8BCA-1BC0-4DCE-B07A-77484F464A76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657600"/>
            <a:ext cx="5572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95060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980" y="2286000"/>
            <a:ext cx="49632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780" y="4800600"/>
            <a:ext cx="4887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تحقيق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FCE1-5FA4-433B-ADFB-4B478D15665B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719590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89560"/>
            <a:ext cx="701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سورة النحل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১২৭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endParaRPr lang="ar-SA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0720" y="3886200"/>
            <a:ext cx="7853680" cy="2133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just"/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১২৭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ধৈর্যধারণ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ধৈর্য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ষড়যন্ত্রে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মনঃক্ষুণ্ন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হইবেন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নাহল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4C18-091C-493C-A799-3AEACE0B7527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 smtClean="0"/>
              <a:t>আব্দুল ওয়াহেদ জিহাদি ০১৭৯৪৮৬৩১৮৬ 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6" t="38390" r="29027" b="35552"/>
          <a:stretch/>
        </p:blipFill>
        <p:spPr>
          <a:xfrm>
            <a:off x="1003300" y="1371599"/>
            <a:ext cx="7150100" cy="2057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89560"/>
            <a:ext cx="701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سورة النحل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endParaRPr lang="ar-SA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0720" y="3581400"/>
            <a:ext cx="7853680" cy="1828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just"/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১২৮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তাকওয়া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সৎকর্মপরায়ণ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(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নাহল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ar-SA" sz="36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4C18-091C-493C-A799-3AEACE0B7527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6" t="64126" r="29027" b="16250"/>
          <a:stretch/>
        </p:blipFill>
        <p:spPr>
          <a:xfrm>
            <a:off x="977900" y="1371600"/>
            <a:ext cx="7150100" cy="154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8458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1460</TotalTime>
  <Words>877</Words>
  <Application>Microsoft Office PowerPoint</Application>
  <PresentationFormat>On-screen Show (4:3)</PresentationFormat>
  <Paragraphs>172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Georgia</vt:lpstr>
      <vt:lpstr>NikoshBAN</vt:lpstr>
      <vt:lpstr>Tahoma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Md Abdul Wahed</cp:lastModifiedBy>
  <cp:revision>446</cp:revision>
  <dcterms:created xsi:type="dcterms:W3CDTF">2015-05-23T05:54:04Z</dcterms:created>
  <dcterms:modified xsi:type="dcterms:W3CDTF">2019-11-04T04:00:21Z</dcterms:modified>
</cp:coreProperties>
</file>