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2" r:id="rId3"/>
    <p:sldId id="280" r:id="rId4"/>
    <p:sldId id="259" r:id="rId5"/>
    <p:sldId id="260" r:id="rId6"/>
    <p:sldId id="261" r:id="rId7"/>
    <p:sldId id="264" r:id="rId8"/>
    <p:sldId id="263" r:id="rId9"/>
    <p:sldId id="265" r:id="rId10"/>
    <p:sldId id="271" r:id="rId11"/>
    <p:sldId id="270" r:id="rId12"/>
    <p:sldId id="272" r:id="rId13"/>
    <p:sldId id="275" r:id="rId14"/>
    <p:sldId id="276" r:id="rId15"/>
    <p:sldId id="281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03" d="100"/>
          <a:sy n="103" d="100"/>
        </p:scale>
        <p:origin x="2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10"/>
    </p:cViewPr>
  </p:sorterViewPr>
  <p:notesViewPr>
    <p:cSldViewPr showGuides="1">
      <p:cViewPr varScale="1">
        <p:scale>
          <a:sx n="49" d="100"/>
          <a:sy n="49" d="100"/>
        </p:scale>
        <p:origin x="-1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AF79C-43F1-4806-8533-65909ED9C58E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CD94F-2239-49D1-8B45-0F7FE3A285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61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CD94F-2239-49D1-8B45-0F7FE3A2858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9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381000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8770512" cy="490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17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8486" y="762000"/>
            <a:ext cx="56252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6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8486" y="2743200"/>
            <a:ext cx="52150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রাসুল ক</a:t>
            </a:r>
            <a:r>
              <a:rPr lang="bn-IN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াকে বলে?</a:t>
            </a:r>
            <a:r>
              <a:rPr lang="bn-BD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0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2438400"/>
            <a:ext cx="50045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b="1" dirty="0">
                <a:ln w="11430"/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যারা </a:t>
            </a:r>
            <a:r>
              <a:rPr lang="bn-IN" sz="4800" b="1" dirty="0" smtClean="0">
                <a:ln w="11430"/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রিসালাতের</a:t>
            </a:r>
            <a:r>
              <a:rPr lang="bn-BD" sz="4800" b="1" dirty="0" smtClean="0">
                <a:ln w="11430"/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ln w="11430"/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দায়িত্ব পালন করেন </a:t>
            </a:r>
            <a:r>
              <a:rPr lang="bn-BD" sz="4800" b="1" dirty="0" smtClean="0">
                <a:ln w="11430"/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তারাই-</a:t>
            </a:r>
            <a:r>
              <a:rPr lang="bn-BD" sz="48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রাসূল</a:t>
            </a:r>
            <a:endParaRPr lang="en-US" sz="4800" b="1" dirty="0">
              <a:ln w="11430"/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762000"/>
            <a:ext cx="80858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54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কা</a:t>
            </a:r>
            <a:r>
              <a:rPr lang="bn-IN" sz="54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জের সমাধান</a:t>
            </a:r>
            <a:endParaRPr lang="en-US" sz="54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94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210" y="0"/>
            <a:ext cx="87895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রিসালাতে বিশ্বাসের গুরুত্ব ও তাৎপর্য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20574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2400" b="1" dirty="0" smtClean="0">
                <a:solidFill>
                  <a:srgbClr val="002060"/>
                </a:solidFill>
              </a:rPr>
              <a:t>নবি </a:t>
            </a:r>
            <a:r>
              <a:rPr lang="bn-BD" sz="2400" b="1" dirty="0">
                <a:solidFill>
                  <a:srgbClr val="002060"/>
                </a:solidFill>
              </a:rPr>
              <a:t>রাসুলের দ্বারা মানুষ পরকাল সম্পর্কে জানতে </a:t>
            </a:r>
            <a:r>
              <a:rPr lang="bn-BD" sz="2400" b="1" dirty="0" smtClean="0">
                <a:solidFill>
                  <a:srgbClr val="002060"/>
                </a:solidFill>
              </a:rPr>
              <a:t>পারে</a:t>
            </a:r>
            <a:r>
              <a:rPr lang="bn-IN" sz="2400" b="1" dirty="0" smtClean="0">
                <a:solidFill>
                  <a:srgbClr val="002060"/>
                </a:solidFill>
              </a:rPr>
              <a:t>।</a:t>
            </a:r>
            <a:endParaRPr lang="bn-BD" sz="2400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315423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2400" b="1" dirty="0">
                <a:solidFill>
                  <a:srgbClr val="002060"/>
                </a:solidFill>
              </a:rPr>
              <a:t>নবি রাসুলগণ ছিলেন </a:t>
            </a:r>
            <a:r>
              <a:rPr lang="bn-IN" sz="2400" b="1" dirty="0" smtClean="0">
                <a:solidFill>
                  <a:srgbClr val="002060"/>
                </a:solidFill>
              </a:rPr>
              <a:t>নিস্পাপ</a:t>
            </a:r>
            <a:r>
              <a:rPr lang="bn-BD" sz="2400" b="1" dirty="0" smtClean="0">
                <a:solidFill>
                  <a:srgbClr val="002060"/>
                </a:solidFill>
              </a:rPr>
              <a:t> </a:t>
            </a:r>
            <a:r>
              <a:rPr lang="bn-IN" sz="2400" b="1" dirty="0">
                <a:solidFill>
                  <a:srgbClr val="002060"/>
                </a:solidFill>
              </a:rPr>
              <a:t>।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295400" y="3881734"/>
            <a:ext cx="5258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নবি </a:t>
            </a:r>
            <a:r>
              <a:rPr lang="bn-BD" sz="2400" dirty="0">
                <a:solidFill>
                  <a:srgbClr val="FF0000"/>
                </a:solidFill>
              </a:rPr>
              <a:t>রাসুলের দেখানো পথই আসল পথ ।</a:t>
            </a:r>
          </a:p>
        </p:txBody>
      </p:sp>
    </p:spTree>
    <p:extLst>
      <p:ext uri="{BB962C8B-B14F-4D97-AF65-F5344CB8AC3E}">
        <p14:creationId xmlns:p14="http://schemas.microsoft.com/office/powerpoint/2010/main" val="1439346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4929" y="0"/>
            <a:ext cx="653416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9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9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646878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</a:rPr>
              <a:t>নবি রাসুলগণ  পৃথিবিতে কি ধরনের  পরিবর্তন করেছেন  তা ব্যাখ্যা  কর </a:t>
            </a:r>
            <a:r>
              <a:rPr lang="bn-BD" sz="4000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5010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0"/>
            <a:ext cx="603381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1500" dirty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ln w="1143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098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002060"/>
                </a:solidFill>
              </a:rPr>
              <a:t>রিসালাত অর্থ </a:t>
            </a:r>
            <a:r>
              <a:rPr lang="bn-IN" sz="3200" dirty="0" smtClean="0">
                <a:solidFill>
                  <a:srgbClr val="002060"/>
                </a:solidFill>
              </a:rPr>
              <a:t>কী?</a:t>
            </a:r>
          </a:p>
          <a:p>
            <a:pPr marL="571500" indent="-571500">
              <a:buFont typeface="Wingdings" pitchFamily="2" charset="2"/>
              <a:buChar char="Ø"/>
            </a:pPr>
            <a:endParaRPr lang="bn-BD" sz="3200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C00000"/>
                </a:solidFill>
              </a:rPr>
              <a:t>নবি রাসুলেগন কিসের দাওয়াত দিয়ে ছিলেন ?</a:t>
            </a:r>
          </a:p>
          <a:p>
            <a:endParaRPr lang="bn-BD" sz="3200" dirty="0" smtClean="0">
              <a:solidFill>
                <a:srgbClr val="00B0F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002060"/>
                </a:solidFill>
              </a:rPr>
              <a:t>রাসুল শব্দের বহুবচন কি ?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261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7000">
        <p15:prstTrans prst="origami"/>
        <p:sndAc>
          <p:stSnd>
            <p:snd r:embed="rId2" name="bomb.wav"/>
          </p:stSnd>
        </p:sndAc>
      </p:transition>
    </mc:Choice>
    <mc:Fallback xmlns="">
      <p:transition spd="slow" advClick="0" advTm="7000">
        <p:fade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u="sng" dirty="0" smtClean="0">
                <a:solidFill>
                  <a:srgbClr val="FF0000"/>
                </a:solidFill>
              </a:rPr>
              <a:t>বাড়ির কাজ</a:t>
            </a:r>
            <a:endParaRPr lang="en-US" sz="4400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</a:rPr>
              <a:t>আল্লাহ তায়ালার আদেশ –নিষেধ  ও বিধি-বিধান বাস্</a:t>
            </a:r>
            <a:r>
              <a:rPr lang="bn-IN" sz="3200" dirty="0" smtClean="0">
                <a:solidFill>
                  <a:srgbClr val="FF0000"/>
                </a:solidFill>
              </a:rPr>
              <a:t>ত</a:t>
            </a:r>
            <a:r>
              <a:rPr lang="bn-BD" sz="3200" dirty="0" smtClean="0">
                <a:solidFill>
                  <a:srgbClr val="FF0000"/>
                </a:solidFill>
              </a:rPr>
              <a:t>বায়নে নবি-রাসুলের ভূমিকা কি ছিল তা ব্যাখ্যা কর ।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2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b="1" spc="50" dirty="0" smtClean="0">
                <a:ln w="11430">
                  <a:solidFill>
                    <a:srgbClr val="002060"/>
                  </a:solidFill>
                </a:ln>
                <a:solidFill>
                  <a:srgbClr val="92D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bn-BD" sz="8000" b="1" spc="50" dirty="0">
              <a:ln w="11430">
                <a:solidFill>
                  <a:srgbClr val="002060"/>
                </a:solidFill>
              </a:ln>
              <a:solidFill>
                <a:srgbClr val="92D05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4" y="1600200"/>
            <a:ext cx="8770512" cy="490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7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674948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ওবায়দুল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endParaRPr lang="bn-IN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সূর্য্যমনি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বাউফল,পটুয়াখালী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01716209672</a:t>
            </a:r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850" y="542925"/>
            <a:ext cx="16383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02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819400"/>
            <a:ext cx="5486400" cy="29854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6000" dirty="0" smtClean="0">
                <a:solidFill>
                  <a:schemeClr val="accent2"/>
                </a:solidFill>
              </a:rPr>
              <a:t>শ্রেণি- নবম</a:t>
            </a:r>
          </a:p>
          <a:p>
            <a:r>
              <a:rPr lang="bn-BD" sz="3200" dirty="0" smtClean="0">
                <a:solidFill>
                  <a:srgbClr val="0070C0"/>
                </a:solidFill>
              </a:rPr>
              <a:t>বিষয়-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bn-BD" sz="3200" dirty="0" smtClean="0">
                <a:solidFill>
                  <a:srgbClr val="0070C0"/>
                </a:solidFill>
              </a:rPr>
              <a:t>ইসলাম ও নৈতিক শিক্ষা</a:t>
            </a:r>
            <a:endParaRPr lang="bn-IN" sz="3200" dirty="0" smtClean="0">
              <a:solidFill>
                <a:srgbClr val="0070C0"/>
              </a:solidFill>
            </a:endParaRPr>
          </a:p>
          <a:p>
            <a:r>
              <a:rPr lang="bn-BD" sz="3200" dirty="0" smtClean="0">
                <a:solidFill>
                  <a:srgbClr val="FF0000"/>
                </a:solidFill>
              </a:rPr>
              <a:t>পাঠ-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bn-BD" sz="3200" dirty="0" smtClean="0">
                <a:solidFill>
                  <a:srgbClr val="FF0000"/>
                </a:solidFill>
              </a:rPr>
              <a:t>৯</a:t>
            </a:r>
            <a:r>
              <a:rPr lang="bn-IN" sz="3200" dirty="0" smtClean="0">
                <a:solidFill>
                  <a:srgbClr val="FF0000"/>
                </a:solidFill>
              </a:rPr>
              <a:t> বিষয়-রিসালাত</a:t>
            </a:r>
            <a:endParaRPr lang="bn-IN" sz="3200" dirty="0">
              <a:solidFill>
                <a:srgbClr val="FF0000"/>
              </a:solidFill>
            </a:endParaRPr>
          </a:p>
          <a:p>
            <a:r>
              <a:rPr lang="bn-IN" sz="3200" dirty="0" smtClean="0">
                <a:solidFill>
                  <a:srgbClr val="7030A0"/>
                </a:solidFill>
              </a:rPr>
              <a:t> </a:t>
            </a:r>
            <a:r>
              <a:rPr lang="bn-BD" sz="3200" dirty="0" smtClean="0">
                <a:solidFill>
                  <a:srgbClr val="7030A0"/>
                </a:solidFill>
              </a:rPr>
              <a:t>সময়-</a:t>
            </a:r>
            <a:r>
              <a:rPr lang="en-US" sz="3200" smtClean="0">
                <a:solidFill>
                  <a:srgbClr val="7030A0"/>
                </a:solidFill>
              </a:rPr>
              <a:t> </a:t>
            </a:r>
            <a:r>
              <a:rPr lang="en-US" sz="3200" smtClean="0">
                <a:solidFill>
                  <a:srgbClr val="7030A0"/>
                </a:solidFill>
              </a:rPr>
              <a:t>45</a:t>
            </a:r>
            <a:r>
              <a:rPr lang="bn-BD" sz="3200" smtClean="0">
                <a:solidFill>
                  <a:srgbClr val="7030A0"/>
                </a:solidFill>
              </a:rPr>
              <a:t> </a:t>
            </a:r>
            <a:r>
              <a:rPr lang="bn-BD" sz="3200" dirty="0" smtClean="0">
                <a:solidFill>
                  <a:srgbClr val="7030A0"/>
                </a:solidFill>
              </a:rPr>
              <a:t>মিনিট</a:t>
            </a:r>
          </a:p>
          <a:p>
            <a:r>
              <a:rPr lang="bn-IN" sz="3200" dirty="0" smtClean="0">
                <a:solidFill>
                  <a:schemeClr val="accent2"/>
                </a:solidFill>
              </a:rPr>
              <a:t> </a:t>
            </a:r>
            <a:r>
              <a:rPr lang="bn-BD" sz="3200" dirty="0" smtClean="0">
                <a:solidFill>
                  <a:schemeClr val="accent2"/>
                </a:solidFill>
              </a:rPr>
              <a:t>তারিখ</a:t>
            </a:r>
            <a:r>
              <a:rPr lang="en-US" sz="3200" dirty="0">
                <a:solidFill>
                  <a:schemeClr val="accent2"/>
                </a:solidFill>
              </a:rPr>
              <a:t>:</a:t>
            </a:r>
            <a:r>
              <a:rPr lang="en-US" sz="3200" dirty="0" smtClean="0">
                <a:solidFill>
                  <a:schemeClr val="accent2"/>
                </a:solidFill>
              </a:rPr>
              <a:t>27</a:t>
            </a:r>
            <a:r>
              <a:rPr lang="bn-BD" sz="3200" dirty="0" smtClean="0">
                <a:solidFill>
                  <a:schemeClr val="accent2"/>
                </a:solidFill>
              </a:rPr>
              <a:t>/</a:t>
            </a:r>
            <a:r>
              <a:rPr lang="en-US" sz="3200" dirty="0" smtClean="0">
                <a:solidFill>
                  <a:schemeClr val="accent2"/>
                </a:solidFill>
              </a:rPr>
              <a:t>11</a:t>
            </a:r>
            <a:r>
              <a:rPr lang="bn-BD" sz="3200" dirty="0" smtClean="0">
                <a:solidFill>
                  <a:schemeClr val="accent2"/>
                </a:solidFill>
              </a:rPr>
              <a:t>/</a:t>
            </a:r>
            <a:r>
              <a:rPr lang="en-US" sz="3200" dirty="0" smtClean="0">
                <a:solidFill>
                  <a:schemeClr val="accent2"/>
                </a:solidFill>
              </a:rPr>
              <a:t>2019</a:t>
            </a:r>
            <a:r>
              <a:rPr lang="bn-BD" sz="3200" dirty="0" smtClean="0">
                <a:solidFill>
                  <a:schemeClr val="accent2"/>
                </a:solidFill>
              </a:rPr>
              <a:t> ইং</a:t>
            </a:r>
            <a:endParaRPr lang="bn-BD" sz="32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04800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160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ssage notification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596265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007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90800" y="3124200"/>
            <a:ext cx="3505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রিসালাত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1031251" y="1219200"/>
            <a:ext cx="529824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6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6684" y="228600"/>
            <a:ext cx="5010631" cy="121022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101242" tIns="50621" rIns="101242" bIns="50621" rtlCol="0">
            <a:spAutoFit/>
          </a:bodyPr>
          <a:lstStyle/>
          <a:p>
            <a:pPr algn="ctr"/>
            <a:r>
              <a:rPr lang="bn-BD" sz="72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362200"/>
            <a:ext cx="77724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b="1" u="sng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পাঠ শেষে শিক্ষার্থীরা-</a:t>
            </a:r>
          </a:p>
          <a:p>
            <a:endParaRPr lang="bn-BD" sz="800" b="1" u="sng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১-</a:t>
            </a:r>
            <a:r>
              <a:rPr lang="bn-BD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রিসালত শব্দের অর্থ বলতে পারবে।</a:t>
            </a:r>
            <a:endParaRPr lang="bn-IN" sz="2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2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২-</a:t>
            </a:r>
            <a:r>
              <a:rPr lang="bn-BD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নবি-রাসূলের পরিচয় বলতে পারবে।</a:t>
            </a:r>
            <a:endParaRPr lang="bn-IN" sz="2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2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৩-</a:t>
            </a:r>
            <a:r>
              <a:rPr lang="bn-BD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নবি-রাসূল প্রেরণের উদ্দেশ্য উল্লেখ করতে পারবে।</a:t>
            </a:r>
            <a:endParaRPr lang="bn-IN" sz="20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20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৪-</a:t>
            </a:r>
            <a:r>
              <a:rPr lang="bn-BD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রিসালাতে বিশ্বাসের গুরুত্ব  ব্যাখ্যা করতে পারবে।</a:t>
            </a:r>
            <a:endParaRPr lang="en-US" sz="2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85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04799" y="0"/>
            <a:ext cx="92964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9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8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0522" y="3048000"/>
            <a:ext cx="710803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রিসালাত</a:t>
            </a:r>
            <a:r>
              <a:rPr lang="bn-IN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অর্থ </a:t>
            </a:r>
            <a:r>
              <a:rPr lang="bn-BD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66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66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026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1041" y="1143000"/>
            <a:ext cx="73484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</a:t>
            </a:r>
            <a:r>
              <a:rPr lang="bn-BD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</a:t>
            </a:r>
            <a:r>
              <a:rPr lang="bn-IN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জের সমাধান</a:t>
            </a:r>
            <a:endParaRPr lang="en-US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3937821"/>
            <a:ext cx="38619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4800" b="1" dirty="0" smtClean="0">
                <a:solidFill>
                  <a:srgbClr val="FF0066"/>
                </a:solidFill>
              </a:rPr>
              <a:t> </a:t>
            </a:r>
            <a:r>
              <a:rPr lang="en-US" sz="4800" b="1" dirty="0" smtClean="0">
                <a:solidFill>
                  <a:srgbClr val="FF0066"/>
                </a:solidFill>
              </a:rPr>
              <a:t>*</a:t>
            </a:r>
            <a:r>
              <a:rPr lang="bn-BD" sz="4800" b="1" dirty="0" smtClean="0">
                <a:solidFill>
                  <a:srgbClr val="FF0066"/>
                </a:solidFill>
              </a:rPr>
              <a:t>সংবাদ</a:t>
            </a:r>
            <a:r>
              <a:rPr lang="bn-IN" sz="4800" b="1" dirty="0" smtClean="0">
                <a:solidFill>
                  <a:srgbClr val="FF0066"/>
                </a:solidFill>
              </a:rPr>
              <a:t> বহন</a:t>
            </a:r>
            <a:endParaRPr lang="en-US" sz="4800" b="1" dirty="0">
              <a:solidFill>
                <a:srgbClr val="FF006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99525" y="2945010"/>
            <a:ext cx="23807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বার্তা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59178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352800" y="1328099"/>
            <a:ext cx="5666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আল্লাহ 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তায়ালা</a:t>
            </a:r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পরিচয় তুলে ধরতে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9303" y="2438384"/>
            <a:ext cx="5353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সত্য ও সুন্দর জীবনের দিকে আহবান জানা।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9303" y="3240893"/>
            <a:ext cx="5854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ইবাদত  ও ধর্মীয়  বিধি-বিধিন শিক্ষা দিতেন।</a:t>
            </a:r>
            <a:endParaRPr lang="en-US" sz="20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2672" y="4202598"/>
            <a:ext cx="5285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পরকাল সম্পর্কে  ধারনা।</a:t>
            </a:r>
            <a:endParaRPr lang="en-US" sz="2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92920" y="1837471"/>
            <a:ext cx="4275939" cy="32069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216304"/>
            <a:ext cx="79880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নবি-রাসূল প্রেরণের উদ্দেশ্য</a:t>
            </a:r>
            <a:endParaRPr lang="en-US" sz="48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879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stom 6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223</Words>
  <Application>Microsoft Office PowerPoint</Application>
  <PresentationFormat>On-screen Show (4:3)</PresentationFormat>
  <Paragraphs>54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Ballavpur High S</dc:creator>
  <cp:lastModifiedBy>pc lab</cp:lastModifiedBy>
  <cp:revision>150</cp:revision>
  <dcterms:created xsi:type="dcterms:W3CDTF">2006-08-16T00:00:00Z</dcterms:created>
  <dcterms:modified xsi:type="dcterms:W3CDTF">2019-11-27T04:40:50Z</dcterms:modified>
</cp:coreProperties>
</file>