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70" r:id="rId10"/>
    <p:sldId id="265" r:id="rId11"/>
    <p:sldId id="263" r:id="rId12"/>
    <p:sldId id="266" r:id="rId13"/>
    <p:sldId id="271" r:id="rId14"/>
    <p:sldId id="272" r:id="rId15"/>
    <p:sldId id="273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6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87D10-0025-4B1C-8FDA-FB97BAA02214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DA8BB-8166-4D55-B360-2D23929355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A8BB-8166-4D55-B360-2D23929355A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A8BB-8166-4D55-B360-2D23929355A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A8BB-8166-4D55-B360-2D23929355A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" y="381000"/>
            <a:ext cx="62484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166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16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6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362" name="AutoShape 2" descr="Image result for ebook"/>
          <p:cNvSpPr>
            <a:spLocks noChangeAspect="1" noChangeArrowheads="1"/>
          </p:cNvSpPr>
          <p:nvPr/>
        </p:nvSpPr>
        <p:spPr bwMode="auto">
          <a:xfrm>
            <a:off x="155575" y="-2270125"/>
            <a:ext cx="5162550" cy="4733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Image result for ebook"/>
          <p:cNvSpPr>
            <a:spLocks noChangeAspect="1" noChangeArrowheads="1"/>
          </p:cNvSpPr>
          <p:nvPr/>
        </p:nvSpPr>
        <p:spPr bwMode="auto">
          <a:xfrm>
            <a:off x="155575" y="-2270125"/>
            <a:ext cx="5162550" cy="4733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AutoShape 6" descr="Image result for ebook"/>
          <p:cNvSpPr>
            <a:spLocks noChangeAspect="1" noChangeArrowheads="1"/>
          </p:cNvSpPr>
          <p:nvPr/>
        </p:nvSpPr>
        <p:spPr bwMode="auto">
          <a:xfrm>
            <a:off x="155575" y="-2270125"/>
            <a:ext cx="5162550" cy="4733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Image result for ebook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4" name="Picture 14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981200"/>
            <a:ext cx="5715000" cy="4622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5000" y="381000"/>
            <a:ext cx="5334000" cy="990600"/>
          </a:xfrm>
          <a:prstGeom prst="ellipse">
            <a:avLst/>
          </a:prstGeom>
          <a:solidFill>
            <a:schemeClr val="bg1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ই-বুক</a:t>
            </a:r>
            <a:endParaRPr lang="en-US" sz="4400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1752600"/>
            <a:ext cx="8153400" cy="4876800"/>
          </a:xfrm>
          <a:prstGeom prst="roundRect">
            <a:avLst/>
          </a:prstGeom>
          <a:solidFill>
            <a:schemeClr val="bg1"/>
          </a:solidFill>
          <a:ln w="5715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মুদ্রিত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হুবুহু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প্রতিলিপি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সচরাচর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পোর্টেব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ফরম্যাট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ফরম্যাটে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bn-BD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ই-বুকগুলো কেবল অনলাইনে পড়া যায়। এগুলো সচরাচর এইচটিএমএল- এ প্রকাশিত হয়। </a:t>
            </a:r>
          </a:p>
          <a:p>
            <a:pPr algn="ctr">
              <a:buFont typeface="Arial" pitchFamily="34" charset="0"/>
              <a:buChar char="•"/>
            </a:pPr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মুদ্রিত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কিছুটা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বাড়তি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সুবিধাসহ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চৌকস ই-বুক  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ই-বুক-এর অ্যাপস  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bn-BD" sz="32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 typeface="Arial" pitchFamily="34" charset="0"/>
              <a:buChar char="•"/>
            </a:pP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ebook read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676400"/>
            <a:ext cx="4743450" cy="3810000"/>
          </a:xfrm>
          <a:prstGeom prst="rect">
            <a:avLst/>
          </a:prstGeom>
          <a:noFill/>
        </p:spPr>
      </p:pic>
      <p:pic>
        <p:nvPicPr>
          <p:cNvPr id="7172" name="Picture 4" descr="Image result for ebook rea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76400"/>
            <a:ext cx="3657600" cy="3810000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914400" y="5715000"/>
            <a:ext cx="7543800" cy="914400"/>
          </a:xfrm>
          <a:prstGeom prst="roundRect">
            <a:avLst/>
          </a:prstGeom>
          <a:solidFill>
            <a:schemeClr val="bg1"/>
          </a:solidFill>
          <a:ln w="5715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মুদ্রিত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হুবুহু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প্রতিলিপি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সচরাচর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পোর্টেব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ফরম্যাট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ফরম্যাটে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Ribbon 7"/>
          <p:cNvSpPr/>
          <p:nvPr/>
        </p:nvSpPr>
        <p:spPr>
          <a:xfrm>
            <a:off x="2133600" y="228600"/>
            <a:ext cx="4724400" cy="1143000"/>
          </a:xfrm>
          <a:prstGeom prst="ribbon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পিডিএফ</a:t>
            </a:r>
            <a:r>
              <a:rPr lang="en-US" sz="3600" b="1" dirty="0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b="1" dirty="0" err="1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3600" b="1" dirty="0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ln w="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ebook htm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5400"/>
            <a:ext cx="3362325" cy="4505326"/>
          </a:xfrm>
          <a:prstGeom prst="rect">
            <a:avLst/>
          </a:prstGeom>
          <a:noFill/>
        </p:spPr>
      </p:pic>
      <p:sp>
        <p:nvSpPr>
          <p:cNvPr id="4100" name="AutoShape 4" descr="Image result for ebook html template"/>
          <p:cNvSpPr>
            <a:spLocks noChangeAspect="1" noChangeArrowheads="1"/>
          </p:cNvSpPr>
          <p:nvPr/>
        </p:nvSpPr>
        <p:spPr bwMode="auto">
          <a:xfrm>
            <a:off x="155575" y="-2346325"/>
            <a:ext cx="3609975" cy="4895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87" r="6036"/>
          <a:stretch/>
        </p:blipFill>
        <p:spPr>
          <a:xfrm>
            <a:off x="4191001" y="1295400"/>
            <a:ext cx="4195656" cy="4495800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Down Ribbon 8"/>
          <p:cNvSpPr/>
          <p:nvPr/>
        </p:nvSpPr>
        <p:spPr>
          <a:xfrm>
            <a:off x="3124200" y="228600"/>
            <a:ext cx="2819400" cy="914400"/>
          </a:xfrm>
          <a:prstGeom prst="ribbon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HTML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mage result for ebook epu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676400"/>
            <a:ext cx="3657600" cy="3124200"/>
          </a:xfrm>
          <a:prstGeom prst="rect">
            <a:avLst/>
          </a:prstGeom>
          <a:noFill/>
        </p:spPr>
      </p:pic>
      <p:pic>
        <p:nvPicPr>
          <p:cNvPr id="30724" name="Picture 4" descr="Image result for ebook epu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504" y="1676400"/>
            <a:ext cx="4704496" cy="3133725"/>
          </a:xfrm>
          <a:prstGeom prst="rect">
            <a:avLst/>
          </a:prstGeom>
          <a:noFill/>
        </p:spPr>
      </p:pic>
      <p:sp>
        <p:nvSpPr>
          <p:cNvPr id="4" name="Down Ribbon 3"/>
          <p:cNvSpPr/>
          <p:nvPr/>
        </p:nvSpPr>
        <p:spPr>
          <a:xfrm>
            <a:off x="3048000" y="304800"/>
            <a:ext cx="2819400" cy="838200"/>
          </a:xfrm>
          <a:prstGeom prst="ribbon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EPUB</a:t>
            </a:r>
            <a:endParaRPr lang="bn-BD" sz="3200" dirty="0">
              <a:ln w="0"/>
              <a:solidFill>
                <a:srgbClr val="002060"/>
              </a:solidFill>
              <a:latin typeface="Times New Roman" pitchFamily="18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5257800"/>
            <a:ext cx="7315200" cy="1066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মুদ্রিত</a:t>
            </a:r>
            <a:r>
              <a:rPr lang="en-US" sz="3200" b="1" dirty="0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200" b="1" dirty="0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b="1" dirty="0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b="1" dirty="0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কিছুটা</a:t>
            </a:r>
            <a:r>
              <a:rPr lang="en-US" sz="3200" b="1" dirty="0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বাড়তি</a:t>
            </a:r>
            <a:r>
              <a:rPr lang="en-US" sz="3200" b="1" dirty="0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সুবিধাসহ</a:t>
            </a:r>
            <a:r>
              <a:rPr lang="en-US" sz="3200" b="1" dirty="0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3200" b="1" dirty="0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>
              <a:ln w="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age result for smart eb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19200"/>
            <a:ext cx="6096000" cy="4419600"/>
          </a:xfrm>
          <a:prstGeom prst="rect">
            <a:avLst/>
          </a:prstGeom>
          <a:noFill/>
        </p:spPr>
      </p:pic>
      <p:sp>
        <p:nvSpPr>
          <p:cNvPr id="3" name="Down Ribbon 2"/>
          <p:cNvSpPr/>
          <p:nvPr/>
        </p:nvSpPr>
        <p:spPr>
          <a:xfrm>
            <a:off x="2895600" y="228600"/>
            <a:ext cx="3276600" cy="838200"/>
          </a:xfrm>
          <a:prstGeom prst="ribbon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চৌকস ই-বুক 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6019800"/>
            <a:ext cx="7696200" cy="609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এধরণের ই-বুকে অডিও, ভিডিও এবং এনিমেশন সংযুক্ত থাকে। 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Image result for ebook apps"/>
          <p:cNvSpPr>
            <a:spLocks noChangeAspect="1" noChangeArrowheads="1"/>
          </p:cNvSpPr>
          <p:nvPr/>
        </p:nvSpPr>
        <p:spPr bwMode="auto">
          <a:xfrm>
            <a:off x="155575" y="-1600200"/>
            <a:ext cx="5715000" cy="3333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2" name="Picture 4" descr="Image result for ebook ap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133600"/>
            <a:ext cx="5192485" cy="3028950"/>
          </a:xfrm>
          <a:prstGeom prst="rect">
            <a:avLst/>
          </a:prstGeom>
          <a:noFill/>
        </p:spPr>
      </p:pic>
      <p:pic>
        <p:nvPicPr>
          <p:cNvPr id="32774" name="Picture 6" descr="Image result for ebook app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2209800"/>
            <a:ext cx="3352800" cy="2667000"/>
          </a:xfrm>
          <a:prstGeom prst="rect">
            <a:avLst/>
          </a:prstGeom>
          <a:noFill/>
        </p:spPr>
      </p:pic>
      <p:sp>
        <p:nvSpPr>
          <p:cNvPr id="5" name="Down Ribbon 4"/>
          <p:cNvSpPr/>
          <p:nvPr/>
        </p:nvSpPr>
        <p:spPr>
          <a:xfrm>
            <a:off x="1371600" y="228600"/>
            <a:ext cx="6248400" cy="1371600"/>
          </a:xfrm>
          <a:prstGeom prst="ribbon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ই-বুক-এর অ্যাপস 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5715000"/>
            <a:ext cx="83058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অ্যাপস ডাউনলোড করে কম্পিউটার বা মোবাইল ফোনে পড়া যায়।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2209800" y="457200"/>
            <a:ext cx="3733800" cy="838200"/>
          </a:xfrm>
          <a:prstGeom prst="ribbon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ea typeface="Calibri"/>
                <a:cs typeface="NikoshBAN"/>
              </a:rPr>
              <a:t>মূল্যায়ন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905000"/>
            <a:ext cx="3810000" cy="53860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just"/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পূর্ণরূপ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4005" y="2572359"/>
            <a:ext cx="3723238" cy="523216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068698" y="3285981"/>
            <a:ext cx="3723239" cy="523216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বুক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3276600"/>
            <a:ext cx="3723237" cy="523216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বুথ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1" y="2562225"/>
            <a:ext cx="3723236" cy="523216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বেস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5557358"/>
            <a:ext cx="3489897" cy="538605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পোর্টেবল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ফাস্ট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4114800"/>
            <a:ext cx="3962400" cy="53860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পূর্ণরূপ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9577" y="4886897"/>
            <a:ext cx="3506798" cy="538605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পোর্টেট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ফরম্যাট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150964" y="4853317"/>
            <a:ext cx="3792466" cy="523216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পোর্টেবল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ফরম্যাট</a:t>
            </a:r>
            <a:endParaRPr lang="en-US" sz="28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77188" y="5490308"/>
            <a:ext cx="3792466" cy="538605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পোর্টেবল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ডাইরি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ফ্রেম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9" grpId="1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362200" y="381000"/>
            <a:ext cx="4267200" cy="1219200"/>
          </a:xfrm>
          <a:prstGeom prst="ellipse">
            <a:avLst/>
          </a:prstGeom>
          <a:solidFill>
            <a:schemeClr val="bg1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42EB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solidFill>
                <a:srgbClr val="42EB3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200D3FF-F80B-42AD-BBAC-6D995119A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81200"/>
            <a:ext cx="5913625" cy="29904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3340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অগ্রগতি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তে 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 ভূমিকা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295400"/>
            <a:ext cx="6914866" cy="48768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219200" y="304800"/>
            <a:ext cx="6019800" cy="990600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J C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95400" y="1828800"/>
            <a:ext cx="1524000" cy="20320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Oval 4"/>
          <p:cNvSpPr/>
          <p:nvPr/>
        </p:nvSpPr>
        <p:spPr>
          <a:xfrm>
            <a:off x="685800" y="838200"/>
            <a:ext cx="2819400" cy="838200"/>
          </a:xfrm>
          <a:prstGeom prst="ellipse">
            <a:avLst/>
          </a:prstGeom>
          <a:solidFill>
            <a:schemeClr val="bg1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4038600"/>
            <a:ext cx="3429000" cy="2286000"/>
          </a:xfrm>
          <a:prstGeom prst="roundRect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 মালিক</a:t>
            </a:r>
            <a:r>
              <a:rPr lang="bn-IN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BD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প্রধান </a:t>
            </a:r>
            <a:r>
              <a:rPr lang="bn-IN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</a:p>
          <a:p>
            <a:pPr algn="ctr"/>
            <a:r>
              <a:rPr lang="bn-IN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মকন </a:t>
            </a:r>
            <a:r>
              <a:rPr lang="bn-IN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 </a:t>
            </a:r>
            <a:r>
              <a:rPr lang="bn-BD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কলেজ </a:t>
            </a:r>
            <a:endParaRPr lang="bn-IN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দক্ষিন সুরমা , সিলেট</a:t>
            </a:r>
          </a:p>
          <a:p>
            <a:pPr algn="ctr"/>
            <a:r>
              <a:rPr lang="bn-IN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মোবাইল- 01</a:t>
            </a:r>
            <a:r>
              <a:rPr lang="bn-BD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৭১২৯৬১৮৯২ </a:t>
            </a:r>
            <a:r>
              <a:rPr lang="en-US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2133600" y="3657600"/>
            <a:ext cx="4420394" cy="794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905000"/>
            <a:ext cx="1657738" cy="19050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3" name="Oval 12"/>
          <p:cNvSpPr/>
          <p:nvPr/>
        </p:nvSpPr>
        <p:spPr>
          <a:xfrm>
            <a:off x="5562600" y="838200"/>
            <a:ext cx="2819400" cy="838200"/>
          </a:xfrm>
          <a:prstGeom prst="ellipse">
            <a:avLst/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29200" y="3962400"/>
            <a:ext cx="3810000" cy="2514600"/>
          </a:xfrm>
          <a:prstGeom prst="roundRect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BD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ওযোগাযোগ প্রযুক্তি ও আমাদের বাংলাদেশ </a:t>
            </a:r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en-US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BD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129" t="29297" r="24574"/>
          <a:stretch/>
        </p:blipFill>
        <p:spPr>
          <a:xfrm>
            <a:off x="744524" y="1447800"/>
            <a:ext cx="3691312" cy="2664580"/>
          </a:xfrm>
          <a:prstGeom prst="rect">
            <a:avLst/>
          </a:prstGeom>
        </p:spPr>
      </p:pic>
      <p:sp>
        <p:nvSpPr>
          <p:cNvPr id="14" name="Flowchart: Punched Tape 13"/>
          <p:cNvSpPr/>
          <p:nvPr/>
        </p:nvSpPr>
        <p:spPr>
          <a:xfrm>
            <a:off x="2895600" y="0"/>
            <a:ext cx="3733800" cy="1219200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bn-IN" sz="40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লক্ষ্য করি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5800" y="5334000"/>
            <a:ext cx="76200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bn-BD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দেখতে পাচ্ছি 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143000" y="4343400"/>
            <a:ext cx="1752600" cy="609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4000" dirty="0"/>
          </a:p>
        </p:txBody>
      </p:sp>
      <p:sp>
        <p:nvSpPr>
          <p:cNvPr id="17" name="Oval 16"/>
          <p:cNvSpPr/>
          <p:nvPr/>
        </p:nvSpPr>
        <p:spPr>
          <a:xfrm>
            <a:off x="6324600" y="4419600"/>
            <a:ext cx="18288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600" b="1" dirty="0" err="1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endParaRPr lang="en-US" sz="3600" dirty="0"/>
          </a:p>
        </p:txBody>
      </p:sp>
      <p:pic>
        <p:nvPicPr>
          <p:cNvPr id="12290" name="Picture 2" descr="Image result for ebo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219200"/>
            <a:ext cx="2518454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752600" y="152400"/>
            <a:ext cx="5867400" cy="1371600"/>
          </a:xfrm>
          <a:prstGeom prst="ellipse">
            <a:avLst/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7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953000" y="3200400"/>
            <a:ext cx="2743200" cy="1295400"/>
          </a:xfrm>
          <a:prstGeom prst="ellipse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bn-BD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বুক</a:t>
            </a:r>
            <a:endParaRPr lang="en-US" sz="5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817" r="11171"/>
          <a:stretch/>
        </p:blipFill>
        <p:spPr>
          <a:xfrm>
            <a:off x="381000" y="1905000"/>
            <a:ext cx="3420584" cy="3679284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27432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ln w="18000">
                <a:noFill/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2133600" y="457200"/>
            <a:ext cx="4267200" cy="990600"/>
          </a:xfrm>
          <a:prstGeom prst="ellipse">
            <a:avLst/>
          </a:prstGeom>
          <a:solidFill>
            <a:schemeClr val="bg1"/>
          </a:solidFill>
          <a:ln w="57150"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" y="2057400"/>
            <a:ext cx="7924800" cy="2819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b="1" dirty="0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b="1" dirty="0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en-US" sz="2800" b="1" dirty="0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800" b="1" dirty="0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ই-বুক কী বলতে পারবে। </a:t>
            </a:r>
            <a:endParaRPr lang="en-US" sz="2800" b="1" dirty="0" smtClean="0">
              <a:ln w="18000">
                <a:noFill/>
                <a:prstDash val="solid"/>
                <a:miter lim="800000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800" b="1" dirty="0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প্রকার ই-বুক এর বর্ণনা দিতে পারবে।</a:t>
            </a:r>
          </a:p>
          <a:p>
            <a:r>
              <a:rPr lang="bn-BD" sz="2800" b="1" dirty="0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ইন্টারনেটে প্রাপ্ত শিক্ষা বিষয়ক সুবিধাসমূহ বর্ণনা করতে পারবে।  </a:t>
            </a:r>
            <a:endPara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n w="18000">
                <a:noFill/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95400" y="457200"/>
            <a:ext cx="6477000" cy="609600"/>
          </a:xfrm>
          <a:prstGeom prst="ellipse">
            <a:avLst/>
          </a:prstGeom>
          <a:solidFill>
            <a:schemeClr val="bg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বুকের সুবিধা 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1600200"/>
            <a:ext cx="7543800" cy="4114800"/>
          </a:xfrm>
          <a:prstGeom prst="roundRect">
            <a:avLst/>
          </a:prstGeom>
          <a:solidFill>
            <a:schemeClr val="bg1"/>
          </a:solidFill>
          <a:ln w="5715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bn-BD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ই-বুক ডাউনলোডের মাধ্যমে সহজে তথ্য পাওয়া সম্ভব।</a:t>
            </a:r>
          </a:p>
          <a:p>
            <a:pPr>
              <a:buFont typeface="Arial" pitchFamily="34" charset="0"/>
              <a:buChar char="•"/>
            </a:pPr>
            <a:r>
              <a:rPr lang="bn-BD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ই-বুক সহজে স্থানান্তরযোগ্য।</a:t>
            </a:r>
          </a:p>
          <a:p>
            <a:pPr>
              <a:buFont typeface="Arial" pitchFamily="34" charset="0"/>
              <a:buChar char="•"/>
            </a:pPr>
            <a:r>
              <a:rPr lang="bn-BD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ই-বুকে তথ্য অনুসন্ধাব সহজতর। </a:t>
            </a:r>
          </a:p>
          <a:p>
            <a:pPr>
              <a:buFont typeface="Arial" pitchFamily="34" charset="0"/>
              <a:buChar char="•"/>
            </a:pPr>
            <a:r>
              <a:rPr lang="bn-BD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ই-বুক সহজে বিতরণ ও বিক্রয়যোগ্য।</a:t>
            </a:r>
          </a:p>
          <a:p>
            <a:pPr>
              <a:buFont typeface="Arial" pitchFamily="34" charset="0"/>
              <a:buChar char="•"/>
            </a:pPr>
            <a:r>
              <a:rPr lang="bn-BD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ই-বুক মূদ্রণযোগ্য বলে চাহিদা অনুযায়ী প্রিন্ট করা সম্ভব।</a:t>
            </a:r>
          </a:p>
          <a:p>
            <a:pPr>
              <a:buFont typeface="Arial" pitchFamily="34" charset="0"/>
              <a:buChar char="•"/>
            </a:pPr>
            <a:endParaRPr lang="bn-BD" sz="32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 typeface="Arial" pitchFamily="34" charset="0"/>
              <a:buChar char="•"/>
            </a:pP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667000" y="381000"/>
            <a:ext cx="3048000" cy="9144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ই-বুক</a:t>
            </a:r>
            <a:endParaRPr lang="en-US" sz="5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218" name="AutoShape 2" descr="Image result for ebook"/>
          <p:cNvSpPr>
            <a:spLocks noChangeAspect="1" noChangeArrowheads="1"/>
          </p:cNvSpPr>
          <p:nvPr/>
        </p:nvSpPr>
        <p:spPr bwMode="auto">
          <a:xfrm>
            <a:off x="155575" y="-1538288"/>
            <a:ext cx="4286250" cy="3219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AutoShape 4" descr="Image result for ebook"/>
          <p:cNvSpPr>
            <a:spLocks noChangeAspect="1" noChangeArrowheads="1"/>
          </p:cNvSpPr>
          <p:nvPr/>
        </p:nvSpPr>
        <p:spPr bwMode="auto">
          <a:xfrm>
            <a:off x="155575" y="-1538288"/>
            <a:ext cx="4286250" cy="3219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2" name="AutoShape 6" descr="Ebook icon button above e-book reader tabl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4" name="AutoShape 8" descr="https://comps.gograph.com/ggb/7999352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5" name="Picture 9" descr="C:\Users\Raju\Downloads\799935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676400"/>
            <a:ext cx="3891208" cy="3124200"/>
          </a:xfrm>
          <a:prstGeom prst="rect">
            <a:avLst/>
          </a:prstGeom>
          <a:noFill/>
        </p:spPr>
      </p:pic>
      <p:pic>
        <p:nvPicPr>
          <p:cNvPr id="9227" name="Picture 11" descr="Image result for bo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6400"/>
            <a:ext cx="4714875" cy="3143251"/>
          </a:xfrm>
          <a:prstGeom prst="rect">
            <a:avLst/>
          </a:prstGeom>
          <a:noFill/>
        </p:spPr>
      </p:pic>
      <p:sp>
        <p:nvSpPr>
          <p:cNvPr id="16" name="Rounded Rectangle 15"/>
          <p:cNvSpPr/>
          <p:nvPr/>
        </p:nvSpPr>
        <p:spPr>
          <a:xfrm>
            <a:off x="228600" y="5257800"/>
            <a:ext cx="8610600" cy="990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ই-বুক বা ইলেকট্রনিক বুক হলো মুদ্রিত বইয়ের ইলেকট্রনিক রূপ। কোন বই ইলেকট্রনিক মাধ্যমে প্রকাশ </a:t>
            </a:r>
            <a:endParaRPr lang="en-US" sz="32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79" t="2327" r="6714"/>
          <a:stretch/>
        </p:blipFill>
        <p:spPr>
          <a:xfrm>
            <a:off x="4471615" y="2895600"/>
            <a:ext cx="4429796" cy="2664465"/>
          </a:xfrm>
          <a:prstGeom prst="rect">
            <a:avLst/>
          </a:prstGeom>
        </p:spPr>
      </p:pic>
      <p:sp>
        <p:nvSpPr>
          <p:cNvPr id="8194" name="AutoShape 2" descr="Image result for New book festival in Bangladesh"/>
          <p:cNvSpPr>
            <a:spLocks noChangeAspect="1" noChangeArrowheads="1"/>
          </p:cNvSpPr>
          <p:nvPr/>
        </p:nvSpPr>
        <p:spPr bwMode="auto">
          <a:xfrm>
            <a:off x="155575" y="-1600200"/>
            <a:ext cx="5734050" cy="3333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Image result for New book festival in Bangladesh"/>
          <p:cNvSpPr>
            <a:spLocks noChangeAspect="1" noChangeArrowheads="1"/>
          </p:cNvSpPr>
          <p:nvPr/>
        </p:nvSpPr>
        <p:spPr bwMode="auto">
          <a:xfrm>
            <a:off x="155575" y="-1600200"/>
            <a:ext cx="5734050" cy="3333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7" name="Picture 5" descr="C:\Users\Raju\Downloads\d451b46583cd512111d633d3641c4a6b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828800"/>
            <a:ext cx="3930209" cy="2286000"/>
          </a:xfrm>
          <a:prstGeom prst="rect">
            <a:avLst/>
          </a:prstGeom>
          <a:noFill/>
        </p:spPr>
      </p:pic>
      <p:sp>
        <p:nvSpPr>
          <p:cNvPr id="13" name="Rounded Rectangle 12"/>
          <p:cNvSpPr/>
          <p:nvPr/>
        </p:nvSpPr>
        <p:spPr>
          <a:xfrm>
            <a:off x="1219200" y="304800"/>
            <a:ext cx="6629400" cy="762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ইন্টারনেটে প্রাপ্ত শিক্ষা বিষয়ক সুবিধাসমূহ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4495800"/>
            <a:ext cx="30480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 হারিয়ে গেলে বা নষ্ট হলে তোমরা কী করবে? 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Down Ribbon 15"/>
          <p:cNvSpPr/>
          <p:nvPr/>
        </p:nvSpPr>
        <p:spPr>
          <a:xfrm>
            <a:off x="5029200" y="1295400"/>
            <a:ext cx="3810000" cy="1066800"/>
          </a:xfrm>
          <a:prstGeom prst="ribbon">
            <a:avLst>
              <a:gd name="adj1" fmla="val 16667"/>
              <a:gd name="adj2" fmla="val 4928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বই ডাউনলোড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Image result for ebook reader"/>
          <p:cNvSpPr>
            <a:spLocks noChangeAspect="1" noChangeArrowheads="1"/>
          </p:cNvSpPr>
          <p:nvPr/>
        </p:nvSpPr>
        <p:spPr bwMode="auto">
          <a:xfrm>
            <a:off x="155575" y="-1646238"/>
            <a:ext cx="2857500" cy="3438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0" name="Picture 4" descr="Image result for ebook read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066800"/>
            <a:ext cx="3657600" cy="4401313"/>
          </a:xfrm>
          <a:prstGeom prst="rect">
            <a:avLst/>
          </a:prstGeom>
          <a:noFill/>
        </p:spPr>
      </p:pic>
      <p:pic>
        <p:nvPicPr>
          <p:cNvPr id="29702" name="Picture 6" descr="Image result for ebook rea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066800"/>
            <a:ext cx="4343400" cy="43434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2286000" y="5715000"/>
            <a:ext cx="4724400" cy="762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স্মার্টফোনে পড়া যায়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349</Words>
  <Application>Microsoft Office PowerPoint</Application>
  <PresentationFormat>On-screen Show (4:3)</PresentationFormat>
  <Paragraphs>69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Raju</dc:creator>
  <cp:lastModifiedBy>Raju</cp:lastModifiedBy>
  <cp:revision>59</cp:revision>
  <dcterms:created xsi:type="dcterms:W3CDTF">2006-08-16T00:00:00Z</dcterms:created>
  <dcterms:modified xsi:type="dcterms:W3CDTF">2019-11-26T15:30:46Z</dcterms:modified>
</cp:coreProperties>
</file>