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71" r:id="rId9"/>
    <p:sldId id="263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11/26/2019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077200" cy="11430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n-IN" sz="7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            স্বাগতম</a:t>
            </a:r>
            <a:r>
              <a:rPr lang="bn-IN" dirty="0" smtClean="0"/>
              <a:t> </a:t>
            </a:r>
            <a:endParaRPr lang="en-US" dirty="0"/>
          </a:p>
        </p:txBody>
      </p:sp>
      <p:pic>
        <p:nvPicPr>
          <p:cNvPr id="4" name="Content Placeholder 3" descr="golap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400" y="1676400"/>
            <a:ext cx="8077199" cy="44958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04088"/>
            <a:ext cx="7543800" cy="1143000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                 </a:t>
            </a:r>
            <a:r>
              <a:rPr lang="bn-IN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স্বরব পাঠ 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josim-0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286000"/>
            <a:ext cx="7391400" cy="38862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josim-0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838200"/>
            <a:ext cx="7467600" cy="5257800"/>
          </a:xfrm>
        </p:spPr>
      </p:pic>
      <p:sp>
        <p:nvSpPr>
          <p:cNvPr id="6" name="Rectangle 5"/>
          <p:cNvSpPr/>
          <p:nvPr/>
        </p:nvSpPr>
        <p:spPr>
          <a:xfrm>
            <a:off x="1981200" y="1981200"/>
            <a:ext cx="5715000" cy="762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নীরব পাঠ 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7772400" cy="1143000"/>
          </a:xfrm>
        </p:spPr>
        <p:txBody>
          <a:bodyPr/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      সন্তানের প্রতি মায়ের ভালোবাসা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josim-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2057400"/>
            <a:ext cx="7772400" cy="4191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                    </a:t>
            </a:r>
            <a:r>
              <a:rPr lang="bn-IN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মুল্যায়ন </a:t>
            </a:r>
            <a:endParaRPr lang="en-US" sz="6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75000"/>
            </a:schemeClr>
          </a:solidFill>
        </p:spPr>
        <p:txBody>
          <a:bodyPr/>
          <a:lstStyle/>
          <a:p>
            <a:pPr algn="just"/>
            <a:r>
              <a:rPr lang="bn-IN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পল্লী কবির জন্মস্থান কোথায়?  </a:t>
            </a:r>
          </a:p>
          <a:p>
            <a:pPr algn="just"/>
            <a:r>
              <a:rPr lang="bn-IN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কবি কত সালে জন্মগ্রহণ করেন ?</a:t>
            </a:r>
          </a:p>
          <a:p>
            <a:pPr algn="just"/>
            <a:r>
              <a:rPr lang="bn-IN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তিনি কত সালে মৃত্যুবরণ করেন? </a:t>
            </a:r>
          </a:p>
          <a:p>
            <a:pPr algn="just"/>
            <a:r>
              <a:rPr lang="bn-IN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আড়ঙ অর্থ কি ?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704088"/>
            <a:ext cx="7162800" cy="1143000"/>
          </a:xfrm>
        </p:spPr>
        <p:txBody>
          <a:bodyPr>
            <a:normAutofit/>
          </a:bodyPr>
          <a:lstStyle/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                 </a:t>
            </a:r>
            <a:r>
              <a:rPr lang="bn-IN" sz="6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6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Bar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0600" y="2133600"/>
            <a:ext cx="7162800" cy="3200400"/>
          </a:xfrm>
        </p:spPr>
      </p:pic>
      <p:sp>
        <p:nvSpPr>
          <p:cNvPr id="5" name="Rounded Rectangle 4"/>
          <p:cNvSpPr/>
          <p:nvPr/>
        </p:nvSpPr>
        <p:spPr>
          <a:xfrm>
            <a:off x="990600" y="5334000"/>
            <a:ext cx="7162800" cy="1143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‘সন্তানের প্রতি মায়ের ভালোবাসা অকৃত্রিম’- ব্যাখ্যা কর।   </a:t>
            </a: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hank you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838200"/>
            <a:ext cx="7315200" cy="5029200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2819400" y="4495800"/>
            <a:ext cx="3657600" cy="1371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 </a:t>
            </a:r>
            <a:endParaRPr lang="en-US" sz="6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04088"/>
            <a:ext cx="8153400" cy="114300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bn-IN" dirty="0" smtClean="0"/>
              <a:t>      </a:t>
            </a:r>
            <a:r>
              <a:rPr lang="bn-IN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শিক্ষক পরিচিতি </a:t>
            </a:r>
            <a:endParaRPr lang="en-US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229600" cy="438912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>
              <a:buNone/>
            </a:pPr>
            <a:endParaRPr lang="bn-IN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just">
              <a:buNone/>
            </a:pPr>
            <a:endParaRPr lang="bn-IN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just">
              <a:buNone/>
            </a:pPr>
            <a:r>
              <a:rPr lang="bn-IN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                        জাহেদা পারভীন  </a:t>
            </a:r>
          </a:p>
          <a:p>
            <a:pPr algn="just">
              <a:buNone/>
            </a:pPr>
            <a:r>
              <a:rPr lang="bn-IN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                         সহকারী শিক্ষক</a:t>
            </a:r>
          </a:p>
          <a:p>
            <a:pPr algn="just">
              <a:buNone/>
            </a:pPr>
            <a:r>
              <a:rPr lang="bn-IN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                         আলহাজ্ব আব্দুল করিম উচ্চ বিদ্যালয় </a:t>
            </a:r>
          </a:p>
          <a:p>
            <a:pPr algn="just">
              <a:buNone/>
            </a:pPr>
            <a:r>
              <a:rPr lang="bn-IN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                          ভবদিয়া, রাজবাড়ী । </a:t>
            </a:r>
          </a:p>
          <a:p>
            <a:pPr algn="just">
              <a:buNone/>
            </a:pPr>
            <a:r>
              <a:rPr lang="bn-IN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                          মোবাইলঃ ০১৭১০৪১১৩২০ </a:t>
            </a:r>
          </a:p>
          <a:p>
            <a:pPr algn="just">
              <a:buNone/>
            </a:pPr>
            <a:endParaRPr lang="bn-IN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Jahed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0" y="2057400"/>
            <a:ext cx="1676400" cy="18288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89888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IN" dirty="0" smtClean="0">
                <a:latin typeface="NikoshBAN" pitchFamily="2" charset="0"/>
                <a:cs typeface="NikoshBAN" pitchFamily="2" charset="0"/>
              </a:rPr>
            </a:br>
            <a:r>
              <a:rPr lang="bn-IN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IN" dirty="0" smtClean="0">
                <a:latin typeface="NikoshBAN" pitchFamily="2" charset="0"/>
                <a:cs typeface="NikoshBAN" pitchFamily="2" charset="0"/>
              </a:rPr>
            </a:br>
            <a:r>
              <a:rPr lang="bn-IN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IN" dirty="0" smtClean="0">
                <a:latin typeface="NikoshBAN" pitchFamily="2" charset="0"/>
                <a:cs typeface="NikoshBAN" pitchFamily="2" charset="0"/>
              </a:rPr>
            </a:br>
            <a:r>
              <a:rPr lang="bn-IN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IN" dirty="0" smtClean="0">
                <a:latin typeface="NikoshBAN" pitchFamily="2" charset="0"/>
                <a:cs typeface="NikoshBAN" pitchFamily="2" charset="0"/>
              </a:rPr>
            </a:br>
            <a:r>
              <a:rPr lang="bn-IN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IN" dirty="0" smtClean="0">
                <a:latin typeface="NikoshBAN" pitchFamily="2" charset="0"/>
                <a:cs typeface="NikoshBAN" pitchFamily="2" charset="0"/>
              </a:rPr>
            </a:br>
            <a:r>
              <a:rPr lang="bn-IN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IN" dirty="0" smtClean="0">
                <a:latin typeface="NikoshBAN" pitchFamily="2" charset="0"/>
                <a:cs typeface="NikoshBAN" pitchFamily="2" charset="0"/>
              </a:rPr>
            </a:br>
            <a:r>
              <a:rPr lang="bn-IN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IN" dirty="0" smtClean="0">
                <a:latin typeface="NikoshBAN" pitchFamily="2" charset="0"/>
                <a:cs typeface="NikoshBAN" pitchFamily="2" charset="0"/>
              </a:rPr>
            </a:br>
            <a:r>
              <a:rPr lang="bn-IN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IN" dirty="0" smtClean="0">
                <a:latin typeface="NikoshBAN" pitchFamily="2" charset="0"/>
                <a:cs typeface="NikoshBAN" pitchFamily="2" charset="0"/>
              </a:rPr>
            </a:br>
            <a:r>
              <a:rPr lang="bn-IN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IN" dirty="0" smtClean="0">
                <a:latin typeface="NikoshBAN" pitchFamily="2" charset="0"/>
                <a:cs typeface="NikoshBAN" pitchFamily="2" charset="0"/>
              </a:rPr>
            </a:br>
            <a:r>
              <a:rPr lang="bn-IN" dirty="0" smtClean="0">
                <a:latin typeface="NikoshBAN" pitchFamily="2" charset="0"/>
                <a:cs typeface="NikoshBAN" pitchFamily="2" charset="0"/>
              </a:rPr>
              <a:t>                     </a:t>
            </a:r>
            <a:br>
              <a:rPr lang="bn-IN" dirty="0" smtClean="0">
                <a:latin typeface="NikoshBAN" pitchFamily="2" charset="0"/>
                <a:cs typeface="NikoshBAN" pitchFamily="2" charset="0"/>
              </a:rPr>
            </a:br>
            <a:r>
              <a:rPr lang="bn-IN" dirty="0" smtClean="0">
                <a:latin typeface="NikoshBAN" pitchFamily="2" charset="0"/>
                <a:cs typeface="NikoshBAN" pitchFamily="2" charset="0"/>
              </a:rPr>
              <a:t>                      পাঠ পরিচিতি </a:t>
            </a:r>
            <a:br>
              <a:rPr lang="bn-IN" dirty="0" smtClean="0">
                <a:latin typeface="NikoshBAN" pitchFamily="2" charset="0"/>
                <a:cs typeface="NikoshBAN" pitchFamily="2" charset="0"/>
              </a:rPr>
            </a:b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just">
              <a:buNone/>
            </a:pPr>
            <a:r>
              <a:rPr lang="bn-IN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             </a:t>
            </a:r>
          </a:p>
          <a:p>
            <a:pPr algn="just">
              <a:buNone/>
            </a:pPr>
            <a:r>
              <a:rPr lang="bn-IN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                                        </a:t>
            </a:r>
            <a:r>
              <a:rPr lang="bn-IN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শ্রেণীঃ নবম </a:t>
            </a:r>
          </a:p>
          <a:p>
            <a:pPr algn="just">
              <a:buNone/>
            </a:pPr>
            <a:r>
              <a:rPr lang="bn-IN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                                বিষয়ঃ বাংলা পদ্য </a:t>
            </a:r>
          </a:p>
          <a:p>
            <a:pPr algn="just">
              <a:buNone/>
            </a:pPr>
            <a:r>
              <a:rPr lang="bn-IN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                                অধ্যায়ঃ ষোড়শ </a:t>
            </a:r>
          </a:p>
          <a:p>
            <a:pPr algn="just">
              <a:buNone/>
            </a:pPr>
            <a:r>
              <a:rPr lang="bn-IN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                                সময়ঃ ৫০ মিনিট। </a:t>
            </a:r>
          </a:p>
          <a:p>
            <a:pPr algn="just">
              <a:buNone/>
            </a:pPr>
            <a:r>
              <a:rPr lang="bn-IN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                                তারিখঃ ২৭/১১/২০১৯ </a:t>
            </a:r>
          </a:p>
          <a:p>
            <a:endParaRPr lang="bn-IN" dirty="0" smtClean="0"/>
          </a:p>
          <a:p>
            <a:endParaRPr lang="bn-IN" dirty="0" smtClean="0"/>
          </a:p>
          <a:p>
            <a:endParaRPr lang="bn-IN" dirty="0" smtClean="0"/>
          </a:p>
          <a:p>
            <a:endParaRPr lang="bn-IN" dirty="0" smtClean="0"/>
          </a:p>
          <a:p>
            <a:endParaRPr lang="bn-IN" dirty="0" smtClean="0"/>
          </a:p>
          <a:p>
            <a:endParaRPr lang="bn-IN" dirty="0" smtClean="0"/>
          </a:p>
          <a:p>
            <a:endParaRPr lang="bn-IN" dirty="0" smtClean="0"/>
          </a:p>
          <a:p>
            <a:endParaRPr lang="bn-IN" dirty="0" smtClean="0"/>
          </a:p>
          <a:p>
            <a:endParaRPr lang="bn-IN" dirty="0" smtClean="0"/>
          </a:p>
          <a:p>
            <a:endParaRPr lang="bn-IN" dirty="0" smtClean="0"/>
          </a:p>
          <a:p>
            <a:endParaRPr lang="bn-IN" dirty="0" smtClean="0"/>
          </a:p>
          <a:p>
            <a:endParaRPr lang="bn-IN" dirty="0" smtClean="0"/>
          </a:p>
          <a:p>
            <a:endParaRPr lang="bn-IN" dirty="0" smtClean="0"/>
          </a:p>
          <a:p>
            <a:endParaRPr lang="bn-IN" dirty="0" smtClean="0"/>
          </a:p>
          <a:p>
            <a:endParaRPr lang="bn-IN" dirty="0" smtClean="0"/>
          </a:p>
          <a:p>
            <a:endParaRPr lang="bn-IN" dirty="0" smtClean="0"/>
          </a:p>
          <a:p>
            <a:endParaRPr lang="bn-IN" dirty="0" smtClean="0"/>
          </a:p>
          <a:p>
            <a:endParaRPr lang="bn-IN" dirty="0" smtClean="0"/>
          </a:p>
          <a:p>
            <a:endParaRPr lang="bn-IN" dirty="0" smtClean="0"/>
          </a:p>
          <a:p>
            <a:endParaRPr lang="bn-IN" dirty="0" smtClean="0"/>
          </a:p>
          <a:p>
            <a:endParaRPr lang="bn-IN" dirty="0" smtClean="0"/>
          </a:p>
          <a:p>
            <a:endParaRPr lang="bn-IN" dirty="0" smtClean="0"/>
          </a:p>
          <a:p>
            <a:endParaRPr lang="bn-IN" dirty="0" smtClean="0"/>
          </a:p>
          <a:p>
            <a:endParaRPr lang="bn-IN" dirty="0" smtClean="0"/>
          </a:p>
          <a:p>
            <a:endParaRPr lang="bn-IN" dirty="0" smtClean="0"/>
          </a:p>
          <a:p>
            <a:endParaRPr lang="bn-IN" dirty="0" smtClean="0"/>
          </a:p>
          <a:p>
            <a:endParaRPr lang="bn-IN" dirty="0" smtClean="0"/>
          </a:p>
          <a:p>
            <a:endParaRPr lang="bn-IN" dirty="0" smtClean="0"/>
          </a:p>
          <a:p>
            <a:endParaRPr lang="bn-IN" dirty="0" smtClean="0"/>
          </a:p>
          <a:p>
            <a:endParaRPr lang="bn-IN" dirty="0" smtClean="0"/>
          </a:p>
          <a:p>
            <a:endParaRPr lang="bn-IN" dirty="0" smtClean="0"/>
          </a:p>
          <a:p>
            <a:endParaRPr lang="bn-IN" dirty="0" smtClean="0"/>
          </a:p>
          <a:p>
            <a:endParaRPr lang="bn-IN" dirty="0" smtClean="0"/>
          </a:p>
          <a:p>
            <a:endParaRPr lang="bn-IN" dirty="0" smtClean="0"/>
          </a:p>
          <a:p>
            <a:endParaRPr lang="bn-IN" dirty="0" smtClean="0"/>
          </a:p>
          <a:p>
            <a:endParaRPr lang="bn-IN" dirty="0" smtClean="0"/>
          </a:p>
          <a:p>
            <a:endParaRPr lang="bn-IN" dirty="0" smtClean="0"/>
          </a:p>
          <a:p>
            <a:endParaRPr lang="bn-IN" dirty="0" smtClean="0"/>
          </a:p>
          <a:p>
            <a:endParaRPr lang="bn-IN" dirty="0" smtClean="0"/>
          </a:p>
          <a:p>
            <a:endParaRPr lang="bn-IN" dirty="0" smtClean="0"/>
          </a:p>
          <a:p>
            <a:endParaRPr lang="bn-IN" dirty="0" smtClean="0"/>
          </a:p>
          <a:p>
            <a:endParaRPr lang="bn-IN" dirty="0" smtClean="0"/>
          </a:p>
          <a:p>
            <a:endParaRPr lang="bn-IN" dirty="0" smtClean="0"/>
          </a:p>
          <a:p>
            <a:endParaRPr lang="bn-IN" dirty="0" smtClean="0"/>
          </a:p>
          <a:p>
            <a:endParaRPr lang="bn-IN" dirty="0" smtClean="0"/>
          </a:p>
          <a:p>
            <a:endParaRPr lang="bn-IN" dirty="0" smtClean="0"/>
          </a:p>
          <a:p>
            <a:endParaRPr lang="bn-IN" dirty="0" smtClean="0"/>
          </a:p>
          <a:p>
            <a:endParaRPr lang="bn-IN" dirty="0" smtClean="0"/>
          </a:p>
          <a:p>
            <a:endParaRPr lang="bn-IN" dirty="0" smtClean="0"/>
          </a:p>
          <a:p>
            <a:endParaRPr lang="bn-IN" dirty="0" smtClean="0"/>
          </a:p>
          <a:p>
            <a:endParaRPr lang="bn-IN" dirty="0" smtClean="0"/>
          </a:p>
          <a:p>
            <a:endParaRPr lang="bn-IN" dirty="0" smtClean="0"/>
          </a:p>
          <a:p>
            <a:endParaRPr lang="bn-IN" dirty="0" smtClean="0"/>
          </a:p>
          <a:p>
            <a:endParaRPr lang="bn-IN" dirty="0" smtClean="0"/>
          </a:p>
          <a:p>
            <a:endParaRPr lang="bn-IN" dirty="0" smtClean="0"/>
          </a:p>
          <a:p>
            <a:endParaRPr lang="bn-IN" dirty="0" smtClean="0"/>
          </a:p>
          <a:p>
            <a:endParaRPr lang="bn-IN" dirty="0" smtClean="0"/>
          </a:p>
          <a:p>
            <a:endParaRPr lang="bn-IN" dirty="0" smtClean="0"/>
          </a:p>
          <a:p>
            <a:endParaRPr lang="bn-IN" dirty="0" smtClean="0"/>
          </a:p>
          <a:p>
            <a:endParaRPr lang="bn-IN" dirty="0" smtClean="0"/>
          </a:p>
          <a:p>
            <a:endParaRPr lang="bn-IN" dirty="0" smtClean="0"/>
          </a:p>
          <a:p>
            <a:endParaRPr lang="bn-IN" dirty="0" smtClean="0"/>
          </a:p>
          <a:p>
            <a:endParaRPr lang="bn-IN" dirty="0" smtClean="0"/>
          </a:p>
          <a:p>
            <a:endParaRPr lang="bn-IN" dirty="0" smtClean="0"/>
          </a:p>
          <a:p>
            <a:endParaRPr lang="bn-IN" dirty="0" smtClean="0"/>
          </a:p>
          <a:p>
            <a:endParaRPr lang="bn-IN" dirty="0" smtClean="0"/>
          </a:p>
          <a:p>
            <a:endParaRPr lang="bn-IN" dirty="0" smtClean="0"/>
          </a:p>
          <a:p>
            <a:endParaRPr lang="bn-IN" dirty="0" smtClean="0"/>
          </a:p>
          <a:p>
            <a:endParaRPr lang="bn-IN" dirty="0" smtClean="0"/>
          </a:p>
          <a:p>
            <a:endParaRPr lang="bn-IN" dirty="0" smtClean="0"/>
          </a:p>
          <a:p>
            <a:endParaRPr lang="bn-IN" dirty="0" smtClean="0"/>
          </a:p>
          <a:p>
            <a:endParaRPr lang="bn-IN" dirty="0" smtClean="0"/>
          </a:p>
          <a:p>
            <a:endParaRPr lang="bn-IN" dirty="0" smtClean="0"/>
          </a:p>
          <a:p>
            <a:endParaRPr lang="bn-IN" dirty="0" smtClean="0"/>
          </a:p>
          <a:p>
            <a:endParaRPr lang="bn-IN" dirty="0" smtClean="0"/>
          </a:p>
          <a:p>
            <a:endParaRPr lang="bn-IN" dirty="0" smtClean="0"/>
          </a:p>
          <a:p>
            <a:endParaRPr lang="bn-IN" dirty="0" smtClean="0"/>
          </a:p>
          <a:p>
            <a:endParaRPr lang="bn-IN" dirty="0" smtClean="0"/>
          </a:p>
          <a:p>
            <a:endParaRPr lang="bn-IN" dirty="0" smtClean="0"/>
          </a:p>
          <a:p>
            <a:endParaRPr lang="bn-IN" dirty="0" smtClean="0"/>
          </a:p>
          <a:p>
            <a:endParaRPr lang="bn-IN" dirty="0" smtClean="0"/>
          </a:p>
          <a:p>
            <a:endParaRPr lang="bn-IN" dirty="0" smtClean="0"/>
          </a:p>
          <a:p>
            <a:endParaRPr lang="bn-IN" dirty="0" smtClean="0"/>
          </a:p>
          <a:p>
            <a:endParaRPr lang="bn-IN" dirty="0" smtClean="0"/>
          </a:p>
          <a:p>
            <a:endParaRPr lang="bn-IN" dirty="0" smtClean="0"/>
          </a:p>
          <a:p>
            <a:endParaRPr lang="bn-IN" dirty="0" smtClean="0"/>
          </a:p>
          <a:p>
            <a:endParaRPr lang="bn-IN" dirty="0" smtClean="0"/>
          </a:p>
          <a:p>
            <a:endParaRPr lang="bn-IN" dirty="0" smtClean="0"/>
          </a:p>
          <a:p>
            <a:endParaRPr lang="bn-IN" dirty="0" smtClean="0"/>
          </a:p>
          <a:p>
            <a:endParaRPr lang="bn-IN" dirty="0" smtClean="0"/>
          </a:p>
          <a:p>
            <a:endParaRPr lang="bn-IN" dirty="0" smtClean="0"/>
          </a:p>
          <a:p>
            <a:endParaRPr lang="bn-IN" dirty="0" smtClean="0"/>
          </a:p>
          <a:p>
            <a:endParaRPr lang="bn-IN" dirty="0" smtClean="0"/>
          </a:p>
          <a:p>
            <a:endParaRPr lang="bn-IN" dirty="0" smtClean="0"/>
          </a:p>
          <a:p>
            <a:endParaRPr lang="bn-IN" dirty="0" smtClean="0"/>
          </a:p>
          <a:p>
            <a:endParaRPr lang="bn-IN" dirty="0" smtClean="0"/>
          </a:p>
          <a:p>
            <a:endParaRPr lang="bn-IN" dirty="0" smtClean="0"/>
          </a:p>
          <a:p>
            <a:endParaRPr lang="bn-IN" dirty="0" smtClean="0"/>
          </a:p>
          <a:p>
            <a:endParaRPr lang="bn-IN" dirty="0" smtClean="0"/>
          </a:p>
          <a:p>
            <a:endParaRPr lang="bn-IN" dirty="0" smtClean="0"/>
          </a:p>
          <a:p>
            <a:endParaRPr lang="bn-IN" dirty="0" smtClean="0"/>
          </a:p>
          <a:p>
            <a:endParaRPr lang="bn-IN" dirty="0" smtClean="0"/>
          </a:p>
          <a:p>
            <a:endParaRPr lang="bn-IN" dirty="0" smtClean="0"/>
          </a:p>
          <a:p>
            <a:endParaRPr lang="bn-IN" dirty="0" smtClean="0"/>
          </a:p>
          <a:p>
            <a:endParaRPr lang="bn-IN" dirty="0" smtClean="0"/>
          </a:p>
          <a:p>
            <a:endParaRPr lang="bn-IN" dirty="0" smtClean="0"/>
          </a:p>
          <a:p>
            <a:endParaRPr lang="bn-IN" dirty="0" smtClean="0"/>
          </a:p>
          <a:p>
            <a:endParaRPr lang="bn-IN" dirty="0" smtClean="0"/>
          </a:p>
          <a:p>
            <a:endParaRPr lang="bn-IN" dirty="0" smtClean="0"/>
          </a:p>
          <a:p>
            <a:endParaRPr lang="bn-IN" dirty="0" smtClean="0"/>
          </a:p>
          <a:p>
            <a:endParaRPr lang="bn-IN" dirty="0" smtClean="0"/>
          </a:p>
          <a:p>
            <a:endParaRPr lang="bn-IN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704088"/>
            <a:ext cx="7162800" cy="114300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       নিচের ছবি দুটি লক্ষ্য কর।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villag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0600" y="2209800"/>
            <a:ext cx="4114800" cy="3810000"/>
          </a:xfrm>
        </p:spPr>
      </p:pic>
      <p:pic>
        <p:nvPicPr>
          <p:cNvPr id="5" name="Picture 4" descr="m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1600" y="2209800"/>
            <a:ext cx="2895599" cy="381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              </a:t>
            </a:r>
            <a:r>
              <a:rPr lang="bn-IN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আজকের পাঠের বিষয় 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bn-IN" dirty="0" smtClean="0">
                <a:latin typeface="NikoshBAN" pitchFamily="2" charset="0"/>
                <a:cs typeface="NikoshBAN" pitchFamily="2" charset="0"/>
              </a:rPr>
              <a:t>                              </a:t>
            </a:r>
          </a:p>
          <a:p>
            <a:pPr>
              <a:buNone/>
            </a:pPr>
            <a:r>
              <a:rPr lang="bn-IN" sz="88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      </a:t>
            </a:r>
            <a:endParaRPr lang="en-US" sz="8800" dirty="0">
              <a:solidFill>
                <a:srgbClr val="92D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jasim-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2209800"/>
            <a:ext cx="6858000" cy="3886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153400" cy="121920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                     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শিখনফল </a:t>
            </a:r>
            <a:br>
              <a:rPr lang="bn-IN" sz="4000" dirty="0" smtClean="0">
                <a:latin typeface="NikoshBAN" pitchFamily="2" charset="0"/>
                <a:cs typeface="NikoshBAN" pitchFamily="2" charset="0"/>
              </a:rPr>
            </a:b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  <a:solidFill>
            <a:srgbClr val="00B050"/>
          </a:solidFill>
        </p:spPr>
        <p:txBody>
          <a:bodyPr>
            <a:normAutofit/>
          </a:bodyPr>
          <a:lstStyle/>
          <a:p>
            <a:endParaRPr lang="bn-IN" sz="32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endParaRPr lang="bn-IN" sz="32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just">
              <a:buNone/>
            </a:pP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১।কবির পরিচিতি বর্ণনা করতে পারবে।</a:t>
            </a:r>
          </a:p>
          <a:p>
            <a:pPr algn="just">
              <a:buNone/>
            </a:pP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২। স্বরব- নিরব পাঠ করতে পারবে। </a:t>
            </a:r>
          </a:p>
          <a:p>
            <a:pPr algn="just">
              <a:buNone/>
            </a:pP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৩। সন্তানের প্রতি মায়ের ভালবাসা ব্যাখ্যা করতে পারবে। 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josi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685800"/>
            <a:ext cx="6934200" cy="4343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43000" y="5257800"/>
            <a:ext cx="685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     পল্লী কবি জসীম উদ্দীন</a:t>
            </a: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04088"/>
            <a:ext cx="7467600" cy="1143000"/>
          </a:xfrm>
        </p:spPr>
        <p:txBody>
          <a:bodyPr/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                  </a:t>
            </a:r>
            <a:r>
              <a:rPr lang="bn-IN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কবির বাড়ী </a:t>
            </a:r>
            <a:endParaRPr lang="en-US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josim bar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905000"/>
            <a:ext cx="7467600" cy="40386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               </a:t>
            </a:r>
            <a:r>
              <a:rPr lang="bn-IN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কবি পরিচিতি    </a:t>
            </a:r>
            <a:endParaRPr lang="en-US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bn-IN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জন্মঃ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 ১৯০৩ খ্রিঃ ফরিদপুর জেলার তাম্বুলখানা গ্রামে জন্ম গ্রহন করেন। </a:t>
            </a:r>
          </a:p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তিনি ‘</a:t>
            </a:r>
            <a:r>
              <a:rPr lang="bn-IN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পল্লীকবি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’ নামে খ্যাত ।</a:t>
            </a:r>
          </a:p>
          <a:p>
            <a:r>
              <a:rPr lang="bn-IN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উল্লেখযোগ্য রচনাঃ</a:t>
            </a:r>
            <a:r>
              <a:rPr lang="bn-IN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নক্সি কাঁথার মাঠ,সোজনবাদিয়ার  ঘাট,রাখালী,বালুচর,হাসু,এক পয়সার বাঁশি,মাটির কান্না ইত্যাদি।   </a:t>
            </a:r>
          </a:p>
          <a:p>
            <a:r>
              <a:rPr lang="bn-IN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পুরস্কারঃ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 তিনি বিশ্বভারতী বিশ্ববিদ্যালয় থেকে সম্মানসূচক </a:t>
            </a:r>
            <a:r>
              <a:rPr lang="bn-IN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ডি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IN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লিট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. </a:t>
            </a:r>
            <a:r>
              <a:rPr lang="bn-IN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ডিগ্রি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পান।এছাড়া সাহিত্য-সাধনার স্বীকৃতিস্বরূপ তিনি </a:t>
            </a:r>
            <a:r>
              <a:rPr lang="bn-IN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একুশে পদক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লাভ করেন।</a:t>
            </a:r>
          </a:p>
          <a:p>
            <a:r>
              <a:rPr lang="bn-IN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মৃত্যুঃ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১৯৭৬ সালের ১৪ই মার্চ কবি ঢাকায় মৃত্যুবরণ করেন।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296</TotalTime>
  <Words>206</Words>
  <Application>Microsoft Office PowerPoint</Application>
  <PresentationFormat>On-screen Show (4:3)</PresentationFormat>
  <Paragraphs>155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              স্বাগতম </vt:lpstr>
      <vt:lpstr>      শিক্ষক পরিচিতি </vt:lpstr>
      <vt:lpstr>                                                     পাঠ পরিচিতি  </vt:lpstr>
      <vt:lpstr>       নিচের ছবি দুটি লক্ষ্য কর। </vt:lpstr>
      <vt:lpstr>              আজকের পাঠের বিষয় </vt:lpstr>
      <vt:lpstr>                      শিখনফল  </vt:lpstr>
      <vt:lpstr>Slide 7</vt:lpstr>
      <vt:lpstr>                  কবির বাড়ী </vt:lpstr>
      <vt:lpstr>               কবি পরিচিতি    </vt:lpstr>
      <vt:lpstr>                 স্বরব পাঠ </vt:lpstr>
      <vt:lpstr>Slide 11</vt:lpstr>
      <vt:lpstr>      সন্তানের প্রতি মায়ের ভালোবাসা </vt:lpstr>
      <vt:lpstr>                              মুল্যায়ন </vt:lpstr>
      <vt:lpstr>                 বাড়ির কাজ 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 </dc:title>
  <dc:creator>Jaheda Parvin</dc:creator>
  <cp:lastModifiedBy>Jaheda Parvin</cp:lastModifiedBy>
  <cp:revision>62</cp:revision>
  <dcterms:created xsi:type="dcterms:W3CDTF">2006-08-16T00:00:00Z</dcterms:created>
  <dcterms:modified xsi:type="dcterms:W3CDTF">2019-11-26T17:13:18Z</dcterms:modified>
</cp:coreProperties>
</file>