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1" r:id="rId2"/>
    <p:sldId id="266" r:id="rId3"/>
    <p:sldId id="267" r:id="rId4"/>
    <p:sldId id="259" r:id="rId5"/>
    <p:sldId id="268" r:id="rId6"/>
    <p:sldId id="260" r:id="rId7"/>
    <p:sldId id="278" r:id="rId8"/>
    <p:sldId id="282" r:id="rId9"/>
    <p:sldId id="269" r:id="rId10"/>
    <p:sldId id="261" r:id="rId11"/>
    <p:sldId id="262" r:id="rId12"/>
    <p:sldId id="276" r:id="rId13"/>
    <p:sldId id="277" r:id="rId14"/>
    <p:sldId id="271" r:id="rId15"/>
    <p:sldId id="263" r:id="rId16"/>
    <p:sldId id="280" r:id="rId17"/>
    <p:sldId id="272" r:id="rId18"/>
    <p:sldId id="273" r:id="rId19"/>
    <p:sldId id="275" r:id="rId20"/>
    <p:sldId id="25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3140A-70A8-4E20-ADEB-65A146B9DA04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C824A-65AA-4FC5-8406-2FD524D2A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87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F178-97C6-4BB7-8C8A-ECFB5C50AF3E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7610-91F6-492F-94E0-866B37883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4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F178-97C6-4BB7-8C8A-ECFB5C50AF3E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7610-91F6-492F-94E0-866B37883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3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F178-97C6-4BB7-8C8A-ECFB5C50AF3E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7610-91F6-492F-94E0-866B37883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2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F178-97C6-4BB7-8C8A-ECFB5C50AF3E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7610-91F6-492F-94E0-866B37883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2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F178-97C6-4BB7-8C8A-ECFB5C50AF3E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7610-91F6-492F-94E0-866B37883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7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F178-97C6-4BB7-8C8A-ECFB5C50AF3E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7610-91F6-492F-94E0-866B37883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8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F178-97C6-4BB7-8C8A-ECFB5C50AF3E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7610-91F6-492F-94E0-866B37883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6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F178-97C6-4BB7-8C8A-ECFB5C50AF3E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7610-91F6-492F-94E0-866B37883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F178-97C6-4BB7-8C8A-ECFB5C50AF3E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7610-91F6-492F-94E0-866B37883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7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F178-97C6-4BB7-8C8A-ECFB5C50AF3E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7610-91F6-492F-94E0-866B37883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6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F178-97C6-4BB7-8C8A-ECFB5C50AF3E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7610-91F6-492F-94E0-866B37883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8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5F178-97C6-4BB7-8C8A-ECFB5C50AF3E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A7610-91F6-492F-94E0-866B37883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6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20" y="115743"/>
            <a:ext cx="9529011" cy="64032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574758" y="2009274"/>
            <a:ext cx="7291137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9600" dirty="0" smtClean="0">
                <a:ln w="57150"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Welcome</a:t>
            </a:r>
            <a:endParaRPr lang="en-US" sz="9600" dirty="0">
              <a:ln w="57150">
                <a:solidFill>
                  <a:srgbClr val="FFFF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3" r="28587"/>
          <a:stretch/>
        </p:blipFill>
        <p:spPr>
          <a:xfrm>
            <a:off x="5919538" y="0"/>
            <a:ext cx="9680408" cy="7466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3" r="29941"/>
          <a:stretch/>
        </p:blipFill>
        <p:spPr>
          <a:xfrm>
            <a:off x="-2671011" y="-300789"/>
            <a:ext cx="8590548" cy="746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5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96296E-6 L 0.46953 0.0023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77" y="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125E-6 -2.96296E-6 L -0.52929 -0.0004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-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1526" y="5991727"/>
            <a:ext cx="11610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Long ago, a young man who lived in a village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54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576"/>
            <a:ext cx="12192000" cy="6965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908176"/>
            <a:ext cx="117392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But his life is full of problems and sufferings, such as ill-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fellings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Quarrels, jealousy, enmity –all were part of everyday life.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49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" y="18808"/>
            <a:ext cx="12062013" cy="68391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9212" y="3818965"/>
            <a:ext cx="10972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So, he left his house and went to a jungle.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2123" y="961292"/>
            <a:ext cx="5064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Jungle</a:t>
            </a:r>
            <a:endParaRPr lang="en-US" sz="7200" b="1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73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2" y="93784"/>
            <a:ext cx="1166446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4329" y="4262718"/>
            <a:ext cx="8323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871" y="3522784"/>
            <a:ext cx="9624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He made a hut with wood, bamboo and reeds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43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5414" y="5310553"/>
            <a:ext cx="10421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But one day he found some mice in his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hut.The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little creatures soon made holes in his blanket.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989" y="252662"/>
            <a:ext cx="7447547" cy="507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3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7" y="458576"/>
            <a:ext cx="5443038" cy="26975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75" y="80451"/>
            <a:ext cx="5622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So, he brought a cat to kill the mice.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5" r="10885"/>
          <a:stretch/>
        </p:blipFill>
        <p:spPr>
          <a:xfrm>
            <a:off x="6356711" y="3412724"/>
            <a:ext cx="5462954" cy="3422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4246" y="3760653"/>
            <a:ext cx="5404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So , he brought a cowboy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246" y="138216"/>
            <a:ext cx="5395419" cy="29976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5178" y="2480527"/>
            <a:ext cx="5099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The cat needed milk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49080" y="1549140"/>
            <a:ext cx="3936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So, he brought a cow . The cow needed grass and hay.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4246" y="5601865"/>
            <a:ext cx="5215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The cowboy needed food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6" y="3326849"/>
            <a:ext cx="5443039" cy="35314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0898" y="5459240"/>
            <a:ext cx="5154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So , he took a wife to cook meals.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1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8492" y="715106"/>
            <a:ext cx="7831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Then children where born to them , and the man found himself again in a family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447" y="4560276"/>
            <a:ext cx="7233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So, nobody can not live alone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8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0" y="1225689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>
                <a:latin typeface="Book Antiqua" pitchFamily="18" charset="0"/>
              </a:rPr>
              <a:t>B Read the story and answer the questions that follow.</a:t>
            </a:r>
          </a:p>
          <a:p>
            <a:pPr algn="just"/>
            <a:r>
              <a:rPr lang="en-US" b="1" dirty="0">
                <a:latin typeface="Book Antiqua" pitchFamily="18" charset="0"/>
              </a:rPr>
              <a:t>Long ago, a young man found life in the family in his village full of problems and sufferings. Quarrels, ill-feelings, jealously, enmity - all were part of everyday life there. So he left his house and went to a jungle to live by himself. There he made a nice little hut with wood, bamboo and reeds. “Ah, how happy I am here!” said the man to himself. But one day he found some mice in his hut. The little creatures soon made holes in his blanket. So he brought a cat to kill the mice. The cat needed milk. So he brought a cow. The cow needed grass and hay. So he brought a cowboy. The cowboy needed food. So he took a wife to cook meals. Then children were born to them, and the man found himself again in a family. So nobody can live alone, unless they are either angels or devils. People need food, shelter, companions and cooperation. They need to help each other. And if they live in a family or community, their need can be fulfilled. Hence living in society can make people good and happy citizens.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234462"/>
            <a:ext cx="5779477" cy="1184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Silent Reading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11993"/>
            <a:ext cx="5955322" cy="525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1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5109" y="1512277"/>
            <a:ext cx="1147689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79438" algn="l"/>
              </a:tabLst>
            </a:pP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questions. First discuss in pairs, then write the 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answers individually.</a:t>
            </a:r>
          </a:p>
          <a:p>
            <a:pPr>
              <a:tabLst>
                <a:tab pos="579438" algn="l"/>
              </a:tabLst>
            </a:pPr>
            <a:endParaRPr lang="en-US" sz="36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79438" algn="l"/>
              </a:tabLst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1.How was the life of the young man in the village?</a:t>
            </a:r>
          </a:p>
          <a:p>
            <a:pPr>
              <a:tabLst>
                <a:tab pos="579438" algn="l"/>
              </a:tabLst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2.Why did the young man make the hut with?</a:t>
            </a:r>
          </a:p>
          <a:p>
            <a:pPr>
              <a:tabLst>
                <a:tab pos="579438" algn="l"/>
              </a:tabLst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What do people need for living?</a:t>
            </a:r>
          </a:p>
          <a:p>
            <a:pPr>
              <a:tabLst>
                <a:tab pos="579438" algn="l"/>
              </a:tabLst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Who can live alone?</a:t>
            </a:r>
          </a:p>
          <a:p>
            <a:pPr>
              <a:tabLst>
                <a:tab pos="579438" algn="l"/>
              </a:tabLst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How was the relation among the village people?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69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90"/>
            <a:ext cx="12192000" cy="68592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00070" y="3199528"/>
            <a:ext cx="2851007" cy="64633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Home work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092" y="5890425"/>
            <a:ext cx="11101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Write a letter to your friend describing about the village life.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79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65484" y="12031"/>
            <a:ext cx="11145870" cy="124106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Introduction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7230" y="1501907"/>
            <a:ext cx="6564925" cy="536781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Sherina Khatun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Assistant Teacher(ICT)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Baniargati Mohila Model Dakhil Madrasah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Jashore Sadar, Jashore.</a:t>
            </a:r>
          </a:p>
          <a:p>
            <a:endParaRPr lang="en-US" sz="20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sherinkhatun4@gmail.com</a:t>
            </a:r>
            <a:endParaRPr lang="en-US" sz="2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00012" y="1462575"/>
            <a:ext cx="5951312" cy="536781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119" y="2122457"/>
            <a:ext cx="1335006" cy="16983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052" y="1640339"/>
            <a:ext cx="4078706" cy="50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5568" y="2923143"/>
            <a:ext cx="6124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All The Best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Sequential Access Storage 5"/>
          <p:cNvSpPr/>
          <p:nvPr/>
        </p:nvSpPr>
        <p:spPr>
          <a:xfrm>
            <a:off x="3212432" y="4295274"/>
            <a:ext cx="5209673" cy="1648326"/>
          </a:xfrm>
          <a:prstGeom prst="flowChartMagneticTap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4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Allah Hafez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55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21" y="306805"/>
            <a:ext cx="5958821" cy="34290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6195442" y="1070810"/>
            <a:ext cx="5775979" cy="12272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Working alone looks bored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435" y="3112139"/>
            <a:ext cx="4728660" cy="355237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32347" y="4836695"/>
            <a:ext cx="6605088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Working together looks happy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08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716629" y="5713107"/>
            <a:ext cx="4793833" cy="783313"/>
          </a:xfrm>
          <a:prstGeom prst="flowChartAlternateProcess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effectLst>
            <a:glow rad="127000">
              <a:schemeClr val="accent2"/>
            </a:glow>
          </a:effectLst>
          <a:scene3d>
            <a:camera prst="orthographicFront"/>
            <a:lightRig rig="threePt" dir="t"/>
          </a:scene3d>
          <a:sp3d>
            <a:bevelT prst="relaxedInse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Living alone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30" y="2036845"/>
            <a:ext cx="4793833" cy="3522871"/>
          </a:xfrm>
          <a:prstGeom prst="rect">
            <a:avLst/>
          </a:prstGeom>
        </p:spPr>
      </p:pic>
      <p:sp>
        <p:nvSpPr>
          <p:cNvPr id="6" name="Flowchart: Alternate Process 5"/>
          <p:cNvSpPr/>
          <p:nvPr/>
        </p:nvSpPr>
        <p:spPr>
          <a:xfrm>
            <a:off x="6046367" y="5713107"/>
            <a:ext cx="5284305" cy="783313"/>
          </a:xfrm>
          <a:prstGeom prst="flowChartAlternateProcess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effectLst>
            <a:glow rad="127000">
              <a:schemeClr val="accent2"/>
            </a:glow>
          </a:effectLst>
          <a:scene3d>
            <a:camera prst="orthographicFront"/>
            <a:lightRig rig="threePt" dir="t"/>
          </a:scene3d>
          <a:sp3d>
            <a:bevelT prst="relaxedInse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Living with family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Sequential Access Storage 6"/>
          <p:cNvSpPr/>
          <p:nvPr/>
        </p:nvSpPr>
        <p:spPr>
          <a:xfrm>
            <a:off x="589545" y="371982"/>
            <a:ext cx="10178716" cy="1588168"/>
          </a:xfrm>
          <a:prstGeom prst="flowChartMagneticTap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Which picture do you unlike?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366" y="2036845"/>
            <a:ext cx="5284305" cy="354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8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/>
          <p:cNvSpPr/>
          <p:nvPr/>
        </p:nvSpPr>
        <p:spPr>
          <a:xfrm>
            <a:off x="423464" y="269649"/>
            <a:ext cx="11333747" cy="1944161"/>
          </a:xfrm>
          <a:prstGeom prst="flowChartMagneticTape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Our Today’s lesson is-------- 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4953" y="2723670"/>
            <a:ext cx="933225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Can you  Live  alone?</a:t>
            </a:r>
          </a:p>
          <a:p>
            <a:endParaRPr lang="en-US" sz="3200" b="1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Unit: one, lesson: one.   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Time: Forty Five.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Sequential Access Storage 7"/>
          <p:cNvSpPr/>
          <p:nvPr/>
        </p:nvSpPr>
        <p:spPr>
          <a:xfrm>
            <a:off x="423464" y="245586"/>
            <a:ext cx="11333747" cy="1944161"/>
          </a:xfrm>
          <a:prstGeom prst="flowChartMagneticTape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Our Today’s lesson is-------- 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4953" y="2711639"/>
            <a:ext cx="933225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Can you  Live  alone?</a:t>
            </a:r>
          </a:p>
          <a:p>
            <a:endParaRPr lang="en-US" sz="3200" b="1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Unit: one, lesson: one.   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Time: Forty Five.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78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/>
          <p:cNvSpPr/>
          <p:nvPr/>
        </p:nvSpPr>
        <p:spPr>
          <a:xfrm>
            <a:off x="2675965" y="203122"/>
            <a:ext cx="6454588" cy="1290918"/>
          </a:xfrm>
          <a:prstGeom prst="flowChartMagneticDisk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Learning Outcomes</a:t>
            </a:r>
            <a:endParaRPr lang="en-US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05508" y="1694328"/>
            <a:ext cx="11969261" cy="3307977"/>
          </a:xfrm>
          <a:prstGeom prst="round2DiagRect">
            <a:avLst/>
          </a:prstGeom>
          <a:gradFill flip="none" rotWithShape="1">
            <a:gsLst>
              <a:gs pos="4400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 we have studied the lesson, students will be able to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Ask and answer questions.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Narrate incidents.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Listen and understand others.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Read and understand the text through silent reading.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94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1046" y="-34566"/>
            <a:ext cx="5111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Vocabulary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2646" y="1170929"/>
            <a:ext cx="2708031" cy="5289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Quarrel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36677" y="1154033"/>
            <a:ext cx="2708031" cy="5289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Clash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2645" y="3068302"/>
            <a:ext cx="2708031" cy="5289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Creature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36677" y="3068302"/>
            <a:ext cx="2708031" cy="5289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Animal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7740" y="4965675"/>
            <a:ext cx="2708031" cy="5289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Jungle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36677" y="4802321"/>
            <a:ext cx="2708031" cy="5289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Forest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898" y="879229"/>
            <a:ext cx="1791340" cy="10785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353" y="2646821"/>
            <a:ext cx="1816885" cy="1371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898" y="4648830"/>
            <a:ext cx="1791340" cy="115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8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1046" y="-34566"/>
            <a:ext cx="5111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Vocabulary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5889" y="1218587"/>
            <a:ext cx="2708031" cy="5289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W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Wood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36677" y="1154033"/>
            <a:ext cx="2708031" cy="5289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Timber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5889" y="3260806"/>
            <a:ext cx="2708031" cy="5289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Grass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5889" y="5107915"/>
            <a:ext cx="2708031" cy="5289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Blanket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36677" y="3260806"/>
            <a:ext cx="2708031" cy="5289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Straw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32930" y="5127173"/>
            <a:ext cx="2708031" cy="5289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Partial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00" b="85778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89" y="471636"/>
            <a:ext cx="2022820" cy="20228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161" y="2791249"/>
            <a:ext cx="2200275" cy="14680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98" b="100000" l="1911" r="984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89" y="4807036"/>
            <a:ext cx="2111547" cy="116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129" y="593147"/>
            <a:ext cx="120978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32793" algn="l"/>
              </a:tabLs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	Look at the pictures and discuss in pairs the following questions.</a:t>
            </a:r>
          </a:p>
          <a:p>
            <a:pPr>
              <a:tabLst>
                <a:tab pos="532793" algn="l"/>
              </a:tabLst>
            </a:pP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Can you live alone in a house?</a:t>
            </a:r>
          </a:p>
          <a:p>
            <a:pPr>
              <a:tabLst>
                <a:tab pos="532793" algn="l"/>
              </a:tabLst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 Make a list of the problems you think you will have if you live alone in a</a:t>
            </a:r>
          </a:p>
          <a:p>
            <a:pPr marL="785322">
              <a:tabLst>
                <a:tab pos="532793" algn="l"/>
              </a:tabLst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house, e.g. having accidents, cooking, etc.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59" y="2555078"/>
            <a:ext cx="5044965" cy="3746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3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819" y="2583106"/>
            <a:ext cx="4865491" cy="3718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74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615</Words>
  <Application>Microsoft Office PowerPoint</Application>
  <PresentationFormat>Widescreen</PresentationFormat>
  <Paragraphs>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Book Antiqua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88</cp:revision>
  <dcterms:created xsi:type="dcterms:W3CDTF">2019-11-23T12:31:44Z</dcterms:created>
  <dcterms:modified xsi:type="dcterms:W3CDTF">2019-11-27T13:59:30Z</dcterms:modified>
</cp:coreProperties>
</file>