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87" r:id="rId3"/>
    <p:sldId id="286" r:id="rId4"/>
    <p:sldId id="257" r:id="rId5"/>
    <p:sldId id="282" r:id="rId6"/>
    <p:sldId id="289" r:id="rId7"/>
    <p:sldId id="283" r:id="rId8"/>
    <p:sldId id="290" r:id="rId9"/>
    <p:sldId id="298" r:id="rId10"/>
    <p:sldId id="299" r:id="rId11"/>
    <p:sldId id="300" r:id="rId12"/>
    <p:sldId id="301" r:id="rId13"/>
    <p:sldId id="302" r:id="rId14"/>
    <p:sldId id="291" r:id="rId15"/>
    <p:sldId id="292" r:id="rId16"/>
    <p:sldId id="295" r:id="rId17"/>
    <p:sldId id="296" r:id="rId18"/>
    <p:sldId id="259" r:id="rId19"/>
    <p:sldId id="278" r:id="rId20"/>
    <p:sldId id="279" r:id="rId21"/>
    <p:sldId id="260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EF7FC-91FD-4A18-ABD1-7A336E19089F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6D002F6C-8FE6-4468-A8F9-639794A8EE8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5735DF8-B006-4BF1-BAD7-CCAD212E42FA}" type="parTrans" cxnId="{8F3E8D01-938A-4330-8102-CCEE51B0B2F4}">
      <dgm:prSet/>
      <dgm:spPr/>
      <dgm:t>
        <a:bodyPr/>
        <a:lstStyle/>
        <a:p>
          <a:endParaRPr lang="en-US"/>
        </a:p>
      </dgm:t>
    </dgm:pt>
    <dgm:pt modelId="{9F200960-4179-4D36-82C8-6453CE15A6B4}" type="sibTrans" cxnId="{8F3E8D01-938A-4330-8102-CCEE51B0B2F4}">
      <dgm:prSet/>
      <dgm:spPr/>
      <dgm:t>
        <a:bodyPr/>
        <a:lstStyle/>
        <a:p>
          <a:endParaRPr lang="en-US"/>
        </a:p>
      </dgm:t>
    </dgm:pt>
    <dgm:pt modelId="{E2A4A317-4F06-46AE-95FD-7C617C9AAC1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497DAE-85F9-411D-869B-E5E058EDD2F6}" type="parTrans" cxnId="{EA50C748-2F15-4FAC-A850-66FD96EEF017}">
      <dgm:prSet/>
      <dgm:spPr/>
      <dgm:t>
        <a:bodyPr/>
        <a:lstStyle/>
        <a:p>
          <a:endParaRPr lang="en-US"/>
        </a:p>
      </dgm:t>
    </dgm:pt>
    <dgm:pt modelId="{186D6E13-C8C7-4129-A3F2-058B405A5D93}" type="sibTrans" cxnId="{EA50C748-2F15-4FAC-A850-66FD96EEF017}">
      <dgm:prSet/>
      <dgm:spPr/>
      <dgm:t>
        <a:bodyPr/>
        <a:lstStyle/>
        <a:p>
          <a:endParaRPr lang="en-US"/>
        </a:p>
      </dgm:t>
    </dgm:pt>
    <dgm:pt modelId="{23DFCB67-4CE3-4832-A426-6E9EDA94BA24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A540435-8A9D-4FAF-B3C1-D2447D7739A5}" type="parTrans" cxnId="{DA15B5FD-9C72-4133-9FF6-A9F82588FFAB}">
      <dgm:prSet/>
      <dgm:spPr/>
      <dgm:t>
        <a:bodyPr/>
        <a:lstStyle/>
        <a:p>
          <a:endParaRPr lang="en-US"/>
        </a:p>
      </dgm:t>
    </dgm:pt>
    <dgm:pt modelId="{BF82026E-A21C-40D2-AB08-1FD10D87C246}" type="sibTrans" cxnId="{DA15B5FD-9C72-4133-9FF6-A9F82588FFAB}">
      <dgm:prSet/>
      <dgm:spPr/>
      <dgm:t>
        <a:bodyPr/>
        <a:lstStyle/>
        <a:p>
          <a:endParaRPr lang="en-US"/>
        </a:p>
      </dgm:t>
    </dgm:pt>
    <dgm:pt modelId="{44AC81EC-D9B0-4AC5-B17E-C7B66B6ABDA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646D425-CCDD-4FF2-82C2-AA4D82F7B452}" type="parTrans" cxnId="{8F704085-F145-417B-885B-B3ED9FDB50AC}">
      <dgm:prSet/>
      <dgm:spPr/>
      <dgm:t>
        <a:bodyPr/>
        <a:lstStyle/>
        <a:p>
          <a:endParaRPr lang="en-US"/>
        </a:p>
      </dgm:t>
    </dgm:pt>
    <dgm:pt modelId="{219BF244-9131-4100-98A6-9966FEC19064}" type="sibTrans" cxnId="{8F704085-F145-417B-885B-B3ED9FDB50AC}">
      <dgm:prSet/>
      <dgm:spPr/>
      <dgm:t>
        <a:bodyPr/>
        <a:lstStyle/>
        <a:p>
          <a:endParaRPr lang="en-US"/>
        </a:p>
      </dgm:t>
    </dgm:pt>
    <dgm:pt modelId="{0873FFEF-26D6-46FE-B646-33FE3A32ED45}" type="pres">
      <dgm:prSet presAssocID="{EB4EF7FC-91FD-4A18-ABD1-7A336E19089F}" presName="CompostProcess" presStyleCnt="0">
        <dgm:presLayoutVars>
          <dgm:dir/>
          <dgm:resizeHandles val="exact"/>
        </dgm:presLayoutVars>
      </dgm:prSet>
      <dgm:spPr/>
    </dgm:pt>
    <dgm:pt modelId="{048778C6-FBCA-4430-ABC1-5FC283873905}" type="pres">
      <dgm:prSet presAssocID="{EB4EF7FC-91FD-4A18-ABD1-7A336E19089F}" presName="arrow" presStyleLbl="bgShp" presStyleIdx="0" presStyleCnt="1"/>
      <dgm:spPr/>
    </dgm:pt>
    <dgm:pt modelId="{70442828-9203-45D6-A8E4-9A5AE4F1B87B}" type="pres">
      <dgm:prSet presAssocID="{EB4EF7FC-91FD-4A18-ABD1-7A336E19089F}" presName="linearProcess" presStyleCnt="0"/>
      <dgm:spPr/>
    </dgm:pt>
    <dgm:pt modelId="{03FA3580-A29D-4B92-B290-FBBB79215957}" type="pres">
      <dgm:prSet presAssocID="{6D002F6C-8FE6-4468-A8F9-639794A8EE88}" presName="textNode" presStyleLbl="node1" presStyleIdx="0" presStyleCnt="4" custScaleX="157282" custScaleY="111538">
        <dgm:presLayoutVars>
          <dgm:bulletEnabled val="1"/>
        </dgm:presLayoutVars>
      </dgm:prSet>
      <dgm:spPr/>
    </dgm:pt>
    <dgm:pt modelId="{14861432-0716-406A-9CF8-18CCDE633391}" type="pres">
      <dgm:prSet presAssocID="{9F200960-4179-4D36-82C8-6453CE15A6B4}" presName="sibTrans" presStyleCnt="0"/>
      <dgm:spPr/>
    </dgm:pt>
    <dgm:pt modelId="{02BF55F7-EC4E-43CC-A939-7DDE1012D06C}" type="pres">
      <dgm:prSet presAssocID="{E2A4A317-4F06-46AE-95FD-7C617C9AAC19}" presName="textNode" presStyleLbl="node1" presStyleIdx="1" presStyleCnt="4" custScaleX="158123" custScaleY="111538" custLinFactX="-7734" custLinFactNeighborX="-100000" custLinFactNeighborY="0">
        <dgm:presLayoutVars>
          <dgm:bulletEnabled val="1"/>
        </dgm:presLayoutVars>
      </dgm:prSet>
      <dgm:spPr/>
    </dgm:pt>
    <dgm:pt modelId="{E65CB7E9-7096-467D-992F-2018CFE91F6B}" type="pres">
      <dgm:prSet presAssocID="{186D6E13-C8C7-4129-A3F2-058B405A5D93}" presName="sibTrans" presStyleCnt="0"/>
      <dgm:spPr/>
    </dgm:pt>
    <dgm:pt modelId="{485871C5-0C37-463D-89E8-5D2237A40311}" type="pres">
      <dgm:prSet presAssocID="{23DFCB67-4CE3-4832-A426-6E9EDA94BA24}" presName="textNode" presStyleLbl="node1" presStyleIdx="2" presStyleCnt="4" custScaleX="148568" custScaleY="109375" custLinFactX="-28216" custLinFactNeighborX="-100000" custLinFactNeighborY="-1082">
        <dgm:presLayoutVars>
          <dgm:bulletEnabled val="1"/>
        </dgm:presLayoutVars>
      </dgm:prSet>
      <dgm:spPr/>
    </dgm:pt>
    <dgm:pt modelId="{1FBA0688-C511-471C-899F-C5A54CAEF029}" type="pres">
      <dgm:prSet presAssocID="{BF82026E-A21C-40D2-AB08-1FD10D87C246}" presName="sibTrans" presStyleCnt="0"/>
      <dgm:spPr/>
    </dgm:pt>
    <dgm:pt modelId="{4DB41813-6550-4C41-B85F-BF97637516A2}" type="pres">
      <dgm:prSet presAssocID="{44AC81EC-D9B0-4AC5-B17E-C7B66B6ABDAA}" presName="textNode" presStyleLbl="node1" presStyleIdx="3" presStyleCnt="4" custScaleX="148212" custScaleY="111538" custLinFactX="-86215" custLinFactNeighborX="-100000" custLinFactNeighborY="-3846">
        <dgm:presLayoutVars>
          <dgm:bulletEnabled val="1"/>
        </dgm:presLayoutVars>
      </dgm:prSet>
      <dgm:spPr/>
    </dgm:pt>
  </dgm:ptLst>
  <dgm:cxnLst>
    <dgm:cxn modelId="{8F3E8D01-938A-4330-8102-CCEE51B0B2F4}" srcId="{EB4EF7FC-91FD-4A18-ABD1-7A336E19089F}" destId="{6D002F6C-8FE6-4468-A8F9-639794A8EE88}" srcOrd="0" destOrd="0" parTransId="{95735DF8-B006-4BF1-BAD7-CCAD212E42FA}" sibTransId="{9F200960-4179-4D36-82C8-6453CE15A6B4}"/>
    <dgm:cxn modelId="{26254A42-BF28-4BAC-BA40-3153A87CD3D3}" type="presOf" srcId="{E2A4A317-4F06-46AE-95FD-7C617C9AAC19}" destId="{02BF55F7-EC4E-43CC-A939-7DDE1012D06C}" srcOrd="0" destOrd="0" presId="urn:microsoft.com/office/officeart/2005/8/layout/hProcess9"/>
    <dgm:cxn modelId="{B93C4764-34FB-46DB-B2A5-3BDB0CF78182}" type="presOf" srcId="{23DFCB67-4CE3-4832-A426-6E9EDA94BA24}" destId="{485871C5-0C37-463D-89E8-5D2237A40311}" srcOrd="0" destOrd="0" presId="urn:microsoft.com/office/officeart/2005/8/layout/hProcess9"/>
    <dgm:cxn modelId="{EA50C748-2F15-4FAC-A850-66FD96EEF017}" srcId="{EB4EF7FC-91FD-4A18-ABD1-7A336E19089F}" destId="{E2A4A317-4F06-46AE-95FD-7C617C9AAC19}" srcOrd="1" destOrd="0" parTransId="{7F497DAE-85F9-411D-869B-E5E058EDD2F6}" sibTransId="{186D6E13-C8C7-4129-A3F2-058B405A5D93}"/>
    <dgm:cxn modelId="{39C92F50-F908-4A36-B19A-E467AB2E346A}" type="presOf" srcId="{6D002F6C-8FE6-4468-A8F9-639794A8EE88}" destId="{03FA3580-A29D-4B92-B290-FBBB79215957}" srcOrd="0" destOrd="0" presId="urn:microsoft.com/office/officeart/2005/8/layout/hProcess9"/>
    <dgm:cxn modelId="{8F704085-F145-417B-885B-B3ED9FDB50AC}" srcId="{EB4EF7FC-91FD-4A18-ABD1-7A336E19089F}" destId="{44AC81EC-D9B0-4AC5-B17E-C7B66B6ABDAA}" srcOrd="3" destOrd="0" parTransId="{E646D425-CCDD-4FF2-82C2-AA4D82F7B452}" sibTransId="{219BF244-9131-4100-98A6-9966FEC19064}"/>
    <dgm:cxn modelId="{0FF760BB-ECED-4264-A86A-D8C43567E680}" type="presOf" srcId="{EB4EF7FC-91FD-4A18-ABD1-7A336E19089F}" destId="{0873FFEF-26D6-46FE-B646-33FE3A32ED45}" srcOrd="0" destOrd="0" presId="urn:microsoft.com/office/officeart/2005/8/layout/hProcess9"/>
    <dgm:cxn modelId="{98342CD8-D332-4FD9-ACC2-718709AFC395}" type="presOf" srcId="{44AC81EC-D9B0-4AC5-B17E-C7B66B6ABDAA}" destId="{4DB41813-6550-4C41-B85F-BF97637516A2}" srcOrd="0" destOrd="0" presId="urn:microsoft.com/office/officeart/2005/8/layout/hProcess9"/>
    <dgm:cxn modelId="{DA15B5FD-9C72-4133-9FF6-A9F82588FFAB}" srcId="{EB4EF7FC-91FD-4A18-ABD1-7A336E19089F}" destId="{23DFCB67-4CE3-4832-A426-6E9EDA94BA24}" srcOrd="2" destOrd="0" parTransId="{5A540435-8A9D-4FAF-B3C1-D2447D7739A5}" sibTransId="{BF82026E-A21C-40D2-AB08-1FD10D87C246}"/>
    <dgm:cxn modelId="{1D57B13B-2766-4EB7-95ED-55597485C47A}" type="presParOf" srcId="{0873FFEF-26D6-46FE-B646-33FE3A32ED45}" destId="{048778C6-FBCA-4430-ABC1-5FC283873905}" srcOrd="0" destOrd="0" presId="urn:microsoft.com/office/officeart/2005/8/layout/hProcess9"/>
    <dgm:cxn modelId="{1196D529-1A61-4580-9B02-6BC8EFBDE961}" type="presParOf" srcId="{0873FFEF-26D6-46FE-B646-33FE3A32ED45}" destId="{70442828-9203-45D6-A8E4-9A5AE4F1B87B}" srcOrd="1" destOrd="0" presId="urn:microsoft.com/office/officeart/2005/8/layout/hProcess9"/>
    <dgm:cxn modelId="{8ED92F92-2237-4935-A57A-147690C429F1}" type="presParOf" srcId="{70442828-9203-45D6-A8E4-9A5AE4F1B87B}" destId="{03FA3580-A29D-4B92-B290-FBBB79215957}" srcOrd="0" destOrd="0" presId="urn:microsoft.com/office/officeart/2005/8/layout/hProcess9"/>
    <dgm:cxn modelId="{E968333B-3152-46F1-9375-03B473A9740D}" type="presParOf" srcId="{70442828-9203-45D6-A8E4-9A5AE4F1B87B}" destId="{14861432-0716-406A-9CF8-18CCDE633391}" srcOrd="1" destOrd="0" presId="urn:microsoft.com/office/officeart/2005/8/layout/hProcess9"/>
    <dgm:cxn modelId="{1D5FFE61-1800-4480-9791-B7A16361943E}" type="presParOf" srcId="{70442828-9203-45D6-A8E4-9A5AE4F1B87B}" destId="{02BF55F7-EC4E-43CC-A939-7DDE1012D06C}" srcOrd="2" destOrd="0" presId="urn:microsoft.com/office/officeart/2005/8/layout/hProcess9"/>
    <dgm:cxn modelId="{00F40B78-B37E-42DF-995E-42EA017CAFC7}" type="presParOf" srcId="{70442828-9203-45D6-A8E4-9A5AE4F1B87B}" destId="{E65CB7E9-7096-467D-992F-2018CFE91F6B}" srcOrd="3" destOrd="0" presId="urn:microsoft.com/office/officeart/2005/8/layout/hProcess9"/>
    <dgm:cxn modelId="{0EEC7D4D-FC8E-4E23-9C9A-A091C0C1DE52}" type="presParOf" srcId="{70442828-9203-45D6-A8E4-9A5AE4F1B87B}" destId="{485871C5-0C37-463D-89E8-5D2237A40311}" srcOrd="4" destOrd="0" presId="urn:microsoft.com/office/officeart/2005/8/layout/hProcess9"/>
    <dgm:cxn modelId="{B36D65E0-C84F-487B-83F8-3CE6DFEFF1B7}" type="presParOf" srcId="{70442828-9203-45D6-A8E4-9A5AE4F1B87B}" destId="{1FBA0688-C511-471C-899F-C5A54CAEF029}" srcOrd="5" destOrd="0" presId="urn:microsoft.com/office/officeart/2005/8/layout/hProcess9"/>
    <dgm:cxn modelId="{1375D43F-7D90-4138-BBFF-A0F9C2639602}" type="presParOf" srcId="{70442828-9203-45D6-A8E4-9A5AE4F1B87B}" destId="{4DB41813-6550-4C41-B85F-BF97637516A2}" srcOrd="6" destOrd="0" presId="urn:microsoft.com/office/officeart/2005/8/layout/hProcess9"/>
  </dgm:cxnLst>
  <dgm:bg>
    <a:solidFill>
      <a:schemeClr val="bg1"/>
    </a:solidFill>
  </dgm:bg>
  <dgm:whole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778C6-FBCA-4430-ABC1-5FC283873905}">
      <dsp:nvSpPr>
        <dsp:cNvPr id="0" name=""/>
        <dsp:cNvSpPr/>
      </dsp:nvSpPr>
      <dsp:spPr>
        <a:xfrm>
          <a:off x="657224" y="0"/>
          <a:ext cx="7448550" cy="4953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A3580-A29D-4B92-B290-FBBB79215957}">
      <dsp:nvSpPr>
        <dsp:cNvPr id="0" name=""/>
        <dsp:cNvSpPr/>
      </dsp:nvSpPr>
      <dsp:spPr>
        <a:xfrm>
          <a:off x="3954" y="1371604"/>
          <a:ext cx="2079506" cy="22097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05467" y="1473117"/>
        <a:ext cx="1876480" cy="2006764"/>
      </dsp:txXfrm>
    </dsp:sp>
    <dsp:sp modelId="{02BF55F7-EC4E-43CC-A939-7DDE1012D06C}">
      <dsp:nvSpPr>
        <dsp:cNvPr id="0" name=""/>
        <dsp:cNvSpPr/>
      </dsp:nvSpPr>
      <dsp:spPr>
        <a:xfrm>
          <a:off x="1981206" y="1371604"/>
          <a:ext cx="2090626" cy="22097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2083262" y="1473660"/>
        <a:ext cx="1886514" cy="2005678"/>
      </dsp:txXfrm>
    </dsp:sp>
    <dsp:sp modelId="{485871C5-0C37-463D-89E8-5D2237A40311}">
      <dsp:nvSpPr>
        <dsp:cNvPr id="0" name=""/>
        <dsp:cNvSpPr/>
      </dsp:nvSpPr>
      <dsp:spPr>
        <a:xfrm>
          <a:off x="4021387" y="1371594"/>
          <a:ext cx="1964294" cy="216693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4117276" y="1467483"/>
        <a:ext cx="1772516" cy="1975159"/>
      </dsp:txXfrm>
    </dsp:sp>
    <dsp:sp modelId="{4DB41813-6550-4C41-B85F-BF97637516A2}">
      <dsp:nvSpPr>
        <dsp:cNvPr id="0" name=""/>
        <dsp:cNvSpPr/>
      </dsp:nvSpPr>
      <dsp:spPr>
        <a:xfrm>
          <a:off x="5439206" y="1295407"/>
          <a:ext cx="1959587" cy="220979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534865" y="1391066"/>
        <a:ext cx="1768269" cy="201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স্লাইডটি দেখিয়ে শুভেচ্ছা  বিনিময় করতে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553" y="1752600"/>
            <a:ext cx="6262292" cy="4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70" y="152400"/>
            <a:ext cx="3780430" cy="26610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152400"/>
            <a:ext cx="3575481" cy="2594212"/>
            <a:chOff x="228600" y="304800"/>
            <a:chExt cx="4267200" cy="30036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04800"/>
              <a:ext cx="4267200" cy="30036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19" y="533401"/>
              <a:ext cx="2883762" cy="16001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98829"/>
            <a:ext cx="2590800" cy="140617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5382" y="2819400"/>
            <a:ext cx="4113701" cy="2895600"/>
            <a:chOff x="185382" y="3276600"/>
            <a:chExt cx="4113701" cy="28956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82" y="3276600"/>
              <a:ext cx="4113701" cy="2895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3429000"/>
              <a:ext cx="2889681" cy="16764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4113701" cy="289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076712"/>
            <a:ext cx="2819400" cy="16596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5813946"/>
            <a:ext cx="727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সে ইন্টারনেটের বিভিন্ন সাইটে ব্যবহার করতে শুরু করে। এতে তার লেখাপড়ার উপকার হতে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 rot="20513921">
            <a:off x="2813256" y="39734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 rot="20513921">
            <a:off x="6689948" y="1094026"/>
            <a:ext cx="2358656" cy="684242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তথ্য বাতায়ন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 rot="20513921">
            <a:off x="2727595" y="3101955"/>
            <a:ext cx="1812077" cy="4399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ইউটিউব.কম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 rot="20513921">
            <a:off x="6713926" y="3188125"/>
            <a:ext cx="2250505" cy="60486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গুগল.কম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7090"/>
            <a:ext cx="406584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31719"/>
            <a:ext cx="3959367" cy="222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4715554" cy="2652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5882048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বন্ধুদের ই-মেইল করা, গান শোনা ও ছবি দেখার কাজেও ইন্টারনেট ব্যবহার করতে থাকে।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5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" y="433943"/>
            <a:ext cx="4262178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81400" cy="25442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429000"/>
            <a:ext cx="3895207" cy="2514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2" y="3429000"/>
            <a:ext cx="3886200" cy="2478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657600" y="3962400"/>
            <a:ext cx="952120" cy="5260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2388" y="28536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970" y="2863987"/>
            <a:ext cx="359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বিভিন্ন সাইটে চলে যায়।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66" y="5943600"/>
            <a:ext cx="83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সব ফাইল শর্টকাট হয়ে যায়।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485 L 0.16459 -0.0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452728"/>
            <a:ext cx="3505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 কর তার একটি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161" y="7620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কীভাবে কম্পিউটার সচল ও গতিশীল রাখা যায়?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 বিশেষজ্ঞ হওয়া প্রয়োজন?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না, বিশেষজ্ঞ হওয়ার দরকার নাই। প্রয়োজন সফটওয়্যার ভিত্তিক রক্ষণাবেক্ষণ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36224"/>
            <a:ext cx="7079583" cy="381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2576"/>
            <a:ext cx="7118252" cy="384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91866"/>
            <a:ext cx="7118252" cy="38488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87388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52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07" y="1676400"/>
            <a:ext cx="6400800" cy="3419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1555" y="5486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রেজিস্ট্রি ক্লিনআপ ব্যবহার না করলে কম্পিউটার বা আইসিটি যন্ন্ত্রপাতি ঠিকমত কাজ করে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62702"/>
            <a:ext cx="3505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রেজিস্ট্রি  ক্লিনআপ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29" y="1692281"/>
            <a:ext cx="6903493" cy="35814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8709" y="1540704"/>
            <a:ext cx="8305799" cy="3690865"/>
            <a:chOff x="498709" y="1540704"/>
            <a:chExt cx="8305799" cy="36908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09" y="1540704"/>
              <a:ext cx="8305799" cy="3690865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286000" y="2556213"/>
              <a:ext cx="1066800" cy="836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1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36004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3" y="1066800"/>
            <a:ext cx="6825018" cy="395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69858"/>
            <a:ext cx="59817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হার্ডডিস্কে জায়গা খালি করে।</a:t>
            </a: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0" y="3601649"/>
            <a:ext cx="4632456" cy="1331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674" r="15516" b="7889"/>
          <a:stretch/>
        </p:blipFill>
        <p:spPr>
          <a:xfrm>
            <a:off x="4537841" y="914400"/>
            <a:ext cx="4159471" cy="2970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29" y="5370493"/>
            <a:ext cx="723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আইসিটি যন্ত্রপাতি ভাইরাস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মুক্ত থাকে।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ব্যবহারকারী নির্বিঘ্নে আইসিটি যন্ত্রপাতি ব্যবহার করতে পারে।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57" y="1066800"/>
            <a:ext cx="5970346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60801">
            <a:off x="176188" y="642066"/>
            <a:ext cx="4114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কম্পিউটার ভাইরাস মুক্তকরণের উপায় কী?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772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400" b="1" i="0" u="none" strike="noStrike" kern="1100" cap="all" spc="0" normalizeH="0" baseline="0" noProof="0" dirty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800" b="1" i="0" u="none" strike="noStrike" kern="0" cap="none" spc="0" normalizeH="0" baseline="0" noProof="0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800" b="1" i="0" u="none" strike="noStrike" kern="0" cap="none" spc="0" normalizeH="0" baseline="0" noProof="0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8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3400" y="3048000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৫টি কাজ লেখ।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82409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1.  </a:t>
            </a:r>
            <a:r>
              <a:rPr lang="bn-IN" sz="3600" dirty="0">
                <a:ea typeface="Calibri"/>
                <a:cs typeface="NikoshBAN"/>
              </a:rPr>
              <a:t>বিশ্বের বেশির ভাগ কম্পিউটারে কোন অপারেটিং </a:t>
            </a:r>
          </a:p>
          <a:p>
            <a:r>
              <a:rPr lang="bn-IN" sz="3600" dirty="0">
                <a:ea typeface="Calibri"/>
                <a:cs typeface="NikoshBAN"/>
              </a:rPr>
              <a:t>      সিস্টেম ব্যবহৃত হয়</a:t>
            </a:r>
            <a:r>
              <a:rPr lang="en-US" sz="3600" dirty="0">
                <a:ea typeface="Calibri"/>
                <a:cs typeface="NikoshBAN"/>
              </a:rPr>
              <a:t>?</a:t>
            </a:r>
          </a:p>
          <a:p>
            <a:endParaRPr lang="bn-BD" sz="3600" dirty="0">
              <a:ea typeface="Calibri"/>
              <a:cs typeface="NikoshBAN"/>
            </a:endParaRPr>
          </a:p>
          <a:p>
            <a:endParaRPr lang="bn-BD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r>
              <a:rPr lang="bn-BD" sz="3600" dirty="0">
                <a:ea typeface="Calibri"/>
                <a:cs typeface="NikoshBAN"/>
              </a:rPr>
              <a:t>২. </a:t>
            </a:r>
            <a:r>
              <a:rPr lang="bn-IN" sz="3600" dirty="0">
                <a:ea typeface="Calibri"/>
                <a:cs typeface="NikoshBAN"/>
              </a:rPr>
              <a:t>কম্পিউটারের টেম্পোরারি ফাইল মুছে দিলে - 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050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উইন্ডোস 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48000"/>
            <a:ext cx="480060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লিনাক্স 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954" y="2438400"/>
            <a:ext cx="5410201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উবুন্টু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581400"/>
            <a:ext cx="5063355" cy="52045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ম্যাক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সিস্টেম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47244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গতি কমে যাবে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স্বাভাবিক থাকবে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07064" y="4724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গতি বেড়ে যাবে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81400" y="5257800"/>
            <a:ext cx="4648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ঘ.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কাজে অসুবিধা হবে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5029200" y="251744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5632058" y="197657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5371285" y="3048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011067" y="479987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105400" y="35467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543800" y="52971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60930" y="529145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425054" y="47637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৯ম-১০ম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364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আবদুল জলিল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কূড়ালিয়া নূরীয়া দাখিল মাদ্রাসা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বোরহানউদ্দিন, ভোলা।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jalilkuralia@gmail.com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01710814140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D7760B-08B9-4214-BACD-EEDB51461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1143000"/>
            <a:ext cx="1352549" cy="184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   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ইন্টারনেট ব্যবহার করলে ব্রাউজারের কোথায় কুকিজ 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        জমা হয়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</a:p>
          <a:p>
            <a:pPr marL="457200" lvl="0"/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৪.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কম্পিউটারের কাজের গতি বজায় রাখার জন্য ব্যবহারকারীর কী করা উচিত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989" y="2139999"/>
            <a:ext cx="332841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মেইন মেমোরিতে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218468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র‍্যামে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2667000"/>
            <a:ext cx="345192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ক্যাশ মেমোরিতে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79" y="2667000"/>
            <a:ext cx="2171884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হার্ডডিস্কে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4505085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সেগমেন্ট করা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029200"/>
            <a:ext cx="404177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ডিস্ক ডিফ্রাগমেন্টার করা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1226" y="5234499"/>
            <a:ext cx="4422774" cy="50380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রিস্টার্ট করা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9826" y="4419600"/>
            <a:ext cx="3889374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কম্পিউটার বন্ধ রাখা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3439597" y="2705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2743200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81800" y="22608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454799" y="22011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546675" y="448727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377545" y="5219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3662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200400" y="4419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4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5358" y="2191336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5800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8945" y="38100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ea typeface="Calibri"/>
                <a:cs typeface="NikoshBAN" pitchFamily="2" charset="0"/>
              </a:rPr>
              <a:t>কম্পিউটারের গতি কমে গেলে তুমি কী কী ব্যবস্থা গ্রহণ করবে তা</a:t>
            </a:r>
            <a:r>
              <a:rPr lang="en-US" sz="44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ea typeface="Calibri"/>
                <a:cs typeface="NikoshBAN" pitchFamily="2" charset="0"/>
              </a:rPr>
              <a:t>লিখে আনবে।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52383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6" y="350655"/>
            <a:ext cx="5663203" cy="48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685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সফটওয়্যারের গুরুত্ব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1778"/>
            <a:ext cx="3822680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72" y="1611778"/>
            <a:ext cx="3925552" cy="25428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6194" y="4891884"/>
            <a:ext cx="724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চিত্র ১ ও চিত্র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এর মাঝে সম্পর্ক কেমন হতে পারে?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12659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চিত্র  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8643" y="416083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চিত্র  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2893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8381999" cy="267765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সমস্যা চিহ্নিত করতে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বর্ণনা 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এন্টিভাইরাস ব্যবহারের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070" r="1693"/>
          <a:stretch/>
        </p:blipFill>
        <p:spPr>
          <a:xfrm>
            <a:off x="3426091" y="3856632"/>
            <a:ext cx="2716552" cy="193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2992937" cy="2244703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334000" y="1022341"/>
            <a:ext cx="3048000" cy="2057400"/>
          </a:xfrm>
          <a:prstGeom prst="wedgeEllipseCallout">
            <a:avLst>
              <a:gd name="adj1" fmla="val -117815"/>
              <a:gd name="adj2" fmla="val 272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একদিন কলেজ পড়ুয়া মেয়ে মিনা বাবার কাছে ল্যাপটপ কেনার আবদার করে।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160805"/>
            <a:ext cx="457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তোমাদের একটি ঘটনা বলি।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65093"/>
            <a:ext cx="58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ধরনের সমস্যা</a:t>
            </a:r>
            <a:endParaRPr lang="en-US" sz="3600" b="1" dirty="0"/>
          </a:p>
        </p:txBody>
      </p:sp>
      <p:sp>
        <p:nvSpPr>
          <p:cNvPr id="4" name="Oval Callout 3"/>
          <p:cNvSpPr/>
          <p:nvPr/>
        </p:nvSpPr>
        <p:spPr>
          <a:xfrm rot="1551637">
            <a:off x="5999689" y="3270133"/>
            <a:ext cx="3076283" cy="1885320"/>
          </a:xfrm>
          <a:prstGeom prst="wedgeEllipseCallout">
            <a:avLst>
              <a:gd name="adj1" fmla="val -64408"/>
              <a:gd name="adj2" fmla="val 825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 তাকে 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CORE 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প্রসেসরযুক্ত একটি ল্যাপটপ কিনে দিলেন।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343400" y="2711953"/>
            <a:ext cx="4272887" cy="3007649"/>
            <a:chOff x="4343400" y="2711953"/>
            <a:chExt cx="4272887" cy="30076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711953"/>
              <a:ext cx="4272887" cy="30076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1" y="2788102"/>
              <a:ext cx="2971800" cy="1783898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6" y="1264153"/>
            <a:ext cx="386080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Oval Callout 6"/>
          <p:cNvSpPr/>
          <p:nvPr/>
        </p:nvSpPr>
        <p:spPr>
          <a:xfrm>
            <a:off x="5195403" y="360066"/>
            <a:ext cx="3048000" cy="2057400"/>
          </a:xfrm>
          <a:prstGeom prst="wedgeEllipseCallout">
            <a:avLst>
              <a:gd name="adj1" fmla="val -122027"/>
              <a:gd name="adj2" fmla="val 379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 ল্যাপটপের গতি দেখে মুগ্ধ হয়।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8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4720933"/>
              </p:ext>
            </p:extLst>
          </p:nvPr>
        </p:nvGraphicFramePr>
        <p:xfrm>
          <a:off x="228600" y="1143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Callout 8"/>
          <p:cNvSpPr/>
          <p:nvPr/>
        </p:nvSpPr>
        <p:spPr>
          <a:xfrm>
            <a:off x="6248400" y="241111"/>
            <a:ext cx="2757986" cy="1867468"/>
          </a:xfrm>
          <a:prstGeom prst="wedgeEllipseCallout">
            <a:avLst>
              <a:gd name="adj1" fmla="val -64714"/>
              <a:gd name="adj2" fmla="val 751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কিছুদিনের মধ্যেই ল্যাপটপে অনেক সফটওয়্যার ইনস্টল করল।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>
                                            <p:graphicEl>
                                              <a:dgm id="{048778C6-FBCA-4430-ABC1-5FC283873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>
                                            <p:graphicEl>
                                              <a:dgm id="{03FA3580-A29D-4B92-B290-FBBB79215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02BF55F7-EC4E-43CC-A939-7DDE1012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graphicEl>
                                              <a:dgm id="{485871C5-0C37-463D-89E8-5D2237A40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graphicEl>
                                              <a:dgm id="{4DB41813-6550-4C41-B85F-BF9763751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2544"/>
            <a:ext cx="4038600" cy="2492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60" y="1084558"/>
            <a:ext cx="2681228" cy="147595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rot="1104000">
            <a:off x="5180313" y="348046"/>
            <a:ext cx="3430258" cy="2961509"/>
          </a:xfrm>
          <a:prstGeom prst="wedgeEllipseCallout">
            <a:avLst>
              <a:gd name="adj1" fmla="val -93137"/>
              <a:gd name="adj2" fmla="val 522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bn-IN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ল্যাপটপটি আস্তে আস্তে ধীরগতির হয়ে যায়। পরে ল্যাপটপটি এতই গতিহীন হয়ে যে, সে বাবার কাছে নতুন ল্যাপটপ কিনে চায়। 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7" y="3319818"/>
            <a:ext cx="3484728" cy="26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759" y="326649"/>
            <a:ext cx="45736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আরোও একটি ঘটনা বলি।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94" y="5605789"/>
            <a:ext cx="8000999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অংকন তার কম্পিউটারে ইনটারনেট কানেকশন নেয়।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" y="1143000"/>
            <a:ext cx="8898340" cy="42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513</Words>
  <Application>Microsoft Office PowerPoint</Application>
  <PresentationFormat>On-screen Show (4:3)</PresentationFormat>
  <Paragraphs>117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358</cp:revision>
  <dcterms:created xsi:type="dcterms:W3CDTF">2015-03-31T15:15:49Z</dcterms:created>
  <dcterms:modified xsi:type="dcterms:W3CDTF">2019-11-26T13:43:46Z</dcterms:modified>
</cp:coreProperties>
</file>