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99" r:id="rId2"/>
    <p:sldId id="257" r:id="rId3"/>
    <p:sldId id="258" r:id="rId4"/>
    <p:sldId id="298" r:id="rId5"/>
    <p:sldId id="286" r:id="rId6"/>
    <p:sldId id="271" r:id="rId7"/>
    <p:sldId id="275" r:id="rId8"/>
    <p:sldId id="262" r:id="rId9"/>
    <p:sldId id="277" r:id="rId10"/>
    <p:sldId id="288" r:id="rId11"/>
    <p:sldId id="290" r:id="rId12"/>
    <p:sldId id="266" r:id="rId13"/>
    <p:sldId id="283" r:id="rId14"/>
    <p:sldId id="292" r:id="rId15"/>
    <p:sldId id="279" r:id="rId16"/>
    <p:sldId id="282" r:id="rId17"/>
    <p:sldId id="296" r:id="rId18"/>
    <p:sldId id="273" r:id="rId19"/>
    <p:sldId id="280" r:id="rId20"/>
    <p:sldId id="268" r:id="rId21"/>
    <p:sldId id="269" r:id="rId22"/>
    <p:sldId id="30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30C185-BF90-4066-AE3D-D241044B19C0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29E613-1046-4E1A-B232-74D7B56937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29E613-1046-4E1A-B232-74D7B569373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ctur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800"/>
            <a:ext cx="9144000" cy="6172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33600" y="219670"/>
            <a:ext cx="617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আসসালামু আলাইকুম </a:t>
            </a:r>
            <a:endParaRPr lang="en-US" sz="3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1752600" y="2867561"/>
            <a:ext cx="6172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সবাইকে শুভেচ্ছা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7" descr="wastewater[1]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066800"/>
            <a:ext cx="9144000" cy="5791200"/>
          </a:xfrm>
          <a:noFill/>
        </p:spPr>
      </p:pic>
      <p:sp>
        <p:nvSpPr>
          <p:cNvPr id="5" name="TextBox 4"/>
          <p:cNvSpPr txBox="1"/>
          <p:nvPr/>
        </p:nvSpPr>
        <p:spPr>
          <a:xfrm>
            <a:off x="2286000" y="0"/>
            <a:ext cx="579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ছবিটিতে কি দেখতে পাচ্ছ ?  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4" descr="df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76200"/>
            <a:ext cx="9144000" cy="6781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hoto-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94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0" y="1524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2286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6010870"/>
            <a:ext cx="4267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পানি দূষণের কারন</a:t>
            </a:r>
            <a:endParaRPr 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838200"/>
            <a:ext cx="8229600" cy="46166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9600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জোড়ায় কাজঃ  </a:t>
            </a:r>
            <a:endParaRPr lang="bn-BD" sz="6600" u="sng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66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* পানি কিভাবে দূষিত হয় তার          দুটি কারন লিখ । 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6324600" cy="762000"/>
          </a:xfrm>
        </p:spPr>
        <p:txBody>
          <a:bodyPr>
            <a:noAutofit/>
          </a:bodyPr>
          <a:lstStyle/>
          <a:p>
            <a:r>
              <a:rPr lang="bn-BD" sz="4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কৃত্রিম উপায়ে পানি বিশুদ্ধ করণ</a:t>
            </a:r>
            <a:endParaRPr lang="en-US" sz="48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219" name="Picture 4" descr="BoilingWater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762000"/>
            <a:ext cx="9144000" cy="6096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bn-BD" sz="6000" dirty="0">
                <a:latin typeface="NikoshBAN" pitchFamily="2" charset="0"/>
                <a:cs typeface="NikoshBAN" pitchFamily="2" charset="0"/>
              </a:rPr>
              <a:t>ট্যাবলেটের মাধ্যমে পানি বিশুদ্ধ করণ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>
            <p:ph idx="1"/>
          </p:nvPr>
        </p:nvGraphicFramePr>
        <p:xfrm>
          <a:off x="2514601" y="1181364"/>
          <a:ext cx="4724400" cy="4076436"/>
        </p:xfrm>
        <a:graphic>
          <a:graphicData uri="http://schemas.openxmlformats.org/presentationml/2006/ole">
            <p:oleObj spid="_x0000_s2050" name="Photo Editor Photo" r:id="rId3" imgW="1352381" imgH="1523810" progId="">
              <p:embed/>
            </p:oleObj>
          </a:graphicData>
        </a:graphic>
      </p:graphicFrame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752600" y="5638800"/>
            <a:ext cx="657103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bn-BD" sz="5400" dirty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: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 পানি বিশুদ্ধকরণ ট্যাবলেট</a:t>
            </a:r>
            <a:endParaRPr lang="en-US" sz="20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6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76200"/>
            <a:ext cx="4267200" cy="6019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2000" y="6103203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ফিল্টারে  পানি বিশুদ্ধ করন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6142037"/>
            <a:ext cx="8229600" cy="792163"/>
          </a:xfrm>
        </p:spPr>
        <p:txBody>
          <a:bodyPr>
            <a:noAutofit/>
          </a:bodyPr>
          <a:lstStyle/>
          <a:p>
            <a:pPr eaLnBrk="1" hangingPunct="1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প্রাকৃতিক উপায়ে পানি বিশুদ্ধ করণ</a:t>
            </a:r>
            <a:endParaRPr lang="en-US" sz="48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195" name="Picture 4" descr="sun_over_water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52400"/>
            <a:ext cx="9144000" cy="5943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1478" y="228600"/>
            <a:ext cx="3315392" cy="5715000"/>
          </a:xfrm>
          <a:prstGeom prst="rect">
            <a:avLst/>
          </a:prstGeom>
        </p:spPr>
      </p:pic>
      <p:pic>
        <p:nvPicPr>
          <p:cNvPr id="3" name="Picture 2" descr="ph-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28600"/>
            <a:ext cx="4390793" cy="5715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2000" y="60198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বিশুদ্ধ পানি পাওয়ার মাধ্যম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h.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52400"/>
            <a:ext cx="8676955" cy="5943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76400" y="6103203"/>
            <a:ext cx="563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বিশুদ্ধ পানির উৎস</a:t>
            </a:r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মোহাঃ হায়দার আলী</a:t>
            </a:r>
          </a:p>
          <a:p>
            <a:pPr algn="ctr"/>
            <a:endParaRPr lang="en-US" sz="54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সহকারী শিক্ষক (কম্পিউটার)</a:t>
            </a:r>
          </a:p>
          <a:p>
            <a:pPr algn="ctr"/>
            <a:endParaRPr lang="bn-BD" sz="5400" b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দারিয়াপুর গাউছিয়া দাখিল মাদরাসা</a:t>
            </a:r>
          </a:p>
          <a:p>
            <a:pPr algn="ctr"/>
            <a:r>
              <a:rPr lang="bn-BD" sz="6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মুজিবনগর , মেহেরপুর । 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09370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bn-BD" sz="13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  <a:r>
              <a:rPr lang="bn-BD" sz="199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6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১। দূষিত পানি কীভাবে বিশুদ্ধ করা যায় ? </a:t>
            </a:r>
          </a:p>
          <a:p>
            <a:pPr algn="ctr"/>
            <a:r>
              <a:rPr lang="bn-BD" sz="54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২। বিশুদ্ধ পানির দুটি উৎসের নাম বল ।</a:t>
            </a:r>
            <a:r>
              <a:rPr lang="bn-BD" sz="72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66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9144000" cy="701730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11500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বাড়ীর কাজঃ</a:t>
            </a:r>
          </a:p>
          <a:p>
            <a:r>
              <a:rPr lang="bn-BD" sz="11500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8800" u="sng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পানি দূষিত হওয়ার তিনটি কারন ও বিশুদ্ধ করার উপায় লিখে আনবে ।</a:t>
            </a:r>
            <a:r>
              <a:rPr lang="bn-BD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0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722090"/>
            <a:ext cx="62484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9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87 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57200"/>
            <a:ext cx="70866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15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ষষ্ঠ শ্রেণি </a:t>
            </a:r>
          </a:p>
          <a:p>
            <a:pPr algn="ctr"/>
            <a:r>
              <a:rPr lang="bn-BD" sz="11500" b="1" dirty="0" smtClean="0">
                <a:latin typeface="NikoshBAN" pitchFamily="2" charset="0"/>
                <a:cs typeface="NikoshBAN" pitchFamily="2" charset="0"/>
              </a:rPr>
              <a:t>সাধারন বিজ্ঞান</a:t>
            </a:r>
            <a:endParaRPr lang="en-US" sz="115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৫ম </a:t>
            </a:r>
            <a:r>
              <a:rPr lang="en-US" sz="4800" b="1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9144000" cy="73866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0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endParaRPr lang="bn-BD" sz="5400" b="1" u="sng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দূষিত পানি ও বিশুদ্ধ পানি  কাকে বলে বলতে পারবে ।  </a:t>
            </a:r>
          </a:p>
          <a:p>
            <a:pPr>
              <a:lnSpc>
                <a:spcPct val="150000"/>
              </a:lnSpc>
            </a:pP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পানি কিভাবে দূষিত হয় তা  বর্ণনা করতে পারবে । </a:t>
            </a:r>
          </a:p>
          <a:p>
            <a:pPr>
              <a:lnSpc>
                <a:spcPct val="150000"/>
              </a:lnSpc>
            </a:pP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৩। পানি কিভাবে বিশুদ্ধ করা যায় লিখতে পারবে ।</a:t>
            </a:r>
          </a:p>
          <a:p>
            <a:pPr>
              <a:lnSpc>
                <a:spcPct val="150000"/>
              </a:lnSpc>
            </a:pP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৪।  বিশুদ্ধ পানির উৎস সমূহের বর্ণনা করতে পারবে। 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Bangladesh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" y="304800"/>
            <a:ext cx="8839200" cy="6553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3878" y="0"/>
            <a:ext cx="3637722" cy="6858000"/>
          </a:xfrm>
          <a:prstGeom prst="rect">
            <a:avLst/>
          </a:prstGeom>
        </p:spPr>
      </p:pic>
      <p:pic>
        <p:nvPicPr>
          <p:cNvPr id="3" name="Picture 2" descr="ph-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0"/>
            <a:ext cx="47244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463308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দূষিত পানি</a:t>
            </a:r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13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ও</a:t>
            </a:r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13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বিশুদ্ধ পানি</a:t>
            </a:r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h-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0"/>
            <a:ext cx="4038600" cy="6858000"/>
          </a:xfrm>
          <a:prstGeom prst="rect">
            <a:avLst/>
          </a:prstGeom>
        </p:spPr>
      </p:pic>
      <p:pic>
        <p:nvPicPr>
          <p:cNvPr id="7" name="Picture 5" descr="Banglades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46482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35531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13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একক কাজ</a:t>
            </a:r>
            <a:r>
              <a:rPr lang="bn-BD" sz="13800" b="1" u="sng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marL="742950" indent="-742950" algn="just">
              <a:buFont typeface="Wingdings" pitchFamily="2" charset="2"/>
              <a:buChar char="q"/>
            </a:pPr>
            <a:r>
              <a:rPr lang="bn-BD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দূষিত ও বিশুদ্ধ পানি কাকে বলে ?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181</Words>
  <Application>Microsoft Office PowerPoint</Application>
  <PresentationFormat>On-screen Show (4:3)</PresentationFormat>
  <Paragraphs>47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Photo Editor Photo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কৃত্রিম উপায়ে পানি বিশুদ্ধ করণ</vt:lpstr>
      <vt:lpstr>ট্যাবলেটের মাধ্যমে পানি বিশুদ্ধ করণ</vt:lpstr>
      <vt:lpstr>Slide 16</vt:lpstr>
      <vt:lpstr>প্রাকৃতিক উপায়ে পানি বিশুদ্ধ করণ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HAYDER</cp:lastModifiedBy>
  <cp:revision>190</cp:revision>
  <dcterms:created xsi:type="dcterms:W3CDTF">2006-08-16T00:00:00Z</dcterms:created>
  <dcterms:modified xsi:type="dcterms:W3CDTF">2017-11-22T14:50:47Z</dcterms:modified>
</cp:coreProperties>
</file>