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8" r:id="rId3"/>
    <p:sldId id="259" r:id="rId4"/>
    <p:sldId id="289" r:id="rId5"/>
    <p:sldId id="291" r:id="rId6"/>
    <p:sldId id="283" r:id="rId7"/>
    <p:sldId id="261" r:id="rId8"/>
    <p:sldId id="286" r:id="rId9"/>
    <p:sldId id="285" r:id="rId10"/>
    <p:sldId id="276" r:id="rId11"/>
    <p:sldId id="277" r:id="rId12"/>
    <p:sldId id="279" r:id="rId13"/>
    <p:sldId id="264" r:id="rId14"/>
    <p:sldId id="267" r:id="rId15"/>
    <p:sldId id="281" r:id="rId16"/>
    <p:sldId id="265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68E35-6781-4934-BE29-FC856052B969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B45CA-44CB-41B9-8DDE-EC4A9E2F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2549C-3939-48E1-8566-15250DEAD8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6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DA4-C1DC-47E6-B784-2D32704CF24E}" type="datetimeFigureOut">
              <a:rPr lang="en-US" smtClean="0"/>
              <a:pPr/>
              <a:t>21-Apr-19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7D4-FBF7-4EE3-94A3-E60FAC374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DA4-C1DC-47E6-B784-2D32704CF24E}" type="datetimeFigureOut">
              <a:rPr lang="en-US" smtClean="0"/>
              <a:pPr/>
              <a:t>21-Apr-19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7D4-FBF7-4EE3-94A3-E60FAC374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DA4-C1DC-47E6-B784-2D32704CF24E}" type="datetimeFigureOut">
              <a:rPr lang="en-US" smtClean="0"/>
              <a:pPr/>
              <a:t>21-Apr-19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7D4-FBF7-4EE3-94A3-E60FAC374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DA4-C1DC-47E6-B784-2D32704CF24E}" type="datetimeFigureOut">
              <a:rPr lang="en-US" smtClean="0"/>
              <a:pPr/>
              <a:t>21-Apr-19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7D4-FBF7-4EE3-94A3-E60FAC374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DA4-C1DC-47E6-B784-2D32704CF24E}" type="datetimeFigureOut">
              <a:rPr lang="en-US" smtClean="0"/>
              <a:pPr/>
              <a:t>21-Apr-19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7D4-FBF7-4EE3-94A3-E60FAC374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DA4-C1DC-47E6-B784-2D32704CF24E}" type="datetimeFigureOut">
              <a:rPr lang="en-US" smtClean="0"/>
              <a:pPr/>
              <a:t>21-Apr-19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7D4-FBF7-4EE3-94A3-E60FAC374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DA4-C1DC-47E6-B784-2D32704CF24E}" type="datetimeFigureOut">
              <a:rPr lang="en-US" smtClean="0"/>
              <a:pPr/>
              <a:t>21-Apr-19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7D4-FBF7-4EE3-94A3-E60FAC374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DA4-C1DC-47E6-B784-2D32704CF24E}" type="datetimeFigureOut">
              <a:rPr lang="en-US" smtClean="0"/>
              <a:pPr/>
              <a:t>21-Apr-19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7D4-FBF7-4EE3-94A3-E60FAC374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DA4-C1DC-47E6-B784-2D32704CF24E}" type="datetimeFigureOut">
              <a:rPr lang="en-US" smtClean="0"/>
              <a:pPr/>
              <a:t>21-Apr-19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7D4-FBF7-4EE3-94A3-E60FAC374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DA4-C1DC-47E6-B784-2D32704CF24E}" type="datetimeFigureOut">
              <a:rPr lang="en-US" smtClean="0"/>
              <a:pPr/>
              <a:t>21-Apr-19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7D4-FBF7-4EE3-94A3-E60FAC374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DA4-C1DC-47E6-B784-2D32704CF24E}" type="datetimeFigureOut">
              <a:rPr lang="en-US" smtClean="0"/>
              <a:pPr/>
              <a:t>21-Apr-19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7D4-FBF7-4EE3-94A3-E60FAC374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B2DA4-C1DC-47E6-B784-2D32704CF24E}" type="datetimeFigureOut">
              <a:rPr lang="en-US" smtClean="0"/>
              <a:pPr/>
              <a:t>21-Apr-19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F7D4-FBF7-4EE3-94A3-E60FAC374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81000"/>
            <a:ext cx="11049000" cy="538609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4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শুভেচ্ছা</a:t>
            </a:r>
            <a:endParaRPr kumimoji="0" lang="en-US" sz="96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31826" y="2737286"/>
            <a:ext cx="3886200" cy="16146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4368" y="841049"/>
            <a:ext cx="27432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6426" y="4943388"/>
            <a:ext cx="2743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রতে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4725" y="87396"/>
            <a:ext cx="299494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en-US" sz="3200" dirty="0" err="1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মূল,কাণ্ড</a:t>
            </a:r>
            <a:r>
              <a:rPr lang="en-US" sz="32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শাখাপ্রশাখা</a:t>
            </a:r>
            <a:r>
              <a:rPr lang="en-US" sz="32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3200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0632" y="1053825"/>
            <a:ext cx="2743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দেখতে পায়না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5368" y="2737286"/>
            <a:ext cx="27432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671C7-6B85-4551-9BF9-EA1DD0BE19ED}"/>
              </a:ext>
            </a:extLst>
          </p:cNvPr>
          <p:cNvSpPr txBox="1"/>
          <p:nvPr/>
        </p:nvSpPr>
        <p:spPr>
          <a:xfrm>
            <a:off x="3226925" y="5127286"/>
            <a:ext cx="2743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প্রাণীর মত খাবার খায় না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519840-10A9-41EB-9098-C21EC40895A4}"/>
              </a:ext>
            </a:extLst>
          </p:cNvPr>
          <p:cNvSpPr txBox="1"/>
          <p:nvPr/>
        </p:nvSpPr>
        <p:spPr>
          <a:xfrm>
            <a:off x="762000" y="2673642"/>
            <a:ext cx="2743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গন্ধ নিতে পারে না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6F4467-C578-4574-87AE-23798AAE41D2}"/>
              </a:ext>
            </a:extLst>
          </p:cNvPr>
          <p:cNvSpPr txBox="1"/>
          <p:nvPr/>
        </p:nvSpPr>
        <p:spPr>
          <a:xfrm>
            <a:off x="1066800" y="4285348"/>
            <a:ext cx="2743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শুনতে পায় না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6" grpId="0" animBg="1"/>
      <p:bldP spid="17" grpId="0" animBg="1"/>
      <p:bldP spid="14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31826" y="2737286"/>
            <a:ext cx="3886200" cy="161466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8026" y="1285805"/>
            <a:ext cx="31242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অধিকাংশ প্রাণী চলাচল করতে পারে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5708" y="5175250"/>
            <a:ext cx="3581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খাদ্য হিসেবে উদ্ভিদ বা অন্য প্রাণী খায়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1474" y="288447"/>
            <a:ext cx="328905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চলের জন্য পা,ডানা বা পাখা থাকে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572" y="2183001"/>
            <a:ext cx="27432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চোখ, কান, নাক মুখ ইত্যাদি আছে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3229" y="3098630"/>
            <a:ext cx="312419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নিজের খাদ্য নিজে তৈরি করতে পারে না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08E5A-6B23-4680-9C20-9C3F0CFE9C37}"/>
              </a:ext>
            </a:extLst>
          </p:cNvPr>
          <p:cNvSpPr txBox="1"/>
          <p:nvPr/>
        </p:nvSpPr>
        <p:spPr>
          <a:xfrm>
            <a:off x="1066800" y="682228"/>
            <a:ext cx="2743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দেখতে পায়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1178D-8D0C-4345-95F0-9657CC18616D}"/>
              </a:ext>
            </a:extLst>
          </p:cNvPr>
          <p:cNvSpPr txBox="1"/>
          <p:nvPr/>
        </p:nvSpPr>
        <p:spPr>
          <a:xfrm>
            <a:off x="3962400" y="5895491"/>
            <a:ext cx="2743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গন্ধ নিতে পারে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7B5CE3-6E66-4D69-BB30-2334CF52A88F}"/>
              </a:ext>
            </a:extLst>
          </p:cNvPr>
          <p:cNvSpPr txBox="1"/>
          <p:nvPr/>
        </p:nvSpPr>
        <p:spPr>
          <a:xfrm>
            <a:off x="534572" y="4090096"/>
            <a:ext cx="2743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শুনতে পায়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4E095E-62AF-4F48-A9EB-B71ADAF81BA9}"/>
              </a:ext>
            </a:extLst>
          </p:cNvPr>
          <p:cNvSpPr txBox="1"/>
          <p:nvPr/>
        </p:nvSpPr>
        <p:spPr>
          <a:xfrm>
            <a:off x="779146" y="5243138"/>
            <a:ext cx="2743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স্বাদ নিতে পারে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2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6" grpId="0" animBg="1"/>
      <p:bldP spid="1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093788" y="1786302"/>
            <a:ext cx="3886200" cy="161466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35388D-1368-4ED6-A567-6D0454B37583}"/>
              </a:ext>
            </a:extLst>
          </p:cNvPr>
          <p:cNvSpPr txBox="1"/>
          <p:nvPr/>
        </p:nvSpPr>
        <p:spPr>
          <a:xfrm>
            <a:off x="1187152" y="385704"/>
            <a:ext cx="234921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en-US" sz="2400" dirty="0" err="1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মূল,কাণ্ড</a:t>
            </a:r>
            <a:r>
              <a:rPr lang="en-US" sz="24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শাখাপ্রশাখা</a:t>
            </a:r>
            <a:r>
              <a:rPr lang="en-US" sz="24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2400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B6B64-BE61-4302-A502-5EA2EA47AB78}"/>
              </a:ext>
            </a:extLst>
          </p:cNvPr>
          <p:cNvSpPr txBox="1"/>
          <p:nvPr/>
        </p:nvSpPr>
        <p:spPr>
          <a:xfrm>
            <a:off x="3884261" y="254176"/>
            <a:ext cx="234921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A34AAE-AEA9-403E-B1CF-F068015DF8B6}"/>
              </a:ext>
            </a:extLst>
          </p:cNvPr>
          <p:cNvSpPr txBox="1"/>
          <p:nvPr/>
        </p:nvSpPr>
        <p:spPr>
          <a:xfrm>
            <a:off x="8986818" y="802547"/>
            <a:ext cx="1981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রতে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5EA5D9-868A-4C1C-8427-6A90E67FA8CB}"/>
              </a:ext>
            </a:extLst>
          </p:cNvPr>
          <p:cNvSpPr txBox="1"/>
          <p:nvPr/>
        </p:nvSpPr>
        <p:spPr>
          <a:xfrm>
            <a:off x="8542606" y="3138560"/>
            <a:ext cx="23081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 দেখতে পায়না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F4D800-A8C6-4D3E-AC40-FFAFCE317DB6}"/>
              </a:ext>
            </a:extLst>
          </p:cNvPr>
          <p:cNvSpPr txBox="1"/>
          <p:nvPr/>
        </p:nvSpPr>
        <p:spPr>
          <a:xfrm>
            <a:off x="8740075" y="1795544"/>
            <a:ext cx="2514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42FCB-63D2-4FAA-98C5-52CA3F758622}"/>
              </a:ext>
            </a:extLst>
          </p:cNvPr>
          <p:cNvSpPr txBox="1"/>
          <p:nvPr/>
        </p:nvSpPr>
        <p:spPr>
          <a:xfrm>
            <a:off x="506874" y="2683440"/>
            <a:ext cx="227813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 প্রাণীর মত খাবার খায় না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6EEF0C-BDA2-419E-887E-C6C54E478FEC}"/>
              </a:ext>
            </a:extLst>
          </p:cNvPr>
          <p:cNvSpPr txBox="1"/>
          <p:nvPr/>
        </p:nvSpPr>
        <p:spPr>
          <a:xfrm>
            <a:off x="6738945" y="306255"/>
            <a:ext cx="199526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 গন্ধ নিতে পারে না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BC944C-EEE5-4267-924B-0FD51C309FBA}"/>
              </a:ext>
            </a:extLst>
          </p:cNvPr>
          <p:cNvSpPr txBox="1"/>
          <p:nvPr/>
        </p:nvSpPr>
        <p:spPr>
          <a:xfrm>
            <a:off x="506874" y="1521808"/>
            <a:ext cx="172945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 শুনতে পায় না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E49584-15E0-405E-A2B7-776DF9AACB12}"/>
              </a:ext>
            </a:extLst>
          </p:cNvPr>
          <p:cNvSpPr txBox="1"/>
          <p:nvPr/>
        </p:nvSpPr>
        <p:spPr>
          <a:xfrm>
            <a:off x="6211204" y="4115831"/>
            <a:ext cx="204086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অধিকাংশ প্রাণী চলাচল করতে পারে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87F8D1-A26E-41BD-A050-E9CA1A00BE52}"/>
              </a:ext>
            </a:extLst>
          </p:cNvPr>
          <p:cNvSpPr txBox="1"/>
          <p:nvPr/>
        </p:nvSpPr>
        <p:spPr>
          <a:xfrm>
            <a:off x="9028460" y="3861154"/>
            <a:ext cx="248982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খাদ্য হিসেবে উদ্ভিদ বা অন্য প্রাণী খায়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3D393A-15E1-45BA-95AA-7D10865D7C27}"/>
              </a:ext>
            </a:extLst>
          </p:cNvPr>
          <p:cNvSpPr txBox="1"/>
          <p:nvPr/>
        </p:nvSpPr>
        <p:spPr>
          <a:xfrm>
            <a:off x="5153261" y="5414405"/>
            <a:ext cx="258331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চলের জন্য পা,ডানা বা পাখা থাকে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CC1913-9C38-4B95-A6DE-0728C2598800}"/>
              </a:ext>
            </a:extLst>
          </p:cNvPr>
          <p:cNvSpPr txBox="1"/>
          <p:nvPr/>
        </p:nvSpPr>
        <p:spPr>
          <a:xfrm>
            <a:off x="3041586" y="3882279"/>
            <a:ext cx="23081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চোখ, কান, নাক মুখ ইত্যাদি আছে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70187B-F0E7-4C63-B208-5A88E9124035}"/>
              </a:ext>
            </a:extLst>
          </p:cNvPr>
          <p:cNvSpPr txBox="1"/>
          <p:nvPr/>
        </p:nvSpPr>
        <p:spPr>
          <a:xfrm>
            <a:off x="8534400" y="4978281"/>
            <a:ext cx="2489821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প্রাণীনিজের খাদ্য নিজে তৈরি করতে পারে না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FB0784-7F6E-4E53-9EED-13D99DECC907}"/>
              </a:ext>
            </a:extLst>
          </p:cNvPr>
          <p:cNvSpPr txBox="1"/>
          <p:nvPr/>
        </p:nvSpPr>
        <p:spPr>
          <a:xfrm>
            <a:off x="3041586" y="5458843"/>
            <a:ext cx="137801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দেখতে পায়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CA25F2-41AF-4C9B-A9C1-CA235267C4CB}"/>
              </a:ext>
            </a:extLst>
          </p:cNvPr>
          <p:cNvSpPr txBox="1"/>
          <p:nvPr/>
        </p:nvSpPr>
        <p:spPr>
          <a:xfrm>
            <a:off x="766906" y="3962105"/>
            <a:ext cx="137732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শুনতে পায়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9205FA-B7A2-4046-A707-3E16DEE3C871}"/>
              </a:ext>
            </a:extLst>
          </p:cNvPr>
          <p:cNvSpPr txBox="1"/>
          <p:nvPr/>
        </p:nvSpPr>
        <p:spPr>
          <a:xfrm>
            <a:off x="901417" y="5412823"/>
            <a:ext cx="161318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স্বাদ নিতে পারে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3412" y="2066985"/>
            <a:ext cx="6324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দলঃ 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৫টি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বৈশিষ্ট্য  লিখ।  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464169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হলুদ দলঃ 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৫টি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বৈশিষ্ট্য লিখ 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4462" y="4800600"/>
            <a:ext cx="7318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নীল</a:t>
            </a:r>
            <a:r>
              <a:rPr lang="bn-BD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দলঃ  </a:t>
            </a:r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bn-BD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BD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লিখ 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1024" y="4876801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এবার তোমরা পাঠ্য বইয়ের 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৮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পৃষ্টা বের কর।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685800"/>
            <a:ext cx="79560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bn-BD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1980" y="1820515"/>
            <a:ext cx="3921889" cy="249574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25689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৫টি 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 ।</a:t>
            </a:r>
          </a:p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 উদ্ভিদ প্রাণীর মত খাবার খায় না ।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6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প্রানী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pPr lvl="6"/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6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।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  <a:p>
            <a:pPr lvl="6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৪। প্রাণী খাবার খায়।</a:t>
            </a:r>
          </a:p>
          <a:p>
            <a:pPr lvl="6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৫ ।প্রাণী দেখতে পায়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3418" y="117693"/>
            <a:ext cx="800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6324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16600" dirty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687A9-BF3A-4766-AA52-DF0C7039790E}"/>
              </a:ext>
            </a:extLst>
          </p:cNvPr>
          <p:cNvSpPr txBox="1"/>
          <p:nvPr/>
        </p:nvSpPr>
        <p:spPr>
          <a:xfrm>
            <a:off x="1524000" y="304800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৫টি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বৈশিষ্ট্য  লিখ। </a:t>
            </a:r>
          </a:p>
          <a:p>
            <a:pPr lvl="1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প্রাণীর ৫টি বৈশিষ্ট্য লিখ ।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11887199" cy="6492240"/>
          </a:xfrm>
          <a:prstGeom prst="rect">
            <a:avLst/>
          </a:prstGeom>
          <a:ln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7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15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58" y="2545307"/>
            <a:ext cx="56323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মাসুদ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বালিয়াকান্দি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রকারি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থমিক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বিদ্যালয়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বালিয়াকান্দি, রাজবাড়ী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০১৭১৩৫৬০১১৮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Email: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shahindhrubo@gmail,com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3569" y="159955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03336-AFFC-41AC-9AFB-76E7CAA783CB}"/>
              </a:ext>
            </a:extLst>
          </p:cNvPr>
          <p:cNvSpPr/>
          <p:nvPr/>
        </p:nvSpPr>
        <p:spPr>
          <a:xfrm>
            <a:off x="6474416" y="2819400"/>
            <a:ext cx="5105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তৃতীয়</a:t>
            </a:r>
          </a:p>
          <a:p>
            <a:pPr lvl="0"/>
            <a:r>
              <a:rPr lang="bn-BD" sz="44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pPr algn="ctr"/>
            <a:r>
              <a:rPr lang="bn-BD" sz="44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শিরোনামঃজড় ও জীব (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55E222-E92C-4CD9-AF6E-BBA78C3F4B18}"/>
              </a:ext>
            </a:extLst>
          </p:cNvPr>
          <p:cNvSpPr/>
          <p:nvPr/>
        </p:nvSpPr>
        <p:spPr>
          <a:xfrm>
            <a:off x="6247108" y="2372265"/>
            <a:ext cx="45719" cy="415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G:\15589809_924247324378495_5152424589061169090_n.jpg">
            <a:extLst>
              <a:ext uri="{FF2B5EF4-FFF2-40B4-BE49-F238E27FC236}">
                <a16:creationId xmlns:a16="http://schemas.microsoft.com/office/drawing/2014/main" id="{CB24677E-D00C-4493-A4FC-29060C819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32098" r="21968" b="5467"/>
          <a:stretch/>
        </p:blipFill>
        <p:spPr bwMode="auto">
          <a:xfrm>
            <a:off x="678230" y="128797"/>
            <a:ext cx="2265890" cy="241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29772"/>
            <a:ext cx="76962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057400"/>
            <a:ext cx="7848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.২.3: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ঊল্লেখ করতে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70DA05-F8CF-425A-BFB9-4C5D28C3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862204"/>
            <a:ext cx="4876800" cy="25380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1AABA4-93BF-4922-B56D-E995727FB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64942"/>
            <a:ext cx="4876800" cy="25380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7F24C7-6BCC-49DF-B790-507C408F31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b="2779"/>
          <a:stretch/>
        </p:blipFill>
        <p:spPr>
          <a:xfrm>
            <a:off x="713935" y="205295"/>
            <a:ext cx="4800600" cy="51541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CF7004-7933-498F-8A32-D28859BABD7F}"/>
              </a:ext>
            </a:extLst>
          </p:cNvPr>
          <p:cNvSpPr/>
          <p:nvPr/>
        </p:nvSpPr>
        <p:spPr>
          <a:xfrm>
            <a:off x="3114235" y="5359465"/>
            <a:ext cx="3812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েখ</a:t>
            </a:r>
            <a:endParaRPr lang="bn-BD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276600"/>
            <a:ext cx="72390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</a:t>
            </a:r>
            <a:r>
              <a:rPr lang="bn-BD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ও প্রাণী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8605" y="1142524"/>
            <a:ext cx="4901919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6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6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66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A03E9-B26C-433E-AA46-33441D02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42900"/>
            <a:ext cx="7010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y_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4663676" cy="2795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2000" y="4114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 ঘাস খাচ্ছে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8786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B640EC-D860-48DB-BAE1-4AA946419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554" y="990600"/>
            <a:ext cx="5143769" cy="2880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F4039-5D04-479A-9179-8EA67DB68F45}"/>
              </a:ext>
            </a:extLst>
          </p:cNvPr>
          <p:cNvSpPr txBox="1"/>
          <p:nvPr/>
        </p:nvSpPr>
        <p:spPr>
          <a:xfrm>
            <a:off x="6553200" y="4114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 দৌড়াচ্ছে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269852-FBAE-4FB9-A6D0-724C1B28E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2388"/>
            <a:ext cx="5032188" cy="2939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23FD6C-485A-4717-A8ED-B850013A7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602456"/>
            <a:ext cx="5410200" cy="2909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FAF8B-A59D-48E2-8014-094B38AD118E}"/>
              </a:ext>
            </a:extLst>
          </p:cNvPr>
          <p:cNvSpPr txBox="1"/>
          <p:nvPr/>
        </p:nvSpPr>
        <p:spPr>
          <a:xfrm>
            <a:off x="762000" y="4114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 উড়ছে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D2499-5342-4BBC-B2DF-75BF773F5D39}"/>
              </a:ext>
            </a:extLst>
          </p:cNvPr>
          <p:cNvSpPr txBox="1"/>
          <p:nvPr/>
        </p:nvSpPr>
        <p:spPr>
          <a:xfrm>
            <a:off x="6248400" y="4139418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 বিভিন্ন অংগ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FE268-9796-407C-A7BF-3DAC2EE89F90}"/>
              </a:ext>
            </a:extLst>
          </p:cNvPr>
          <p:cNvSpPr txBox="1"/>
          <p:nvPr/>
        </p:nvSpPr>
        <p:spPr>
          <a:xfrm>
            <a:off x="6251917" y="602456"/>
            <a:ext cx="1053903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</a:p>
          <a:p>
            <a:pPr algn="ctr"/>
            <a:r>
              <a:rPr lang="bn-BD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521B23-BF56-4F61-B2FD-A4FAB716294F}"/>
              </a:ext>
            </a:extLst>
          </p:cNvPr>
          <p:cNvCxnSpPr/>
          <p:nvPr/>
        </p:nvCxnSpPr>
        <p:spPr>
          <a:xfrm>
            <a:off x="7239000" y="9906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1924028-A70F-4DD0-A483-FC9F7734D35C}"/>
              </a:ext>
            </a:extLst>
          </p:cNvPr>
          <p:cNvSpPr txBox="1"/>
          <p:nvPr/>
        </p:nvSpPr>
        <p:spPr>
          <a:xfrm>
            <a:off x="9753600" y="680591"/>
            <a:ext cx="1053903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 দেখা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3DE0E5-BBA3-4B7B-83A4-DFB56130AA23}"/>
              </a:ext>
            </a:extLst>
          </p:cNvPr>
          <p:cNvCxnSpPr>
            <a:stCxn id="12" idx="1"/>
          </p:cNvCxnSpPr>
          <p:nvPr/>
        </p:nvCxnSpPr>
        <p:spPr>
          <a:xfrm flipH="1">
            <a:off x="9160467" y="1219200"/>
            <a:ext cx="593133" cy="66780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3B5F2B-085B-4A61-B810-97444C842C56}"/>
              </a:ext>
            </a:extLst>
          </p:cNvPr>
          <p:cNvSpPr txBox="1"/>
          <p:nvPr/>
        </p:nvSpPr>
        <p:spPr>
          <a:xfrm>
            <a:off x="6248400" y="2164267"/>
            <a:ext cx="1215683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 স্বাদ নেওয়া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C0034C-A5A6-4900-98CC-C00EFBAC7995}"/>
              </a:ext>
            </a:extLst>
          </p:cNvPr>
          <p:cNvCxnSpPr/>
          <p:nvPr/>
        </p:nvCxnSpPr>
        <p:spPr>
          <a:xfrm flipV="1">
            <a:off x="7505700" y="2895600"/>
            <a:ext cx="647700" cy="1524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6D852C9-FBB5-47DF-AEC8-7D3A757D3305}"/>
              </a:ext>
            </a:extLst>
          </p:cNvPr>
          <p:cNvSpPr txBox="1"/>
          <p:nvPr/>
        </p:nvSpPr>
        <p:spPr>
          <a:xfrm>
            <a:off x="9753600" y="2035984"/>
            <a:ext cx="14478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 ঘ্রান নেওয়া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5C8153-A0A7-460F-89F6-4AE41502B5A2}"/>
              </a:ext>
            </a:extLst>
          </p:cNvPr>
          <p:cNvCxnSpPr/>
          <p:nvPr/>
        </p:nvCxnSpPr>
        <p:spPr>
          <a:xfrm flipH="1">
            <a:off x="8839200" y="2286000"/>
            <a:ext cx="914400" cy="381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1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D42F08-F0DC-45CA-A77C-B8A946BD0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83756"/>
            <a:ext cx="2538448" cy="30849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1595DC-0B46-4EE5-B6AF-8346284FC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658190"/>
            <a:ext cx="2608467" cy="298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78F42E-C9C0-461A-8310-E2CD195AA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220" y="501836"/>
            <a:ext cx="2538447" cy="2927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73E60-78AC-45CE-972B-10BEBFA2A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442" y="790907"/>
            <a:ext cx="3799958" cy="5827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66BAC-4E99-4AA8-A0AA-2846C8602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914524"/>
            <a:ext cx="2955771" cy="27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453</Words>
  <Application>Microsoft Office PowerPoint</Application>
  <PresentationFormat>Widescreen</PresentationFormat>
  <Paragraphs>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PTI-18</dc:creator>
  <cp:lastModifiedBy>Shahin Masud</cp:lastModifiedBy>
  <cp:revision>132</cp:revision>
  <dcterms:created xsi:type="dcterms:W3CDTF">2015-01-02T09:24:25Z</dcterms:created>
  <dcterms:modified xsi:type="dcterms:W3CDTF">2019-04-21T04:20:16Z</dcterms:modified>
</cp:coreProperties>
</file>