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74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8E388-CF4F-43BC-B004-42AC9BA69C5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D8CCB-F9A3-4FDD-B061-62C77F32B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1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…global causes.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954031-DE3B-49E3-B5A8-2240D3A8FBC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09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In the past We use envelop to write letter and post it to post box . Post office collect it and send it by Runner.Next we use Mobile for sending message. But now use laptop , modem for sending letter or message  through E-mail. So Today’s lesson E-mail writing.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FEA3FA-F987-408E-B904-5F873558A91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7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4562DC-EFE2-4BC5-B6E5-83BC655114D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58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7B3FAC-41B7-440D-A85E-9F338EA70B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9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Gmail.Hotmail.Yahoo.iCloud .They are free online e-mail service or search engine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C49A8-C6D4-4C1F-9311-46A1574951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86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Gmail.Hotmail.Yahoo.iCloud .They are free online e-mail service or search engine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6A2D40-E488-4800-8597-0AF9D99CA9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3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Gmail.Hotmail.Yahoo.iCloud .They are free online e-mail service or search engine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5F40F2-A640-435A-9D71-C680DA4CDF4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D8CE41-842D-4711-97AE-7DB701560C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99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7F5622-F498-4CFD-BE23-96F9457BA9D0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0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4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44586">
            <a:off x="694532" y="2472531"/>
            <a:ext cx="78105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924050"/>
            <a:ext cx="10668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1804988"/>
            <a:ext cx="438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2081213"/>
            <a:ext cx="9239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21"/>
          <p:cNvSpPr/>
          <p:nvPr/>
        </p:nvSpPr>
        <p:spPr bwMode="auto">
          <a:xfrm>
            <a:off x="1296988" y="4859338"/>
            <a:ext cx="636587" cy="322262"/>
          </a:xfrm>
          <a:custGeom>
            <a:avLst/>
            <a:gdLst>
              <a:gd name="connsiteX0" fmla="*/ 513806 w 513806"/>
              <a:gd name="connsiteY0" fmla="*/ 243840 h 243840"/>
              <a:gd name="connsiteX1" fmla="*/ 383177 w 513806"/>
              <a:gd name="connsiteY1" fmla="*/ 235131 h 243840"/>
              <a:gd name="connsiteX2" fmla="*/ 339634 w 513806"/>
              <a:gd name="connsiteY2" fmla="*/ 226423 h 243840"/>
              <a:gd name="connsiteX3" fmla="*/ 174172 w 513806"/>
              <a:gd name="connsiteY3" fmla="*/ 209006 h 243840"/>
              <a:gd name="connsiteX4" fmla="*/ 191589 w 513806"/>
              <a:gd name="connsiteY4" fmla="*/ 156754 h 243840"/>
              <a:gd name="connsiteX5" fmla="*/ 165463 w 513806"/>
              <a:gd name="connsiteY5" fmla="*/ 139337 h 243840"/>
              <a:gd name="connsiteX6" fmla="*/ 0 w 513806"/>
              <a:gd name="connsiteY6" fmla="*/ 121920 h 243840"/>
              <a:gd name="connsiteX7" fmla="*/ 26126 w 513806"/>
              <a:gd name="connsiteY7" fmla="*/ 43543 h 243840"/>
              <a:gd name="connsiteX8" fmla="*/ 78377 w 513806"/>
              <a:gd name="connsiteY8" fmla="*/ 26126 h 243840"/>
              <a:gd name="connsiteX9" fmla="*/ 130629 w 513806"/>
              <a:gd name="connsiteY9" fmla="*/ 8708 h 243840"/>
              <a:gd name="connsiteX10" fmla="*/ 156754 w 513806"/>
              <a:gd name="connsiteY10" fmla="*/ 0 h 243840"/>
              <a:gd name="connsiteX11" fmla="*/ 130629 w 513806"/>
              <a:gd name="connsiteY11" fmla="*/ 17417 h 243840"/>
              <a:gd name="connsiteX12" fmla="*/ 113212 w 513806"/>
              <a:gd name="connsiteY12" fmla="*/ 26126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806" h="243840">
                <a:moveTo>
                  <a:pt x="513806" y="243840"/>
                </a:moveTo>
                <a:cubicBezTo>
                  <a:pt x="470263" y="240937"/>
                  <a:pt x="426600" y="239473"/>
                  <a:pt x="383177" y="235131"/>
                </a:cubicBezTo>
                <a:cubicBezTo>
                  <a:pt x="368449" y="233658"/>
                  <a:pt x="354264" y="228674"/>
                  <a:pt x="339634" y="226423"/>
                </a:cubicBezTo>
                <a:cubicBezTo>
                  <a:pt x="284647" y="217964"/>
                  <a:pt x="229572" y="214042"/>
                  <a:pt x="174172" y="209006"/>
                </a:cubicBezTo>
                <a:cubicBezTo>
                  <a:pt x="179978" y="191589"/>
                  <a:pt x="206865" y="166938"/>
                  <a:pt x="191589" y="156754"/>
                </a:cubicBezTo>
                <a:cubicBezTo>
                  <a:pt x="182880" y="150948"/>
                  <a:pt x="175083" y="143460"/>
                  <a:pt x="165463" y="139337"/>
                </a:cubicBezTo>
                <a:cubicBezTo>
                  <a:pt x="126367" y="122581"/>
                  <a:pt x="3746" y="122170"/>
                  <a:pt x="0" y="121920"/>
                </a:cubicBezTo>
                <a:cubicBezTo>
                  <a:pt x="2956" y="104185"/>
                  <a:pt x="3344" y="57782"/>
                  <a:pt x="26126" y="43543"/>
                </a:cubicBezTo>
                <a:cubicBezTo>
                  <a:pt x="41695" y="33813"/>
                  <a:pt x="60960" y="31932"/>
                  <a:pt x="78377" y="26126"/>
                </a:cubicBezTo>
                <a:lnTo>
                  <a:pt x="130629" y="8708"/>
                </a:lnTo>
                <a:lnTo>
                  <a:pt x="156754" y="0"/>
                </a:lnTo>
                <a:cubicBezTo>
                  <a:pt x="156754" y="0"/>
                  <a:pt x="139604" y="12032"/>
                  <a:pt x="130629" y="17417"/>
                </a:cubicBezTo>
                <a:cubicBezTo>
                  <a:pt x="125063" y="20757"/>
                  <a:pt x="119018" y="23223"/>
                  <a:pt x="113212" y="26126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/>
          <p:nvPr/>
        </p:nvSpPr>
        <p:spPr bwMode="auto">
          <a:xfrm rot="467444">
            <a:off x="5383213" y="4494213"/>
            <a:ext cx="198437" cy="200025"/>
          </a:xfrm>
          <a:custGeom>
            <a:avLst/>
            <a:gdLst>
              <a:gd name="connsiteX0" fmla="*/ 78487 w 261367"/>
              <a:gd name="connsiteY0" fmla="*/ 243888 h 243888"/>
              <a:gd name="connsiteX1" fmla="*/ 34944 w 261367"/>
              <a:gd name="connsiteY1" fmla="*/ 235180 h 243888"/>
              <a:gd name="connsiteX2" fmla="*/ 109 w 261367"/>
              <a:gd name="connsiteY2" fmla="*/ 226471 h 243888"/>
              <a:gd name="connsiteX3" fmla="*/ 69778 w 261367"/>
              <a:gd name="connsiteY3" fmla="*/ 174220 h 243888"/>
              <a:gd name="connsiteX4" fmla="*/ 174281 w 261367"/>
              <a:gd name="connsiteY4" fmla="*/ 156803 h 243888"/>
              <a:gd name="connsiteX5" fmla="*/ 191698 w 261367"/>
              <a:gd name="connsiteY5" fmla="*/ 139385 h 243888"/>
              <a:gd name="connsiteX6" fmla="*/ 217824 w 261367"/>
              <a:gd name="connsiteY6" fmla="*/ 121968 h 243888"/>
              <a:gd name="connsiteX7" fmla="*/ 182989 w 261367"/>
              <a:gd name="connsiteY7" fmla="*/ 104551 h 243888"/>
              <a:gd name="connsiteX8" fmla="*/ 148155 w 261367"/>
              <a:gd name="connsiteY8" fmla="*/ 95843 h 243888"/>
              <a:gd name="connsiteX9" fmla="*/ 122029 w 261367"/>
              <a:gd name="connsiteY9" fmla="*/ 87134 h 243888"/>
              <a:gd name="connsiteX10" fmla="*/ 130738 w 261367"/>
              <a:gd name="connsiteY10" fmla="*/ 43591 h 243888"/>
              <a:gd name="connsiteX11" fmla="*/ 174281 w 261367"/>
              <a:gd name="connsiteY11" fmla="*/ 8757 h 243888"/>
              <a:gd name="connsiteX12" fmla="*/ 261367 w 261367"/>
              <a:gd name="connsiteY12" fmla="*/ 48 h 24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67" h="243888">
                <a:moveTo>
                  <a:pt x="78487" y="243888"/>
                </a:moveTo>
                <a:cubicBezTo>
                  <a:pt x="63973" y="240985"/>
                  <a:pt x="49393" y="238391"/>
                  <a:pt x="34944" y="235180"/>
                </a:cubicBezTo>
                <a:cubicBezTo>
                  <a:pt x="23260" y="232584"/>
                  <a:pt x="-1859" y="238277"/>
                  <a:pt x="109" y="226471"/>
                </a:cubicBezTo>
                <a:cubicBezTo>
                  <a:pt x="4666" y="199125"/>
                  <a:pt x="44517" y="179272"/>
                  <a:pt x="69778" y="174220"/>
                </a:cubicBezTo>
                <a:cubicBezTo>
                  <a:pt x="104407" y="167294"/>
                  <a:pt x="174281" y="156803"/>
                  <a:pt x="174281" y="156803"/>
                </a:cubicBezTo>
                <a:cubicBezTo>
                  <a:pt x="180087" y="150997"/>
                  <a:pt x="185287" y="144514"/>
                  <a:pt x="191698" y="139385"/>
                </a:cubicBezTo>
                <a:cubicBezTo>
                  <a:pt x="199871" y="132847"/>
                  <a:pt x="220363" y="132122"/>
                  <a:pt x="217824" y="121968"/>
                </a:cubicBezTo>
                <a:cubicBezTo>
                  <a:pt x="214675" y="109373"/>
                  <a:pt x="195145" y="109109"/>
                  <a:pt x="182989" y="104551"/>
                </a:cubicBezTo>
                <a:cubicBezTo>
                  <a:pt x="171782" y="100349"/>
                  <a:pt x="159663" y="99131"/>
                  <a:pt x="148155" y="95843"/>
                </a:cubicBezTo>
                <a:cubicBezTo>
                  <a:pt x="139328" y="93321"/>
                  <a:pt x="130738" y="90037"/>
                  <a:pt x="122029" y="87134"/>
                </a:cubicBezTo>
                <a:cubicBezTo>
                  <a:pt x="124932" y="72620"/>
                  <a:pt x="125541" y="57450"/>
                  <a:pt x="130738" y="43591"/>
                </a:cubicBezTo>
                <a:cubicBezTo>
                  <a:pt x="140379" y="17881"/>
                  <a:pt x="149511" y="13711"/>
                  <a:pt x="174281" y="8757"/>
                </a:cubicBezTo>
                <a:cubicBezTo>
                  <a:pt x="223985" y="-1184"/>
                  <a:pt x="223148" y="48"/>
                  <a:pt x="261367" y="48"/>
                </a:cubicBezTo>
              </a:path>
            </a:pathLst>
          </a:custGeom>
          <a:noFill/>
          <a:ln w="1905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858838" y="4597400"/>
            <a:ext cx="4949825" cy="854075"/>
          </a:xfrm>
          <a:custGeom>
            <a:avLst/>
            <a:gdLst>
              <a:gd name="connsiteX0" fmla="*/ 914400 w 5172891"/>
              <a:gd name="connsiteY0" fmla="*/ 844732 h 844732"/>
              <a:gd name="connsiteX1" fmla="*/ 853440 w 5172891"/>
              <a:gd name="connsiteY1" fmla="*/ 836023 h 844732"/>
              <a:gd name="connsiteX2" fmla="*/ 809897 w 5172891"/>
              <a:gd name="connsiteY2" fmla="*/ 827314 h 844732"/>
              <a:gd name="connsiteX3" fmla="*/ 383177 w 5172891"/>
              <a:gd name="connsiteY3" fmla="*/ 809897 h 844732"/>
              <a:gd name="connsiteX4" fmla="*/ 130628 w 5172891"/>
              <a:gd name="connsiteY4" fmla="*/ 801189 h 844732"/>
              <a:gd name="connsiteX5" fmla="*/ 69668 w 5172891"/>
              <a:gd name="connsiteY5" fmla="*/ 783772 h 844732"/>
              <a:gd name="connsiteX6" fmla="*/ 52251 w 5172891"/>
              <a:gd name="connsiteY6" fmla="*/ 766354 h 844732"/>
              <a:gd name="connsiteX7" fmla="*/ 0 w 5172891"/>
              <a:gd name="connsiteY7" fmla="*/ 740229 h 844732"/>
              <a:gd name="connsiteX8" fmla="*/ 26125 w 5172891"/>
              <a:gd name="connsiteY8" fmla="*/ 722812 h 844732"/>
              <a:gd name="connsiteX9" fmla="*/ 60960 w 5172891"/>
              <a:gd name="connsiteY9" fmla="*/ 714103 h 844732"/>
              <a:gd name="connsiteX10" fmla="*/ 209005 w 5172891"/>
              <a:gd name="connsiteY10" fmla="*/ 696686 h 844732"/>
              <a:gd name="connsiteX11" fmla="*/ 269965 w 5172891"/>
              <a:gd name="connsiteY11" fmla="*/ 670560 h 844732"/>
              <a:gd name="connsiteX12" fmla="*/ 330925 w 5172891"/>
              <a:gd name="connsiteY12" fmla="*/ 644434 h 844732"/>
              <a:gd name="connsiteX13" fmla="*/ 418011 w 5172891"/>
              <a:gd name="connsiteY13" fmla="*/ 635726 h 844732"/>
              <a:gd name="connsiteX14" fmla="*/ 705394 w 5172891"/>
              <a:gd name="connsiteY14" fmla="*/ 618309 h 844732"/>
              <a:gd name="connsiteX15" fmla="*/ 731520 w 5172891"/>
              <a:gd name="connsiteY15" fmla="*/ 600892 h 844732"/>
              <a:gd name="connsiteX16" fmla="*/ 783771 w 5172891"/>
              <a:gd name="connsiteY16" fmla="*/ 583474 h 844732"/>
              <a:gd name="connsiteX17" fmla="*/ 1088571 w 5172891"/>
              <a:gd name="connsiteY17" fmla="*/ 574766 h 844732"/>
              <a:gd name="connsiteX18" fmla="*/ 1114697 w 5172891"/>
              <a:gd name="connsiteY18" fmla="*/ 566057 h 844732"/>
              <a:gd name="connsiteX19" fmla="*/ 1158240 w 5172891"/>
              <a:gd name="connsiteY19" fmla="*/ 531223 h 844732"/>
              <a:gd name="connsiteX20" fmla="*/ 1175657 w 5172891"/>
              <a:gd name="connsiteY20" fmla="*/ 496389 h 844732"/>
              <a:gd name="connsiteX21" fmla="*/ 1201782 w 5172891"/>
              <a:gd name="connsiteY21" fmla="*/ 487680 h 844732"/>
              <a:gd name="connsiteX22" fmla="*/ 1254034 w 5172891"/>
              <a:gd name="connsiteY22" fmla="*/ 452846 h 844732"/>
              <a:gd name="connsiteX23" fmla="*/ 1280160 w 5172891"/>
              <a:gd name="connsiteY23" fmla="*/ 444137 h 844732"/>
              <a:gd name="connsiteX24" fmla="*/ 1314994 w 5172891"/>
              <a:gd name="connsiteY24" fmla="*/ 426720 h 844732"/>
              <a:gd name="connsiteX25" fmla="*/ 1358537 w 5172891"/>
              <a:gd name="connsiteY25" fmla="*/ 418012 h 844732"/>
              <a:gd name="connsiteX26" fmla="*/ 1410788 w 5172891"/>
              <a:gd name="connsiteY26" fmla="*/ 409303 h 844732"/>
              <a:gd name="connsiteX27" fmla="*/ 1436914 w 5172891"/>
              <a:gd name="connsiteY27" fmla="*/ 400594 h 844732"/>
              <a:gd name="connsiteX28" fmla="*/ 1985554 w 5172891"/>
              <a:gd name="connsiteY28" fmla="*/ 391886 h 844732"/>
              <a:gd name="connsiteX29" fmla="*/ 2429691 w 5172891"/>
              <a:gd name="connsiteY29" fmla="*/ 383177 h 844732"/>
              <a:gd name="connsiteX30" fmla="*/ 2481942 w 5172891"/>
              <a:gd name="connsiteY30" fmla="*/ 374469 h 844732"/>
              <a:gd name="connsiteX31" fmla="*/ 2508068 w 5172891"/>
              <a:gd name="connsiteY31" fmla="*/ 365760 h 844732"/>
              <a:gd name="connsiteX32" fmla="*/ 2542902 w 5172891"/>
              <a:gd name="connsiteY32" fmla="*/ 357052 h 844732"/>
              <a:gd name="connsiteX33" fmla="*/ 2595154 w 5172891"/>
              <a:gd name="connsiteY33" fmla="*/ 339634 h 844732"/>
              <a:gd name="connsiteX34" fmla="*/ 2769325 w 5172891"/>
              <a:gd name="connsiteY34" fmla="*/ 322217 h 844732"/>
              <a:gd name="connsiteX35" fmla="*/ 2865120 w 5172891"/>
              <a:gd name="connsiteY35" fmla="*/ 304800 h 844732"/>
              <a:gd name="connsiteX36" fmla="*/ 2899954 w 5172891"/>
              <a:gd name="connsiteY36" fmla="*/ 296092 h 844732"/>
              <a:gd name="connsiteX37" fmla="*/ 3143794 w 5172891"/>
              <a:gd name="connsiteY37" fmla="*/ 287383 h 844732"/>
              <a:gd name="connsiteX38" fmla="*/ 3300548 w 5172891"/>
              <a:gd name="connsiteY38" fmla="*/ 252549 h 844732"/>
              <a:gd name="connsiteX39" fmla="*/ 3413760 w 5172891"/>
              <a:gd name="connsiteY39" fmla="*/ 235132 h 844732"/>
              <a:gd name="connsiteX40" fmla="*/ 3500845 w 5172891"/>
              <a:gd name="connsiteY40" fmla="*/ 209006 h 844732"/>
              <a:gd name="connsiteX41" fmla="*/ 3596640 w 5172891"/>
              <a:gd name="connsiteY41" fmla="*/ 174172 h 844732"/>
              <a:gd name="connsiteX42" fmla="*/ 3631474 w 5172891"/>
              <a:gd name="connsiteY42" fmla="*/ 165463 h 844732"/>
              <a:gd name="connsiteX43" fmla="*/ 3779520 w 5172891"/>
              <a:gd name="connsiteY43" fmla="*/ 148046 h 844732"/>
              <a:gd name="connsiteX44" fmla="*/ 4032068 w 5172891"/>
              <a:gd name="connsiteY44" fmla="*/ 139337 h 844732"/>
              <a:gd name="connsiteX45" fmla="*/ 4084320 w 5172891"/>
              <a:gd name="connsiteY45" fmla="*/ 113212 h 844732"/>
              <a:gd name="connsiteX46" fmla="*/ 4093028 w 5172891"/>
              <a:gd name="connsiteY46" fmla="*/ 87086 h 844732"/>
              <a:gd name="connsiteX47" fmla="*/ 4119154 w 5172891"/>
              <a:gd name="connsiteY47" fmla="*/ 69669 h 844732"/>
              <a:gd name="connsiteX48" fmla="*/ 4145280 w 5172891"/>
              <a:gd name="connsiteY48" fmla="*/ 43543 h 844732"/>
              <a:gd name="connsiteX49" fmla="*/ 4188822 w 5172891"/>
              <a:gd name="connsiteY49" fmla="*/ 34834 h 844732"/>
              <a:gd name="connsiteX50" fmla="*/ 4249782 w 5172891"/>
              <a:gd name="connsiteY50" fmla="*/ 8709 h 844732"/>
              <a:gd name="connsiteX51" fmla="*/ 4275908 w 5172891"/>
              <a:gd name="connsiteY51" fmla="*/ 0 h 844732"/>
              <a:gd name="connsiteX52" fmla="*/ 4537165 w 5172891"/>
              <a:gd name="connsiteY52" fmla="*/ 8709 h 844732"/>
              <a:gd name="connsiteX53" fmla="*/ 4720045 w 5172891"/>
              <a:gd name="connsiteY53" fmla="*/ 26126 h 844732"/>
              <a:gd name="connsiteX54" fmla="*/ 5111931 w 5172891"/>
              <a:gd name="connsiteY54" fmla="*/ 34834 h 844732"/>
              <a:gd name="connsiteX55" fmla="*/ 5129348 w 5172891"/>
              <a:gd name="connsiteY55" fmla="*/ 52252 h 844732"/>
              <a:gd name="connsiteX56" fmla="*/ 5146765 w 5172891"/>
              <a:gd name="connsiteY56" fmla="*/ 87086 h 844732"/>
              <a:gd name="connsiteX57" fmla="*/ 5172891 w 5172891"/>
              <a:gd name="connsiteY57" fmla="*/ 104503 h 844732"/>
              <a:gd name="connsiteX58" fmla="*/ 5111931 w 5172891"/>
              <a:gd name="connsiteY58" fmla="*/ 139337 h 844732"/>
              <a:gd name="connsiteX59" fmla="*/ 5059680 w 5172891"/>
              <a:gd name="connsiteY59" fmla="*/ 156754 h 844732"/>
              <a:gd name="connsiteX60" fmla="*/ 4894217 w 5172891"/>
              <a:gd name="connsiteY60" fmla="*/ 174172 h 844732"/>
              <a:gd name="connsiteX61" fmla="*/ 4728754 w 5172891"/>
              <a:gd name="connsiteY61" fmla="*/ 191589 h 844732"/>
              <a:gd name="connsiteX62" fmla="*/ 4319451 w 5172891"/>
              <a:gd name="connsiteY62" fmla="*/ 200297 h 844732"/>
              <a:gd name="connsiteX63" fmla="*/ 4136571 w 5172891"/>
              <a:gd name="connsiteY63" fmla="*/ 209006 h 844732"/>
              <a:gd name="connsiteX64" fmla="*/ 4075611 w 5172891"/>
              <a:gd name="connsiteY64" fmla="*/ 226423 h 844732"/>
              <a:gd name="connsiteX65" fmla="*/ 3988525 w 5172891"/>
              <a:gd name="connsiteY65" fmla="*/ 269966 h 844732"/>
              <a:gd name="connsiteX66" fmla="*/ 3918857 w 5172891"/>
              <a:gd name="connsiteY66" fmla="*/ 287383 h 844732"/>
              <a:gd name="connsiteX67" fmla="*/ 3831771 w 5172891"/>
              <a:gd name="connsiteY67" fmla="*/ 304800 h 844732"/>
              <a:gd name="connsiteX68" fmla="*/ 3744685 w 5172891"/>
              <a:gd name="connsiteY68" fmla="*/ 348343 h 844732"/>
              <a:gd name="connsiteX69" fmla="*/ 3709851 w 5172891"/>
              <a:gd name="connsiteY69" fmla="*/ 365760 h 844732"/>
              <a:gd name="connsiteX70" fmla="*/ 3657600 w 5172891"/>
              <a:gd name="connsiteY70" fmla="*/ 383177 h 844732"/>
              <a:gd name="connsiteX71" fmla="*/ 3553097 w 5172891"/>
              <a:gd name="connsiteY71" fmla="*/ 418012 h 844732"/>
              <a:gd name="connsiteX72" fmla="*/ 3474720 w 5172891"/>
              <a:gd name="connsiteY72" fmla="*/ 426720 h 844732"/>
              <a:gd name="connsiteX73" fmla="*/ 3108960 w 5172891"/>
              <a:gd name="connsiteY73" fmla="*/ 452846 h 844732"/>
              <a:gd name="connsiteX74" fmla="*/ 2978331 w 5172891"/>
              <a:gd name="connsiteY74" fmla="*/ 461554 h 844732"/>
              <a:gd name="connsiteX75" fmla="*/ 2847702 w 5172891"/>
              <a:gd name="connsiteY75" fmla="*/ 487680 h 844732"/>
              <a:gd name="connsiteX76" fmla="*/ 2804160 w 5172891"/>
              <a:gd name="connsiteY76" fmla="*/ 505097 h 844732"/>
              <a:gd name="connsiteX77" fmla="*/ 2673531 w 5172891"/>
              <a:gd name="connsiteY77" fmla="*/ 513806 h 844732"/>
              <a:gd name="connsiteX78" fmla="*/ 2621280 w 5172891"/>
              <a:gd name="connsiteY78" fmla="*/ 522514 h 844732"/>
              <a:gd name="connsiteX79" fmla="*/ 2473234 w 5172891"/>
              <a:gd name="connsiteY79" fmla="*/ 539932 h 844732"/>
              <a:gd name="connsiteX80" fmla="*/ 2386148 w 5172891"/>
              <a:gd name="connsiteY80" fmla="*/ 557349 h 844732"/>
              <a:gd name="connsiteX81" fmla="*/ 2333897 w 5172891"/>
              <a:gd name="connsiteY81" fmla="*/ 574766 h 844732"/>
              <a:gd name="connsiteX82" fmla="*/ 2264228 w 5172891"/>
              <a:gd name="connsiteY82" fmla="*/ 592183 h 844732"/>
              <a:gd name="connsiteX83" fmla="*/ 2211977 w 5172891"/>
              <a:gd name="connsiteY83" fmla="*/ 618309 h 844732"/>
              <a:gd name="connsiteX84" fmla="*/ 2177142 w 5172891"/>
              <a:gd name="connsiteY84" fmla="*/ 635726 h 844732"/>
              <a:gd name="connsiteX85" fmla="*/ 2116182 w 5172891"/>
              <a:gd name="connsiteY85" fmla="*/ 653143 h 844732"/>
              <a:gd name="connsiteX86" fmla="*/ 2081348 w 5172891"/>
              <a:gd name="connsiteY86" fmla="*/ 670560 h 844732"/>
              <a:gd name="connsiteX87" fmla="*/ 1933302 w 5172891"/>
              <a:gd name="connsiteY87" fmla="*/ 679269 h 844732"/>
              <a:gd name="connsiteX88" fmla="*/ 1863634 w 5172891"/>
              <a:gd name="connsiteY88" fmla="*/ 696686 h 844732"/>
              <a:gd name="connsiteX89" fmla="*/ 1828800 w 5172891"/>
              <a:gd name="connsiteY89" fmla="*/ 705394 h 844732"/>
              <a:gd name="connsiteX90" fmla="*/ 1750422 w 5172891"/>
              <a:gd name="connsiteY90" fmla="*/ 714103 h 844732"/>
              <a:gd name="connsiteX91" fmla="*/ 1689462 w 5172891"/>
              <a:gd name="connsiteY91" fmla="*/ 722812 h 844732"/>
              <a:gd name="connsiteX92" fmla="*/ 1271451 w 5172891"/>
              <a:gd name="connsiteY92" fmla="*/ 731520 h 844732"/>
              <a:gd name="connsiteX93" fmla="*/ 1166948 w 5172891"/>
              <a:gd name="connsiteY93" fmla="*/ 757646 h 844732"/>
              <a:gd name="connsiteX94" fmla="*/ 1097280 w 5172891"/>
              <a:gd name="connsiteY94" fmla="*/ 783772 h 844732"/>
              <a:gd name="connsiteX95" fmla="*/ 1071154 w 5172891"/>
              <a:gd name="connsiteY95" fmla="*/ 792480 h 844732"/>
              <a:gd name="connsiteX96" fmla="*/ 635725 w 5172891"/>
              <a:gd name="connsiteY96" fmla="*/ 801189 h 84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172891" h="844732">
                <a:moveTo>
                  <a:pt x="914400" y="844732"/>
                </a:moveTo>
                <a:cubicBezTo>
                  <a:pt x="894080" y="841829"/>
                  <a:pt x="873687" y="839398"/>
                  <a:pt x="853440" y="836023"/>
                </a:cubicBezTo>
                <a:cubicBezTo>
                  <a:pt x="838840" y="833589"/>
                  <a:pt x="824597" y="829043"/>
                  <a:pt x="809897" y="827314"/>
                </a:cubicBezTo>
                <a:cubicBezTo>
                  <a:pt x="677095" y="811690"/>
                  <a:pt x="498198" y="813382"/>
                  <a:pt x="383177" y="809897"/>
                </a:cubicBezTo>
                <a:lnTo>
                  <a:pt x="130628" y="801189"/>
                </a:lnTo>
                <a:cubicBezTo>
                  <a:pt x="124127" y="799564"/>
                  <a:pt x="78588" y="789124"/>
                  <a:pt x="69668" y="783772"/>
                </a:cubicBezTo>
                <a:cubicBezTo>
                  <a:pt x="62627" y="779548"/>
                  <a:pt x="58662" y="771483"/>
                  <a:pt x="52251" y="766354"/>
                </a:cubicBezTo>
                <a:cubicBezTo>
                  <a:pt x="28135" y="747061"/>
                  <a:pt x="27593" y="749426"/>
                  <a:pt x="0" y="740229"/>
                </a:cubicBezTo>
                <a:cubicBezTo>
                  <a:pt x="8708" y="734423"/>
                  <a:pt x="16505" y="726935"/>
                  <a:pt x="26125" y="722812"/>
                </a:cubicBezTo>
                <a:cubicBezTo>
                  <a:pt x="37126" y="718097"/>
                  <a:pt x="49223" y="716450"/>
                  <a:pt x="60960" y="714103"/>
                </a:cubicBezTo>
                <a:cubicBezTo>
                  <a:pt x="119212" y="702452"/>
                  <a:pt x="142158" y="702763"/>
                  <a:pt x="209005" y="696686"/>
                </a:cubicBezTo>
                <a:cubicBezTo>
                  <a:pt x="324541" y="638920"/>
                  <a:pt x="180267" y="709002"/>
                  <a:pt x="269965" y="670560"/>
                </a:cubicBezTo>
                <a:cubicBezTo>
                  <a:pt x="288676" y="662541"/>
                  <a:pt x="309691" y="647701"/>
                  <a:pt x="330925" y="644434"/>
                </a:cubicBezTo>
                <a:cubicBezTo>
                  <a:pt x="359759" y="639998"/>
                  <a:pt x="388982" y="638629"/>
                  <a:pt x="418011" y="635726"/>
                </a:cubicBezTo>
                <a:cubicBezTo>
                  <a:pt x="533565" y="597206"/>
                  <a:pt x="370739" y="648731"/>
                  <a:pt x="705394" y="618309"/>
                </a:cubicBezTo>
                <a:cubicBezTo>
                  <a:pt x="715817" y="617361"/>
                  <a:pt x="721956" y="605143"/>
                  <a:pt x="731520" y="600892"/>
                </a:cubicBezTo>
                <a:cubicBezTo>
                  <a:pt x="748297" y="593435"/>
                  <a:pt x="765419" y="583998"/>
                  <a:pt x="783771" y="583474"/>
                </a:cubicBezTo>
                <a:lnTo>
                  <a:pt x="1088571" y="574766"/>
                </a:lnTo>
                <a:cubicBezTo>
                  <a:pt x="1097280" y="571863"/>
                  <a:pt x="1106486" y="570162"/>
                  <a:pt x="1114697" y="566057"/>
                </a:cubicBezTo>
                <a:cubicBezTo>
                  <a:pt x="1136666" y="555072"/>
                  <a:pt x="1142041" y="547422"/>
                  <a:pt x="1158240" y="531223"/>
                </a:cubicBezTo>
                <a:cubicBezTo>
                  <a:pt x="1164046" y="519612"/>
                  <a:pt x="1166478" y="505569"/>
                  <a:pt x="1175657" y="496389"/>
                </a:cubicBezTo>
                <a:cubicBezTo>
                  <a:pt x="1182148" y="489898"/>
                  <a:pt x="1193758" y="492138"/>
                  <a:pt x="1201782" y="487680"/>
                </a:cubicBezTo>
                <a:cubicBezTo>
                  <a:pt x="1220081" y="477514"/>
                  <a:pt x="1234175" y="459466"/>
                  <a:pt x="1254034" y="452846"/>
                </a:cubicBezTo>
                <a:cubicBezTo>
                  <a:pt x="1262743" y="449943"/>
                  <a:pt x="1271722" y="447753"/>
                  <a:pt x="1280160" y="444137"/>
                </a:cubicBezTo>
                <a:cubicBezTo>
                  <a:pt x="1292092" y="439023"/>
                  <a:pt x="1302678" y="430825"/>
                  <a:pt x="1314994" y="426720"/>
                </a:cubicBezTo>
                <a:cubicBezTo>
                  <a:pt x="1329036" y="422039"/>
                  <a:pt x="1343974" y="420660"/>
                  <a:pt x="1358537" y="418012"/>
                </a:cubicBezTo>
                <a:cubicBezTo>
                  <a:pt x="1375909" y="414853"/>
                  <a:pt x="1393551" y="413134"/>
                  <a:pt x="1410788" y="409303"/>
                </a:cubicBezTo>
                <a:cubicBezTo>
                  <a:pt x="1419749" y="407312"/>
                  <a:pt x="1427738" y="400872"/>
                  <a:pt x="1436914" y="400594"/>
                </a:cubicBezTo>
                <a:cubicBezTo>
                  <a:pt x="1619733" y="395054"/>
                  <a:pt x="1802679" y="395094"/>
                  <a:pt x="1985554" y="391886"/>
                </a:cubicBezTo>
                <a:lnTo>
                  <a:pt x="2429691" y="383177"/>
                </a:lnTo>
                <a:cubicBezTo>
                  <a:pt x="2447108" y="380274"/>
                  <a:pt x="2464705" y="378299"/>
                  <a:pt x="2481942" y="374469"/>
                </a:cubicBezTo>
                <a:cubicBezTo>
                  <a:pt x="2490903" y="372478"/>
                  <a:pt x="2499241" y="368282"/>
                  <a:pt x="2508068" y="365760"/>
                </a:cubicBezTo>
                <a:cubicBezTo>
                  <a:pt x="2519576" y="362472"/>
                  <a:pt x="2531438" y="360491"/>
                  <a:pt x="2542902" y="357052"/>
                </a:cubicBezTo>
                <a:cubicBezTo>
                  <a:pt x="2560487" y="351776"/>
                  <a:pt x="2577044" y="342652"/>
                  <a:pt x="2595154" y="339634"/>
                </a:cubicBezTo>
                <a:cubicBezTo>
                  <a:pt x="2687594" y="324228"/>
                  <a:pt x="2629793" y="332184"/>
                  <a:pt x="2769325" y="322217"/>
                </a:cubicBezTo>
                <a:cubicBezTo>
                  <a:pt x="2825378" y="303534"/>
                  <a:pt x="2766648" y="321212"/>
                  <a:pt x="2865120" y="304800"/>
                </a:cubicBezTo>
                <a:cubicBezTo>
                  <a:pt x="2876926" y="302832"/>
                  <a:pt x="2888009" y="296839"/>
                  <a:pt x="2899954" y="296092"/>
                </a:cubicBezTo>
                <a:cubicBezTo>
                  <a:pt x="2981127" y="291019"/>
                  <a:pt x="3062514" y="290286"/>
                  <a:pt x="3143794" y="287383"/>
                </a:cubicBezTo>
                <a:cubicBezTo>
                  <a:pt x="3247108" y="252944"/>
                  <a:pt x="3194801" y="264298"/>
                  <a:pt x="3300548" y="252549"/>
                </a:cubicBezTo>
                <a:cubicBezTo>
                  <a:pt x="3379151" y="232897"/>
                  <a:pt x="3283366" y="255192"/>
                  <a:pt x="3413760" y="235132"/>
                </a:cubicBezTo>
                <a:cubicBezTo>
                  <a:pt x="3438198" y="231372"/>
                  <a:pt x="3480507" y="215785"/>
                  <a:pt x="3500845" y="209006"/>
                </a:cubicBezTo>
                <a:cubicBezTo>
                  <a:pt x="3555754" y="167824"/>
                  <a:pt x="3516145" y="188807"/>
                  <a:pt x="3596640" y="174172"/>
                </a:cubicBezTo>
                <a:cubicBezTo>
                  <a:pt x="3608416" y="172031"/>
                  <a:pt x="3619698" y="167604"/>
                  <a:pt x="3631474" y="165463"/>
                </a:cubicBezTo>
                <a:cubicBezTo>
                  <a:pt x="3666274" y="159135"/>
                  <a:pt x="3750236" y="149548"/>
                  <a:pt x="3779520" y="148046"/>
                </a:cubicBezTo>
                <a:cubicBezTo>
                  <a:pt x="3863642" y="143732"/>
                  <a:pt x="3947885" y="142240"/>
                  <a:pt x="4032068" y="139337"/>
                </a:cubicBezTo>
                <a:cubicBezTo>
                  <a:pt x="4049279" y="133601"/>
                  <a:pt x="4072042" y="128559"/>
                  <a:pt x="4084320" y="113212"/>
                </a:cubicBezTo>
                <a:cubicBezTo>
                  <a:pt x="4090054" y="106044"/>
                  <a:pt x="4087294" y="94254"/>
                  <a:pt x="4093028" y="87086"/>
                </a:cubicBezTo>
                <a:cubicBezTo>
                  <a:pt x="4099566" y="78913"/>
                  <a:pt x="4111113" y="76369"/>
                  <a:pt x="4119154" y="69669"/>
                </a:cubicBezTo>
                <a:cubicBezTo>
                  <a:pt x="4128615" y="61785"/>
                  <a:pt x="4134264" y="49051"/>
                  <a:pt x="4145280" y="43543"/>
                </a:cubicBezTo>
                <a:cubicBezTo>
                  <a:pt x="4158519" y="36923"/>
                  <a:pt x="4174462" y="38424"/>
                  <a:pt x="4188822" y="34834"/>
                </a:cubicBezTo>
                <a:cubicBezTo>
                  <a:pt x="4221504" y="26663"/>
                  <a:pt x="4214883" y="23666"/>
                  <a:pt x="4249782" y="8709"/>
                </a:cubicBezTo>
                <a:cubicBezTo>
                  <a:pt x="4258220" y="5093"/>
                  <a:pt x="4267199" y="2903"/>
                  <a:pt x="4275908" y="0"/>
                </a:cubicBezTo>
                <a:lnTo>
                  <a:pt x="4537165" y="8709"/>
                </a:lnTo>
                <a:cubicBezTo>
                  <a:pt x="4874439" y="26460"/>
                  <a:pt x="4211464" y="8589"/>
                  <a:pt x="4720045" y="26126"/>
                </a:cubicBezTo>
                <a:cubicBezTo>
                  <a:pt x="4850628" y="30629"/>
                  <a:pt x="4981302" y="31931"/>
                  <a:pt x="5111931" y="34834"/>
                </a:cubicBezTo>
                <a:cubicBezTo>
                  <a:pt x="5117737" y="40640"/>
                  <a:pt x="5124794" y="45420"/>
                  <a:pt x="5129348" y="52252"/>
                </a:cubicBezTo>
                <a:cubicBezTo>
                  <a:pt x="5136549" y="63054"/>
                  <a:pt x="5138454" y="77113"/>
                  <a:pt x="5146765" y="87086"/>
                </a:cubicBezTo>
                <a:cubicBezTo>
                  <a:pt x="5153466" y="95127"/>
                  <a:pt x="5164182" y="98697"/>
                  <a:pt x="5172891" y="104503"/>
                </a:cubicBezTo>
                <a:cubicBezTo>
                  <a:pt x="5149326" y="120213"/>
                  <a:pt x="5139552" y="128288"/>
                  <a:pt x="5111931" y="139337"/>
                </a:cubicBezTo>
                <a:cubicBezTo>
                  <a:pt x="5094885" y="146155"/>
                  <a:pt x="5077897" y="154477"/>
                  <a:pt x="5059680" y="156754"/>
                </a:cubicBezTo>
                <a:cubicBezTo>
                  <a:pt x="4958196" y="169440"/>
                  <a:pt x="5013319" y="163344"/>
                  <a:pt x="4894217" y="174172"/>
                </a:cubicBezTo>
                <a:cubicBezTo>
                  <a:pt x="4822199" y="188575"/>
                  <a:pt x="4833846" y="188143"/>
                  <a:pt x="4728754" y="191589"/>
                </a:cubicBezTo>
                <a:cubicBezTo>
                  <a:pt x="4592362" y="196061"/>
                  <a:pt x="4455885" y="197394"/>
                  <a:pt x="4319451" y="200297"/>
                </a:cubicBezTo>
                <a:cubicBezTo>
                  <a:pt x="4258491" y="203200"/>
                  <a:pt x="4197406" y="204139"/>
                  <a:pt x="4136571" y="209006"/>
                </a:cubicBezTo>
                <a:cubicBezTo>
                  <a:pt x="4128737" y="209633"/>
                  <a:pt x="4085552" y="221835"/>
                  <a:pt x="4075611" y="226423"/>
                </a:cubicBezTo>
                <a:cubicBezTo>
                  <a:pt x="4046143" y="240024"/>
                  <a:pt x="4020011" y="262094"/>
                  <a:pt x="3988525" y="269966"/>
                </a:cubicBezTo>
                <a:cubicBezTo>
                  <a:pt x="3965302" y="275772"/>
                  <a:pt x="3942469" y="283448"/>
                  <a:pt x="3918857" y="287383"/>
                </a:cubicBezTo>
                <a:cubicBezTo>
                  <a:pt x="3854799" y="298060"/>
                  <a:pt x="3883735" y="291810"/>
                  <a:pt x="3831771" y="304800"/>
                </a:cubicBezTo>
                <a:lnTo>
                  <a:pt x="3744685" y="348343"/>
                </a:lnTo>
                <a:cubicBezTo>
                  <a:pt x="3733074" y="354149"/>
                  <a:pt x="3722167" y="361655"/>
                  <a:pt x="3709851" y="365760"/>
                </a:cubicBezTo>
                <a:cubicBezTo>
                  <a:pt x="3692434" y="371566"/>
                  <a:pt x="3674790" y="376731"/>
                  <a:pt x="3657600" y="383177"/>
                </a:cubicBezTo>
                <a:cubicBezTo>
                  <a:pt x="3629796" y="393604"/>
                  <a:pt x="3586382" y="412891"/>
                  <a:pt x="3553097" y="418012"/>
                </a:cubicBezTo>
                <a:cubicBezTo>
                  <a:pt x="3527116" y="422009"/>
                  <a:pt x="3500846" y="423817"/>
                  <a:pt x="3474720" y="426720"/>
                </a:cubicBezTo>
                <a:cubicBezTo>
                  <a:pt x="3321023" y="477951"/>
                  <a:pt x="3453724" y="439326"/>
                  <a:pt x="3108960" y="452846"/>
                </a:cubicBezTo>
                <a:cubicBezTo>
                  <a:pt x="3065354" y="454556"/>
                  <a:pt x="3021874" y="458651"/>
                  <a:pt x="2978331" y="461554"/>
                </a:cubicBezTo>
                <a:cubicBezTo>
                  <a:pt x="2934788" y="470263"/>
                  <a:pt x="2888931" y="471188"/>
                  <a:pt x="2847702" y="487680"/>
                </a:cubicBezTo>
                <a:cubicBezTo>
                  <a:pt x="2833188" y="493486"/>
                  <a:pt x="2819619" y="502778"/>
                  <a:pt x="2804160" y="505097"/>
                </a:cubicBezTo>
                <a:cubicBezTo>
                  <a:pt x="2761003" y="511571"/>
                  <a:pt x="2717074" y="510903"/>
                  <a:pt x="2673531" y="513806"/>
                </a:cubicBezTo>
                <a:cubicBezTo>
                  <a:pt x="2656114" y="516709"/>
                  <a:pt x="2638816" y="520451"/>
                  <a:pt x="2621280" y="522514"/>
                </a:cubicBezTo>
                <a:cubicBezTo>
                  <a:pt x="2509920" y="535615"/>
                  <a:pt x="2556000" y="524413"/>
                  <a:pt x="2473234" y="539932"/>
                </a:cubicBezTo>
                <a:cubicBezTo>
                  <a:pt x="2444138" y="545388"/>
                  <a:pt x="2414232" y="547988"/>
                  <a:pt x="2386148" y="557349"/>
                </a:cubicBezTo>
                <a:cubicBezTo>
                  <a:pt x="2368731" y="563155"/>
                  <a:pt x="2351708" y="570313"/>
                  <a:pt x="2333897" y="574766"/>
                </a:cubicBezTo>
                <a:lnTo>
                  <a:pt x="2264228" y="592183"/>
                </a:lnTo>
                <a:cubicBezTo>
                  <a:pt x="2214023" y="625652"/>
                  <a:pt x="2262451" y="596677"/>
                  <a:pt x="2211977" y="618309"/>
                </a:cubicBezTo>
                <a:cubicBezTo>
                  <a:pt x="2200045" y="623423"/>
                  <a:pt x="2189298" y="631168"/>
                  <a:pt x="2177142" y="635726"/>
                </a:cubicBezTo>
                <a:cubicBezTo>
                  <a:pt x="2118214" y="657823"/>
                  <a:pt x="2165312" y="632087"/>
                  <a:pt x="2116182" y="653143"/>
                </a:cubicBezTo>
                <a:cubicBezTo>
                  <a:pt x="2104250" y="658257"/>
                  <a:pt x="2094199" y="668724"/>
                  <a:pt x="2081348" y="670560"/>
                </a:cubicBezTo>
                <a:cubicBezTo>
                  <a:pt x="2032411" y="677551"/>
                  <a:pt x="1982651" y="676366"/>
                  <a:pt x="1933302" y="679269"/>
                </a:cubicBezTo>
                <a:cubicBezTo>
                  <a:pt x="1886620" y="694829"/>
                  <a:pt x="1926683" y="682675"/>
                  <a:pt x="1863634" y="696686"/>
                </a:cubicBezTo>
                <a:cubicBezTo>
                  <a:pt x="1851950" y="699282"/>
                  <a:pt x="1840629" y="703574"/>
                  <a:pt x="1828800" y="705394"/>
                </a:cubicBezTo>
                <a:cubicBezTo>
                  <a:pt x="1802819" y="709391"/>
                  <a:pt x="1776506" y="710842"/>
                  <a:pt x="1750422" y="714103"/>
                </a:cubicBezTo>
                <a:cubicBezTo>
                  <a:pt x="1730054" y="716649"/>
                  <a:pt x="1709975" y="722066"/>
                  <a:pt x="1689462" y="722812"/>
                </a:cubicBezTo>
                <a:cubicBezTo>
                  <a:pt x="1550187" y="727877"/>
                  <a:pt x="1410788" y="728617"/>
                  <a:pt x="1271451" y="731520"/>
                </a:cubicBezTo>
                <a:cubicBezTo>
                  <a:pt x="1202449" y="754521"/>
                  <a:pt x="1237309" y="745919"/>
                  <a:pt x="1166948" y="757646"/>
                </a:cubicBezTo>
                <a:cubicBezTo>
                  <a:pt x="1123942" y="786316"/>
                  <a:pt x="1157540" y="768707"/>
                  <a:pt x="1097280" y="783772"/>
                </a:cubicBezTo>
                <a:cubicBezTo>
                  <a:pt x="1088374" y="785998"/>
                  <a:pt x="1080115" y="790489"/>
                  <a:pt x="1071154" y="792480"/>
                </a:cubicBezTo>
                <a:cubicBezTo>
                  <a:pt x="937467" y="822188"/>
                  <a:pt x="714292" y="801189"/>
                  <a:pt x="635725" y="801189"/>
                </a:cubicBezTo>
              </a:path>
            </a:pathLst>
          </a:custGeom>
          <a:solidFill>
            <a:srgbClr val="0D0D0D">
              <a:alpha val="85098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22263" y="2797175"/>
            <a:ext cx="49149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03250" y="4381500"/>
            <a:ext cx="10180638" cy="24765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  <a:softEdge rad="25400"/>
          </a:effectLst>
        </p:spPr>
      </p:pic>
      <p:sp>
        <p:nvSpPr>
          <p:cNvPr id="20" name="Freeform 19"/>
          <p:cNvSpPr/>
          <p:nvPr/>
        </p:nvSpPr>
        <p:spPr bwMode="auto">
          <a:xfrm>
            <a:off x="279400" y="5189538"/>
            <a:ext cx="757238" cy="144462"/>
          </a:xfrm>
          <a:custGeom>
            <a:avLst/>
            <a:gdLst>
              <a:gd name="connsiteX0" fmla="*/ 757646 w 757646"/>
              <a:gd name="connsiteY0" fmla="*/ 122632 h 145121"/>
              <a:gd name="connsiteX1" fmla="*/ 592183 w 757646"/>
              <a:gd name="connsiteY1" fmla="*/ 131341 h 145121"/>
              <a:gd name="connsiteX2" fmla="*/ 557348 w 757646"/>
              <a:gd name="connsiteY2" fmla="*/ 113924 h 145121"/>
              <a:gd name="connsiteX3" fmla="*/ 531223 w 757646"/>
              <a:gd name="connsiteY3" fmla="*/ 105215 h 145121"/>
              <a:gd name="connsiteX4" fmla="*/ 505097 w 757646"/>
              <a:gd name="connsiteY4" fmla="*/ 70381 h 145121"/>
              <a:gd name="connsiteX5" fmla="*/ 470263 w 757646"/>
              <a:gd name="connsiteY5" fmla="*/ 52964 h 145121"/>
              <a:gd name="connsiteX6" fmla="*/ 139337 w 757646"/>
              <a:gd name="connsiteY6" fmla="*/ 26838 h 145121"/>
              <a:gd name="connsiteX7" fmla="*/ 104503 w 757646"/>
              <a:gd name="connsiteY7" fmla="*/ 18129 h 145121"/>
              <a:gd name="connsiteX8" fmla="*/ 43543 w 757646"/>
              <a:gd name="connsiteY8" fmla="*/ 712 h 145121"/>
              <a:gd name="connsiteX9" fmla="*/ 0 w 757646"/>
              <a:gd name="connsiteY9" fmla="*/ 712 h 14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7646" h="145121">
                <a:moveTo>
                  <a:pt x="757646" y="122632"/>
                </a:moveTo>
                <a:cubicBezTo>
                  <a:pt x="685141" y="151634"/>
                  <a:pt x="706584" y="150407"/>
                  <a:pt x="592183" y="131341"/>
                </a:cubicBezTo>
                <a:cubicBezTo>
                  <a:pt x="579377" y="129207"/>
                  <a:pt x="569280" y="119038"/>
                  <a:pt x="557348" y="113924"/>
                </a:cubicBezTo>
                <a:cubicBezTo>
                  <a:pt x="548911" y="110308"/>
                  <a:pt x="539931" y="108118"/>
                  <a:pt x="531223" y="105215"/>
                </a:cubicBezTo>
                <a:cubicBezTo>
                  <a:pt x="522514" y="93604"/>
                  <a:pt x="516117" y="79827"/>
                  <a:pt x="505097" y="70381"/>
                </a:cubicBezTo>
                <a:cubicBezTo>
                  <a:pt x="495240" y="61933"/>
                  <a:pt x="482316" y="57785"/>
                  <a:pt x="470263" y="52964"/>
                </a:cubicBezTo>
                <a:cubicBezTo>
                  <a:pt x="355228" y="6949"/>
                  <a:pt x="307869" y="32104"/>
                  <a:pt x="139337" y="26838"/>
                </a:cubicBezTo>
                <a:cubicBezTo>
                  <a:pt x="127726" y="23935"/>
                  <a:pt x="116011" y="21417"/>
                  <a:pt x="104503" y="18129"/>
                </a:cubicBezTo>
                <a:cubicBezTo>
                  <a:pt x="83493" y="12126"/>
                  <a:pt x="65808" y="3186"/>
                  <a:pt x="43543" y="712"/>
                </a:cubicBezTo>
                <a:cubicBezTo>
                  <a:pt x="29117" y="-891"/>
                  <a:pt x="14514" y="712"/>
                  <a:pt x="0" y="712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455863" y="5311775"/>
            <a:ext cx="1009650" cy="79375"/>
          </a:xfrm>
          <a:custGeom>
            <a:avLst/>
            <a:gdLst>
              <a:gd name="connsiteX0" fmla="*/ 0 w 1010194"/>
              <a:gd name="connsiteY0" fmla="*/ 0 h 78377"/>
              <a:gd name="connsiteX1" fmla="*/ 339634 w 1010194"/>
              <a:gd name="connsiteY1" fmla="*/ 8708 h 78377"/>
              <a:gd name="connsiteX2" fmla="*/ 287383 w 1010194"/>
              <a:gd name="connsiteY2" fmla="*/ 0 h 78377"/>
              <a:gd name="connsiteX3" fmla="*/ 226423 w 1010194"/>
              <a:gd name="connsiteY3" fmla="*/ 8708 h 78377"/>
              <a:gd name="connsiteX4" fmla="*/ 261257 w 1010194"/>
              <a:gd name="connsiteY4" fmla="*/ 17417 h 78377"/>
              <a:gd name="connsiteX5" fmla="*/ 339634 w 1010194"/>
              <a:gd name="connsiteY5" fmla="*/ 26125 h 78377"/>
              <a:gd name="connsiteX6" fmla="*/ 600891 w 1010194"/>
              <a:gd name="connsiteY6" fmla="*/ 34834 h 78377"/>
              <a:gd name="connsiteX7" fmla="*/ 809897 w 1010194"/>
              <a:gd name="connsiteY7" fmla="*/ 52251 h 78377"/>
              <a:gd name="connsiteX8" fmla="*/ 1010194 w 1010194"/>
              <a:gd name="connsiteY8" fmla="*/ 78377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0194" h="78377">
                <a:moveTo>
                  <a:pt x="0" y="0"/>
                </a:moveTo>
                <a:cubicBezTo>
                  <a:pt x="17760" y="1316"/>
                  <a:pt x="268995" y="32254"/>
                  <a:pt x="339634" y="8708"/>
                </a:cubicBezTo>
                <a:cubicBezTo>
                  <a:pt x="356385" y="3124"/>
                  <a:pt x="304800" y="2903"/>
                  <a:pt x="287383" y="0"/>
                </a:cubicBezTo>
                <a:cubicBezTo>
                  <a:pt x="267063" y="2903"/>
                  <a:pt x="243502" y="-2678"/>
                  <a:pt x="226423" y="8708"/>
                </a:cubicBezTo>
                <a:cubicBezTo>
                  <a:pt x="216464" y="15347"/>
                  <a:pt x="249427" y="15597"/>
                  <a:pt x="261257" y="17417"/>
                </a:cubicBezTo>
                <a:cubicBezTo>
                  <a:pt x="287238" y="21414"/>
                  <a:pt x="313382" y="24779"/>
                  <a:pt x="339634" y="26125"/>
                </a:cubicBezTo>
                <a:cubicBezTo>
                  <a:pt x="426654" y="30588"/>
                  <a:pt x="513805" y="31931"/>
                  <a:pt x="600891" y="34834"/>
                </a:cubicBezTo>
                <a:cubicBezTo>
                  <a:pt x="687541" y="63715"/>
                  <a:pt x="600388" y="37286"/>
                  <a:pt x="809897" y="52251"/>
                </a:cubicBezTo>
                <a:cubicBezTo>
                  <a:pt x="988721" y="65024"/>
                  <a:pt x="939122" y="42839"/>
                  <a:pt x="1010194" y="78377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14350" y="5356225"/>
            <a:ext cx="817563" cy="382588"/>
          </a:xfrm>
          <a:custGeom>
            <a:avLst/>
            <a:gdLst>
              <a:gd name="connsiteX0" fmla="*/ 818605 w 818605"/>
              <a:gd name="connsiteY0" fmla="*/ 0 h 383178"/>
              <a:gd name="connsiteX1" fmla="*/ 644434 w 818605"/>
              <a:gd name="connsiteY1" fmla="*/ 17418 h 383178"/>
              <a:gd name="connsiteX2" fmla="*/ 600891 w 818605"/>
              <a:gd name="connsiteY2" fmla="*/ 34835 h 383178"/>
              <a:gd name="connsiteX3" fmla="*/ 566057 w 818605"/>
              <a:gd name="connsiteY3" fmla="*/ 43543 h 383178"/>
              <a:gd name="connsiteX4" fmla="*/ 557348 w 818605"/>
              <a:gd name="connsiteY4" fmla="*/ 69669 h 383178"/>
              <a:gd name="connsiteX5" fmla="*/ 566057 w 818605"/>
              <a:gd name="connsiteY5" fmla="*/ 104503 h 383178"/>
              <a:gd name="connsiteX6" fmla="*/ 627017 w 818605"/>
              <a:gd name="connsiteY6" fmla="*/ 139338 h 383178"/>
              <a:gd name="connsiteX7" fmla="*/ 644434 w 818605"/>
              <a:gd name="connsiteY7" fmla="*/ 165463 h 383178"/>
              <a:gd name="connsiteX8" fmla="*/ 714103 w 818605"/>
              <a:gd name="connsiteY8" fmla="*/ 191589 h 383178"/>
              <a:gd name="connsiteX9" fmla="*/ 705394 w 818605"/>
              <a:gd name="connsiteY9" fmla="*/ 217715 h 383178"/>
              <a:gd name="connsiteX10" fmla="*/ 653143 w 818605"/>
              <a:gd name="connsiteY10" fmla="*/ 252549 h 383178"/>
              <a:gd name="connsiteX11" fmla="*/ 618308 w 818605"/>
              <a:gd name="connsiteY11" fmla="*/ 278675 h 383178"/>
              <a:gd name="connsiteX12" fmla="*/ 583474 w 818605"/>
              <a:gd name="connsiteY12" fmla="*/ 287383 h 383178"/>
              <a:gd name="connsiteX13" fmla="*/ 357051 w 818605"/>
              <a:gd name="connsiteY13" fmla="*/ 296092 h 383178"/>
              <a:gd name="connsiteX14" fmla="*/ 322217 w 818605"/>
              <a:gd name="connsiteY14" fmla="*/ 304800 h 383178"/>
              <a:gd name="connsiteX15" fmla="*/ 243840 w 818605"/>
              <a:gd name="connsiteY15" fmla="*/ 313509 h 383178"/>
              <a:gd name="connsiteX16" fmla="*/ 191588 w 818605"/>
              <a:gd name="connsiteY16" fmla="*/ 330926 h 383178"/>
              <a:gd name="connsiteX17" fmla="*/ 156754 w 818605"/>
              <a:gd name="connsiteY17" fmla="*/ 339635 h 383178"/>
              <a:gd name="connsiteX18" fmla="*/ 104503 w 818605"/>
              <a:gd name="connsiteY18" fmla="*/ 357052 h 383178"/>
              <a:gd name="connsiteX19" fmla="*/ 78377 w 818605"/>
              <a:gd name="connsiteY19" fmla="*/ 365760 h 383178"/>
              <a:gd name="connsiteX20" fmla="*/ 26125 w 818605"/>
              <a:gd name="connsiteY20" fmla="*/ 374469 h 383178"/>
              <a:gd name="connsiteX21" fmla="*/ 0 w 818605"/>
              <a:gd name="connsiteY21" fmla="*/ 383178 h 38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18605" h="383178">
                <a:moveTo>
                  <a:pt x="818605" y="0"/>
                </a:moveTo>
                <a:cubicBezTo>
                  <a:pt x="760548" y="5806"/>
                  <a:pt x="702048" y="8200"/>
                  <a:pt x="644434" y="17418"/>
                </a:cubicBezTo>
                <a:cubicBezTo>
                  <a:pt x="628998" y="19888"/>
                  <a:pt x="615721" y="29892"/>
                  <a:pt x="600891" y="34835"/>
                </a:cubicBezTo>
                <a:cubicBezTo>
                  <a:pt x="589537" y="38620"/>
                  <a:pt x="577668" y="40640"/>
                  <a:pt x="566057" y="43543"/>
                </a:cubicBezTo>
                <a:cubicBezTo>
                  <a:pt x="563154" y="52252"/>
                  <a:pt x="557348" y="60489"/>
                  <a:pt x="557348" y="69669"/>
                </a:cubicBezTo>
                <a:cubicBezTo>
                  <a:pt x="557348" y="81638"/>
                  <a:pt x="559100" y="94764"/>
                  <a:pt x="566057" y="104503"/>
                </a:cubicBezTo>
                <a:cubicBezTo>
                  <a:pt x="582533" y="127569"/>
                  <a:pt x="603377" y="131458"/>
                  <a:pt x="627017" y="139338"/>
                </a:cubicBezTo>
                <a:cubicBezTo>
                  <a:pt x="632823" y="148046"/>
                  <a:pt x="635917" y="159380"/>
                  <a:pt x="644434" y="165463"/>
                </a:cubicBezTo>
                <a:cubicBezTo>
                  <a:pt x="653544" y="171970"/>
                  <a:pt x="698372" y="186345"/>
                  <a:pt x="714103" y="191589"/>
                </a:cubicBezTo>
                <a:cubicBezTo>
                  <a:pt x="711200" y="200298"/>
                  <a:pt x="710486" y="210077"/>
                  <a:pt x="705394" y="217715"/>
                </a:cubicBezTo>
                <a:cubicBezTo>
                  <a:pt x="686756" y="245671"/>
                  <a:pt x="680532" y="243419"/>
                  <a:pt x="653143" y="252549"/>
                </a:cubicBezTo>
                <a:cubicBezTo>
                  <a:pt x="641531" y="261258"/>
                  <a:pt x="631290" y="272184"/>
                  <a:pt x="618308" y="278675"/>
                </a:cubicBezTo>
                <a:cubicBezTo>
                  <a:pt x="607603" y="284027"/>
                  <a:pt x="595416" y="286587"/>
                  <a:pt x="583474" y="287383"/>
                </a:cubicBezTo>
                <a:cubicBezTo>
                  <a:pt x="508111" y="292407"/>
                  <a:pt x="432525" y="293189"/>
                  <a:pt x="357051" y="296092"/>
                </a:cubicBezTo>
                <a:cubicBezTo>
                  <a:pt x="345440" y="298995"/>
                  <a:pt x="334046" y="302980"/>
                  <a:pt x="322217" y="304800"/>
                </a:cubicBezTo>
                <a:cubicBezTo>
                  <a:pt x="296236" y="308797"/>
                  <a:pt x="269616" y="308354"/>
                  <a:pt x="243840" y="313509"/>
                </a:cubicBezTo>
                <a:cubicBezTo>
                  <a:pt x="225837" y="317110"/>
                  <a:pt x="209173" y="325650"/>
                  <a:pt x="191588" y="330926"/>
                </a:cubicBezTo>
                <a:cubicBezTo>
                  <a:pt x="180124" y="334365"/>
                  <a:pt x="168218" y="336196"/>
                  <a:pt x="156754" y="339635"/>
                </a:cubicBezTo>
                <a:cubicBezTo>
                  <a:pt x="139169" y="344911"/>
                  <a:pt x="121920" y="351246"/>
                  <a:pt x="104503" y="357052"/>
                </a:cubicBezTo>
                <a:cubicBezTo>
                  <a:pt x="95794" y="359955"/>
                  <a:pt x="87432" y="364251"/>
                  <a:pt x="78377" y="365760"/>
                </a:cubicBezTo>
                <a:lnTo>
                  <a:pt x="26125" y="374469"/>
                </a:lnTo>
                <a:lnTo>
                  <a:pt x="0" y="383178"/>
                </a:ln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828800" y="5391150"/>
            <a:ext cx="871538" cy="312738"/>
          </a:xfrm>
          <a:custGeom>
            <a:avLst/>
            <a:gdLst>
              <a:gd name="connsiteX0" fmla="*/ 69669 w 870857"/>
              <a:gd name="connsiteY0" fmla="*/ 0 h 312986"/>
              <a:gd name="connsiteX1" fmla="*/ 78377 w 870857"/>
              <a:gd name="connsiteY1" fmla="*/ 43543 h 312986"/>
              <a:gd name="connsiteX2" fmla="*/ 69669 w 870857"/>
              <a:gd name="connsiteY2" fmla="*/ 87085 h 312986"/>
              <a:gd name="connsiteX3" fmla="*/ 0 w 870857"/>
              <a:gd name="connsiteY3" fmla="*/ 113211 h 312986"/>
              <a:gd name="connsiteX4" fmla="*/ 165463 w 870857"/>
              <a:gd name="connsiteY4" fmla="*/ 121920 h 312986"/>
              <a:gd name="connsiteX5" fmla="*/ 191589 w 870857"/>
              <a:gd name="connsiteY5" fmla="*/ 139337 h 312986"/>
              <a:gd name="connsiteX6" fmla="*/ 287383 w 870857"/>
              <a:gd name="connsiteY6" fmla="*/ 156754 h 312986"/>
              <a:gd name="connsiteX7" fmla="*/ 278674 w 870857"/>
              <a:gd name="connsiteY7" fmla="*/ 191588 h 312986"/>
              <a:gd name="connsiteX8" fmla="*/ 252549 w 870857"/>
              <a:gd name="connsiteY8" fmla="*/ 200297 h 312986"/>
              <a:gd name="connsiteX9" fmla="*/ 165463 w 870857"/>
              <a:gd name="connsiteY9" fmla="*/ 217714 h 312986"/>
              <a:gd name="connsiteX10" fmla="*/ 139337 w 870857"/>
              <a:gd name="connsiteY10" fmla="*/ 226423 h 312986"/>
              <a:gd name="connsiteX11" fmla="*/ 583474 w 870857"/>
              <a:gd name="connsiteY11" fmla="*/ 269965 h 312986"/>
              <a:gd name="connsiteX12" fmla="*/ 801189 w 870857"/>
              <a:gd name="connsiteY12" fmla="*/ 287383 h 312986"/>
              <a:gd name="connsiteX13" fmla="*/ 844731 w 870857"/>
              <a:gd name="connsiteY13" fmla="*/ 296091 h 312986"/>
              <a:gd name="connsiteX14" fmla="*/ 870857 w 870857"/>
              <a:gd name="connsiteY14" fmla="*/ 304800 h 31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0857" h="312986">
                <a:moveTo>
                  <a:pt x="69669" y="0"/>
                </a:moveTo>
                <a:cubicBezTo>
                  <a:pt x="72572" y="14514"/>
                  <a:pt x="78377" y="28741"/>
                  <a:pt x="78377" y="43543"/>
                </a:cubicBezTo>
                <a:cubicBezTo>
                  <a:pt x="78377" y="58344"/>
                  <a:pt x="77013" y="74234"/>
                  <a:pt x="69669" y="87085"/>
                </a:cubicBezTo>
                <a:cubicBezTo>
                  <a:pt x="58094" y="107341"/>
                  <a:pt x="15812" y="110049"/>
                  <a:pt x="0" y="113211"/>
                </a:cubicBezTo>
                <a:cubicBezTo>
                  <a:pt x="55154" y="116114"/>
                  <a:pt x="110739" y="114458"/>
                  <a:pt x="165463" y="121920"/>
                </a:cubicBezTo>
                <a:cubicBezTo>
                  <a:pt x="175833" y="123334"/>
                  <a:pt x="181789" y="135662"/>
                  <a:pt x="191589" y="139337"/>
                </a:cubicBezTo>
                <a:cubicBezTo>
                  <a:pt x="201322" y="142987"/>
                  <a:pt x="281520" y="155777"/>
                  <a:pt x="287383" y="156754"/>
                </a:cubicBezTo>
                <a:cubicBezTo>
                  <a:pt x="284480" y="168365"/>
                  <a:pt x="286151" y="182242"/>
                  <a:pt x="278674" y="191588"/>
                </a:cubicBezTo>
                <a:cubicBezTo>
                  <a:pt x="272940" y="198756"/>
                  <a:pt x="261375" y="197775"/>
                  <a:pt x="252549" y="200297"/>
                </a:cubicBezTo>
                <a:cubicBezTo>
                  <a:pt x="191833" y="217644"/>
                  <a:pt x="242429" y="200610"/>
                  <a:pt x="165463" y="217714"/>
                </a:cubicBezTo>
                <a:cubicBezTo>
                  <a:pt x="156502" y="219705"/>
                  <a:pt x="148046" y="223520"/>
                  <a:pt x="139337" y="226423"/>
                </a:cubicBezTo>
                <a:cubicBezTo>
                  <a:pt x="183444" y="402839"/>
                  <a:pt x="133820" y="251979"/>
                  <a:pt x="583474" y="269965"/>
                </a:cubicBezTo>
                <a:cubicBezTo>
                  <a:pt x="656219" y="272875"/>
                  <a:pt x="801189" y="287383"/>
                  <a:pt x="801189" y="287383"/>
                </a:cubicBezTo>
                <a:cubicBezTo>
                  <a:pt x="815703" y="290286"/>
                  <a:pt x="830372" y="292501"/>
                  <a:pt x="844731" y="296091"/>
                </a:cubicBezTo>
                <a:cubicBezTo>
                  <a:pt x="853637" y="298317"/>
                  <a:pt x="870857" y="304800"/>
                  <a:pt x="870857" y="304800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/>
          <p:nvPr/>
        </p:nvSpPr>
        <p:spPr bwMode="auto">
          <a:xfrm rot="1487424">
            <a:off x="3092450" y="4914900"/>
            <a:ext cx="1749425" cy="673100"/>
          </a:xfrm>
          <a:custGeom>
            <a:avLst/>
            <a:gdLst>
              <a:gd name="connsiteX0" fmla="*/ 0 w 3901440"/>
              <a:gd name="connsiteY0" fmla="*/ 672710 h 672710"/>
              <a:gd name="connsiteX1" fmla="*/ 43543 w 3901440"/>
              <a:gd name="connsiteY1" fmla="*/ 664002 h 672710"/>
              <a:gd name="connsiteX2" fmla="*/ 113211 w 3901440"/>
              <a:gd name="connsiteY2" fmla="*/ 655293 h 672710"/>
              <a:gd name="connsiteX3" fmla="*/ 139337 w 3901440"/>
              <a:gd name="connsiteY3" fmla="*/ 637876 h 672710"/>
              <a:gd name="connsiteX4" fmla="*/ 200297 w 3901440"/>
              <a:gd name="connsiteY4" fmla="*/ 620459 h 672710"/>
              <a:gd name="connsiteX5" fmla="*/ 287383 w 3901440"/>
              <a:gd name="connsiteY5" fmla="*/ 603042 h 672710"/>
              <a:gd name="connsiteX6" fmla="*/ 426720 w 3901440"/>
              <a:gd name="connsiteY6" fmla="*/ 594333 h 672710"/>
              <a:gd name="connsiteX7" fmla="*/ 470263 w 3901440"/>
              <a:gd name="connsiteY7" fmla="*/ 585625 h 672710"/>
              <a:gd name="connsiteX8" fmla="*/ 592183 w 3901440"/>
              <a:gd name="connsiteY8" fmla="*/ 559499 h 672710"/>
              <a:gd name="connsiteX9" fmla="*/ 644434 w 3901440"/>
              <a:gd name="connsiteY9" fmla="*/ 542082 h 672710"/>
              <a:gd name="connsiteX10" fmla="*/ 670560 w 3901440"/>
              <a:gd name="connsiteY10" fmla="*/ 524665 h 672710"/>
              <a:gd name="connsiteX11" fmla="*/ 748937 w 3901440"/>
              <a:gd name="connsiteY11" fmla="*/ 507247 h 672710"/>
              <a:gd name="connsiteX12" fmla="*/ 844731 w 3901440"/>
              <a:gd name="connsiteY12" fmla="*/ 463705 h 672710"/>
              <a:gd name="connsiteX13" fmla="*/ 879566 w 3901440"/>
              <a:gd name="connsiteY13" fmla="*/ 454996 h 672710"/>
              <a:gd name="connsiteX14" fmla="*/ 905691 w 3901440"/>
              <a:gd name="connsiteY14" fmla="*/ 437579 h 672710"/>
              <a:gd name="connsiteX15" fmla="*/ 1045028 w 3901440"/>
              <a:gd name="connsiteY15" fmla="*/ 463705 h 672710"/>
              <a:gd name="connsiteX16" fmla="*/ 1166948 w 3901440"/>
              <a:gd name="connsiteY16" fmla="*/ 454996 h 672710"/>
              <a:gd name="connsiteX17" fmla="*/ 1227908 w 3901440"/>
              <a:gd name="connsiteY17" fmla="*/ 428870 h 672710"/>
              <a:gd name="connsiteX18" fmla="*/ 1262743 w 3901440"/>
              <a:gd name="connsiteY18" fmla="*/ 420162 h 672710"/>
              <a:gd name="connsiteX19" fmla="*/ 1314994 w 3901440"/>
              <a:gd name="connsiteY19" fmla="*/ 402745 h 672710"/>
              <a:gd name="connsiteX20" fmla="*/ 1341120 w 3901440"/>
              <a:gd name="connsiteY20" fmla="*/ 394036 h 672710"/>
              <a:gd name="connsiteX21" fmla="*/ 1375954 w 3901440"/>
              <a:gd name="connsiteY21" fmla="*/ 376619 h 672710"/>
              <a:gd name="connsiteX22" fmla="*/ 1463040 w 3901440"/>
              <a:gd name="connsiteY22" fmla="*/ 350493 h 672710"/>
              <a:gd name="connsiteX23" fmla="*/ 1489166 w 3901440"/>
              <a:gd name="connsiteY23" fmla="*/ 333076 h 672710"/>
              <a:gd name="connsiteX24" fmla="*/ 1672046 w 3901440"/>
              <a:gd name="connsiteY24" fmla="*/ 341785 h 672710"/>
              <a:gd name="connsiteX25" fmla="*/ 1724297 w 3901440"/>
              <a:gd name="connsiteY25" fmla="*/ 359202 h 672710"/>
              <a:gd name="connsiteX26" fmla="*/ 1837508 w 3901440"/>
              <a:gd name="connsiteY26" fmla="*/ 341785 h 672710"/>
              <a:gd name="connsiteX27" fmla="*/ 1854926 w 3901440"/>
              <a:gd name="connsiteY27" fmla="*/ 324367 h 672710"/>
              <a:gd name="connsiteX28" fmla="*/ 1933303 w 3901440"/>
              <a:gd name="connsiteY28" fmla="*/ 298242 h 672710"/>
              <a:gd name="connsiteX29" fmla="*/ 1959428 w 3901440"/>
              <a:gd name="connsiteY29" fmla="*/ 289533 h 672710"/>
              <a:gd name="connsiteX30" fmla="*/ 2290354 w 3901440"/>
              <a:gd name="connsiteY30" fmla="*/ 280825 h 672710"/>
              <a:gd name="connsiteX31" fmla="*/ 2351314 w 3901440"/>
              <a:gd name="connsiteY31" fmla="*/ 245990 h 672710"/>
              <a:gd name="connsiteX32" fmla="*/ 2377440 w 3901440"/>
              <a:gd name="connsiteY32" fmla="*/ 228573 h 672710"/>
              <a:gd name="connsiteX33" fmla="*/ 2429691 w 3901440"/>
              <a:gd name="connsiteY33" fmla="*/ 211156 h 672710"/>
              <a:gd name="connsiteX34" fmla="*/ 2481943 w 3901440"/>
              <a:gd name="connsiteY34" fmla="*/ 193739 h 672710"/>
              <a:gd name="connsiteX35" fmla="*/ 2595154 w 3901440"/>
              <a:gd name="connsiteY35" fmla="*/ 176322 h 672710"/>
              <a:gd name="connsiteX36" fmla="*/ 2778034 w 3901440"/>
              <a:gd name="connsiteY36" fmla="*/ 167613 h 672710"/>
              <a:gd name="connsiteX37" fmla="*/ 2821577 w 3901440"/>
              <a:gd name="connsiteY37" fmla="*/ 158905 h 672710"/>
              <a:gd name="connsiteX38" fmla="*/ 2873828 w 3901440"/>
              <a:gd name="connsiteY38" fmla="*/ 124070 h 672710"/>
              <a:gd name="connsiteX39" fmla="*/ 2978331 w 3901440"/>
              <a:gd name="connsiteY39" fmla="*/ 89236 h 672710"/>
              <a:gd name="connsiteX40" fmla="*/ 3030583 w 3901440"/>
              <a:gd name="connsiteY40" fmla="*/ 54402 h 672710"/>
              <a:gd name="connsiteX41" fmla="*/ 3056708 w 3901440"/>
              <a:gd name="connsiteY41" fmla="*/ 36985 h 672710"/>
              <a:gd name="connsiteX42" fmla="*/ 3178628 w 3901440"/>
              <a:gd name="connsiteY42" fmla="*/ 10859 h 672710"/>
              <a:gd name="connsiteX43" fmla="*/ 3213463 w 3901440"/>
              <a:gd name="connsiteY43" fmla="*/ 2150 h 672710"/>
              <a:gd name="connsiteX44" fmla="*/ 3439886 w 3901440"/>
              <a:gd name="connsiteY44" fmla="*/ 19567 h 672710"/>
              <a:gd name="connsiteX45" fmla="*/ 3692434 w 3901440"/>
              <a:gd name="connsiteY45" fmla="*/ 19567 h 672710"/>
              <a:gd name="connsiteX46" fmla="*/ 3753394 w 3901440"/>
              <a:gd name="connsiteY46" fmla="*/ 54402 h 672710"/>
              <a:gd name="connsiteX47" fmla="*/ 3779520 w 3901440"/>
              <a:gd name="connsiteY47" fmla="*/ 63110 h 672710"/>
              <a:gd name="connsiteX48" fmla="*/ 3901440 w 3901440"/>
              <a:gd name="connsiteY48" fmla="*/ 54402 h 67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901440" h="672710">
                <a:moveTo>
                  <a:pt x="0" y="672710"/>
                </a:moveTo>
                <a:cubicBezTo>
                  <a:pt x="14514" y="669807"/>
                  <a:pt x="28913" y="666253"/>
                  <a:pt x="43543" y="664002"/>
                </a:cubicBezTo>
                <a:cubicBezTo>
                  <a:pt x="66674" y="660443"/>
                  <a:pt x="90632" y="661451"/>
                  <a:pt x="113211" y="655293"/>
                </a:cubicBezTo>
                <a:cubicBezTo>
                  <a:pt x="123309" y="652539"/>
                  <a:pt x="129976" y="642557"/>
                  <a:pt x="139337" y="637876"/>
                </a:cubicBezTo>
                <a:cubicBezTo>
                  <a:pt x="150764" y="632163"/>
                  <a:pt x="190526" y="622553"/>
                  <a:pt x="200297" y="620459"/>
                </a:cubicBezTo>
                <a:cubicBezTo>
                  <a:pt x="229243" y="614256"/>
                  <a:pt x="257837" y="604889"/>
                  <a:pt x="287383" y="603042"/>
                </a:cubicBezTo>
                <a:lnTo>
                  <a:pt x="426720" y="594333"/>
                </a:lnTo>
                <a:lnTo>
                  <a:pt x="470263" y="585625"/>
                </a:lnTo>
                <a:cubicBezTo>
                  <a:pt x="518491" y="576856"/>
                  <a:pt x="542848" y="575944"/>
                  <a:pt x="592183" y="559499"/>
                </a:cubicBezTo>
                <a:lnTo>
                  <a:pt x="644434" y="542082"/>
                </a:lnTo>
                <a:cubicBezTo>
                  <a:pt x="653143" y="536276"/>
                  <a:pt x="661199" y="529346"/>
                  <a:pt x="670560" y="524665"/>
                </a:cubicBezTo>
                <a:cubicBezTo>
                  <a:pt x="692000" y="513945"/>
                  <a:pt x="728866" y="510592"/>
                  <a:pt x="748937" y="507247"/>
                </a:cubicBezTo>
                <a:cubicBezTo>
                  <a:pt x="794919" y="484256"/>
                  <a:pt x="805251" y="474985"/>
                  <a:pt x="844731" y="463705"/>
                </a:cubicBezTo>
                <a:cubicBezTo>
                  <a:pt x="856240" y="460417"/>
                  <a:pt x="867954" y="457899"/>
                  <a:pt x="879566" y="454996"/>
                </a:cubicBezTo>
                <a:cubicBezTo>
                  <a:pt x="888274" y="449190"/>
                  <a:pt x="895245" y="438232"/>
                  <a:pt x="905691" y="437579"/>
                </a:cubicBezTo>
                <a:cubicBezTo>
                  <a:pt x="1005698" y="431328"/>
                  <a:pt x="993949" y="429650"/>
                  <a:pt x="1045028" y="463705"/>
                </a:cubicBezTo>
                <a:cubicBezTo>
                  <a:pt x="1085668" y="460802"/>
                  <a:pt x="1126454" y="459496"/>
                  <a:pt x="1166948" y="454996"/>
                </a:cubicBezTo>
                <a:cubicBezTo>
                  <a:pt x="1223206" y="448745"/>
                  <a:pt x="1181969" y="448557"/>
                  <a:pt x="1227908" y="428870"/>
                </a:cubicBezTo>
                <a:cubicBezTo>
                  <a:pt x="1238909" y="424155"/>
                  <a:pt x="1251279" y="423601"/>
                  <a:pt x="1262743" y="420162"/>
                </a:cubicBezTo>
                <a:cubicBezTo>
                  <a:pt x="1280328" y="414887"/>
                  <a:pt x="1297577" y="408551"/>
                  <a:pt x="1314994" y="402745"/>
                </a:cubicBezTo>
                <a:cubicBezTo>
                  <a:pt x="1323703" y="399842"/>
                  <a:pt x="1332909" y="398141"/>
                  <a:pt x="1341120" y="394036"/>
                </a:cubicBezTo>
                <a:cubicBezTo>
                  <a:pt x="1352731" y="388230"/>
                  <a:pt x="1363799" y="381177"/>
                  <a:pt x="1375954" y="376619"/>
                </a:cubicBezTo>
                <a:cubicBezTo>
                  <a:pt x="1403770" y="366188"/>
                  <a:pt x="1437520" y="367506"/>
                  <a:pt x="1463040" y="350493"/>
                </a:cubicBezTo>
                <a:lnTo>
                  <a:pt x="1489166" y="333076"/>
                </a:lnTo>
                <a:cubicBezTo>
                  <a:pt x="1550126" y="335979"/>
                  <a:pt x="1611390" y="335045"/>
                  <a:pt x="1672046" y="341785"/>
                </a:cubicBezTo>
                <a:cubicBezTo>
                  <a:pt x="1690293" y="343812"/>
                  <a:pt x="1724297" y="359202"/>
                  <a:pt x="1724297" y="359202"/>
                </a:cubicBezTo>
                <a:cubicBezTo>
                  <a:pt x="1729488" y="358553"/>
                  <a:pt x="1821084" y="348824"/>
                  <a:pt x="1837508" y="341785"/>
                </a:cubicBezTo>
                <a:cubicBezTo>
                  <a:pt x="1845055" y="338551"/>
                  <a:pt x="1847582" y="328039"/>
                  <a:pt x="1854926" y="324367"/>
                </a:cubicBezTo>
                <a:cubicBezTo>
                  <a:pt x="1854939" y="324360"/>
                  <a:pt x="1920233" y="302599"/>
                  <a:pt x="1933303" y="298242"/>
                </a:cubicBezTo>
                <a:cubicBezTo>
                  <a:pt x="1942011" y="295339"/>
                  <a:pt x="1950252" y="289774"/>
                  <a:pt x="1959428" y="289533"/>
                </a:cubicBezTo>
                <a:lnTo>
                  <a:pt x="2290354" y="280825"/>
                </a:lnTo>
                <a:cubicBezTo>
                  <a:pt x="2353996" y="238396"/>
                  <a:pt x="2273984" y="290178"/>
                  <a:pt x="2351314" y="245990"/>
                </a:cubicBezTo>
                <a:cubicBezTo>
                  <a:pt x="2360401" y="240797"/>
                  <a:pt x="2367876" y="232824"/>
                  <a:pt x="2377440" y="228573"/>
                </a:cubicBezTo>
                <a:cubicBezTo>
                  <a:pt x="2394217" y="221117"/>
                  <a:pt x="2412274" y="216962"/>
                  <a:pt x="2429691" y="211156"/>
                </a:cubicBezTo>
                <a:lnTo>
                  <a:pt x="2481943" y="193739"/>
                </a:lnTo>
                <a:cubicBezTo>
                  <a:pt x="2525624" y="185002"/>
                  <a:pt x="2546865" y="179652"/>
                  <a:pt x="2595154" y="176322"/>
                </a:cubicBezTo>
                <a:cubicBezTo>
                  <a:pt x="2656038" y="172123"/>
                  <a:pt x="2717074" y="170516"/>
                  <a:pt x="2778034" y="167613"/>
                </a:cubicBezTo>
                <a:cubicBezTo>
                  <a:pt x="2792548" y="164710"/>
                  <a:pt x="2808102" y="165030"/>
                  <a:pt x="2821577" y="158905"/>
                </a:cubicBezTo>
                <a:cubicBezTo>
                  <a:pt x="2840634" y="150243"/>
                  <a:pt x="2853520" y="129147"/>
                  <a:pt x="2873828" y="124070"/>
                </a:cubicBezTo>
                <a:cubicBezTo>
                  <a:pt x="2956091" y="103504"/>
                  <a:pt x="2922086" y="117358"/>
                  <a:pt x="2978331" y="89236"/>
                </a:cubicBezTo>
                <a:cubicBezTo>
                  <a:pt x="3008944" y="43315"/>
                  <a:pt x="2978096" y="76896"/>
                  <a:pt x="3030583" y="54402"/>
                </a:cubicBezTo>
                <a:cubicBezTo>
                  <a:pt x="3040203" y="50279"/>
                  <a:pt x="3047144" y="41236"/>
                  <a:pt x="3056708" y="36985"/>
                </a:cubicBezTo>
                <a:cubicBezTo>
                  <a:pt x="3105267" y="15403"/>
                  <a:pt x="3123751" y="17718"/>
                  <a:pt x="3178628" y="10859"/>
                </a:cubicBezTo>
                <a:cubicBezTo>
                  <a:pt x="3190240" y="7956"/>
                  <a:pt x="3201494" y="2150"/>
                  <a:pt x="3213463" y="2150"/>
                </a:cubicBezTo>
                <a:cubicBezTo>
                  <a:pt x="3395606" y="2150"/>
                  <a:pt x="3354114" y="-9022"/>
                  <a:pt x="3439886" y="19567"/>
                </a:cubicBezTo>
                <a:cubicBezTo>
                  <a:pt x="3494020" y="17107"/>
                  <a:pt x="3618906" y="-486"/>
                  <a:pt x="3692434" y="19567"/>
                </a:cubicBezTo>
                <a:cubicBezTo>
                  <a:pt x="3726018" y="28726"/>
                  <a:pt x="3725021" y="40216"/>
                  <a:pt x="3753394" y="54402"/>
                </a:cubicBezTo>
                <a:cubicBezTo>
                  <a:pt x="3761605" y="58507"/>
                  <a:pt x="3770811" y="60207"/>
                  <a:pt x="3779520" y="63110"/>
                </a:cubicBezTo>
                <a:lnTo>
                  <a:pt x="3901440" y="54402"/>
                </a:ln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/>
          <p:nvPr/>
        </p:nvSpPr>
        <p:spPr bwMode="auto">
          <a:xfrm rot="467444">
            <a:off x="5724525" y="4649788"/>
            <a:ext cx="206375" cy="28575"/>
          </a:xfrm>
          <a:custGeom>
            <a:avLst/>
            <a:gdLst>
              <a:gd name="connsiteX0" fmla="*/ 0 w 269966"/>
              <a:gd name="connsiteY0" fmla="*/ 8709 h 28070"/>
              <a:gd name="connsiteX1" fmla="*/ 182880 w 269966"/>
              <a:gd name="connsiteY1" fmla="*/ 17417 h 28070"/>
              <a:gd name="connsiteX2" fmla="*/ 261257 w 269966"/>
              <a:gd name="connsiteY2" fmla="*/ 17417 h 28070"/>
              <a:gd name="connsiteX3" fmla="*/ 269966 w 269966"/>
              <a:gd name="connsiteY3" fmla="*/ 0 h 2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6" h="28070">
                <a:moveTo>
                  <a:pt x="0" y="8709"/>
                </a:moveTo>
                <a:cubicBezTo>
                  <a:pt x="60960" y="11612"/>
                  <a:pt x="122045" y="12550"/>
                  <a:pt x="182880" y="17417"/>
                </a:cubicBezTo>
                <a:cubicBezTo>
                  <a:pt x="223374" y="20656"/>
                  <a:pt x="216738" y="39677"/>
                  <a:pt x="261257" y="17417"/>
                </a:cubicBezTo>
                <a:cubicBezTo>
                  <a:pt x="267063" y="14514"/>
                  <a:pt x="267063" y="5806"/>
                  <a:pt x="269966" y="0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463675" y="0"/>
            <a:ext cx="1076325" cy="5267325"/>
            <a:chOff x="1463043" y="-1"/>
            <a:chExt cx="1076599" cy="1415143"/>
          </a:xfrm>
        </p:grpSpPr>
        <p:cxnSp>
          <p:nvCxnSpPr>
            <p:cNvPr id="27" name="Straight Connector 26"/>
            <p:cNvCxnSpPr/>
            <p:nvPr/>
          </p:nvCxnSpPr>
          <p:spPr>
            <a:xfrm rot="5400000" flipH="1" flipV="1">
              <a:off x="755471" y="707571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1260425" y="707571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1832070" y="707571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7548563" y="4879975"/>
            <a:ext cx="1022350" cy="1304925"/>
            <a:chOff x="7548702" y="4880544"/>
            <a:chExt cx="1022499" cy="1304925"/>
          </a:xfrm>
        </p:grpSpPr>
        <p:pic>
          <p:nvPicPr>
            <p:cNvPr id="5149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8702" y="5082928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0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5477" y="4880544"/>
              <a:ext cx="628650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1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501" y="5427636"/>
              <a:ext cx="647700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5095875"/>
            <a:ext cx="6000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5087938"/>
            <a:ext cx="647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200" y="0"/>
            <a:ext cx="17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286500"/>
            <a:ext cx="9137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5630863"/>
            <a:ext cx="6286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" r="-2"/>
          <a:stretch>
            <a:fillRect/>
          </a:stretch>
        </p:blipFill>
        <p:spPr bwMode="auto">
          <a:xfrm>
            <a:off x="2438400" y="2938463"/>
            <a:ext cx="10150475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4432300" y="4933950"/>
            <a:ext cx="828675" cy="1038225"/>
            <a:chOff x="4432869" y="4933996"/>
            <a:chExt cx="828675" cy="1038225"/>
          </a:xfrm>
        </p:grpSpPr>
        <p:pic>
          <p:nvPicPr>
            <p:cNvPr id="5147" name="Picture 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869" y="4933996"/>
              <a:ext cx="828675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" name="Picture 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499" y="5435630"/>
              <a:ext cx="46672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2824553"/>
      </p:ext>
    </p:extLst>
  </p:cSld>
  <p:clrMapOvr>
    <a:masterClrMapping/>
  </p:clrMapOvr>
  <p:transition advClick="0" advTm="16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2000" y="609600"/>
            <a:ext cx="7696200" cy="708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What do we need for E-mail 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479550"/>
            <a:ext cx="4302125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38400" y="5486400"/>
            <a:ext cx="4953000" cy="769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Internet Connection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79550"/>
            <a:ext cx="43434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29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2000" y="609600"/>
            <a:ext cx="7696200" cy="708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What do we need for E-mail 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39888"/>
            <a:ext cx="430530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39888"/>
            <a:ext cx="3754438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33600" y="5048250"/>
            <a:ext cx="5105400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E-mail Account</a:t>
            </a:r>
          </a:p>
        </p:txBody>
      </p:sp>
    </p:spTree>
    <p:extLst>
      <p:ext uri="{BB962C8B-B14F-4D97-AF65-F5344CB8AC3E}">
        <p14:creationId xmlns:p14="http://schemas.microsoft.com/office/powerpoint/2010/main" val="157593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163" y="326819"/>
            <a:ext cx="2332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spc="50" dirty="0" smtClean="0">
                <a:ln w="12700" cmpd="sng">
                  <a:noFill/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From 	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163" y="1048877"/>
            <a:ext cx="2332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spc="50" dirty="0" smtClean="0">
                <a:ln w="12700" cmpd="sng">
                  <a:noFill/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To	 	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163" y="1811338"/>
            <a:ext cx="2332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spc="50" dirty="0" smtClean="0">
                <a:ln w="12700" cmpd="sng">
                  <a:noFill/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CC	 	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450" y="2542254"/>
            <a:ext cx="2165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spc="50" dirty="0" smtClean="0">
                <a:ln w="12700" cmpd="sng">
                  <a:noFill/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BCC 	: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163" y="3213052"/>
            <a:ext cx="2179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spc="50" dirty="0" smtClean="0">
                <a:ln w="12700" cmpd="sng">
                  <a:noFill/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Sent 	: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4724400"/>
            <a:ext cx="8870950" cy="1905000"/>
          </a:xfrm>
          <a:prstGeom prst="rect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Body 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 E-mail in short.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209800" y="304800"/>
            <a:ext cx="6716713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Sender’s email address  </a:t>
            </a:r>
          </a:p>
        </p:txBody>
      </p:sp>
      <p:sp>
        <p:nvSpPr>
          <p:cNvPr id="15369" name="Rectangle 18"/>
          <p:cNvSpPr>
            <a:spLocks noChangeArrowheads="1"/>
          </p:cNvSpPr>
          <p:nvPr/>
        </p:nvSpPr>
        <p:spPr bwMode="auto">
          <a:xfrm>
            <a:off x="2209800" y="1044575"/>
            <a:ext cx="6705600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Receiver’s email address </a:t>
            </a:r>
            <a:endParaRPr lang="en-US" sz="4000" dirty="0"/>
          </a:p>
        </p:txBody>
      </p:sp>
      <p:sp>
        <p:nvSpPr>
          <p:cNvPr id="15370" name="Rectangle 19"/>
          <p:cNvSpPr>
            <a:spLocks noChangeArrowheads="1"/>
          </p:cNvSpPr>
          <p:nvPr/>
        </p:nvSpPr>
        <p:spPr bwMode="auto">
          <a:xfrm>
            <a:off x="2209800" y="1811592"/>
            <a:ext cx="6716713" cy="708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More receiver’s email Address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5371" name="Rectangle 23"/>
          <p:cNvSpPr>
            <a:spLocks noChangeArrowheads="1"/>
          </p:cNvSpPr>
          <p:nvPr/>
        </p:nvSpPr>
        <p:spPr bwMode="auto">
          <a:xfrm>
            <a:off x="2209800" y="2571750"/>
            <a:ext cx="6716713" cy="5857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More receiver’s email address </a:t>
            </a:r>
          </a:p>
        </p:txBody>
      </p:sp>
      <p:sp>
        <p:nvSpPr>
          <p:cNvPr id="15372" name="Rectangle 24"/>
          <p:cNvSpPr>
            <a:spLocks noChangeArrowheads="1"/>
          </p:cNvSpPr>
          <p:nvPr/>
        </p:nvSpPr>
        <p:spPr bwMode="auto">
          <a:xfrm>
            <a:off x="2209800" y="3215354"/>
            <a:ext cx="6705600" cy="6461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Sent date and time</a:t>
            </a:r>
            <a:endParaRPr lang="en-US" sz="3600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0" y="3935825"/>
            <a:ext cx="2179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spc="50" dirty="0" smtClean="0">
                <a:ln w="12700" cmpd="sng">
                  <a:noFill/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Sub 	:</a:t>
            </a:r>
          </a:p>
        </p:txBody>
      </p:sp>
      <p:sp>
        <p:nvSpPr>
          <p:cNvPr id="15374" name="Rectangle 29"/>
          <p:cNvSpPr>
            <a:spLocks noChangeArrowheads="1"/>
          </p:cNvSpPr>
          <p:nvPr/>
        </p:nvSpPr>
        <p:spPr bwMode="auto">
          <a:xfrm>
            <a:off x="2209800" y="3922713"/>
            <a:ext cx="6716713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Name of the sub in short.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4724400"/>
            <a:ext cx="4724400" cy="1077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FF99"/>
                </a:solidFill>
                <a:latin typeface="Times New Roman" pitchFamily="18" charset="0"/>
                <a:cs typeface="Times New Roman" pitchFamily="18" charset="0"/>
              </a:rPr>
              <a:t>Cc=Carbon C</a:t>
            </a:r>
            <a:r>
              <a:rPr lang="en-US" sz="3200" dirty="0" smtClean="0">
                <a:solidFill>
                  <a:srgbClr val="00FF99"/>
                </a:solidFill>
                <a:latin typeface="Times New Roman" pitchFamily="18" charset="0"/>
                <a:cs typeface="Times New Roman" pitchFamily="18" charset="0"/>
              </a:rPr>
              <a:t>opy</a:t>
            </a:r>
            <a:r>
              <a:rPr lang="en-US" sz="3200" dirty="0">
                <a:solidFill>
                  <a:srgbClr val="00FF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3200" dirty="0">
                <a:solidFill>
                  <a:srgbClr val="00FF99"/>
                </a:solidFill>
                <a:latin typeface="Times New Roman" pitchFamily="18" charset="0"/>
                <a:cs typeface="Times New Roman" pitchFamily="18" charset="0"/>
              </a:rPr>
              <a:t>Bcc =Blind Carbon Copy</a:t>
            </a:r>
            <a:endParaRPr lang="en-US" dirty="0">
              <a:solidFill>
                <a:srgbClr val="00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09800" y="334963"/>
            <a:ext cx="6716713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asaduzzaman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@yahoo.com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209800" y="1066800"/>
            <a:ext cx="67056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1985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3600" dirty="0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183939" y="1843548"/>
            <a:ext cx="6716713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amir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2000@hotmail.com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2209800" y="2544763"/>
            <a:ext cx="6716713" cy="5857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nafiza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@gmail.com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207340" y="3200400"/>
            <a:ext cx="6705600" cy="6461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Sunday, 25. 01. 2015, 2pm.</a:t>
            </a:r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auto">
          <a:xfrm>
            <a:off x="2209800" y="3922713"/>
            <a:ext cx="6716713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Preparation for the exam.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01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369" grpId="0" animBg="1"/>
      <p:bldP spid="15371" grpId="0" animBg="1"/>
      <p:bldP spid="15374" grpId="0" animBg="1"/>
      <p:bldP spid="17" grpId="0" animBg="1"/>
      <p:bldP spid="18" grpId="0" animBg="1"/>
      <p:bldP spid="20" grpId="0" animBg="1"/>
      <p:bldP spid="22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0" y="18144"/>
            <a:ext cx="9220200" cy="6825342"/>
          </a:xfrm>
          <a:noFill/>
        </p:spPr>
        <p:txBody>
          <a:bodyPr rtlCol="0">
            <a:normAutofit fontScale="25000" lnSpcReduction="20000"/>
          </a:bodyPr>
          <a:lstStyle/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sz="1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		</a:t>
            </a:r>
            <a:r>
              <a:rPr lang="en-US" sz="1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en-US" sz="1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1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abir</a:t>
            </a:r>
            <a:r>
              <a:rPr lang="en-US" sz="1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@gmail.com</a:t>
            </a:r>
            <a:endParaRPr lang="en-US" sz="1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sz="1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1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en-US" sz="1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1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masud</a:t>
            </a:r>
            <a:r>
              <a:rPr lang="en-US" sz="1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&gt;@gmail.com</a:t>
            </a:r>
            <a:endParaRPr lang="en-US" sz="1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sz="1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Cc	</a:t>
            </a:r>
            <a:r>
              <a:rPr lang="en-US" sz="1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	</a:t>
            </a:r>
          </a:p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sz="1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Bcc</a:t>
            </a:r>
            <a:r>
              <a:rPr lang="en-US" sz="1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	</a:t>
            </a:r>
          </a:p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sz="1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Sent</a:t>
            </a:r>
            <a:r>
              <a:rPr lang="en-US" sz="1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:	Thursday, October 02 ,</a:t>
            </a:r>
            <a:r>
              <a:rPr lang="en-US" sz="1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2019; 10:00pm</a:t>
            </a:r>
            <a:endParaRPr lang="en-US" sz="1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sz="1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Subject	</a:t>
            </a:r>
            <a:r>
              <a:rPr lang="en-US" sz="1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	Request </a:t>
            </a:r>
            <a:r>
              <a:rPr lang="en-US" sz="1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return book</a:t>
            </a:r>
          </a:p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sz="1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Dear </a:t>
            </a:r>
            <a:r>
              <a:rPr lang="en-US" sz="1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Masud</a:t>
            </a:r>
            <a:r>
              <a:rPr lang="en-US" sz="1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1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sz="1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Hope you are having  a nice time .It is a long time since you borrowed my book entitled " A book of English Grammar and Composition" .You have forgot to return it. My exam is knocking at the door. So I am badly in need of the book. </a:t>
            </a:r>
          </a:p>
          <a:p>
            <a:pPr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sz="1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Please return the book to me without delay.</a:t>
            </a:r>
          </a:p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sz="1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Best regards</a:t>
            </a:r>
          </a:p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sz="1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Abir</a:t>
            </a:r>
            <a:r>
              <a:rPr lang="en-US" sz="1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en-US" sz="1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0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5800" y="1905000"/>
            <a:ext cx="3352800" cy="41544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Group 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Make An E-mail Structure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5800" y="533400"/>
            <a:ext cx="7848600" cy="923925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Group 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200" y="1941513"/>
            <a:ext cx="3886200" cy="41544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Group 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Write five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E-mail Addresses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9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3400" y="381000"/>
            <a:ext cx="8001000" cy="830263"/>
          </a:xfrm>
          <a:prstGeom prst="rect">
            <a:avLst/>
          </a:prstGeom>
          <a:solidFill>
            <a:srgbClr val="FFB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800">
                <a:latin typeface="NikoshBAN" pitchFamily="2" charset="0"/>
                <a:cs typeface="NikoshBAN" pitchFamily="2" charset="0"/>
              </a:rPr>
              <a:t>Evaluation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16213" y="1219200"/>
            <a:ext cx="5818187" cy="52387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800">
                <a:latin typeface="NikoshBAN" pitchFamily="2" charset="0"/>
                <a:cs typeface="NikoshBAN" pitchFamily="2" charset="0"/>
              </a:rPr>
              <a:t>*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What is E-mail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?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01925" y="1943100"/>
            <a:ext cx="5818188" cy="461963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400">
                <a:latin typeface="NikoshBAN" pitchFamily="2" charset="0"/>
                <a:cs typeface="NikoshBAN" pitchFamily="2" charset="0"/>
              </a:rPr>
              <a:t>** </a:t>
            </a:r>
            <a:r>
              <a:rPr lang="en-US" sz="2400">
                <a:latin typeface="NikoshBAN" pitchFamily="2" charset="0"/>
                <a:cs typeface="NikoshBAN" pitchFamily="2" charset="0"/>
              </a:rPr>
              <a:t>What is gmail/Yahoo/Hotmail?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703513" y="2590800"/>
            <a:ext cx="5819775" cy="523875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800">
                <a:latin typeface="NikoshBAN" pitchFamily="2" charset="0"/>
                <a:cs typeface="NikoshBAN" pitchFamily="2" charset="0"/>
              </a:rPr>
              <a:t>** </a:t>
            </a:r>
            <a:r>
              <a:rPr lang="en-US" sz="2000">
                <a:latin typeface="NikoshBAN" pitchFamily="2" charset="0"/>
                <a:cs typeface="NikoshBAN" pitchFamily="2" charset="0"/>
              </a:rPr>
              <a:t>In an E-mail What is written to “To”?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  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16213" y="3319463"/>
            <a:ext cx="5818187" cy="52387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800">
                <a:latin typeface="NikoshBAN" pitchFamily="2" charset="0"/>
                <a:cs typeface="NikoshBAN" pitchFamily="2" charset="0"/>
              </a:rPr>
              <a:t>* </a:t>
            </a:r>
            <a:r>
              <a:rPr lang="en-US" sz="2000">
                <a:latin typeface="NikoshBAN" pitchFamily="2" charset="0"/>
                <a:cs typeface="NikoshBAN" pitchFamily="2" charset="0"/>
              </a:rPr>
              <a:t>In an E-mail What is written to “S</a:t>
            </a:r>
            <a:r>
              <a:rPr lang="en-US" sz="1600">
                <a:latin typeface="NikoshBAN" pitchFamily="2" charset="0"/>
                <a:cs typeface="NikoshBAN" pitchFamily="2" charset="0"/>
              </a:rPr>
              <a:t>ubject”</a:t>
            </a:r>
            <a:r>
              <a:rPr lang="bn-BD" sz="1600">
                <a:latin typeface="NikoshBAN" pitchFamily="2" charset="0"/>
                <a:cs typeface="NikoshBAN" pitchFamily="2" charset="0"/>
              </a:rPr>
              <a:t>?</a:t>
            </a:r>
            <a:r>
              <a:rPr lang="bn-BD" sz="2000">
                <a:latin typeface="NikoshBAN" pitchFamily="2" charset="0"/>
                <a:cs typeface="NikoshBAN" pitchFamily="2" charset="0"/>
              </a:rPr>
              <a:t>  </a:t>
            </a:r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716213" y="3971925"/>
            <a:ext cx="5818187" cy="523875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000">
                <a:latin typeface="NikoshBAN" pitchFamily="2" charset="0"/>
                <a:cs typeface="NikoshBAN" pitchFamily="2" charset="0"/>
              </a:rPr>
              <a:t>**</a:t>
            </a:r>
            <a:r>
              <a:rPr lang="en-US" sz="2000">
                <a:latin typeface="NikoshBAN" pitchFamily="2" charset="0"/>
                <a:cs typeface="NikoshBAN" pitchFamily="2" charset="0"/>
              </a:rPr>
              <a:t> In an E-mail  What is written to “Cc”?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  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716213" y="4659313"/>
            <a:ext cx="5818187" cy="52387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000">
                <a:latin typeface="NikoshBAN" pitchFamily="2" charset="0"/>
                <a:cs typeface="NikoshBAN" pitchFamily="2" charset="0"/>
              </a:rPr>
              <a:t>* </a:t>
            </a:r>
            <a:r>
              <a:rPr lang="en-US" sz="2000">
                <a:latin typeface="NikoshBAN" pitchFamily="2" charset="0"/>
                <a:cs typeface="NikoshBAN" pitchFamily="2" charset="0"/>
              </a:rPr>
              <a:t>In an E-mail  What is written to “Sent”</a:t>
            </a:r>
            <a:r>
              <a:rPr lang="bn-BD" sz="2000"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  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716213" y="5343525"/>
            <a:ext cx="5818187" cy="523875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bn-BD" sz="2800">
                <a:latin typeface="NikoshBAN" pitchFamily="2" charset="0"/>
                <a:cs typeface="NikoshBAN" pitchFamily="2" charset="0"/>
              </a:rPr>
              <a:t>** 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Say an e-mail address ?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  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211263"/>
            <a:ext cx="1781175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51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7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0713" y="1752600"/>
            <a:ext cx="8035925" cy="2554545"/>
          </a:xfrm>
          <a:prstGeom prst="rect">
            <a:avLst/>
          </a:prstGeom>
          <a:solidFill>
            <a:srgbClr val="FFB9FF"/>
          </a:solidFill>
          <a:ln w="127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Suppose You are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Kamal/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amia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 Write an e-mail to your friend inviting him on your birthday party.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5638" y="523875"/>
            <a:ext cx="8001000" cy="923925"/>
          </a:xfrm>
          <a:prstGeom prst="rect">
            <a:avLst/>
          </a:prstGeom>
          <a:solidFill>
            <a:srgbClr val="00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>
                <a:latin typeface="NikoshBAN" pitchFamily="2" charset="0"/>
                <a:cs typeface="NikoshBAN" pitchFamily="2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62632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1784822" y="3339644"/>
            <a:ext cx="4322340" cy="132549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fontAlgn="auto">
              <a:lnSpc>
                <a:spcPct val="87000"/>
              </a:lnSpc>
              <a:spcAft>
                <a:spcPts val="0"/>
              </a:spcAft>
              <a:defRPr/>
            </a:pP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Thanks all</a:t>
            </a:r>
            <a:endParaRPr lang="en-US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91" y="31884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7F28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5089818"/>
            <a:ext cx="9144000" cy="1768182"/>
            <a:chOff x="0" y="5089818"/>
            <a:chExt cx="9144000" cy="1768182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64" y="5089818"/>
              <a:ext cx="9098280" cy="173736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518160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537710" y="2251710"/>
              <a:ext cx="6858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98281" y="515874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" y="38100"/>
            <a:ext cx="3457767" cy="2781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100"/>
            <a:ext cx="1905000" cy="2857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461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05000"/>
            <a:ext cx="6248400" cy="3200400"/>
          </a:xfrm>
          <a:solidFill>
            <a:srgbClr val="FF000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124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Khan </a:t>
            </a:r>
            <a:r>
              <a:rPr lang="en-US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Asaduzzaman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/>
            </a:r>
            <a:b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</a:b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Assistant Teacher </a:t>
            </a:r>
            <a:b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</a:br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Naldha Secondary School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/>
            </a:r>
            <a:b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</a:b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Fakirhat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,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Bagerhat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.</a:t>
            </a:r>
            <a:b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</a:b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72563"/>
            <a:ext cx="2245556" cy="27754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452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" y="457200"/>
            <a:ext cx="8991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u="sng" dirty="0">
                <a:latin typeface="NikoshBAN" pitchFamily="2" charset="0"/>
                <a:cs typeface="NikoshBAN" pitchFamily="2" charset="0"/>
              </a:rPr>
              <a:t>Learning Outcome</a:t>
            </a:r>
          </a:p>
          <a:p>
            <a:pPr>
              <a:defRPr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By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the end of the lesson, students should be able to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Say about E-mail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talk about the form of E-mail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Speak about the process of  writing E-mail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Write  E-mail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183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9" descr="data:image/jpeg;base64,/9j/4AAQSkZJRgABAQAAAQABAAD/2wCEAAkGBhQSEBQUDxQVEBQUDw8PDxQUDw8UDw8UFBAVFBQUFBQXHCYeFxkkGRQUHy8gJCcpLCwsFR4xNTAqNSYrLCkBCQoKDgwOFw8PFSwcHBwsKSkpKSkpNSkpNSopNSksKSksKSoqKSksKSwsLDUpKSkpKSwsLCkpKikpKSwsKSksKf/AABEIALsBDQMBIgACEQEDEQH/xAAcAAACAgMBAQAAAAAAAAAAAAAAAQIHAwQFBgj/xABQEAACAQIBBAkNDAkDBQAAAAAAAQIDEQQFEiExBgcTQVFSU9HSFCIjMlRhcXSRkpOjsxUkM0Jic4GUoaKxshclNENygsHh8BY1w0RjhMLx/8QAGwEBAQADAQEBAAAAAAAAAAAAAAECAwUEBwb/xAAxEQABAwEDCQcFAQAAAAAAAAAAAQIRAwQTUQUSFSExUnGh0RQiMzRBgZEyYXKxwfD/2gAMAwEAAhEDEQA/APdUsh4dpN4eg9Cd+p6PRJrY/hu56H1ej0TcodqvBH8DMfM3V6kr3l+Tr5rcDmvIGH7nofVqHRGshYfueh9Wo9E6Nh5pjfVN5fkma3A5vuDh+56H1ej0RrIWH7nofV6HROjmizRfVN5fkZrcDQ9xcP3PQ+r0eiP3Gw/c9D6vR6JvZoJC+fvL8jNbgaayRQ5Cj9Xo9EPcmhyFH6vR6JuWCwvn7y/IzUwNP3JochR+r0eiNZLo8jR9BR6JtgL5+8vyM1MDTWSaHIUfq9Hokvc2jyNL0FLmNkBfP3l+RmpgaqyXR5Gj6Cl0QeTKL10aXoKXMbQWF6/eX5GamBq+5lHkaXoKXRG8nUt+lS9DT5jZsFiXr8V+S5qYGDqGlyVP0VPmCOCpLVSprwUqfMbFhWF6/FSZrcDA8DS5Kn6KnzC6ip8lT9FT5jYsDRb12IzUwMPUlPk6fB8HDmF1FT5On6KnzGfNCwvHYqWEwNfqOnycPRw5hdSQ3oQ9HDmNixFi8diVETAwdTQ36cPRw5g6nhxIejhzHPyjl5Rk6dGLr1EryjFpQpLhqT1R8Gs4OPy1WVNzliaNNuEp04UYxk5dZnRznPrlfTvb3C0ehlGq/wBYk89S0U2T6xgev6mhxIejhzC6nhxIejhzHjcn5RxbqzhKulmU4VHn0oNPOjGVraGlaWl946GE2Wyg4LGU9yzqaqKUbtKLdrzhrh9utGbrPVTYs8DBlrpO2pHE9HuEeLHzIcwnQjxY+jhzGSjVUkpRakmrpppprhTJ2PHeOT1PYiIYHh478YejhzHh9sqlTW4XhD9/8RLk+Bd899Yr7bUlbqb/AMj/AIjoZNe5bQ1Jx/SmuqiZi6j39GXWRb4kX90mq3yZeRc5hoaaMfmo/kRmlFtKzzdHAuBr8dP0HPdEqZD3b5MvIucarPiy+5zmHEVWtCtfNvazvLXoWlbybMMK0ktDvq1pu120uFpaAjJMVU3d1fFl9znFuj4r8sOcwQrTzlfU7fF02stPe1iqYiWmzWhtNWWhXsrvv6fsGaSTO6j4rf0x5w3R8V+WHOYY1ZZyTfx3F6F8rmRlnUdnZNNar6vD4CKkehkihur4r8secN0fFfljzms6stabtoado6VnRV7W0a9ROEpuDs+uvGzaVtMIvV9LMs3gSTNukuI/OiG6S4v3kaU85tKTzrNvTGLS0zTsradEf8uOnVk0tMlrzVaNnZ8LXAvtMrvgTONzdJcX7yDPlxfvI14Sk996LX0RvpS73hMjznFNN3vLejqznb7PxMc3gWTI5y4F539gz5cVef8A2Ne09Du9Oi2hO+nW0u99pGDm1e8r2vpS4eD6UXM4CTac5cVef/YITd7NW0X0O+/4BKlezd7pLf76en6UP4/8i/MzXqKZQsAzEorCsMYAhWGABFnFy/lCUc2jSebUqKUpSScnRpR7edlpb3kuE7TZ4fKONTniZzjJxlKVFSjOKajS6yMNOq83ff8ABpueqy0850r6HmtVTMZxOXlHKUIwUMLJxT7ZZumPWxUnulrylKSld6mrLRpRxaGHzpxivjSjDzml/UlnHU2N4fOr529ShKq/Co9YvOa8h3tVNiqfnUctZ6IY9leFzK/DnU4STtvaUtfeikYMBlqUHabz4yioSulKUY57k3FvfTcpJPRe19R2tmtC8aVRLVelLwWvF/ZLyo8ncUYqU0lDZXmlVXNPY5HyzHDVYRTSw9W2arz6x3a3WKldxhfrXd3bi3ZI90VPki1SNSnJQbcVmSmnKVNOVp5i/mT1q1myxdjeM3XC05N5zUXTk79s4Nwvfv2v9Jy7fRRve9lOtYKyuTNXZtTodIrnbaenDa/+o/4ixmVjtxytLDeDEfjTGSUm1N9/0p76y9xSyMJG9GCW/Rgl9NNE05K3Wp6Ffr3zEcBHsVP5ql+RGzY5717y8TIxKUuLHznzEalNyVnGLWh9s9a/lNhIDDOghhTnwR8+T/8AUV58EfOlzGcLCfsIMLzuCPllzB1/yfvGWw80T9imK0vk+SXOCjL5PklzmbNHYSSTDmy4Y+bLnBxnwx82XOZ7BYsgwZsuGPmvnDNlwrzXzmawCQYs2XCvNfOLMlwrzHzmYQkGLMlxl5v9xxpO9276Larb9zIBJAAAEACGIABMYgUiVrlLCrqbdbq7rVo23ODk2682rzeldanvfFLLa/ErDB4CFaTVSq/hJ5tKKqOVlKT3oNb8nv62dKw6pXCP6c+3a81sbZ/hx6VNzkowTlJ6EkruR7jIuSdxpZralOebKo1qu5KnGC7y3R+F3IZMVCC97xTWqVnUzprglOUFfTrV0rb2+dOpWtFSeZG84OMp1qajJ023bev1zb0cJ6q9ZXd1EhDz2aztZ3lWV+wY3J8a1NwloUo23+tdrxkr8Dpla4/BTo1HCorNeSS3muFMsnD15NfEqZu5XcK1K0c2bd2s52upW1mvliOGazcVJWv1rlSrJx02ebUS31bvNq9ncws9Z1NYVJRcDbaaDazUdMKmJ4nY5Ps2tR7HPS6bqamnoivB/lz3+xGXYJ7/AL6xGnNcb9frzX2vgPJxyZQhUU8Hi4OS7SNSlOTvr1qOl/Qep2FxthdafZ693HtX1+uPeMrc5HU85Pt6RiYWFisfmr9/WcDvXKv25ZdfhtF+tr/jTLQKr2532TDfwVvzRNeSPNN9/wBKdOv9Clp5OXYafzVL8iNk1sA+xU/mqf5EbNzlvXvKUBANMwKFh5o0FwQVhhcVygdgFcLgAFxXAklGIAKAEAADEAEAwARQACAgGKwBcFA8JHD4mGalh63W7pDOhUUW4uo5LNdnZ72+rX4T3dwPRRrXc6pk89WjeRriDxVOhdLdcmylK95STWlt3vaxv08W1oWCxUbas1qy8HXHprg2ZraZ9Oa9TBtnVux3JOh5qpjs7tsHi3dW0xT0ecc3c6Ub5mTa7vZtOFou3lSXeR7cTDbTGxOamS0FXavJCuIYWalTksPiaTjGpGW50Lpp1M6KlpTmrWTV4/Seu2OxluMnOEqbnXxFXNmmpxU6razu+dhiLWtS1WxEFo2e7WZkiVVtz/C4b5ur+eJaxU23O+z4df8AZqPy1P7HsyOk2pvv+jZXXuFqZPfYqfzVL8iNk1Ml/AUvmaXs4m3Y5VT6l4mabAQ7iA1lHnDziIgIJOQXIDAglcCKGUgwCw7AAAAgBAMCgQABAABcABMAYAoAFwAAQxAAguIAUYMAAE0IYgULFSbcn7RQ+Yl7RltXKk24v2mh4u/ayOxkbzScFPPadVNS0skzvQovhoUX6uJuXOZkOfvWh4tQ9lE6MWcuqkPdxU3ompCRJCiTRqMVFYjYyBYygkmJodidhWJBZIgSsFigQDEQAgExgDAQygQABAAAAAAIYAmAMQKMQ7CABiGAKAAmFwBMQxAomipNuB++6K4MMn5atTmLbZUe26/flLxWPtah2sieaTgp57T4ZZux6j70w/i2H9lE6W5Gjsbl70w/i1D2UTp3OXW8R3FTYirCGMaG0I0lJJjuRC5ZJBIBXAAGgsFwuAILDAAVhEhAoAIAAAVwuQDQAAABYBXKBtCALkKAAKwACJCBRILDAARFskyLBUFcqLbZfv6HitP2tUtxoqLbYXv6HitP2tU7eRPM+ynntXhlpbHv2TD+LYf2UTpXObsf/ZMP4tQ9lE6ByK3iO4qbW7EJXC4kDNRQuGcKwgWCWcO5C4XKIJjMdx5wJBNsVxXC4EDuFyNwAgbYXEwAAYgAHYYrgUDEAAgAAAoAAXAAVxMRCkriYrjbAEABcFEynttd3x8e9haXtKhcJT22p/uC8Vo/nqHcyF5r2U81q8MtPY8/emH8Ww/sonRSObsa04LDeK4f2UTqHHreI7ipuTYgDsNAawRzRWJtBYCTG4isZLEWILJGwWGxWBQGIYAgHYAAAQwACwIECDsNoQAAAAAADECAIbECiYrEhMFEkOwJjuAIRIQKRKb203+sX4tR/GZcjKY20JfrKXzFBfZJ/wBTu5D8z7L/AA81q+gtbYy/eWG8Vw/sonVucnYv+xYbxXD+yidWxx6/iO4qbm7EGmSTIqJKxqCkgIhcpIGxNDAoIWCxOwrEgskQsSsFgWSNgsSsAIRsFiQApGwxiAFYGMGAK4xWAgAAAABDYigQDYmCiAGxXIUYERoAbKU2zf8AcqnzVD8hdTKU2y3+sqvzdBerR3sg+ZX8V/h57T9KcS2NiOnAYXxWh7NHaUTi7EdGAwvitD2aOznHIrxev4qbE2ISzRWIuYs40FgmISkAAxiC5QNBYVx3BAALiuAMQXECjC4gAC4AIgGIAAAx1K6jrdtF9/wGQg6abv8A/Nd0VI9QYnjFa6Tf0Weq++N4yPf3/iS3voH1NG1rf5awdTr7b/59Ok2dwaxwrqWq+q+pojTp3ineWmKfbPgJqklpWu1tZCnVSilfUkt/gJ+I4hmdda8u1T7aXC++Rr07RbvLQuPLnJbqs69/ipb/AAsVWonF2d9HAy65QDdBcMvPnzkKdFXlr0NJdfPip8Jm3Rf4pcxGE1p16XxZcVLg7xO8XURlSta1+2Xxpf1ZlsQlK9rX7Zb0uEyMxWfUqEWUltkr9Z1v4KD9VEuxspLbIf6zrfw0F6mJ3cg+YX8V/aHntP0JxLZ2KVPeOF8VofZTSOrnlQZK2UYmFGEY1LRjFRitzpOyWhLTHgRs/wCssWtVXe5Kj3vkmutkuo6o5Ucm1f8AbCtrNhC180lYq2OzPF5q7Lw/uqPRML2b4y3wvqaHD/CaNFVd5OfQt80ti4s4q+GzPF2+F9VQ6Insyxd32Xe5KhwfwjRdXeTn0F60tHPDdCrZ7MsXyu8v3VDomL/WuL09l4P3NDolTJVXeT/exb1pa+eG6FSVtm+MV7VfU0OiY1s4xmjs3qaHQMkyTV3k59CXzS390FuhUMtnGMX77g/c0OgYo7PMbddm9Th+gXRFXeTn0F80uPdA3Qp+eznGaezarW7DQ4V8gxf68xt/hvU0OD+Auh628nPoL5mCly541Mpmts8xqWit6mh0CC2f43lvU4foF0PW3k59CXzMC6s4HIo6ptiY/l/U4foCo7YmPa01/U4foF0LW3m8+hL9uCl45wZxR0tsPH8vv8jh+gEtsTH8vvcjh+gNC1t5vPoO0MwUvHODOKG/SPlDuj1OH6Bk/SNj7fD7/I4foGWhK283n0HaGYKXtcWcULLbIyhf9ofocP0CEtsjKHdD9FQ6BdB195vPoTtDcFL9zguUCtsnKHdD9FQ6BF7ZOUO6X6Kh0S6Cr7zefQdoZgpf+cGcUB+kbKHdMvR0eiQltj5Q7pl6Oj0RoKtvN59B2luCn0JcM4+dnti5Q7pnq4tPokXtjZQ7qn5KfMZaBrb6c+g7Q3BT6KciDZ87/pDyh3VU8kOYf6QMe9eKqeWK/oXQFbfTn0HaWp6H0K5lI7Yj/WdfwUPYQOXHZ5ju6an3eY06+OnWm6laTnOWbnSet2WatXeSOlk3Jj7LVV7nIuqNXsaa1dHthEP/2Q=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913"/>
            <a:ext cx="280035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276600"/>
            <a:ext cx="36988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7938"/>
            <a:ext cx="3040062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3350"/>
            <a:ext cx="28987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2400" y="3358277"/>
            <a:ext cx="4953000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Some mode of communications in the ancient time</a:t>
            </a:r>
          </a:p>
        </p:txBody>
      </p:sp>
    </p:spTree>
    <p:extLst>
      <p:ext uri="{BB962C8B-B14F-4D97-AF65-F5344CB8AC3E}">
        <p14:creationId xmlns:p14="http://schemas.microsoft.com/office/powerpoint/2010/main" val="25792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457200"/>
            <a:ext cx="8229600" cy="830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8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Today’s lesson is on-</a:t>
            </a:r>
            <a:r>
              <a:rPr lang="bn-BD" sz="48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2296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92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9" descr="data:image/jpeg;base64,/9j/4AAQSkZJRgABAQAAAQABAAD/2wCEAAkGBhQSEBQUDxQVEBQUDw8PDxQUDw8UDw8UFBAVFBQUFBQXHCYeFxkkGRQUHy8gJCcpLCwsFR4xNTAqNSYrLCkBCQoKDgwOFw8PFSwcHBwsKSkpKSkpNSkpNSopNSksKSksKSoqKSksKSwsLDUpKSkpKSwsLCkpKikpKSwsKSksKf/AABEIALsBDQMBIgACEQEDEQH/xAAcAAACAgMBAQAAAAAAAAAAAAAAAQIHAwQFBgj/xABQEAACAQIBBAkNDAkDBQAAAAAAAQIDEQQFEiExBgcTQVFSU9HSFCIjMlRhcXSRkpOjsxUkM0Jic4GUoaKxshclNENygsHh8BY1w0RjhMLx/8QAGwEBAQADAQEBAAAAAAAAAAAAAAECAwUEBwb/xAAxEQABAwEDCQcFAQAAAAAAAAAAAQIRAwQTUQUSFSExUnGh0RQiMzRBgZEyYXKxwfD/2gAMAwEAAhEDEQA/APdUsh4dpN4eg9Cd+p6PRJrY/hu56H1ej0TcodqvBH8DMfM3V6kr3l+Tr5rcDmvIGH7nofVqHRGshYfueh9Wo9E6Nh5pjfVN5fkma3A5vuDh+56H1ej0RrIWH7nofV6HROjmizRfVN5fkZrcDQ9xcP3PQ+r0eiP3Gw/c9D6vR6JvZoJC+fvL8jNbgaayRQ5Cj9Xo9EPcmhyFH6vR6JuWCwvn7y/IzUwNP3JochR+r0eiNZLo8jR9BR6JtgL5+8vyM1MDTWSaHIUfq9Hokvc2jyNL0FLmNkBfP3l+RmpgaqyXR5Gj6Cl0QeTKL10aXoKXMbQWF6/eX5GamBq+5lHkaXoKXRG8nUt+lS9DT5jZsFiXr8V+S5qYGDqGlyVP0VPmCOCpLVSprwUqfMbFhWF6/FSZrcDA8DS5Kn6KnzC6ip8lT9FT5jYsDRb12IzUwMPUlPk6fB8HDmF1FT5On6KnzGfNCwvHYqWEwNfqOnycPRw5hdSQ3oQ9HDmNixFi8diVETAwdTQ36cPRw5g6nhxIejhzHPyjl5Rk6dGLr1EryjFpQpLhqT1R8Gs4OPy1WVNzliaNNuEp04UYxk5dZnRznPrlfTvb3C0ehlGq/wBYk89S0U2T6xgev6mhxIejhzC6nhxIejhzHjcn5RxbqzhKulmU4VHn0oNPOjGVraGlaWl946GE2Wyg4LGU9yzqaqKUbtKLdrzhrh9utGbrPVTYs8DBlrpO2pHE9HuEeLHzIcwnQjxY+jhzGSjVUkpRakmrpppprhTJ2PHeOT1PYiIYHh478YejhzHh9sqlTW4XhD9/8RLk+Bd899Yr7bUlbqb/AMj/AIjoZNe5bQ1Jx/SmuqiZi6j39GXWRb4kX90mq3yZeRc5hoaaMfmo/kRmlFtKzzdHAuBr8dP0HPdEqZD3b5MvIucarPiy+5zmHEVWtCtfNvazvLXoWlbybMMK0ktDvq1pu120uFpaAjJMVU3d1fFl9znFuj4r8sOcwQrTzlfU7fF02stPe1iqYiWmzWhtNWWhXsrvv6fsGaSTO6j4rf0x5w3R8V+WHOYY1ZZyTfx3F6F8rmRlnUdnZNNar6vD4CKkehkihur4r8secN0fFfljzms6stabtoado6VnRV7W0a9ROEpuDs+uvGzaVtMIvV9LMs3gSTNukuI/OiG6S4v3kaU85tKTzrNvTGLS0zTsradEf8uOnVk0tMlrzVaNnZ8LXAvtMrvgTONzdJcX7yDPlxfvI14Sk996LX0RvpS73hMjznFNN3vLejqznb7PxMc3gWTI5y4F539gz5cVef8A2Ne09Du9Oi2hO+nW0u99pGDm1e8r2vpS4eD6UXM4CTac5cVef/YITd7NW0X0O+/4BKlezd7pLf76en6UP4/8i/MzXqKZQsAzEorCsMYAhWGABFnFy/lCUc2jSebUqKUpSScnRpR7edlpb3kuE7TZ4fKONTniZzjJxlKVFSjOKajS6yMNOq83ff8ABpueqy0850r6HmtVTMZxOXlHKUIwUMLJxT7ZZumPWxUnulrylKSld6mrLRpRxaGHzpxivjSjDzml/UlnHU2N4fOr529ShKq/Co9YvOa8h3tVNiqfnUctZ6IY9leFzK/DnU4STtvaUtfeikYMBlqUHabz4yioSulKUY57k3FvfTcpJPRe19R2tmtC8aVRLVelLwWvF/ZLyo8ncUYqU0lDZXmlVXNPY5HyzHDVYRTSw9W2arz6x3a3WKldxhfrXd3bi3ZI90VPki1SNSnJQbcVmSmnKVNOVp5i/mT1q1myxdjeM3XC05N5zUXTk79s4Nwvfv2v9Jy7fRRve9lOtYKyuTNXZtTodIrnbaenDa/+o/4ixmVjtxytLDeDEfjTGSUm1N9/0p76y9xSyMJG9GCW/Rgl9NNE05K3Wp6Ffr3zEcBHsVP5ql+RGzY5717y8TIxKUuLHznzEalNyVnGLWh9s9a/lNhIDDOghhTnwR8+T/8AUV58EfOlzGcLCfsIMLzuCPllzB1/yfvGWw80T9imK0vk+SXOCjL5PklzmbNHYSSTDmy4Y+bLnBxnwx82XOZ7BYsgwZsuGPmvnDNlwrzXzmawCQYs2XCvNfOLMlwrzHzmYQkGLMlxl5v9xxpO9276Larb9zIBJAAAEACGIABMYgUiVrlLCrqbdbq7rVo23ODk2682rzeldanvfFLLa/ErDB4CFaTVSq/hJ5tKKqOVlKT3oNb8nv62dKw6pXCP6c+3a81sbZ/hx6VNzkowTlJ6EkruR7jIuSdxpZralOebKo1qu5KnGC7y3R+F3IZMVCC97xTWqVnUzprglOUFfTrV0rb2+dOpWtFSeZG84OMp1qajJ023bev1zb0cJ6q9ZXd1EhDz2aztZ3lWV+wY3J8a1NwloUo23+tdrxkr8Dpla4/BTo1HCorNeSS3muFMsnD15NfEqZu5XcK1K0c2bd2s52upW1mvliOGazcVJWv1rlSrJx02ebUS31bvNq9ncws9Z1NYVJRcDbaaDazUdMKmJ4nY5Ps2tR7HPS6bqamnoivB/lz3+xGXYJ7/AL6xGnNcb9frzX2vgPJxyZQhUU8Hi4OS7SNSlOTvr1qOl/Qep2FxthdafZ693HtX1+uPeMrc5HU85Pt6RiYWFisfmr9/WcDvXKv25ZdfhtF+tr/jTLQKr2532TDfwVvzRNeSPNN9/wBKdOv9Clp5OXYafzVL8iNk1sA+xU/mqf5EbNzlvXvKUBANMwKFh5o0FwQVhhcVygdgFcLgAFxXAklGIAKAEAADEAEAwARQACAgGKwBcFA8JHD4mGalh63W7pDOhUUW4uo5LNdnZ72+rX4T3dwPRRrXc6pk89WjeRriDxVOhdLdcmylK95STWlt3vaxv08W1oWCxUbas1qy8HXHprg2ZraZ9Oa9TBtnVux3JOh5qpjs7tsHi3dW0xT0ecc3c6Ub5mTa7vZtOFou3lSXeR7cTDbTGxOamS0FXavJCuIYWalTksPiaTjGpGW50Lpp1M6KlpTmrWTV4/Seu2OxluMnOEqbnXxFXNmmpxU6razu+dhiLWtS1WxEFo2e7WZkiVVtz/C4b5ur+eJaxU23O+z4df8AZqPy1P7HsyOk2pvv+jZXXuFqZPfYqfzVL8iNk1Ml/AUvmaXs4m3Y5VT6l4mabAQ7iA1lHnDziIgIJOQXIDAglcCKGUgwCw7AAAAgBAMCgQABAABcABMAYAoAFwAAQxAAguIAUYMAAE0IYgULFSbcn7RQ+Yl7RltXKk24v2mh4u/ayOxkbzScFPPadVNS0skzvQovhoUX6uJuXOZkOfvWh4tQ9lE6MWcuqkPdxU3ompCRJCiTRqMVFYjYyBYygkmJodidhWJBZIgSsFigQDEQAgExgDAQygQABAAAAAAIYAmAMQKMQ7CABiGAKAAmFwBMQxAomipNuB++6K4MMn5atTmLbZUe26/flLxWPtah2sieaTgp57T4ZZux6j70w/i2H9lE6W5Gjsbl70w/i1D2UTp3OXW8R3FTYirCGMaG0I0lJJjuRC5ZJBIBXAAGgsFwuAILDAAVhEhAoAIAAAVwuQDQAAABYBXKBtCALkKAAKwACJCBRILDAARFskyLBUFcqLbZfv6HitP2tUtxoqLbYXv6HitP2tU7eRPM+ynntXhlpbHv2TD+LYf2UTpXObsf/ZMP4tQ9lE6ByK3iO4qbW7EJXC4kDNRQuGcKwgWCWcO5C4XKIJjMdx5wJBNsVxXC4EDuFyNwAgbYXEwAAYgAHYYrgUDEAAgAAAoAAXAAVxMRCkriYrjbAEABcFEynttd3x8e9haXtKhcJT22p/uC8Vo/nqHcyF5r2U81q8MtPY8/emH8Ww/sonRSObsa04LDeK4f2UTqHHreI7ipuTYgDsNAawRzRWJtBYCTG4isZLEWILJGwWGxWBQGIYAgHYAAAQwACwIECDsNoQAAAAAADECAIbECiYrEhMFEkOwJjuAIRIQKRKb203+sX4tR/GZcjKY20JfrKXzFBfZJ/wBTu5D8z7L/AA81q+gtbYy/eWG8Vw/sonVucnYv+xYbxXD+yidWxx6/iO4qbm7EGmSTIqJKxqCkgIhcpIGxNDAoIWCxOwrEgskQsSsFgWSNgsSsAIRsFiQApGwxiAFYGMGAK4xWAgAAAABDYigQDYmCiAGxXIUYERoAbKU2zf8AcqnzVD8hdTKU2y3+sqvzdBerR3sg+ZX8V/h57T9KcS2NiOnAYXxWh7NHaUTi7EdGAwvitD2aOznHIrxev4qbE2ISzRWIuYs40FgmISkAAxiC5QNBYVx3BAALiuAMQXECjC4gAC4AIgGIAAAx1K6jrdtF9/wGQg6abv8A/Nd0VI9QYnjFa6Tf0Weq++N4yPf3/iS3voH1NG1rf5awdTr7b/59Ok2dwaxwrqWq+q+pojTp3ineWmKfbPgJqklpWu1tZCnVSilfUkt/gJ+I4hmdda8u1T7aXC++Rr07RbvLQuPLnJbqs69/ipb/AAsVWonF2d9HAy65QDdBcMvPnzkKdFXlr0NJdfPip8Jm3Rf4pcxGE1p16XxZcVLg7xO8XURlSta1+2Xxpf1ZlsQlK9rX7Zb0uEyMxWfUqEWUltkr9Z1v4KD9VEuxspLbIf6zrfw0F6mJ3cg+YX8V/aHntP0JxLZ2KVPeOF8VofZTSOrnlQZK2UYmFGEY1LRjFRitzpOyWhLTHgRs/wCssWtVXe5Kj3vkmutkuo6o5Ucm1f8AbCtrNhC180lYq2OzPF5q7Lw/uqPRML2b4y3wvqaHD/CaNFVd5OfQt80ti4s4q+GzPF2+F9VQ6Insyxd32Xe5KhwfwjRdXeTn0F60tHPDdCrZ7MsXyu8v3VDomL/WuL09l4P3NDolTJVXeT/exb1pa+eG6FSVtm+MV7VfU0OiY1s4xmjs3qaHQMkyTV3k59CXzS390FuhUMtnGMX77g/c0OgYo7PMbddm9Th+gXRFXeTn0F80uPdA3Qp+eznGaezarW7DQ4V8gxf68xt/hvU0OD+Auh628nPoL5mCly541Mpmts8xqWit6mh0CC2f43lvU4foF0PW3k59CXzMC6s4HIo6ptiY/l/U4foCo7YmPa01/U4foF0LW3m8+hL9uCl45wZxR0tsPH8vv8jh+gEtsTH8vvcjh+gNC1t5vPoO0MwUvHODOKG/SPlDuj1OH6Bk/SNj7fD7/I4foGWhK283n0HaGYKXtcWcULLbIyhf9ofocP0CEtsjKHdD9FQ6BdB195vPoTtDcFL9zguUCtsnKHdD9FQ6BF7ZOUO6X6Kh0S6Cr7zefQdoZgpf+cGcUB+kbKHdMvR0eiQltj5Q7pl6Oj0RoKtvN59B2luCn0JcM4+dnti5Q7pnq4tPokXtjZQ7qn5KfMZaBrb6c+g7Q3BT6KciDZ87/pDyh3VU8kOYf6QMe9eKqeWK/oXQFbfTn0HaWp6H0K5lI7Yj/WdfwUPYQOXHZ5ju6an3eY06+OnWm6laTnOWbnSet2WatXeSOlk3Jj7LVV7nIuqNXsaa1dHthEP/2Q=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14975" r="6001" b="15354"/>
          <a:stretch/>
        </p:blipFill>
        <p:spPr>
          <a:xfrm>
            <a:off x="228600" y="609600"/>
            <a:ext cx="41148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4876800"/>
            <a:ext cx="9144000" cy="17541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 the past, we used envelop to write letter and post it to post box . Post office collect it and send it according to its addresses.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57" y="609600"/>
            <a:ext cx="3848497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421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9" descr="data:image/jpeg;base64,/9j/4AAQSkZJRgABAQAAAQABAAD/2wCEAAkGBhQSEBQUDxQVEBQUDw8PDxQUDw8UDw8UFBAVFBQUFBQXHCYeFxkkGRQUHy8gJCcpLCwsFR4xNTAqNSYrLCkBCQoKDgwOFw8PFSwcHBwsKSkpKSkpNSkpNSopNSksKSksKSoqKSksKSwsLDUpKSkpKSwsLCkpKikpKSwsKSksKf/AABEIALsBDQMBIgACEQEDEQH/xAAcAAACAgMBAQAAAAAAAAAAAAAAAQIHAwQFBgj/xABQEAACAQIBBAkNDAkDBQAAAAAAAQIDEQQFEiExBgcTQVFSU9HSFCIjMlRhcXSRkpOjsxUkM0Jic4GUoaKxshclNENygsHh8BY1w0RjhMLx/8QAGwEBAQADAQEBAAAAAAAAAAAAAAECAwUEBwb/xAAxEQABAwEDCQcFAQAAAAAAAAAAAQIRAwQTUQUSFSExUnGh0RQiMzRBgZEyYXKxwfD/2gAMAwEAAhEDEQA/APdUsh4dpN4eg9Cd+p6PRJrY/hu56H1ej0TcodqvBH8DMfM3V6kr3l+Tr5rcDmvIGH7nofVqHRGshYfueh9Wo9E6Nh5pjfVN5fkma3A5vuDh+56H1ej0RrIWH7nofV6HROjmizRfVN5fkZrcDQ9xcP3PQ+r0eiP3Gw/c9D6vR6JvZoJC+fvL8jNbgaayRQ5Cj9Xo9EPcmhyFH6vR6JuWCwvn7y/IzUwNP3JochR+r0eiNZLo8jR9BR6JtgL5+8vyM1MDTWSaHIUfq9Hokvc2jyNL0FLmNkBfP3l+RmpgaqyXR5Gj6Cl0QeTKL10aXoKXMbQWF6/eX5GamBq+5lHkaXoKXRG8nUt+lS9DT5jZsFiXr8V+S5qYGDqGlyVP0VPmCOCpLVSprwUqfMbFhWF6/FSZrcDA8DS5Kn6KnzC6ip8lT9FT5jYsDRb12IzUwMPUlPk6fB8HDmF1FT5On6KnzGfNCwvHYqWEwNfqOnycPRw5hdSQ3oQ9HDmNixFi8diVETAwdTQ36cPRw5g6nhxIejhzHPyjl5Rk6dGLr1EryjFpQpLhqT1R8Gs4OPy1WVNzliaNNuEp04UYxk5dZnRznPrlfTvb3C0ehlGq/wBYk89S0U2T6xgev6mhxIejhzC6nhxIejhzHjcn5RxbqzhKulmU4VHn0oNPOjGVraGlaWl946GE2Wyg4LGU9yzqaqKUbtKLdrzhrh9utGbrPVTYs8DBlrpO2pHE9HuEeLHzIcwnQjxY+jhzGSjVUkpRakmrpppprhTJ2PHeOT1PYiIYHh478YejhzHh9sqlTW4XhD9/8RLk+Bd899Yr7bUlbqb/AMj/AIjoZNe5bQ1Jx/SmuqiZi6j39GXWRb4kX90mq3yZeRc5hoaaMfmo/kRmlFtKzzdHAuBr8dP0HPdEqZD3b5MvIucarPiy+5zmHEVWtCtfNvazvLXoWlbybMMK0ktDvq1pu120uFpaAjJMVU3d1fFl9znFuj4r8sOcwQrTzlfU7fF02stPe1iqYiWmzWhtNWWhXsrvv6fsGaSTO6j4rf0x5w3R8V+WHOYY1ZZyTfx3F6F8rmRlnUdnZNNar6vD4CKkehkihur4r8secN0fFfljzms6stabtoado6VnRV7W0a9ROEpuDs+uvGzaVtMIvV9LMs3gSTNukuI/OiG6S4v3kaU85tKTzrNvTGLS0zTsradEf8uOnVk0tMlrzVaNnZ8LXAvtMrvgTONzdJcX7yDPlxfvI14Sk996LX0RvpS73hMjznFNN3vLejqznb7PxMc3gWTI5y4F539gz5cVef8A2Ne09Du9Oi2hO+nW0u99pGDm1e8r2vpS4eD6UXM4CTac5cVef/YITd7NW0X0O+/4BKlezd7pLf76en6UP4/8i/MzXqKZQsAzEorCsMYAhWGABFnFy/lCUc2jSebUqKUpSScnRpR7edlpb3kuE7TZ4fKONTniZzjJxlKVFSjOKajS6yMNOq83ff8ABpueqy0850r6HmtVTMZxOXlHKUIwUMLJxT7ZZumPWxUnulrylKSld6mrLRpRxaGHzpxivjSjDzml/UlnHU2N4fOr529ShKq/Co9YvOa8h3tVNiqfnUctZ6IY9leFzK/DnU4STtvaUtfeikYMBlqUHabz4yioSulKUY57k3FvfTcpJPRe19R2tmtC8aVRLVelLwWvF/ZLyo8ncUYqU0lDZXmlVXNPY5HyzHDVYRTSw9W2arz6x3a3WKldxhfrXd3bi3ZI90VPki1SNSnJQbcVmSmnKVNOVp5i/mT1q1myxdjeM3XC05N5zUXTk79s4Nwvfv2v9Jy7fRRve9lOtYKyuTNXZtTodIrnbaenDa/+o/4ixmVjtxytLDeDEfjTGSUm1N9/0p76y9xSyMJG9GCW/Rgl9NNE05K3Wp6Ffr3zEcBHsVP5ql+RGzY5717y8TIxKUuLHznzEalNyVnGLWh9s9a/lNhIDDOghhTnwR8+T/8AUV58EfOlzGcLCfsIMLzuCPllzB1/yfvGWw80T9imK0vk+SXOCjL5PklzmbNHYSSTDmy4Y+bLnBxnwx82XOZ7BYsgwZsuGPmvnDNlwrzXzmawCQYs2XCvNfOLMlwrzHzmYQkGLMlxl5v9xxpO9276Larb9zIBJAAAEACGIABMYgUiVrlLCrqbdbq7rVo23ODk2682rzeldanvfFLLa/ErDB4CFaTVSq/hJ5tKKqOVlKT3oNb8nv62dKw6pXCP6c+3a81sbZ/hx6VNzkowTlJ6EkruR7jIuSdxpZralOebKo1qu5KnGC7y3R+F3IZMVCC97xTWqVnUzprglOUFfTrV0rb2+dOpWtFSeZG84OMp1qajJ023bev1zb0cJ6q9ZXd1EhDz2aztZ3lWV+wY3J8a1NwloUo23+tdrxkr8Dpla4/BTo1HCorNeSS3muFMsnD15NfEqZu5XcK1K0c2bd2s52upW1mvliOGazcVJWv1rlSrJx02ebUS31bvNq9ncws9Z1NYVJRcDbaaDazUdMKmJ4nY5Ps2tR7HPS6bqamnoivB/lz3+xGXYJ7/AL6xGnNcb9frzX2vgPJxyZQhUU8Hi4OS7SNSlOTvr1qOl/Qep2FxthdafZ693HtX1+uPeMrc5HU85Pt6RiYWFisfmr9/WcDvXKv25ZdfhtF+tr/jTLQKr2532TDfwVvzRNeSPNN9/wBKdOv9Clp5OXYafzVL8iNk1sA+xU/mqf5EbNzlvXvKUBANMwKFh5o0FwQVhhcVygdgFcLgAFxXAklGIAKAEAADEAEAwARQACAgGKwBcFA8JHD4mGalh63W7pDOhUUW4uo5LNdnZ72+rX4T3dwPRRrXc6pk89WjeRriDxVOhdLdcmylK95STWlt3vaxv08W1oWCxUbas1qy8HXHprg2ZraZ9Oa9TBtnVux3JOh5qpjs7tsHi3dW0xT0ecc3c6Ub5mTa7vZtOFou3lSXeR7cTDbTGxOamS0FXavJCuIYWalTksPiaTjGpGW50Lpp1M6KlpTmrWTV4/Seu2OxluMnOEqbnXxFXNmmpxU6razu+dhiLWtS1WxEFo2e7WZkiVVtz/C4b5ur+eJaxU23O+z4df8AZqPy1P7HsyOk2pvv+jZXXuFqZPfYqfzVL8iNk1Ml/AUvmaXs4m3Y5VT6l4mabAQ7iA1lHnDziIgIJOQXIDAglcCKGUgwCw7AAAAgBAMCgQABAABcABMAYAoAFwAAQxAAguIAUYMAAE0IYgULFSbcn7RQ+Yl7RltXKk24v2mh4u/ayOxkbzScFPPadVNS0skzvQovhoUX6uJuXOZkOfvWh4tQ9lE6MWcuqkPdxU3ompCRJCiTRqMVFYjYyBYygkmJodidhWJBZIgSsFigQDEQAgExgDAQygQABAAAAAAIYAmAMQKMQ7CABiGAKAAmFwBMQxAomipNuB++6K4MMn5atTmLbZUe26/flLxWPtah2sieaTgp57T4ZZux6j70w/i2H9lE6W5Gjsbl70w/i1D2UTp3OXW8R3FTYirCGMaG0I0lJJjuRC5ZJBIBXAAGgsFwuAILDAAVhEhAoAIAAAVwuQDQAAABYBXKBtCALkKAAKwACJCBRILDAARFskyLBUFcqLbZfv6HitP2tUtxoqLbYXv6HitP2tU7eRPM+ynntXhlpbHv2TD+LYf2UTpXObsf/ZMP4tQ9lE6ByK3iO4qbW7EJXC4kDNRQuGcKwgWCWcO5C4XKIJjMdx5wJBNsVxXC4EDuFyNwAgbYXEwAAYgAHYYrgUDEAAgAAAoAAXAAVxMRCkriYrjbAEABcFEynttd3x8e9haXtKhcJT22p/uC8Vo/nqHcyF5r2U81q8MtPY8/emH8Ww/sonRSObsa04LDeK4f2UTqHHreI7ipuTYgDsNAawRzRWJtBYCTG4isZLEWILJGwWGxWBQGIYAgHYAAAQwACwIECDsNoQAAAAAADECAIbECiYrEhMFEkOwJjuAIRIQKRKb203+sX4tR/GZcjKY20JfrKXzFBfZJ/wBTu5D8z7L/AA81q+gtbYy/eWG8Vw/sonVucnYv+xYbxXD+yidWxx6/iO4qbm7EGmSTIqJKxqCkgIhcpIGxNDAoIWCxOwrEgskQsSsFgWSNgsSsAIRsFiQApGwxiAFYGMGAK4xWAgAAAABDYigQDYmCiAGxXIUYERoAbKU2zf8AcqnzVD8hdTKU2y3+sqvzdBerR3sg+ZX8V/h57T9KcS2NiOnAYXxWh7NHaUTi7EdGAwvitD2aOznHIrxev4qbE2ISzRWIuYs40FgmISkAAxiC5QNBYVx3BAALiuAMQXECjC4gAC4AIgGIAAAx1K6jrdtF9/wGQg6abv8A/Nd0VI9QYnjFa6Tf0Weq++N4yPf3/iS3voH1NG1rf5awdTr7b/59Ok2dwaxwrqWq+q+pojTp3ineWmKfbPgJqklpWu1tZCnVSilfUkt/gJ+I4hmdda8u1T7aXC++Rr07RbvLQuPLnJbqs69/ipb/AAsVWonF2d9HAy65QDdBcMvPnzkKdFXlr0NJdfPip8Jm3Rf4pcxGE1p16XxZcVLg7xO8XURlSta1+2Xxpf1ZlsQlK9rX7Zb0uEyMxWfUqEWUltkr9Z1v4KD9VEuxspLbIf6zrfw0F6mJ3cg+YX8V/aHntP0JxLZ2KVPeOF8VofZTSOrnlQZK2UYmFGEY1LRjFRitzpOyWhLTHgRs/wCssWtVXe5Kj3vkmutkuo6o5Ucm1f8AbCtrNhC180lYq2OzPF5q7Lw/uqPRML2b4y3wvqaHD/CaNFVd5OfQt80ti4s4q+GzPF2+F9VQ6Insyxd32Xe5KhwfwjRdXeTn0F60tHPDdCrZ7MsXyu8v3VDomL/WuL09l4P3NDolTJVXeT/exb1pa+eG6FSVtm+MV7VfU0OiY1s4xmjs3qaHQMkyTV3k59CXzS390FuhUMtnGMX77g/c0OgYo7PMbddm9Th+gXRFXeTn0F80uPdA3Qp+eznGaezarW7DQ4V8gxf68xt/hvU0OD+Auh628nPoL5mCly541Mpmts8xqWit6mh0CC2f43lvU4foF0PW3k59CXzMC6s4HIo6ptiY/l/U4foCo7YmPa01/U4foF0LW3m8+hL9uCl45wZxR0tsPH8vv8jh+gEtsTH8vvcjh+gNC1t5vPoO0MwUvHODOKG/SPlDuj1OH6Bk/SNj7fD7/I4foGWhK283n0HaGYKXtcWcULLbIyhf9ofocP0CEtsjKHdD9FQ6BdB195vPoTtDcFL9zguUCtsnKHdD9FQ6BF7ZOUO6X6Kh0S6Cr7zefQdoZgpf+cGcUB+kbKHdMvR0eiQltj5Q7pl6Oj0RoKtvN59B2luCn0JcM4+dnti5Q7pnq4tPokXtjZQ7qn5KfMZaBrb6c+g7Q3BT6KciDZ87/pDyh3VU8kOYf6QMe9eKqeWK/oXQFbfTn0HaWp6H0K5lI7Yj/WdfwUPYQOXHZ5ju6an3eY06+OnWm6laTnOWbnSet2WatXeSOlk3Jj7LVV7nIuqNXsaa1dHthEP/2Q=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9796"/>
            <a:ext cx="4577498" cy="3672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0" y="4191000"/>
            <a:ext cx="9144000" cy="2124075"/>
          </a:xfrm>
          <a:prstGeom prst="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But now 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use 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laptop, desktop or mobile phone for sending letter or message  through E-mail.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9796"/>
            <a:ext cx="4343400" cy="3672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636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609600"/>
            <a:ext cx="8686800" cy="1016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0">
                <a:latin typeface="NikoshBAN" pitchFamily="2" charset="0"/>
                <a:cs typeface="NikoshBAN" pitchFamily="2" charset="0"/>
              </a:rPr>
              <a:t>What’s E-mail 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1930400"/>
            <a:ext cx="8686800" cy="646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Electronic Mail is popularly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known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as E-mail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" y="2921000"/>
            <a:ext cx="8686800" cy="646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an Electronic communication System.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" y="4972050"/>
            <a:ext cx="8686800" cy="120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can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send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ny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messages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or documents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through it.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4002088"/>
            <a:ext cx="8686800" cy="646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a computer based messaging system. </a:t>
            </a:r>
          </a:p>
        </p:txBody>
      </p:sp>
    </p:spTree>
    <p:extLst>
      <p:ext uri="{BB962C8B-B14F-4D97-AF65-F5344CB8AC3E}">
        <p14:creationId xmlns:p14="http://schemas.microsoft.com/office/powerpoint/2010/main" val="34063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2000" y="609600"/>
            <a:ext cx="7696200" cy="708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What do we need for E-mail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600200"/>
            <a:ext cx="40735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2957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500" y="5486400"/>
            <a:ext cx="3505200" cy="8318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Computer</a:t>
            </a:r>
          </a:p>
        </p:txBody>
      </p:sp>
    </p:spTree>
    <p:extLst>
      <p:ext uri="{BB962C8B-B14F-4D97-AF65-F5344CB8AC3E}">
        <p14:creationId xmlns:p14="http://schemas.microsoft.com/office/powerpoint/2010/main" val="94098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426</Words>
  <Application>Microsoft Office PowerPoint</Application>
  <PresentationFormat>On-screen Show (4:3)</PresentationFormat>
  <Paragraphs>91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Times New Roman</vt:lpstr>
      <vt:lpstr>Office Theme</vt:lpstr>
      <vt:lpstr>PowerPoint Presentation</vt:lpstr>
      <vt:lpstr> Khan Asaduzzaman Assistant Teacher  Naldha Secondary School Fakirhat, Bagerhat.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PROHLAD</cp:lastModifiedBy>
  <cp:revision>93</cp:revision>
  <dcterms:created xsi:type="dcterms:W3CDTF">2006-08-16T00:00:00Z</dcterms:created>
  <dcterms:modified xsi:type="dcterms:W3CDTF">2019-11-28T04:24:32Z</dcterms:modified>
</cp:coreProperties>
</file>