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1"/>
  </p:notesMasterIdLst>
  <p:sldIdLst>
    <p:sldId id="274" r:id="rId2"/>
    <p:sldId id="291" r:id="rId3"/>
    <p:sldId id="258" r:id="rId4"/>
    <p:sldId id="259" r:id="rId5"/>
    <p:sldId id="277" r:id="rId6"/>
    <p:sldId id="288" r:id="rId7"/>
    <p:sldId id="272" r:id="rId8"/>
    <p:sldId id="284" r:id="rId9"/>
    <p:sldId id="271" r:id="rId10"/>
    <p:sldId id="289" r:id="rId11"/>
    <p:sldId id="285" r:id="rId12"/>
    <p:sldId id="270" r:id="rId13"/>
    <p:sldId id="286" r:id="rId14"/>
    <p:sldId id="269" r:id="rId15"/>
    <p:sldId id="287" r:id="rId16"/>
    <p:sldId id="282" r:id="rId17"/>
    <p:sldId id="293" r:id="rId18"/>
    <p:sldId id="292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01EE2D-DB80-4982-AC02-D0858D7C7A13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B96498-9ABD-45A6-B3E2-DC8A7A0D35A3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অর্থায়ন কাঠামো কি?</a:t>
          </a:r>
          <a:endParaRPr lang="en-US" sz="3200" b="1" dirty="0"/>
        </a:p>
      </dgm:t>
    </dgm:pt>
    <dgm:pt modelId="{5C05DD73-7048-4766-B8FB-A5B63EF79C08}" type="parTrans" cxnId="{D3849005-AA28-4ED0-BDB1-D38AACC8581E}">
      <dgm:prSet/>
      <dgm:spPr/>
      <dgm:t>
        <a:bodyPr/>
        <a:lstStyle/>
        <a:p>
          <a:endParaRPr lang="en-US"/>
        </a:p>
      </dgm:t>
    </dgm:pt>
    <dgm:pt modelId="{3D4F15ED-224A-45A5-ACDA-9AA33486E67E}" type="sibTrans" cxnId="{D3849005-AA28-4ED0-BDB1-D38AACC8581E}">
      <dgm:prSet/>
      <dgm:spPr/>
      <dgm:t>
        <a:bodyPr/>
        <a:lstStyle/>
        <a:p>
          <a:endParaRPr lang="en-US"/>
        </a:p>
      </dgm:t>
    </dgm:pt>
    <dgm:pt modelId="{63E8911B-A13B-47E6-B761-E57D6ACA5ABC}">
      <dgm:prSet phldrT="[Text]" custT="1"/>
      <dgm:spPr/>
      <dgm:t>
        <a:bodyPr/>
        <a:lstStyle/>
        <a:p>
          <a:r>
            <a:rPr lang="bn-IN" sz="3200" b="1">
              <a:ln w="10541" cmpd="sng">
                <a:prstDash val="solid"/>
              </a:ln>
              <a:latin typeface="NikoshBAN" panose="02000000000000000000" pitchFamily="2" charset="0"/>
              <a:cs typeface="NikoshBAN" panose="02000000000000000000" pitchFamily="2" charset="0"/>
            </a:rPr>
            <a:t>এক সেট আন্তঃসম্পর্কিত উপাদান যার মাধ্যমে উদ্বৃও উৎস হতে ঘাটতি উৎসে অর্থ সরবরাহ হয়। </a:t>
          </a:r>
          <a:endParaRPr lang="en-US" sz="3200" b="1" dirty="0"/>
        </a:p>
      </dgm:t>
    </dgm:pt>
    <dgm:pt modelId="{99B7AF11-6FCC-412C-A650-9067A60958C0}" type="parTrans" cxnId="{CD11C77C-E2F7-43C0-8F5D-A07654BB2D86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16C610D3-3F71-4220-81B5-893F861A21FB}" type="sibTrans" cxnId="{CD11C77C-E2F7-43C0-8F5D-A07654BB2D86}">
      <dgm:prSet/>
      <dgm:spPr/>
      <dgm:t>
        <a:bodyPr/>
        <a:lstStyle/>
        <a:p>
          <a:endParaRPr lang="en-US"/>
        </a:p>
      </dgm:t>
    </dgm:pt>
    <dgm:pt modelId="{B90F521C-AAEF-4723-B0FE-9B3B6E314FA3}" type="pres">
      <dgm:prSet presAssocID="{B901EE2D-DB80-4982-AC02-D0858D7C7A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07CB84-8E34-4899-8FAB-1BABD9146860}" type="pres">
      <dgm:prSet presAssocID="{5CB96498-9ABD-45A6-B3E2-DC8A7A0D35A3}" presName="hierRoot1" presStyleCnt="0">
        <dgm:presLayoutVars>
          <dgm:hierBranch val="init"/>
        </dgm:presLayoutVars>
      </dgm:prSet>
      <dgm:spPr/>
    </dgm:pt>
    <dgm:pt modelId="{ABA36F92-B0C6-45B2-AE30-A04263ABA3B0}" type="pres">
      <dgm:prSet presAssocID="{5CB96498-9ABD-45A6-B3E2-DC8A7A0D35A3}" presName="rootComposite1" presStyleCnt="0"/>
      <dgm:spPr/>
    </dgm:pt>
    <dgm:pt modelId="{C3619457-150F-4C92-B93C-AB5E5619D9BF}" type="pres">
      <dgm:prSet presAssocID="{5CB96498-9ABD-45A6-B3E2-DC8A7A0D35A3}" presName="rootText1" presStyleLbl="node0" presStyleIdx="0" presStyleCnt="1" custScaleX="33994" custScaleY="18752" custLinFactNeighborY="6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251FEE-DDE6-4113-99E2-3D40DE98D0F1}" type="pres">
      <dgm:prSet presAssocID="{5CB96498-9ABD-45A6-B3E2-DC8A7A0D35A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CEEA215-6E58-4F1F-A412-15454273AA24}" type="pres">
      <dgm:prSet presAssocID="{5CB96498-9ABD-45A6-B3E2-DC8A7A0D35A3}" presName="hierChild2" presStyleCnt="0"/>
      <dgm:spPr/>
    </dgm:pt>
    <dgm:pt modelId="{F5F10C5D-A6BC-4F5D-98B3-30E6AB6E7C87}" type="pres">
      <dgm:prSet presAssocID="{99B7AF11-6FCC-412C-A650-9067A60958C0}" presName="Name37" presStyleLbl="parChTrans1D2" presStyleIdx="0" presStyleCnt="1"/>
      <dgm:spPr/>
      <dgm:t>
        <a:bodyPr/>
        <a:lstStyle/>
        <a:p>
          <a:endParaRPr lang="en-US"/>
        </a:p>
      </dgm:t>
    </dgm:pt>
    <dgm:pt modelId="{B92A6ED0-6A20-4857-B4A4-7B5A1C97FD74}" type="pres">
      <dgm:prSet presAssocID="{63E8911B-A13B-47E6-B761-E57D6ACA5ABC}" presName="hierRoot2" presStyleCnt="0">
        <dgm:presLayoutVars>
          <dgm:hierBranch val="init"/>
        </dgm:presLayoutVars>
      </dgm:prSet>
      <dgm:spPr/>
    </dgm:pt>
    <dgm:pt modelId="{43F341FF-B3AA-49E3-A03B-9708222E315F}" type="pres">
      <dgm:prSet presAssocID="{63E8911B-A13B-47E6-B761-E57D6ACA5ABC}" presName="rootComposite" presStyleCnt="0"/>
      <dgm:spPr/>
    </dgm:pt>
    <dgm:pt modelId="{CBB0AF55-274C-4370-8489-727E6207425C}" type="pres">
      <dgm:prSet presAssocID="{63E8911B-A13B-47E6-B761-E57D6ACA5ABC}" presName="rootText" presStyleLbl="node2" presStyleIdx="0" presStyleCnt="1" custScaleX="80652" custScaleY="26196" custLinFactNeighborX="1059" custLinFactNeighborY="-116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D70DE3-EFAE-45DF-B838-56135657F196}" type="pres">
      <dgm:prSet presAssocID="{63E8911B-A13B-47E6-B761-E57D6ACA5ABC}" presName="rootConnector" presStyleLbl="node2" presStyleIdx="0" presStyleCnt="1"/>
      <dgm:spPr/>
      <dgm:t>
        <a:bodyPr/>
        <a:lstStyle/>
        <a:p>
          <a:endParaRPr lang="en-US"/>
        </a:p>
      </dgm:t>
    </dgm:pt>
    <dgm:pt modelId="{6C223BE8-D3EA-45E3-AC81-9037760E114F}" type="pres">
      <dgm:prSet presAssocID="{63E8911B-A13B-47E6-B761-E57D6ACA5ABC}" presName="hierChild4" presStyleCnt="0"/>
      <dgm:spPr/>
    </dgm:pt>
    <dgm:pt modelId="{808AD557-0B99-4F70-970A-67C5B0A44BF7}" type="pres">
      <dgm:prSet presAssocID="{63E8911B-A13B-47E6-B761-E57D6ACA5ABC}" presName="hierChild5" presStyleCnt="0"/>
      <dgm:spPr/>
    </dgm:pt>
    <dgm:pt modelId="{7031D7FC-1538-4C5F-B256-B32CE7DE82A2}" type="pres">
      <dgm:prSet presAssocID="{5CB96498-9ABD-45A6-B3E2-DC8A7A0D35A3}" presName="hierChild3" presStyleCnt="0"/>
      <dgm:spPr/>
    </dgm:pt>
  </dgm:ptLst>
  <dgm:cxnLst>
    <dgm:cxn modelId="{CD11C77C-E2F7-43C0-8F5D-A07654BB2D86}" srcId="{5CB96498-9ABD-45A6-B3E2-DC8A7A0D35A3}" destId="{63E8911B-A13B-47E6-B761-E57D6ACA5ABC}" srcOrd="0" destOrd="0" parTransId="{99B7AF11-6FCC-412C-A650-9067A60958C0}" sibTransId="{16C610D3-3F71-4220-81B5-893F861A21FB}"/>
    <dgm:cxn modelId="{08B20A1A-1CD8-4980-9712-9E4A1B439194}" type="presOf" srcId="{63E8911B-A13B-47E6-B761-E57D6ACA5ABC}" destId="{CBB0AF55-274C-4370-8489-727E6207425C}" srcOrd="0" destOrd="0" presId="urn:microsoft.com/office/officeart/2005/8/layout/orgChart1"/>
    <dgm:cxn modelId="{4A34C30C-4AC3-49DC-B7DA-449F3C934251}" type="presOf" srcId="{B901EE2D-DB80-4982-AC02-D0858D7C7A13}" destId="{B90F521C-AAEF-4723-B0FE-9B3B6E314FA3}" srcOrd="0" destOrd="0" presId="urn:microsoft.com/office/officeart/2005/8/layout/orgChart1"/>
    <dgm:cxn modelId="{3547F227-477F-48D5-B096-F055C5063DFF}" type="presOf" srcId="{99B7AF11-6FCC-412C-A650-9067A60958C0}" destId="{F5F10C5D-A6BC-4F5D-98B3-30E6AB6E7C87}" srcOrd="0" destOrd="0" presId="urn:microsoft.com/office/officeart/2005/8/layout/orgChart1"/>
    <dgm:cxn modelId="{D3849005-AA28-4ED0-BDB1-D38AACC8581E}" srcId="{B901EE2D-DB80-4982-AC02-D0858D7C7A13}" destId="{5CB96498-9ABD-45A6-B3E2-DC8A7A0D35A3}" srcOrd="0" destOrd="0" parTransId="{5C05DD73-7048-4766-B8FB-A5B63EF79C08}" sibTransId="{3D4F15ED-224A-45A5-ACDA-9AA33486E67E}"/>
    <dgm:cxn modelId="{6EB38AF7-D8D9-47FB-ABD3-E68D05CF939C}" type="presOf" srcId="{63E8911B-A13B-47E6-B761-E57D6ACA5ABC}" destId="{CBD70DE3-EFAE-45DF-B838-56135657F196}" srcOrd="1" destOrd="0" presId="urn:microsoft.com/office/officeart/2005/8/layout/orgChart1"/>
    <dgm:cxn modelId="{6DF5EFE8-7AC0-403F-98C7-B51B7C2C0640}" type="presOf" srcId="{5CB96498-9ABD-45A6-B3E2-DC8A7A0D35A3}" destId="{CC251FEE-DDE6-4113-99E2-3D40DE98D0F1}" srcOrd="1" destOrd="0" presId="urn:microsoft.com/office/officeart/2005/8/layout/orgChart1"/>
    <dgm:cxn modelId="{86DD5F73-69FC-402F-B049-B780BDE1796A}" type="presOf" srcId="{5CB96498-9ABD-45A6-B3E2-DC8A7A0D35A3}" destId="{C3619457-150F-4C92-B93C-AB5E5619D9BF}" srcOrd="0" destOrd="0" presId="urn:microsoft.com/office/officeart/2005/8/layout/orgChart1"/>
    <dgm:cxn modelId="{62A90D37-EA5F-4E7B-A079-6FFDA4B8862D}" type="presParOf" srcId="{B90F521C-AAEF-4723-B0FE-9B3B6E314FA3}" destId="{2207CB84-8E34-4899-8FAB-1BABD9146860}" srcOrd="0" destOrd="0" presId="urn:microsoft.com/office/officeart/2005/8/layout/orgChart1"/>
    <dgm:cxn modelId="{AC7C00F2-7493-400E-B069-11F10D5267CC}" type="presParOf" srcId="{2207CB84-8E34-4899-8FAB-1BABD9146860}" destId="{ABA36F92-B0C6-45B2-AE30-A04263ABA3B0}" srcOrd="0" destOrd="0" presId="urn:microsoft.com/office/officeart/2005/8/layout/orgChart1"/>
    <dgm:cxn modelId="{D1151CA4-60CB-40BA-99A2-0887D33AF562}" type="presParOf" srcId="{ABA36F92-B0C6-45B2-AE30-A04263ABA3B0}" destId="{C3619457-150F-4C92-B93C-AB5E5619D9BF}" srcOrd="0" destOrd="0" presId="urn:microsoft.com/office/officeart/2005/8/layout/orgChart1"/>
    <dgm:cxn modelId="{0C75107D-93B5-4658-B539-FF6CAC60F225}" type="presParOf" srcId="{ABA36F92-B0C6-45B2-AE30-A04263ABA3B0}" destId="{CC251FEE-DDE6-4113-99E2-3D40DE98D0F1}" srcOrd="1" destOrd="0" presId="urn:microsoft.com/office/officeart/2005/8/layout/orgChart1"/>
    <dgm:cxn modelId="{2BE8A141-76BE-45A6-B414-78DE58CC65F4}" type="presParOf" srcId="{2207CB84-8E34-4899-8FAB-1BABD9146860}" destId="{BCEEA215-6E58-4F1F-A412-15454273AA24}" srcOrd="1" destOrd="0" presId="urn:microsoft.com/office/officeart/2005/8/layout/orgChart1"/>
    <dgm:cxn modelId="{9A665597-6222-4D03-999D-ADB44A5C3D57}" type="presParOf" srcId="{BCEEA215-6E58-4F1F-A412-15454273AA24}" destId="{F5F10C5D-A6BC-4F5D-98B3-30E6AB6E7C87}" srcOrd="0" destOrd="0" presId="urn:microsoft.com/office/officeart/2005/8/layout/orgChart1"/>
    <dgm:cxn modelId="{B4BDBB76-1F33-466A-B2BE-F81AE31FE78D}" type="presParOf" srcId="{BCEEA215-6E58-4F1F-A412-15454273AA24}" destId="{B92A6ED0-6A20-4857-B4A4-7B5A1C97FD74}" srcOrd="1" destOrd="0" presId="urn:microsoft.com/office/officeart/2005/8/layout/orgChart1"/>
    <dgm:cxn modelId="{2B857657-E5FA-46AA-B04D-B55763B5B3FA}" type="presParOf" srcId="{B92A6ED0-6A20-4857-B4A4-7B5A1C97FD74}" destId="{43F341FF-B3AA-49E3-A03B-9708222E315F}" srcOrd="0" destOrd="0" presId="urn:microsoft.com/office/officeart/2005/8/layout/orgChart1"/>
    <dgm:cxn modelId="{F8E2D538-FB2B-4DD9-B850-8086D6247353}" type="presParOf" srcId="{43F341FF-B3AA-49E3-A03B-9708222E315F}" destId="{CBB0AF55-274C-4370-8489-727E6207425C}" srcOrd="0" destOrd="0" presId="urn:microsoft.com/office/officeart/2005/8/layout/orgChart1"/>
    <dgm:cxn modelId="{D4A7415C-AD13-48AC-A3ED-A45675105E09}" type="presParOf" srcId="{43F341FF-B3AA-49E3-A03B-9708222E315F}" destId="{CBD70DE3-EFAE-45DF-B838-56135657F196}" srcOrd="1" destOrd="0" presId="urn:microsoft.com/office/officeart/2005/8/layout/orgChart1"/>
    <dgm:cxn modelId="{D454EBBC-9A34-478F-8917-F8F524A0ED03}" type="presParOf" srcId="{B92A6ED0-6A20-4857-B4A4-7B5A1C97FD74}" destId="{6C223BE8-D3EA-45E3-AC81-9037760E114F}" srcOrd="1" destOrd="0" presId="urn:microsoft.com/office/officeart/2005/8/layout/orgChart1"/>
    <dgm:cxn modelId="{71EDFA63-3AA7-40F4-A52F-B2028274CA56}" type="presParOf" srcId="{B92A6ED0-6A20-4857-B4A4-7B5A1C97FD74}" destId="{808AD557-0B99-4F70-970A-67C5B0A44BF7}" srcOrd="2" destOrd="0" presId="urn:microsoft.com/office/officeart/2005/8/layout/orgChart1"/>
    <dgm:cxn modelId="{0FB50CE6-54ED-4845-B270-ECAD1CECC990}" type="presParOf" srcId="{2207CB84-8E34-4899-8FAB-1BABD9146860}" destId="{7031D7FC-1538-4C5F-B256-B32CE7DE82A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4C3BF32-42C3-4881-B231-37C1292FCD96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2A2CCD-1364-4713-A1A6-2639BBCFF0B4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নিয়ন্ত্রনকারী সংস্থা কী?</a:t>
          </a:r>
          <a:endParaRPr lang="en-US" sz="3200" b="1" dirty="0"/>
        </a:p>
      </dgm:t>
    </dgm:pt>
    <dgm:pt modelId="{EE63BAAD-3767-479A-B578-16F7BA717CFE}" type="parTrans" cxnId="{82C22E4E-8C5D-48FE-964E-5003BAF6747C}">
      <dgm:prSet/>
      <dgm:spPr/>
      <dgm:t>
        <a:bodyPr/>
        <a:lstStyle/>
        <a:p>
          <a:endParaRPr lang="en-US"/>
        </a:p>
      </dgm:t>
    </dgm:pt>
    <dgm:pt modelId="{8C8B2FB2-B71E-4F5A-B04B-C99ADEB15D29}" type="sibTrans" cxnId="{82C22E4E-8C5D-48FE-964E-5003BAF6747C}">
      <dgm:prSet/>
      <dgm:spPr/>
      <dgm:t>
        <a:bodyPr/>
        <a:lstStyle/>
        <a:p>
          <a:endParaRPr lang="en-US"/>
        </a:p>
      </dgm:t>
    </dgm:pt>
    <dgm:pt modelId="{74121967-2D99-4964-B0AA-686BDF000591}">
      <dgm:prSet phldrT="[Text]" custT="1"/>
      <dgm:spPr/>
      <dgm:t>
        <a:bodyPr/>
        <a:lstStyle/>
        <a:p>
          <a:r>
            <a:rPr lang="bn-IN" sz="3200" b="1" cap="none" spc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যারা আর্থিক কাঠামোর প্রতিটি উপাদানের গতিবিধি পরিচালনা ও নিয়ন্ত্রন করে।</a:t>
          </a:r>
          <a:endParaRPr lang="en-US" sz="3200" b="1" dirty="0"/>
        </a:p>
      </dgm:t>
    </dgm:pt>
    <dgm:pt modelId="{2BDD9685-8108-4E58-BA27-DE141EA90C09}" type="parTrans" cxnId="{33923DC9-21E2-4BB2-A737-B04AA317B104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1A78F151-2991-4F25-89D6-98B59F1BF240}" type="sibTrans" cxnId="{33923DC9-21E2-4BB2-A737-B04AA317B104}">
      <dgm:prSet/>
      <dgm:spPr/>
      <dgm:t>
        <a:bodyPr/>
        <a:lstStyle/>
        <a:p>
          <a:endParaRPr lang="en-US"/>
        </a:p>
      </dgm:t>
    </dgm:pt>
    <dgm:pt modelId="{9908589B-3CDC-4DB3-A80D-72A627FF7883}" type="pres">
      <dgm:prSet presAssocID="{F4C3BF32-42C3-4881-B231-37C1292FCD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9DA532D-4F88-4E14-B86F-D9832A534E97}" type="pres">
      <dgm:prSet presAssocID="{642A2CCD-1364-4713-A1A6-2639BBCFF0B4}" presName="hierRoot1" presStyleCnt="0">
        <dgm:presLayoutVars>
          <dgm:hierBranch val="init"/>
        </dgm:presLayoutVars>
      </dgm:prSet>
      <dgm:spPr/>
    </dgm:pt>
    <dgm:pt modelId="{EC4F394E-0C96-45BE-B2E5-60CA3586BA4A}" type="pres">
      <dgm:prSet presAssocID="{642A2CCD-1364-4713-A1A6-2639BBCFF0B4}" presName="rootComposite1" presStyleCnt="0"/>
      <dgm:spPr/>
    </dgm:pt>
    <dgm:pt modelId="{95B9AC54-598F-4837-9C2A-E6AE99658884}" type="pres">
      <dgm:prSet presAssocID="{642A2CCD-1364-4713-A1A6-2639BBCFF0B4}" presName="rootText1" presStyleLbl="node0" presStyleIdx="0" presStyleCnt="1" custScaleX="38478" custScaleY="292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52D240-04D9-443F-B1C5-710D185C17FC}" type="pres">
      <dgm:prSet presAssocID="{642A2CCD-1364-4713-A1A6-2639BBCFF0B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D1233C0-70C1-4F3F-8B27-3327FB24DA44}" type="pres">
      <dgm:prSet presAssocID="{642A2CCD-1364-4713-A1A6-2639BBCFF0B4}" presName="hierChild2" presStyleCnt="0"/>
      <dgm:spPr/>
    </dgm:pt>
    <dgm:pt modelId="{0A03336B-38F8-4F74-BF1C-29FDC31F53B3}" type="pres">
      <dgm:prSet presAssocID="{2BDD9685-8108-4E58-BA27-DE141EA90C09}" presName="Name37" presStyleLbl="parChTrans1D2" presStyleIdx="0" presStyleCnt="1"/>
      <dgm:spPr/>
      <dgm:t>
        <a:bodyPr/>
        <a:lstStyle/>
        <a:p>
          <a:endParaRPr lang="en-US"/>
        </a:p>
      </dgm:t>
    </dgm:pt>
    <dgm:pt modelId="{DDC2C659-D9B3-4A4F-8606-AA0CDC428F6F}" type="pres">
      <dgm:prSet presAssocID="{74121967-2D99-4964-B0AA-686BDF000591}" presName="hierRoot2" presStyleCnt="0">
        <dgm:presLayoutVars>
          <dgm:hierBranch val="init"/>
        </dgm:presLayoutVars>
      </dgm:prSet>
      <dgm:spPr/>
    </dgm:pt>
    <dgm:pt modelId="{21140B7B-1A16-4803-8760-A1DE557D4F29}" type="pres">
      <dgm:prSet presAssocID="{74121967-2D99-4964-B0AA-686BDF000591}" presName="rootComposite" presStyleCnt="0"/>
      <dgm:spPr/>
    </dgm:pt>
    <dgm:pt modelId="{AB5BE4D2-D608-409C-864A-41C20021FD69}" type="pres">
      <dgm:prSet presAssocID="{74121967-2D99-4964-B0AA-686BDF000591}" presName="rootText" presStyleLbl="node2" presStyleIdx="0" presStyleCnt="1" custScaleX="77353" custScaleY="37865" custLinFactNeighborX="922" custLinFactNeighborY="-144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97A13E-97BA-4BDD-AD88-4746C9E3CFEB}" type="pres">
      <dgm:prSet presAssocID="{74121967-2D99-4964-B0AA-686BDF000591}" presName="rootConnector" presStyleLbl="node2" presStyleIdx="0" presStyleCnt="1"/>
      <dgm:spPr/>
      <dgm:t>
        <a:bodyPr/>
        <a:lstStyle/>
        <a:p>
          <a:endParaRPr lang="en-US"/>
        </a:p>
      </dgm:t>
    </dgm:pt>
    <dgm:pt modelId="{3EDA7DF5-13A6-4F6F-81EE-89E7F5A49575}" type="pres">
      <dgm:prSet presAssocID="{74121967-2D99-4964-B0AA-686BDF000591}" presName="hierChild4" presStyleCnt="0"/>
      <dgm:spPr/>
    </dgm:pt>
    <dgm:pt modelId="{D63576AA-B4E5-4EEA-8670-5A2DEFC28D7F}" type="pres">
      <dgm:prSet presAssocID="{74121967-2D99-4964-B0AA-686BDF000591}" presName="hierChild5" presStyleCnt="0"/>
      <dgm:spPr/>
    </dgm:pt>
    <dgm:pt modelId="{6F6A399C-70DA-40B9-9852-B73B446D37CD}" type="pres">
      <dgm:prSet presAssocID="{642A2CCD-1364-4713-A1A6-2639BBCFF0B4}" presName="hierChild3" presStyleCnt="0"/>
      <dgm:spPr/>
    </dgm:pt>
  </dgm:ptLst>
  <dgm:cxnLst>
    <dgm:cxn modelId="{4B9934BF-38C9-468E-9EDC-6C86CB270A09}" type="presOf" srcId="{642A2CCD-1364-4713-A1A6-2639BBCFF0B4}" destId="{AF52D240-04D9-443F-B1C5-710D185C17FC}" srcOrd="1" destOrd="0" presId="urn:microsoft.com/office/officeart/2005/8/layout/orgChart1"/>
    <dgm:cxn modelId="{82C22E4E-8C5D-48FE-964E-5003BAF6747C}" srcId="{F4C3BF32-42C3-4881-B231-37C1292FCD96}" destId="{642A2CCD-1364-4713-A1A6-2639BBCFF0B4}" srcOrd="0" destOrd="0" parTransId="{EE63BAAD-3767-479A-B578-16F7BA717CFE}" sibTransId="{8C8B2FB2-B71E-4F5A-B04B-C99ADEB15D29}"/>
    <dgm:cxn modelId="{33923DC9-21E2-4BB2-A737-B04AA317B104}" srcId="{642A2CCD-1364-4713-A1A6-2639BBCFF0B4}" destId="{74121967-2D99-4964-B0AA-686BDF000591}" srcOrd="0" destOrd="0" parTransId="{2BDD9685-8108-4E58-BA27-DE141EA90C09}" sibTransId="{1A78F151-2991-4F25-89D6-98B59F1BF240}"/>
    <dgm:cxn modelId="{428695B6-3742-49C5-8A28-FA425B017CBE}" type="presOf" srcId="{F4C3BF32-42C3-4881-B231-37C1292FCD96}" destId="{9908589B-3CDC-4DB3-A80D-72A627FF7883}" srcOrd="0" destOrd="0" presId="urn:microsoft.com/office/officeart/2005/8/layout/orgChart1"/>
    <dgm:cxn modelId="{E993ADC4-6E5B-4B30-982E-F040ED2F056F}" type="presOf" srcId="{2BDD9685-8108-4E58-BA27-DE141EA90C09}" destId="{0A03336B-38F8-4F74-BF1C-29FDC31F53B3}" srcOrd="0" destOrd="0" presId="urn:microsoft.com/office/officeart/2005/8/layout/orgChart1"/>
    <dgm:cxn modelId="{0FDDF7A6-B643-41AB-90A1-44DFAF741C81}" type="presOf" srcId="{74121967-2D99-4964-B0AA-686BDF000591}" destId="{D397A13E-97BA-4BDD-AD88-4746C9E3CFEB}" srcOrd="1" destOrd="0" presId="urn:microsoft.com/office/officeart/2005/8/layout/orgChart1"/>
    <dgm:cxn modelId="{4A8C36F9-21D9-4C73-A491-63B49254D313}" type="presOf" srcId="{74121967-2D99-4964-B0AA-686BDF000591}" destId="{AB5BE4D2-D608-409C-864A-41C20021FD69}" srcOrd="0" destOrd="0" presId="urn:microsoft.com/office/officeart/2005/8/layout/orgChart1"/>
    <dgm:cxn modelId="{A93E85E6-71E0-45C8-A757-94CD4076ECCB}" type="presOf" srcId="{642A2CCD-1364-4713-A1A6-2639BBCFF0B4}" destId="{95B9AC54-598F-4837-9C2A-E6AE99658884}" srcOrd="0" destOrd="0" presId="urn:microsoft.com/office/officeart/2005/8/layout/orgChart1"/>
    <dgm:cxn modelId="{7D5F6B79-1A33-4165-9C8E-854D12BEC925}" type="presParOf" srcId="{9908589B-3CDC-4DB3-A80D-72A627FF7883}" destId="{29DA532D-4F88-4E14-B86F-D9832A534E97}" srcOrd="0" destOrd="0" presId="urn:microsoft.com/office/officeart/2005/8/layout/orgChart1"/>
    <dgm:cxn modelId="{0309EE24-D11B-467B-A9A6-D48E69DDC2FF}" type="presParOf" srcId="{29DA532D-4F88-4E14-B86F-D9832A534E97}" destId="{EC4F394E-0C96-45BE-B2E5-60CA3586BA4A}" srcOrd="0" destOrd="0" presId="urn:microsoft.com/office/officeart/2005/8/layout/orgChart1"/>
    <dgm:cxn modelId="{31EDEFC3-9391-46C1-A53F-3A8353938EB8}" type="presParOf" srcId="{EC4F394E-0C96-45BE-B2E5-60CA3586BA4A}" destId="{95B9AC54-598F-4837-9C2A-E6AE99658884}" srcOrd="0" destOrd="0" presId="urn:microsoft.com/office/officeart/2005/8/layout/orgChart1"/>
    <dgm:cxn modelId="{4350E4C3-D21A-42D0-A1CD-BEF986423614}" type="presParOf" srcId="{EC4F394E-0C96-45BE-B2E5-60CA3586BA4A}" destId="{AF52D240-04D9-443F-B1C5-710D185C17FC}" srcOrd="1" destOrd="0" presId="urn:microsoft.com/office/officeart/2005/8/layout/orgChart1"/>
    <dgm:cxn modelId="{FBA52F35-081C-4F68-9726-D3DD3BE13CE4}" type="presParOf" srcId="{29DA532D-4F88-4E14-B86F-D9832A534E97}" destId="{0D1233C0-70C1-4F3F-8B27-3327FB24DA44}" srcOrd="1" destOrd="0" presId="urn:microsoft.com/office/officeart/2005/8/layout/orgChart1"/>
    <dgm:cxn modelId="{4CC5B265-274A-43B9-A00B-572ECDB0C25E}" type="presParOf" srcId="{0D1233C0-70C1-4F3F-8B27-3327FB24DA44}" destId="{0A03336B-38F8-4F74-BF1C-29FDC31F53B3}" srcOrd="0" destOrd="0" presId="urn:microsoft.com/office/officeart/2005/8/layout/orgChart1"/>
    <dgm:cxn modelId="{FE993B4A-8D61-4043-9F1D-7831CB325D37}" type="presParOf" srcId="{0D1233C0-70C1-4F3F-8B27-3327FB24DA44}" destId="{DDC2C659-D9B3-4A4F-8606-AA0CDC428F6F}" srcOrd="1" destOrd="0" presId="urn:microsoft.com/office/officeart/2005/8/layout/orgChart1"/>
    <dgm:cxn modelId="{1AD8C3A9-8D68-4AB8-9E35-064931100DD7}" type="presParOf" srcId="{DDC2C659-D9B3-4A4F-8606-AA0CDC428F6F}" destId="{21140B7B-1A16-4803-8760-A1DE557D4F29}" srcOrd="0" destOrd="0" presId="urn:microsoft.com/office/officeart/2005/8/layout/orgChart1"/>
    <dgm:cxn modelId="{0ED0A939-B473-4606-9136-6655D0DD8EA2}" type="presParOf" srcId="{21140B7B-1A16-4803-8760-A1DE557D4F29}" destId="{AB5BE4D2-D608-409C-864A-41C20021FD69}" srcOrd="0" destOrd="0" presId="urn:microsoft.com/office/officeart/2005/8/layout/orgChart1"/>
    <dgm:cxn modelId="{D22F6D47-537F-4FF2-8335-497E6369CE3A}" type="presParOf" srcId="{21140B7B-1A16-4803-8760-A1DE557D4F29}" destId="{D397A13E-97BA-4BDD-AD88-4746C9E3CFEB}" srcOrd="1" destOrd="0" presId="urn:microsoft.com/office/officeart/2005/8/layout/orgChart1"/>
    <dgm:cxn modelId="{14B12582-006F-4194-BD32-8A97ED4193BA}" type="presParOf" srcId="{DDC2C659-D9B3-4A4F-8606-AA0CDC428F6F}" destId="{3EDA7DF5-13A6-4F6F-81EE-89E7F5A49575}" srcOrd="1" destOrd="0" presId="urn:microsoft.com/office/officeart/2005/8/layout/orgChart1"/>
    <dgm:cxn modelId="{58CE6FB1-1386-420A-8378-5B9CED8305E6}" type="presParOf" srcId="{DDC2C659-D9B3-4A4F-8606-AA0CDC428F6F}" destId="{D63576AA-B4E5-4EEA-8670-5A2DEFC28D7F}" srcOrd="2" destOrd="0" presId="urn:microsoft.com/office/officeart/2005/8/layout/orgChart1"/>
    <dgm:cxn modelId="{6E46F7A5-A08A-4811-AE6F-808241236657}" type="presParOf" srcId="{29DA532D-4F88-4E14-B86F-D9832A534E97}" destId="{6F6A399C-70DA-40B9-9852-B73B446D37C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701D21E-0257-4A9D-A145-B93EF3CF5C0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4620056-4CD4-40F5-9D0F-7365999ADAAF}">
      <dgm:prSet phldrT="[Text]"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নিয়ন্ত্রনকারী সংস্থা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AA39842-9CAC-4C33-9E64-8BC5B821DC6B}" type="parTrans" cxnId="{D5B8A18A-34D4-47AA-92AF-46D668010672}">
      <dgm:prSet/>
      <dgm:spPr/>
      <dgm:t>
        <a:bodyPr/>
        <a:lstStyle/>
        <a:p>
          <a:endParaRPr lang="en-US"/>
        </a:p>
      </dgm:t>
    </dgm:pt>
    <dgm:pt modelId="{95C70F10-5349-4A4E-A0A1-987BD85FE015}" type="sibTrans" cxnId="{D5B8A18A-34D4-47AA-92AF-46D668010672}">
      <dgm:prSet/>
      <dgm:spPr/>
      <dgm:t>
        <a:bodyPr/>
        <a:lstStyle/>
        <a:p>
          <a:endParaRPr lang="en-US"/>
        </a:p>
      </dgm:t>
    </dgm:pt>
    <dgm:pt modelId="{8836B1F9-0C06-44A4-B999-0211C8E8D62D}">
      <dgm:prSet phldrT="[Text]"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ইনস্যুরেন্স ডেভেলপমেন্ট এন্ড রেগুলেটরি অথোরিটি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0608FF2-08B2-4213-99F1-EA1A6245E04F}" type="parTrans" cxnId="{240351B5-D571-479E-9EF7-E9075A45661F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2C43D92-529A-4301-B59D-60699F905568}" type="sibTrans" cxnId="{240351B5-D571-479E-9EF7-E9075A45661F}">
      <dgm:prSet/>
      <dgm:spPr/>
      <dgm:t>
        <a:bodyPr/>
        <a:lstStyle/>
        <a:p>
          <a:endParaRPr lang="en-US"/>
        </a:p>
      </dgm:t>
    </dgm:pt>
    <dgm:pt modelId="{6A7E0811-49FB-46DF-A445-9E3032B7A94F}">
      <dgm:prSet phldrT="[Text]"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ইনস্যুরেন্স কোং 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0D9418C-A62A-4CF6-9DFF-D4EC2BE1A15E}" type="parTrans" cxnId="{005755E3-D255-4C09-B311-3E948C107205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F0A912A-D618-4593-93D8-741DA5D249A6}" type="sibTrans" cxnId="{005755E3-D255-4C09-B311-3E948C107205}">
      <dgm:prSet/>
      <dgm:spPr/>
      <dgm:t>
        <a:bodyPr/>
        <a:lstStyle/>
        <a:p>
          <a:endParaRPr lang="en-US"/>
        </a:p>
      </dgm:t>
    </dgm:pt>
    <dgm:pt modelId="{B23C93F2-A134-442E-BE5B-35183393A17D}">
      <dgm:prSet phldrT="[Text]"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মাইক্রো-ক্রেডিট রেগুলেটরি অথোরিটি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6AE027C-7A6A-4C73-8487-422F46FB1644}" type="parTrans" cxnId="{C25A61A4-F22E-4AF0-BC6D-223C5F3B845D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266D814-CB3F-485D-A208-884F942A493F}" type="sibTrans" cxnId="{C25A61A4-F22E-4AF0-BC6D-223C5F3B845D}">
      <dgm:prSet/>
      <dgm:spPr/>
      <dgm:t>
        <a:bodyPr/>
        <a:lstStyle/>
        <a:p>
          <a:endParaRPr lang="en-US"/>
        </a:p>
      </dgm:t>
    </dgm:pt>
    <dgm:pt modelId="{A21411E1-D0A4-41F4-ABD6-D95609E2D74B}">
      <dgm:prSet custT="1"/>
      <dgm:spPr/>
      <dgm:t>
        <a:bodyPr/>
        <a:lstStyle/>
        <a:p>
          <a:r>
            <a:rPr lang="en-US" sz="2000" b="1" dirty="0" err="1">
              <a:latin typeface="NikoshBAN" panose="02000000000000000000" pitchFamily="2" charset="0"/>
              <a:cs typeface="NikoshBAN" panose="02000000000000000000" pitchFamily="2" charset="0"/>
            </a:rPr>
            <a:t>বাংলাদেশ</a:t>
          </a:r>
          <a:r>
            <a:rPr lang="en-US" sz="20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000" b="1" dirty="0" err="1">
              <a:latin typeface="NikoshBAN" panose="02000000000000000000" pitchFamily="2" charset="0"/>
              <a:cs typeface="NikoshBAN" panose="02000000000000000000" pitchFamily="2" charset="0"/>
            </a:rPr>
            <a:t>ব্যাংক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84CB55D-A4E0-49DC-AA5D-DF79BECF594B}" type="parTrans" cxnId="{C868D2EC-3E8B-4D42-B898-5681FDAA56A3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63263DA-7CA8-40D3-9930-215B0FEBE1AF}" type="sibTrans" cxnId="{C868D2EC-3E8B-4D42-B898-5681FDAA56A3}">
      <dgm:prSet/>
      <dgm:spPr/>
      <dgm:t>
        <a:bodyPr/>
        <a:lstStyle/>
        <a:p>
          <a:endParaRPr lang="en-US"/>
        </a:p>
      </dgm:t>
    </dgm:pt>
    <dgm:pt modelId="{63F2BEAE-0CB0-473F-B270-12ED7E5CB5DF}">
      <dgm:prSet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বাংলাদেশ সিকিউরিটি এন্ড একচেঞ্জ কমিশন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23F8BE5-73E8-4188-B612-07FF85A25874}" type="parTrans" cxnId="{40965CA4-BF36-4C11-99C6-F52AC5908694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B717231-BDD2-4226-9D66-0FD66905E85C}" type="sibTrans" cxnId="{40965CA4-BF36-4C11-99C6-F52AC5908694}">
      <dgm:prSet/>
      <dgm:spPr/>
      <dgm:t>
        <a:bodyPr/>
        <a:lstStyle/>
        <a:p>
          <a:endParaRPr lang="en-US"/>
        </a:p>
      </dgm:t>
    </dgm:pt>
    <dgm:pt modelId="{B43DEDAC-CEE6-465B-893D-6258E6FCBA32}">
      <dgm:prSet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9594763-D46A-4C4E-B5F1-3209D43EC540}" type="parTrans" cxnId="{CAF0350D-1702-43FE-9AB4-F268388CA475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D754F05-256A-40D0-9557-61C0C89D9D15}" type="sibTrans" cxnId="{CAF0350D-1702-43FE-9AB4-F268388CA475}">
      <dgm:prSet/>
      <dgm:spPr/>
      <dgm:t>
        <a:bodyPr/>
        <a:lstStyle/>
        <a:p>
          <a:endParaRPr lang="en-US"/>
        </a:p>
      </dgm:t>
    </dgm:pt>
    <dgm:pt modelId="{298C97C8-B39C-47E1-8BB1-9F85AC415E8E}">
      <dgm:prSet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মূলধন বাজার,</a:t>
          </a:r>
        </a:p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মার্চেন্ট ব্যাংক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F0524F3-34C3-4F55-A9CF-7DE1CE86D61C}" type="parTrans" cxnId="{31A36314-DD56-41CF-A848-E2C63CF3303E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832EE32-B2B8-4086-AA6C-ECB36D69A2C1}" type="sibTrans" cxnId="{31A36314-DD56-41CF-A848-E2C63CF3303E}">
      <dgm:prSet/>
      <dgm:spPr/>
      <dgm:t>
        <a:bodyPr/>
        <a:lstStyle/>
        <a:p>
          <a:endParaRPr lang="en-US"/>
        </a:p>
      </dgm:t>
    </dgm:pt>
    <dgm:pt modelId="{9F807359-65FC-48E6-A013-A7985B4BC4F8}">
      <dgm:prSet custT="1"/>
      <dgm:spPr/>
      <dgm:t>
        <a:bodyPr/>
        <a:lstStyle/>
        <a:p>
          <a:r>
            <a:rPr lang="bn-IN" sz="2000" b="1" dirty="0">
              <a:latin typeface="NikoshBAN" panose="02000000000000000000" pitchFamily="2" charset="0"/>
              <a:cs typeface="NikoshBAN" panose="02000000000000000000" pitchFamily="2" charset="0"/>
            </a:rPr>
            <a:t>ক্ষুদ্র ঋন প্রদানকারি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E0C4DBC-1A00-4794-A6E3-7A749F9BE7C8}" type="parTrans" cxnId="{A4F69BDB-B3F6-438C-A0B3-15462F9164AB}">
      <dgm:prSet/>
      <dgm:spPr/>
      <dgm:t>
        <a:bodyPr/>
        <a:lstStyle/>
        <a:p>
          <a:endParaRPr lang="en-US" sz="20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728663C-CBEA-4999-B860-5E30D52700F0}" type="sibTrans" cxnId="{A4F69BDB-B3F6-438C-A0B3-15462F9164AB}">
      <dgm:prSet/>
      <dgm:spPr/>
      <dgm:t>
        <a:bodyPr/>
        <a:lstStyle/>
        <a:p>
          <a:endParaRPr lang="en-US"/>
        </a:p>
      </dgm:t>
    </dgm:pt>
    <dgm:pt modelId="{22DAC416-8237-4985-B36E-C6B84B2CD853}">
      <dgm:prSet custT="1"/>
      <dgm:spPr/>
      <dgm:t>
        <a:bodyPr/>
        <a:lstStyle/>
        <a:p>
          <a:r>
            <a:rPr lang="en-US" sz="2000" b="1" dirty="0"/>
            <a:t>1.BCA-1991</a:t>
          </a:r>
        </a:p>
        <a:p>
          <a:r>
            <a:rPr lang="en-US" sz="2000" b="1" dirty="0"/>
            <a:t>2.FIA-1993</a:t>
          </a:r>
          <a:endParaRPr lang="bn-IN" sz="2000" b="1" dirty="0"/>
        </a:p>
        <a:p>
          <a:r>
            <a:rPr lang="bn-IN" sz="2000" b="1" dirty="0"/>
            <a:t>3.</a:t>
          </a:r>
          <a:r>
            <a:rPr lang="en-US" sz="2000" b="1" dirty="0"/>
            <a:t>NIA-1881</a:t>
          </a:r>
        </a:p>
      </dgm:t>
    </dgm:pt>
    <dgm:pt modelId="{4B35B5C7-027A-4560-AF91-88596A7F307A}" type="parTrans" cxnId="{9F54F3E0-607A-4D53-A9E8-6AD3F99922F9}">
      <dgm:prSet/>
      <dgm:spPr/>
      <dgm:t>
        <a:bodyPr/>
        <a:lstStyle/>
        <a:p>
          <a:endParaRPr lang="en-US" sz="2000" b="1"/>
        </a:p>
      </dgm:t>
    </dgm:pt>
    <dgm:pt modelId="{FD7200DD-22C1-4190-821F-ABFD44C24938}" type="sibTrans" cxnId="{9F54F3E0-607A-4D53-A9E8-6AD3F99922F9}">
      <dgm:prSet/>
      <dgm:spPr/>
      <dgm:t>
        <a:bodyPr/>
        <a:lstStyle/>
        <a:p>
          <a:endParaRPr lang="en-US"/>
        </a:p>
      </dgm:t>
    </dgm:pt>
    <dgm:pt modelId="{3FF98771-CF1E-4732-815C-8BE600B4500C}">
      <dgm:prSet custT="1"/>
      <dgm:spPr/>
      <dgm:t>
        <a:bodyPr/>
        <a:lstStyle/>
        <a:p>
          <a:r>
            <a:rPr lang="en-US" sz="2000" b="1" dirty="0"/>
            <a:t>1.SEO-1969</a:t>
          </a:r>
        </a:p>
        <a:p>
          <a:r>
            <a:rPr lang="en-US" sz="2000" b="1"/>
            <a:t>2.SECA-1993</a:t>
          </a:r>
          <a:endParaRPr lang="en-US" sz="2000" b="1" dirty="0"/>
        </a:p>
      </dgm:t>
    </dgm:pt>
    <dgm:pt modelId="{72234C77-39F6-4F11-846F-4401E7501155}" type="parTrans" cxnId="{0227125E-2B45-48C6-8D39-EDB8DDE47985}">
      <dgm:prSet/>
      <dgm:spPr/>
      <dgm:t>
        <a:bodyPr/>
        <a:lstStyle/>
        <a:p>
          <a:endParaRPr lang="en-US" sz="2000" b="1"/>
        </a:p>
      </dgm:t>
    </dgm:pt>
    <dgm:pt modelId="{49C7423A-86F7-4C7B-8F83-A04D733CEDE4}" type="sibTrans" cxnId="{0227125E-2B45-48C6-8D39-EDB8DDE47985}">
      <dgm:prSet/>
      <dgm:spPr/>
      <dgm:t>
        <a:bodyPr/>
        <a:lstStyle/>
        <a:p>
          <a:endParaRPr lang="en-US"/>
        </a:p>
      </dgm:t>
    </dgm:pt>
    <dgm:pt modelId="{C28AA1C9-CC87-46F5-8DB1-2108CD6FD508}">
      <dgm:prSet custT="1"/>
      <dgm:spPr/>
      <dgm:t>
        <a:bodyPr/>
        <a:lstStyle/>
        <a:p>
          <a:r>
            <a:rPr lang="en-US" sz="2000" b="1" dirty="0"/>
            <a:t>1.IA-2010</a:t>
          </a:r>
        </a:p>
      </dgm:t>
    </dgm:pt>
    <dgm:pt modelId="{FBD48188-2939-4A77-A73A-4AA96817AA03}" type="parTrans" cxnId="{C4B135AE-D95A-42E5-A154-DFB7630C5038}">
      <dgm:prSet/>
      <dgm:spPr/>
      <dgm:t>
        <a:bodyPr/>
        <a:lstStyle/>
        <a:p>
          <a:endParaRPr lang="en-US" sz="2000" b="1"/>
        </a:p>
      </dgm:t>
    </dgm:pt>
    <dgm:pt modelId="{AF132B62-281B-4DBF-91E2-C828A3DD3EE0}" type="sibTrans" cxnId="{C4B135AE-D95A-42E5-A154-DFB7630C5038}">
      <dgm:prSet/>
      <dgm:spPr/>
      <dgm:t>
        <a:bodyPr/>
        <a:lstStyle/>
        <a:p>
          <a:endParaRPr lang="en-US"/>
        </a:p>
      </dgm:t>
    </dgm:pt>
    <dgm:pt modelId="{FB5C612D-7959-4AB0-B020-D037B938F024}">
      <dgm:prSet custT="1"/>
      <dgm:spPr/>
      <dgm:t>
        <a:bodyPr/>
        <a:lstStyle/>
        <a:p>
          <a:r>
            <a:rPr lang="en-US" sz="2000" b="1" dirty="0"/>
            <a:t>1.MRA-2006</a:t>
          </a:r>
        </a:p>
      </dgm:t>
    </dgm:pt>
    <dgm:pt modelId="{8AAE954C-F48C-40FB-9112-B0A11A0A277B}" type="parTrans" cxnId="{1D991D06-113F-462C-86FA-87A7EA88E30C}">
      <dgm:prSet/>
      <dgm:spPr/>
      <dgm:t>
        <a:bodyPr/>
        <a:lstStyle/>
        <a:p>
          <a:endParaRPr lang="en-US" sz="2000" b="1"/>
        </a:p>
      </dgm:t>
    </dgm:pt>
    <dgm:pt modelId="{8617C4EE-C20A-49C8-88DE-5200ABB5E6DE}" type="sibTrans" cxnId="{1D991D06-113F-462C-86FA-87A7EA88E30C}">
      <dgm:prSet/>
      <dgm:spPr/>
      <dgm:t>
        <a:bodyPr/>
        <a:lstStyle/>
        <a:p>
          <a:endParaRPr lang="en-US"/>
        </a:p>
      </dgm:t>
    </dgm:pt>
    <dgm:pt modelId="{D6EF4130-41FE-433C-AAF1-E9F9E23223F1}" type="pres">
      <dgm:prSet presAssocID="{8701D21E-0257-4A9D-A145-B93EF3CF5C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1A47262-A098-477A-9407-26872C22B5D2}" type="pres">
      <dgm:prSet presAssocID="{84620056-4CD4-40F5-9D0F-7365999ADAAF}" presName="hierRoot1" presStyleCnt="0"/>
      <dgm:spPr/>
    </dgm:pt>
    <dgm:pt modelId="{094EF81D-FA4C-4F3B-BAF2-CBCA05158DF9}" type="pres">
      <dgm:prSet presAssocID="{84620056-4CD4-40F5-9D0F-7365999ADAAF}" presName="composite" presStyleCnt="0"/>
      <dgm:spPr/>
    </dgm:pt>
    <dgm:pt modelId="{85E039CF-7FEB-4F08-88CD-D44F0F7E5146}" type="pres">
      <dgm:prSet presAssocID="{84620056-4CD4-40F5-9D0F-7365999ADAAF}" presName="background" presStyleLbl="node0" presStyleIdx="0" presStyleCnt="1"/>
      <dgm:spPr/>
    </dgm:pt>
    <dgm:pt modelId="{9C4EA71D-EC4B-470A-9876-95719F0F199A}" type="pres">
      <dgm:prSet presAssocID="{84620056-4CD4-40F5-9D0F-7365999ADAAF}" presName="text" presStyleLbl="fgAcc0" presStyleIdx="0" presStyleCnt="1" custScaleX="2586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E0E11B-151D-4EEB-B5E9-5DA267B0AFA2}" type="pres">
      <dgm:prSet presAssocID="{84620056-4CD4-40F5-9D0F-7365999ADAAF}" presName="hierChild2" presStyleCnt="0"/>
      <dgm:spPr/>
    </dgm:pt>
    <dgm:pt modelId="{ACABB45F-82A4-4248-BF7E-779904CB28EF}" type="pres">
      <dgm:prSet presAssocID="{184CB55D-A4E0-49DC-AA5D-DF79BECF594B}" presName="Name10" presStyleLbl="parChTrans1D2" presStyleIdx="0" presStyleCnt="4" custSzX="5046410"/>
      <dgm:spPr/>
      <dgm:t>
        <a:bodyPr/>
        <a:lstStyle/>
        <a:p>
          <a:endParaRPr lang="en-US"/>
        </a:p>
      </dgm:t>
    </dgm:pt>
    <dgm:pt modelId="{07571709-71B6-4382-A5F1-A98ADE1675E9}" type="pres">
      <dgm:prSet presAssocID="{A21411E1-D0A4-41F4-ABD6-D95609E2D74B}" presName="hierRoot2" presStyleCnt="0"/>
      <dgm:spPr/>
    </dgm:pt>
    <dgm:pt modelId="{2A51B41D-667C-4A73-A062-463083CB2503}" type="pres">
      <dgm:prSet presAssocID="{A21411E1-D0A4-41F4-ABD6-D95609E2D74B}" presName="composite2" presStyleCnt="0"/>
      <dgm:spPr/>
    </dgm:pt>
    <dgm:pt modelId="{38EF4CFD-7453-4825-A319-3D6077950083}" type="pres">
      <dgm:prSet presAssocID="{A21411E1-D0A4-41F4-ABD6-D95609E2D74B}" presName="background2" presStyleLbl="node2" presStyleIdx="0" presStyleCnt="4"/>
      <dgm:spPr/>
    </dgm:pt>
    <dgm:pt modelId="{4948B0D8-40A3-40B0-829A-E96AC35C62FB}" type="pres">
      <dgm:prSet presAssocID="{A21411E1-D0A4-41F4-ABD6-D95609E2D74B}" presName="text2" presStyleLbl="fgAcc2" presStyleIdx="0" presStyleCnt="4" custScaleX="1868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0D625B-869A-4D30-82BA-BBA17B17E1C3}" type="pres">
      <dgm:prSet presAssocID="{A21411E1-D0A4-41F4-ABD6-D95609E2D74B}" presName="hierChild3" presStyleCnt="0"/>
      <dgm:spPr/>
    </dgm:pt>
    <dgm:pt modelId="{E27164EE-2929-4F6E-8EA8-B43552A02C08}" type="pres">
      <dgm:prSet presAssocID="{69594763-D46A-4C4E-B5F1-3209D43EC540}" presName="Name17" presStyleLbl="parChTrans1D3" presStyleIdx="0" presStyleCnt="4" custSzX="109599"/>
      <dgm:spPr/>
      <dgm:t>
        <a:bodyPr/>
        <a:lstStyle/>
        <a:p>
          <a:endParaRPr lang="en-US"/>
        </a:p>
      </dgm:t>
    </dgm:pt>
    <dgm:pt modelId="{9BFE697D-36CF-4987-9E8E-24C809BDE141}" type="pres">
      <dgm:prSet presAssocID="{B43DEDAC-CEE6-465B-893D-6258E6FCBA32}" presName="hierRoot3" presStyleCnt="0"/>
      <dgm:spPr/>
    </dgm:pt>
    <dgm:pt modelId="{D5CE31C8-536D-428D-9C1D-9D19846F127D}" type="pres">
      <dgm:prSet presAssocID="{B43DEDAC-CEE6-465B-893D-6258E6FCBA32}" presName="composite3" presStyleCnt="0"/>
      <dgm:spPr/>
    </dgm:pt>
    <dgm:pt modelId="{83704A8E-7B34-469D-9F09-467CC6A45B1E}" type="pres">
      <dgm:prSet presAssocID="{B43DEDAC-CEE6-465B-893D-6258E6FCBA32}" presName="background3" presStyleLbl="node3" presStyleIdx="0" presStyleCnt="4"/>
      <dgm:spPr/>
    </dgm:pt>
    <dgm:pt modelId="{5C900C29-B4F7-45BD-94B8-51AB4DF933AC}" type="pres">
      <dgm:prSet presAssocID="{B43DEDAC-CEE6-465B-893D-6258E6FCBA32}" presName="text3" presStyleLbl="fgAcc3" presStyleIdx="0" presStyleCnt="4" custScaleX="1198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D53C8E-9BE6-49AB-8DA6-12AD3D89F717}" type="pres">
      <dgm:prSet presAssocID="{B43DEDAC-CEE6-465B-893D-6258E6FCBA32}" presName="hierChild4" presStyleCnt="0"/>
      <dgm:spPr/>
    </dgm:pt>
    <dgm:pt modelId="{5B1A8C3F-66E2-4C9D-B964-D4A33FCCF166}" type="pres">
      <dgm:prSet presAssocID="{4B35B5C7-027A-4560-AF91-88596A7F307A}" presName="Name23" presStyleLbl="parChTrans1D4" presStyleIdx="0" presStyleCnt="4" custSzX="109599"/>
      <dgm:spPr/>
      <dgm:t>
        <a:bodyPr/>
        <a:lstStyle/>
        <a:p>
          <a:endParaRPr lang="en-US"/>
        </a:p>
      </dgm:t>
    </dgm:pt>
    <dgm:pt modelId="{EFC24229-8536-439F-9DCC-F186EB2DBE2C}" type="pres">
      <dgm:prSet presAssocID="{22DAC416-8237-4985-B36E-C6B84B2CD853}" presName="hierRoot4" presStyleCnt="0"/>
      <dgm:spPr/>
    </dgm:pt>
    <dgm:pt modelId="{4A7F3454-FCF4-4DFA-8642-211ADCF154D4}" type="pres">
      <dgm:prSet presAssocID="{22DAC416-8237-4985-B36E-C6B84B2CD853}" presName="composite4" presStyleCnt="0"/>
      <dgm:spPr/>
    </dgm:pt>
    <dgm:pt modelId="{285834B0-2AA0-475A-A082-646569AA33F8}" type="pres">
      <dgm:prSet presAssocID="{22DAC416-8237-4985-B36E-C6B84B2CD853}" presName="background4" presStyleLbl="node4" presStyleIdx="0" presStyleCnt="4"/>
      <dgm:spPr/>
    </dgm:pt>
    <dgm:pt modelId="{E9EE2C14-49AF-4160-B021-EBB4FAA88037}" type="pres">
      <dgm:prSet presAssocID="{22DAC416-8237-4985-B36E-C6B84B2CD853}" presName="text4" presStyleLbl="fgAcc4" presStyleIdx="0" presStyleCnt="4" custScaleX="189586" custScaleY="1305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9206D1-1EE5-44ED-9184-1DF9C8340185}" type="pres">
      <dgm:prSet presAssocID="{22DAC416-8237-4985-B36E-C6B84B2CD853}" presName="hierChild5" presStyleCnt="0"/>
      <dgm:spPr/>
    </dgm:pt>
    <dgm:pt modelId="{10266112-0E9E-43E7-9F10-0E5041B6B92C}" type="pres">
      <dgm:prSet presAssocID="{F23F8BE5-73E8-4188-B612-07FF85A25874}" presName="Name10" presStyleLbl="parChTrans1D2" presStyleIdx="1" presStyleCnt="4" custSzX="1729791"/>
      <dgm:spPr/>
      <dgm:t>
        <a:bodyPr/>
        <a:lstStyle/>
        <a:p>
          <a:endParaRPr lang="en-US"/>
        </a:p>
      </dgm:t>
    </dgm:pt>
    <dgm:pt modelId="{690BE8B0-527A-4A42-BAC6-BD73CD3A4925}" type="pres">
      <dgm:prSet presAssocID="{63F2BEAE-0CB0-473F-B270-12ED7E5CB5DF}" presName="hierRoot2" presStyleCnt="0"/>
      <dgm:spPr/>
    </dgm:pt>
    <dgm:pt modelId="{A43C4464-E928-4F80-B1E8-ADF59FDAD654}" type="pres">
      <dgm:prSet presAssocID="{63F2BEAE-0CB0-473F-B270-12ED7E5CB5DF}" presName="composite2" presStyleCnt="0"/>
      <dgm:spPr/>
    </dgm:pt>
    <dgm:pt modelId="{9169FF42-F609-4F8F-973B-922BE94ED54B}" type="pres">
      <dgm:prSet presAssocID="{63F2BEAE-0CB0-473F-B270-12ED7E5CB5DF}" presName="background2" presStyleLbl="node2" presStyleIdx="1" presStyleCnt="4"/>
      <dgm:spPr/>
    </dgm:pt>
    <dgm:pt modelId="{6C7E8518-68B6-4417-8672-47EC4891AC78}" type="pres">
      <dgm:prSet presAssocID="{63F2BEAE-0CB0-473F-B270-12ED7E5CB5DF}" presName="text2" presStyleLbl="fgAcc2" presStyleIdx="1" presStyleCnt="4" custScaleX="1856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47E9F3-9D8C-4079-B7EF-83982852C904}" type="pres">
      <dgm:prSet presAssocID="{63F2BEAE-0CB0-473F-B270-12ED7E5CB5DF}" presName="hierChild3" presStyleCnt="0"/>
      <dgm:spPr/>
    </dgm:pt>
    <dgm:pt modelId="{E1347E62-92DD-4A7B-8722-DC82E3848B87}" type="pres">
      <dgm:prSet presAssocID="{9F0524F3-34C3-4F55-A9CF-7DE1CE86D61C}" presName="Name17" presStyleLbl="parChTrans1D3" presStyleIdx="1" presStyleCnt="4" custSzX="109599"/>
      <dgm:spPr/>
      <dgm:t>
        <a:bodyPr/>
        <a:lstStyle/>
        <a:p>
          <a:endParaRPr lang="en-US"/>
        </a:p>
      </dgm:t>
    </dgm:pt>
    <dgm:pt modelId="{382A0D8F-9246-4158-B6F0-9F26C681AB1A}" type="pres">
      <dgm:prSet presAssocID="{298C97C8-B39C-47E1-8BB1-9F85AC415E8E}" presName="hierRoot3" presStyleCnt="0"/>
      <dgm:spPr/>
    </dgm:pt>
    <dgm:pt modelId="{C7321B0E-C9AB-4F0C-A92D-E21A5F22D5D9}" type="pres">
      <dgm:prSet presAssocID="{298C97C8-B39C-47E1-8BB1-9F85AC415E8E}" presName="composite3" presStyleCnt="0"/>
      <dgm:spPr/>
    </dgm:pt>
    <dgm:pt modelId="{BE464169-563F-4549-8F27-4F31BDE0EE03}" type="pres">
      <dgm:prSet presAssocID="{298C97C8-B39C-47E1-8BB1-9F85AC415E8E}" presName="background3" presStyleLbl="node3" presStyleIdx="1" presStyleCnt="4"/>
      <dgm:spPr/>
    </dgm:pt>
    <dgm:pt modelId="{0351C09D-B956-48BC-8D38-927FFBBDFF7A}" type="pres">
      <dgm:prSet presAssocID="{298C97C8-B39C-47E1-8BB1-9F85AC415E8E}" presName="text3" presStyleLbl="fgAcc3" presStyleIdx="1" presStyleCnt="4" custScaleX="1725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1DBFF-5F05-4395-A78A-4D5070B1E640}" type="pres">
      <dgm:prSet presAssocID="{298C97C8-B39C-47E1-8BB1-9F85AC415E8E}" presName="hierChild4" presStyleCnt="0"/>
      <dgm:spPr/>
    </dgm:pt>
    <dgm:pt modelId="{50C9841C-FB4D-459D-865B-BA2BC21A9C51}" type="pres">
      <dgm:prSet presAssocID="{72234C77-39F6-4F11-846F-4401E7501155}" presName="Name23" presStyleLbl="parChTrans1D4" presStyleIdx="1" presStyleCnt="4" custSzX="109599"/>
      <dgm:spPr/>
      <dgm:t>
        <a:bodyPr/>
        <a:lstStyle/>
        <a:p>
          <a:endParaRPr lang="en-US"/>
        </a:p>
      </dgm:t>
    </dgm:pt>
    <dgm:pt modelId="{6E031D68-806C-4275-8352-ED613094C67C}" type="pres">
      <dgm:prSet presAssocID="{3FF98771-CF1E-4732-815C-8BE600B4500C}" presName="hierRoot4" presStyleCnt="0"/>
      <dgm:spPr/>
    </dgm:pt>
    <dgm:pt modelId="{04B2D98F-B206-41E7-BF35-9317640AF186}" type="pres">
      <dgm:prSet presAssocID="{3FF98771-CF1E-4732-815C-8BE600B4500C}" presName="composite4" presStyleCnt="0"/>
      <dgm:spPr/>
    </dgm:pt>
    <dgm:pt modelId="{4BBE30F2-0145-4F8A-AEEC-001E32CB4248}" type="pres">
      <dgm:prSet presAssocID="{3FF98771-CF1E-4732-815C-8BE600B4500C}" presName="background4" presStyleLbl="node4" presStyleIdx="1" presStyleCnt="4"/>
      <dgm:spPr/>
    </dgm:pt>
    <dgm:pt modelId="{16236BE5-0AF1-4091-8221-9508E8AEA8B5}" type="pres">
      <dgm:prSet presAssocID="{3FF98771-CF1E-4732-815C-8BE600B4500C}" presName="text4" presStyleLbl="fgAcc4" presStyleIdx="1" presStyleCnt="4" custScaleX="1789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CF5783-9020-4063-ADA0-8DE3AF8D40E7}" type="pres">
      <dgm:prSet presAssocID="{3FF98771-CF1E-4732-815C-8BE600B4500C}" presName="hierChild5" presStyleCnt="0"/>
      <dgm:spPr/>
    </dgm:pt>
    <dgm:pt modelId="{00F367E9-6785-4599-BD8C-657571E6328C}" type="pres">
      <dgm:prSet presAssocID="{90608FF2-08B2-4213-99F1-EA1A6245E04F}" presName="Name10" presStyleLbl="parChTrans1D2" presStyleIdx="2" presStyleCnt="4" custSzX="1728223"/>
      <dgm:spPr/>
      <dgm:t>
        <a:bodyPr/>
        <a:lstStyle/>
        <a:p>
          <a:endParaRPr lang="en-US"/>
        </a:p>
      </dgm:t>
    </dgm:pt>
    <dgm:pt modelId="{532B747E-447D-47B0-BEA2-82F5DB904B0E}" type="pres">
      <dgm:prSet presAssocID="{8836B1F9-0C06-44A4-B999-0211C8E8D62D}" presName="hierRoot2" presStyleCnt="0"/>
      <dgm:spPr/>
    </dgm:pt>
    <dgm:pt modelId="{1111BE4D-6A24-42B7-8C37-0D5056C24ABA}" type="pres">
      <dgm:prSet presAssocID="{8836B1F9-0C06-44A4-B999-0211C8E8D62D}" presName="composite2" presStyleCnt="0"/>
      <dgm:spPr/>
    </dgm:pt>
    <dgm:pt modelId="{08BBB6EC-4B0D-431F-AB13-EDF8B1C253A9}" type="pres">
      <dgm:prSet presAssocID="{8836B1F9-0C06-44A4-B999-0211C8E8D62D}" presName="background2" presStyleLbl="node2" presStyleIdx="2" presStyleCnt="4"/>
      <dgm:spPr/>
    </dgm:pt>
    <dgm:pt modelId="{F2D2004F-D75B-4F4B-AD5A-D6B33596CACB}" type="pres">
      <dgm:prSet presAssocID="{8836B1F9-0C06-44A4-B999-0211C8E8D62D}" presName="text2" presStyleLbl="fgAcc2" presStyleIdx="2" presStyleCnt="4" custScaleX="1895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F1CBBB-06CC-42EC-B7A8-06FEB25AA099}" type="pres">
      <dgm:prSet presAssocID="{8836B1F9-0C06-44A4-B999-0211C8E8D62D}" presName="hierChild3" presStyleCnt="0"/>
      <dgm:spPr/>
    </dgm:pt>
    <dgm:pt modelId="{5CBEF799-47C5-43F8-95DC-D9DE9922F429}" type="pres">
      <dgm:prSet presAssocID="{F0D9418C-A62A-4CF6-9DFF-D4EC2BE1A15E}" presName="Name17" presStyleLbl="parChTrans1D3" presStyleIdx="2" presStyleCnt="4" custSzX="109599"/>
      <dgm:spPr/>
      <dgm:t>
        <a:bodyPr/>
        <a:lstStyle/>
        <a:p>
          <a:endParaRPr lang="en-US"/>
        </a:p>
      </dgm:t>
    </dgm:pt>
    <dgm:pt modelId="{2210C632-3769-4857-BEC4-94B48B33B029}" type="pres">
      <dgm:prSet presAssocID="{6A7E0811-49FB-46DF-A445-9E3032B7A94F}" presName="hierRoot3" presStyleCnt="0"/>
      <dgm:spPr/>
    </dgm:pt>
    <dgm:pt modelId="{954E38C3-C12A-4458-8BF9-186D9712DE05}" type="pres">
      <dgm:prSet presAssocID="{6A7E0811-49FB-46DF-A445-9E3032B7A94F}" presName="composite3" presStyleCnt="0"/>
      <dgm:spPr/>
    </dgm:pt>
    <dgm:pt modelId="{5190BDFD-3332-4F64-814B-8585ECACFDE4}" type="pres">
      <dgm:prSet presAssocID="{6A7E0811-49FB-46DF-A445-9E3032B7A94F}" presName="background3" presStyleLbl="node3" presStyleIdx="2" presStyleCnt="4"/>
      <dgm:spPr/>
    </dgm:pt>
    <dgm:pt modelId="{75D8AA6B-379F-4528-AF05-0BC21C0A833F}" type="pres">
      <dgm:prSet presAssocID="{6A7E0811-49FB-46DF-A445-9E3032B7A94F}" presName="text3" presStyleLbl="fgAcc3" presStyleIdx="2" presStyleCnt="4" custScaleX="1198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CB0866-500F-4306-97DC-2A8165D70752}" type="pres">
      <dgm:prSet presAssocID="{6A7E0811-49FB-46DF-A445-9E3032B7A94F}" presName="hierChild4" presStyleCnt="0"/>
      <dgm:spPr/>
    </dgm:pt>
    <dgm:pt modelId="{ABBAE047-6C99-4188-B4FA-531C33E93886}" type="pres">
      <dgm:prSet presAssocID="{FBD48188-2939-4A77-A73A-4AA96817AA03}" presName="Name23" presStyleLbl="parChTrans1D4" presStyleIdx="2" presStyleCnt="4" custSzX="109599"/>
      <dgm:spPr/>
      <dgm:t>
        <a:bodyPr/>
        <a:lstStyle/>
        <a:p>
          <a:endParaRPr lang="en-US"/>
        </a:p>
      </dgm:t>
    </dgm:pt>
    <dgm:pt modelId="{26EDD5D9-AA87-4A20-BD13-2405BFBC48B7}" type="pres">
      <dgm:prSet presAssocID="{C28AA1C9-CC87-46F5-8DB1-2108CD6FD508}" presName="hierRoot4" presStyleCnt="0"/>
      <dgm:spPr/>
    </dgm:pt>
    <dgm:pt modelId="{B47BCAFD-7BFF-4473-B2FA-5948D211C705}" type="pres">
      <dgm:prSet presAssocID="{C28AA1C9-CC87-46F5-8DB1-2108CD6FD508}" presName="composite4" presStyleCnt="0"/>
      <dgm:spPr/>
    </dgm:pt>
    <dgm:pt modelId="{74ABAF65-41EB-4E57-9531-056E8DF2F40E}" type="pres">
      <dgm:prSet presAssocID="{C28AA1C9-CC87-46F5-8DB1-2108CD6FD508}" presName="background4" presStyleLbl="node4" presStyleIdx="2" presStyleCnt="4"/>
      <dgm:spPr/>
    </dgm:pt>
    <dgm:pt modelId="{79F99766-42FA-4331-8B05-5FD3E4396724}" type="pres">
      <dgm:prSet presAssocID="{C28AA1C9-CC87-46F5-8DB1-2108CD6FD508}" presName="text4" presStyleLbl="fgAcc4" presStyleIdx="2" presStyleCnt="4" custScaleX="2116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BF048D-E078-461D-9CC2-1F058B9F1FF5}" type="pres">
      <dgm:prSet presAssocID="{C28AA1C9-CC87-46F5-8DB1-2108CD6FD508}" presName="hierChild5" presStyleCnt="0"/>
      <dgm:spPr/>
    </dgm:pt>
    <dgm:pt modelId="{2AFC3123-61CB-444E-95A2-866B4F9635AA}" type="pres">
      <dgm:prSet presAssocID="{C6AE027C-7A6A-4C73-8487-422F46FB1644}" presName="Name10" presStyleLbl="parChTrans1D2" presStyleIdx="3" presStyleCnt="4" custSzX="5213428"/>
      <dgm:spPr/>
      <dgm:t>
        <a:bodyPr/>
        <a:lstStyle/>
        <a:p>
          <a:endParaRPr lang="en-US"/>
        </a:p>
      </dgm:t>
    </dgm:pt>
    <dgm:pt modelId="{72F6278F-41D0-4065-877E-BA46FDBD466D}" type="pres">
      <dgm:prSet presAssocID="{B23C93F2-A134-442E-BE5B-35183393A17D}" presName="hierRoot2" presStyleCnt="0"/>
      <dgm:spPr/>
    </dgm:pt>
    <dgm:pt modelId="{07AF3ABB-DB9C-4BB4-84E9-E76B64C22CCC}" type="pres">
      <dgm:prSet presAssocID="{B23C93F2-A134-442E-BE5B-35183393A17D}" presName="composite2" presStyleCnt="0"/>
      <dgm:spPr/>
    </dgm:pt>
    <dgm:pt modelId="{20AA6665-0675-457B-A2BB-5B0473B9F238}" type="pres">
      <dgm:prSet presAssocID="{B23C93F2-A134-442E-BE5B-35183393A17D}" presName="background2" presStyleLbl="node2" presStyleIdx="3" presStyleCnt="4"/>
      <dgm:spPr/>
    </dgm:pt>
    <dgm:pt modelId="{29FC3702-28B4-454E-B23B-F1AC87E34751}" type="pres">
      <dgm:prSet presAssocID="{B23C93F2-A134-442E-BE5B-35183393A17D}" presName="text2" presStyleLbl="fgAcc2" presStyleIdx="3" presStyleCnt="4" custScaleX="1654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E2916D-3F65-42F8-A2FD-D4B83D53CE7C}" type="pres">
      <dgm:prSet presAssocID="{B23C93F2-A134-442E-BE5B-35183393A17D}" presName="hierChild3" presStyleCnt="0"/>
      <dgm:spPr/>
    </dgm:pt>
    <dgm:pt modelId="{7204D52A-888A-41CB-9376-10CF893CCFF7}" type="pres">
      <dgm:prSet presAssocID="{0E0C4DBC-1A00-4794-A6E3-7A749F9BE7C8}" presName="Name17" presStyleLbl="parChTrans1D3" presStyleIdx="3" presStyleCnt="4" custSzX="109599"/>
      <dgm:spPr/>
      <dgm:t>
        <a:bodyPr/>
        <a:lstStyle/>
        <a:p>
          <a:endParaRPr lang="en-US"/>
        </a:p>
      </dgm:t>
    </dgm:pt>
    <dgm:pt modelId="{B327D23C-74EA-44AD-899D-2827790D31DF}" type="pres">
      <dgm:prSet presAssocID="{9F807359-65FC-48E6-A013-A7985B4BC4F8}" presName="hierRoot3" presStyleCnt="0"/>
      <dgm:spPr/>
    </dgm:pt>
    <dgm:pt modelId="{71539A44-6EE0-48BB-9CFD-52C508596B98}" type="pres">
      <dgm:prSet presAssocID="{9F807359-65FC-48E6-A013-A7985B4BC4F8}" presName="composite3" presStyleCnt="0"/>
      <dgm:spPr/>
    </dgm:pt>
    <dgm:pt modelId="{3C5B0D66-C12F-4576-9E5C-336EEEAAF2C5}" type="pres">
      <dgm:prSet presAssocID="{9F807359-65FC-48E6-A013-A7985B4BC4F8}" presName="background3" presStyleLbl="node3" presStyleIdx="3" presStyleCnt="4"/>
      <dgm:spPr/>
    </dgm:pt>
    <dgm:pt modelId="{5BA40C7A-BC17-48B8-8EA6-68C917D9AFFD}" type="pres">
      <dgm:prSet presAssocID="{9F807359-65FC-48E6-A013-A7985B4BC4F8}" presName="text3" presStyleLbl="fgAcc3" presStyleIdx="3" presStyleCnt="4" custScaleX="1198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95CBDB-F45C-40C7-879A-997866ECCCF2}" type="pres">
      <dgm:prSet presAssocID="{9F807359-65FC-48E6-A013-A7985B4BC4F8}" presName="hierChild4" presStyleCnt="0"/>
      <dgm:spPr/>
    </dgm:pt>
    <dgm:pt modelId="{447FA8BC-E4BE-4E74-AB7F-8B2E82EF077E}" type="pres">
      <dgm:prSet presAssocID="{8AAE954C-F48C-40FB-9112-B0A11A0A277B}" presName="Name23" presStyleLbl="parChTrans1D4" presStyleIdx="3" presStyleCnt="4" custSzX="109599"/>
      <dgm:spPr/>
      <dgm:t>
        <a:bodyPr/>
        <a:lstStyle/>
        <a:p>
          <a:endParaRPr lang="en-US"/>
        </a:p>
      </dgm:t>
    </dgm:pt>
    <dgm:pt modelId="{32A169FE-2F6B-4634-B24E-02B4244843C5}" type="pres">
      <dgm:prSet presAssocID="{FB5C612D-7959-4AB0-B020-D037B938F024}" presName="hierRoot4" presStyleCnt="0"/>
      <dgm:spPr/>
    </dgm:pt>
    <dgm:pt modelId="{3EBD3C00-7F65-40E1-9881-C746B53D9C74}" type="pres">
      <dgm:prSet presAssocID="{FB5C612D-7959-4AB0-B020-D037B938F024}" presName="composite4" presStyleCnt="0"/>
      <dgm:spPr/>
    </dgm:pt>
    <dgm:pt modelId="{AF62F132-C500-47F4-AF0E-B1A27C57FD2F}" type="pres">
      <dgm:prSet presAssocID="{FB5C612D-7959-4AB0-B020-D037B938F024}" presName="background4" presStyleLbl="node4" presStyleIdx="3" presStyleCnt="4"/>
      <dgm:spPr/>
    </dgm:pt>
    <dgm:pt modelId="{3725CB6C-EEC1-4032-86A2-0B6CC2825E9D}" type="pres">
      <dgm:prSet presAssocID="{FB5C612D-7959-4AB0-B020-D037B938F024}" presName="text4" presStyleLbl="fgAcc4" presStyleIdx="3" presStyleCnt="4" custScaleX="182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AF0479-0967-420E-9901-34D88BB85FE5}" type="pres">
      <dgm:prSet presAssocID="{FB5C612D-7959-4AB0-B020-D037B938F024}" presName="hierChild5" presStyleCnt="0"/>
      <dgm:spPr/>
    </dgm:pt>
  </dgm:ptLst>
  <dgm:cxnLst>
    <dgm:cxn modelId="{98620C96-A825-4771-9255-67797339C3EB}" type="presOf" srcId="{8836B1F9-0C06-44A4-B999-0211C8E8D62D}" destId="{F2D2004F-D75B-4F4B-AD5A-D6B33596CACB}" srcOrd="0" destOrd="0" presId="urn:microsoft.com/office/officeart/2005/8/layout/hierarchy1"/>
    <dgm:cxn modelId="{98B84CCC-2D22-4E62-9B3B-F4D698D2D9F4}" type="presOf" srcId="{F0D9418C-A62A-4CF6-9DFF-D4EC2BE1A15E}" destId="{5CBEF799-47C5-43F8-95DC-D9DE9922F429}" srcOrd="0" destOrd="0" presId="urn:microsoft.com/office/officeart/2005/8/layout/hierarchy1"/>
    <dgm:cxn modelId="{CAF0350D-1702-43FE-9AB4-F268388CA475}" srcId="{A21411E1-D0A4-41F4-ABD6-D95609E2D74B}" destId="{B43DEDAC-CEE6-465B-893D-6258E6FCBA32}" srcOrd="0" destOrd="0" parTransId="{69594763-D46A-4C4E-B5F1-3209D43EC540}" sibTransId="{CD754F05-256A-40D0-9557-61C0C89D9D15}"/>
    <dgm:cxn modelId="{40965CA4-BF36-4C11-99C6-F52AC5908694}" srcId="{84620056-4CD4-40F5-9D0F-7365999ADAAF}" destId="{63F2BEAE-0CB0-473F-B270-12ED7E5CB5DF}" srcOrd="1" destOrd="0" parTransId="{F23F8BE5-73E8-4188-B612-07FF85A25874}" sibTransId="{1B717231-BDD2-4226-9D66-0FD66905E85C}"/>
    <dgm:cxn modelId="{B797CB42-8886-4388-A96F-5998D2762055}" type="presOf" srcId="{FB5C612D-7959-4AB0-B020-D037B938F024}" destId="{3725CB6C-EEC1-4032-86A2-0B6CC2825E9D}" srcOrd="0" destOrd="0" presId="urn:microsoft.com/office/officeart/2005/8/layout/hierarchy1"/>
    <dgm:cxn modelId="{C868D2EC-3E8B-4D42-B898-5681FDAA56A3}" srcId="{84620056-4CD4-40F5-9D0F-7365999ADAAF}" destId="{A21411E1-D0A4-41F4-ABD6-D95609E2D74B}" srcOrd="0" destOrd="0" parTransId="{184CB55D-A4E0-49DC-AA5D-DF79BECF594B}" sibTransId="{A63263DA-7CA8-40D3-9930-215B0FEBE1AF}"/>
    <dgm:cxn modelId="{10025D29-BBE1-41B0-A5D8-BC21FE5F30DF}" type="presOf" srcId="{8701D21E-0257-4A9D-A145-B93EF3CF5C08}" destId="{D6EF4130-41FE-433C-AAF1-E9F9E23223F1}" srcOrd="0" destOrd="0" presId="urn:microsoft.com/office/officeart/2005/8/layout/hierarchy1"/>
    <dgm:cxn modelId="{1571DBBC-DD8F-461F-A0D9-92172EE32484}" type="presOf" srcId="{9F807359-65FC-48E6-A013-A7985B4BC4F8}" destId="{5BA40C7A-BC17-48B8-8EA6-68C917D9AFFD}" srcOrd="0" destOrd="0" presId="urn:microsoft.com/office/officeart/2005/8/layout/hierarchy1"/>
    <dgm:cxn modelId="{D3399D82-41B4-4506-B173-CAF4B5472D29}" type="presOf" srcId="{B43DEDAC-CEE6-465B-893D-6258E6FCBA32}" destId="{5C900C29-B4F7-45BD-94B8-51AB4DF933AC}" srcOrd="0" destOrd="0" presId="urn:microsoft.com/office/officeart/2005/8/layout/hierarchy1"/>
    <dgm:cxn modelId="{1C3C69E6-EBC6-4D30-811D-5D6877F588B7}" type="presOf" srcId="{6A7E0811-49FB-46DF-A445-9E3032B7A94F}" destId="{75D8AA6B-379F-4528-AF05-0BC21C0A833F}" srcOrd="0" destOrd="0" presId="urn:microsoft.com/office/officeart/2005/8/layout/hierarchy1"/>
    <dgm:cxn modelId="{923F6E89-F6A5-4D14-844E-E7161A0ED3B2}" type="presOf" srcId="{8AAE954C-F48C-40FB-9112-B0A11A0A277B}" destId="{447FA8BC-E4BE-4E74-AB7F-8B2E82EF077E}" srcOrd="0" destOrd="0" presId="urn:microsoft.com/office/officeart/2005/8/layout/hierarchy1"/>
    <dgm:cxn modelId="{31A36314-DD56-41CF-A848-E2C63CF3303E}" srcId="{63F2BEAE-0CB0-473F-B270-12ED7E5CB5DF}" destId="{298C97C8-B39C-47E1-8BB1-9F85AC415E8E}" srcOrd="0" destOrd="0" parTransId="{9F0524F3-34C3-4F55-A9CF-7DE1CE86D61C}" sibTransId="{2832EE32-B2B8-4086-AA6C-ECB36D69A2C1}"/>
    <dgm:cxn modelId="{6410B0F7-91F8-48B7-B615-7ED0AF838A40}" type="presOf" srcId="{FBD48188-2939-4A77-A73A-4AA96817AA03}" destId="{ABBAE047-6C99-4188-B4FA-531C33E93886}" srcOrd="0" destOrd="0" presId="urn:microsoft.com/office/officeart/2005/8/layout/hierarchy1"/>
    <dgm:cxn modelId="{D24EC780-4402-4F05-83FB-E3E5BD953C02}" type="presOf" srcId="{A21411E1-D0A4-41F4-ABD6-D95609E2D74B}" destId="{4948B0D8-40A3-40B0-829A-E96AC35C62FB}" srcOrd="0" destOrd="0" presId="urn:microsoft.com/office/officeart/2005/8/layout/hierarchy1"/>
    <dgm:cxn modelId="{F25F412E-77BE-40AC-9670-D18AEC502658}" type="presOf" srcId="{3FF98771-CF1E-4732-815C-8BE600B4500C}" destId="{16236BE5-0AF1-4091-8221-9508E8AEA8B5}" srcOrd="0" destOrd="0" presId="urn:microsoft.com/office/officeart/2005/8/layout/hierarchy1"/>
    <dgm:cxn modelId="{97454CEE-168D-4092-82C5-BE2BD1C46E59}" type="presOf" srcId="{C28AA1C9-CC87-46F5-8DB1-2108CD6FD508}" destId="{79F99766-42FA-4331-8B05-5FD3E4396724}" srcOrd="0" destOrd="0" presId="urn:microsoft.com/office/officeart/2005/8/layout/hierarchy1"/>
    <dgm:cxn modelId="{194FB72D-C37B-4560-B330-273E4EFB85B4}" type="presOf" srcId="{72234C77-39F6-4F11-846F-4401E7501155}" destId="{50C9841C-FB4D-459D-865B-BA2BC21A9C51}" srcOrd="0" destOrd="0" presId="urn:microsoft.com/office/officeart/2005/8/layout/hierarchy1"/>
    <dgm:cxn modelId="{0227125E-2B45-48C6-8D39-EDB8DDE47985}" srcId="{298C97C8-B39C-47E1-8BB1-9F85AC415E8E}" destId="{3FF98771-CF1E-4732-815C-8BE600B4500C}" srcOrd="0" destOrd="0" parTransId="{72234C77-39F6-4F11-846F-4401E7501155}" sibTransId="{49C7423A-86F7-4C7B-8F83-A04D733CEDE4}"/>
    <dgm:cxn modelId="{38C87D97-7B36-4E57-9AE3-F52BBD31E60D}" type="presOf" srcId="{69594763-D46A-4C4E-B5F1-3209D43EC540}" destId="{E27164EE-2929-4F6E-8EA8-B43552A02C08}" srcOrd="0" destOrd="0" presId="urn:microsoft.com/office/officeart/2005/8/layout/hierarchy1"/>
    <dgm:cxn modelId="{C577923A-9268-4E02-B9FB-D946F4EF51D7}" type="presOf" srcId="{184CB55D-A4E0-49DC-AA5D-DF79BECF594B}" destId="{ACABB45F-82A4-4248-BF7E-779904CB28EF}" srcOrd="0" destOrd="0" presId="urn:microsoft.com/office/officeart/2005/8/layout/hierarchy1"/>
    <dgm:cxn modelId="{078A7BD0-5F9C-4F74-854B-A7B0C305C130}" type="presOf" srcId="{298C97C8-B39C-47E1-8BB1-9F85AC415E8E}" destId="{0351C09D-B956-48BC-8D38-927FFBBDFF7A}" srcOrd="0" destOrd="0" presId="urn:microsoft.com/office/officeart/2005/8/layout/hierarchy1"/>
    <dgm:cxn modelId="{C25A61A4-F22E-4AF0-BC6D-223C5F3B845D}" srcId="{84620056-4CD4-40F5-9D0F-7365999ADAAF}" destId="{B23C93F2-A134-442E-BE5B-35183393A17D}" srcOrd="3" destOrd="0" parTransId="{C6AE027C-7A6A-4C73-8487-422F46FB1644}" sibTransId="{4266D814-CB3F-485D-A208-884F942A493F}"/>
    <dgm:cxn modelId="{D5B8A18A-34D4-47AA-92AF-46D668010672}" srcId="{8701D21E-0257-4A9D-A145-B93EF3CF5C08}" destId="{84620056-4CD4-40F5-9D0F-7365999ADAAF}" srcOrd="0" destOrd="0" parTransId="{6AA39842-9CAC-4C33-9E64-8BC5B821DC6B}" sibTransId="{95C70F10-5349-4A4E-A0A1-987BD85FE015}"/>
    <dgm:cxn modelId="{7A75E349-EA9D-4CB1-BF26-66F842F7A554}" type="presOf" srcId="{63F2BEAE-0CB0-473F-B270-12ED7E5CB5DF}" destId="{6C7E8518-68B6-4417-8672-47EC4891AC78}" srcOrd="0" destOrd="0" presId="urn:microsoft.com/office/officeart/2005/8/layout/hierarchy1"/>
    <dgm:cxn modelId="{1D991D06-113F-462C-86FA-87A7EA88E30C}" srcId="{9F807359-65FC-48E6-A013-A7985B4BC4F8}" destId="{FB5C612D-7959-4AB0-B020-D037B938F024}" srcOrd="0" destOrd="0" parTransId="{8AAE954C-F48C-40FB-9112-B0A11A0A277B}" sibTransId="{8617C4EE-C20A-49C8-88DE-5200ABB5E6DE}"/>
    <dgm:cxn modelId="{FFDA56BC-3D8C-42F1-92B0-1A05AD226AD7}" type="presOf" srcId="{4B35B5C7-027A-4560-AF91-88596A7F307A}" destId="{5B1A8C3F-66E2-4C9D-B964-D4A33FCCF166}" srcOrd="0" destOrd="0" presId="urn:microsoft.com/office/officeart/2005/8/layout/hierarchy1"/>
    <dgm:cxn modelId="{A4F69BDB-B3F6-438C-A0B3-15462F9164AB}" srcId="{B23C93F2-A134-442E-BE5B-35183393A17D}" destId="{9F807359-65FC-48E6-A013-A7985B4BC4F8}" srcOrd="0" destOrd="0" parTransId="{0E0C4DBC-1A00-4794-A6E3-7A749F9BE7C8}" sibTransId="{5728663C-CBEA-4999-B860-5E30D52700F0}"/>
    <dgm:cxn modelId="{A5C34FF2-680B-4905-AEAF-B11BE387EF52}" type="presOf" srcId="{B23C93F2-A134-442E-BE5B-35183393A17D}" destId="{29FC3702-28B4-454E-B23B-F1AC87E34751}" srcOrd="0" destOrd="0" presId="urn:microsoft.com/office/officeart/2005/8/layout/hierarchy1"/>
    <dgm:cxn modelId="{240351B5-D571-479E-9EF7-E9075A45661F}" srcId="{84620056-4CD4-40F5-9D0F-7365999ADAAF}" destId="{8836B1F9-0C06-44A4-B999-0211C8E8D62D}" srcOrd="2" destOrd="0" parTransId="{90608FF2-08B2-4213-99F1-EA1A6245E04F}" sibTransId="{F2C43D92-529A-4301-B59D-60699F905568}"/>
    <dgm:cxn modelId="{EA29C1DC-D2D7-41E7-9CF6-7D6D825D9137}" type="presOf" srcId="{22DAC416-8237-4985-B36E-C6B84B2CD853}" destId="{E9EE2C14-49AF-4160-B021-EBB4FAA88037}" srcOrd="0" destOrd="0" presId="urn:microsoft.com/office/officeart/2005/8/layout/hierarchy1"/>
    <dgm:cxn modelId="{9F54F3E0-607A-4D53-A9E8-6AD3F99922F9}" srcId="{B43DEDAC-CEE6-465B-893D-6258E6FCBA32}" destId="{22DAC416-8237-4985-B36E-C6B84B2CD853}" srcOrd="0" destOrd="0" parTransId="{4B35B5C7-027A-4560-AF91-88596A7F307A}" sibTransId="{FD7200DD-22C1-4190-821F-ABFD44C24938}"/>
    <dgm:cxn modelId="{24C47439-D6FF-415A-B560-48F551FE525D}" type="presOf" srcId="{90608FF2-08B2-4213-99F1-EA1A6245E04F}" destId="{00F367E9-6785-4599-BD8C-657571E6328C}" srcOrd="0" destOrd="0" presId="urn:microsoft.com/office/officeart/2005/8/layout/hierarchy1"/>
    <dgm:cxn modelId="{51C09333-6D06-4154-89DA-FA6D1E536616}" type="presOf" srcId="{9F0524F3-34C3-4F55-A9CF-7DE1CE86D61C}" destId="{E1347E62-92DD-4A7B-8722-DC82E3848B87}" srcOrd="0" destOrd="0" presId="urn:microsoft.com/office/officeart/2005/8/layout/hierarchy1"/>
    <dgm:cxn modelId="{005755E3-D255-4C09-B311-3E948C107205}" srcId="{8836B1F9-0C06-44A4-B999-0211C8E8D62D}" destId="{6A7E0811-49FB-46DF-A445-9E3032B7A94F}" srcOrd="0" destOrd="0" parTransId="{F0D9418C-A62A-4CF6-9DFF-D4EC2BE1A15E}" sibTransId="{9F0A912A-D618-4593-93D8-741DA5D249A6}"/>
    <dgm:cxn modelId="{128E8709-E9CE-4E57-B546-3239DD84C5EC}" type="presOf" srcId="{F23F8BE5-73E8-4188-B612-07FF85A25874}" destId="{10266112-0E9E-43E7-9F10-0E5041B6B92C}" srcOrd="0" destOrd="0" presId="urn:microsoft.com/office/officeart/2005/8/layout/hierarchy1"/>
    <dgm:cxn modelId="{C4B135AE-D95A-42E5-A154-DFB7630C5038}" srcId="{6A7E0811-49FB-46DF-A445-9E3032B7A94F}" destId="{C28AA1C9-CC87-46F5-8DB1-2108CD6FD508}" srcOrd="0" destOrd="0" parTransId="{FBD48188-2939-4A77-A73A-4AA96817AA03}" sibTransId="{AF132B62-281B-4DBF-91E2-C828A3DD3EE0}"/>
    <dgm:cxn modelId="{61DDE3BF-75B9-4494-84C7-8733723F60D6}" type="presOf" srcId="{84620056-4CD4-40F5-9D0F-7365999ADAAF}" destId="{9C4EA71D-EC4B-470A-9876-95719F0F199A}" srcOrd="0" destOrd="0" presId="urn:microsoft.com/office/officeart/2005/8/layout/hierarchy1"/>
    <dgm:cxn modelId="{CA8CC227-8F04-4A20-B675-138E67DADEFF}" type="presOf" srcId="{0E0C4DBC-1A00-4794-A6E3-7A749F9BE7C8}" destId="{7204D52A-888A-41CB-9376-10CF893CCFF7}" srcOrd="0" destOrd="0" presId="urn:microsoft.com/office/officeart/2005/8/layout/hierarchy1"/>
    <dgm:cxn modelId="{E7D4D868-720E-4262-A397-BAFD58C4DECA}" type="presOf" srcId="{C6AE027C-7A6A-4C73-8487-422F46FB1644}" destId="{2AFC3123-61CB-444E-95A2-866B4F9635AA}" srcOrd="0" destOrd="0" presId="urn:microsoft.com/office/officeart/2005/8/layout/hierarchy1"/>
    <dgm:cxn modelId="{E36FF8C0-CCE2-4FE6-A5F3-7A8759069276}" type="presParOf" srcId="{D6EF4130-41FE-433C-AAF1-E9F9E23223F1}" destId="{E1A47262-A098-477A-9407-26872C22B5D2}" srcOrd="0" destOrd="0" presId="urn:microsoft.com/office/officeart/2005/8/layout/hierarchy1"/>
    <dgm:cxn modelId="{D4AF517E-F314-4D17-B67E-314EE03FFD85}" type="presParOf" srcId="{E1A47262-A098-477A-9407-26872C22B5D2}" destId="{094EF81D-FA4C-4F3B-BAF2-CBCA05158DF9}" srcOrd="0" destOrd="0" presId="urn:microsoft.com/office/officeart/2005/8/layout/hierarchy1"/>
    <dgm:cxn modelId="{23CB08F3-06AA-48D7-BF78-6E4340C4261E}" type="presParOf" srcId="{094EF81D-FA4C-4F3B-BAF2-CBCA05158DF9}" destId="{85E039CF-7FEB-4F08-88CD-D44F0F7E5146}" srcOrd="0" destOrd="0" presId="urn:microsoft.com/office/officeart/2005/8/layout/hierarchy1"/>
    <dgm:cxn modelId="{A78F865D-B682-4AB2-8C9C-5DF1E21FC21F}" type="presParOf" srcId="{094EF81D-FA4C-4F3B-BAF2-CBCA05158DF9}" destId="{9C4EA71D-EC4B-470A-9876-95719F0F199A}" srcOrd="1" destOrd="0" presId="urn:microsoft.com/office/officeart/2005/8/layout/hierarchy1"/>
    <dgm:cxn modelId="{ABBFB315-7DAE-4B58-8AF7-1C54E3DF552A}" type="presParOf" srcId="{E1A47262-A098-477A-9407-26872C22B5D2}" destId="{76E0E11B-151D-4EEB-B5E9-5DA267B0AFA2}" srcOrd="1" destOrd="0" presId="urn:microsoft.com/office/officeart/2005/8/layout/hierarchy1"/>
    <dgm:cxn modelId="{3F6E5023-C101-4DCB-A010-61A641C6037F}" type="presParOf" srcId="{76E0E11B-151D-4EEB-B5E9-5DA267B0AFA2}" destId="{ACABB45F-82A4-4248-BF7E-779904CB28EF}" srcOrd="0" destOrd="0" presId="urn:microsoft.com/office/officeart/2005/8/layout/hierarchy1"/>
    <dgm:cxn modelId="{45366B3A-5EF9-4C08-98F9-58E4F416A528}" type="presParOf" srcId="{76E0E11B-151D-4EEB-B5E9-5DA267B0AFA2}" destId="{07571709-71B6-4382-A5F1-A98ADE1675E9}" srcOrd="1" destOrd="0" presId="urn:microsoft.com/office/officeart/2005/8/layout/hierarchy1"/>
    <dgm:cxn modelId="{8977E16D-9426-4698-85A4-B229DAA304BD}" type="presParOf" srcId="{07571709-71B6-4382-A5F1-A98ADE1675E9}" destId="{2A51B41D-667C-4A73-A062-463083CB2503}" srcOrd="0" destOrd="0" presId="urn:microsoft.com/office/officeart/2005/8/layout/hierarchy1"/>
    <dgm:cxn modelId="{3D703A9C-4658-4D6B-A99D-26AC93EC41C2}" type="presParOf" srcId="{2A51B41D-667C-4A73-A062-463083CB2503}" destId="{38EF4CFD-7453-4825-A319-3D6077950083}" srcOrd="0" destOrd="0" presId="urn:microsoft.com/office/officeart/2005/8/layout/hierarchy1"/>
    <dgm:cxn modelId="{BF574FC1-C14E-47BB-B83A-70ED0C30F790}" type="presParOf" srcId="{2A51B41D-667C-4A73-A062-463083CB2503}" destId="{4948B0D8-40A3-40B0-829A-E96AC35C62FB}" srcOrd="1" destOrd="0" presId="urn:microsoft.com/office/officeart/2005/8/layout/hierarchy1"/>
    <dgm:cxn modelId="{76C3A4E2-F3C4-4D6D-A9C3-769118BD23C3}" type="presParOf" srcId="{07571709-71B6-4382-A5F1-A98ADE1675E9}" destId="{500D625B-869A-4D30-82BA-BBA17B17E1C3}" srcOrd="1" destOrd="0" presId="urn:microsoft.com/office/officeart/2005/8/layout/hierarchy1"/>
    <dgm:cxn modelId="{A82E08AB-9D7E-4712-B722-5E0F1F82E438}" type="presParOf" srcId="{500D625B-869A-4D30-82BA-BBA17B17E1C3}" destId="{E27164EE-2929-4F6E-8EA8-B43552A02C08}" srcOrd="0" destOrd="0" presId="urn:microsoft.com/office/officeart/2005/8/layout/hierarchy1"/>
    <dgm:cxn modelId="{E634436E-098E-4DD5-A787-64C971643513}" type="presParOf" srcId="{500D625B-869A-4D30-82BA-BBA17B17E1C3}" destId="{9BFE697D-36CF-4987-9E8E-24C809BDE141}" srcOrd="1" destOrd="0" presId="urn:microsoft.com/office/officeart/2005/8/layout/hierarchy1"/>
    <dgm:cxn modelId="{556BA1AA-90FE-45B8-8556-9F9363D09725}" type="presParOf" srcId="{9BFE697D-36CF-4987-9E8E-24C809BDE141}" destId="{D5CE31C8-536D-428D-9C1D-9D19846F127D}" srcOrd="0" destOrd="0" presId="urn:microsoft.com/office/officeart/2005/8/layout/hierarchy1"/>
    <dgm:cxn modelId="{8080A597-1D56-4AAB-88E8-DCAC15010A0B}" type="presParOf" srcId="{D5CE31C8-536D-428D-9C1D-9D19846F127D}" destId="{83704A8E-7B34-469D-9F09-467CC6A45B1E}" srcOrd="0" destOrd="0" presId="urn:microsoft.com/office/officeart/2005/8/layout/hierarchy1"/>
    <dgm:cxn modelId="{967FFCC6-93A4-4698-94C6-6BC4D8448C11}" type="presParOf" srcId="{D5CE31C8-536D-428D-9C1D-9D19846F127D}" destId="{5C900C29-B4F7-45BD-94B8-51AB4DF933AC}" srcOrd="1" destOrd="0" presId="urn:microsoft.com/office/officeart/2005/8/layout/hierarchy1"/>
    <dgm:cxn modelId="{F53A0E0C-A606-4D12-8132-CECA452434DF}" type="presParOf" srcId="{9BFE697D-36CF-4987-9E8E-24C809BDE141}" destId="{3DD53C8E-9BE6-49AB-8DA6-12AD3D89F717}" srcOrd="1" destOrd="0" presId="urn:microsoft.com/office/officeart/2005/8/layout/hierarchy1"/>
    <dgm:cxn modelId="{622376B1-DA27-4230-8BC5-BEA0B40A9407}" type="presParOf" srcId="{3DD53C8E-9BE6-49AB-8DA6-12AD3D89F717}" destId="{5B1A8C3F-66E2-4C9D-B964-D4A33FCCF166}" srcOrd="0" destOrd="0" presId="urn:microsoft.com/office/officeart/2005/8/layout/hierarchy1"/>
    <dgm:cxn modelId="{EBF2F697-8476-4135-BA00-088CD34879EA}" type="presParOf" srcId="{3DD53C8E-9BE6-49AB-8DA6-12AD3D89F717}" destId="{EFC24229-8536-439F-9DCC-F186EB2DBE2C}" srcOrd="1" destOrd="0" presId="urn:microsoft.com/office/officeart/2005/8/layout/hierarchy1"/>
    <dgm:cxn modelId="{27E16937-0656-4036-B0FE-DE2783B2738F}" type="presParOf" srcId="{EFC24229-8536-439F-9DCC-F186EB2DBE2C}" destId="{4A7F3454-FCF4-4DFA-8642-211ADCF154D4}" srcOrd="0" destOrd="0" presId="urn:microsoft.com/office/officeart/2005/8/layout/hierarchy1"/>
    <dgm:cxn modelId="{1F408B5C-F1F5-4BC1-93AF-E807E149DA1F}" type="presParOf" srcId="{4A7F3454-FCF4-4DFA-8642-211ADCF154D4}" destId="{285834B0-2AA0-475A-A082-646569AA33F8}" srcOrd="0" destOrd="0" presId="urn:microsoft.com/office/officeart/2005/8/layout/hierarchy1"/>
    <dgm:cxn modelId="{1DC9DFB4-1DBB-42FC-AB57-12699FF68778}" type="presParOf" srcId="{4A7F3454-FCF4-4DFA-8642-211ADCF154D4}" destId="{E9EE2C14-49AF-4160-B021-EBB4FAA88037}" srcOrd="1" destOrd="0" presId="urn:microsoft.com/office/officeart/2005/8/layout/hierarchy1"/>
    <dgm:cxn modelId="{78AA326B-3D00-426D-904A-F99E7F588C6C}" type="presParOf" srcId="{EFC24229-8536-439F-9DCC-F186EB2DBE2C}" destId="{559206D1-1EE5-44ED-9184-1DF9C8340185}" srcOrd="1" destOrd="0" presId="urn:microsoft.com/office/officeart/2005/8/layout/hierarchy1"/>
    <dgm:cxn modelId="{BA6339C0-2550-42B8-A9CC-86149A25AE7D}" type="presParOf" srcId="{76E0E11B-151D-4EEB-B5E9-5DA267B0AFA2}" destId="{10266112-0E9E-43E7-9F10-0E5041B6B92C}" srcOrd="2" destOrd="0" presId="urn:microsoft.com/office/officeart/2005/8/layout/hierarchy1"/>
    <dgm:cxn modelId="{9F939082-2811-41BB-A793-259F1A0456B7}" type="presParOf" srcId="{76E0E11B-151D-4EEB-B5E9-5DA267B0AFA2}" destId="{690BE8B0-527A-4A42-BAC6-BD73CD3A4925}" srcOrd="3" destOrd="0" presId="urn:microsoft.com/office/officeart/2005/8/layout/hierarchy1"/>
    <dgm:cxn modelId="{3E0FE184-E86F-468C-A4ED-45CA1FC75D0A}" type="presParOf" srcId="{690BE8B0-527A-4A42-BAC6-BD73CD3A4925}" destId="{A43C4464-E928-4F80-B1E8-ADF59FDAD654}" srcOrd="0" destOrd="0" presId="urn:microsoft.com/office/officeart/2005/8/layout/hierarchy1"/>
    <dgm:cxn modelId="{4D579224-89E2-4C12-B09F-83D05D686311}" type="presParOf" srcId="{A43C4464-E928-4F80-B1E8-ADF59FDAD654}" destId="{9169FF42-F609-4F8F-973B-922BE94ED54B}" srcOrd="0" destOrd="0" presId="urn:microsoft.com/office/officeart/2005/8/layout/hierarchy1"/>
    <dgm:cxn modelId="{243F42F5-5F21-41A9-A05E-D65594D0613E}" type="presParOf" srcId="{A43C4464-E928-4F80-B1E8-ADF59FDAD654}" destId="{6C7E8518-68B6-4417-8672-47EC4891AC78}" srcOrd="1" destOrd="0" presId="urn:microsoft.com/office/officeart/2005/8/layout/hierarchy1"/>
    <dgm:cxn modelId="{5A8BC5B4-F864-4780-9DC0-0FB5412A1BAC}" type="presParOf" srcId="{690BE8B0-527A-4A42-BAC6-BD73CD3A4925}" destId="{D447E9F3-9D8C-4079-B7EF-83982852C904}" srcOrd="1" destOrd="0" presId="urn:microsoft.com/office/officeart/2005/8/layout/hierarchy1"/>
    <dgm:cxn modelId="{B2002A9E-C745-4802-9C32-51E0D057F77B}" type="presParOf" srcId="{D447E9F3-9D8C-4079-B7EF-83982852C904}" destId="{E1347E62-92DD-4A7B-8722-DC82E3848B87}" srcOrd="0" destOrd="0" presId="urn:microsoft.com/office/officeart/2005/8/layout/hierarchy1"/>
    <dgm:cxn modelId="{038591A2-23B5-4D9A-971D-E817D63DE87A}" type="presParOf" srcId="{D447E9F3-9D8C-4079-B7EF-83982852C904}" destId="{382A0D8F-9246-4158-B6F0-9F26C681AB1A}" srcOrd="1" destOrd="0" presId="urn:microsoft.com/office/officeart/2005/8/layout/hierarchy1"/>
    <dgm:cxn modelId="{4696E39A-EF2A-45B9-BD56-B5122FDD5069}" type="presParOf" srcId="{382A0D8F-9246-4158-B6F0-9F26C681AB1A}" destId="{C7321B0E-C9AB-4F0C-A92D-E21A5F22D5D9}" srcOrd="0" destOrd="0" presId="urn:microsoft.com/office/officeart/2005/8/layout/hierarchy1"/>
    <dgm:cxn modelId="{2D7EF635-5557-41BF-B435-B64CDE441F3A}" type="presParOf" srcId="{C7321B0E-C9AB-4F0C-A92D-E21A5F22D5D9}" destId="{BE464169-563F-4549-8F27-4F31BDE0EE03}" srcOrd="0" destOrd="0" presId="urn:microsoft.com/office/officeart/2005/8/layout/hierarchy1"/>
    <dgm:cxn modelId="{9A1B2491-2B0F-4F53-BB95-11CFF4F3D8BD}" type="presParOf" srcId="{C7321B0E-C9AB-4F0C-A92D-E21A5F22D5D9}" destId="{0351C09D-B956-48BC-8D38-927FFBBDFF7A}" srcOrd="1" destOrd="0" presId="urn:microsoft.com/office/officeart/2005/8/layout/hierarchy1"/>
    <dgm:cxn modelId="{0D1F9D40-907D-430D-8FF5-26B2EED14F1B}" type="presParOf" srcId="{382A0D8F-9246-4158-B6F0-9F26C681AB1A}" destId="{AB61DBFF-5F05-4395-A78A-4D5070B1E640}" srcOrd="1" destOrd="0" presId="urn:microsoft.com/office/officeart/2005/8/layout/hierarchy1"/>
    <dgm:cxn modelId="{8AF4566D-0333-421C-83DC-475BE397EFC9}" type="presParOf" srcId="{AB61DBFF-5F05-4395-A78A-4D5070B1E640}" destId="{50C9841C-FB4D-459D-865B-BA2BC21A9C51}" srcOrd="0" destOrd="0" presId="urn:microsoft.com/office/officeart/2005/8/layout/hierarchy1"/>
    <dgm:cxn modelId="{DF1A9228-E0EE-48D1-8C27-E879EF29FF07}" type="presParOf" srcId="{AB61DBFF-5F05-4395-A78A-4D5070B1E640}" destId="{6E031D68-806C-4275-8352-ED613094C67C}" srcOrd="1" destOrd="0" presId="urn:microsoft.com/office/officeart/2005/8/layout/hierarchy1"/>
    <dgm:cxn modelId="{36F7962C-1460-4573-A1F2-E21BC7677955}" type="presParOf" srcId="{6E031D68-806C-4275-8352-ED613094C67C}" destId="{04B2D98F-B206-41E7-BF35-9317640AF186}" srcOrd="0" destOrd="0" presId="urn:microsoft.com/office/officeart/2005/8/layout/hierarchy1"/>
    <dgm:cxn modelId="{5C16BE9D-A37B-4580-AA82-69333BF2ED68}" type="presParOf" srcId="{04B2D98F-B206-41E7-BF35-9317640AF186}" destId="{4BBE30F2-0145-4F8A-AEEC-001E32CB4248}" srcOrd="0" destOrd="0" presId="urn:microsoft.com/office/officeart/2005/8/layout/hierarchy1"/>
    <dgm:cxn modelId="{7BAB154B-4DA6-454C-A6F5-49802DDC0529}" type="presParOf" srcId="{04B2D98F-B206-41E7-BF35-9317640AF186}" destId="{16236BE5-0AF1-4091-8221-9508E8AEA8B5}" srcOrd="1" destOrd="0" presId="urn:microsoft.com/office/officeart/2005/8/layout/hierarchy1"/>
    <dgm:cxn modelId="{C2166ACA-5FBF-4E2C-ABB2-86D6DFC74071}" type="presParOf" srcId="{6E031D68-806C-4275-8352-ED613094C67C}" destId="{2CCF5783-9020-4063-ADA0-8DE3AF8D40E7}" srcOrd="1" destOrd="0" presId="urn:microsoft.com/office/officeart/2005/8/layout/hierarchy1"/>
    <dgm:cxn modelId="{C8922F7C-F201-4814-AD0C-EB4A9AA7B199}" type="presParOf" srcId="{76E0E11B-151D-4EEB-B5E9-5DA267B0AFA2}" destId="{00F367E9-6785-4599-BD8C-657571E6328C}" srcOrd="4" destOrd="0" presId="urn:microsoft.com/office/officeart/2005/8/layout/hierarchy1"/>
    <dgm:cxn modelId="{F5B96F3F-72AF-4CA9-B5A6-76CE06740E66}" type="presParOf" srcId="{76E0E11B-151D-4EEB-B5E9-5DA267B0AFA2}" destId="{532B747E-447D-47B0-BEA2-82F5DB904B0E}" srcOrd="5" destOrd="0" presId="urn:microsoft.com/office/officeart/2005/8/layout/hierarchy1"/>
    <dgm:cxn modelId="{8BA0EC7E-D1AE-4E3F-9CEA-544CB65BC55A}" type="presParOf" srcId="{532B747E-447D-47B0-BEA2-82F5DB904B0E}" destId="{1111BE4D-6A24-42B7-8C37-0D5056C24ABA}" srcOrd="0" destOrd="0" presId="urn:microsoft.com/office/officeart/2005/8/layout/hierarchy1"/>
    <dgm:cxn modelId="{33AF9FEB-954C-45C3-B839-ABC94E85BB6F}" type="presParOf" srcId="{1111BE4D-6A24-42B7-8C37-0D5056C24ABA}" destId="{08BBB6EC-4B0D-431F-AB13-EDF8B1C253A9}" srcOrd="0" destOrd="0" presId="urn:microsoft.com/office/officeart/2005/8/layout/hierarchy1"/>
    <dgm:cxn modelId="{47B0D6F1-3D44-4D53-98D7-47EE151C8D6F}" type="presParOf" srcId="{1111BE4D-6A24-42B7-8C37-0D5056C24ABA}" destId="{F2D2004F-D75B-4F4B-AD5A-D6B33596CACB}" srcOrd="1" destOrd="0" presId="urn:microsoft.com/office/officeart/2005/8/layout/hierarchy1"/>
    <dgm:cxn modelId="{5A66DA96-6297-4FA4-A38A-5E89FF0BAA76}" type="presParOf" srcId="{532B747E-447D-47B0-BEA2-82F5DB904B0E}" destId="{E4F1CBBB-06CC-42EC-B7A8-06FEB25AA099}" srcOrd="1" destOrd="0" presId="urn:microsoft.com/office/officeart/2005/8/layout/hierarchy1"/>
    <dgm:cxn modelId="{A6310145-B721-4C4B-B375-2C3B4E8FC767}" type="presParOf" srcId="{E4F1CBBB-06CC-42EC-B7A8-06FEB25AA099}" destId="{5CBEF799-47C5-43F8-95DC-D9DE9922F429}" srcOrd="0" destOrd="0" presId="urn:microsoft.com/office/officeart/2005/8/layout/hierarchy1"/>
    <dgm:cxn modelId="{770E59DC-102B-4E70-806B-D4D507D4ECC5}" type="presParOf" srcId="{E4F1CBBB-06CC-42EC-B7A8-06FEB25AA099}" destId="{2210C632-3769-4857-BEC4-94B48B33B029}" srcOrd="1" destOrd="0" presId="urn:microsoft.com/office/officeart/2005/8/layout/hierarchy1"/>
    <dgm:cxn modelId="{3D97A6CD-D7B6-449F-9F42-DA1D4D1F9D4A}" type="presParOf" srcId="{2210C632-3769-4857-BEC4-94B48B33B029}" destId="{954E38C3-C12A-4458-8BF9-186D9712DE05}" srcOrd="0" destOrd="0" presId="urn:microsoft.com/office/officeart/2005/8/layout/hierarchy1"/>
    <dgm:cxn modelId="{3F21C162-5DF4-42D3-84AF-2307083A8FC8}" type="presParOf" srcId="{954E38C3-C12A-4458-8BF9-186D9712DE05}" destId="{5190BDFD-3332-4F64-814B-8585ECACFDE4}" srcOrd="0" destOrd="0" presId="urn:microsoft.com/office/officeart/2005/8/layout/hierarchy1"/>
    <dgm:cxn modelId="{1BE4A46C-F7F3-4542-AB2F-A6322495D275}" type="presParOf" srcId="{954E38C3-C12A-4458-8BF9-186D9712DE05}" destId="{75D8AA6B-379F-4528-AF05-0BC21C0A833F}" srcOrd="1" destOrd="0" presId="urn:microsoft.com/office/officeart/2005/8/layout/hierarchy1"/>
    <dgm:cxn modelId="{50690944-25A4-49B3-A0F3-C13A0950A735}" type="presParOf" srcId="{2210C632-3769-4857-BEC4-94B48B33B029}" destId="{4CCB0866-500F-4306-97DC-2A8165D70752}" srcOrd="1" destOrd="0" presId="urn:microsoft.com/office/officeart/2005/8/layout/hierarchy1"/>
    <dgm:cxn modelId="{63182B6A-B3FD-458F-B5D2-1443CC2FD52B}" type="presParOf" srcId="{4CCB0866-500F-4306-97DC-2A8165D70752}" destId="{ABBAE047-6C99-4188-B4FA-531C33E93886}" srcOrd="0" destOrd="0" presId="urn:microsoft.com/office/officeart/2005/8/layout/hierarchy1"/>
    <dgm:cxn modelId="{46D9E521-ADA3-4E93-9D4A-CB164138215F}" type="presParOf" srcId="{4CCB0866-500F-4306-97DC-2A8165D70752}" destId="{26EDD5D9-AA87-4A20-BD13-2405BFBC48B7}" srcOrd="1" destOrd="0" presId="urn:microsoft.com/office/officeart/2005/8/layout/hierarchy1"/>
    <dgm:cxn modelId="{2DA5A0C9-99EC-440A-988B-376A0AE0BD51}" type="presParOf" srcId="{26EDD5D9-AA87-4A20-BD13-2405BFBC48B7}" destId="{B47BCAFD-7BFF-4473-B2FA-5948D211C705}" srcOrd="0" destOrd="0" presId="urn:microsoft.com/office/officeart/2005/8/layout/hierarchy1"/>
    <dgm:cxn modelId="{6A39D714-68CF-48A2-9097-C618811D3AA9}" type="presParOf" srcId="{B47BCAFD-7BFF-4473-B2FA-5948D211C705}" destId="{74ABAF65-41EB-4E57-9531-056E8DF2F40E}" srcOrd="0" destOrd="0" presId="urn:microsoft.com/office/officeart/2005/8/layout/hierarchy1"/>
    <dgm:cxn modelId="{1FFF3CAC-9890-4C94-A493-5F7ABED63135}" type="presParOf" srcId="{B47BCAFD-7BFF-4473-B2FA-5948D211C705}" destId="{79F99766-42FA-4331-8B05-5FD3E4396724}" srcOrd="1" destOrd="0" presId="urn:microsoft.com/office/officeart/2005/8/layout/hierarchy1"/>
    <dgm:cxn modelId="{621FE11B-14B2-4294-93EE-FEEAB1371BC5}" type="presParOf" srcId="{26EDD5D9-AA87-4A20-BD13-2405BFBC48B7}" destId="{2FBF048D-E078-461D-9CC2-1F058B9F1FF5}" srcOrd="1" destOrd="0" presId="urn:microsoft.com/office/officeart/2005/8/layout/hierarchy1"/>
    <dgm:cxn modelId="{C7989B9C-8FAD-466F-932C-6463E35D5A52}" type="presParOf" srcId="{76E0E11B-151D-4EEB-B5E9-5DA267B0AFA2}" destId="{2AFC3123-61CB-444E-95A2-866B4F9635AA}" srcOrd="6" destOrd="0" presId="urn:microsoft.com/office/officeart/2005/8/layout/hierarchy1"/>
    <dgm:cxn modelId="{A7009021-55F3-48AE-85D3-7F01ADCBD0CE}" type="presParOf" srcId="{76E0E11B-151D-4EEB-B5E9-5DA267B0AFA2}" destId="{72F6278F-41D0-4065-877E-BA46FDBD466D}" srcOrd="7" destOrd="0" presId="urn:microsoft.com/office/officeart/2005/8/layout/hierarchy1"/>
    <dgm:cxn modelId="{D49F3958-5405-45D8-B1C2-A1157175811D}" type="presParOf" srcId="{72F6278F-41D0-4065-877E-BA46FDBD466D}" destId="{07AF3ABB-DB9C-4BB4-84E9-E76B64C22CCC}" srcOrd="0" destOrd="0" presId="urn:microsoft.com/office/officeart/2005/8/layout/hierarchy1"/>
    <dgm:cxn modelId="{389C9E2C-4F3B-4FB6-98A0-541EA4E3C7C5}" type="presParOf" srcId="{07AF3ABB-DB9C-4BB4-84E9-E76B64C22CCC}" destId="{20AA6665-0675-457B-A2BB-5B0473B9F238}" srcOrd="0" destOrd="0" presId="urn:microsoft.com/office/officeart/2005/8/layout/hierarchy1"/>
    <dgm:cxn modelId="{A89BC8B4-FE8B-4A49-8898-F27B76468BF6}" type="presParOf" srcId="{07AF3ABB-DB9C-4BB4-84E9-E76B64C22CCC}" destId="{29FC3702-28B4-454E-B23B-F1AC87E34751}" srcOrd="1" destOrd="0" presId="urn:microsoft.com/office/officeart/2005/8/layout/hierarchy1"/>
    <dgm:cxn modelId="{8146B70C-3178-4D10-BC11-0DFB3747F3BC}" type="presParOf" srcId="{72F6278F-41D0-4065-877E-BA46FDBD466D}" destId="{FDE2916D-3F65-42F8-A2FD-D4B83D53CE7C}" srcOrd="1" destOrd="0" presId="urn:microsoft.com/office/officeart/2005/8/layout/hierarchy1"/>
    <dgm:cxn modelId="{91BACF96-E0B2-46D5-AF33-7ECBC8B0EB2C}" type="presParOf" srcId="{FDE2916D-3F65-42F8-A2FD-D4B83D53CE7C}" destId="{7204D52A-888A-41CB-9376-10CF893CCFF7}" srcOrd="0" destOrd="0" presId="urn:microsoft.com/office/officeart/2005/8/layout/hierarchy1"/>
    <dgm:cxn modelId="{1BE5060B-A8FC-49C4-B1C1-97F8FA44C73D}" type="presParOf" srcId="{FDE2916D-3F65-42F8-A2FD-D4B83D53CE7C}" destId="{B327D23C-74EA-44AD-899D-2827790D31DF}" srcOrd="1" destOrd="0" presId="urn:microsoft.com/office/officeart/2005/8/layout/hierarchy1"/>
    <dgm:cxn modelId="{A386CA21-7542-49CE-8CC0-965C3722AAF8}" type="presParOf" srcId="{B327D23C-74EA-44AD-899D-2827790D31DF}" destId="{71539A44-6EE0-48BB-9CFD-52C508596B98}" srcOrd="0" destOrd="0" presId="urn:microsoft.com/office/officeart/2005/8/layout/hierarchy1"/>
    <dgm:cxn modelId="{FF5D627C-798A-4C38-B224-4133D731579A}" type="presParOf" srcId="{71539A44-6EE0-48BB-9CFD-52C508596B98}" destId="{3C5B0D66-C12F-4576-9E5C-336EEEAAF2C5}" srcOrd="0" destOrd="0" presId="urn:microsoft.com/office/officeart/2005/8/layout/hierarchy1"/>
    <dgm:cxn modelId="{095CFF7E-FFB6-4B52-AC77-E63907758BE3}" type="presParOf" srcId="{71539A44-6EE0-48BB-9CFD-52C508596B98}" destId="{5BA40C7A-BC17-48B8-8EA6-68C917D9AFFD}" srcOrd="1" destOrd="0" presId="urn:microsoft.com/office/officeart/2005/8/layout/hierarchy1"/>
    <dgm:cxn modelId="{818B7BCE-6FC4-42D3-B175-1B123D03E128}" type="presParOf" srcId="{B327D23C-74EA-44AD-899D-2827790D31DF}" destId="{2895CBDB-F45C-40C7-879A-997866ECCCF2}" srcOrd="1" destOrd="0" presId="urn:microsoft.com/office/officeart/2005/8/layout/hierarchy1"/>
    <dgm:cxn modelId="{E423C584-3BBB-4DF5-97EB-4D5DCA90F434}" type="presParOf" srcId="{2895CBDB-F45C-40C7-879A-997866ECCCF2}" destId="{447FA8BC-E4BE-4E74-AB7F-8B2E82EF077E}" srcOrd="0" destOrd="0" presId="urn:microsoft.com/office/officeart/2005/8/layout/hierarchy1"/>
    <dgm:cxn modelId="{F0E1C855-59F9-4141-A334-4D14747BEDF5}" type="presParOf" srcId="{2895CBDB-F45C-40C7-879A-997866ECCCF2}" destId="{32A169FE-2F6B-4634-B24E-02B4244843C5}" srcOrd="1" destOrd="0" presId="urn:microsoft.com/office/officeart/2005/8/layout/hierarchy1"/>
    <dgm:cxn modelId="{12694548-4BD7-41FB-A3C2-43275EBE631E}" type="presParOf" srcId="{32A169FE-2F6B-4634-B24E-02B4244843C5}" destId="{3EBD3C00-7F65-40E1-9881-C746B53D9C74}" srcOrd="0" destOrd="0" presId="urn:microsoft.com/office/officeart/2005/8/layout/hierarchy1"/>
    <dgm:cxn modelId="{05B8772C-FA48-4797-A51D-B0F274B8764B}" type="presParOf" srcId="{3EBD3C00-7F65-40E1-9881-C746B53D9C74}" destId="{AF62F132-C500-47F4-AF0E-B1A27C57FD2F}" srcOrd="0" destOrd="0" presId="urn:microsoft.com/office/officeart/2005/8/layout/hierarchy1"/>
    <dgm:cxn modelId="{D163B164-7B0C-46AD-BC48-BA80D676540F}" type="presParOf" srcId="{3EBD3C00-7F65-40E1-9881-C746B53D9C74}" destId="{3725CB6C-EEC1-4032-86A2-0B6CC2825E9D}" srcOrd="1" destOrd="0" presId="urn:microsoft.com/office/officeart/2005/8/layout/hierarchy1"/>
    <dgm:cxn modelId="{36D68F22-4A3E-4E11-B16D-0CA497C9B638}" type="presParOf" srcId="{32A169FE-2F6B-4634-B24E-02B4244843C5}" destId="{CFAF0479-0967-420E-9901-34D88BB85F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3D734D-A220-43CC-B9FC-434FF764B80A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58E6D9-BF30-4A6C-8131-A6799874CE70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অর্থায়ন কাঠামো</a:t>
          </a:r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র উপাদান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DF1EDE5-C570-4884-A88E-AF5DDD99FF60}" type="parTrans" cxnId="{2FED3156-201F-4DFE-BF92-36223FDE809D}">
      <dgm:prSet/>
      <dgm:spPr/>
      <dgm:t>
        <a:bodyPr/>
        <a:lstStyle/>
        <a:p>
          <a:endParaRPr lang="en-US"/>
        </a:p>
      </dgm:t>
    </dgm:pt>
    <dgm:pt modelId="{74456884-E66F-4CC6-ACEA-BD08A76E1E00}" type="sibTrans" cxnId="{2FED3156-201F-4DFE-BF92-36223FDE809D}">
      <dgm:prSet/>
      <dgm:spPr/>
      <dgm:t>
        <a:bodyPr/>
        <a:lstStyle/>
        <a:p>
          <a:endParaRPr lang="en-US"/>
        </a:p>
      </dgm:t>
    </dgm:pt>
    <dgm:pt modelId="{3D7E5728-4AEF-4B09-88BE-6F5A3EE6195A}" type="asst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নিয়ন্ত্রনকারী সংস্থা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0760519-6067-4E06-94F4-F17A3E8235C3}" type="parTrans" cxnId="{E3944956-3FED-4345-9F1F-58E871306E95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E9661711-B290-41AE-97DA-EA3CF7F1E768}" type="sibTrans" cxnId="{E3944956-3FED-4345-9F1F-58E871306E95}">
      <dgm:prSet/>
      <dgm:spPr/>
      <dgm:t>
        <a:bodyPr/>
        <a:lstStyle/>
        <a:p>
          <a:endParaRPr lang="en-US"/>
        </a:p>
      </dgm:t>
    </dgm:pt>
    <dgm:pt modelId="{5124A0BA-84BF-4C2C-877F-1CD79E8E7197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আর্থিক </a:t>
          </a:r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5D5FD8D-754C-452F-80E5-9B08A59EF78C}" type="parTrans" cxnId="{216A5320-F70F-4654-B48E-D49CF68C1E1A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52910874-A858-4A6E-B954-794366FE9317}" type="sibTrans" cxnId="{216A5320-F70F-4654-B48E-D49CF68C1E1A}">
      <dgm:prSet/>
      <dgm:spPr/>
      <dgm:t>
        <a:bodyPr/>
        <a:lstStyle/>
        <a:p>
          <a:endParaRPr lang="en-US"/>
        </a:p>
      </dgm:t>
    </dgm:pt>
    <dgm:pt modelId="{B3C63FA9-8437-4D75-9955-F26B91C8D2EE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আর্থিক </a:t>
          </a:r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প্রতিষ্ঠান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107E6E8-4EA7-4C1C-88A1-7F4DF72C3915}" type="parTrans" cxnId="{B6B421AF-4B9C-49FA-8ACC-570CFF99128A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EA0784C0-3F62-4EBE-8D90-F48065240106}" type="sibTrans" cxnId="{B6B421AF-4B9C-49FA-8ACC-570CFF99128A}">
      <dgm:prSet/>
      <dgm:spPr/>
      <dgm:t>
        <a:bodyPr/>
        <a:lstStyle/>
        <a:p>
          <a:endParaRPr lang="en-US"/>
        </a:p>
      </dgm:t>
    </dgm:pt>
    <dgm:pt modelId="{A822EC5B-FF56-4020-A207-BB473951F9AD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আর্থিক </a:t>
          </a:r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দলিল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3CD0B8-21C8-4E83-8EC3-1B5BD4DAF5F3}" type="parTrans" cxnId="{9AA781C1-3586-4EF4-972F-2FB0C315445C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64C1C46B-7A65-4F47-94EB-53BB43F666B7}" type="sibTrans" cxnId="{9AA781C1-3586-4EF4-972F-2FB0C315445C}">
      <dgm:prSet/>
      <dgm:spPr/>
      <dgm:t>
        <a:bodyPr/>
        <a:lstStyle/>
        <a:p>
          <a:endParaRPr lang="en-US"/>
        </a:p>
      </dgm:t>
    </dgm:pt>
    <dgm:pt modelId="{D0082453-F8AB-4800-BE05-925DC18B6C67}" type="pres">
      <dgm:prSet presAssocID="{803D734D-A220-43CC-B9FC-434FF764B8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AF70EA7-59C0-4428-836D-969FD2DDA499}" type="pres">
      <dgm:prSet presAssocID="{8058E6D9-BF30-4A6C-8131-A6799874CE70}" presName="hierRoot1" presStyleCnt="0">
        <dgm:presLayoutVars>
          <dgm:hierBranch val="init"/>
        </dgm:presLayoutVars>
      </dgm:prSet>
      <dgm:spPr/>
    </dgm:pt>
    <dgm:pt modelId="{37313600-DF27-47C6-BA80-58DA743A4C28}" type="pres">
      <dgm:prSet presAssocID="{8058E6D9-BF30-4A6C-8131-A6799874CE70}" presName="rootComposite1" presStyleCnt="0"/>
      <dgm:spPr/>
    </dgm:pt>
    <dgm:pt modelId="{2952D2D3-3593-41D8-B559-FA5DE2E4E78A}" type="pres">
      <dgm:prSet presAssocID="{8058E6D9-BF30-4A6C-8131-A6799874CE7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703C8D-6322-4F21-B1A2-ACC6BD7E2915}" type="pres">
      <dgm:prSet presAssocID="{8058E6D9-BF30-4A6C-8131-A6799874CE7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FDA5BE6-1C5F-427C-AE91-30680F6BC746}" type="pres">
      <dgm:prSet presAssocID="{8058E6D9-BF30-4A6C-8131-A6799874CE70}" presName="hierChild2" presStyleCnt="0"/>
      <dgm:spPr/>
    </dgm:pt>
    <dgm:pt modelId="{2C9AD1E4-E5F9-49BC-9506-2C06424F44F7}" type="pres">
      <dgm:prSet presAssocID="{35D5FD8D-754C-452F-80E5-9B08A59EF78C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6B53683-CAD8-472A-9853-E25F7F50CC39}" type="pres">
      <dgm:prSet presAssocID="{5124A0BA-84BF-4C2C-877F-1CD79E8E7197}" presName="hierRoot2" presStyleCnt="0">
        <dgm:presLayoutVars>
          <dgm:hierBranch val="init"/>
        </dgm:presLayoutVars>
      </dgm:prSet>
      <dgm:spPr/>
    </dgm:pt>
    <dgm:pt modelId="{41159487-B284-4775-AF3F-99125FB1BD6B}" type="pres">
      <dgm:prSet presAssocID="{5124A0BA-84BF-4C2C-877F-1CD79E8E7197}" presName="rootComposite" presStyleCnt="0"/>
      <dgm:spPr/>
    </dgm:pt>
    <dgm:pt modelId="{C29B9784-47BD-4D69-9337-CF6946C8391C}" type="pres">
      <dgm:prSet presAssocID="{5124A0BA-84BF-4C2C-877F-1CD79E8E7197}" presName="rootText" presStyleLbl="node2" presStyleIdx="0" presStyleCnt="3" custScaleX="131733" custScaleY="85166" custLinFactNeighborX="1030" custLinFactNeighborY="-370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B463ED-811A-443E-8199-7188F9B22ACA}" type="pres">
      <dgm:prSet presAssocID="{5124A0BA-84BF-4C2C-877F-1CD79E8E7197}" presName="rootConnector" presStyleLbl="node2" presStyleIdx="0" presStyleCnt="3"/>
      <dgm:spPr/>
      <dgm:t>
        <a:bodyPr/>
        <a:lstStyle/>
        <a:p>
          <a:endParaRPr lang="en-US"/>
        </a:p>
      </dgm:t>
    </dgm:pt>
    <dgm:pt modelId="{FF20312D-FB07-4F77-8F8E-0F8E6B18E118}" type="pres">
      <dgm:prSet presAssocID="{5124A0BA-84BF-4C2C-877F-1CD79E8E7197}" presName="hierChild4" presStyleCnt="0"/>
      <dgm:spPr/>
    </dgm:pt>
    <dgm:pt modelId="{3679C2E6-9944-4AD4-B9B9-4EB8F890D1F6}" type="pres">
      <dgm:prSet presAssocID="{5124A0BA-84BF-4C2C-877F-1CD79E8E7197}" presName="hierChild5" presStyleCnt="0"/>
      <dgm:spPr/>
    </dgm:pt>
    <dgm:pt modelId="{38689EA7-7BEF-44C1-8E06-653A81A22841}" type="pres">
      <dgm:prSet presAssocID="{1107E6E8-4EA7-4C1C-88A1-7F4DF72C3915}" presName="Name37" presStyleLbl="parChTrans1D2" presStyleIdx="1" presStyleCnt="4"/>
      <dgm:spPr/>
      <dgm:t>
        <a:bodyPr/>
        <a:lstStyle/>
        <a:p>
          <a:endParaRPr lang="en-US"/>
        </a:p>
      </dgm:t>
    </dgm:pt>
    <dgm:pt modelId="{8477AC20-03F6-4093-9001-83B8112DE75B}" type="pres">
      <dgm:prSet presAssocID="{B3C63FA9-8437-4D75-9955-F26B91C8D2EE}" presName="hierRoot2" presStyleCnt="0">
        <dgm:presLayoutVars>
          <dgm:hierBranch val="init"/>
        </dgm:presLayoutVars>
      </dgm:prSet>
      <dgm:spPr/>
    </dgm:pt>
    <dgm:pt modelId="{C3FA97B5-A309-4E75-A4AE-E966607469E4}" type="pres">
      <dgm:prSet presAssocID="{B3C63FA9-8437-4D75-9955-F26B91C8D2EE}" presName="rootComposite" presStyleCnt="0"/>
      <dgm:spPr/>
    </dgm:pt>
    <dgm:pt modelId="{B091C8EB-892E-4489-BFC8-F387729D5570}" type="pres">
      <dgm:prSet presAssocID="{B3C63FA9-8437-4D75-9955-F26B91C8D2EE}" presName="rootText" presStyleLbl="node2" presStyleIdx="1" presStyleCnt="3" custScaleX="122680" custScaleY="85166" custLinFactNeighborX="1030" custLinFactNeighborY="-370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1894BA-8679-4258-AC45-7CD1C4B4F00B}" type="pres">
      <dgm:prSet presAssocID="{B3C63FA9-8437-4D75-9955-F26B91C8D2EE}" presName="rootConnector" presStyleLbl="node2" presStyleIdx="1" presStyleCnt="3"/>
      <dgm:spPr/>
      <dgm:t>
        <a:bodyPr/>
        <a:lstStyle/>
        <a:p>
          <a:endParaRPr lang="en-US"/>
        </a:p>
      </dgm:t>
    </dgm:pt>
    <dgm:pt modelId="{2DDEDFB5-6725-4E09-8921-C5E6D6DDC043}" type="pres">
      <dgm:prSet presAssocID="{B3C63FA9-8437-4D75-9955-F26B91C8D2EE}" presName="hierChild4" presStyleCnt="0"/>
      <dgm:spPr/>
    </dgm:pt>
    <dgm:pt modelId="{92A31B2A-E3AF-4746-B352-1A643D48E2CB}" type="pres">
      <dgm:prSet presAssocID="{B3C63FA9-8437-4D75-9955-F26B91C8D2EE}" presName="hierChild5" presStyleCnt="0"/>
      <dgm:spPr/>
    </dgm:pt>
    <dgm:pt modelId="{160C165D-7F19-45D7-9868-432D92A78D56}" type="pres">
      <dgm:prSet presAssocID="{A43CD0B8-21C8-4E83-8EC3-1B5BD4DAF5F3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35E9836-05D8-4206-9A24-9E12E1568C00}" type="pres">
      <dgm:prSet presAssocID="{A822EC5B-FF56-4020-A207-BB473951F9AD}" presName="hierRoot2" presStyleCnt="0">
        <dgm:presLayoutVars>
          <dgm:hierBranch val="init"/>
        </dgm:presLayoutVars>
      </dgm:prSet>
      <dgm:spPr/>
    </dgm:pt>
    <dgm:pt modelId="{D1C775A5-00B5-4AE3-BABF-C6571D5A6E42}" type="pres">
      <dgm:prSet presAssocID="{A822EC5B-FF56-4020-A207-BB473951F9AD}" presName="rootComposite" presStyleCnt="0"/>
      <dgm:spPr/>
    </dgm:pt>
    <dgm:pt modelId="{4D3D97B3-3A95-413B-85BF-DF3EE47BF8D6}" type="pres">
      <dgm:prSet presAssocID="{A822EC5B-FF56-4020-A207-BB473951F9AD}" presName="rootText" presStyleLbl="node2" presStyleIdx="2" presStyleCnt="3" custScaleY="85166" custLinFactNeighborX="1030" custLinFactNeighborY="-370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8E4076-B354-4C50-B6CF-3429B285A274}" type="pres">
      <dgm:prSet presAssocID="{A822EC5B-FF56-4020-A207-BB473951F9AD}" presName="rootConnector" presStyleLbl="node2" presStyleIdx="2" presStyleCnt="3"/>
      <dgm:spPr/>
      <dgm:t>
        <a:bodyPr/>
        <a:lstStyle/>
        <a:p>
          <a:endParaRPr lang="en-US"/>
        </a:p>
      </dgm:t>
    </dgm:pt>
    <dgm:pt modelId="{67C47DEB-D41B-4DE8-8406-AACE5BFE8ABC}" type="pres">
      <dgm:prSet presAssocID="{A822EC5B-FF56-4020-A207-BB473951F9AD}" presName="hierChild4" presStyleCnt="0"/>
      <dgm:spPr/>
    </dgm:pt>
    <dgm:pt modelId="{2D8FD222-86A6-4499-98B9-DE65649F8521}" type="pres">
      <dgm:prSet presAssocID="{A822EC5B-FF56-4020-A207-BB473951F9AD}" presName="hierChild5" presStyleCnt="0"/>
      <dgm:spPr/>
    </dgm:pt>
    <dgm:pt modelId="{C715C392-5DBA-4239-89A1-7112928A5955}" type="pres">
      <dgm:prSet presAssocID="{8058E6D9-BF30-4A6C-8131-A6799874CE70}" presName="hierChild3" presStyleCnt="0"/>
      <dgm:spPr/>
    </dgm:pt>
    <dgm:pt modelId="{8C0E2F6B-E98B-4FC0-96DF-10058530DB8C}" type="pres">
      <dgm:prSet presAssocID="{C0760519-6067-4E06-94F4-F17A3E8235C3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59913886-BFE8-404D-AD18-738BB9FE89BE}" type="pres">
      <dgm:prSet presAssocID="{3D7E5728-4AEF-4B09-88BE-6F5A3EE6195A}" presName="hierRoot3" presStyleCnt="0">
        <dgm:presLayoutVars>
          <dgm:hierBranch val="init"/>
        </dgm:presLayoutVars>
      </dgm:prSet>
      <dgm:spPr/>
    </dgm:pt>
    <dgm:pt modelId="{17D35E53-4281-4FFB-92A4-DDA30AEFD4B8}" type="pres">
      <dgm:prSet presAssocID="{3D7E5728-4AEF-4B09-88BE-6F5A3EE6195A}" presName="rootComposite3" presStyleCnt="0"/>
      <dgm:spPr/>
    </dgm:pt>
    <dgm:pt modelId="{538A2214-72B8-4065-A349-D2A546FE9843}" type="pres">
      <dgm:prSet presAssocID="{3D7E5728-4AEF-4B09-88BE-6F5A3EE6195A}" presName="rootText3" presStyleLbl="asst1" presStyleIdx="0" presStyleCnt="1" custScaleX="119234" custScaleY="75003" custLinFactNeighborX="5664" custLinFactNeighborY="-267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CA6534-B8E0-4923-8C7F-C41701145F99}" type="pres">
      <dgm:prSet presAssocID="{3D7E5728-4AEF-4B09-88BE-6F5A3EE6195A}" presName="rootConnector3" presStyleLbl="asst1" presStyleIdx="0" presStyleCnt="1"/>
      <dgm:spPr/>
      <dgm:t>
        <a:bodyPr/>
        <a:lstStyle/>
        <a:p>
          <a:endParaRPr lang="en-US"/>
        </a:p>
      </dgm:t>
    </dgm:pt>
    <dgm:pt modelId="{AFCDBDB4-CDF8-430D-A70C-4EBBC79F048E}" type="pres">
      <dgm:prSet presAssocID="{3D7E5728-4AEF-4B09-88BE-6F5A3EE6195A}" presName="hierChild6" presStyleCnt="0"/>
      <dgm:spPr/>
    </dgm:pt>
    <dgm:pt modelId="{D2A0BB2E-99FC-442F-8428-2FCA046CC0CF}" type="pres">
      <dgm:prSet presAssocID="{3D7E5728-4AEF-4B09-88BE-6F5A3EE6195A}" presName="hierChild7" presStyleCnt="0"/>
      <dgm:spPr/>
    </dgm:pt>
  </dgm:ptLst>
  <dgm:cxnLst>
    <dgm:cxn modelId="{63E0B669-D567-49A4-9136-3696D750AB1A}" type="presOf" srcId="{3D7E5728-4AEF-4B09-88BE-6F5A3EE6195A}" destId="{538A2214-72B8-4065-A349-D2A546FE9843}" srcOrd="0" destOrd="0" presId="urn:microsoft.com/office/officeart/2005/8/layout/orgChart1"/>
    <dgm:cxn modelId="{E3944956-3FED-4345-9F1F-58E871306E95}" srcId="{8058E6D9-BF30-4A6C-8131-A6799874CE70}" destId="{3D7E5728-4AEF-4B09-88BE-6F5A3EE6195A}" srcOrd="0" destOrd="0" parTransId="{C0760519-6067-4E06-94F4-F17A3E8235C3}" sibTransId="{E9661711-B290-41AE-97DA-EA3CF7F1E768}"/>
    <dgm:cxn modelId="{BA93B446-2105-412D-BD08-54811019A078}" type="presOf" srcId="{5124A0BA-84BF-4C2C-877F-1CD79E8E7197}" destId="{81B463ED-811A-443E-8199-7188F9B22ACA}" srcOrd="1" destOrd="0" presId="urn:microsoft.com/office/officeart/2005/8/layout/orgChart1"/>
    <dgm:cxn modelId="{216A5320-F70F-4654-B48E-D49CF68C1E1A}" srcId="{8058E6D9-BF30-4A6C-8131-A6799874CE70}" destId="{5124A0BA-84BF-4C2C-877F-1CD79E8E7197}" srcOrd="1" destOrd="0" parTransId="{35D5FD8D-754C-452F-80E5-9B08A59EF78C}" sibTransId="{52910874-A858-4A6E-B954-794366FE9317}"/>
    <dgm:cxn modelId="{B33A6139-14C9-4C6A-9689-7059E18FBB07}" type="presOf" srcId="{A822EC5B-FF56-4020-A207-BB473951F9AD}" destId="{4D3D97B3-3A95-413B-85BF-DF3EE47BF8D6}" srcOrd="0" destOrd="0" presId="urn:microsoft.com/office/officeart/2005/8/layout/orgChart1"/>
    <dgm:cxn modelId="{A3772384-B478-4BD1-B71F-CE886344DE4D}" type="presOf" srcId="{803D734D-A220-43CC-B9FC-434FF764B80A}" destId="{D0082453-F8AB-4800-BE05-925DC18B6C67}" srcOrd="0" destOrd="0" presId="urn:microsoft.com/office/officeart/2005/8/layout/orgChart1"/>
    <dgm:cxn modelId="{2FED3156-201F-4DFE-BF92-36223FDE809D}" srcId="{803D734D-A220-43CC-B9FC-434FF764B80A}" destId="{8058E6D9-BF30-4A6C-8131-A6799874CE70}" srcOrd="0" destOrd="0" parTransId="{4DF1EDE5-C570-4884-A88E-AF5DDD99FF60}" sibTransId="{74456884-E66F-4CC6-ACEA-BD08A76E1E00}"/>
    <dgm:cxn modelId="{6161447F-EDA1-4C68-A6D9-028D71D99FF8}" type="presOf" srcId="{B3C63FA9-8437-4D75-9955-F26B91C8D2EE}" destId="{0D1894BA-8679-4258-AC45-7CD1C4B4F00B}" srcOrd="1" destOrd="0" presId="urn:microsoft.com/office/officeart/2005/8/layout/orgChart1"/>
    <dgm:cxn modelId="{FF8190A7-6C47-46F0-BCA9-6A0D0D910267}" type="presOf" srcId="{1107E6E8-4EA7-4C1C-88A1-7F4DF72C3915}" destId="{38689EA7-7BEF-44C1-8E06-653A81A22841}" srcOrd="0" destOrd="0" presId="urn:microsoft.com/office/officeart/2005/8/layout/orgChart1"/>
    <dgm:cxn modelId="{1E1BBB1E-F27B-4062-A05F-C433B6498977}" type="presOf" srcId="{8058E6D9-BF30-4A6C-8131-A6799874CE70}" destId="{30703C8D-6322-4F21-B1A2-ACC6BD7E2915}" srcOrd="1" destOrd="0" presId="urn:microsoft.com/office/officeart/2005/8/layout/orgChart1"/>
    <dgm:cxn modelId="{877742D9-0466-43AA-A6D8-8925D1FEEBA2}" type="presOf" srcId="{B3C63FA9-8437-4D75-9955-F26B91C8D2EE}" destId="{B091C8EB-892E-4489-BFC8-F387729D5570}" srcOrd="0" destOrd="0" presId="urn:microsoft.com/office/officeart/2005/8/layout/orgChart1"/>
    <dgm:cxn modelId="{9B602A59-FFCB-4EEA-A9ED-627016565531}" type="presOf" srcId="{8058E6D9-BF30-4A6C-8131-A6799874CE70}" destId="{2952D2D3-3593-41D8-B559-FA5DE2E4E78A}" srcOrd="0" destOrd="0" presId="urn:microsoft.com/office/officeart/2005/8/layout/orgChart1"/>
    <dgm:cxn modelId="{F85FB86C-5648-4561-9E52-D74CD1FFC0AA}" type="presOf" srcId="{C0760519-6067-4E06-94F4-F17A3E8235C3}" destId="{8C0E2F6B-E98B-4FC0-96DF-10058530DB8C}" srcOrd="0" destOrd="0" presId="urn:microsoft.com/office/officeart/2005/8/layout/orgChart1"/>
    <dgm:cxn modelId="{F5161729-AD26-4C76-B7A0-2F72D638C350}" type="presOf" srcId="{3D7E5728-4AEF-4B09-88BE-6F5A3EE6195A}" destId="{A3CA6534-B8E0-4923-8C7F-C41701145F99}" srcOrd="1" destOrd="0" presId="urn:microsoft.com/office/officeart/2005/8/layout/orgChart1"/>
    <dgm:cxn modelId="{FEB46753-F4CF-48D7-89AF-68F11CB5CFA4}" type="presOf" srcId="{5124A0BA-84BF-4C2C-877F-1CD79E8E7197}" destId="{C29B9784-47BD-4D69-9337-CF6946C8391C}" srcOrd="0" destOrd="0" presId="urn:microsoft.com/office/officeart/2005/8/layout/orgChart1"/>
    <dgm:cxn modelId="{46D72BF0-9582-4880-BC5C-B121B687F83C}" type="presOf" srcId="{35D5FD8D-754C-452F-80E5-9B08A59EF78C}" destId="{2C9AD1E4-E5F9-49BC-9506-2C06424F44F7}" srcOrd="0" destOrd="0" presId="urn:microsoft.com/office/officeart/2005/8/layout/orgChart1"/>
    <dgm:cxn modelId="{9AA781C1-3586-4EF4-972F-2FB0C315445C}" srcId="{8058E6D9-BF30-4A6C-8131-A6799874CE70}" destId="{A822EC5B-FF56-4020-A207-BB473951F9AD}" srcOrd="3" destOrd="0" parTransId="{A43CD0B8-21C8-4E83-8EC3-1B5BD4DAF5F3}" sibTransId="{64C1C46B-7A65-4F47-94EB-53BB43F666B7}"/>
    <dgm:cxn modelId="{B6B421AF-4B9C-49FA-8ACC-570CFF99128A}" srcId="{8058E6D9-BF30-4A6C-8131-A6799874CE70}" destId="{B3C63FA9-8437-4D75-9955-F26B91C8D2EE}" srcOrd="2" destOrd="0" parTransId="{1107E6E8-4EA7-4C1C-88A1-7F4DF72C3915}" sibTransId="{EA0784C0-3F62-4EBE-8D90-F48065240106}"/>
    <dgm:cxn modelId="{C39C1B2C-3548-4C75-9365-E767498D5F2A}" type="presOf" srcId="{A43CD0B8-21C8-4E83-8EC3-1B5BD4DAF5F3}" destId="{160C165D-7F19-45D7-9868-432D92A78D56}" srcOrd="0" destOrd="0" presId="urn:microsoft.com/office/officeart/2005/8/layout/orgChart1"/>
    <dgm:cxn modelId="{7714AD05-FB62-407C-8343-0E1061F36155}" type="presOf" srcId="{A822EC5B-FF56-4020-A207-BB473951F9AD}" destId="{B88E4076-B354-4C50-B6CF-3429B285A274}" srcOrd="1" destOrd="0" presId="urn:microsoft.com/office/officeart/2005/8/layout/orgChart1"/>
    <dgm:cxn modelId="{51732668-AF9D-427D-B83E-CD4B82432CBE}" type="presParOf" srcId="{D0082453-F8AB-4800-BE05-925DC18B6C67}" destId="{1AF70EA7-59C0-4428-836D-969FD2DDA499}" srcOrd="0" destOrd="0" presId="urn:microsoft.com/office/officeart/2005/8/layout/orgChart1"/>
    <dgm:cxn modelId="{05672964-35AF-4CDC-A97A-D5E56D398B89}" type="presParOf" srcId="{1AF70EA7-59C0-4428-836D-969FD2DDA499}" destId="{37313600-DF27-47C6-BA80-58DA743A4C28}" srcOrd="0" destOrd="0" presId="urn:microsoft.com/office/officeart/2005/8/layout/orgChart1"/>
    <dgm:cxn modelId="{A10657F3-AB14-42E3-9358-45AF9DA879AF}" type="presParOf" srcId="{37313600-DF27-47C6-BA80-58DA743A4C28}" destId="{2952D2D3-3593-41D8-B559-FA5DE2E4E78A}" srcOrd="0" destOrd="0" presId="urn:microsoft.com/office/officeart/2005/8/layout/orgChart1"/>
    <dgm:cxn modelId="{A8291365-5778-4B17-80AA-DCCA421F2B99}" type="presParOf" srcId="{37313600-DF27-47C6-BA80-58DA743A4C28}" destId="{30703C8D-6322-4F21-B1A2-ACC6BD7E2915}" srcOrd="1" destOrd="0" presId="urn:microsoft.com/office/officeart/2005/8/layout/orgChart1"/>
    <dgm:cxn modelId="{1B6CE7A0-84A3-4BAB-B7F1-FE97BF06B57D}" type="presParOf" srcId="{1AF70EA7-59C0-4428-836D-969FD2DDA499}" destId="{6FDA5BE6-1C5F-427C-AE91-30680F6BC746}" srcOrd="1" destOrd="0" presId="urn:microsoft.com/office/officeart/2005/8/layout/orgChart1"/>
    <dgm:cxn modelId="{20CC6381-C199-4D56-9138-73D4058C4195}" type="presParOf" srcId="{6FDA5BE6-1C5F-427C-AE91-30680F6BC746}" destId="{2C9AD1E4-E5F9-49BC-9506-2C06424F44F7}" srcOrd="0" destOrd="0" presId="urn:microsoft.com/office/officeart/2005/8/layout/orgChart1"/>
    <dgm:cxn modelId="{B4130429-A219-4857-8F29-19677095FCBD}" type="presParOf" srcId="{6FDA5BE6-1C5F-427C-AE91-30680F6BC746}" destId="{96B53683-CAD8-472A-9853-E25F7F50CC39}" srcOrd="1" destOrd="0" presId="urn:microsoft.com/office/officeart/2005/8/layout/orgChart1"/>
    <dgm:cxn modelId="{FBC04C91-7E65-41BD-96CE-633CB0439A44}" type="presParOf" srcId="{96B53683-CAD8-472A-9853-E25F7F50CC39}" destId="{41159487-B284-4775-AF3F-99125FB1BD6B}" srcOrd="0" destOrd="0" presId="urn:microsoft.com/office/officeart/2005/8/layout/orgChart1"/>
    <dgm:cxn modelId="{7E5CE556-EC91-4FD3-A0F7-2CDBB50D2302}" type="presParOf" srcId="{41159487-B284-4775-AF3F-99125FB1BD6B}" destId="{C29B9784-47BD-4D69-9337-CF6946C8391C}" srcOrd="0" destOrd="0" presId="urn:microsoft.com/office/officeart/2005/8/layout/orgChart1"/>
    <dgm:cxn modelId="{7A463F0F-8FFD-4772-9A4E-2B94E61069F7}" type="presParOf" srcId="{41159487-B284-4775-AF3F-99125FB1BD6B}" destId="{81B463ED-811A-443E-8199-7188F9B22ACA}" srcOrd="1" destOrd="0" presId="urn:microsoft.com/office/officeart/2005/8/layout/orgChart1"/>
    <dgm:cxn modelId="{B1CB0EB3-4195-4FDD-A56B-76132C0EC39E}" type="presParOf" srcId="{96B53683-CAD8-472A-9853-E25F7F50CC39}" destId="{FF20312D-FB07-4F77-8F8E-0F8E6B18E118}" srcOrd="1" destOrd="0" presId="urn:microsoft.com/office/officeart/2005/8/layout/orgChart1"/>
    <dgm:cxn modelId="{8903BDD2-37DA-4B0E-8915-FD49B556BB41}" type="presParOf" srcId="{96B53683-CAD8-472A-9853-E25F7F50CC39}" destId="{3679C2E6-9944-4AD4-B9B9-4EB8F890D1F6}" srcOrd="2" destOrd="0" presId="urn:microsoft.com/office/officeart/2005/8/layout/orgChart1"/>
    <dgm:cxn modelId="{54891FA4-EA15-4A4C-A662-1B30EF8E5EBA}" type="presParOf" srcId="{6FDA5BE6-1C5F-427C-AE91-30680F6BC746}" destId="{38689EA7-7BEF-44C1-8E06-653A81A22841}" srcOrd="2" destOrd="0" presId="urn:microsoft.com/office/officeart/2005/8/layout/orgChart1"/>
    <dgm:cxn modelId="{37DC6649-6345-4886-9A20-863C2C79A59D}" type="presParOf" srcId="{6FDA5BE6-1C5F-427C-AE91-30680F6BC746}" destId="{8477AC20-03F6-4093-9001-83B8112DE75B}" srcOrd="3" destOrd="0" presId="urn:microsoft.com/office/officeart/2005/8/layout/orgChart1"/>
    <dgm:cxn modelId="{739134FF-45CB-4697-A1E9-7795D2CA33AD}" type="presParOf" srcId="{8477AC20-03F6-4093-9001-83B8112DE75B}" destId="{C3FA97B5-A309-4E75-A4AE-E966607469E4}" srcOrd="0" destOrd="0" presId="urn:microsoft.com/office/officeart/2005/8/layout/orgChart1"/>
    <dgm:cxn modelId="{5DBEB210-9CB6-4CB0-A967-2C583EAC7D6C}" type="presParOf" srcId="{C3FA97B5-A309-4E75-A4AE-E966607469E4}" destId="{B091C8EB-892E-4489-BFC8-F387729D5570}" srcOrd="0" destOrd="0" presId="urn:microsoft.com/office/officeart/2005/8/layout/orgChart1"/>
    <dgm:cxn modelId="{50C22CCB-3328-49BD-87CF-7890864DC85F}" type="presParOf" srcId="{C3FA97B5-A309-4E75-A4AE-E966607469E4}" destId="{0D1894BA-8679-4258-AC45-7CD1C4B4F00B}" srcOrd="1" destOrd="0" presId="urn:microsoft.com/office/officeart/2005/8/layout/orgChart1"/>
    <dgm:cxn modelId="{D5A44AD0-8212-42D3-8B6E-5CB266051246}" type="presParOf" srcId="{8477AC20-03F6-4093-9001-83B8112DE75B}" destId="{2DDEDFB5-6725-4E09-8921-C5E6D6DDC043}" srcOrd="1" destOrd="0" presId="urn:microsoft.com/office/officeart/2005/8/layout/orgChart1"/>
    <dgm:cxn modelId="{900C2305-4243-43ED-9F76-E7DF3CA22651}" type="presParOf" srcId="{8477AC20-03F6-4093-9001-83B8112DE75B}" destId="{92A31B2A-E3AF-4746-B352-1A643D48E2CB}" srcOrd="2" destOrd="0" presId="urn:microsoft.com/office/officeart/2005/8/layout/orgChart1"/>
    <dgm:cxn modelId="{C33C4A76-AA64-4E81-AA40-A296718BA910}" type="presParOf" srcId="{6FDA5BE6-1C5F-427C-AE91-30680F6BC746}" destId="{160C165D-7F19-45D7-9868-432D92A78D56}" srcOrd="4" destOrd="0" presId="urn:microsoft.com/office/officeart/2005/8/layout/orgChart1"/>
    <dgm:cxn modelId="{D4567844-3230-4D5D-B112-C3D935A127F5}" type="presParOf" srcId="{6FDA5BE6-1C5F-427C-AE91-30680F6BC746}" destId="{435E9836-05D8-4206-9A24-9E12E1568C00}" srcOrd="5" destOrd="0" presId="urn:microsoft.com/office/officeart/2005/8/layout/orgChart1"/>
    <dgm:cxn modelId="{77C75E1A-06F0-4051-A01E-51F53F8547D3}" type="presParOf" srcId="{435E9836-05D8-4206-9A24-9E12E1568C00}" destId="{D1C775A5-00B5-4AE3-BABF-C6571D5A6E42}" srcOrd="0" destOrd="0" presId="urn:microsoft.com/office/officeart/2005/8/layout/orgChart1"/>
    <dgm:cxn modelId="{F641B721-7DEA-4AC3-823F-64104474BD61}" type="presParOf" srcId="{D1C775A5-00B5-4AE3-BABF-C6571D5A6E42}" destId="{4D3D97B3-3A95-413B-85BF-DF3EE47BF8D6}" srcOrd="0" destOrd="0" presId="urn:microsoft.com/office/officeart/2005/8/layout/orgChart1"/>
    <dgm:cxn modelId="{A9591BB7-D097-4CCC-9B48-FE78451376CB}" type="presParOf" srcId="{D1C775A5-00B5-4AE3-BABF-C6571D5A6E42}" destId="{B88E4076-B354-4C50-B6CF-3429B285A274}" srcOrd="1" destOrd="0" presId="urn:microsoft.com/office/officeart/2005/8/layout/orgChart1"/>
    <dgm:cxn modelId="{8B7D4A9D-6597-470E-8FE8-D66A2E8ADB39}" type="presParOf" srcId="{435E9836-05D8-4206-9A24-9E12E1568C00}" destId="{67C47DEB-D41B-4DE8-8406-AACE5BFE8ABC}" srcOrd="1" destOrd="0" presId="urn:microsoft.com/office/officeart/2005/8/layout/orgChart1"/>
    <dgm:cxn modelId="{4D4572E2-5B01-4BA4-B1F0-E2803117B01E}" type="presParOf" srcId="{435E9836-05D8-4206-9A24-9E12E1568C00}" destId="{2D8FD222-86A6-4499-98B9-DE65649F8521}" srcOrd="2" destOrd="0" presId="urn:microsoft.com/office/officeart/2005/8/layout/orgChart1"/>
    <dgm:cxn modelId="{41EA3529-7B09-4041-A18A-FBF4E9ED4068}" type="presParOf" srcId="{1AF70EA7-59C0-4428-836D-969FD2DDA499}" destId="{C715C392-5DBA-4239-89A1-7112928A5955}" srcOrd="2" destOrd="0" presId="urn:microsoft.com/office/officeart/2005/8/layout/orgChart1"/>
    <dgm:cxn modelId="{573586FE-23DC-444D-8607-1CCA9BD19CB3}" type="presParOf" srcId="{C715C392-5DBA-4239-89A1-7112928A5955}" destId="{8C0E2F6B-E98B-4FC0-96DF-10058530DB8C}" srcOrd="0" destOrd="0" presId="urn:microsoft.com/office/officeart/2005/8/layout/orgChart1"/>
    <dgm:cxn modelId="{116DEF8D-D122-4F0A-8C2E-872DBDBCCC45}" type="presParOf" srcId="{C715C392-5DBA-4239-89A1-7112928A5955}" destId="{59913886-BFE8-404D-AD18-738BB9FE89BE}" srcOrd="1" destOrd="0" presId="urn:microsoft.com/office/officeart/2005/8/layout/orgChart1"/>
    <dgm:cxn modelId="{6CEAA975-14E3-45A1-AC98-4559B450B998}" type="presParOf" srcId="{59913886-BFE8-404D-AD18-738BB9FE89BE}" destId="{17D35E53-4281-4FFB-92A4-DDA30AEFD4B8}" srcOrd="0" destOrd="0" presId="urn:microsoft.com/office/officeart/2005/8/layout/orgChart1"/>
    <dgm:cxn modelId="{FED776CE-5E80-4FE4-BBF8-48D8A7B007E4}" type="presParOf" srcId="{17D35E53-4281-4FFB-92A4-DDA30AEFD4B8}" destId="{538A2214-72B8-4065-A349-D2A546FE9843}" srcOrd="0" destOrd="0" presId="urn:microsoft.com/office/officeart/2005/8/layout/orgChart1"/>
    <dgm:cxn modelId="{F4E80106-07B8-4E98-85F6-F1031815E027}" type="presParOf" srcId="{17D35E53-4281-4FFB-92A4-DDA30AEFD4B8}" destId="{A3CA6534-B8E0-4923-8C7F-C41701145F99}" srcOrd="1" destOrd="0" presId="urn:microsoft.com/office/officeart/2005/8/layout/orgChart1"/>
    <dgm:cxn modelId="{F26EAC58-811F-442B-8DA0-BF34CADDDF52}" type="presParOf" srcId="{59913886-BFE8-404D-AD18-738BB9FE89BE}" destId="{AFCDBDB4-CDF8-430D-A70C-4EBBC79F048E}" srcOrd="1" destOrd="0" presId="urn:microsoft.com/office/officeart/2005/8/layout/orgChart1"/>
    <dgm:cxn modelId="{C8F65D6D-B2A5-44CF-8048-632CCC069251}" type="presParOf" srcId="{59913886-BFE8-404D-AD18-738BB9FE89BE}" destId="{D2A0BB2E-99FC-442F-8428-2FCA046CC0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1C2E02-8800-414E-B3C8-D1D34F8CD86F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891108-8503-4982-B083-9F5D88EAABF7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বাজার কী?</a:t>
          </a:r>
          <a:endParaRPr lang="en-US" sz="3200" b="1" dirty="0"/>
        </a:p>
      </dgm:t>
    </dgm:pt>
    <dgm:pt modelId="{660A1D8A-5E4C-472B-AB9F-31E2EF5F77EB}" type="parTrans" cxnId="{96DBABB2-4FBA-47BB-BEF8-56DF2C6F1D14}">
      <dgm:prSet/>
      <dgm:spPr/>
      <dgm:t>
        <a:bodyPr/>
        <a:lstStyle/>
        <a:p>
          <a:endParaRPr lang="en-US"/>
        </a:p>
      </dgm:t>
    </dgm:pt>
    <dgm:pt modelId="{EDF6B202-BCE2-4E4D-BBED-C1904AA9318F}" type="sibTrans" cxnId="{96DBABB2-4FBA-47BB-BEF8-56DF2C6F1D14}">
      <dgm:prSet/>
      <dgm:spPr/>
      <dgm:t>
        <a:bodyPr/>
        <a:lstStyle/>
        <a:p>
          <a:endParaRPr lang="en-US"/>
        </a:p>
      </dgm:t>
    </dgm:pt>
    <dgm:pt modelId="{042D3585-D7FC-4130-929F-26BE1FF1C823}">
      <dgm:prSet phldrT="[Text]" custT="1"/>
      <dgm:spPr/>
      <dgm:t>
        <a:bodyPr/>
        <a:lstStyle/>
        <a:p>
          <a:r>
            <a:rPr lang="en-US" sz="3200" b="1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জায়গা যেখানে আর্থিক দলিল ক্রয় বিক্রয় করা হয়।</a:t>
          </a:r>
          <a:endParaRPr lang="en-US" sz="3200" b="1" dirty="0"/>
        </a:p>
      </dgm:t>
    </dgm:pt>
    <dgm:pt modelId="{626DCF66-51FD-4970-AAC3-C1D97659272C}" type="parTrans" cxnId="{7386D659-97A8-42FF-BE8F-003AB5334FC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230141A-0305-487F-A83C-DA6D9AEA7B4F}" type="sibTrans" cxnId="{7386D659-97A8-42FF-BE8F-003AB5334FCA}">
      <dgm:prSet/>
      <dgm:spPr/>
      <dgm:t>
        <a:bodyPr/>
        <a:lstStyle/>
        <a:p>
          <a:endParaRPr lang="en-US"/>
        </a:p>
      </dgm:t>
    </dgm:pt>
    <dgm:pt modelId="{2B765B96-C216-4741-BEF3-BFEBC78E3135}" type="pres">
      <dgm:prSet presAssocID="{991C2E02-8800-414E-B3C8-D1D34F8CD8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9058766-FB45-487A-9BB8-B90016EAD8F7}" type="pres">
      <dgm:prSet presAssocID="{71891108-8503-4982-B083-9F5D88EAABF7}" presName="hierRoot1" presStyleCnt="0">
        <dgm:presLayoutVars>
          <dgm:hierBranch val="init"/>
        </dgm:presLayoutVars>
      </dgm:prSet>
      <dgm:spPr/>
    </dgm:pt>
    <dgm:pt modelId="{CC284DEA-1312-431B-A3B5-352A9DD0987E}" type="pres">
      <dgm:prSet presAssocID="{71891108-8503-4982-B083-9F5D88EAABF7}" presName="rootComposite1" presStyleCnt="0"/>
      <dgm:spPr/>
    </dgm:pt>
    <dgm:pt modelId="{4FBBD115-D52D-43C4-875A-2171F4140088}" type="pres">
      <dgm:prSet presAssocID="{71891108-8503-4982-B083-9F5D88EAABF7}" presName="rootText1" presStyleLbl="node0" presStyleIdx="0" presStyleCnt="1" custScaleX="42773" custScaleY="279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B7D9F6-972B-4A51-BC21-192EDC8AF5E7}" type="pres">
      <dgm:prSet presAssocID="{71891108-8503-4982-B083-9F5D88EAABF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4D67608-B150-4EFA-B506-CF7C3B35B129}" type="pres">
      <dgm:prSet presAssocID="{71891108-8503-4982-B083-9F5D88EAABF7}" presName="hierChild2" presStyleCnt="0"/>
      <dgm:spPr/>
    </dgm:pt>
    <dgm:pt modelId="{C2B457B7-BDBB-4FD0-8B95-0A0104934742}" type="pres">
      <dgm:prSet presAssocID="{626DCF66-51FD-4970-AAC3-C1D97659272C}" presName="Name37" presStyleLbl="parChTrans1D2" presStyleIdx="0" presStyleCnt="1"/>
      <dgm:spPr/>
      <dgm:t>
        <a:bodyPr/>
        <a:lstStyle/>
        <a:p>
          <a:endParaRPr lang="en-US"/>
        </a:p>
      </dgm:t>
    </dgm:pt>
    <dgm:pt modelId="{177EB98F-328D-431B-9EE1-68C636F49188}" type="pres">
      <dgm:prSet presAssocID="{042D3585-D7FC-4130-929F-26BE1FF1C823}" presName="hierRoot2" presStyleCnt="0">
        <dgm:presLayoutVars>
          <dgm:hierBranch val="init"/>
        </dgm:presLayoutVars>
      </dgm:prSet>
      <dgm:spPr/>
    </dgm:pt>
    <dgm:pt modelId="{6B96D4A1-0DF2-4BC7-9EA9-D5D2ADC1B641}" type="pres">
      <dgm:prSet presAssocID="{042D3585-D7FC-4130-929F-26BE1FF1C823}" presName="rootComposite" presStyleCnt="0"/>
      <dgm:spPr/>
    </dgm:pt>
    <dgm:pt modelId="{672E1CDB-47F7-49A1-A97D-8F5C8A3F7DBD}" type="pres">
      <dgm:prSet presAssocID="{042D3585-D7FC-4130-929F-26BE1FF1C823}" presName="rootText" presStyleLbl="node2" presStyleIdx="0" presStyleCnt="1" custScaleX="85728" custScaleY="38341" custLinFactNeighborX="2251" custLinFactNeighborY="-208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AF1EDB-862C-4640-82B0-7384578F1047}" type="pres">
      <dgm:prSet presAssocID="{042D3585-D7FC-4130-929F-26BE1FF1C823}" presName="rootConnector" presStyleLbl="node2" presStyleIdx="0" presStyleCnt="1"/>
      <dgm:spPr/>
      <dgm:t>
        <a:bodyPr/>
        <a:lstStyle/>
        <a:p>
          <a:endParaRPr lang="en-US"/>
        </a:p>
      </dgm:t>
    </dgm:pt>
    <dgm:pt modelId="{7540F5CB-58C6-4797-88E0-31805A5C3ED9}" type="pres">
      <dgm:prSet presAssocID="{042D3585-D7FC-4130-929F-26BE1FF1C823}" presName="hierChild4" presStyleCnt="0"/>
      <dgm:spPr/>
    </dgm:pt>
    <dgm:pt modelId="{70BEF96C-85B6-43E3-9B7A-A8BE760D319E}" type="pres">
      <dgm:prSet presAssocID="{042D3585-D7FC-4130-929F-26BE1FF1C823}" presName="hierChild5" presStyleCnt="0"/>
      <dgm:spPr/>
    </dgm:pt>
    <dgm:pt modelId="{5B8B41C2-1C07-4817-91DA-BA8C9013BEA3}" type="pres">
      <dgm:prSet presAssocID="{71891108-8503-4982-B083-9F5D88EAABF7}" presName="hierChild3" presStyleCnt="0"/>
      <dgm:spPr/>
    </dgm:pt>
  </dgm:ptLst>
  <dgm:cxnLst>
    <dgm:cxn modelId="{B450FE7B-B58A-4F08-B978-73484B7B6C76}" type="presOf" srcId="{042D3585-D7FC-4130-929F-26BE1FF1C823}" destId="{672E1CDB-47F7-49A1-A97D-8F5C8A3F7DBD}" srcOrd="0" destOrd="0" presId="urn:microsoft.com/office/officeart/2005/8/layout/orgChart1"/>
    <dgm:cxn modelId="{DE43D606-FD8D-471E-89D5-85AAD907626B}" type="presOf" srcId="{71891108-8503-4982-B083-9F5D88EAABF7}" destId="{3FB7D9F6-972B-4A51-BC21-192EDC8AF5E7}" srcOrd="1" destOrd="0" presId="urn:microsoft.com/office/officeart/2005/8/layout/orgChart1"/>
    <dgm:cxn modelId="{156396CF-8943-4EEB-AA2C-02A0220489E9}" type="presOf" srcId="{626DCF66-51FD-4970-AAC3-C1D97659272C}" destId="{C2B457B7-BDBB-4FD0-8B95-0A0104934742}" srcOrd="0" destOrd="0" presId="urn:microsoft.com/office/officeart/2005/8/layout/orgChart1"/>
    <dgm:cxn modelId="{1BC34561-6FEE-4BE7-BC52-2E04D7F54312}" type="presOf" srcId="{991C2E02-8800-414E-B3C8-D1D34F8CD86F}" destId="{2B765B96-C216-4741-BEF3-BFEBC78E3135}" srcOrd="0" destOrd="0" presId="urn:microsoft.com/office/officeart/2005/8/layout/orgChart1"/>
    <dgm:cxn modelId="{7386D659-97A8-42FF-BE8F-003AB5334FCA}" srcId="{71891108-8503-4982-B083-9F5D88EAABF7}" destId="{042D3585-D7FC-4130-929F-26BE1FF1C823}" srcOrd="0" destOrd="0" parTransId="{626DCF66-51FD-4970-AAC3-C1D97659272C}" sibTransId="{1230141A-0305-487F-A83C-DA6D9AEA7B4F}"/>
    <dgm:cxn modelId="{7AAA71E8-4820-46CF-AEFB-BCF76CCD8B34}" type="presOf" srcId="{042D3585-D7FC-4130-929F-26BE1FF1C823}" destId="{11AF1EDB-862C-4640-82B0-7384578F1047}" srcOrd="1" destOrd="0" presId="urn:microsoft.com/office/officeart/2005/8/layout/orgChart1"/>
    <dgm:cxn modelId="{D7B18D6E-08EB-4D0D-B27C-5B5D5C50D697}" type="presOf" srcId="{71891108-8503-4982-B083-9F5D88EAABF7}" destId="{4FBBD115-D52D-43C4-875A-2171F4140088}" srcOrd="0" destOrd="0" presId="urn:microsoft.com/office/officeart/2005/8/layout/orgChart1"/>
    <dgm:cxn modelId="{96DBABB2-4FBA-47BB-BEF8-56DF2C6F1D14}" srcId="{991C2E02-8800-414E-B3C8-D1D34F8CD86F}" destId="{71891108-8503-4982-B083-9F5D88EAABF7}" srcOrd="0" destOrd="0" parTransId="{660A1D8A-5E4C-472B-AB9F-31E2EF5F77EB}" sibTransId="{EDF6B202-BCE2-4E4D-BBED-C1904AA9318F}"/>
    <dgm:cxn modelId="{39503456-8439-4387-9E6F-0050B91E0E04}" type="presParOf" srcId="{2B765B96-C216-4741-BEF3-BFEBC78E3135}" destId="{19058766-FB45-487A-9BB8-B90016EAD8F7}" srcOrd="0" destOrd="0" presId="urn:microsoft.com/office/officeart/2005/8/layout/orgChart1"/>
    <dgm:cxn modelId="{EBB25E8E-41C4-44E1-A5E0-706A0A18B0C6}" type="presParOf" srcId="{19058766-FB45-487A-9BB8-B90016EAD8F7}" destId="{CC284DEA-1312-431B-A3B5-352A9DD0987E}" srcOrd="0" destOrd="0" presId="urn:microsoft.com/office/officeart/2005/8/layout/orgChart1"/>
    <dgm:cxn modelId="{35EDD873-0EB6-4830-984F-273E403C25B3}" type="presParOf" srcId="{CC284DEA-1312-431B-A3B5-352A9DD0987E}" destId="{4FBBD115-D52D-43C4-875A-2171F4140088}" srcOrd="0" destOrd="0" presId="urn:microsoft.com/office/officeart/2005/8/layout/orgChart1"/>
    <dgm:cxn modelId="{46D038C9-3269-4857-9FE1-3449B785C881}" type="presParOf" srcId="{CC284DEA-1312-431B-A3B5-352A9DD0987E}" destId="{3FB7D9F6-972B-4A51-BC21-192EDC8AF5E7}" srcOrd="1" destOrd="0" presId="urn:microsoft.com/office/officeart/2005/8/layout/orgChart1"/>
    <dgm:cxn modelId="{A5D6CCF6-C297-4907-9F76-DC4539484B9E}" type="presParOf" srcId="{19058766-FB45-487A-9BB8-B90016EAD8F7}" destId="{D4D67608-B150-4EFA-B506-CF7C3B35B129}" srcOrd="1" destOrd="0" presId="urn:microsoft.com/office/officeart/2005/8/layout/orgChart1"/>
    <dgm:cxn modelId="{EA2AA075-48A6-4FCB-9898-67F18749FB61}" type="presParOf" srcId="{D4D67608-B150-4EFA-B506-CF7C3B35B129}" destId="{C2B457B7-BDBB-4FD0-8B95-0A0104934742}" srcOrd="0" destOrd="0" presId="urn:microsoft.com/office/officeart/2005/8/layout/orgChart1"/>
    <dgm:cxn modelId="{CA21DF2B-EFDF-41AD-9A63-AF88A12A1E19}" type="presParOf" srcId="{D4D67608-B150-4EFA-B506-CF7C3B35B129}" destId="{177EB98F-328D-431B-9EE1-68C636F49188}" srcOrd="1" destOrd="0" presId="urn:microsoft.com/office/officeart/2005/8/layout/orgChart1"/>
    <dgm:cxn modelId="{66DAA63A-E41D-4455-8C08-B784DDB790FE}" type="presParOf" srcId="{177EB98F-328D-431B-9EE1-68C636F49188}" destId="{6B96D4A1-0DF2-4BC7-9EA9-D5D2ADC1B641}" srcOrd="0" destOrd="0" presId="urn:microsoft.com/office/officeart/2005/8/layout/orgChart1"/>
    <dgm:cxn modelId="{9F6AC18B-7FE2-4E73-BBC3-2FD538B84BC6}" type="presParOf" srcId="{6B96D4A1-0DF2-4BC7-9EA9-D5D2ADC1B641}" destId="{672E1CDB-47F7-49A1-A97D-8F5C8A3F7DBD}" srcOrd="0" destOrd="0" presId="urn:microsoft.com/office/officeart/2005/8/layout/orgChart1"/>
    <dgm:cxn modelId="{C7D19C2C-77B5-4528-8806-870012D93657}" type="presParOf" srcId="{6B96D4A1-0DF2-4BC7-9EA9-D5D2ADC1B641}" destId="{11AF1EDB-862C-4640-82B0-7384578F1047}" srcOrd="1" destOrd="0" presId="urn:microsoft.com/office/officeart/2005/8/layout/orgChart1"/>
    <dgm:cxn modelId="{40FB7582-16BB-46D7-968D-CF29D5B393B2}" type="presParOf" srcId="{177EB98F-328D-431B-9EE1-68C636F49188}" destId="{7540F5CB-58C6-4797-88E0-31805A5C3ED9}" srcOrd="1" destOrd="0" presId="urn:microsoft.com/office/officeart/2005/8/layout/orgChart1"/>
    <dgm:cxn modelId="{F9B865A9-EC06-45F8-B94F-E31B2DA4F1D9}" type="presParOf" srcId="{177EB98F-328D-431B-9EE1-68C636F49188}" destId="{70BEF96C-85B6-43E3-9B7A-A8BE760D319E}" srcOrd="2" destOrd="0" presId="urn:microsoft.com/office/officeart/2005/8/layout/orgChart1"/>
    <dgm:cxn modelId="{812E565C-2261-45C5-BA51-AAD7AB2BDE78}" type="presParOf" srcId="{19058766-FB45-487A-9BB8-B90016EAD8F7}" destId="{5B8B41C2-1C07-4817-91DA-BA8C9013BEA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F52B30-D42E-492B-8378-FC3BF4A7015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C5894A5-FBDE-417D-A675-9A0A7474611A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আর্থিক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2D1AFF1-8444-4DEA-8CCD-173CCC9A543A}" type="parTrans" cxnId="{7CF58818-145E-4913-9EAA-7D7107B01588}">
      <dgm:prSet/>
      <dgm:spPr/>
      <dgm:t>
        <a:bodyPr/>
        <a:lstStyle/>
        <a:p>
          <a:endParaRPr lang="en-US"/>
        </a:p>
      </dgm:t>
    </dgm:pt>
    <dgm:pt modelId="{36F783FD-1676-450C-ADD5-4068D5495FE3}" type="sibTrans" cxnId="{7CF58818-145E-4913-9EAA-7D7107B01588}">
      <dgm:prSet/>
      <dgm:spPr/>
      <dgm:t>
        <a:bodyPr/>
        <a:lstStyle/>
        <a:p>
          <a:endParaRPr lang="en-US"/>
        </a:p>
      </dgm:t>
    </dgm:pt>
    <dgm:pt modelId="{BE762BE4-438E-4BE4-B5FB-02D868DB076D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মুলধন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A31EF12-622F-4323-8C3C-25A6B0981AA3}" type="parTrans" cxnId="{480D2B47-420F-408C-992B-39E7150BFCC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A528897-0545-4D08-A4C7-052478586F13}" type="sibTrans" cxnId="{480D2B47-420F-408C-992B-39E7150BFCC2}">
      <dgm:prSet/>
      <dgm:spPr/>
      <dgm:t>
        <a:bodyPr/>
        <a:lstStyle/>
        <a:p>
          <a:endParaRPr lang="en-US"/>
        </a:p>
      </dgm:t>
    </dgm:pt>
    <dgm:pt modelId="{333832A8-CDD3-4732-9B27-2C2C272FDA65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সিকিউরিটি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E54C044-BCF2-489C-819F-25A3D00F12C9}" type="parTrans" cxnId="{45799E2C-812B-4A63-BCDA-A98B5CFBC98B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6B1C1F5-4CAB-4027-A1B0-5027F88FB861}" type="sibTrans" cxnId="{45799E2C-812B-4A63-BCDA-A98B5CFBC98B}">
      <dgm:prSet/>
      <dgm:spPr/>
      <dgm:t>
        <a:bodyPr/>
        <a:lstStyle/>
        <a:p>
          <a:endParaRPr lang="en-US"/>
        </a:p>
      </dgm:t>
    </dgm:pt>
    <dgm:pt modelId="{5BD70A41-E4EF-4D3C-B616-91790A880DC4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সেকেন্ডারি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82F1E40-0D1D-4D82-901B-8D0BB2F4B17A}" type="parTrans" cxnId="{84906CDB-BDA4-4628-9004-3C88EEA2BB4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EE32996-8516-4D66-B443-488A289DA0E7}" type="sibTrans" cxnId="{84906CDB-BDA4-4628-9004-3C88EEA2BB4F}">
      <dgm:prSet/>
      <dgm:spPr/>
      <dgm:t>
        <a:bodyPr/>
        <a:lstStyle/>
        <a:p>
          <a:endParaRPr lang="en-US"/>
        </a:p>
      </dgm:t>
    </dgm:pt>
    <dgm:pt modelId="{39CF7745-FEEE-4E62-BC9F-C428CDE1774A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প্রাইমারি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D372059-15C5-4DB6-86D7-8292DB9CAF3A}" type="parTrans" cxnId="{C533EEB9-DEE1-485C-8AE4-4260ACAE9C4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D6C876E-0D00-40AE-8D43-262BA3238372}" type="sibTrans" cxnId="{C533EEB9-DEE1-485C-8AE4-4260ACAE9C4F}">
      <dgm:prSet/>
      <dgm:spPr/>
      <dgm:t>
        <a:bodyPr/>
        <a:lstStyle/>
        <a:p>
          <a:endParaRPr lang="en-US"/>
        </a:p>
      </dgm:t>
    </dgm:pt>
    <dgm:pt modelId="{732C4294-FC0D-4541-AE2E-3D43D3BB923A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স্টক একচেঞ্জ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F734652-C444-4153-A3A4-8A3A7963AC7F}" type="parTrans" cxnId="{FCEED078-2870-4A36-A9A1-497839D32F9E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7C7B5EC-3A32-4431-A6F5-FF0FAAAC6346}" type="sibTrans" cxnId="{FCEED078-2870-4A36-A9A1-497839D32F9E}">
      <dgm:prSet/>
      <dgm:spPr/>
      <dgm:t>
        <a:bodyPr/>
        <a:lstStyle/>
        <a:p>
          <a:endParaRPr lang="en-US"/>
        </a:p>
      </dgm:t>
    </dgm:pt>
    <dgm:pt modelId="{CF106C31-4027-44E0-8997-D2B355AB7C93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মুদ্রা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C3E2AC8-4454-4D16-A119-25C1345738CC}" type="sibTrans" cxnId="{AA552E15-AE47-4276-837D-5A4BAAFC8C2B}">
      <dgm:prSet/>
      <dgm:spPr/>
      <dgm:t>
        <a:bodyPr/>
        <a:lstStyle/>
        <a:p>
          <a:endParaRPr lang="en-US"/>
        </a:p>
      </dgm:t>
    </dgm:pt>
    <dgm:pt modelId="{DF3447B5-14B2-4993-AC0C-4A919E6937DE}" type="parTrans" cxnId="{AA552E15-AE47-4276-837D-5A4BAAFC8C2B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D35E813-D83C-494D-93EF-BF0C4545BCB5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নন-সিকিউরিটি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BDF7226-A8D8-48B1-8FF6-CAA560BCCCE1}" type="sibTrans" cxnId="{A46C50FD-1A22-4D28-BC17-614A4E4FBF23}">
      <dgm:prSet/>
      <dgm:spPr/>
      <dgm:t>
        <a:bodyPr/>
        <a:lstStyle/>
        <a:p>
          <a:endParaRPr lang="en-US"/>
        </a:p>
      </dgm:t>
    </dgm:pt>
    <dgm:pt modelId="{FAB46CEB-A25C-4B80-99F9-D5BB4088B512}" type="parTrans" cxnId="{A46C50FD-1A22-4D28-BC17-614A4E4FBF2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B0F872-AFA1-4B2A-9943-690AB59DD61E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ও.টি.সি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450EDE4-E0F1-4E99-9092-87D6F27F99DA}" type="sibTrans" cxnId="{39A6D599-E224-46A5-8F6E-6A5E59FDAFB9}">
      <dgm:prSet/>
      <dgm:spPr/>
      <dgm:t>
        <a:bodyPr/>
        <a:lstStyle/>
        <a:p>
          <a:endParaRPr lang="en-US"/>
        </a:p>
      </dgm:t>
    </dgm:pt>
    <dgm:pt modelId="{BFD55291-94E3-4FB5-AE38-59F67943AC0A}" type="parTrans" cxnId="{39A6D599-E224-46A5-8F6E-6A5E59FDAFB9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CF8038E-D235-43B1-A1E7-F3EE6351B76B}">
      <dgm:prSet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CSE</a:t>
          </a:r>
        </a:p>
      </dgm:t>
    </dgm:pt>
    <dgm:pt modelId="{97361645-B2CB-445A-A6C1-0ED4834C38C2}" type="parTrans" cxnId="{038EB662-9525-44DD-A8E0-B70982524D5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75432D8-1F5E-4D61-9113-5462C7D76F19}" type="sibTrans" cxnId="{038EB662-9525-44DD-A8E0-B70982524D53}">
      <dgm:prSet/>
      <dgm:spPr/>
      <dgm:t>
        <a:bodyPr/>
        <a:lstStyle/>
        <a:p>
          <a:endParaRPr lang="en-US"/>
        </a:p>
      </dgm:t>
    </dgm:pt>
    <dgm:pt modelId="{01D08D11-1D31-4A40-AC92-8E1AFC283CF2}">
      <dgm:prSet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DSE</a:t>
          </a:r>
        </a:p>
      </dgm:t>
    </dgm:pt>
    <dgm:pt modelId="{665C3351-40A4-4B6D-9374-7B6264A49C30}" type="parTrans" cxnId="{79E12E90-6179-46C3-9F9F-323F990F1D10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535FD47-AC6A-4080-A344-76398500E76B}" type="sibTrans" cxnId="{79E12E90-6179-46C3-9F9F-323F990F1D10}">
      <dgm:prSet/>
      <dgm:spPr/>
      <dgm:t>
        <a:bodyPr/>
        <a:lstStyle/>
        <a:p>
          <a:endParaRPr lang="en-US"/>
        </a:p>
      </dgm:t>
    </dgm:pt>
    <dgm:pt modelId="{04D1B983-88EF-473D-BEDF-38828F79069E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ঢাকা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855AC19-CD7C-4775-8DE4-3D4B6BA454CB}" type="parTrans" cxnId="{2FFCF9E0-B8A4-47C8-A801-80DB7F41D146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07BAC46-FF87-48C1-90FC-852BCBE8EC2A}" type="sibTrans" cxnId="{2FFCF9E0-B8A4-47C8-A801-80DB7F41D146}">
      <dgm:prSet/>
      <dgm:spPr/>
      <dgm:t>
        <a:bodyPr/>
        <a:lstStyle/>
        <a:p>
          <a:endParaRPr lang="en-US"/>
        </a:p>
      </dgm:t>
    </dgm:pt>
    <dgm:pt modelId="{86D573BA-5288-48D6-8C24-76F454EC5120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চট্টগ্রাম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65BF1FF-12F7-41E0-B46E-DF48F352DBA0}" type="parTrans" cxnId="{49AD7861-3F0C-4740-A487-71C9C8219D1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18D15F-373E-43E1-8CC1-267E556D5AE7}" type="sibTrans" cxnId="{49AD7861-3F0C-4740-A487-71C9C8219D18}">
      <dgm:prSet/>
      <dgm:spPr/>
      <dgm:t>
        <a:bodyPr/>
        <a:lstStyle/>
        <a:p>
          <a:endParaRPr lang="en-US"/>
        </a:p>
      </dgm:t>
    </dgm:pt>
    <dgm:pt modelId="{BA62858C-81EE-4E6B-B36C-FA478990309D}" type="pres">
      <dgm:prSet presAssocID="{FCF52B30-D42E-492B-8378-FC3BF4A7015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A1F3088-D501-4495-96B4-566BE028EF59}" type="pres">
      <dgm:prSet presAssocID="{AC5894A5-FBDE-417D-A675-9A0A7474611A}" presName="hierRoot1" presStyleCnt="0"/>
      <dgm:spPr/>
    </dgm:pt>
    <dgm:pt modelId="{F17D6150-BCCA-4BF0-813E-AC29691D9098}" type="pres">
      <dgm:prSet presAssocID="{AC5894A5-FBDE-417D-A675-9A0A7474611A}" presName="composite" presStyleCnt="0"/>
      <dgm:spPr/>
    </dgm:pt>
    <dgm:pt modelId="{4E522B23-433D-40DD-8EAB-59AF528D50CE}" type="pres">
      <dgm:prSet presAssocID="{AC5894A5-FBDE-417D-A675-9A0A7474611A}" presName="background" presStyleLbl="node0" presStyleIdx="0" presStyleCnt="1"/>
      <dgm:spPr/>
    </dgm:pt>
    <dgm:pt modelId="{F8122463-D766-4937-88A3-6DFBD991DBB9}" type="pres">
      <dgm:prSet presAssocID="{AC5894A5-FBDE-417D-A675-9A0A7474611A}" presName="text" presStyleLbl="fgAcc0" presStyleIdx="0" presStyleCnt="1" custScaleX="262578" custLinFactNeighborY="37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7A1C-DD96-4D21-8D9B-2F3C9610178A}" type="pres">
      <dgm:prSet presAssocID="{AC5894A5-FBDE-417D-A675-9A0A7474611A}" presName="hierChild2" presStyleCnt="0"/>
      <dgm:spPr/>
    </dgm:pt>
    <dgm:pt modelId="{B2B3AFA5-EE65-4941-964D-9745B1F9D4A9}" type="pres">
      <dgm:prSet presAssocID="{3A31EF12-622F-4323-8C3C-25A6B0981AA3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4B9CF88-0FC5-40EB-A24D-4C87E0728F6D}" type="pres">
      <dgm:prSet presAssocID="{BE762BE4-438E-4BE4-B5FB-02D868DB076D}" presName="hierRoot2" presStyleCnt="0"/>
      <dgm:spPr/>
    </dgm:pt>
    <dgm:pt modelId="{CE3B97FB-6585-4440-BFB7-F6B47D08DFBE}" type="pres">
      <dgm:prSet presAssocID="{BE762BE4-438E-4BE4-B5FB-02D868DB076D}" presName="composite2" presStyleCnt="0"/>
      <dgm:spPr/>
    </dgm:pt>
    <dgm:pt modelId="{14EE5CCF-E2B6-4B74-8B10-E0112CE043C5}" type="pres">
      <dgm:prSet presAssocID="{BE762BE4-438E-4BE4-B5FB-02D868DB076D}" presName="background2" presStyleLbl="node2" presStyleIdx="0" presStyleCnt="2"/>
      <dgm:spPr/>
    </dgm:pt>
    <dgm:pt modelId="{474F61EB-5354-45C6-BDEB-6CC73EADE88A}" type="pres">
      <dgm:prSet presAssocID="{BE762BE4-438E-4BE4-B5FB-02D868DB076D}" presName="text2" presStyleLbl="fgAcc2" presStyleIdx="0" presStyleCnt="2" custScaleX="3680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B2574F-401F-4DDC-83B0-6A3081C9FCA2}" type="pres">
      <dgm:prSet presAssocID="{BE762BE4-438E-4BE4-B5FB-02D868DB076D}" presName="hierChild3" presStyleCnt="0"/>
      <dgm:spPr/>
    </dgm:pt>
    <dgm:pt modelId="{E5DB0DB4-0F7C-4B13-8204-D4D7AC7A52EF}" type="pres">
      <dgm:prSet presAssocID="{CE54C044-BCF2-489C-819F-25A3D00F12C9}" presName="Name17" presStyleLbl="parChTrans1D3" presStyleIdx="0" presStyleCnt="2"/>
      <dgm:spPr/>
      <dgm:t>
        <a:bodyPr/>
        <a:lstStyle/>
        <a:p>
          <a:endParaRPr lang="en-US"/>
        </a:p>
      </dgm:t>
    </dgm:pt>
    <dgm:pt modelId="{3D8D107F-15D5-4B23-9001-3526E2D2E408}" type="pres">
      <dgm:prSet presAssocID="{333832A8-CDD3-4732-9B27-2C2C272FDA65}" presName="hierRoot3" presStyleCnt="0"/>
      <dgm:spPr/>
    </dgm:pt>
    <dgm:pt modelId="{359BA9C8-6E5E-40E4-A6A4-EBC00017DD91}" type="pres">
      <dgm:prSet presAssocID="{333832A8-CDD3-4732-9B27-2C2C272FDA65}" presName="composite3" presStyleCnt="0"/>
      <dgm:spPr/>
    </dgm:pt>
    <dgm:pt modelId="{BBC1F2D7-F153-45E4-9781-251F28B05B08}" type="pres">
      <dgm:prSet presAssocID="{333832A8-CDD3-4732-9B27-2C2C272FDA65}" presName="background3" presStyleLbl="node3" presStyleIdx="0" presStyleCnt="2"/>
      <dgm:spPr/>
    </dgm:pt>
    <dgm:pt modelId="{E8BBCFBE-5362-4671-85F0-5D5F6642F0C6}" type="pres">
      <dgm:prSet presAssocID="{333832A8-CDD3-4732-9B27-2C2C272FDA65}" presName="text3" presStyleLbl="fgAcc3" presStyleIdx="0" presStyleCnt="2" custScaleX="2417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A202EF-7605-445B-94C8-E5824F74E9CD}" type="pres">
      <dgm:prSet presAssocID="{333832A8-CDD3-4732-9B27-2C2C272FDA65}" presName="hierChild4" presStyleCnt="0"/>
      <dgm:spPr/>
    </dgm:pt>
    <dgm:pt modelId="{AD8A39A9-EEC4-4479-A128-4E6983A9E658}" type="pres">
      <dgm:prSet presAssocID="{AD372059-15C5-4DB6-86D7-8292DB9CAF3A}" presName="Name23" presStyleLbl="parChTrans1D4" presStyleIdx="0" presStyleCnt="8"/>
      <dgm:spPr/>
      <dgm:t>
        <a:bodyPr/>
        <a:lstStyle/>
        <a:p>
          <a:endParaRPr lang="en-US"/>
        </a:p>
      </dgm:t>
    </dgm:pt>
    <dgm:pt modelId="{1BFDA7AD-CDD0-494E-BEBE-6762594F9B6F}" type="pres">
      <dgm:prSet presAssocID="{39CF7745-FEEE-4E62-BC9F-C428CDE1774A}" presName="hierRoot4" presStyleCnt="0"/>
      <dgm:spPr/>
    </dgm:pt>
    <dgm:pt modelId="{6C16DDC6-0E3F-4AED-B548-55239247D537}" type="pres">
      <dgm:prSet presAssocID="{39CF7745-FEEE-4E62-BC9F-C428CDE1774A}" presName="composite4" presStyleCnt="0"/>
      <dgm:spPr/>
    </dgm:pt>
    <dgm:pt modelId="{6426E836-4BB4-432F-990B-AA4CC6A678DD}" type="pres">
      <dgm:prSet presAssocID="{39CF7745-FEEE-4E62-BC9F-C428CDE1774A}" presName="background4" presStyleLbl="node4" presStyleIdx="0" presStyleCnt="8"/>
      <dgm:spPr/>
    </dgm:pt>
    <dgm:pt modelId="{F9B47DF8-E2E7-4EC5-9E66-4227A40C3759}" type="pres">
      <dgm:prSet presAssocID="{39CF7745-FEEE-4E62-BC9F-C428CDE1774A}" presName="text4" presStyleLbl="fgAcc4" presStyleIdx="0" presStyleCnt="8" custScaleX="1973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7B916A-CF30-412D-9E9A-C1026AD2617E}" type="pres">
      <dgm:prSet presAssocID="{39CF7745-FEEE-4E62-BC9F-C428CDE1774A}" presName="hierChild5" presStyleCnt="0"/>
      <dgm:spPr/>
    </dgm:pt>
    <dgm:pt modelId="{0ECE5697-1915-4583-B4D6-86F5FB72F3A0}" type="pres">
      <dgm:prSet presAssocID="{F82F1E40-0D1D-4D82-901B-8D0BB2F4B17A}" presName="Name23" presStyleLbl="parChTrans1D4" presStyleIdx="1" presStyleCnt="8"/>
      <dgm:spPr/>
      <dgm:t>
        <a:bodyPr/>
        <a:lstStyle/>
        <a:p>
          <a:endParaRPr lang="en-US"/>
        </a:p>
      </dgm:t>
    </dgm:pt>
    <dgm:pt modelId="{732BFA48-14B5-48DE-8A3A-458FD6C620E8}" type="pres">
      <dgm:prSet presAssocID="{5BD70A41-E4EF-4D3C-B616-91790A880DC4}" presName="hierRoot4" presStyleCnt="0"/>
      <dgm:spPr/>
    </dgm:pt>
    <dgm:pt modelId="{191116E3-A1D3-4060-80BA-F43966642B7E}" type="pres">
      <dgm:prSet presAssocID="{5BD70A41-E4EF-4D3C-B616-91790A880DC4}" presName="composite4" presStyleCnt="0"/>
      <dgm:spPr/>
    </dgm:pt>
    <dgm:pt modelId="{EFBE9FF5-D65C-44FA-9FAC-E7D120A2D358}" type="pres">
      <dgm:prSet presAssocID="{5BD70A41-E4EF-4D3C-B616-91790A880DC4}" presName="background4" presStyleLbl="node4" presStyleIdx="1" presStyleCnt="8"/>
      <dgm:spPr/>
    </dgm:pt>
    <dgm:pt modelId="{678DFE76-B139-4642-A08C-C8CC2DA09F45}" type="pres">
      <dgm:prSet presAssocID="{5BD70A41-E4EF-4D3C-B616-91790A880DC4}" presName="text4" presStyleLbl="fgAcc4" presStyleIdx="1" presStyleCnt="8" custScaleX="2076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0388C1-9234-4F40-8048-F013459D0328}" type="pres">
      <dgm:prSet presAssocID="{5BD70A41-E4EF-4D3C-B616-91790A880DC4}" presName="hierChild5" presStyleCnt="0"/>
      <dgm:spPr/>
    </dgm:pt>
    <dgm:pt modelId="{DF772B3C-78DA-43C7-9A18-149394E79A10}" type="pres">
      <dgm:prSet presAssocID="{FF734652-C444-4153-A3A4-8A3A7963AC7F}" presName="Name23" presStyleLbl="parChTrans1D4" presStyleIdx="2" presStyleCnt="8"/>
      <dgm:spPr/>
      <dgm:t>
        <a:bodyPr/>
        <a:lstStyle/>
        <a:p>
          <a:endParaRPr lang="en-US"/>
        </a:p>
      </dgm:t>
    </dgm:pt>
    <dgm:pt modelId="{C1588534-939F-44FC-B5CC-CEB0B22CB8A2}" type="pres">
      <dgm:prSet presAssocID="{732C4294-FC0D-4541-AE2E-3D43D3BB923A}" presName="hierRoot4" presStyleCnt="0"/>
      <dgm:spPr/>
    </dgm:pt>
    <dgm:pt modelId="{CC1F7204-4F09-4F5B-B3A6-3A3015F2CA37}" type="pres">
      <dgm:prSet presAssocID="{732C4294-FC0D-4541-AE2E-3D43D3BB923A}" presName="composite4" presStyleCnt="0"/>
      <dgm:spPr/>
    </dgm:pt>
    <dgm:pt modelId="{E351BA15-FD7E-4C44-8FD8-1C30154D5131}" type="pres">
      <dgm:prSet presAssocID="{732C4294-FC0D-4541-AE2E-3D43D3BB923A}" presName="background4" presStyleLbl="node4" presStyleIdx="2" presStyleCnt="8"/>
      <dgm:spPr/>
    </dgm:pt>
    <dgm:pt modelId="{9D6B8FF9-AF3A-419E-83BA-DA2EFF848751}" type="pres">
      <dgm:prSet presAssocID="{732C4294-FC0D-4541-AE2E-3D43D3BB923A}" presName="text4" presStyleLbl="fgAcc4" presStyleIdx="2" presStyleCnt="8" custScaleX="2267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4D3925-4DB9-4AC8-B69B-A6C1ECE0324D}" type="pres">
      <dgm:prSet presAssocID="{732C4294-FC0D-4541-AE2E-3D43D3BB923A}" presName="hierChild5" presStyleCnt="0"/>
      <dgm:spPr/>
    </dgm:pt>
    <dgm:pt modelId="{2962D103-AFC5-45BB-BC6C-9F7574AFD887}" type="pres">
      <dgm:prSet presAssocID="{665C3351-40A4-4B6D-9374-7B6264A49C30}" presName="Name23" presStyleLbl="parChTrans1D4" presStyleIdx="3" presStyleCnt="8"/>
      <dgm:spPr/>
      <dgm:t>
        <a:bodyPr/>
        <a:lstStyle/>
        <a:p>
          <a:endParaRPr lang="en-US"/>
        </a:p>
      </dgm:t>
    </dgm:pt>
    <dgm:pt modelId="{CCA2169E-E82C-451F-BB48-81549AD2FCED}" type="pres">
      <dgm:prSet presAssocID="{01D08D11-1D31-4A40-AC92-8E1AFC283CF2}" presName="hierRoot4" presStyleCnt="0"/>
      <dgm:spPr/>
    </dgm:pt>
    <dgm:pt modelId="{CC2F74F6-6271-4616-B0CB-55F3D0437856}" type="pres">
      <dgm:prSet presAssocID="{01D08D11-1D31-4A40-AC92-8E1AFC283CF2}" presName="composite4" presStyleCnt="0"/>
      <dgm:spPr/>
    </dgm:pt>
    <dgm:pt modelId="{F31BCDE1-412D-4013-BE31-77A28E13CF3B}" type="pres">
      <dgm:prSet presAssocID="{01D08D11-1D31-4A40-AC92-8E1AFC283CF2}" presName="background4" presStyleLbl="node4" presStyleIdx="3" presStyleCnt="8"/>
      <dgm:spPr/>
    </dgm:pt>
    <dgm:pt modelId="{3BE2F59A-05E1-490F-8CE2-3847772FEF26}" type="pres">
      <dgm:prSet presAssocID="{01D08D11-1D31-4A40-AC92-8E1AFC283CF2}" presName="text4" presStyleLbl="fgAcc4" presStyleIdx="3" presStyleCnt="8" custScaleX="164688" custLinFactNeighborX="10434" custLinFactNeighborY="-61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576664-ACAB-45D6-A1A9-2DBD208E029C}" type="pres">
      <dgm:prSet presAssocID="{01D08D11-1D31-4A40-AC92-8E1AFC283CF2}" presName="hierChild5" presStyleCnt="0"/>
      <dgm:spPr/>
    </dgm:pt>
    <dgm:pt modelId="{A8D9E3BB-C523-4A91-B4C5-9BC196D69ADE}" type="pres">
      <dgm:prSet presAssocID="{97361645-B2CB-445A-A6C1-0ED4834C38C2}" presName="Name23" presStyleLbl="parChTrans1D4" presStyleIdx="4" presStyleCnt="8"/>
      <dgm:spPr/>
      <dgm:t>
        <a:bodyPr/>
        <a:lstStyle/>
        <a:p>
          <a:endParaRPr lang="en-US"/>
        </a:p>
      </dgm:t>
    </dgm:pt>
    <dgm:pt modelId="{E350254E-6816-4D54-8A88-E79C0DB4CE06}" type="pres">
      <dgm:prSet presAssocID="{9CF8038E-D235-43B1-A1E7-F3EE6351B76B}" presName="hierRoot4" presStyleCnt="0"/>
      <dgm:spPr/>
    </dgm:pt>
    <dgm:pt modelId="{42F5253F-EE43-4A90-BEFC-830F832E9141}" type="pres">
      <dgm:prSet presAssocID="{9CF8038E-D235-43B1-A1E7-F3EE6351B76B}" presName="composite4" presStyleCnt="0"/>
      <dgm:spPr/>
    </dgm:pt>
    <dgm:pt modelId="{BD3B17C2-EF34-43F1-B1A4-592BA10E15B1}" type="pres">
      <dgm:prSet presAssocID="{9CF8038E-D235-43B1-A1E7-F3EE6351B76B}" presName="background4" presStyleLbl="node4" presStyleIdx="4" presStyleCnt="8"/>
      <dgm:spPr/>
    </dgm:pt>
    <dgm:pt modelId="{517E170A-1BAD-4D00-86F3-E55A1977F48A}" type="pres">
      <dgm:prSet presAssocID="{9CF8038E-D235-43B1-A1E7-F3EE6351B76B}" presName="text4" presStyleLbl="fgAcc4" presStyleIdx="4" presStyleCnt="8" custScaleX="1913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014DCA-64E9-45FA-8BFD-450E70754D38}" type="pres">
      <dgm:prSet presAssocID="{9CF8038E-D235-43B1-A1E7-F3EE6351B76B}" presName="hierChild5" presStyleCnt="0"/>
      <dgm:spPr/>
    </dgm:pt>
    <dgm:pt modelId="{C458B412-DFBA-49D3-8D01-877AC91A05E8}" type="pres">
      <dgm:prSet presAssocID="{BFD55291-94E3-4FB5-AE38-59F67943AC0A}" presName="Name23" presStyleLbl="parChTrans1D4" presStyleIdx="5" presStyleCnt="8"/>
      <dgm:spPr/>
      <dgm:t>
        <a:bodyPr/>
        <a:lstStyle/>
        <a:p>
          <a:endParaRPr lang="en-US"/>
        </a:p>
      </dgm:t>
    </dgm:pt>
    <dgm:pt modelId="{185499C8-BAC0-4DFD-B2DD-796E5E9E39E1}" type="pres">
      <dgm:prSet presAssocID="{4EB0F872-AFA1-4B2A-9943-690AB59DD61E}" presName="hierRoot4" presStyleCnt="0"/>
      <dgm:spPr/>
    </dgm:pt>
    <dgm:pt modelId="{E61BCC44-5C7D-4CA1-9987-9003B1FC44E2}" type="pres">
      <dgm:prSet presAssocID="{4EB0F872-AFA1-4B2A-9943-690AB59DD61E}" presName="composite4" presStyleCnt="0"/>
      <dgm:spPr/>
    </dgm:pt>
    <dgm:pt modelId="{54D2CBCD-87C7-4F89-B286-9CA213755AB9}" type="pres">
      <dgm:prSet presAssocID="{4EB0F872-AFA1-4B2A-9943-690AB59DD61E}" presName="background4" presStyleLbl="node4" presStyleIdx="5" presStyleCnt="8"/>
      <dgm:spPr/>
    </dgm:pt>
    <dgm:pt modelId="{528C1083-AEF6-4CF8-A376-B2506BB1DD39}" type="pres">
      <dgm:prSet presAssocID="{4EB0F872-AFA1-4B2A-9943-690AB59DD61E}" presName="text4" presStyleLbl="fgAcc4" presStyleIdx="5" presStyleCnt="8" custScaleX="2219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3260FD-6DBC-4140-97E0-BA3C4C9FAB8E}" type="pres">
      <dgm:prSet presAssocID="{4EB0F872-AFA1-4B2A-9943-690AB59DD61E}" presName="hierChild5" presStyleCnt="0"/>
      <dgm:spPr/>
    </dgm:pt>
    <dgm:pt modelId="{3D878CC3-08A0-41BA-8DFA-7526FBA8BBBB}" type="pres">
      <dgm:prSet presAssocID="{1855AC19-CD7C-4775-8DE4-3D4B6BA454CB}" presName="Name23" presStyleLbl="parChTrans1D4" presStyleIdx="6" presStyleCnt="8"/>
      <dgm:spPr/>
      <dgm:t>
        <a:bodyPr/>
        <a:lstStyle/>
        <a:p>
          <a:endParaRPr lang="en-US"/>
        </a:p>
      </dgm:t>
    </dgm:pt>
    <dgm:pt modelId="{FEBF5D3F-3454-4603-B022-586950FDB2AD}" type="pres">
      <dgm:prSet presAssocID="{04D1B983-88EF-473D-BEDF-38828F79069E}" presName="hierRoot4" presStyleCnt="0"/>
      <dgm:spPr/>
    </dgm:pt>
    <dgm:pt modelId="{3AA81FAE-0089-4465-8896-0169AB0386A7}" type="pres">
      <dgm:prSet presAssocID="{04D1B983-88EF-473D-BEDF-38828F79069E}" presName="composite4" presStyleCnt="0"/>
      <dgm:spPr/>
    </dgm:pt>
    <dgm:pt modelId="{06556A81-1CFE-4F1A-98B3-C02C8E0B3F70}" type="pres">
      <dgm:prSet presAssocID="{04D1B983-88EF-473D-BEDF-38828F79069E}" presName="background4" presStyleLbl="node4" presStyleIdx="6" presStyleCnt="8"/>
      <dgm:spPr/>
    </dgm:pt>
    <dgm:pt modelId="{CB5254E9-52CD-434D-B81A-A5BE6DF5E351}" type="pres">
      <dgm:prSet presAssocID="{04D1B983-88EF-473D-BEDF-38828F79069E}" presName="text4" presStyleLbl="fgAcc4" presStyleIdx="6" presStyleCnt="8" custScaleX="197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14BFAF-539D-4F96-A67A-ED80AB31EC4C}" type="pres">
      <dgm:prSet presAssocID="{04D1B983-88EF-473D-BEDF-38828F79069E}" presName="hierChild5" presStyleCnt="0"/>
      <dgm:spPr/>
    </dgm:pt>
    <dgm:pt modelId="{7D2DEA8A-0B97-4672-B733-3F7A2B4839CB}" type="pres">
      <dgm:prSet presAssocID="{C65BF1FF-12F7-41E0-B46E-DF48F352DBA0}" presName="Name23" presStyleLbl="parChTrans1D4" presStyleIdx="7" presStyleCnt="8"/>
      <dgm:spPr/>
      <dgm:t>
        <a:bodyPr/>
        <a:lstStyle/>
        <a:p>
          <a:endParaRPr lang="en-US"/>
        </a:p>
      </dgm:t>
    </dgm:pt>
    <dgm:pt modelId="{B086BAD4-B924-4880-BA84-AB4703F66BE3}" type="pres">
      <dgm:prSet presAssocID="{86D573BA-5288-48D6-8C24-76F454EC5120}" presName="hierRoot4" presStyleCnt="0"/>
      <dgm:spPr/>
    </dgm:pt>
    <dgm:pt modelId="{7B5FA061-882B-482D-B5D3-FF7415FD23CE}" type="pres">
      <dgm:prSet presAssocID="{86D573BA-5288-48D6-8C24-76F454EC5120}" presName="composite4" presStyleCnt="0"/>
      <dgm:spPr/>
    </dgm:pt>
    <dgm:pt modelId="{AF98C823-221D-4B0E-A436-06869E2F6884}" type="pres">
      <dgm:prSet presAssocID="{86D573BA-5288-48D6-8C24-76F454EC5120}" presName="background4" presStyleLbl="node4" presStyleIdx="7" presStyleCnt="8"/>
      <dgm:spPr/>
    </dgm:pt>
    <dgm:pt modelId="{6F6A0240-D61C-448B-B7C5-4CE83414AE3C}" type="pres">
      <dgm:prSet presAssocID="{86D573BA-5288-48D6-8C24-76F454EC5120}" presName="text4" presStyleLbl="fgAcc4" presStyleIdx="7" presStyleCnt="8" custScaleX="221414" custLinFactNeighborX="1302" custLinFactNeighborY="-61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BE65A3-F9AF-42AB-B19F-88FAA9746F20}" type="pres">
      <dgm:prSet presAssocID="{86D573BA-5288-48D6-8C24-76F454EC5120}" presName="hierChild5" presStyleCnt="0"/>
      <dgm:spPr/>
    </dgm:pt>
    <dgm:pt modelId="{8E4191AC-7360-4460-913D-386FCD7D5364}" type="pres">
      <dgm:prSet presAssocID="{FAB46CEB-A25C-4B80-99F9-D5BB4088B512}" presName="Name17" presStyleLbl="parChTrans1D3" presStyleIdx="1" presStyleCnt="2"/>
      <dgm:spPr/>
      <dgm:t>
        <a:bodyPr/>
        <a:lstStyle/>
        <a:p>
          <a:endParaRPr lang="en-US"/>
        </a:p>
      </dgm:t>
    </dgm:pt>
    <dgm:pt modelId="{5ED2B929-0EFD-43E6-9779-865435F105AF}" type="pres">
      <dgm:prSet presAssocID="{CD35E813-D83C-494D-93EF-BF0C4545BCB5}" presName="hierRoot3" presStyleCnt="0"/>
      <dgm:spPr/>
    </dgm:pt>
    <dgm:pt modelId="{BECC3702-F0D6-4908-86B5-4BED65F402FA}" type="pres">
      <dgm:prSet presAssocID="{CD35E813-D83C-494D-93EF-BF0C4545BCB5}" presName="composite3" presStyleCnt="0"/>
      <dgm:spPr/>
    </dgm:pt>
    <dgm:pt modelId="{665B3186-A0BA-4A9F-B913-C8E565AE1795}" type="pres">
      <dgm:prSet presAssocID="{CD35E813-D83C-494D-93EF-BF0C4545BCB5}" presName="background3" presStyleLbl="node3" presStyleIdx="1" presStyleCnt="2"/>
      <dgm:spPr/>
    </dgm:pt>
    <dgm:pt modelId="{C54635C8-C574-44CC-9B60-21184FAA1527}" type="pres">
      <dgm:prSet presAssocID="{CD35E813-D83C-494D-93EF-BF0C4545BCB5}" presName="text3" presStyleLbl="fgAcc3" presStyleIdx="1" presStyleCnt="2" custScaleX="2542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E778E1-387A-48EF-9B8A-21CDBBFB6614}" type="pres">
      <dgm:prSet presAssocID="{CD35E813-D83C-494D-93EF-BF0C4545BCB5}" presName="hierChild4" presStyleCnt="0"/>
      <dgm:spPr/>
    </dgm:pt>
    <dgm:pt modelId="{3C957E54-612F-4C84-9E54-F85047CB9264}" type="pres">
      <dgm:prSet presAssocID="{DF3447B5-14B2-4993-AC0C-4A919E6937D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3A235D98-21E8-44DF-8D51-6E2203F7D684}" type="pres">
      <dgm:prSet presAssocID="{CF106C31-4027-44E0-8997-D2B355AB7C93}" presName="hierRoot2" presStyleCnt="0"/>
      <dgm:spPr/>
    </dgm:pt>
    <dgm:pt modelId="{5CBD2A24-DAB2-4381-BA75-9B938B5C1E7B}" type="pres">
      <dgm:prSet presAssocID="{CF106C31-4027-44E0-8997-D2B355AB7C93}" presName="composite2" presStyleCnt="0"/>
      <dgm:spPr/>
    </dgm:pt>
    <dgm:pt modelId="{FEEC8D05-2277-4720-94D6-96950D80873E}" type="pres">
      <dgm:prSet presAssocID="{CF106C31-4027-44E0-8997-D2B355AB7C93}" presName="background2" presStyleLbl="node2" presStyleIdx="1" presStyleCnt="2"/>
      <dgm:spPr/>
    </dgm:pt>
    <dgm:pt modelId="{72EC6331-5DA8-4B78-A29D-51679111C6ED}" type="pres">
      <dgm:prSet presAssocID="{CF106C31-4027-44E0-8997-D2B355AB7C93}" presName="text2" presStyleLbl="fgAcc2" presStyleIdx="1" presStyleCnt="2" custScaleX="3161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B8ACF2-C828-47DE-B043-BE4EDBF5E8AB}" type="pres">
      <dgm:prSet presAssocID="{CF106C31-4027-44E0-8997-D2B355AB7C93}" presName="hierChild3" presStyleCnt="0"/>
      <dgm:spPr/>
    </dgm:pt>
  </dgm:ptLst>
  <dgm:cxnLst>
    <dgm:cxn modelId="{DA0D7CDA-BEE3-45B0-88FE-1EFD6E2F6BAA}" type="presOf" srcId="{F82F1E40-0D1D-4D82-901B-8D0BB2F4B17A}" destId="{0ECE5697-1915-4583-B4D6-86F5FB72F3A0}" srcOrd="0" destOrd="0" presId="urn:microsoft.com/office/officeart/2005/8/layout/hierarchy1"/>
    <dgm:cxn modelId="{84906CDB-BDA4-4628-9004-3C88EEA2BB4F}" srcId="{333832A8-CDD3-4732-9B27-2C2C272FDA65}" destId="{5BD70A41-E4EF-4D3C-B616-91790A880DC4}" srcOrd="1" destOrd="0" parTransId="{F82F1E40-0D1D-4D82-901B-8D0BB2F4B17A}" sibTransId="{5EE32996-8516-4D66-B443-488A289DA0E7}"/>
    <dgm:cxn modelId="{7C3A8240-6DC1-4F63-BC35-C37B32A94823}" type="presOf" srcId="{BFD55291-94E3-4FB5-AE38-59F67943AC0A}" destId="{C458B412-DFBA-49D3-8D01-877AC91A05E8}" srcOrd="0" destOrd="0" presId="urn:microsoft.com/office/officeart/2005/8/layout/hierarchy1"/>
    <dgm:cxn modelId="{FCEED078-2870-4A36-A9A1-497839D32F9E}" srcId="{5BD70A41-E4EF-4D3C-B616-91790A880DC4}" destId="{732C4294-FC0D-4541-AE2E-3D43D3BB923A}" srcOrd="0" destOrd="0" parTransId="{FF734652-C444-4153-A3A4-8A3A7963AC7F}" sibTransId="{67C7B5EC-3A32-4431-A6F5-FF0FAAAC6346}"/>
    <dgm:cxn modelId="{ECA8B1EA-9885-4124-A7BE-A7B51EC442A3}" type="presOf" srcId="{333832A8-CDD3-4732-9B27-2C2C272FDA65}" destId="{E8BBCFBE-5362-4671-85F0-5D5F6642F0C6}" srcOrd="0" destOrd="0" presId="urn:microsoft.com/office/officeart/2005/8/layout/hierarchy1"/>
    <dgm:cxn modelId="{D2CD7AE4-724F-4805-B910-A5EAB74F7FFB}" type="presOf" srcId="{AC5894A5-FBDE-417D-A675-9A0A7474611A}" destId="{F8122463-D766-4937-88A3-6DFBD991DBB9}" srcOrd="0" destOrd="0" presId="urn:microsoft.com/office/officeart/2005/8/layout/hierarchy1"/>
    <dgm:cxn modelId="{156D8B7D-9491-4100-85C0-0778A62D38D0}" type="presOf" srcId="{86D573BA-5288-48D6-8C24-76F454EC5120}" destId="{6F6A0240-D61C-448B-B7C5-4CE83414AE3C}" srcOrd="0" destOrd="0" presId="urn:microsoft.com/office/officeart/2005/8/layout/hierarchy1"/>
    <dgm:cxn modelId="{26CB7E9A-B6A3-436E-BBE6-DA3A5C0F93DF}" type="presOf" srcId="{1855AC19-CD7C-4775-8DE4-3D4B6BA454CB}" destId="{3D878CC3-08A0-41BA-8DFA-7526FBA8BBBB}" srcOrd="0" destOrd="0" presId="urn:microsoft.com/office/officeart/2005/8/layout/hierarchy1"/>
    <dgm:cxn modelId="{76281918-67DA-4F35-B3F1-685C38259E4F}" type="presOf" srcId="{4EB0F872-AFA1-4B2A-9943-690AB59DD61E}" destId="{528C1083-AEF6-4CF8-A376-B2506BB1DD39}" srcOrd="0" destOrd="0" presId="urn:microsoft.com/office/officeart/2005/8/layout/hierarchy1"/>
    <dgm:cxn modelId="{79E12E90-6179-46C3-9F9F-323F990F1D10}" srcId="{732C4294-FC0D-4541-AE2E-3D43D3BB923A}" destId="{01D08D11-1D31-4A40-AC92-8E1AFC283CF2}" srcOrd="0" destOrd="0" parTransId="{665C3351-40A4-4B6D-9374-7B6264A49C30}" sibTransId="{C535FD47-AC6A-4080-A344-76398500E76B}"/>
    <dgm:cxn modelId="{5155F347-3C4D-478A-9B0A-0D50A3565512}" type="presOf" srcId="{CD35E813-D83C-494D-93EF-BF0C4545BCB5}" destId="{C54635C8-C574-44CC-9B60-21184FAA1527}" srcOrd="0" destOrd="0" presId="urn:microsoft.com/office/officeart/2005/8/layout/hierarchy1"/>
    <dgm:cxn modelId="{C498E79A-903A-4FA0-8C44-3F90586E69C0}" type="presOf" srcId="{9CF8038E-D235-43B1-A1E7-F3EE6351B76B}" destId="{517E170A-1BAD-4D00-86F3-E55A1977F48A}" srcOrd="0" destOrd="0" presId="urn:microsoft.com/office/officeart/2005/8/layout/hierarchy1"/>
    <dgm:cxn modelId="{038EB662-9525-44DD-A8E0-B70982524D53}" srcId="{732C4294-FC0D-4541-AE2E-3D43D3BB923A}" destId="{9CF8038E-D235-43B1-A1E7-F3EE6351B76B}" srcOrd="1" destOrd="0" parTransId="{97361645-B2CB-445A-A6C1-0ED4834C38C2}" sibTransId="{775432D8-1F5E-4D61-9113-5462C7D76F19}"/>
    <dgm:cxn modelId="{F5097894-5A96-4F44-8F94-E7F78E8AB080}" type="presOf" srcId="{5BD70A41-E4EF-4D3C-B616-91790A880DC4}" destId="{678DFE76-B139-4642-A08C-C8CC2DA09F45}" srcOrd="0" destOrd="0" presId="urn:microsoft.com/office/officeart/2005/8/layout/hierarchy1"/>
    <dgm:cxn modelId="{FB8E4116-BC2D-4859-9DA6-8C93AF184C33}" type="presOf" srcId="{CE54C044-BCF2-489C-819F-25A3D00F12C9}" destId="{E5DB0DB4-0F7C-4B13-8204-D4D7AC7A52EF}" srcOrd="0" destOrd="0" presId="urn:microsoft.com/office/officeart/2005/8/layout/hierarchy1"/>
    <dgm:cxn modelId="{043ABCBC-69DD-4DB0-8314-7B4B25C3058C}" type="presOf" srcId="{97361645-B2CB-445A-A6C1-0ED4834C38C2}" destId="{A8D9E3BB-C523-4A91-B4C5-9BC196D69ADE}" srcOrd="0" destOrd="0" presId="urn:microsoft.com/office/officeart/2005/8/layout/hierarchy1"/>
    <dgm:cxn modelId="{2FFCF9E0-B8A4-47C8-A801-80DB7F41D146}" srcId="{4EB0F872-AFA1-4B2A-9943-690AB59DD61E}" destId="{04D1B983-88EF-473D-BEDF-38828F79069E}" srcOrd="0" destOrd="0" parTransId="{1855AC19-CD7C-4775-8DE4-3D4B6BA454CB}" sibTransId="{F07BAC46-FF87-48C1-90FC-852BCBE8EC2A}"/>
    <dgm:cxn modelId="{C533EEB9-DEE1-485C-8AE4-4260ACAE9C4F}" srcId="{333832A8-CDD3-4732-9B27-2C2C272FDA65}" destId="{39CF7745-FEEE-4E62-BC9F-C428CDE1774A}" srcOrd="0" destOrd="0" parTransId="{AD372059-15C5-4DB6-86D7-8292DB9CAF3A}" sibTransId="{BD6C876E-0D00-40AE-8D43-262BA3238372}"/>
    <dgm:cxn modelId="{7CF58818-145E-4913-9EAA-7D7107B01588}" srcId="{FCF52B30-D42E-492B-8378-FC3BF4A70155}" destId="{AC5894A5-FBDE-417D-A675-9A0A7474611A}" srcOrd="0" destOrd="0" parTransId="{52D1AFF1-8444-4DEA-8CCD-173CCC9A543A}" sibTransId="{36F783FD-1676-450C-ADD5-4068D5495FE3}"/>
    <dgm:cxn modelId="{F17E8356-1BE0-4286-8A8C-749CD3810193}" type="presOf" srcId="{AD372059-15C5-4DB6-86D7-8292DB9CAF3A}" destId="{AD8A39A9-EEC4-4479-A128-4E6983A9E658}" srcOrd="0" destOrd="0" presId="urn:microsoft.com/office/officeart/2005/8/layout/hierarchy1"/>
    <dgm:cxn modelId="{F5A405AA-BBAD-46E3-BEB6-A65643A2A1AB}" type="presOf" srcId="{DF3447B5-14B2-4993-AC0C-4A919E6937DE}" destId="{3C957E54-612F-4C84-9E54-F85047CB9264}" srcOrd="0" destOrd="0" presId="urn:microsoft.com/office/officeart/2005/8/layout/hierarchy1"/>
    <dgm:cxn modelId="{574C1591-C518-4831-AECE-E5FB3A334F25}" type="presOf" srcId="{FCF52B30-D42E-492B-8378-FC3BF4A70155}" destId="{BA62858C-81EE-4E6B-B36C-FA478990309D}" srcOrd="0" destOrd="0" presId="urn:microsoft.com/office/officeart/2005/8/layout/hierarchy1"/>
    <dgm:cxn modelId="{39A6D599-E224-46A5-8F6E-6A5E59FDAFB9}" srcId="{5BD70A41-E4EF-4D3C-B616-91790A880DC4}" destId="{4EB0F872-AFA1-4B2A-9943-690AB59DD61E}" srcOrd="1" destOrd="0" parTransId="{BFD55291-94E3-4FB5-AE38-59F67943AC0A}" sibTransId="{8450EDE4-E0F1-4E99-9092-87D6F27F99DA}"/>
    <dgm:cxn modelId="{F47F3DB1-5510-4BF2-84AE-7E9B58F4516A}" type="presOf" srcId="{C65BF1FF-12F7-41E0-B46E-DF48F352DBA0}" destId="{7D2DEA8A-0B97-4672-B733-3F7A2B4839CB}" srcOrd="0" destOrd="0" presId="urn:microsoft.com/office/officeart/2005/8/layout/hierarchy1"/>
    <dgm:cxn modelId="{3613B377-189A-456C-B0FE-B78EE16C716E}" type="presOf" srcId="{FAB46CEB-A25C-4B80-99F9-D5BB4088B512}" destId="{8E4191AC-7360-4460-913D-386FCD7D5364}" srcOrd="0" destOrd="0" presId="urn:microsoft.com/office/officeart/2005/8/layout/hierarchy1"/>
    <dgm:cxn modelId="{480D2B47-420F-408C-992B-39E7150BFCC2}" srcId="{AC5894A5-FBDE-417D-A675-9A0A7474611A}" destId="{BE762BE4-438E-4BE4-B5FB-02D868DB076D}" srcOrd="0" destOrd="0" parTransId="{3A31EF12-622F-4323-8C3C-25A6B0981AA3}" sibTransId="{2A528897-0545-4D08-A4C7-052478586F13}"/>
    <dgm:cxn modelId="{AA552E15-AE47-4276-837D-5A4BAAFC8C2B}" srcId="{AC5894A5-FBDE-417D-A675-9A0A7474611A}" destId="{CF106C31-4027-44E0-8997-D2B355AB7C93}" srcOrd="1" destOrd="0" parTransId="{DF3447B5-14B2-4993-AC0C-4A919E6937DE}" sibTransId="{8C3E2AC8-4454-4D16-A119-25C1345738CC}"/>
    <dgm:cxn modelId="{EF3AD24C-44A5-4971-A2ED-FC0DE83F8147}" type="presOf" srcId="{3A31EF12-622F-4323-8C3C-25A6B0981AA3}" destId="{B2B3AFA5-EE65-4941-964D-9745B1F9D4A9}" srcOrd="0" destOrd="0" presId="urn:microsoft.com/office/officeart/2005/8/layout/hierarchy1"/>
    <dgm:cxn modelId="{45799E2C-812B-4A63-BCDA-A98B5CFBC98B}" srcId="{BE762BE4-438E-4BE4-B5FB-02D868DB076D}" destId="{333832A8-CDD3-4732-9B27-2C2C272FDA65}" srcOrd="0" destOrd="0" parTransId="{CE54C044-BCF2-489C-819F-25A3D00F12C9}" sibTransId="{16B1C1F5-4CAB-4027-A1B0-5027F88FB861}"/>
    <dgm:cxn modelId="{500CD6E9-3D95-4A65-8C33-BC4D4F9D5380}" type="presOf" srcId="{04D1B983-88EF-473D-BEDF-38828F79069E}" destId="{CB5254E9-52CD-434D-B81A-A5BE6DF5E351}" srcOrd="0" destOrd="0" presId="urn:microsoft.com/office/officeart/2005/8/layout/hierarchy1"/>
    <dgm:cxn modelId="{A46C50FD-1A22-4D28-BC17-614A4E4FBF23}" srcId="{BE762BE4-438E-4BE4-B5FB-02D868DB076D}" destId="{CD35E813-D83C-494D-93EF-BF0C4545BCB5}" srcOrd="1" destOrd="0" parTransId="{FAB46CEB-A25C-4B80-99F9-D5BB4088B512}" sibTransId="{FBDF7226-A8D8-48B1-8FF6-CAA560BCCCE1}"/>
    <dgm:cxn modelId="{CC0738A4-4A41-4D22-A880-F5004ADD1D7C}" type="presOf" srcId="{732C4294-FC0D-4541-AE2E-3D43D3BB923A}" destId="{9D6B8FF9-AF3A-419E-83BA-DA2EFF848751}" srcOrd="0" destOrd="0" presId="urn:microsoft.com/office/officeart/2005/8/layout/hierarchy1"/>
    <dgm:cxn modelId="{BCB52BA3-6730-417B-826C-E37BA923B999}" type="presOf" srcId="{BE762BE4-438E-4BE4-B5FB-02D868DB076D}" destId="{474F61EB-5354-45C6-BDEB-6CC73EADE88A}" srcOrd="0" destOrd="0" presId="urn:microsoft.com/office/officeart/2005/8/layout/hierarchy1"/>
    <dgm:cxn modelId="{67309408-41A2-4B76-BCE9-8D3F07FB4A5A}" type="presOf" srcId="{01D08D11-1D31-4A40-AC92-8E1AFC283CF2}" destId="{3BE2F59A-05E1-490F-8CE2-3847772FEF26}" srcOrd="0" destOrd="0" presId="urn:microsoft.com/office/officeart/2005/8/layout/hierarchy1"/>
    <dgm:cxn modelId="{49AD7861-3F0C-4740-A487-71C9C8219D18}" srcId="{4EB0F872-AFA1-4B2A-9943-690AB59DD61E}" destId="{86D573BA-5288-48D6-8C24-76F454EC5120}" srcOrd="1" destOrd="0" parTransId="{C65BF1FF-12F7-41E0-B46E-DF48F352DBA0}" sibTransId="{3D18D15F-373E-43E1-8CC1-267E556D5AE7}"/>
    <dgm:cxn modelId="{0EAA38C1-900F-42AF-87FE-01B9CDBA44DA}" type="presOf" srcId="{CF106C31-4027-44E0-8997-D2B355AB7C93}" destId="{72EC6331-5DA8-4B78-A29D-51679111C6ED}" srcOrd="0" destOrd="0" presId="urn:microsoft.com/office/officeart/2005/8/layout/hierarchy1"/>
    <dgm:cxn modelId="{A9DDDC9B-8AC0-468D-AE9C-6D5EDD09C74A}" type="presOf" srcId="{39CF7745-FEEE-4E62-BC9F-C428CDE1774A}" destId="{F9B47DF8-E2E7-4EC5-9E66-4227A40C3759}" srcOrd="0" destOrd="0" presId="urn:microsoft.com/office/officeart/2005/8/layout/hierarchy1"/>
    <dgm:cxn modelId="{190A7DAE-2A7A-4A25-83AE-6ABCDCFA1402}" type="presOf" srcId="{665C3351-40A4-4B6D-9374-7B6264A49C30}" destId="{2962D103-AFC5-45BB-BC6C-9F7574AFD887}" srcOrd="0" destOrd="0" presId="urn:microsoft.com/office/officeart/2005/8/layout/hierarchy1"/>
    <dgm:cxn modelId="{5F3D7AB8-7D88-4A35-9213-5AFEE382F30F}" type="presOf" srcId="{FF734652-C444-4153-A3A4-8A3A7963AC7F}" destId="{DF772B3C-78DA-43C7-9A18-149394E79A10}" srcOrd="0" destOrd="0" presId="urn:microsoft.com/office/officeart/2005/8/layout/hierarchy1"/>
    <dgm:cxn modelId="{AC20B4D4-DAAA-4718-BDF4-730058FE2F4E}" type="presParOf" srcId="{BA62858C-81EE-4E6B-B36C-FA478990309D}" destId="{3A1F3088-D501-4495-96B4-566BE028EF59}" srcOrd="0" destOrd="0" presId="urn:microsoft.com/office/officeart/2005/8/layout/hierarchy1"/>
    <dgm:cxn modelId="{04A866B7-B5F7-4DE5-B367-71CA712351A3}" type="presParOf" srcId="{3A1F3088-D501-4495-96B4-566BE028EF59}" destId="{F17D6150-BCCA-4BF0-813E-AC29691D9098}" srcOrd="0" destOrd="0" presId="urn:microsoft.com/office/officeart/2005/8/layout/hierarchy1"/>
    <dgm:cxn modelId="{194E6675-C6BF-4892-915C-145E0127E3A3}" type="presParOf" srcId="{F17D6150-BCCA-4BF0-813E-AC29691D9098}" destId="{4E522B23-433D-40DD-8EAB-59AF528D50CE}" srcOrd="0" destOrd="0" presId="urn:microsoft.com/office/officeart/2005/8/layout/hierarchy1"/>
    <dgm:cxn modelId="{E9813B32-24CE-4257-97D6-44055B243723}" type="presParOf" srcId="{F17D6150-BCCA-4BF0-813E-AC29691D9098}" destId="{F8122463-D766-4937-88A3-6DFBD991DBB9}" srcOrd="1" destOrd="0" presId="urn:microsoft.com/office/officeart/2005/8/layout/hierarchy1"/>
    <dgm:cxn modelId="{37890770-2CEE-414D-B8D7-953D232EAAC7}" type="presParOf" srcId="{3A1F3088-D501-4495-96B4-566BE028EF59}" destId="{BFC37A1C-DD96-4D21-8D9B-2F3C9610178A}" srcOrd="1" destOrd="0" presId="urn:microsoft.com/office/officeart/2005/8/layout/hierarchy1"/>
    <dgm:cxn modelId="{D01ED002-8E2B-4BDD-9E9B-74E7B9BEC6EC}" type="presParOf" srcId="{BFC37A1C-DD96-4D21-8D9B-2F3C9610178A}" destId="{B2B3AFA5-EE65-4941-964D-9745B1F9D4A9}" srcOrd="0" destOrd="0" presId="urn:microsoft.com/office/officeart/2005/8/layout/hierarchy1"/>
    <dgm:cxn modelId="{908B44AE-28AC-4D9B-95FE-6E4997022B80}" type="presParOf" srcId="{BFC37A1C-DD96-4D21-8D9B-2F3C9610178A}" destId="{24B9CF88-0FC5-40EB-A24D-4C87E0728F6D}" srcOrd="1" destOrd="0" presId="urn:microsoft.com/office/officeart/2005/8/layout/hierarchy1"/>
    <dgm:cxn modelId="{B4A6DBF2-36E0-4618-BB3F-7996C0E854D6}" type="presParOf" srcId="{24B9CF88-0FC5-40EB-A24D-4C87E0728F6D}" destId="{CE3B97FB-6585-4440-BFB7-F6B47D08DFBE}" srcOrd="0" destOrd="0" presId="urn:microsoft.com/office/officeart/2005/8/layout/hierarchy1"/>
    <dgm:cxn modelId="{F23CA4BF-27BC-4924-B164-DFA19F296DF4}" type="presParOf" srcId="{CE3B97FB-6585-4440-BFB7-F6B47D08DFBE}" destId="{14EE5CCF-E2B6-4B74-8B10-E0112CE043C5}" srcOrd="0" destOrd="0" presId="urn:microsoft.com/office/officeart/2005/8/layout/hierarchy1"/>
    <dgm:cxn modelId="{BB55E0E4-C2BB-4ACE-AA23-8D783E8C951B}" type="presParOf" srcId="{CE3B97FB-6585-4440-BFB7-F6B47D08DFBE}" destId="{474F61EB-5354-45C6-BDEB-6CC73EADE88A}" srcOrd="1" destOrd="0" presId="urn:microsoft.com/office/officeart/2005/8/layout/hierarchy1"/>
    <dgm:cxn modelId="{AC0687A2-F240-4179-896B-929F907EE006}" type="presParOf" srcId="{24B9CF88-0FC5-40EB-A24D-4C87E0728F6D}" destId="{ECB2574F-401F-4DDC-83B0-6A3081C9FCA2}" srcOrd="1" destOrd="0" presId="urn:microsoft.com/office/officeart/2005/8/layout/hierarchy1"/>
    <dgm:cxn modelId="{C348A9F3-1273-4C0B-A3EC-DDBCDBA30DF5}" type="presParOf" srcId="{ECB2574F-401F-4DDC-83B0-6A3081C9FCA2}" destId="{E5DB0DB4-0F7C-4B13-8204-D4D7AC7A52EF}" srcOrd="0" destOrd="0" presId="urn:microsoft.com/office/officeart/2005/8/layout/hierarchy1"/>
    <dgm:cxn modelId="{8FEDCF9C-29B1-443B-B2E6-831F4ACE505A}" type="presParOf" srcId="{ECB2574F-401F-4DDC-83B0-6A3081C9FCA2}" destId="{3D8D107F-15D5-4B23-9001-3526E2D2E408}" srcOrd="1" destOrd="0" presId="urn:microsoft.com/office/officeart/2005/8/layout/hierarchy1"/>
    <dgm:cxn modelId="{EEED8C36-03D9-4C23-828F-B55C26B3D374}" type="presParOf" srcId="{3D8D107F-15D5-4B23-9001-3526E2D2E408}" destId="{359BA9C8-6E5E-40E4-A6A4-EBC00017DD91}" srcOrd="0" destOrd="0" presId="urn:microsoft.com/office/officeart/2005/8/layout/hierarchy1"/>
    <dgm:cxn modelId="{0459FBF0-F115-47CA-9256-66989E08F1C7}" type="presParOf" srcId="{359BA9C8-6E5E-40E4-A6A4-EBC00017DD91}" destId="{BBC1F2D7-F153-45E4-9781-251F28B05B08}" srcOrd="0" destOrd="0" presId="urn:microsoft.com/office/officeart/2005/8/layout/hierarchy1"/>
    <dgm:cxn modelId="{CAE4EE3A-0A55-4DAE-BE53-4FF1E689A7F3}" type="presParOf" srcId="{359BA9C8-6E5E-40E4-A6A4-EBC00017DD91}" destId="{E8BBCFBE-5362-4671-85F0-5D5F6642F0C6}" srcOrd="1" destOrd="0" presId="urn:microsoft.com/office/officeart/2005/8/layout/hierarchy1"/>
    <dgm:cxn modelId="{FCB64209-8248-41F3-A373-5257279AD0E8}" type="presParOf" srcId="{3D8D107F-15D5-4B23-9001-3526E2D2E408}" destId="{B3A202EF-7605-445B-94C8-E5824F74E9CD}" srcOrd="1" destOrd="0" presId="urn:microsoft.com/office/officeart/2005/8/layout/hierarchy1"/>
    <dgm:cxn modelId="{64E0C095-8D1F-414C-8604-E89BA00E7297}" type="presParOf" srcId="{B3A202EF-7605-445B-94C8-E5824F74E9CD}" destId="{AD8A39A9-EEC4-4479-A128-4E6983A9E658}" srcOrd="0" destOrd="0" presId="urn:microsoft.com/office/officeart/2005/8/layout/hierarchy1"/>
    <dgm:cxn modelId="{6591F0F7-D23F-4064-A43F-E14ABE55E233}" type="presParOf" srcId="{B3A202EF-7605-445B-94C8-E5824F74E9CD}" destId="{1BFDA7AD-CDD0-494E-BEBE-6762594F9B6F}" srcOrd="1" destOrd="0" presId="urn:microsoft.com/office/officeart/2005/8/layout/hierarchy1"/>
    <dgm:cxn modelId="{FC9D2BFF-322B-43B8-B483-DDD0ABC27246}" type="presParOf" srcId="{1BFDA7AD-CDD0-494E-BEBE-6762594F9B6F}" destId="{6C16DDC6-0E3F-4AED-B548-55239247D537}" srcOrd="0" destOrd="0" presId="urn:microsoft.com/office/officeart/2005/8/layout/hierarchy1"/>
    <dgm:cxn modelId="{11586BC6-9600-4122-8BE1-8584B277F6C4}" type="presParOf" srcId="{6C16DDC6-0E3F-4AED-B548-55239247D537}" destId="{6426E836-4BB4-432F-990B-AA4CC6A678DD}" srcOrd="0" destOrd="0" presId="urn:microsoft.com/office/officeart/2005/8/layout/hierarchy1"/>
    <dgm:cxn modelId="{FA9FE6EF-9470-450F-BB1D-3154EF0FF4E8}" type="presParOf" srcId="{6C16DDC6-0E3F-4AED-B548-55239247D537}" destId="{F9B47DF8-E2E7-4EC5-9E66-4227A40C3759}" srcOrd="1" destOrd="0" presId="urn:microsoft.com/office/officeart/2005/8/layout/hierarchy1"/>
    <dgm:cxn modelId="{8FC39848-4845-4ED6-89F1-EB2DDAB30AE5}" type="presParOf" srcId="{1BFDA7AD-CDD0-494E-BEBE-6762594F9B6F}" destId="{CF7B916A-CF30-412D-9E9A-C1026AD2617E}" srcOrd="1" destOrd="0" presId="urn:microsoft.com/office/officeart/2005/8/layout/hierarchy1"/>
    <dgm:cxn modelId="{0E51BF2A-5942-4DF3-8351-D03679C967EC}" type="presParOf" srcId="{B3A202EF-7605-445B-94C8-E5824F74E9CD}" destId="{0ECE5697-1915-4583-B4D6-86F5FB72F3A0}" srcOrd="2" destOrd="0" presId="urn:microsoft.com/office/officeart/2005/8/layout/hierarchy1"/>
    <dgm:cxn modelId="{0309ED3B-0618-4CD7-8FB6-8F20AD6298E0}" type="presParOf" srcId="{B3A202EF-7605-445B-94C8-E5824F74E9CD}" destId="{732BFA48-14B5-48DE-8A3A-458FD6C620E8}" srcOrd="3" destOrd="0" presId="urn:microsoft.com/office/officeart/2005/8/layout/hierarchy1"/>
    <dgm:cxn modelId="{7D29A295-D52B-45A4-AA33-89CE173EFF3C}" type="presParOf" srcId="{732BFA48-14B5-48DE-8A3A-458FD6C620E8}" destId="{191116E3-A1D3-4060-80BA-F43966642B7E}" srcOrd="0" destOrd="0" presId="urn:microsoft.com/office/officeart/2005/8/layout/hierarchy1"/>
    <dgm:cxn modelId="{4083D1CE-6C92-4649-970A-FA066D76D724}" type="presParOf" srcId="{191116E3-A1D3-4060-80BA-F43966642B7E}" destId="{EFBE9FF5-D65C-44FA-9FAC-E7D120A2D358}" srcOrd="0" destOrd="0" presId="urn:microsoft.com/office/officeart/2005/8/layout/hierarchy1"/>
    <dgm:cxn modelId="{9ABD4476-7A11-4AC4-A366-10E21C430EE0}" type="presParOf" srcId="{191116E3-A1D3-4060-80BA-F43966642B7E}" destId="{678DFE76-B139-4642-A08C-C8CC2DA09F45}" srcOrd="1" destOrd="0" presId="urn:microsoft.com/office/officeart/2005/8/layout/hierarchy1"/>
    <dgm:cxn modelId="{42EAD006-467A-4872-8ADA-696F84CD57D9}" type="presParOf" srcId="{732BFA48-14B5-48DE-8A3A-458FD6C620E8}" destId="{170388C1-9234-4F40-8048-F013459D0328}" srcOrd="1" destOrd="0" presId="urn:microsoft.com/office/officeart/2005/8/layout/hierarchy1"/>
    <dgm:cxn modelId="{235E9CD2-5048-460D-851F-5D08A55BDD1A}" type="presParOf" srcId="{170388C1-9234-4F40-8048-F013459D0328}" destId="{DF772B3C-78DA-43C7-9A18-149394E79A10}" srcOrd="0" destOrd="0" presId="urn:microsoft.com/office/officeart/2005/8/layout/hierarchy1"/>
    <dgm:cxn modelId="{2B313677-1428-4AEC-B93B-28D2965047B6}" type="presParOf" srcId="{170388C1-9234-4F40-8048-F013459D0328}" destId="{C1588534-939F-44FC-B5CC-CEB0B22CB8A2}" srcOrd="1" destOrd="0" presId="urn:microsoft.com/office/officeart/2005/8/layout/hierarchy1"/>
    <dgm:cxn modelId="{B4F5E58B-E29F-4071-9E49-493CBE60CAD2}" type="presParOf" srcId="{C1588534-939F-44FC-B5CC-CEB0B22CB8A2}" destId="{CC1F7204-4F09-4F5B-B3A6-3A3015F2CA37}" srcOrd="0" destOrd="0" presId="urn:microsoft.com/office/officeart/2005/8/layout/hierarchy1"/>
    <dgm:cxn modelId="{AAAE3CCA-4FF3-45D2-A67B-594B9A9B3438}" type="presParOf" srcId="{CC1F7204-4F09-4F5B-B3A6-3A3015F2CA37}" destId="{E351BA15-FD7E-4C44-8FD8-1C30154D5131}" srcOrd="0" destOrd="0" presId="urn:microsoft.com/office/officeart/2005/8/layout/hierarchy1"/>
    <dgm:cxn modelId="{4DE352EA-60EA-4C39-8447-1586D83D8366}" type="presParOf" srcId="{CC1F7204-4F09-4F5B-B3A6-3A3015F2CA37}" destId="{9D6B8FF9-AF3A-419E-83BA-DA2EFF848751}" srcOrd="1" destOrd="0" presId="urn:microsoft.com/office/officeart/2005/8/layout/hierarchy1"/>
    <dgm:cxn modelId="{99C0AFCB-D89F-4270-8003-84BB8BE208CB}" type="presParOf" srcId="{C1588534-939F-44FC-B5CC-CEB0B22CB8A2}" destId="{7B4D3925-4DB9-4AC8-B69B-A6C1ECE0324D}" srcOrd="1" destOrd="0" presId="urn:microsoft.com/office/officeart/2005/8/layout/hierarchy1"/>
    <dgm:cxn modelId="{AC117E6E-9F71-4419-8F16-97C366522D7D}" type="presParOf" srcId="{7B4D3925-4DB9-4AC8-B69B-A6C1ECE0324D}" destId="{2962D103-AFC5-45BB-BC6C-9F7574AFD887}" srcOrd="0" destOrd="0" presId="urn:microsoft.com/office/officeart/2005/8/layout/hierarchy1"/>
    <dgm:cxn modelId="{DBA748B2-EFD1-4889-BA74-C373B19615DB}" type="presParOf" srcId="{7B4D3925-4DB9-4AC8-B69B-A6C1ECE0324D}" destId="{CCA2169E-E82C-451F-BB48-81549AD2FCED}" srcOrd="1" destOrd="0" presId="urn:microsoft.com/office/officeart/2005/8/layout/hierarchy1"/>
    <dgm:cxn modelId="{2BBC4DA8-52DB-4E06-AABA-AC54D68CB99E}" type="presParOf" srcId="{CCA2169E-E82C-451F-BB48-81549AD2FCED}" destId="{CC2F74F6-6271-4616-B0CB-55F3D0437856}" srcOrd="0" destOrd="0" presId="urn:microsoft.com/office/officeart/2005/8/layout/hierarchy1"/>
    <dgm:cxn modelId="{4AA22EB0-F137-43F3-AAD2-97A075757C9B}" type="presParOf" srcId="{CC2F74F6-6271-4616-B0CB-55F3D0437856}" destId="{F31BCDE1-412D-4013-BE31-77A28E13CF3B}" srcOrd="0" destOrd="0" presId="urn:microsoft.com/office/officeart/2005/8/layout/hierarchy1"/>
    <dgm:cxn modelId="{BED5E87A-31D9-4E39-8EDA-0752CEF470B8}" type="presParOf" srcId="{CC2F74F6-6271-4616-B0CB-55F3D0437856}" destId="{3BE2F59A-05E1-490F-8CE2-3847772FEF26}" srcOrd="1" destOrd="0" presId="urn:microsoft.com/office/officeart/2005/8/layout/hierarchy1"/>
    <dgm:cxn modelId="{908E32BC-9F41-4757-897D-FF50D2867C65}" type="presParOf" srcId="{CCA2169E-E82C-451F-BB48-81549AD2FCED}" destId="{3B576664-ACAB-45D6-A1A9-2DBD208E029C}" srcOrd="1" destOrd="0" presId="urn:microsoft.com/office/officeart/2005/8/layout/hierarchy1"/>
    <dgm:cxn modelId="{D457B887-27B7-46DF-8EB6-C8906C66AF52}" type="presParOf" srcId="{7B4D3925-4DB9-4AC8-B69B-A6C1ECE0324D}" destId="{A8D9E3BB-C523-4A91-B4C5-9BC196D69ADE}" srcOrd="2" destOrd="0" presId="urn:microsoft.com/office/officeart/2005/8/layout/hierarchy1"/>
    <dgm:cxn modelId="{460CE68D-DFFF-410E-9A6F-003D5384AD86}" type="presParOf" srcId="{7B4D3925-4DB9-4AC8-B69B-A6C1ECE0324D}" destId="{E350254E-6816-4D54-8A88-E79C0DB4CE06}" srcOrd="3" destOrd="0" presId="urn:microsoft.com/office/officeart/2005/8/layout/hierarchy1"/>
    <dgm:cxn modelId="{6642F0FB-42A5-4C2F-9716-57FE2069CDCA}" type="presParOf" srcId="{E350254E-6816-4D54-8A88-E79C0DB4CE06}" destId="{42F5253F-EE43-4A90-BEFC-830F832E9141}" srcOrd="0" destOrd="0" presId="urn:microsoft.com/office/officeart/2005/8/layout/hierarchy1"/>
    <dgm:cxn modelId="{D99A51F2-BDCC-4A6C-B8E5-B5861C459766}" type="presParOf" srcId="{42F5253F-EE43-4A90-BEFC-830F832E9141}" destId="{BD3B17C2-EF34-43F1-B1A4-592BA10E15B1}" srcOrd="0" destOrd="0" presId="urn:microsoft.com/office/officeart/2005/8/layout/hierarchy1"/>
    <dgm:cxn modelId="{3136CE91-B7E6-478D-AA1F-F2BF0E8816CF}" type="presParOf" srcId="{42F5253F-EE43-4A90-BEFC-830F832E9141}" destId="{517E170A-1BAD-4D00-86F3-E55A1977F48A}" srcOrd="1" destOrd="0" presId="urn:microsoft.com/office/officeart/2005/8/layout/hierarchy1"/>
    <dgm:cxn modelId="{4B45C83E-8943-4A1B-BDE5-94C9D353D21D}" type="presParOf" srcId="{E350254E-6816-4D54-8A88-E79C0DB4CE06}" destId="{B2014DCA-64E9-45FA-8BFD-450E70754D38}" srcOrd="1" destOrd="0" presId="urn:microsoft.com/office/officeart/2005/8/layout/hierarchy1"/>
    <dgm:cxn modelId="{EF1CCB34-A8EE-40E5-88BC-BB0484A2CB79}" type="presParOf" srcId="{170388C1-9234-4F40-8048-F013459D0328}" destId="{C458B412-DFBA-49D3-8D01-877AC91A05E8}" srcOrd="2" destOrd="0" presId="urn:microsoft.com/office/officeart/2005/8/layout/hierarchy1"/>
    <dgm:cxn modelId="{5996D8C0-6FDB-4EB3-B88C-761C7B5527A5}" type="presParOf" srcId="{170388C1-9234-4F40-8048-F013459D0328}" destId="{185499C8-BAC0-4DFD-B2DD-796E5E9E39E1}" srcOrd="3" destOrd="0" presId="urn:microsoft.com/office/officeart/2005/8/layout/hierarchy1"/>
    <dgm:cxn modelId="{208C0729-F7AE-466F-8CD2-21C5B3DB9540}" type="presParOf" srcId="{185499C8-BAC0-4DFD-B2DD-796E5E9E39E1}" destId="{E61BCC44-5C7D-4CA1-9987-9003B1FC44E2}" srcOrd="0" destOrd="0" presId="urn:microsoft.com/office/officeart/2005/8/layout/hierarchy1"/>
    <dgm:cxn modelId="{50F2A9D8-0BD1-45C6-A000-9AD2C56BC1D1}" type="presParOf" srcId="{E61BCC44-5C7D-4CA1-9987-9003B1FC44E2}" destId="{54D2CBCD-87C7-4F89-B286-9CA213755AB9}" srcOrd="0" destOrd="0" presId="urn:microsoft.com/office/officeart/2005/8/layout/hierarchy1"/>
    <dgm:cxn modelId="{3366FE88-F0B3-4814-85F7-743A30B8A5B7}" type="presParOf" srcId="{E61BCC44-5C7D-4CA1-9987-9003B1FC44E2}" destId="{528C1083-AEF6-4CF8-A376-B2506BB1DD39}" srcOrd="1" destOrd="0" presId="urn:microsoft.com/office/officeart/2005/8/layout/hierarchy1"/>
    <dgm:cxn modelId="{52D27A53-A791-4376-A109-E9CBF9513396}" type="presParOf" srcId="{185499C8-BAC0-4DFD-B2DD-796E5E9E39E1}" destId="{AB3260FD-6DBC-4140-97E0-BA3C4C9FAB8E}" srcOrd="1" destOrd="0" presId="urn:microsoft.com/office/officeart/2005/8/layout/hierarchy1"/>
    <dgm:cxn modelId="{C9BF8AAD-ED03-4DAB-A81C-71232EFB6C02}" type="presParOf" srcId="{AB3260FD-6DBC-4140-97E0-BA3C4C9FAB8E}" destId="{3D878CC3-08A0-41BA-8DFA-7526FBA8BBBB}" srcOrd="0" destOrd="0" presId="urn:microsoft.com/office/officeart/2005/8/layout/hierarchy1"/>
    <dgm:cxn modelId="{789C3748-73EC-469E-B40E-5F5F15A91BFE}" type="presParOf" srcId="{AB3260FD-6DBC-4140-97E0-BA3C4C9FAB8E}" destId="{FEBF5D3F-3454-4603-B022-586950FDB2AD}" srcOrd="1" destOrd="0" presId="urn:microsoft.com/office/officeart/2005/8/layout/hierarchy1"/>
    <dgm:cxn modelId="{D73BF414-735B-40B9-B9C9-24287123004E}" type="presParOf" srcId="{FEBF5D3F-3454-4603-B022-586950FDB2AD}" destId="{3AA81FAE-0089-4465-8896-0169AB0386A7}" srcOrd="0" destOrd="0" presId="urn:microsoft.com/office/officeart/2005/8/layout/hierarchy1"/>
    <dgm:cxn modelId="{6B328820-9F28-4BDC-AB5B-8DA2FCE66386}" type="presParOf" srcId="{3AA81FAE-0089-4465-8896-0169AB0386A7}" destId="{06556A81-1CFE-4F1A-98B3-C02C8E0B3F70}" srcOrd="0" destOrd="0" presId="urn:microsoft.com/office/officeart/2005/8/layout/hierarchy1"/>
    <dgm:cxn modelId="{5420D9EE-C86C-481D-A699-93C49ACE3EC4}" type="presParOf" srcId="{3AA81FAE-0089-4465-8896-0169AB0386A7}" destId="{CB5254E9-52CD-434D-B81A-A5BE6DF5E351}" srcOrd="1" destOrd="0" presId="urn:microsoft.com/office/officeart/2005/8/layout/hierarchy1"/>
    <dgm:cxn modelId="{86AAD3A9-AE8E-493D-B833-DBF52E663B49}" type="presParOf" srcId="{FEBF5D3F-3454-4603-B022-586950FDB2AD}" destId="{8414BFAF-539D-4F96-A67A-ED80AB31EC4C}" srcOrd="1" destOrd="0" presId="urn:microsoft.com/office/officeart/2005/8/layout/hierarchy1"/>
    <dgm:cxn modelId="{A95E61AE-A344-4CE5-B40C-091E609363D5}" type="presParOf" srcId="{AB3260FD-6DBC-4140-97E0-BA3C4C9FAB8E}" destId="{7D2DEA8A-0B97-4672-B733-3F7A2B4839CB}" srcOrd="2" destOrd="0" presId="urn:microsoft.com/office/officeart/2005/8/layout/hierarchy1"/>
    <dgm:cxn modelId="{FE1F7E9C-F989-4ABE-B497-AC133F249328}" type="presParOf" srcId="{AB3260FD-6DBC-4140-97E0-BA3C4C9FAB8E}" destId="{B086BAD4-B924-4880-BA84-AB4703F66BE3}" srcOrd="3" destOrd="0" presId="urn:microsoft.com/office/officeart/2005/8/layout/hierarchy1"/>
    <dgm:cxn modelId="{226BA30E-4B28-43B2-BF8F-CE48111ABC52}" type="presParOf" srcId="{B086BAD4-B924-4880-BA84-AB4703F66BE3}" destId="{7B5FA061-882B-482D-B5D3-FF7415FD23CE}" srcOrd="0" destOrd="0" presId="urn:microsoft.com/office/officeart/2005/8/layout/hierarchy1"/>
    <dgm:cxn modelId="{5FE36240-458E-4467-802A-B41D09CF14A9}" type="presParOf" srcId="{7B5FA061-882B-482D-B5D3-FF7415FD23CE}" destId="{AF98C823-221D-4B0E-A436-06869E2F6884}" srcOrd="0" destOrd="0" presId="urn:microsoft.com/office/officeart/2005/8/layout/hierarchy1"/>
    <dgm:cxn modelId="{F59E3837-E8A7-4483-AFA4-EBFCF5109C76}" type="presParOf" srcId="{7B5FA061-882B-482D-B5D3-FF7415FD23CE}" destId="{6F6A0240-D61C-448B-B7C5-4CE83414AE3C}" srcOrd="1" destOrd="0" presId="urn:microsoft.com/office/officeart/2005/8/layout/hierarchy1"/>
    <dgm:cxn modelId="{2EDBC29D-6D7A-4518-AD73-D5B6D41CA3A9}" type="presParOf" srcId="{B086BAD4-B924-4880-BA84-AB4703F66BE3}" destId="{84BE65A3-F9AF-42AB-B19F-88FAA9746F20}" srcOrd="1" destOrd="0" presId="urn:microsoft.com/office/officeart/2005/8/layout/hierarchy1"/>
    <dgm:cxn modelId="{8C34BC83-8384-4DA6-941B-9948987A1002}" type="presParOf" srcId="{ECB2574F-401F-4DDC-83B0-6A3081C9FCA2}" destId="{8E4191AC-7360-4460-913D-386FCD7D5364}" srcOrd="2" destOrd="0" presId="urn:microsoft.com/office/officeart/2005/8/layout/hierarchy1"/>
    <dgm:cxn modelId="{F8D7F1BD-162D-4AE3-8CDC-8E788A79D59A}" type="presParOf" srcId="{ECB2574F-401F-4DDC-83B0-6A3081C9FCA2}" destId="{5ED2B929-0EFD-43E6-9779-865435F105AF}" srcOrd="3" destOrd="0" presId="urn:microsoft.com/office/officeart/2005/8/layout/hierarchy1"/>
    <dgm:cxn modelId="{9E3E3316-EABF-471F-A3B2-B78F768A4913}" type="presParOf" srcId="{5ED2B929-0EFD-43E6-9779-865435F105AF}" destId="{BECC3702-F0D6-4908-86B5-4BED65F402FA}" srcOrd="0" destOrd="0" presId="urn:microsoft.com/office/officeart/2005/8/layout/hierarchy1"/>
    <dgm:cxn modelId="{07FE9710-222B-4052-9A94-6B210ACE42E5}" type="presParOf" srcId="{BECC3702-F0D6-4908-86B5-4BED65F402FA}" destId="{665B3186-A0BA-4A9F-B913-C8E565AE1795}" srcOrd="0" destOrd="0" presId="urn:microsoft.com/office/officeart/2005/8/layout/hierarchy1"/>
    <dgm:cxn modelId="{E28B85FB-E4E9-4F78-B887-92320253091B}" type="presParOf" srcId="{BECC3702-F0D6-4908-86B5-4BED65F402FA}" destId="{C54635C8-C574-44CC-9B60-21184FAA1527}" srcOrd="1" destOrd="0" presId="urn:microsoft.com/office/officeart/2005/8/layout/hierarchy1"/>
    <dgm:cxn modelId="{39960769-F41F-4FAA-932C-EA8A0F10DBB6}" type="presParOf" srcId="{5ED2B929-0EFD-43E6-9779-865435F105AF}" destId="{BCE778E1-387A-48EF-9B8A-21CDBBFB6614}" srcOrd="1" destOrd="0" presId="urn:microsoft.com/office/officeart/2005/8/layout/hierarchy1"/>
    <dgm:cxn modelId="{C57E801F-BA86-4112-925D-0688F0343E87}" type="presParOf" srcId="{BFC37A1C-DD96-4D21-8D9B-2F3C9610178A}" destId="{3C957E54-612F-4C84-9E54-F85047CB9264}" srcOrd="2" destOrd="0" presId="urn:microsoft.com/office/officeart/2005/8/layout/hierarchy1"/>
    <dgm:cxn modelId="{51581376-CFCC-4DF8-B715-2053ACAB510F}" type="presParOf" srcId="{BFC37A1C-DD96-4D21-8D9B-2F3C9610178A}" destId="{3A235D98-21E8-44DF-8D51-6E2203F7D684}" srcOrd="3" destOrd="0" presId="urn:microsoft.com/office/officeart/2005/8/layout/hierarchy1"/>
    <dgm:cxn modelId="{8EAAEB03-A305-4D74-9F6F-BA8F2BF07E0E}" type="presParOf" srcId="{3A235D98-21E8-44DF-8D51-6E2203F7D684}" destId="{5CBD2A24-DAB2-4381-BA75-9B938B5C1E7B}" srcOrd="0" destOrd="0" presId="urn:microsoft.com/office/officeart/2005/8/layout/hierarchy1"/>
    <dgm:cxn modelId="{39A50DA7-5020-4901-84EE-3993A2A31671}" type="presParOf" srcId="{5CBD2A24-DAB2-4381-BA75-9B938B5C1E7B}" destId="{FEEC8D05-2277-4720-94D6-96950D80873E}" srcOrd="0" destOrd="0" presId="urn:microsoft.com/office/officeart/2005/8/layout/hierarchy1"/>
    <dgm:cxn modelId="{4212C884-CD49-48FB-A2DE-8A25148534B3}" type="presParOf" srcId="{5CBD2A24-DAB2-4381-BA75-9B938B5C1E7B}" destId="{72EC6331-5DA8-4B78-A29D-51679111C6ED}" srcOrd="1" destOrd="0" presId="urn:microsoft.com/office/officeart/2005/8/layout/hierarchy1"/>
    <dgm:cxn modelId="{4F6C0CE7-D746-452B-988C-471AE0E4D3A8}" type="presParOf" srcId="{3A235D98-21E8-44DF-8D51-6E2203F7D684}" destId="{FCB8ACF2-C828-47DE-B043-BE4EDBF5E8A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41AAE6-BA94-42AA-B3AD-CF85FF78D7C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128F63E-7CB3-4B5E-BEBF-38BB6DC75939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আর্থিক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বাজারের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হাতিয়ার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412D4062-B8DE-44BD-B1F1-06AE04303933}" type="parTrans" cxnId="{7EACB8A1-9825-4271-ADF3-161749D4FE27}">
      <dgm:prSet/>
      <dgm:spPr/>
      <dgm:t>
        <a:bodyPr/>
        <a:lstStyle/>
        <a:p>
          <a:endParaRPr lang="en-US"/>
        </a:p>
      </dgm:t>
    </dgm:pt>
    <dgm:pt modelId="{0ADBD96A-7598-4EE4-A050-2D198CE97ECE}" type="sibTrans" cxnId="{7EACB8A1-9825-4271-ADF3-161749D4FE27}">
      <dgm:prSet/>
      <dgm:spPr/>
      <dgm:t>
        <a:bodyPr/>
        <a:lstStyle/>
        <a:p>
          <a:endParaRPr lang="en-US"/>
        </a:p>
      </dgm:t>
    </dgm:pt>
    <dgm:pt modelId="{B077094A-C5BD-42C8-BC19-ED2002AB9309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মুদ্রা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বাজার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30ACE1E9-F674-44D0-8D5F-A963075BA4DB}" type="parTrans" cxnId="{F6242184-6389-4E2A-8E5D-3434AB944CFA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3C20F24A-7D3B-4AF1-B140-809F40DB7E20}" type="sibTrans" cxnId="{F6242184-6389-4E2A-8E5D-3434AB944CFA}">
      <dgm:prSet/>
      <dgm:spPr/>
      <dgm:t>
        <a:bodyPr/>
        <a:lstStyle/>
        <a:p>
          <a:endParaRPr lang="en-US"/>
        </a:p>
      </dgm:t>
    </dgm:pt>
    <dgm:pt modelId="{29F4A61E-2BCF-4F2E-8BAE-A40EBCBF7452}">
      <dgm:prSet phldrT="[Text]" custT="1"/>
      <dgm:spPr/>
      <dgm:t>
        <a:bodyPr/>
        <a:lstStyle/>
        <a:p>
          <a:r>
            <a:rPr lang="en-US" sz="2800" b="1" dirty="0">
              <a:latin typeface="NikoshBAN" pitchFamily="2" charset="0"/>
              <a:cs typeface="NikoshBAN" pitchFamily="2" charset="0"/>
            </a:rPr>
            <a:t>১.ট্রেজারি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বিল</a:t>
          </a:r>
          <a:endParaRPr lang="en-US" sz="2800" b="1" dirty="0">
            <a:latin typeface="NikoshBAN" pitchFamily="2" charset="0"/>
            <a:cs typeface="NikoshBAN" pitchFamily="2" charset="0"/>
          </a:endParaRPr>
        </a:p>
        <a:p>
          <a:r>
            <a:rPr lang="en-US" sz="2800" b="1" dirty="0">
              <a:latin typeface="NikoshBAN" pitchFamily="2" charset="0"/>
              <a:cs typeface="NikoshBAN" pitchFamily="2" charset="0"/>
            </a:rPr>
            <a:t>২.বানিজ্যপত্র</a:t>
          </a:r>
        </a:p>
        <a:p>
          <a:r>
            <a:rPr lang="en-US" sz="2800" b="1" dirty="0">
              <a:latin typeface="NikoshBAN" pitchFamily="2" charset="0"/>
              <a:cs typeface="NikoshBAN" pitchFamily="2" charset="0"/>
            </a:rPr>
            <a:t>৩.স্বীকৃতি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পত্র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941DA599-D675-472E-9D4D-A3092A2F845B}" type="parTrans" cxnId="{E75C3BAF-60A5-4513-BDA4-B355FC52CC5B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7D3BF0A0-554A-4A03-911D-D8580DAA49C5}" type="sibTrans" cxnId="{E75C3BAF-60A5-4513-BDA4-B355FC52CC5B}">
      <dgm:prSet/>
      <dgm:spPr/>
      <dgm:t>
        <a:bodyPr/>
        <a:lstStyle/>
        <a:p>
          <a:endParaRPr lang="en-US"/>
        </a:p>
      </dgm:t>
    </dgm:pt>
    <dgm:pt modelId="{489F4705-4E2C-409C-A13D-5E740E905E3D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মূলধন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বাজার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CE480F27-B0C8-4ED9-8FFA-BB06F6C4A4A5}" type="parTrans" cxnId="{BCC49DDB-0407-4C1E-8D36-1A78F1F8D350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EC3027A4-E615-4741-BB42-F5F0AA88A2C7}" type="sibTrans" cxnId="{BCC49DDB-0407-4C1E-8D36-1A78F1F8D350}">
      <dgm:prSet/>
      <dgm:spPr/>
      <dgm:t>
        <a:bodyPr/>
        <a:lstStyle/>
        <a:p>
          <a:endParaRPr lang="en-US"/>
        </a:p>
      </dgm:t>
    </dgm:pt>
    <dgm:pt modelId="{CC2A6AF7-1AD5-4033-8763-33DE8C6AEA50}">
      <dgm:prSet phldrT="[Text]" custT="1"/>
      <dgm:spPr/>
      <dgm:t>
        <a:bodyPr/>
        <a:lstStyle/>
        <a:p>
          <a:r>
            <a:rPr lang="en-US" sz="2800" b="1" dirty="0">
              <a:latin typeface="NikoshBAN" pitchFamily="2" charset="0"/>
              <a:cs typeface="NikoshBAN" pitchFamily="2" charset="0"/>
            </a:rPr>
            <a:t>১.সাধারন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শেয়ার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  <a:p>
          <a:r>
            <a:rPr lang="en-US" sz="2800" b="1" dirty="0">
              <a:latin typeface="NikoshBAN" pitchFamily="2" charset="0"/>
              <a:cs typeface="NikoshBAN" pitchFamily="2" charset="0"/>
            </a:rPr>
            <a:t>   ২.অগ্রাধিকার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শেয়ার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  <a:p>
          <a:r>
            <a:rPr lang="en-US" sz="2800" b="1" dirty="0">
              <a:latin typeface="NikoshBAN" pitchFamily="2" charset="0"/>
              <a:cs typeface="NikoshBAN" pitchFamily="2" charset="0"/>
            </a:rPr>
            <a:t>৩.ঋনপত্র</a:t>
          </a:r>
        </a:p>
      </dgm:t>
    </dgm:pt>
    <dgm:pt modelId="{2E149EB5-9BE3-49C4-91A1-EBB0ABFDD29C}" type="parTrans" cxnId="{5B4A4221-7BD2-46FB-ABDF-4E23DC0C17F5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1FCC9AC0-DCEC-442A-86F0-EBC66B3B515C}" type="sibTrans" cxnId="{5B4A4221-7BD2-46FB-ABDF-4E23DC0C17F5}">
      <dgm:prSet/>
      <dgm:spPr/>
      <dgm:t>
        <a:bodyPr/>
        <a:lstStyle/>
        <a:p>
          <a:endParaRPr lang="en-US"/>
        </a:p>
      </dgm:t>
    </dgm:pt>
    <dgm:pt modelId="{FF4ADAF0-948B-4236-882A-433A2B35B5B2}" type="pres">
      <dgm:prSet presAssocID="{1D41AAE6-BA94-42AA-B3AD-CF85FF78D7C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DC2E313-11AB-4D30-8E88-0378CF5CD0E4}" type="pres">
      <dgm:prSet presAssocID="{C128F63E-7CB3-4B5E-BEBF-38BB6DC75939}" presName="hierRoot1" presStyleCnt="0"/>
      <dgm:spPr/>
    </dgm:pt>
    <dgm:pt modelId="{AECBF843-543B-4599-8D54-7345256F3238}" type="pres">
      <dgm:prSet presAssocID="{C128F63E-7CB3-4B5E-BEBF-38BB6DC75939}" presName="composite" presStyleCnt="0"/>
      <dgm:spPr/>
    </dgm:pt>
    <dgm:pt modelId="{7CE8AE8F-4CCC-490C-A434-768F5A3AED36}" type="pres">
      <dgm:prSet presAssocID="{C128F63E-7CB3-4B5E-BEBF-38BB6DC75939}" presName="background" presStyleLbl="node0" presStyleIdx="0" presStyleCnt="1"/>
      <dgm:spPr/>
    </dgm:pt>
    <dgm:pt modelId="{57A5CC7B-9183-404B-99EF-4A5FDF432FB1}" type="pres">
      <dgm:prSet presAssocID="{C128F63E-7CB3-4B5E-BEBF-38BB6DC75939}" presName="text" presStyleLbl="fgAcc0" presStyleIdx="0" presStyleCnt="1" custScaleX="169280" custScaleY="710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D8E87C-BE7C-486C-A1AA-8039F461953A}" type="pres">
      <dgm:prSet presAssocID="{C128F63E-7CB3-4B5E-BEBF-38BB6DC75939}" presName="hierChild2" presStyleCnt="0"/>
      <dgm:spPr/>
    </dgm:pt>
    <dgm:pt modelId="{C2D8D9F9-E0F6-44D3-BAC3-BAFF57EEE84A}" type="pres">
      <dgm:prSet presAssocID="{30ACE1E9-F674-44D0-8D5F-A963075BA4DB}" presName="Name10" presStyleLbl="parChTrans1D2" presStyleIdx="0" presStyleCnt="2" custSzX="1695560" custSzY="338843"/>
      <dgm:spPr/>
      <dgm:t>
        <a:bodyPr/>
        <a:lstStyle/>
        <a:p>
          <a:endParaRPr lang="en-US"/>
        </a:p>
      </dgm:t>
    </dgm:pt>
    <dgm:pt modelId="{72C2F628-299B-466C-857F-7EE82C1205F8}" type="pres">
      <dgm:prSet presAssocID="{B077094A-C5BD-42C8-BC19-ED2002AB9309}" presName="hierRoot2" presStyleCnt="0"/>
      <dgm:spPr/>
    </dgm:pt>
    <dgm:pt modelId="{D06DDB87-2004-4452-8078-3371C2C461C1}" type="pres">
      <dgm:prSet presAssocID="{B077094A-C5BD-42C8-BC19-ED2002AB9309}" presName="composite2" presStyleCnt="0"/>
      <dgm:spPr/>
    </dgm:pt>
    <dgm:pt modelId="{83819A59-943A-437F-BB30-16DF69CB723E}" type="pres">
      <dgm:prSet presAssocID="{B077094A-C5BD-42C8-BC19-ED2002AB9309}" presName="background2" presStyleLbl="node2" presStyleIdx="0" presStyleCnt="2"/>
      <dgm:spPr/>
    </dgm:pt>
    <dgm:pt modelId="{09385E39-2A17-4066-B03F-F37E7FE08131}" type="pres">
      <dgm:prSet presAssocID="{B077094A-C5BD-42C8-BC19-ED2002AB9309}" presName="text2" presStyleLbl="fgAcc2" presStyleIdx="0" presStyleCnt="2" custScaleX="112331" custScaleY="441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F60816-1397-4B9A-B644-BC2AC6F4E2E1}" type="pres">
      <dgm:prSet presAssocID="{B077094A-C5BD-42C8-BC19-ED2002AB9309}" presName="hierChild3" presStyleCnt="0"/>
      <dgm:spPr/>
    </dgm:pt>
    <dgm:pt modelId="{1EA2CE40-8BB9-4E26-9DF1-C80E2B2C6CA7}" type="pres">
      <dgm:prSet presAssocID="{941DA599-D675-472E-9D4D-A3092A2F845B}" presName="Name17" presStyleLbl="parChTrans1D3" presStyleIdx="0" presStyleCnt="2" custSzX="154789" custSzY="338843"/>
      <dgm:spPr/>
      <dgm:t>
        <a:bodyPr/>
        <a:lstStyle/>
        <a:p>
          <a:endParaRPr lang="en-US"/>
        </a:p>
      </dgm:t>
    </dgm:pt>
    <dgm:pt modelId="{4F2531FC-3076-4C03-AF90-1A8FC22F7818}" type="pres">
      <dgm:prSet presAssocID="{29F4A61E-2BCF-4F2E-8BAE-A40EBCBF7452}" presName="hierRoot3" presStyleCnt="0"/>
      <dgm:spPr/>
    </dgm:pt>
    <dgm:pt modelId="{E32BD917-D24A-4631-BC47-DBF57C619B94}" type="pres">
      <dgm:prSet presAssocID="{29F4A61E-2BCF-4F2E-8BAE-A40EBCBF7452}" presName="composite3" presStyleCnt="0"/>
      <dgm:spPr/>
    </dgm:pt>
    <dgm:pt modelId="{3B5DCAD4-62B1-4158-B577-67994DEE837B}" type="pres">
      <dgm:prSet presAssocID="{29F4A61E-2BCF-4F2E-8BAE-A40EBCBF7452}" presName="background3" presStyleLbl="node3" presStyleIdx="0" presStyleCnt="2"/>
      <dgm:spPr/>
    </dgm:pt>
    <dgm:pt modelId="{2DB1AD45-70AF-41A9-815B-6D6DD69E2A92}" type="pres">
      <dgm:prSet presAssocID="{29F4A61E-2BCF-4F2E-8BAE-A40EBCBF7452}" presName="text3" presStyleLbl="fgAcc3" presStyleIdx="0" presStyleCnt="2" custScaleX="169280" custScaleY="710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9B514E-CE6C-40BD-AD0D-955CAC2D3236}" type="pres">
      <dgm:prSet presAssocID="{29F4A61E-2BCF-4F2E-8BAE-A40EBCBF7452}" presName="hierChild4" presStyleCnt="0"/>
      <dgm:spPr/>
    </dgm:pt>
    <dgm:pt modelId="{2374973A-1178-4EDC-8BA7-A0A3D52BF0BE}" type="pres">
      <dgm:prSet presAssocID="{CE480F27-B0C8-4ED9-8FFA-BB06F6C4A4A5}" presName="Name10" presStyleLbl="parChTrans1D2" presStyleIdx="1" presStyleCnt="2" custSzX="1695560" custSzY="338843"/>
      <dgm:spPr/>
      <dgm:t>
        <a:bodyPr/>
        <a:lstStyle/>
        <a:p>
          <a:endParaRPr lang="en-US"/>
        </a:p>
      </dgm:t>
    </dgm:pt>
    <dgm:pt modelId="{621EDAF9-970F-43A3-AC68-457459A596D4}" type="pres">
      <dgm:prSet presAssocID="{489F4705-4E2C-409C-A13D-5E740E905E3D}" presName="hierRoot2" presStyleCnt="0"/>
      <dgm:spPr/>
    </dgm:pt>
    <dgm:pt modelId="{E24C1449-A880-4F2A-A0D8-AFEBF09A1124}" type="pres">
      <dgm:prSet presAssocID="{489F4705-4E2C-409C-A13D-5E740E905E3D}" presName="composite2" presStyleCnt="0"/>
      <dgm:spPr/>
    </dgm:pt>
    <dgm:pt modelId="{A0FA98AA-9239-4D53-BD25-1C7C1FD43988}" type="pres">
      <dgm:prSet presAssocID="{489F4705-4E2C-409C-A13D-5E740E905E3D}" presName="background2" presStyleLbl="node2" presStyleIdx="1" presStyleCnt="2"/>
      <dgm:spPr/>
    </dgm:pt>
    <dgm:pt modelId="{433D2CDE-6FFE-424B-980C-D09567797B51}" type="pres">
      <dgm:prSet presAssocID="{489F4705-4E2C-409C-A13D-5E740E905E3D}" presName="text2" presStyleLbl="fgAcc2" presStyleIdx="1" presStyleCnt="2" custScaleX="112331" custScaleY="441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A21096-6EA1-447D-BD8C-CA113A13B6E2}" type="pres">
      <dgm:prSet presAssocID="{489F4705-4E2C-409C-A13D-5E740E905E3D}" presName="hierChild3" presStyleCnt="0"/>
      <dgm:spPr/>
    </dgm:pt>
    <dgm:pt modelId="{8C4A9B9C-1046-4ED7-9F1E-BA8E3E418FEE}" type="pres">
      <dgm:prSet presAssocID="{2E149EB5-9BE3-49C4-91A1-EBB0ABFDD29C}" presName="Name17" presStyleLbl="parChTrans1D3" presStyleIdx="1" presStyleCnt="2" custSzX="154789" custSzY="338843"/>
      <dgm:spPr/>
      <dgm:t>
        <a:bodyPr/>
        <a:lstStyle/>
        <a:p>
          <a:endParaRPr lang="en-US"/>
        </a:p>
      </dgm:t>
    </dgm:pt>
    <dgm:pt modelId="{86B0B58B-1CA9-4C67-B51E-07270B27F4D5}" type="pres">
      <dgm:prSet presAssocID="{CC2A6AF7-1AD5-4033-8763-33DE8C6AEA50}" presName="hierRoot3" presStyleCnt="0"/>
      <dgm:spPr/>
    </dgm:pt>
    <dgm:pt modelId="{864EF71A-6EC1-4873-ACD5-6630B867767E}" type="pres">
      <dgm:prSet presAssocID="{CC2A6AF7-1AD5-4033-8763-33DE8C6AEA50}" presName="composite3" presStyleCnt="0"/>
      <dgm:spPr/>
    </dgm:pt>
    <dgm:pt modelId="{7B1D8F45-2444-4042-A4F5-C8E2AA100D40}" type="pres">
      <dgm:prSet presAssocID="{CC2A6AF7-1AD5-4033-8763-33DE8C6AEA50}" presName="background3" presStyleLbl="node3" presStyleIdx="1" presStyleCnt="2"/>
      <dgm:spPr/>
    </dgm:pt>
    <dgm:pt modelId="{B254B20D-5A30-456B-9921-6D8FC87B309F}" type="pres">
      <dgm:prSet presAssocID="{CC2A6AF7-1AD5-4033-8763-33DE8C6AEA50}" presName="text3" presStyleLbl="fgAcc3" presStyleIdx="1" presStyleCnt="2" custScaleX="169280" custScaleY="710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70C312-3479-423C-BC5E-FB1E553BB8AD}" type="pres">
      <dgm:prSet presAssocID="{CC2A6AF7-1AD5-4033-8763-33DE8C6AEA50}" presName="hierChild4" presStyleCnt="0"/>
      <dgm:spPr/>
    </dgm:pt>
  </dgm:ptLst>
  <dgm:cxnLst>
    <dgm:cxn modelId="{BCC49DDB-0407-4C1E-8D36-1A78F1F8D350}" srcId="{C128F63E-7CB3-4B5E-BEBF-38BB6DC75939}" destId="{489F4705-4E2C-409C-A13D-5E740E905E3D}" srcOrd="1" destOrd="0" parTransId="{CE480F27-B0C8-4ED9-8FFA-BB06F6C4A4A5}" sibTransId="{EC3027A4-E615-4741-BB42-F5F0AA88A2C7}"/>
    <dgm:cxn modelId="{A78EF12F-5DD2-4EAE-BCF1-37448A498348}" type="presOf" srcId="{1D41AAE6-BA94-42AA-B3AD-CF85FF78D7C4}" destId="{FF4ADAF0-948B-4236-882A-433A2B35B5B2}" srcOrd="0" destOrd="0" presId="urn:microsoft.com/office/officeart/2005/8/layout/hierarchy1"/>
    <dgm:cxn modelId="{AFD3D24E-A5FF-418C-8332-4D0F8F4BC600}" type="presOf" srcId="{489F4705-4E2C-409C-A13D-5E740E905E3D}" destId="{433D2CDE-6FFE-424B-980C-D09567797B51}" srcOrd="0" destOrd="0" presId="urn:microsoft.com/office/officeart/2005/8/layout/hierarchy1"/>
    <dgm:cxn modelId="{D72A7280-FC03-4FFE-B2B4-78CAF76281F4}" type="presOf" srcId="{30ACE1E9-F674-44D0-8D5F-A963075BA4DB}" destId="{C2D8D9F9-E0F6-44D3-BAC3-BAFF57EEE84A}" srcOrd="0" destOrd="0" presId="urn:microsoft.com/office/officeart/2005/8/layout/hierarchy1"/>
    <dgm:cxn modelId="{E003C920-7641-48D9-93CC-2833A8243CA6}" type="presOf" srcId="{C128F63E-7CB3-4B5E-BEBF-38BB6DC75939}" destId="{57A5CC7B-9183-404B-99EF-4A5FDF432FB1}" srcOrd="0" destOrd="0" presId="urn:microsoft.com/office/officeart/2005/8/layout/hierarchy1"/>
    <dgm:cxn modelId="{F6242184-6389-4E2A-8E5D-3434AB944CFA}" srcId="{C128F63E-7CB3-4B5E-BEBF-38BB6DC75939}" destId="{B077094A-C5BD-42C8-BC19-ED2002AB9309}" srcOrd="0" destOrd="0" parTransId="{30ACE1E9-F674-44D0-8D5F-A963075BA4DB}" sibTransId="{3C20F24A-7D3B-4AF1-B140-809F40DB7E20}"/>
    <dgm:cxn modelId="{D07BABBF-622E-456E-8046-9E8BBA074A57}" type="presOf" srcId="{941DA599-D675-472E-9D4D-A3092A2F845B}" destId="{1EA2CE40-8BB9-4E26-9DF1-C80E2B2C6CA7}" srcOrd="0" destOrd="0" presId="urn:microsoft.com/office/officeart/2005/8/layout/hierarchy1"/>
    <dgm:cxn modelId="{FCC9B70F-12B8-4DD6-B54D-24F9D1434250}" type="presOf" srcId="{B077094A-C5BD-42C8-BC19-ED2002AB9309}" destId="{09385E39-2A17-4066-B03F-F37E7FE08131}" srcOrd="0" destOrd="0" presId="urn:microsoft.com/office/officeart/2005/8/layout/hierarchy1"/>
    <dgm:cxn modelId="{01D4B506-8BD4-4AE5-B56E-F477654CDAC4}" type="presOf" srcId="{29F4A61E-2BCF-4F2E-8BAE-A40EBCBF7452}" destId="{2DB1AD45-70AF-41A9-815B-6D6DD69E2A92}" srcOrd="0" destOrd="0" presId="urn:microsoft.com/office/officeart/2005/8/layout/hierarchy1"/>
    <dgm:cxn modelId="{EBE270EB-64CE-48B7-8D55-FD43880A5659}" type="presOf" srcId="{CC2A6AF7-1AD5-4033-8763-33DE8C6AEA50}" destId="{B254B20D-5A30-456B-9921-6D8FC87B309F}" srcOrd="0" destOrd="0" presId="urn:microsoft.com/office/officeart/2005/8/layout/hierarchy1"/>
    <dgm:cxn modelId="{69F91E15-C75B-4434-A8E0-8FFE10FB3D4C}" type="presOf" srcId="{CE480F27-B0C8-4ED9-8FFA-BB06F6C4A4A5}" destId="{2374973A-1178-4EDC-8BA7-A0A3D52BF0BE}" srcOrd="0" destOrd="0" presId="urn:microsoft.com/office/officeart/2005/8/layout/hierarchy1"/>
    <dgm:cxn modelId="{E75C3BAF-60A5-4513-BDA4-B355FC52CC5B}" srcId="{B077094A-C5BD-42C8-BC19-ED2002AB9309}" destId="{29F4A61E-2BCF-4F2E-8BAE-A40EBCBF7452}" srcOrd="0" destOrd="0" parTransId="{941DA599-D675-472E-9D4D-A3092A2F845B}" sibTransId="{7D3BF0A0-554A-4A03-911D-D8580DAA49C5}"/>
    <dgm:cxn modelId="{7EACB8A1-9825-4271-ADF3-161749D4FE27}" srcId="{1D41AAE6-BA94-42AA-B3AD-CF85FF78D7C4}" destId="{C128F63E-7CB3-4B5E-BEBF-38BB6DC75939}" srcOrd="0" destOrd="0" parTransId="{412D4062-B8DE-44BD-B1F1-06AE04303933}" sibTransId="{0ADBD96A-7598-4EE4-A050-2D198CE97ECE}"/>
    <dgm:cxn modelId="{5B4A4221-7BD2-46FB-ABDF-4E23DC0C17F5}" srcId="{489F4705-4E2C-409C-A13D-5E740E905E3D}" destId="{CC2A6AF7-1AD5-4033-8763-33DE8C6AEA50}" srcOrd="0" destOrd="0" parTransId="{2E149EB5-9BE3-49C4-91A1-EBB0ABFDD29C}" sibTransId="{1FCC9AC0-DCEC-442A-86F0-EBC66B3B515C}"/>
    <dgm:cxn modelId="{05AD0E4F-C21F-4389-914B-9AAAEDF859BF}" type="presOf" srcId="{2E149EB5-9BE3-49C4-91A1-EBB0ABFDD29C}" destId="{8C4A9B9C-1046-4ED7-9F1E-BA8E3E418FEE}" srcOrd="0" destOrd="0" presId="urn:microsoft.com/office/officeart/2005/8/layout/hierarchy1"/>
    <dgm:cxn modelId="{E4DF5DA3-1168-41E6-BDD4-C81A59E38268}" type="presParOf" srcId="{FF4ADAF0-948B-4236-882A-433A2B35B5B2}" destId="{2DC2E313-11AB-4D30-8E88-0378CF5CD0E4}" srcOrd="0" destOrd="0" presId="urn:microsoft.com/office/officeart/2005/8/layout/hierarchy1"/>
    <dgm:cxn modelId="{4EC97A39-58CF-4795-B738-BFB30D0CBCFD}" type="presParOf" srcId="{2DC2E313-11AB-4D30-8E88-0378CF5CD0E4}" destId="{AECBF843-543B-4599-8D54-7345256F3238}" srcOrd="0" destOrd="0" presId="urn:microsoft.com/office/officeart/2005/8/layout/hierarchy1"/>
    <dgm:cxn modelId="{D448CA9E-8214-49D0-A265-54D12B74DF16}" type="presParOf" srcId="{AECBF843-543B-4599-8D54-7345256F3238}" destId="{7CE8AE8F-4CCC-490C-A434-768F5A3AED36}" srcOrd="0" destOrd="0" presId="urn:microsoft.com/office/officeart/2005/8/layout/hierarchy1"/>
    <dgm:cxn modelId="{BB1D0F59-E7C9-4965-932E-98DFC380F3E9}" type="presParOf" srcId="{AECBF843-543B-4599-8D54-7345256F3238}" destId="{57A5CC7B-9183-404B-99EF-4A5FDF432FB1}" srcOrd="1" destOrd="0" presId="urn:microsoft.com/office/officeart/2005/8/layout/hierarchy1"/>
    <dgm:cxn modelId="{734FD72B-F054-4986-BDCB-93DF43C52814}" type="presParOf" srcId="{2DC2E313-11AB-4D30-8E88-0378CF5CD0E4}" destId="{EAD8E87C-BE7C-486C-A1AA-8039F461953A}" srcOrd="1" destOrd="0" presId="urn:microsoft.com/office/officeart/2005/8/layout/hierarchy1"/>
    <dgm:cxn modelId="{DC2585B3-8430-41B8-9B33-D2C04EF00BBC}" type="presParOf" srcId="{EAD8E87C-BE7C-486C-A1AA-8039F461953A}" destId="{C2D8D9F9-E0F6-44D3-BAC3-BAFF57EEE84A}" srcOrd="0" destOrd="0" presId="urn:microsoft.com/office/officeart/2005/8/layout/hierarchy1"/>
    <dgm:cxn modelId="{E415A07E-5290-4412-9B82-70772D3EA6EF}" type="presParOf" srcId="{EAD8E87C-BE7C-486C-A1AA-8039F461953A}" destId="{72C2F628-299B-466C-857F-7EE82C1205F8}" srcOrd="1" destOrd="0" presId="urn:microsoft.com/office/officeart/2005/8/layout/hierarchy1"/>
    <dgm:cxn modelId="{E53AAFA3-022E-48DA-B4AE-DA0C23CB4EA9}" type="presParOf" srcId="{72C2F628-299B-466C-857F-7EE82C1205F8}" destId="{D06DDB87-2004-4452-8078-3371C2C461C1}" srcOrd="0" destOrd="0" presId="urn:microsoft.com/office/officeart/2005/8/layout/hierarchy1"/>
    <dgm:cxn modelId="{3591DD62-97FB-4F87-9877-B73E791A8D32}" type="presParOf" srcId="{D06DDB87-2004-4452-8078-3371C2C461C1}" destId="{83819A59-943A-437F-BB30-16DF69CB723E}" srcOrd="0" destOrd="0" presId="urn:microsoft.com/office/officeart/2005/8/layout/hierarchy1"/>
    <dgm:cxn modelId="{F9FCC6E7-E97C-47CD-9D38-7B57009CDFD6}" type="presParOf" srcId="{D06DDB87-2004-4452-8078-3371C2C461C1}" destId="{09385E39-2A17-4066-B03F-F37E7FE08131}" srcOrd="1" destOrd="0" presId="urn:microsoft.com/office/officeart/2005/8/layout/hierarchy1"/>
    <dgm:cxn modelId="{0DFA60BF-5F14-4845-9992-2F871B3C00D8}" type="presParOf" srcId="{72C2F628-299B-466C-857F-7EE82C1205F8}" destId="{A9F60816-1397-4B9A-B644-BC2AC6F4E2E1}" srcOrd="1" destOrd="0" presId="urn:microsoft.com/office/officeart/2005/8/layout/hierarchy1"/>
    <dgm:cxn modelId="{EE8AE0BA-A31A-44F9-B094-CF38FB1E68EF}" type="presParOf" srcId="{A9F60816-1397-4B9A-B644-BC2AC6F4E2E1}" destId="{1EA2CE40-8BB9-4E26-9DF1-C80E2B2C6CA7}" srcOrd="0" destOrd="0" presId="urn:microsoft.com/office/officeart/2005/8/layout/hierarchy1"/>
    <dgm:cxn modelId="{2361CCEF-FB62-462C-BA9E-26A3F5A5C713}" type="presParOf" srcId="{A9F60816-1397-4B9A-B644-BC2AC6F4E2E1}" destId="{4F2531FC-3076-4C03-AF90-1A8FC22F7818}" srcOrd="1" destOrd="0" presId="urn:microsoft.com/office/officeart/2005/8/layout/hierarchy1"/>
    <dgm:cxn modelId="{94BFA9E8-BB96-4FD4-ADFD-956D6971E471}" type="presParOf" srcId="{4F2531FC-3076-4C03-AF90-1A8FC22F7818}" destId="{E32BD917-D24A-4631-BC47-DBF57C619B94}" srcOrd="0" destOrd="0" presId="urn:microsoft.com/office/officeart/2005/8/layout/hierarchy1"/>
    <dgm:cxn modelId="{49AB34AC-8CF8-4D8A-8F39-80B5D842FCC5}" type="presParOf" srcId="{E32BD917-D24A-4631-BC47-DBF57C619B94}" destId="{3B5DCAD4-62B1-4158-B577-67994DEE837B}" srcOrd="0" destOrd="0" presId="urn:microsoft.com/office/officeart/2005/8/layout/hierarchy1"/>
    <dgm:cxn modelId="{378F8F02-0228-4993-B209-0741DB3A1E44}" type="presParOf" srcId="{E32BD917-D24A-4631-BC47-DBF57C619B94}" destId="{2DB1AD45-70AF-41A9-815B-6D6DD69E2A92}" srcOrd="1" destOrd="0" presId="urn:microsoft.com/office/officeart/2005/8/layout/hierarchy1"/>
    <dgm:cxn modelId="{9C2AC670-6CDA-478E-974E-586BCD2D53D9}" type="presParOf" srcId="{4F2531FC-3076-4C03-AF90-1A8FC22F7818}" destId="{BA9B514E-CE6C-40BD-AD0D-955CAC2D3236}" srcOrd="1" destOrd="0" presId="urn:microsoft.com/office/officeart/2005/8/layout/hierarchy1"/>
    <dgm:cxn modelId="{98FDFAA9-DC75-4251-AADB-1787A3AB7734}" type="presParOf" srcId="{EAD8E87C-BE7C-486C-A1AA-8039F461953A}" destId="{2374973A-1178-4EDC-8BA7-A0A3D52BF0BE}" srcOrd="2" destOrd="0" presId="urn:microsoft.com/office/officeart/2005/8/layout/hierarchy1"/>
    <dgm:cxn modelId="{06AC736F-4E8A-472D-B1E9-F198D83F0911}" type="presParOf" srcId="{EAD8E87C-BE7C-486C-A1AA-8039F461953A}" destId="{621EDAF9-970F-43A3-AC68-457459A596D4}" srcOrd="3" destOrd="0" presId="urn:microsoft.com/office/officeart/2005/8/layout/hierarchy1"/>
    <dgm:cxn modelId="{1DEBBD01-4DEA-4D92-BCF3-93634A6D10E4}" type="presParOf" srcId="{621EDAF9-970F-43A3-AC68-457459A596D4}" destId="{E24C1449-A880-4F2A-A0D8-AFEBF09A1124}" srcOrd="0" destOrd="0" presId="urn:microsoft.com/office/officeart/2005/8/layout/hierarchy1"/>
    <dgm:cxn modelId="{1A181C31-52A7-45D0-A20C-35E05DE81A5F}" type="presParOf" srcId="{E24C1449-A880-4F2A-A0D8-AFEBF09A1124}" destId="{A0FA98AA-9239-4D53-BD25-1C7C1FD43988}" srcOrd="0" destOrd="0" presId="urn:microsoft.com/office/officeart/2005/8/layout/hierarchy1"/>
    <dgm:cxn modelId="{25465178-4AF8-4E7A-B21C-3FE07CE285A0}" type="presParOf" srcId="{E24C1449-A880-4F2A-A0D8-AFEBF09A1124}" destId="{433D2CDE-6FFE-424B-980C-D09567797B51}" srcOrd="1" destOrd="0" presId="urn:microsoft.com/office/officeart/2005/8/layout/hierarchy1"/>
    <dgm:cxn modelId="{C2136665-D467-48C1-88E6-2838AAB9FE5B}" type="presParOf" srcId="{621EDAF9-970F-43A3-AC68-457459A596D4}" destId="{0EA21096-6EA1-447D-BD8C-CA113A13B6E2}" srcOrd="1" destOrd="0" presId="urn:microsoft.com/office/officeart/2005/8/layout/hierarchy1"/>
    <dgm:cxn modelId="{C38A86B6-220A-4E6A-80D6-CDD9AE9DE430}" type="presParOf" srcId="{0EA21096-6EA1-447D-BD8C-CA113A13B6E2}" destId="{8C4A9B9C-1046-4ED7-9F1E-BA8E3E418FEE}" srcOrd="0" destOrd="0" presId="urn:microsoft.com/office/officeart/2005/8/layout/hierarchy1"/>
    <dgm:cxn modelId="{40377CAF-DB83-470D-B69C-B2A8EB6FBD8B}" type="presParOf" srcId="{0EA21096-6EA1-447D-BD8C-CA113A13B6E2}" destId="{86B0B58B-1CA9-4C67-B51E-07270B27F4D5}" srcOrd="1" destOrd="0" presId="urn:microsoft.com/office/officeart/2005/8/layout/hierarchy1"/>
    <dgm:cxn modelId="{E923A05E-EF55-4A07-90EF-46981D644C47}" type="presParOf" srcId="{86B0B58B-1CA9-4C67-B51E-07270B27F4D5}" destId="{864EF71A-6EC1-4873-ACD5-6630B867767E}" srcOrd="0" destOrd="0" presId="urn:microsoft.com/office/officeart/2005/8/layout/hierarchy1"/>
    <dgm:cxn modelId="{52D05638-E610-4054-85AC-1F47C9A02705}" type="presParOf" srcId="{864EF71A-6EC1-4873-ACD5-6630B867767E}" destId="{7B1D8F45-2444-4042-A4F5-C8E2AA100D40}" srcOrd="0" destOrd="0" presId="urn:microsoft.com/office/officeart/2005/8/layout/hierarchy1"/>
    <dgm:cxn modelId="{7DFB4839-0325-47B1-A9C1-E01D7B921F97}" type="presParOf" srcId="{864EF71A-6EC1-4873-ACD5-6630B867767E}" destId="{B254B20D-5A30-456B-9921-6D8FC87B309F}" srcOrd="1" destOrd="0" presId="urn:microsoft.com/office/officeart/2005/8/layout/hierarchy1"/>
    <dgm:cxn modelId="{BAA4AE84-AFCD-4C57-91C8-ED5459C0D6F9}" type="presParOf" srcId="{86B0B58B-1CA9-4C67-B51E-07270B27F4D5}" destId="{8370C312-3479-423C-BC5E-FB1E553BB8A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EEE4D2-85FC-4E4E-AF6F-2780F19D37F2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0A2888C-93E6-4C6E-8AB6-BC276ED95C2C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প্রতিষ্ঠান কী?</a:t>
          </a:r>
          <a:endParaRPr lang="en-US" sz="3200" b="1" dirty="0"/>
        </a:p>
      </dgm:t>
    </dgm:pt>
    <dgm:pt modelId="{DE7E15BD-3D7D-4F2C-8A78-16ACB0FA24D7}" type="parTrans" cxnId="{E874771F-3381-486E-B8C2-699AAD7368F3}">
      <dgm:prSet/>
      <dgm:spPr/>
      <dgm:t>
        <a:bodyPr/>
        <a:lstStyle/>
        <a:p>
          <a:endParaRPr lang="en-US"/>
        </a:p>
      </dgm:t>
    </dgm:pt>
    <dgm:pt modelId="{78EE5843-BB1D-4FF1-98C1-1C805EA66D67}" type="sibTrans" cxnId="{E874771F-3381-486E-B8C2-699AAD7368F3}">
      <dgm:prSet/>
      <dgm:spPr/>
      <dgm:t>
        <a:bodyPr/>
        <a:lstStyle/>
        <a:p>
          <a:endParaRPr lang="en-US"/>
        </a:p>
      </dgm:t>
    </dgm:pt>
    <dgm:pt modelId="{D58547B4-088A-4B12-A2BE-834C7A212D02}">
      <dgm:prSet phldrT="[Text]" custT="1"/>
      <dgm:spPr/>
      <dgm:t>
        <a:bodyPr/>
        <a:lstStyle/>
        <a:p>
          <a:r>
            <a:rPr lang="bn-IN" sz="3200" b="1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মধ্যস্থতাকা</a:t>
          </a:r>
          <a:r>
            <a:rPr lang="en-US" sz="3200" b="1" cap="none" spc="0" dirty="0" err="1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রী</a:t>
          </a:r>
          <a:r>
            <a:rPr lang="bn-IN" sz="3200" b="1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 যারা উদ্বৃত্ত উৎস ও ঘাটতি উৎসকে একত্রিত করে।</a:t>
          </a:r>
        </a:p>
        <a:p>
          <a:r>
            <a:rPr lang="bn-IN" sz="3200" b="1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অন্যভাবে</a:t>
          </a:r>
        </a:p>
        <a:p>
          <a:r>
            <a:rPr lang="bn-IN" sz="3200" b="1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যারা দলিল/টাকা কিনে বিক্রয় করে</a:t>
          </a:r>
          <a:r>
            <a:rPr lang="en-US" sz="3200" b="1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।</a:t>
          </a:r>
          <a:endParaRPr lang="en-US" sz="3200" b="1" dirty="0"/>
        </a:p>
      </dgm:t>
    </dgm:pt>
    <dgm:pt modelId="{1BFAF549-3093-43FA-8D74-ACC498DD69EF}" type="parTrans" cxnId="{6DA466B2-883A-44D8-9E83-743DDAC96CDB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B6314275-E15A-4E30-A25A-88DFE4633DD3}" type="sibTrans" cxnId="{6DA466B2-883A-44D8-9E83-743DDAC96CDB}">
      <dgm:prSet/>
      <dgm:spPr/>
      <dgm:t>
        <a:bodyPr/>
        <a:lstStyle/>
        <a:p>
          <a:endParaRPr lang="en-US"/>
        </a:p>
      </dgm:t>
    </dgm:pt>
    <dgm:pt modelId="{A8C81025-8C29-412B-83AE-F9FEC22DAE0F}" type="pres">
      <dgm:prSet presAssocID="{CFEEE4D2-85FC-4E4E-AF6F-2780F19D37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B700317-1995-4BEF-AA68-AB306F818903}" type="pres">
      <dgm:prSet presAssocID="{10A2888C-93E6-4C6E-8AB6-BC276ED95C2C}" presName="hierRoot1" presStyleCnt="0">
        <dgm:presLayoutVars>
          <dgm:hierBranch val="init"/>
        </dgm:presLayoutVars>
      </dgm:prSet>
      <dgm:spPr/>
    </dgm:pt>
    <dgm:pt modelId="{8D65BD5D-E008-4DD6-9272-D441274840D0}" type="pres">
      <dgm:prSet presAssocID="{10A2888C-93E6-4C6E-8AB6-BC276ED95C2C}" presName="rootComposite1" presStyleCnt="0"/>
      <dgm:spPr/>
    </dgm:pt>
    <dgm:pt modelId="{33481A33-49AD-4DAB-BB76-F48490121EDC}" type="pres">
      <dgm:prSet presAssocID="{10A2888C-93E6-4C6E-8AB6-BC276ED95C2C}" presName="rootText1" presStyleLbl="node0" presStyleIdx="0" presStyleCnt="1" custScaleX="29076" custScaleY="299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61F59F-B013-4987-B3EC-8DD95123B44B}" type="pres">
      <dgm:prSet presAssocID="{10A2888C-93E6-4C6E-8AB6-BC276ED95C2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DB6E05B-8B28-4E3D-9835-F97066EC398C}" type="pres">
      <dgm:prSet presAssocID="{10A2888C-93E6-4C6E-8AB6-BC276ED95C2C}" presName="hierChild2" presStyleCnt="0"/>
      <dgm:spPr/>
    </dgm:pt>
    <dgm:pt modelId="{E1DF65A0-FA12-44AA-B65A-DC1D5FDDE583}" type="pres">
      <dgm:prSet presAssocID="{1BFAF549-3093-43FA-8D74-ACC498DD69EF}" presName="Name37" presStyleLbl="parChTrans1D2" presStyleIdx="0" presStyleCnt="1"/>
      <dgm:spPr/>
      <dgm:t>
        <a:bodyPr/>
        <a:lstStyle/>
        <a:p>
          <a:endParaRPr lang="en-US"/>
        </a:p>
      </dgm:t>
    </dgm:pt>
    <dgm:pt modelId="{459DE253-438D-4024-9047-A2AFBFDEB730}" type="pres">
      <dgm:prSet presAssocID="{D58547B4-088A-4B12-A2BE-834C7A212D02}" presName="hierRoot2" presStyleCnt="0">
        <dgm:presLayoutVars>
          <dgm:hierBranch val="init"/>
        </dgm:presLayoutVars>
      </dgm:prSet>
      <dgm:spPr/>
    </dgm:pt>
    <dgm:pt modelId="{15354E49-2B1A-447A-A68C-81947F9A93FC}" type="pres">
      <dgm:prSet presAssocID="{D58547B4-088A-4B12-A2BE-834C7A212D02}" presName="rootComposite" presStyleCnt="0"/>
      <dgm:spPr/>
    </dgm:pt>
    <dgm:pt modelId="{C4968F07-5C46-4C4D-874C-D3B63C66194D}" type="pres">
      <dgm:prSet presAssocID="{D58547B4-088A-4B12-A2BE-834C7A212D02}" presName="rootText" presStyleLbl="node2" presStyleIdx="0" presStyleCnt="1" custScaleX="92639" custScaleY="50899" custLinFactNeighborX="797" custLinFactNeighborY="-171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0E0843-5C60-4F17-8E0A-4B0BEF233B34}" type="pres">
      <dgm:prSet presAssocID="{D58547B4-088A-4B12-A2BE-834C7A212D02}" presName="rootConnector" presStyleLbl="node2" presStyleIdx="0" presStyleCnt="1"/>
      <dgm:spPr/>
      <dgm:t>
        <a:bodyPr/>
        <a:lstStyle/>
        <a:p>
          <a:endParaRPr lang="en-US"/>
        </a:p>
      </dgm:t>
    </dgm:pt>
    <dgm:pt modelId="{7ABC7F61-43AD-48CB-BFE5-8951449F9A5A}" type="pres">
      <dgm:prSet presAssocID="{D58547B4-088A-4B12-A2BE-834C7A212D02}" presName="hierChild4" presStyleCnt="0"/>
      <dgm:spPr/>
    </dgm:pt>
    <dgm:pt modelId="{1F5FF986-FED6-4116-8536-F2D3B44BBEB5}" type="pres">
      <dgm:prSet presAssocID="{D58547B4-088A-4B12-A2BE-834C7A212D02}" presName="hierChild5" presStyleCnt="0"/>
      <dgm:spPr/>
    </dgm:pt>
    <dgm:pt modelId="{96622FA1-910A-4882-9FE3-DFFB4E304DD5}" type="pres">
      <dgm:prSet presAssocID="{10A2888C-93E6-4C6E-8AB6-BC276ED95C2C}" presName="hierChild3" presStyleCnt="0"/>
      <dgm:spPr/>
    </dgm:pt>
  </dgm:ptLst>
  <dgm:cxnLst>
    <dgm:cxn modelId="{5C1EA6D5-8A01-4DF5-BD68-D9BC22B1FD50}" type="presOf" srcId="{D58547B4-088A-4B12-A2BE-834C7A212D02}" destId="{080E0843-5C60-4F17-8E0A-4B0BEF233B34}" srcOrd="1" destOrd="0" presId="urn:microsoft.com/office/officeart/2005/8/layout/orgChart1"/>
    <dgm:cxn modelId="{FBD6EEF6-E9D6-43E0-AD99-7D60DB710AC8}" type="presOf" srcId="{10A2888C-93E6-4C6E-8AB6-BC276ED95C2C}" destId="{2D61F59F-B013-4987-B3EC-8DD95123B44B}" srcOrd="1" destOrd="0" presId="urn:microsoft.com/office/officeart/2005/8/layout/orgChart1"/>
    <dgm:cxn modelId="{6DA466B2-883A-44D8-9E83-743DDAC96CDB}" srcId="{10A2888C-93E6-4C6E-8AB6-BC276ED95C2C}" destId="{D58547B4-088A-4B12-A2BE-834C7A212D02}" srcOrd="0" destOrd="0" parTransId="{1BFAF549-3093-43FA-8D74-ACC498DD69EF}" sibTransId="{B6314275-E15A-4E30-A25A-88DFE4633DD3}"/>
    <dgm:cxn modelId="{A8F07879-6635-472F-B6C3-10E4ED434592}" type="presOf" srcId="{D58547B4-088A-4B12-A2BE-834C7A212D02}" destId="{C4968F07-5C46-4C4D-874C-D3B63C66194D}" srcOrd="0" destOrd="0" presId="urn:microsoft.com/office/officeart/2005/8/layout/orgChart1"/>
    <dgm:cxn modelId="{E874771F-3381-486E-B8C2-699AAD7368F3}" srcId="{CFEEE4D2-85FC-4E4E-AF6F-2780F19D37F2}" destId="{10A2888C-93E6-4C6E-8AB6-BC276ED95C2C}" srcOrd="0" destOrd="0" parTransId="{DE7E15BD-3D7D-4F2C-8A78-16ACB0FA24D7}" sibTransId="{78EE5843-BB1D-4FF1-98C1-1C805EA66D67}"/>
    <dgm:cxn modelId="{EB591A9B-399B-45D1-8508-B99B5ED9DB09}" type="presOf" srcId="{CFEEE4D2-85FC-4E4E-AF6F-2780F19D37F2}" destId="{A8C81025-8C29-412B-83AE-F9FEC22DAE0F}" srcOrd="0" destOrd="0" presId="urn:microsoft.com/office/officeart/2005/8/layout/orgChart1"/>
    <dgm:cxn modelId="{1953B576-2CDB-456C-92CE-7E02D312A9CC}" type="presOf" srcId="{1BFAF549-3093-43FA-8D74-ACC498DD69EF}" destId="{E1DF65A0-FA12-44AA-B65A-DC1D5FDDE583}" srcOrd="0" destOrd="0" presId="urn:microsoft.com/office/officeart/2005/8/layout/orgChart1"/>
    <dgm:cxn modelId="{CE85161E-9ECC-4A24-BA94-88B74F469D6D}" type="presOf" srcId="{10A2888C-93E6-4C6E-8AB6-BC276ED95C2C}" destId="{33481A33-49AD-4DAB-BB76-F48490121EDC}" srcOrd="0" destOrd="0" presId="urn:microsoft.com/office/officeart/2005/8/layout/orgChart1"/>
    <dgm:cxn modelId="{68CF7E1E-EE59-44F4-AA62-7C8250C44459}" type="presParOf" srcId="{A8C81025-8C29-412B-83AE-F9FEC22DAE0F}" destId="{BB700317-1995-4BEF-AA68-AB306F818903}" srcOrd="0" destOrd="0" presId="urn:microsoft.com/office/officeart/2005/8/layout/orgChart1"/>
    <dgm:cxn modelId="{AD936697-4013-4E69-BD88-7064FF17F218}" type="presParOf" srcId="{BB700317-1995-4BEF-AA68-AB306F818903}" destId="{8D65BD5D-E008-4DD6-9272-D441274840D0}" srcOrd="0" destOrd="0" presId="urn:microsoft.com/office/officeart/2005/8/layout/orgChart1"/>
    <dgm:cxn modelId="{C9B596C0-B82A-4219-B19D-26E668977B4C}" type="presParOf" srcId="{8D65BD5D-E008-4DD6-9272-D441274840D0}" destId="{33481A33-49AD-4DAB-BB76-F48490121EDC}" srcOrd="0" destOrd="0" presId="urn:microsoft.com/office/officeart/2005/8/layout/orgChart1"/>
    <dgm:cxn modelId="{928BEBB3-E8E5-4923-B8CA-DD2F4C141ADA}" type="presParOf" srcId="{8D65BD5D-E008-4DD6-9272-D441274840D0}" destId="{2D61F59F-B013-4987-B3EC-8DD95123B44B}" srcOrd="1" destOrd="0" presId="urn:microsoft.com/office/officeart/2005/8/layout/orgChart1"/>
    <dgm:cxn modelId="{09F526C3-B63E-40AC-B4FD-F5FC34EBA467}" type="presParOf" srcId="{BB700317-1995-4BEF-AA68-AB306F818903}" destId="{1DB6E05B-8B28-4E3D-9835-F97066EC398C}" srcOrd="1" destOrd="0" presId="urn:microsoft.com/office/officeart/2005/8/layout/orgChart1"/>
    <dgm:cxn modelId="{3FB59331-066A-46C4-878B-4896B0F8A80C}" type="presParOf" srcId="{1DB6E05B-8B28-4E3D-9835-F97066EC398C}" destId="{E1DF65A0-FA12-44AA-B65A-DC1D5FDDE583}" srcOrd="0" destOrd="0" presId="urn:microsoft.com/office/officeart/2005/8/layout/orgChart1"/>
    <dgm:cxn modelId="{EDEC8CF8-6B39-47BF-84B2-61384F90C21B}" type="presParOf" srcId="{1DB6E05B-8B28-4E3D-9835-F97066EC398C}" destId="{459DE253-438D-4024-9047-A2AFBFDEB730}" srcOrd="1" destOrd="0" presId="urn:microsoft.com/office/officeart/2005/8/layout/orgChart1"/>
    <dgm:cxn modelId="{FA85E1ED-FAD1-48C8-9303-C0708221B3F2}" type="presParOf" srcId="{459DE253-438D-4024-9047-A2AFBFDEB730}" destId="{15354E49-2B1A-447A-A68C-81947F9A93FC}" srcOrd="0" destOrd="0" presId="urn:microsoft.com/office/officeart/2005/8/layout/orgChart1"/>
    <dgm:cxn modelId="{5646A1CE-F9C8-492C-A8EE-5797199B285E}" type="presParOf" srcId="{15354E49-2B1A-447A-A68C-81947F9A93FC}" destId="{C4968F07-5C46-4C4D-874C-D3B63C66194D}" srcOrd="0" destOrd="0" presId="urn:microsoft.com/office/officeart/2005/8/layout/orgChart1"/>
    <dgm:cxn modelId="{2BC4422C-2C3E-47A7-B9B5-823088F69A68}" type="presParOf" srcId="{15354E49-2B1A-447A-A68C-81947F9A93FC}" destId="{080E0843-5C60-4F17-8E0A-4B0BEF233B34}" srcOrd="1" destOrd="0" presId="urn:microsoft.com/office/officeart/2005/8/layout/orgChart1"/>
    <dgm:cxn modelId="{5760A2D2-D496-4527-9997-BF41876C258B}" type="presParOf" srcId="{459DE253-438D-4024-9047-A2AFBFDEB730}" destId="{7ABC7F61-43AD-48CB-BFE5-8951449F9A5A}" srcOrd="1" destOrd="0" presId="urn:microsoft.com/office/officeart/2005/8/layout/orgChart1"/>
    <dgm:cxn modelId="{E8D9DB0F-385B-46D2-8EFB-491220DA820D}" type="presParOf" srcId="{459DE253-438D-4024-9047-A2AFBFDEB730}" destId="{1F5FF986-FED6-4116-8536-F2D3B44BBEB5}" srcOrd="2" destOrd="0" presId="urn:microsoft.com/office/officeart/2005/8/layout/orgChart1"/>
    <dgm:cxn modelId="{563D471F-02DB-455D-A4AB-57928F556B50}" type="presParOf" srcId="{BB700317-1995-4BEF-AA68-AB306F818903}" destId="{96622FA1-910A-4882-9FE3-DFFB4E304D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0993D02-8814-4DDB-B656-718F81E9E87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620AD0-F5F1-4BDD-AC11-44A3ED26EF18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প্রতিষ্ঠান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365774C-EFAA-43EC-9155-D6BA96E7354A}" type="parTrans" cxnId="{CD714316-E7EF-498B-B649-B9548D8A43A9}">
      <dgm:prSet/>
      <dgm:spPr/>
      <dgm:t>
        <a:bodyPr/>
        <a:lstStyle/>
        <a:p>
          <a:endParaRPr lang="en-US"/>
        </a:p>
      </dgm:t>
    </dgm:pt>
    <dgm:pt modelId="{FDC7E716-B538-4392-B463-677A1BBC3340}" type="sibTrans" cxnId="{CD714316-E7EF-498B-B649-B9548D8A43A9}">
      <dgm:prSet/>
      <dgm:spPr/>
      <dgm:t>
        <a:bodyPr/>
        <a:lstStyle/>
        <a:p>
          <a:endParaRPr lang="en-US"/>
        </a:p>
      </dgm:t>
    </dgm:pt>
    <dgm:pt modelId="{A10A9766-18B1-4CC8-956D-0174322B454F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ব্যাংকিং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B9B1937-F024-4FCA-A967-D76B54ED1754}" type="parTrans" cxnId="{7E5F16FE-7C61-490E-98BE-CC4B1AB76403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27FB92-7F7E-48DB-81D4-D9708D0C3038}" type="sibTrans" cxnId="{7E5F16FE-7C61-490E-98BE-CC4B1AB76403}">
      <dgm:prSet/>
      <dgm:spPr/>
      <dgm:t>
        <a:bodyPr/>
        <a:lstStyle/>
        <a:p>
          <a:endParaRPr lang="en-US"/>
        </a:p>
      </dgm:t>
    </dgm:pt>
    <dgm:pt modelId="{029C0D3C-FAF4-4035-A229-F57ED2D14DDD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বানিজ্যিক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F384A5-307C-48F7-AF99-680082DCE603}" type="parTrans" cxnId="{581629D2-A6C2-41D1-ACAC-1CE0DEEC4017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2BF09F4-87D9-4FA4-8889-7CA7E3934AE7}" type="sibTrans" cxnId="{581629D2-A6C2-41D1-ACAC-1CE0DEEC4017}">
      <dgm:prSet/>
      <dgm:spPr/>
      <dgm:t>
        <a:bodyPr/>
        <a:lstStyle/>
        <a:p>
          <a:endParaRPr lang="en-US"/>
        </a:p>
      </dgm:t>
    </dgm:pt>
    <dgm:pt modelId="{F53C9DAE-DF9A-4CF1-B16E-E97E5300461B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বিশেষায়িত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97022EF-DB65-4486-968C-E7F0C59DEDDD}" type="parTrans" cxnId="{B9F09862-A5F6-4D8A-A0D6-0DFE76E10C40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61C7A6-5B5B-4899-B92B-A1D821ACFAD1}" type="sibTrans" cxnId="{B9F09862-A5F6-4D8A-A0D6-0DFE76E10C40}">
      <dgm:prSet/>
      <dgm:spPr/>
      <dgm:t>
        <a:bodyPr/>
        <a:lstStyle/>
        <a:p>
          <a:endParaRPr lang="en-US"/>
        </a:p>
      </dgm:t>
    </dgm:pt>
    <dgm:pt modelId="{6D73C5D3-B217-4A18-9C8C-E5974F0D7485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নন-ব্যাংকিং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1327105-2048-41DA-8639-1B66CCAE51FE}" type="parTrans" cxnId="{70F98DAB-171F-4E8C-B32C-6C0E38764E50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DF6EC00-4790-4DFE-90A5-164D0C5237A7}" type="sibTrans" cxnId="{70F98DAB-171F-4E8C-B32C-6C0E38764E50}">
      <dgm:prSet/>
      <dgm:spPr/>
      <dgm:t>
        <a:bodyPr/>
        <a:lstStyle/>
        <a:p>
          <a:endParaRPr lang="en-US"/>
        </a:p>
      </dgm:t>
    </dgm:pt>
    <dgm:pt modelId="{49736B2A-6270-4C01-AD25-5774FA6CA12F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মার্চেন্ট ব্যাংক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5C436B6-8A75-4B8B-BF65-C9EF6DEAEA27}" type="parTrans" cxnId="{BCA47CA5-370D-43AE-A6B8-1BD8C96EA048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F8AFFE9-4746-409B-8392-EBA87844287A}" type="sibTrans" cxnId="{BCA47CA5-370D-43AE-A6B8-1BD8C96EA048}">
      <dgm:prSet/>
      <dgm:spPr/>
      <dgm:t>
        <a:bodyPr/>
        <a:lstStyle/>
        <a:p>
          <a:endParaRPr lang="en-US"/>
        </a:p>
      </dgm:t>
    </dgm:pt>
    <dgm:pt modelId="{7C9D2BE3-DF4D-4202-816E-3114CE40903E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বেসরকারি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66883F-75A2-4C8E-BA4D-831B3BF5433E}" type="parTrans" cxnId="{0B9CE49F-0388-4C83-8A0B-06A1B0E00B13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FD3BCA-67BA-4EB2-BE5B-D4A36F7531D7}" type="sibTrans" cxnId="{0B9CE49F-0388-4C83-8A0B-06A1B0E00B13}">
      <dgm:prSet/>
      <dgm:spPr/>
      <dgm:t>
        <a:bodyPr/>
        <a:lstStyle/>
        <a:p>
          <a:endParaRPr lang="en-US"/>
        </a:p>
      </dgm:t>
    </dgm:pt>
    <dgm:pt modelId="{4003EE51-2617-4EEB-9E71-D9503856CE31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সরকারি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5687F0-F8DE-4061-A957-3F5C0C14135D}" type="parTrans" cxnId="{AB73E9D8-8316-4A0D-8D4E-A69E22E532C3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F6DB7E4-F279-40A3-8DEB-029082241F92}" type="sibTrans" cxnId="{AB73E9D8-8316-4A0D-8D4E-A69E22E532C3}">
      <dgm:prSet/>
      <dgm:spPr/>
      <dgm:t>
        <a:bodyPr/>
        <a:lstStyle/>
        <a:p>
          <a:endParaRPr lang="en-US"/>
        </a:p>
      </dgm:t>
    </dgm:pt>
    <dgm:pt modelId="{84ED1BB3-5DD9-4F97-86A1-C6E5849A5B44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বিদেশি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D243BD5-AA3C-491E-A3F6-468B6B3F0E5A}" type="parTrans" cxnId="{CB42CE31-156D-4D8B-9ED1-08E2B3125787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C00AD2B-521B-406F-9D51-1E63F6819137}" type="sibTrans" cxnId="{CB42CE31-156D-4D8B-9ED1-08E2B3125787}">
      <dgm:prSet/>
      <dgm:spPr/>
      <dgm:t>
        <a:bodyPr/>
        <a:lstStyle/>
        <a:p>
          <a:endParaRPr lang="en-US"/>
        </a:p>
      </dgm:t>
    </dgm:pt>
    <dgm:pt modelId="{03BA1382-987F-4054-8C09-6AF2CD76EEE8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দেশি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C1A603-A6D3-4CDA-90B0-86F3EF0F5D72}" type="parTrans" cxnId="{01591911-7071-427D-B84A-35E16540CDCD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CD4738F-8152-4192-A924-290462C57933}" type="sibTrans" cxnId="{01591911-7071-427D-B84A-35E16540CDCD}">
      <dgm:prSet/>
      <dgm:spPr/>
      <dgm:t>
        <a:bodyPr/>
        <a:lstStyle/>
        <a:p>
          <a:endParaRPr lang="en-US"/>
        </a:p>
      </dgm:t>
    </dgm:pt>
    <dgm:pt modelId="{3121F700-F98C-4D19-980A-A67FBD922654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ইনস্যুরেন্স কোং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F82044B-B71B-4DC8-904D-166AE95B52C8}" type="parTrans" cxnId="{E579EA43-5F57-430A-B61C-04025280969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61F0CCD-897E-4AFC-AAAC-07A15466B04B}" type="sibTrans" cxnId="{E579EA43-5F57-430A-B61C-04025280969F}">
      <dgm:prSet/>
      <dgm:spPr/>
      <dgm:t>
        <a:bodyPr/>
        <a:lstStyle/>
        <a:p>
          <a:endParaRPr lang="en-US"/>
        </a:p>
      </dgm:t>
    </dgm:pt>
    <dgm:pt modelId="{B5126969-2AB2-479D-AE7D-0BB8228EFA1D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লিজিং কোং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171043C-A3ED-40E2-9CEE-E83F5BCC400C}" type="parTrans" cxnId="{0CF21F62-5092-4637-B5E2-47D47A903B3C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81B9B2-B421-4966-BDBC-1E03BAA85EA3}" type="sibTrans" cxnId="{0CF21F62-5092-4637-B5E2-47D47A903B3C}">
      <dgm:prSet/>
      <dgm:spPr/>
      <dgm:t>
        <a:bodyPr/>
        <a:lstStyle/>
        <a:p>
          <a:endParaRPr lang="en-US"/>
        </a:p>
      </dgm:t>
    </dgm:pt>
    <dgm:pt modelId="{10354752-4546-45D2-B535-811F8A06CD91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ফাইন্যান্সিং কোং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4F8DE7-7657-406D-87FA-C15D5AE62DF8}" type="parTrans" cxnId="{8E34643F-7CAA-4E64-ABF9-46C4F10D22AB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FD85868-199D-41EB-936A-F6F0E4C292D0}" type="sibTrans" cxnId="{8E34643F-7CAA-4E64-ABF9-46C4F10D22AB}">
      <dgm:prSet/>
      <dgm:spPr/>
      <dgm:t>
        <a:bodyPr/>
        <a:lstStyle/>
        <a:p>
          <a:endParaRPr lang="en-US"/>
        </a:p>
      </dgm:t>
    </dgm:pt>
    <dgm:pt modelId="{3117C25D-B67B-46B1-B17D-2AC6B9115BA5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ক্ষুদ্র ঋন প্রদানকারি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8DCB85-EE8C-412B-B3A7-690D95942899}" type="parTrans" cxnId="{52BB7BA9-6A90-4530-A6E7-17598A94866A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75BB88-7BBA-4AB6-8118-7EF8A71489A0}" type="sibTrans" cxnId="{52BB7BA9-6A90-4530-A6E7-17598A94866A}">
      <dgm:prSet/>
      <dgm:spPr/>
      <dgm:t>
        <a:bodyPr/>
        <a:lstStyle/>
        <a:p>
          <a:endParaRPr lang="en-US"/>
        </a:p>
      </dgm:t>
    </dgm:pt>
    <dgm:pt modelId="{88A13C7E-E024-4AB8-95CE-247203799A3F}" type="pres">
      <dgm:prSet presAssocID="{10993D02-8814-4DDB-B656-718F81E9E87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277C35-CFA0-42F7-BB36-01C0E0AC99F6}" type="pres">
      <dgm:prSet presAssocID="{71620AD0-F5F1-4BDD-AC11-44A3ED26EF18}" presName="hierRoot1" presStyleCnt="0"/>
      <dgm:spPr/>
    </dgm:pt>
    <dgm:pt modelId="{358A77E2-B30C-4C4B-A1D1-3435EB588098}" type="pres">
      <dgm:prSet presAssocID="{71620AD0-F5F1-4BDD-AC11-44A3ED26EF18}" presName="composite" presStyleCnt="0"/>
      <dgm:spPr/>
    </dgm:pt>
    <dgm:pt modelId="{C333F313-6CE9-4A4F-BFCC-C057B60180C4}" type="pres">
      <dgm:prSet presAssocID="{71620AD0-F5F1-4BDD-AC11-44A3ED26EF18}" presName="background" presStyleLbl="node0" presStyleIdx="0" presStyleCnt="1"/>
      <dgm:spPr/>
    </dgm:pt>
    <dgm:pt modelId="{B8D18219-C498-4563-9050-0EF734AF0318}" type="pres">
      <dgm:prSet presAssocID="{71620AD0-F5F1-4BDD-AC11-44A3ED26EF18}" presName="text" presStyleLbl="fgAcc0" presStyleIdx="0" presStyleCnt="1" custScaleX="4349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469999-BAAB-45BD-A81F-F9300695DC8B}" type="pres">
      <dgm:prSet presAssocID="{71620AD0-F5F1-4BDD-AC11-44A3ED26EF18}" presName="hierChild2" presStyleCnt="0"/>
      <dgm:spPr/>
    </dgm:pt>
    <dgm:pt modelId="{A20873B4-45C2-4717-A873-A2882F975275}" type="pres">
      <dgm:prSet presAssocID="{EB9B1937-F024-4FCA-A967-D76B54ED175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80EABE7-F684-46D8-8EDA-911821760C59}" type="pres">
      <dgm:prSet presAssocID="{A10A9766-18B1-4CC8-956D-0174322B454F}" presName="hierRoot2" presStyleCnt="0"/>
      <dgm:spPr/>
    </dgm:pt>
    <dgm:pt modelId="{F56B768D-FA18-48E2-82CB-BDDC791AE711}" type="pres">
      <dgm:prSet presAssocID="{A10A9766-18B1-4CC8-956D-0174322B454F}" presName="composite2" presStyleCnt="0"/>
      <dgm:spPr/>
    </dgm:pt>
    <dgm:pt modelId="{0C17BB80-680F-42F3-8886-7634D61F0713}" type="pres">
      <dgm:prSet presAssocID="{A10A9766-18B1-4CC8-956D-0174322B454F}" presName="background2" presStyleLbl="node2" presStyleIdx="0" presStyleCnt="2"/>
      <dgm:spPr/>
    </dgm:pt>
    <dgm:pt modelId="{9279DCFD-E4F6-479F-9CA8-D653395C3344}" type="pres">
      <dgm:prSet presAssocID="{A10A9766-18B1-4CC8-956D-0174322B454F}" presName="text2" presStyleLbl="fgAcc2" presStyleIdx="0" presStyleCnt="2" custScaleX="5601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3DBA2C-7E26-4C66-A30D-5DF8A78CC41F}" type="pres">
      <dgm:prSet presAssocID="{A10A9766-18B1-4CC8-956D-0174322B454F}" presName="hierChild3" presStyleCnt="0"/>
      <dgm:spPr/>
    </dgm:pt>
    <dgm:pt modelId="{E1097C95-194A-41E2-A7FE-CB8AB6D3C21E}" type="pres">
      <dgm:prSet presAssocID="{14F384A5-307C-48F7-AF99-680082DCE603}" presName="Name17" presStyleLbl="parChTrans1D3" presStyleIdx="0" presStyleCnt="3"/>
      <dgm:spPr/>
      <dgm:t>
        <a:bodyPr/>
        <a:lstStyle/>
        <a:p>
          <a:endParaRPr lang="en-US"/>
        </a:p>
      </dgm:t>
    </dgm:pt>
    <dgm:pt modelId="{EB413B9B-ACC1-46EA-891A-1538A10BCF52}" type="pres">
      <dgm:prSet presAssocID="{029C0D3C-FAF4-4035-A229-F57ED2D14DDD}" presName="hierRoot3" presStyleCnt="0"/>
      <dgm:spPr/>
    </dgm:pt>
    <dgm:pt modelId="{E0B35401-4B59-49B3-9A40-6EBE65336152}" type="pres">
      <dgm:prSet presAssocID="{029C0D3C-FAF4-4035-A229-F57ED2D14DDD}" presName="composite3" presStyleCnt="0"/>
      <dgm:spPr/>
    </dgm:pt>
    <dgm:pt modelId="{3F2595BF-DE9F-40E7-ABD4-2A18285B7DED}" type="pres">
      <dgm:prSet presAssocID="{029C0D3C-FAF4-4035-A229-F57ED2D14DDD}" presName="background3" presStyleLbl="node3" presStyleIdx="0" presStyleCnt="3"/>
      <dgm:spPr/>
    </dgm:pt>
    <dgm:pt modelId="{E118EA40-AA51-4479-B8C7-B00EBAB99FB2}" type="pres">
      <dgm:prSet presAssocID="{029C0D3C-FAF4-4035-A229-F57ED2D14DDD}" presName="text3" presStyleLbl="fgAcc3" presStyleIdx="0" presStyleCnt="3" custScaleX="3537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F9014E-C6B5-4C68-BEB7-4F4028C26556}" type="pres">
      <dgm:prSet presAssocID="{029C0D3C-FAF4-4035-A229-F57ED2D14DDD}" presName="hierChild4" presStyleCnt="0"/>
      <dgm:spPr/>
    </dgm:pt>
    <dgm:pt modelId="{BD416AA5-50BE-4046-9828-ACDD31BD7831}" type="pres">
      <dgm:prSet presAssocID="{A85687F0-F8DE-4061-A957-3F5C0C14135D}" presName="Name23" presStyleLbl="parChTrans1D4" presStyleIdx="0" presStyleCnt="8"/>
      <dgm:spPr/>
      <dgm:t>
        <a:bodyPr/>
        <a:lstStyle/>
        <a:p>
          <a:endParaRPr lang="en-US"/>
        </a:p>
      </dgm:t>
    </dgm:pt>
    <dgm:pt modelId="{80E033B0-3F53-4DC5-9932-5DAB594DAB04}" type="pres">
      <dgm:prSet presAssocID="{4003EE51-2617-4EEB-9E71-D9503856CE31}" presName="hierRoot4" presStyleCnt="0"/>
      <dgm:spPr/>
    </dgm:pt>
    <dgm:pt modelId="{106DB022-D188-46BB-8BB4-74738D60931B}" type="pres">
      <dgm:prSet presAssocID="{4003EE51-2617-4EEB-9E71-D9503856CE31}" presName="composite4" presStyleCnt="0"/>
      <dgm:spPr/>
    </dgm:pt>
    <dgm:pt modelId="{6AD6BF25-F175-4FA9-B0E9-348DBBCA0900}" type="pres">
      <dgm:prSet presAssocID="{4003EE51-2617-4EEB-9E71-D9503856CE31}" presName="background4" presStyleLbl="node4" presStyleIdx="0" presStyleCnt="8"/>
      <dgm:spPr/>
    </dgm:pt>
    <dgm:pt modelId="{2A5A5527-172E-42A9-9F4D-143FCFFF1781}" type="pres">
      <dgm:prSet presAssocID="{4003EE51-2617-4EEB-9E71-D9503856CE31}" presName="text4" presStyleLbl="fgAcc4" presStyleIdx="0" presStyleCnt="8" custScaleX="3389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B2AF51-0432-4ABB-8FBE-C003C806E537}" type="pres">
      <dgm:prSet presAssocID="{4003EE51-2617-4EEB-9E71-D9503856CE31}" presName="hierChild5" presStyleCnt="0"/>
      <dgm:spPr/>
    </dgm:pt>
    <dgm:pt modelId="{7A81F964-DFDF-44C4-8C11-4E2C3878A717}" type="pres">
      <dgm:prSet presAssocID="{9B66883F-75A2-4C8E-BA4D-831B3BF5433E}" presName="Name23" presStyleLbl="parChTrans1D4" presStyleIdx="1" presStyleCnt="8"/>
      <dgm:spPr/>
      <dgm:t>
        <a:bodyPr/>
        <a:lstStyle/>
        <a:p>
          <a:endParaRPr lang="en-US"/>
        </a:p>
      </dgm:t>
    </dgm:pt>
    <dgm:pt modelId="{6A62037B-670B-4166-807F-62C5B53FC239}" type="pres">
      <dgm:prSet presAssocID="{7C9D2BE3-DF4D-4202-816E-3114CE40903E}" presName="hierRoot4" presStyleCnt="0"/>
      <dgm:spPr/>
    </dgm:pt>
    <dgm:pt modelId="{C0B26BC3-E5DB-4437-83F5-99A97AA0D674}" type="pres">
      <dgm:prSet presAssocID="{7C9D2BE3-DF4D-4202-816E-3114CE40903E}" presName="composite4" presStyleCnt="0"/>
      <dgm:spPr/>
    </dgm:pt>
    <dgm:pt modelId="{42913C14-0D5F-4CBD-8E52-2AC5CEE0D71F}" type="pres">
      <dgm:prSet presAssocID="{7C9D2BE3-DF4D-4202-816E-3114CE40903E}" presName="background4" presStyleLbl="node4" presStyleIdx="1" presStyleCnt="8"/>
      <dgm:spPr/>
    </dgm:pt>
    <dgm:pt modelId="{3D01CE4B-6572-496E-A399-F712BABD651C}" type="pres">
      <dgm:prSet presAssocID="{7C9D2BE3-DF4D-4202-816E-3114CE40903E}" presName="text4" presStyleLbl="fgAcc4" presStyleIdx="1" presStyleCnt="8" custScaleX="4292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9F131D-652B-4032-8152-77E97B61DD9C}" type="pres">
      <dgm:prSet presAssocID="{7C9D2BE3-DF4D-4202-816E-3114CE40903E}" presName="hierChild5" presStyleCnt="0"/>
      <dgm:spPr/>
    </dgm:pt>
    <dgm:pt modelId="{D18D66F6-740B-447F-B504-FDDCE06295A2}" type="pres">
      <dgm:prSet presAssocID="{9BC1A603-A6D3-4CDA-90B0-86F3EF0F5D72}" presName="Name23" presStyleLbl="parChTrans1D4" presStyleIdx="2" presStyleCnt="8"/>
      <dgm:spPr/>
      <dgm:t>
        <a:bodyPr/>
        <a:lstStyle/>
        <a:p>
          <a:endParaRPr lang="en-US"/>
        </a:p>
      </dgm:t>
    </dgm:pt>
    <dgm:pt modelId="{19115C1F-472A-41B6-BB58-31B4D9E8DA63}" type="pres">
      <dgm:prSet presAssocID="{03BA1382-987F-4054-8C09-6AF2CD76EEE8}" presName="hierRoot4" presStyleCnt="0"/>
      <dgm:spPr/>
    </dgm:pt>
    <dgm:pt modelId="{0B0D069B-3C5F-48F1-9504-E76B7E683F1E}" type="pres">
      <dgm:prSet presAssocID="{03BA1382-987F-4054-8C09-6AF2CD76EEE8}" presName="composite4" presStyleCnt="0"/>
      <dgm:spPr/>
    </dgm:pt>
    <dgm:pt modelId="{16FDF825-DAD8-4049-948B-8C5CD04CE47F}" type="pres">
      <dgm:prSet presAssocID="{03BA1382-987F-4054-8C09-6AF2CD76EEE8}" presName="background4" presStyleLbl="node4" presStyleIdx="2" presStyleCnt="8"/>
      <dgm:spPr/>
    </dgm:pt>
    <dgm:pt modelId="{AC53B43F-541E-44D6-9362-DF25B81703AC}" type="pres">
      <dgm:prSet presAssocID="{03BA1382-987F-4054-8C09-6AF2CD76EEE8}" presName="text4" presStyleLbl="fgAcc4" presStyleIdx="2" presStyleCnt="8" custScaleX="3893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871846-E1C9-420A-8FBE-5092B6D5898E}" type="pres">
      <dgm:prSet presAssocID="{03BA1382-987F-4054-8C09-6AF2CD76EEE8}" presName="hierChild5" presStyleCnt="0"/>
      <dgm:spPr/>
    </dgm:pt>
    <dgm:pt modelId="{C06FCEFB-5C89-4C4D-8964-6FD0AD7AA77D}" type="pres">
      <dgm:prSet presAssocID="{0D243BD5-AA3C-491E-A3F6-468B6B3F0E5A}" presName="Name23" presStyleLbl="parChTrans1D4" presStyleIdx="3" presStyleCnt="8"/>
      <dgm:spPr/>
      <dgm:t>
        <a:bodyPr/>
        <a:lstStyle/>
        <a:p>
          <a:endParaRPr lang="en-US"/>
        </a:p>
      </dgm:t>
    </dgm:pt>
    <dgm:pt modelId="{BF7AA976-53BE-4A63-820B-A9C9154092F1}" type="pres">
      <dgm:prSet presAssocID="{84ED1BB3-5DD9-4F97-86A1-C6E5849A5B44}" presName="hierRoot4" presStyleCnt="0"/>
      <dgm:spPr/>
    </dgm:pt>
    <dgm:pt modelId="{3852BB27-8BCF-4B25-99BF-3C5E79C13501}" type="pres">
      <dgm:prSet presAssocID="{84ED1BB3-5DD9-4F97-86A1-C6E5849A5B44}" presName="composite4" presStyleCnt="0"/>
      <dgm:spPr/>
    </dgm:pt>
    <dgm:pt modelId="{0292E918-EB47-4A7F-A3EE-00C2A48535CC}" type="pres">
      <dgm:prSet presAssocID="{84ED1BB3-5DD9-4F97-86A1-C6E5849A5B44}" presName="background4" presStyleLbl="node4" presStyleIdx="3" presStyleCnt="8"/>
      <dgm:spPr/>
    </dgm:pt>
    <dgm:pt modelId="{DE255FA7-0060-4D32-AF6A-D2D66F3D9EED}" type="pres">
      <dgm:prSet presAssocID="{84ED1BB3-5DD9-4F97-86A1-C6E5849A5B44}" presName="text4" presStyleLbl="fgAcc4" presStyleIdx="3" presStyleCnt="8" custScaleX="2971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8E72E1-2A2E-4232-BEE1-F3056A93865A}" type="pres">
      <dgm:prSet presAssocID="{84ED1BB3-5DD9-4F97-86A1-C6E5849A5B44}" presName="hierChild5" presStyleCnt="0"/>
      <dgm:spPr/>
    </dgm:pt>
    <dgm:pt modelId="{1BEFBEE1-04A8-445D-BD2D-4CE986E46135}" type="pres">
      <dgm:prSet presAssocID="{C97022EF-DB65-4486-968C-E7F0C59DEDDD}" presName="Name17" presStyleLbl="parChTrans1D3" presStyleIdx="1" presStyleCnt="3"/>
      <dgm:spPr/>
      <dgm:t>
        <a:bodyPr/>
        <a:lstStyle/>
        <a:p>
          <a:endParaRPr lang="en-US"/>
        </a:p>
      </dgm:t>
    </dgm:pt>
    <dgm:pt modelId="{5B1BD0BB-D914-45E3-8277-5BE2B5566DED}" type="pres">
      <dgm:prSet presAssocID="{F53C9DAE-DF9A-4CF1-B16E-E97E5300461B}" presName="hierRoot3" presStyleCnt="0"/>
      <dgm:spPr/>
    </dgm:pt>
    <dgm:pt modelId="{D6D59FA6-EAE4-4E04-8502-83E32D6D9232}" type="pres">
      <dgm:prSet presAssocID="{F53C9DAE-DF9A-4CF1-B16E-E97E5300461B}" presName="composite3" presStyleCnt="0"/>
      <dgm:spPr/>
    </dgm:pt>
    <dgm:pt modelId="{C8564991-06E2-4E03-B823-8E41B49DE5B1}" type="pres">
      <dgm:prSet presAssocID="{F53C9DAE-DF9A-4CF1-B16E-E97E5300461B}" presName="background3" presStyleLbl="node3" presStyleIdx="1" presStyleCnt="3"/>
      <dgm:spPr/>
    </dgm:pt>
    <dgm:pt modelId="{59615E39-9C29-4D18-98AB-538E44B2219E}" type="pres">
      <dgm:prSet presAssocID="{F53C9DAE-DF9A-4CF1-B16E-E97E5300461B}" presName="text3" presStyleLbl="fgAcc3" presStyleIdx="1" presStyleCnt="3" custScaleX="3686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18AF15-0FCE-4815-827A-37BFCF99B0DF}" type="pres">
      <dgm:prSet presAssocID="{F53C9DAE-DF9A-4CF1-B16E-E97E5300461B}" presName="hierChild4" presStyleCnt="0"/>
      <dgm:spPr/>
    </dgm:pt>
    <dgm:pt modelId="{682B516F-7FAC-4039-9068-8A2F242387ED}" type="pres">
      <dgm:prSet presAssocID="{91327105-2048-41DA-8639-1B66CCAE51F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7AD4007D-6366-4A34-AEAA-9F9225119102}" type="pres">
      <dgm:prSet presAssocID="{6D73C5D3-B217-4A18-9C8C-E5974F0D7485}" presName="hierRoot2" presStyleCnt="0"/>
      <dgm:spPr/>
    </dgm:pt>
    <dgm:pt modelId="{D781A5BD-2D32-4AFC-977D-E1F9ACF4661B}" type="pres">
      <dgm:prSet presAssocID="{6D73C5D3-B217-4A18-9C8C-E5974F0D7485}" presName="composite2" presStyleCnt="0"/>
      <dgm:spPr/>
    </dgm:pt>
    <dgm:pt modelId="{0E6F69DA-3B41-487E-9332-CE6735262931}" type="pres">
      <dgm:prSet presAssocID="{6D73C5D3-B217-4A18-9C8C-E5974F0D7485}" presName="background2" presStyleLbl="node2" presStyleIdx="1" presStyleCnt="2"/>
      <dgm:spPr/>
    </dgm:pt>
    <dgm:pt modelId="{4B19E375-73B3-40DE-8A2B-F914E856E1A9}" type="pres">
      <dgm:prSet presAssocID="{6D73C5D3-B217-4A18-9C8C-E5974F0D7485}" presName="text2" presStyleLbl="fgAcc2" presStyleIdx="1" presStyleCnt="2" custScaleX="5149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8BB673-0582-4727-A4CD-4AB66D4E3A68}" type="pres">
      <dgm:prSet presAssocID="{6D73C5D3-B217-4A18-9C8C-E5974F0D7485}" presName="hierChild3" presStyleCnt="0"/>
      <dgm:spPr/>
    </dgm:pt>
    <dgm:pt modelId="{8FFBB08F-ABBD-407F-B941-4B1C3E10C23A}" type="pres">
      <dgm:prSet presAssocID="{85C436B6-8A75-4B8B-BF65-C9EF6DEAEA27}" presName="Name17" presStyleLbl="parChTrans1D3" presStyleIdx="2" presStyleCnt="3"/>
      <dgm:spPr/>
      <dgm:t>
        <a:bodyPr/>
        <a:lstStyle/>
        <a:p>
          <a:endParaRPr lang="en-US"/>
        </a:p>
      </dgm:t>
    </dgm:pt>
    <dgm:pt modelId="{C3A4A3A1-040B-4BC9-8038-474075F54246}" type="pres">
      <dgm:prSet presAssocID="{49736B2A-6270-4C01-AD25-5774FA6CA12F}" presName="hierRoot3" presStyleCnt="0"/>
      <dgm:spPr/>
    </dgm:pt>
    <dgm:pt modelId="{2B4EE40E-5CF0-4C64-BBFE-8725482917BD}" type="pres">
      <dgm:prSet presAssocID="{49736B2A-6270-4C01-AD25-5774FA6CA12F}" presName="composite3" presStyleCnt="0"/>
      <dgm:spPr/>
    </dgm:pt>
    <dgm:pt modelId="{4A36ECCB-84E5-41FF-89D2-AC4B73F5DACF}" type="pres">
      <dgm:prSet presAssocID="{49736B2A-6270-4C01-AD25-5774FA6CA12F}" presName="background3" presStyleLbl="node3" presStyleIdx="2" presStyleCnt="3"/>
      <dgm:spPr/>
    </dgm:pt>
    <dgm:pt modelId="{BA96BDF2-489D-47E4-9E54-BFCCDEAC9FB1}" type="pres">
      <dgm:prSet presAssocID="{49736B2A-6270-4C01-AD25-5774FA6CA12F}" presName="text3" presStyleLbl="fgAcc3" presStyleIdx="2" presStyleCnt="3" custScaleX="3672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3809EC-BF59-4037-AAE9-EED0DD558098}" type="pres">
      <dgm:prSet presAssocID="{49736B2A-6270-4C01-AD25-5774FA6CA12F}" presName="hierChild4" presStyleCnt="0"/>
      <dgm:spPr/>
    </dgm:pt>
    <dgm:pt modelId="{DCC5FA87-8F77-405A-8DA1-9BA59534EAF5}" type="pres">
      <dgm:prSet presAssocID="{AF82044B-B71B-4DC8-904D-166AE95B52C8}" presName="Name23" presStyleLbl="parChTrans1D4" presStyleIdx="4" presStyleCnt="8"/>
      <dgm:spPr/>
      <dgm:t>
        <a:bodyPr/>
        <a:lstStyle/>
        <a:p>
          <a:endParaRPr lang="en-US"/>
        </a:p>
      </dgm:t>
    </dgm:pt>
    <dgm:pt modelId="{38F3EB96-18C1-4FB3-AD48-784812B5D9AC}" type="pres">
      <dgm:prSet presAssocID="{3121F700-F98C-4D19-980A-A67FBD922654}" presName="hierRoot4" presStyleCnt="0"/>
      <dgm:spPr/>
    </dgm:pt>
    <dgm:pt modelId="{E618335E-E0EC-49BE-A56B-9A0A04323113}" type="pres">
      <dgm:prSet presAssocID="{3121F700-F98C-4D19-980A-A67FBD922654}" presName="composite4" presStyleCnt="0"/>
      <dgm:spPr/>
    </dgm:pt>
    <dgm:pt modelId="{2B3665A6-E868-47D0-900B-2055D95B715B}" type="pres">
      <dgm:prSet presAssocID="{3121F700-F98C-4D19-980A-A67FBD922654}" presName="background4" presStyleLbl="node4" presStyleIdx="4" presStyleCnt="8"/>
      <dgm:spPr/>
    </dgm:pt>
    <dgm:pt modelId="{4964B306-1E6D-458C-B83C-FF3BA1E0ABF4}" type="pres">
      <dgm:prSet presAssocID="{3121F700-F98C-4D19-980A-A67FBD922654}" presName="text4" presStyleLbl="fgAcc4" presStyleIdx="4" presStyleCnt="8" custScaleX="380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FDED64-3D01-4D24-8799-E00B2BB61C1E}" type="pres">
      <dgm:prSet presAssocID="{3121F700-F98C-4D19-980A-A67FBD922654}" presName="hierChild5" presStyleCnt="0"/>
      <dgm:spPr/>
    </dgm:pt>
    <dgm:pt modelId="{32F43A2A-4BDA-4394-B6BA-9AD9BE053085}" type="pres">
      <dgm:prSet presAssocID="{4171043C-A3ED-40E2-9CEE-E83F5BCC400C}" presName="Name23" presStyleLbl="parChTrans1D4" presStyleIdx="5" presStyleCnt="8"/>
      <dgm:spPr/>
      <dgm:t>
        <a:bodyPr/>
        <a:lstStyle/>
        <a:p>
          <a:endParaRPr lang="en-US"/>
        </a:p>
      </dgm:t>
    </dgm:pt>
    <dgm:pt modelId="{8BC37EDA-536F-4D39-BCA2-ADE1139F0776}" type="pres">
      <dgm:prSet presAssocID="{B5126969-2AB2-479D-AE7D-0BB8228EFA1D}" presName="hierRoot4" presStyleCnt="0"/>
      <dgm:spPr/>
    </dgm:pt>
    <dgm:pt modelId="{1F95F9D6-0BF3-4B23-AD5F-7369B5CB4980}" type="pres">
      <dgm:prSet presAssocID="{B5126969-2AB2-479D-AE7D-0BB8228EFA1D}" presName="composite4" presStyleCnt="0"/>
      <dgm:spPr/>
    </dgm:pt>
    <dgm:pt modelId="{C82B0EA6-EC3F-4917-A3A7-6AA4D1050B72}" type="pres">
      <dgm:prSet presAssocID="{B5126969-2AB2-479D-AE7D-0BB8228EFA1D}" presName="background4" presStyleLbl="node4" presStyleIdx="5" presStyleCnt="8"/>
      <dgm:spPr/>
    </dgm:pt>
    <dgm:pt modelId="{92CFA3EC-7A24-4EDF-9F95-810417F8EB98}" type="pres">
      <dgm:prSet presAssocID="{B5126969-2AB2-479D-AE7D-0BB8228EFA1D}" presName="text4" presStyleLbl="fgAcc4" presStyleIdx="5" presStyleCnt="8" custScaleX="3675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136816-96BB-4CA5-B2DE-7BD44510FA1D}" type="pres">
      <dgm:prSet presAssocID="{B5126969-2AB2-479D-AE7D-0BB8228EFA1D}" presName="hierChild5" presStyleCnt="0"/>
      <dgm:spPr/>
    </dgm:pt>
    <dgm:pt modelId="{77BB9D45-6723-4BC6-856F-864901510F83}" type="pres">
      <dgm:prSet presAssocID="{5A4F8DE7-7657-406D-87FA-C15D5AE62DF8}" presName="Name23" presStyleLbl="parChTrans1D4" presStyleIdx="6" presStyleCnt="8"/>
      <dgm:spPr/>
      <dgm:t>
        <a:bodyPr/>
        <a:lstStyle/>
        <a:p>
          <a:endParaRPr lang="en-US"/>
        </a:p>
      </dgm:t>
    </dgm:pt>
    <dgm:pt modelId="{2A7A45DB-C28C-4E55-8F6A-2F1CBE2569EF}" type="pres">
      <dgm:prSet presAssocID="{10354752-4546-45D2-B535-811F8A06CD91}" presName="hierRoot4" presStyleCnt="0"/>
      <dgm:spPr/>
    </dgm:pt>
    <dgm:pt modelId="{3F20283E-F027-4A27-B756-25776CD9C3E5}" type="pres">
      <dgm:prSet presAssocID="{10354752-4546-45D2-B535-811F8A06CD91}" presName="composite4" presStyleCnt="0"/>
      <dgm:spPr/>
    </dgm:pt>
    <dgm:pt modelId="{1F78BFAD-F00C-473A-AE9B-482C5CF46914}" type="pres">
      <dgm:prSet presAssocID="{10354752-4546-45D2-B535-811F8A06CD91}" presName="background4" presStyleLbl="node4" presStyleIdx="6" presStyleCnt="8"/>
      <dgm:spPr/>
    </dgm:pt>
    <dgm:pt modelId="{3BA37EDA-560B-44EF-A51C-6E881F953001}" type="pres">
      <dgm:prSet presAssocID="{10354752-4546-45D2-B535-811F8A06CD91}" presName="text4" presStyleLbl="fgAcc4" presStyleIdx="6" presStyleCnt="8" custScaleX="3776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EE82C2-884A-48AD-8768-EE9A5C1C80C8}" type="pres">
      <dgm:prSet presAssocID="{10354752-4546-45D2-B535-811F8A06CD91}" presName="hierChild5" presStyleCnt="0"/>
      <dgm:spPr/>
    </dgm:pt>
    <dgm:pt modelId="{311AEF4A-D037-4C59-9F37-7641E61CA5D5}" type="pres">
      <dgm:prSet presAssocID="{148DCB85-EE8C-412B-B3A7-690D95942899}" presName="Name23" presStyleLbl="parChTrans1D4" presStyleIdx="7" presStyleCnt="8"/>
      <dgm:spPr/>
      <dgm:t>
        <a:bodyPr/>
        <a:lstStyle/>
        <a:p>
          <a:endParaRPr lang="en-US"/>
        </a:p>
      </dgm:t>
    </dgm:pt>
    <dgm:pt modelId="{330C5D79-C935-4F51-B08F-092AAFEEDFF9}" type="pres">
      <dgm:prSet presAssocID="{3117C25D-B67B-46B1-B17D-2AC6B9115BA5}" presName="hierRoot4" presStyleCnt="0"/>
      <dgm:spPr/>
    </dgm:pt>
    <dgm:pt modelId="{4E7AE4A8-72EC-40A3-9C10-595D7520DCAE}" type="pres">
      <dgm:prSet presAssocID="{3117C25D-B67B-46B1-B17D-2AC6B9115BA5}" presName="composite4" presStyleCnt="0"/>
      <dgm:spPr/>
    </dgm:pt>
    <dgm:pt modelId="{06A9E70D-C474-499E-BA4D-830A590A19B3}" type="pres">
      <dgm:prSet presAssocID="{3117C25D-B67B-46B1-B17D-2AC6B9115BA5}" presName="background4" presStyleLbl="node4" presStyleIdx="7" presStyleCnt="8"/>
      <dgm:spPr/>
    </dgm:pt>
    <dgm:pt modelId="{83EE7EBC-67A9-4385-B5B5-D7A7690117D4}" type="pres">
      <dgm:prSet presAssocID="{3117C25D-B67B-46B1-B17D-2AC6B9115BA5}" presName="text4" presStyleLbl="fgAcc4" presStyleIdx="7" presStyleCnt="8" custScaleX="3845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E3BC17-932A-4001-8EAD-929D4187348A}" type="pres">
      <dgm:prSet presAssocID="{3117C25D-B67B-46B1-B17D-2AC6B9115BA5}" presName="hierChild5" presStyleCnt="0"/>
      <dgm:spPr/>
    </dgm:pt>
  </dgm:ptLst>
  <dgm:cxnLst>
    <dgm:cxn modelId="{5C5450CD-0305-4633-A3EE-F16E4D7E5A3A}" type="presOf" srcId="{10993D02-8814-4DDB-B656-718F81E9E870}" destId="{88A13C7E-E024-4AB8-95CE-247203799A3F}" srcOrd="0" destOrd="0" presId="urn:microsoft.com/office/officeart/2005/8/layout/hierarchy1"/>
    <dgm:cxn modelId="{01591911-7071-427D-B84A-35E16540CDCD}" srcId="{7C9D2BE3-DF4D-4202-816E-3114CE40903E}" destId="{03BA1382-987F-4054-8C09-6AF2CD76EEE8}" srcOrd="0" destOrd="0" parTransId="{9BC1A603-A6D3-4CDA-90B0-86F3EF0F5D72}" sibTransId="{ACD4738F-8152-4192-A924-290462C57933}"/>
    <dgm:cxn modelId="{0CF21F62-5092-4637-B5E2-47D47A903B3C}" srcId="{3121F700-F98C-4D19-980A-A67FBD922654}" destId="{B5126969-2AB2-479D-AE7D-0BB8228EFA1D}" srcOrd="0" destOrd="0" parTransId="{4171043C-A3ED-40E2-9CEE-E83F5BCC400C}" sibTransId="{C781B9B2-B421-4966-BDBC-1E03BAA85EA3}"/>
    <dgm:cxn modelId="{EAF77344-B73C-4BA3-A4D4-600E426E1FFB}" type="presOf" srcId="{91327105-2048-41DA-8639-1B66CCAE51FE}" destId="{682B516F-7FAC-4039-9068-8A2F242387ED}" srcOrd="0" destOrd="0" presId="urn:microsoft.com/office/officeart/2005/8/layout/hierarchy1"/>
    <dgm:cxn modelId="{8E34643F-7CAA-4E64-ABF9-46C4F10D22AB}" srcId="{B5126969-2AB2-479D-AE7D-0BB8228EFA1D}" destId="{10354752-4546-45D2-B535-811F8A06CD91}" srcOrd="0" destOrd="0" parTransId="{5A4F8DE7-7657-406D-87FA-C15D5AE62DF8}" sibTransId="{6FD85868-199D-41EB-936A-F6F0E4C292D0}"/>
    <dgm:cxn modelId="{B87FAA37-BB2C-4FC9-B72F-302E89AE9FEB}" type="presOf" srcId="{4171043C-A3ED-40E2-9CEE-E83F5BCC400C}" destId="{32F43A2A-4BDA-4394-B6BA-9AD9BE053085}" srcOrd="0" destOrd="0" presId="urn:microsoft.com/office/officeart/2005/8/layout/hierarchy1"/>
    <dgm:cxn modelId="{572109DF-407E-4DC4-AAB7-6874C911A065}" type="presOf" srcId="{71620AD0-F5F1-4BDD-AC11-44A3ED26EF18}" destId="{B8D18219-C498-4563-9050-0EF734AF0318}" srcOrd="0" destOrd="0" presId="urn:microsoft.com/office/officeart/2005/8/layout/hierarchy1"/>
    <dgm:cxn modelId="{52BB7BA9-6A90-4530-A6E7-17598A94866A}" srcId="{10354752-4546-45D2-B535-811F8A06CD91}" destId="{3117C25D-B67B-46B1-B17D-2AC6B9115BA5}" srcOrd="0" destOrd="0" parTransId="{148DCB85-EE8C-412B-B3A7-690D95942899}" sibTransId="{C775BB88-7BBA-4AB6-8118-7EF8A71489A0}"/>
    <dgm:cxn modelId="{E307BEC2-5DAF-4DB8-8F1A-302D25E3FEDA}" type="presOf" srcId="{9BC1A603-A6D3-4CDA-90B0-86F3EF0F5D72}" destId="{D18D66F6-740B-447F-B504-FDDCE06295A2}" srcOrd="0" destOrd="0" presId="urn:microsoft.com/office/officeart/2005/8/layout/hierarchy1"/>
    <dgm:cxn modelId="{0B3D0012-32C8-431D-A338-DE5013A90F3B}" type="presOf" srcId="{03BA1382-987F-4054-8C09-6AF2CD76EEE8}" destId="{AC53B43F-541E-44D6-9362-DF25B81703AC}" srcOrd="0" destOrd="0" presId="urn:microsoft.com/office/officeart/2005/8/layout/hierarchy1"/>
    <dgm:cxn modelId="{70F98DAB-171F-4E8C-B32C-6C0E38764E50}" srcId="{71620AD0-F5F1-4BDD-AC11-44A3ED26EF18}" destId="{6D73C5D3-B217-4A18-9C8C-E5974F0D7485}" srcOrd="1" destOrd="0" parTransId="{91327105-2048-41DA-8639-1B66CCAE51FE}" sibTransId="{4DF6EC00-4790-4DFE-90A5-164D0C5237A7}"/>
    <dgm:cxn modelId="{E579EA43-5F57-430A-B61C-04025280969F}" srcId="{49736B2A-6270-4C01-AD25-5774FA6CA12F}" destId="{3121F700-F98C-4D19-980A-A67FBD922654}" srcOrd="0" destOrd="0" parTransId="{AF82044B-B71B-4DC8-904D-166AE95B52C8}" sibTransId="{C61F0CCD-897E-4AFC-AAAC-07A15466B04B}"/>
    <dgm:cxn modelId="{70B68FFF-1471-4F26-A26C-17BB6434ADC5}" type="presOf" srcId="{AF82044B-B71B-4DC8-904D-166AE95B52C8}" destId="{DCC5FA87-8F77-405A-8DA1-9BA59534EAF5}" srcOrd="0" destOrd="0" presId="urn:microsoft.com/office/officeart/2005/8/layout/hierarchy1"/>
    <dgm:cxn modelId="{951E43A5-D91C-4096-BF00-E62B890E6F53}" type="presOf" srcId="{A85687F0-F8DE-4061-A957-3F5C0C14135D}" destId="{BD416AA5-50BE-4046-9828-ACDD31BD7831}" srcOrd="0" destOrd="0" presId="urn:microsoft.com/office/officeart/2005/8/layout/hierarchy1"/>
    <dgm:cxn modelId="{C35BE3A0-882F-44E0-8FB6-B16FE3DE794D}" type="presOf" srcId="{F53C9DAE-DF9A-4CF1-B16E-E97E5300461B}" destId="{59615E39-9C29-4D18-98AB-538E44B2219E}" srcOrd="0" destOrd="0" presId="urn:microsoft.com/office/officeart/2005/8/layout/hierarchy1"/>
    <dgm:cxn modelId="{232EE285-9189-45EC-AAFF-4495AF4004D3}" type="presOf" srcId="{6D73C5D3-B217-4A18-9C8C-E5974F0D7485}" destId="{4B19E375-73B3-40DE-8A2B-F914E856E1A9}" srcOrd="0" destOrd="0" presId="urn:microsoft.com/office/officeart/2005/8/layout/hierarchy1"/>
    <dgm:cxn modelId="{CD714316-E7EF-498B-B649-B9548D8A43A9}" srcId="{10993D02-8814-4DDB-B656-718F81E9E870}" destId="{71620AD0-F5F1-4BDD-AC11-44A3ED26EF18}" srcOrd="0" destOrd="0" parTransId="{7365774C-EFAA-43EC-9155-D6BA96E7354A}" sibTransId="{FDC7E716-B538-4392-B463-677A1BBC3340}"/>
    <dgm:cxn modelId="{603E22CF-3EA5-4B7C-AF53-C2C5B6DB608C}" type="presOf" srcId="{A10A9766-18B1-4CC8-956D-0174322B454F}" destId="{9279DCFD-E4F6-479F-9CA8-D653395C3344}" srcOrd="0" destOrd="0" presId="urn:microsoft.com/office/officeart/2005/8/layout/hierarchy1"/>
    <dgm:cxn modelId="{81654729-A39A-4B03-B151-AD358BBA2DB7}" type="presOf" srcId="{85C436B6-8A75-4B8B-BF65-C9EF6DEAEA27}" destId="{8FFBB08F-ABBD-407F-B941-4B1C3E10C23A}" srcOrd="0" destOrd="0" presId="urn:microsoft.com/office/officeart/2005/8/layout/hierarchy1"/>
    <dgm:cxn modelId="{285DCC6A-06FA-45F9-ACE9-6FA48AD4D8A6}" type="presOf" srcId="{0D243BD5-AA3C-491E-A3F6-468B6B3F0E5A}" destId="{C06FCEFB-5C89-4C4D-8964-6FD0AD7AA77D}" srcOrd="0" destOrd="0" presId="urn:microsoft.com/office/officeart/2005/8/layout/hierarchy1"/>
    <dgm:cxn modelId="{4D11CCBF-F855-4348-A0AF-64DE6E422CA7}" type="presOf" srcId="{10354752-4546-45D2-B535-811F8A06CD91}" destId="{3BA37EDA-560B-44EF-A51C-6E881F953001}" srcOrd="0" destOrd="0" presId="urn:microsoft.com/office/officeart/2005/8/layout/hierarchy1"/>
    <dgm:cxn modelId="{5A5DC92D-A066-4008-86D4-79F22CF12B49}" type="presOf" srcId="{B5126969-2AB2-479D-AE7D-0BB8228EFA1D}" destId="{92CFA3EC-7A24-4EDF-9F95-810417F8EB98}" srcOrd="0" destOrd="0" presId="urn:microsoft.com/office/officeart/2005/8/layout/hierarchy1"/>
    <dgm:cxn modelId="{7E5F16FE-7C61-490E-98BE-CC4B1AB76403}" srcId="{71620AD0-F5F1-4BDD-AC11-44A3ED26EF18}" destId="{A10A9766-18B1-4CC8-956D-0174322B454F}" srcOrd="0" destOrd="0" parTransId="{EB9B1937-F024-4FCA-A967-D76B54ED1754}" sibTransId="{2427FB92-7F7E-48DB-81D4-D9708D0C3038}"/>
    <dgm:cxn modelId="{3446B11E-917A-4B8F-9D53-68C4581F0C6D}" type="presOf" srcId="{5A4F8DE7-7657-406D-87FA-C15D5AE62DF8}" destId="{77BB9D45-6723-4BC6-856F-864901510F83}" srcOrd="0" destOrd="0" presId="urn:microsoft.com/office/officeart/2005/8/layout/hierarchy1"/>
    <dgm:cxn modelId="{21706331-B504-4B37-8867-2A89280B0FAE}" type="presOf" srcId="{7C9D2BE3-DF4D-4202-816E-3114CE40903E}" destId="{3D01CE4B-6572-496E-A399-F712BABD651C}" srcOrd="0" destOrd="0" presId="urn:microsoft.com/office/officeart/2005/8/layout/hierarchy1"/>
    <dgm:cxn modelId="{581629D2-A6C2-41D1-ACAC-1CE0DEEC4017}" srcId="{A10A9766-18B1-4CC8-956D-0174322B454F}" destId="{029C0D3C-FAF4-4035-A229-F57ED2D14DDD}" srcOrd="0" destOrd="0" parTransId="{14F384A5-307C-48F7-AF99-680082DCE603}" sibTransId="{72BF09F4-87D9-4FA4-8889-7CA7E3934AE7}"/>
    <dgm:cxn modelId="{60A4586E-6F3A-49B3-9784-A2156F02AA03}" type="presOf" srcId="{49736B2A-6270-4C01-AD25-5774FA6CA12F}" destId="{BA96BDF2-489D-47E4-9E54-BFCCDEAC9FB1}" srcOrd="0" destOrd="0" presId="urn:microsoft.com/office/officeart/2005/8/layout/hierarchy1"/>
    <dgm:cxn modelId="{70A9DFE9-CEB3-4D90-9B4D-4C84C242C4B3}" type="presOf" srcId="{3121F700-F98C-4D19-980A-A67FBD922654}" destId="{4964B306-1E6D-458C-B83C-FF3BA1E0ABF4}" srcOrd="0" destOrd="0" presId="urn:microsoft.com/office/officeart/2005/8/layout/hierarchy1"/>
    <dgm:cxn modelId="{C63F3BDC-89D0-4BAE-B3E8-D557B0E87470}" type="presOf" srcId="{9B66883F-75A2-4C8E-BA4D-831B3BF5433E}" destId="{7A81F964-DFDF-44C4-8C11-4E2C3878A717}" srcOrd="0" destOrd="0" presId="urn:microsoft.com/office/officeart/2005/8/layout/hierarchy1"/>
    <dgm:cxn modelId="{160BE601-6C3A-4D24-9ECB-9D927B06D4CA}" type="presOf" srcId="{C97022EF-DB65-4486-968C-E7F0C59DEDDD}" destId="{1BEFBEE1-04A8-445D-BD2D-4CE986E46135}" srcOrd="0" destOrd="0" presId="urn:microsoft.com/office/officeart/2005/8/layout/hierarchy1"/>
    <dgm:cxn modelId="{C4B32CAC-CE8A-48EA-B32A-A0DA2E2EBFF8}" type="presOf" srcId="{EB9B1937-F024-4FCA-A967-D76B54ED1754}" destId="{A20873B4-45C2-4717-A873-A2882F975275}" srcOrd="0" destOrd="0" presId="urn:microsoft.com/office/officeart/2005/8/layout/hierarchy1"/>
    <dgm:cxn modelId="{E8D8D92B-A140-4FF0-AD80-00D087A0B0A9}" type="presOf" srcId="{148DCB85-EE8C-412B-B3A7-690D95942899}" destId="{311AEF4A-D037-4C59-9F37-7641E61CA5D5}" srcOrd="0" destOrd="0" presId="urn:microsoft.com/office/officeart/2005/8/layout/hierarchy1"/>
    <dgm:cxn modelId="{207590EC-7C99-4223-840C-A2F8E334E748}" type="presOf" srcId="{4003EE51-2617-4EEB-9E71-D9503856CE31}" destId="{2A5A5527-172E-42A9-9F4D-143FCFFF1781}" srcOrd="0" destOrd="0" presId="urn:microsoft.com/office/officeart/2005/8/layout/hierarchy1"/>
    <dgm:cxn modelId="{CB42CE31-156D-4D8B-9ED1-08E2B3125787}" srcId="{7C9D2BE3-DF4D-4202-816E-3114CE40903E}" destId="{84ED1BB3-5DD9-4F97-86A1-C6E5849A5B44}" srcOrd="1" destOrd="0" parTransId="{0D243BD5-AA3C-491E-A3F6-468B6B3F0E5A}" sibTransId="{5C00AD2B-521B-406F-9D51-1E63F6819137}"/>
    <dgm:cxn modelId="{AB73E9D8-8316-4A0D-8D4E-A69E22E532C3}" srcId="{029C0D3C-FAF4-4035-A229-F57ED2D14DDD}" destId="{4003EE51-2617-4EEB-9E71-D9503856CE31}" srcOrd="0" destOrd="0" parTransId="{A85687F0-F8DE-4061-A957-3F5C0C14135D}" sibTransId="{BF6DB7E4-F279-40A3-8DEB-029082241F92}"/>
    <dgm:cxn modelId="{674CBDAA-3A19-4006-B7B4-1DB797EB3D34}" type="presOf" srcId="{14F384A5-307C-48F7-AF99-680082DCE603}" destId="{E1097C95-194A-41E2-A7FE-CB8AB6D3C21E}" srcOrd="0" destOrd="0" presId="urn:microsoft.com/office/officeart/2005/8/layout/hierarchy1"/>
    <dgm:cxn modelId="{B9F09862-A5F6-4D8A-A0D6-0DFE76E10C40}" srcId="{A10A9766-18B1-4CC8-956D-0174322B454F}" destId="{F53C9DAE-DF9A-4CF1-B16E-E97E5300461B}" srcOrd="1" destOrd="0" parTransId="{C97022EF-DB65-4486-968C-E7F0C59DEDDD}" sibTransId="{3D61C7A6-5B5B-4899-B92B-A1D821ACFAD1}"/>
    <dgm:cxn modelId="{05491B15-3346-4D34-8242-C62F3E0DFCFF}" type="presOf" srcId="{3117C25D-B67B-46B1-B17D-2AC6B9115BA5}" destId="{83EE7EBC-67A9-4385-B5B5-D7A7690117D4}" srcOrd="0" destOrd="0" presId="urn:microsoft.com/office/officeart/2005/8/layout/hierarchy1"/>
    <dgm:cxn modelId="{006AAEE2-CB8C-4D49-9A48-6D93B5CFB698}" type="presOf" srcId="{84ED1BB3-5DD9-4F97-86A1-C6E5849A5B44}" destId="{DE255FA7-0060-4D32-AF6A-D2D66F3D9EED}" srcOrd="0" destOrd="0" presId="urn:microsoft.com/office/officeart/2005/8/layout/hierarchy1"/>
    <dgm:cxn modelId="{F95C6C2D-3985-437F-B95B-B080921471A2}" type="presOf" srcId="{029C0D3C-FAF4-4035-A229-F57ED2D14DDD}" destId="{E118EA40-AA51-4479-B8C7-B00EBAB99FB2}" srcOrd="0" destOrd="0" presId="urn:microsoft.com/office/officeart/2005/8/layout/hierarchy1"/>
    <dgm:cxn modelId="{BCA47CA5-370D-43AE-A6B8-1BD8C96EA048}" srcId="{6D73C5D3-B217-4A18-9C8C-E5974F0D7485}" destId="{49736B2A-6270-4C01-AD25-5774FA6CA12F}" srcOrd="0" destOrd="0" parTransId="{85C436B6-8A75-4B8B-BF65-C9EF6DEAEA27}" sibTransId="{BF8AFFE9-4746-409B-8392-EBA87844287A}"/>
    <dgm:cxn modelId="{0B9CE49F-0388-4C83-8A0B-06A1B0E00B13}" srcId="{029C0D3C-FAF4-4035-A229-F57ED2D14DDD}" destId="{7C9D2BE3-DF4D-4202-816E-3114CE40903E}" srcOrd="1" destOrd="0" parTransId="{9B66883F-75A2-4C8E-BA4D-831B3BF5433E}" sibTransId="{3DFD3BCA-67BA-4EB2-BE5B-D4A36F7531D7}"/>
    <dgm:cxn modelId="{79CFB973-7151-49DD-A72C-02269FCBE8A5}" type="presParOf" srcId="{88A13C7E-E024-4AB8-95CE-247203799A3F}" destId="{02277C35-CFA0-42F7-BB36-01C0E0AC99F6}" srcOrd="0" destOrd="0" presId="urn:microsoft.com/office/officeart/2005/8/layout/hierarchy1"/>
    <dgm:cxn modelId="{D0C110E3-0922-430E-A803-15E8B5478634}" type="presParOf" srcId="{02277C35-CFA0-42F7-BB36-01C0E0AC99F6}" destId="{358A77E2-B30C-4C4B-A1D1-3435EB588098}" srcOrd="0" destOrd="0" presId="urn:microsoft.com/office/officeart/2005/8/layout/hierarchy1"/>
    <dgm:cxn modelId="{ACB09A5E-6F86-4053-903F-F5C4B84BEA11}" type="presParOf" srcId="{358A77E2-B30C-4C4B-A1D1-3435EB588098}" destId="{C333F313-6CE9-4A4F-BFCC-C057B60180C4}" srcOrd="0" destOrd="0" presId="urn:microsoft.com/office/officeart/2005/8/layout/hierarchy1"/>
    <dgm:cxn modelId="{3AC87E9B-5FE6-4F89-82D6-9F01797A24CD}" type="presParOf" srcId="{358A77E2-B30C-4C4B-A1D1-3435EB588098}" destId="{B8D18219-C498-4563-9050-0EF734AF0318}" srcOrd="1" destOrd="0" presId="urn:microsoft.com/office/officeart/2005/8/layout/hierarchy1"/>
    <dgm:cxn modelId="{69CC4092-B957-45D7-A20B-3BAF1C3CB4B5}" type="presParOf" srcId="{02277C35-CFA0-42F7-BB36-01C0E0AC99F6}" destId="{F7469999-BAAB-45BD-A81F-F9300695DC8B}" srcOrd="1" destOrd="0" presId="urn:microsoft.com/office/officeart/2005/8/layout/hierarchy1"/>
    <dgm:cxn modelId="{4C0B6FAF-75F3-4308-883C-DE15631E5BD2}" type="presParOf" srcId="{F7469999-BAAB-45BD-A81F-F9300695DC8B}" destId="{A20873B4-45C2-4717-A873-A2882F975275}" srcOrd="0" destOrd="0" presId="urn:microsoft.com/office/officeart/2005/8/layout/hierarchy1"/>
    <dgm:cxn modelId="{B4C3BC81-2A15-4DA9-AB4C-7150CF7E40AE}" type="presParOf" srcId="{F7469999-BAAB-45BD-A81F-F9300695DC8B}" destId="{F80EABE7-F684-46D8-8EDA-911821760C59}" srcOrd="1" destOrd="0" presId="urn:microsoft.com/office/officeart/2005/8/layout/hierarchy1"/>
    <dgm:cxn modelId="{EDFD8992-CF2D-455E-97B1-43DC9E9D14FD}" type="presParOf" srcId="{F80EABE7-F684-46D8-8EDA-911821760C59}" destId="{F56B768D-FA18-48E2-82CB-BDDC791AE711}" srcOrd="0" destOrd="0" presId="urn:microsoft.com/office/officeart/2005/8/layout/hierarchy1"/>
    <dgm:cxn modelId="{0BCEE117-F7E6-4195-A8B3-F0D68CCEDE4E}" type="presParOf" srcId="{F56B768D-FA18-48E2-82CB-BDDC791AE711}" destId="{0C17BB80-680F-42F3-8886-7634D61F0713}" srcOrd="0" destOrd="0" presId="urn:microsoft.com/office/officeart/2005/8/layout/hierarchy1"/>
    <dgm:cxn modelId="{4D5B25D6-0933-4205-95E0-13B64B78B0F9}" type="presParOf" srcId="{F56B768D-FA18-48E2-82CB-BDDC791AE711}" destId="{9279DCFD-E4F6-479F-9CA8-D653395C3344}" srcOrd="1" destOrd="0" presId="urn:microsoft.com/office/officeart/2005/8/layout/hierarchy1"/>
    <dgm:cxn modelId="{F8E6D64F-BEFD-4B82-A361-896A985475A2}" type="presParOf" srcId="{F80EABE7-F684-46D8-8EDA-911821760C59}" destId="{943DBA2C-7E26-4C66-A30D-5DF8A78CC41F}" srcOrd="1" destOrd="0" presId="urn:microsoft.com/office/officeart/2005/8/layout/hierarchy1"/>
    <dgm:cxn modelId="{59EAE152-C2F6-4BF7-AB87-353431BF3A4B}" type="presParOf" srcId="{943DBA2C-7E26-4C66-A30D-5DF8A78CC41F}" destId="{E1097C95-194A-41E2-A7FE-CB8AB6D3C21E}" srcOrd="0" destOrd="0" presId="urn:microsoft.com/office/officeart/2005/8/layout/hierarchy1"/>
    <dgm:cxn modelId="{1F15017D-4CEE-4F4F-B4EE-BE9F1A41E388}" type="presParOf" srcId="{943DBA2C-7E26-4C66-A30D-5DF8A78CC41F}" destId="{EB413B9B-ACC1-46EA-891A-1538A10BCF52}" srcOrd="1" destOrd="0" presId="urn:microsoft.com/office/officeart/2005/8/layout/hierarchy1"/>
    <dgm:cxn modelId="{0BA264B6-2E89-48CE-9CC6-352D761A3C78}" type="presParOf" srcId="{EB413B9B-ACC1-46EA-891A-1538A10BCF52}" destId="{E0B35401-4B59-49B3-9A40-6EBE65336152}" srcOrd="0" destOrd="0" presId="urn:microsoft.com/office/officeart/2005/8/layout/hierarchy1"/>
    <dgm:cxn modelId="{CB96F3F1-E5F6-45DE-B0EA-37D82B38F233}" type="presParOf" srcId="{E0B35401-4B59-49B3-9A40-6EBE65336152}" destId="{3F2595BF-DE9F-40E7-ABD4-2A18285B7DED}" srcOrd="0" destOrd="0" presId="urn:microsoft.com/office/officeart/2005/8/layout/hierarchy1"/>
    <dgm:cxn modelId="{065BA4CA-D165-4242-8F57-1EAFE8E35019}" type="presParOf" srcId="{E0B35401-4B59-49B3-9A40-6EBE65336152}" destId="{E118EA40-AA51-4479-B8C7-B00EBAB99FB2}" srcOrd="1" destOrd="0" presId="urn:microsoft.com/office/officeart/2005/8/layout/hierarchy1"/>
    <dgm:cxn modelId="{7A289EEF-D949-44C6-A368-3C09251F7831}" type="presParOf" srcId="{EB413B9B-ACC1-46EA-891A-1538A10BCF52}" destId="{A4F9014E-C6B5-4C68-BEB7-4F4028C26556}" srcOrd="1" destOrd="0" presId="urn:microsoft.com/office/officeart/2005/8/layout/hierarchy1"/>
    <dgm:cxn modelId="{9D2FE153-034A-4E9D-907C-45C6C5209454}" type="presParOf" srcId="{A4F9014E-C6B5-4C68-BEB7-4F4028C26556}" destId="{BD416AA5-50BE-4046-9828-ACDD31BD7831}" srcOrd="0" destOrd="0" presId="urn:microsoft.com/office/officeart/2005/8/layout/hierarchy1"/>
    <dgm:cxn modelId="{FDEE8299-53DD-4135-9813-51BB6ABBED7F}" type="presParOf" srcId="{A4F9014E-C6B5-4C68-BEB7-4F4028C26556}" destId="{80E033B0-3F53-4DC5-9932-5DAB594DAB04}" srcOrd="1" destOrd="0" presId="urn:microsoft.com/office/officeart/2005/8/layout/hierarchy1"/>
    <dgm:cxn modelId="{42A0180A-C00B-46D0-A384-8B30D811CB79}" type="presParOf" srcId="{80E033B0-3F53-4DC5-9932-5DAB594DAB04}" destId="{106DB022-D188-46BB-8BB4-74738D60931B}" srcOrd="0" destOrd="0" presId="urn:microsoft.com/office/officeart/2005/8/layout/hierarchy1"/>
    <dgm:cxn modelId="{208BEAD1-3B43-4C43-8E39-4C4E1B3AD888}" type="presParOf" srcId="{106DB022-D188-46BB-8BB4-74738D60931B}" destId="{6AD6BF25-F175-4FA9-B0E9-348DBBCA0900}" srcOrd="0" destOrd="0" presId="urn:microsoft.com/office/officeart/2005/8/layout/hierarchy1"/>
    <dgm:cxn modelId="{C3625D91-94AD-4EF3-9CA8-4E1DB53ED8EE}" type="presParOf" srcId="{106DB022-D188-46BB-8BB4-74738D60931B}" destId="{2A5A5527-172E-42A9-9F4D-143FCFFF1781}" srcOrd="1" destOrd="0" presId="urn:microsoft.com/office/officeart/2005/8/layout/hierarchy1"/>
    <dgm:cxn modelId="{650B3DBA-4DB4-4149-B703-9A0F98885F9E}" type="presParOf" srcId="{80E033B0-3F53-4DC5-9932-5DAB594DAB04}" destId="{45B2AF51-0432-4ABB-8FBE-C003C806E537}" srcOrd="1" destOrd="0" presId="urn:microsoft.com/office/officeart/2005/8/layout/hierarchy1"/>
    <dgm:cxn modelId="{53CBCA7F-AF33-4958-948A-2FF417DD97C9}" type="presParOf" srcId="{A4F9014E-C6B5-4C68-BEB7-4F4028C26556}" destId="{7A81F964-DFDF-44C4-8C11-4E2C3878A717}" srcOrd="2" destOrd="0" presId="urn:microsoft.com/office/officeart/2005/8/layout/hierarchy1"/>
    <dgm:cxn modelId="{8A357808-B2FF-40C9-A4E0-969A9EC457FE}" type="presParOf" srcId="{A4F9014E-C6B5-4C68-BEB7-4F4028C26556}" destId="{6A62037B-670B-4166-807F-62C5B53FC239}" srcOrd="3" destOrd="0" presId="urn:microsoft.com/office/officeart/2005/8/layout/hierarchy1"/>
    <dgm:cxn modelId="{F0186919-7A56-48FB-8CC2-B167521A38A8}" type="presParOf" srcId="{6A62037B-670B-4166-807F-62C5B53FC239}" destId="{C0B26BC3-E5DB-4437-83F5-99A97AA0D674}" srcOrd="0" destOrd="0" presId="urn:microsoft.com/office/officeart/2005/8/layout/hierarchy1"/>
    <dgm:cxn modelId="{E7B345E4-8864-4C22-BCCD-401DD4A97DAD}" type="presParOf" srcId="{C0B26BC3-E5DB-4437-83F5-99A97AA0D674}" destId="{42913C14-0D5F-4CBD-8E52-2AC5CEE0D71F}" srcOrd="0" destOrd="0" presId="urn:microsoft.com/office/officeart/2005/8/layout/hierarchy1"/>
    <dgm:cxn modelId="{F762D31F-C29C-4813-91F9-5CA90AF17D42}" type="presParOf" srcId="{C0B26BC3-E5DB-4437-83F5-99A97AA0D674}" destId="{3D01CE4B-6572-496E-A399-F712BABD651C}" srcOrd="1" destOrd="0" presId="urn:microsoft.com/office/officeart/2005/8/layout/hierarchy1"/>
    <dgm:cxn modelId="{E31546CA-DE9C-457F-8AEE-F61E3D996B21}" type="presParOf" srcId="{6A62037B-670B-4166-807F-62C5B53FC239}" destId="{DC9F131D-652B-4032-8152-77E97B61DD9C}" srcOrd="1" destOrd="0" presId="urn:microsoft.com/office/officeart/2005/8/layout/hierarchy1"/>
    <dgm:cxn modelId="{AE3C22CD-0C77-4B67-9935-6172A1F88E20}" type="presParOf" srcId="{DC9F131D-652B-4032-8152-77E97B61DD9C}" destId="{D18D66F6-740B-447F-B504-FDDCE06295A2}" srcOrd="0" destOrd="0" presId="urn:microsoft.com/office/officeart/2005/8/layout/hierarchy1"/>
    <dgm:cxn modelId="{85806602-9B0C-4667-8A9C-663B955F9C53}" type="presParOf" srcId="{DC9F131D-652B-4032-8152-77E97B61DD9C}" destId="{19115C1F-472A-41B6-BB58-31B4D9E8DA63}" srcOrd="1" destOrd="0" presId="urn:microsoft.com/office/officeart/2005/8/layout/hierarchy1"/>
    <dgm:cxn modelId="{BA3AA274-A0D6-4735-BF6F-91E7C547BBF6}" type="presParOf" srcId="{19115C1F-472A-41B6-BB58-31B4D9E8DA63}" destId="{0B0D069B-3C5F-48F1-9504-E76B7E683F1E}" srcOrd="0" destOrd="0" presId="urn:microsoft.com/office/officeart/2005/8/layout/hierarchy1"/>
    <dgm:cxn modelId="{8FA52969-A945-4E6D-8B1F-093334988B95}" type="presParOf" srcId="{0B0D069B-3C5F-48F1-9504-E76B7E683F1E}" destId="{16FDF825-DAD8-4049-948B-8C5CD04CE47F}" srcOrd="0" destOrd="0" presId="urn:microsoft.com/office/officeart/2005/8/layout/hierarchy1"/>
    <dgm:cxn modelId="{E25CBC4B-034C-47D7-BCB4-2437C3120E9F}" type="presParOf" srcId="{0B0D069B-3C5F-48F1-9504-E76B7E683F1E}" destId="{AC53B43F-541E-44D6-9362-DF25B81703AC}" srcOrd="1" destOrd="0" presId="urn:microsoft.com/office/officeart/2005/8/layout/hierarchy1"/>
    <dgm:cxn modelId="{4A508904-3888-432E-97C9-F0AD5748088E}" type="presParOf" srcId="{19115C1F-472A-41B6-BB58-31B4D9E8DA63}" destId="{FC871846-E1C9-420A-8FBE-5092B6D5898E}" srcOrd="1" destOrd="0" presId="urn:microsoft.com/office/officeart/2005/8/layout/hierarchy1"/>
    <dgm:cxn modelId="{E6F96109-1E6B-476A-B673-129928FAF45C}" type="presParOf" srcId="{DC9F131D-652B-4032-8152-77E97B61DD9C}" destId="{C06FCEFB-5C89-4C4D-8964-6FD0AD7AA77D}" srcOrd="2" destOrd="0" presId="urn:microsoft.com/office/officeart/2005/8/layout/hierarchy1"/>
    <dgm:cxn modelId="{45F1C9E5-8CB3-4B26-B8C4-D155133565AF}" type="presParOf" srcId="{DC9F131D-652B-4032-8152-77E97B61DD9C}" destId="{BF7AA976-53BE-4A63-820B-A9C9154092F1}" srcOrd="3" destOrd="0" presId="urn:microsoft.com/office/officeart/2005/8/layout/hierarchy1"/>
    <dgm:cxn modelId="{74F898CE-271D-4A4E-85D3-EBFCF8ED7C56}" type="presParOf" srcId="{BF7AA976-53BE-4A63-820B-A9C9154092F1}" destId="{3852BB27-8BCF-4B25-99BF-3C5E79C13501}" srcOrd="0" destOrd="0" presId="urn:microsoft.com/office/officeart/2005/8/layout/hierarchy1"/>
    <dgm:cxn modelId="{710E76FA-ED4F-4EE9-85D3-217833CC29AC}" type="presParOf" srcId="{3852BB27-8BCF-4B25-99BF-3C5E79C13501}" destId="{0292E918-EB47-4A7F-A3EE-00C2A48535CC}" srcOrd="0" destOrd="0" presId="urn:microsoft.com/office/officeart/2005/8/layout/hierarchy1"/>
    <dgm:cxn modelId="{D14AC862-D22A-442D-940E-EB376465486A}" type="presParOf" srcId="{3852BB27-8BCF-4B25-99BF-3C5E79C13501}" destId="{DE255FA7-0060-4D32-AF6A-D2D66F3D9EED}" srcOrd="1" destOrd="0" presId="urn:microsoft.com/office/officeart/2005/8/layout/hierarchy1"/>
    <dgm:cxn modelId="{564366B2-9CD8-4B16-91EA-E94874DC9439}" type="presParOf" srcId="{BF7AA976-53BE-4A63-820B-A9C9154092F1}" destId="{D08E72E1-2A2E-4232-BEE1-F3056A93865A}" srcOrd="1" destOrd="0" presId="urn:microsoft.com/office/officeart/2005/8/layout/hierarchy1"/>
    <dgm:cxn modelId="{6E21A9A2-8465-4695-A5D0-56463E5C924B}" type="presParOf" srcId="{943DBA2C-7E26-4C66-A30D-5DF8A78CC41F}" destId="{1BEFBEE1-04A8-445D-BD2D-4CE986E46135}" srcOrd="2" destOrd="0" presId="urn:microsoft.com/office/officeart/2005/8/layout/hierarchy1"/>
    <dgm:cxn modelId="{19077C3B-C64E-4AB8-B711-86E21B0E734C}" type="presParOf" srcId="{943DBA2C-7E26-4C66-A30D-5DF8A78CC41F}" destId="{5B1BD0BB-D914-45E3-8277-5BE2B5566DED}" srcOrd="3" destOrd="0" presId="urn:microsoft.com/office/officeart/2005/8/layout/hierarchy1"/>
    <dgm:cxn modelId="{6924D8DF-7091-4379-8CC0-0817E0E08501}" type="presParOf" srcId="{5B1BD0BB-D914-45E3-8277-5BE2B5566DED}" destId="{D6D59FA6-EAE4-4E04-8502-83E32D6D9232}" srcOrd="0" destOrd="0" presId="urn:microsoft.com/office/officeart/2005/8/layout/hierarchy1"/>
    <dgm:cxn modelId="{E9B803D7-FF37-4FDE-9B69-1C6547CD7EDE}" type="presParOf" srcId="{D6D59FA6-EAE4-4E04-8502-83E32D6D9232}" destId="{C8564991-06E2-4E03-B823-8E41B49DE5B1}" srcOrd="0" destOrd="0" presId="urn:microsoft.com/office/officeart/2005/8/layout/hierarchy1"/>
    <dgm:cxn modelId="{A4CC81A6-B32B-4889-B27F-FA51ACCBE285}" type="presParOf" srcId="{D6D59FA6-EAE4-4E04-8502-83E32D6D9232}" destId="{59615E39-9C29-4D18-98AB-538E44B2219E}" srcOrd="1" destOrd="0" presId="urn:microsoft.com/office/officeart/2005/8/layout/hierarchy1"/>
    <dgm:cxn modelId="{96F2A5EB-B565-4AC3-86B0-57E5AFA4A8C6}" type="presParOf" srcId="{5B1BD0BB-D914-45E3-8277-5BE2B5566DED}" destId="{9C18AF15-0FCE-4815-827A-37BFCF99B0DF}" srcOrd="1" destOrd="0" presId="urn:microsoft.com/office/officeart/2005/8/layout/hierarchy1"/>
    <dgm:cxn modelId="{A50732F2-0A48-481C-9DE4-69173EC66696}" type="presParOf" srcId="{F7469999-BAAB-45BD-A81F-F9300695DC8B}" destId="{682B516F-7FAC-4039-9068-8A2F242387ED}" srcOrd="2" destOrd="0" presId="urn:microsoft.com/office/officeart/2005/8/layout/hierarchy1"/>
    <dgm:cxn modelId="{80DA208E-E133-4B94-9522-90356D8D30D0}" type="presParOf" srcId="{F7469999-BAAB-45BD-A81F-F9300695DC8B}" destId="{7AD4007D-6366-4A34-AEAA-9F9225119102}" srcOrd="3" destOrd="0" presId="urn:microsoft.com/office/officeart/2005/8/layout/hierarchy1"/>
    <dgm:cxn modelId="{48420ABB-459F-4C33-8194-8B58880395D7}" type="presParOf" srcId="{7AD4007D-6366-4A34-AEAA-9F9225119102}" destId="{D781A5BD-2D32-4AFC-977D-E1F9ACF4661B}" srcOrd="0" destOrd="0" presId="urn:microsoft.com/office/officeart/2005/8/layout/hierarchy1"/>
    <dgm:cxn modelId="{E50A1431-D392-489E-9DEF-1031AC64D5AB}" type="presParOf" srcId="{D781A5BD-2D32-4AFC-977D-E1F9ACF4661B}" destId="{0E6F69DA-3B41-487E-9332-CE6735262931}" srcOrd="0" destOrd="0" presId="urn:microsoft.com/office/officeart/2005/8/layout/hierarchy1"/>
    <dgm:cxn modelId="{90014298-400E-4AA7-A3A8-DDD397324F45}" type="presParOf" srcId="{D781A5BD-2D32-4AFC-977D-E1F9ACF4661B}" destId="{4B19E375-73B3-40DE-8A2B-F914E856E1A9}" srcOrd="1" destOrd="0" presId="urn:microsoft.com/office/officeart/2005/8/layout/hierarchy1"/>
    <dgm:cxn modelId="{A1291FB8-BCED-4C4C-B1C8-0955B6557002}" type="presParOf" srcId="{7AD4007D-6366-4A34-AEAA-9F9225119102}" destId="{F28BB673-0582-4727-A4CD-4AB66D4E3A68}" srcOrd="1" destOrd="0" presId="urn:microsoft.com/office/officeart/2005/8/layout/hierarchy1"/>
    <dgm:cxn modelId="{E53523D3-B1B5-464E-AB17-315F443DDE90}" type="presParOf" srcId="{F28BB673-0582-4727-A4CD-4AB66D4E3A68}" destId="{8FFBB08F-ABBD-407F-B941-4B1C3E10C23A}" srcOrd="0" destOrd="0" presId="urn:microsoft.com/office/officeart/2005/8/layout/hierarchy1"/>
    <dgm:cxn modelId="{CDC2F7F4-CDDB-4B2C-B732-D7771C966943}" type="presParOf" srcId="{F28BB673-0582-4727-A4CD-4AB66D4E3A68}" destId="{C3A4A3A1-040B-4BC9-8038-474075F54246}" srcOrd="1" destOrd="0" presId="urn:microsoft.com/office/officeart/2005/8/layout/hierarchy1"/>
    <dgm:cxn modelId="{26CE2333-2207-4715-915F-1C1EAE2C8E59}" type="presParOf" srcId="{C3A4A3A1-040B-4BC9-8038-474075F54246}" destId="{2B4EE40E-5CF0-4C64-BBFE-8725482917BD}" srcOrd="0" destOrd="0" presId="urn:microsoft.com/office/officeart/2005/8/layout/hierarchy1"/>
    <dgm:cxn modelId="{68A9D130-6CCB-4CBB-B4C2-C3E40EEBA4F7}" type="presParOf" srcId="{2B4EE40E-5CF0-4C64-BBFE-8725482917BD}" destId="{4A36ECCB-84E5-41FF-89D2-AC4B73F5DACF}" srcOrd="0" destOrd="0" presId="urn:microsoft.com/office/officeart/2005/8/layout/hierarchy1"/>
    <dgm:cxn modelId="{FE432414-4B36-49EB-8DA4-00ED28FF0D3B}" type="presParOf" srcId="{2B4EE40E-5CF0-4C64-BBFE-8725482917BD}" destId="{BA96BDF2-489D-47E4-9E54-BFCCDEAC9FB1}" srcOrd="1" destOrd="0" presId="urn:microsoft.com/office/officeart/2005/8/layout/hierarchy1"/>
    <dgm:cxn modelId="{66BC1D3C-6B46-4E3A-B21E-D57D947F2B51}" type="presParOf" srcId="{C3A4A3A1-040B-4BC9-8038-474075F54246}" destId="{663809EC-BF59-4037-AAE9-EED0DD558098}" srcOrd="1" destOrd="0" presId="urn:microsoft.com/office/officeart/2005/8/layout/hierarchy1"/>
    <dgm:cxn modelId="{5753D653-5BD5-4C2A-AEEC-EF8D6EA5D2CA}" type="presParOf" srcId="{663809EC-BF59-4037-AAE9-EED0DD558098}" destId="{DCC5FA87-8F77-405A-8DA1-9BA59534EAF5}" srcOrd="0" destOrd="0" presId="urn:microsoft.com/office/officeart/2005/8/layout/hierarchy1"/>
    <dgm:cxn modelId="{AD6C0275-1096-46DB-ABC7-F5DB0350A96B}" type="presParOf" srcId="{663809EC-BF59-4037-AAE9-EED0DD558098}" destId="{38F3EB96-18C1-4FB3-AD48-784812B5D9AC}" srcOrd="1" destOrd="0" presId="urn:microsoft.com/office/officeart/2005/8/layout/hierarchy1"/>
    <dgm:cxn modelId="{A6D06C53-9186-478D-8458-506198D80D96}" type="presParOf" srcId="{38F3EB96-18C1-4FB3-AD48-784812B5D9AC}" destId="{E618335E-E0EC-49BE-A56B-9A0A04323113}" srcOrd="0" destOrd="0" presId="urn:microsoft.com/office/officeart/2005/8/layout/hierarchy1"/>
    <dgm:cxn modelId="{2C154A4D-C072-43C0-A56A-AC156B8F6CA8}" type="presParOf" srcId="{E618335E-E0EC-49BE-A56B-9A0A04323113}" destId="{2B3665A6-E868-47D0-900B-2055D95B715B}" srcOrd="0" destOrd="0" presId="urn:microsoft.com/office/officeart/2005/8/layout/hierarchy1"/>
    <dgm:cxn modelId="{9A7DC2E8-7CEC-45DD-80C1-BA32EC66E85C}" type="presParOf" srcId="{E618335E-E0EC-49BE-A56B-9A0A04323113}" destId="{4964B306-1E6D-458C-B83C-FF3BA1E0ABF4}" srcOrd="1" destOrd="0" presId="urn:microsoft.com/office/officeart/2005/8/layout/hierarchy1"/>
    <dgm:cxn modelId="{0BBC272E-2621-499B-AC01-680F726803EB}" type="presParOf" srcId="{38F3EB96-18C1-4FB3-AD48-784812B5D9AC}" destId="{C0FDED64-3D01-4D24-8799-E00B2BB61C1E}" srcOrd="1" destOrd="0" presId="urn:microsoft.com/office/officeart/2005/8/layout/hierarchy1"/>
    <dgm:cxn modelId="{87917E7F-FD54-4972-8076-C69AE45B9619}" type="presParOf" srcId="{C0FDED64-3D01-4D24-8799-E00B2BB61C1E}" destId="{32F43A2A-4BDA-4394-B6BA-9AD9BE053085}" srcOrd="0" destOrd="0" presId="urn:microsoft.com/office/officeart/2005/8/layout/hierarchy1"/>
    <dgm:cxn modelId="{6E9D0A37-5D7B-4BB3-B4A7-95BED48C0FE2}" type="presParOf" srcId="{C0FDED64-3D01-4D24-8799-E00B2BB61C1E}" destId="{8BC37EDA-536F-4D39-BCA2-ADE1139F0776}" srcOrd="1" destOrd="0" presId="urn:microsoft.com/office/officeart/2005/8/layout/hierarchy1"/>
    <dgm:cxn modelId="{E044BDC9-99D2-4EC1-860D-6CF0F5EBE978}" type="presParOf" srcId="{8BC37EDA-536F-4D39-BCA2-ADE1139F0776}" destId="{1F95F9D6-0BF3-4B23-AD5F-7369B5CB4980}" srcOrd="0" destOrd="0" presId="urn:microsoft.com/office/officeart/2005/8/layout/hierarchy1"/>
    <dgm:cxn modelId="{5150555D-D67A-4AD9-8265-AC994797CA97}" type="presParOf" srcId="{1F95F9D6-0BF3-4B23-AD5F-7369B5CB4980}" destId="{C82B0EA6-EC3F-4917-A3A7-6AA4D1050B72}" srcOrd="0" destOrd="0" presId="urn:microsoft.com/office/officeart/2005/8/layout/hierarchy1"/>
    <dgm:cxn modelId="{FB2A52B6-906A-4214-B091-91358EB47016}" type="presParOf" srcId="{1F95F9D6-0BF3-4B23-AD5F-7369B5CB4980}" destId="{92CFA3EC-7A24-4EDF-9F95-810417F8EB98}" srcOrd="1" destOrd="0" presId="urn:microsoft.com/office/officeart/2005/8/layout/hierarchy1"/>
    <dgm:cxn modelId="{15394550-4705-4BEC-AE71-11D9CF0188E2}" type="presParOf" srcId="{8BC37EDA-536F-4D39-BCA2-ADE1139F0776}" destId="{BF136816-96BB-4CA5-B2DE-7BD44510FA1D}" srcOrd="1" destOrd="0" presId="urn:microsoft.com/office/officeart/2005/8/layout/hierarchy1"/>
    <dgm:cxn modelId="{15C907A6-F84C-4C18-A969-C73F590C8E70}" type="presParOf" srcId="{BF136816-96BB-4CA5-B2DE-7BD44510FA1D}" destId="{77BB9D45-6723-4BC6-856F-864901510F83}" srcOrd="0" destOrd="0" presId="urn:microsoft.com/office/officeart/2005/8/layout/hierarchy1"/>
    <dgm:cxn modelId="{FF7C60E8-1250-4E4A-82E9-A0DEF0164C76}" type="presParOf" srcId="{BF136816-96BB-4CA5-B2DE-7BD44510FA1D}" destId="{2A7A45DB-C28C-4E55-8F6A-2F1CBE2569EF}" srcOrd="1" destOrd="0" presId="urn:microsoft.com/office/officeart/2005/8/layout/hierarchy1"/>
    <dgm:cxn modelId="{D94F25A7-614C-4191-A87A-D081C0FC9DC1}" type="presParOf" srcId="{2A7A45DB-C28C-4E55-8F6A-2F1CBE2569EF}" destId="{3F20283E-F027-4A27-B756-25776CD9C3E5}" srcOrd="0" destOrd="0" presId="urn:microsoft.com/office/officeart/2005/8/layout/hierarchy1"/>
    <dgm:cxn modelId="{C8ADFE1C-171C-4A01-8BAD-4BDC01D71C72}" type="presParOf" srcId="{3F20283E-F027-4A27-B756-25776CD9C3E5}" destId="{1F78BFAD-F00C-473A-AE9B-482C5CF46914}" srcOrd="0" destOrd="0" presId="urn:microsoft.com/office/officeart/2005/8/layout/hierarchy1"/>
    <dgm:cxn modelId="{CD3691AD-664A-4644-89C2-E7A76BB793F3}" type="presParOf" srcId="{3F20283E-F027-4A27-B756-25776CD9C3E5}" destId="{3BA37EDA-560B-44EF-A51C-6E881F953001}" srcOrd="1" destOrd="0" presId="urn:microsoft.com/office/officeart/2005/8/layout/hierarchy1"/>
    <dgm:cxn modelId="{9C461BD2-C9BF-411A-B0DE-99647AE0B558}" type="presParOf" srcId="{2A7A45DB-C28C-4E55-8F6A-2F1CBE2569EF}" destId="{60EE82C2-884A-48AD-8768-EE9A5C1C80C8}" srcOrd="1" destOrd="0" presId="urn:microsoft.com/office/officeart/2005/8/layout/hierarchy1"/>
    <dgm:cxn modelId="{B913767F-720F-41B0-A0F6-03F1C9ACDA89}" type="presParOf" srcId="{60EE82C2-884A-48AD-8768-EE9A5C1C80C8}" destId="{311AEF4A-D037-4C59-9F37-7641E61CA5D5}" srcOrd="0" destOrd="0" presId="urn:microsoft.com/office/officeart/2005/8/layout/hierarchy1"/>
    <dgm:cxn modelId="{D0C91FBB-847D-4C73-8642-CB669A71F9F0}" type="presParOf" srcId="{60EE82C2-884A-48AD-8768-EE9A5C1C80C8}" destId="{330C5D79-C935-4F51-B08F-092AAFEEDFF9}" srcOrd="1" destOrd="0" presId="urn:microsoft.com/office/officeart/2005/8/layout/hierarchy1"/>
    <dgm:cxn modelId="{2B32D7CB-E0A8-4E41-82DE-909B9CA95CFD}" type="presParOf" srcId="{330C5D79-C935-4F51-B08F-092AAFEEDFF9}" destId="{4E7AE4A8-72EC-40A3-9C10-595D7520DCAE}" srcOrd="0" destOrd="0" presId="urn:microsoft.com/office/officeart/2005/8/layout/hierarchy1"/>
    <dgm:cxn modelId="{1144BFE1-5535-4A1C-A55E-B8C93066D6AB}" type="presParOf" srcId="{4E7AE4A8-72EC-40A3-9C10-595D7520DCAE}" destId="{06A9E70D-C474-499E-BA4D-830A590A19B3}" srcOrd="0" destOrd="0" presId="urn:microsoft.com/office/officeart/2005/8/layout/hierarchy1"/>
    <dgm:cxn modelId="{17913A1E-572B-40F0-B57F-C89812D58B28}" type="presParOf" srcId="{4E7AE4A8-72EC-40A3-9C10-595D7520DCAE}" destId="{83EE7EBC-67A9-4385-B5B5-D7A7690117D4}" srcOrd="1" destOrd="0" presId="urn:microsoft.com/office/officeart/2005/8/layout/hierarchy1"/>
    <dgm:cxn modelId="{D5DEA662-1D75-438B-B84E-B2FF86C12CE4}" type="presParOf" srcId="{330C5D79-C935-4F51-B08F-092AAFEEDFF9}" destId="{3AE3BC17-932A-4001-8EAD-929D418734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B983E1F-ACE5-4DEA-8529-70B34AD209D0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2FB68FE-7930-4ECD-9E6C-1D2ED4298E7C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দলিল কী?</a:t>
          </a:r>
          <a:endParaRPr lang="en-US" sz="3200" b="1" dirty="0"/>
        </a:p>
      </dgm:t>
    </dgm:pt>
    <dgm:pt modelId="{32C2FAD4-0FBF-4638-850F-508973343656}" type="parTrans" cxnId="{3C1A3ECA-F707-4255-A1BB-E8DC92F06727}">
      <dgm:prSet/>
      <dgm:spPr/>
      <dgm:t>
        <a:bodyPr/>
        <a:lstStyle/>
        <a:p>
          <a:endParaRPr lang="en-US"/>
        </a:p>
      </dgm:t>
    </dgm:pt>
    <dgm:pt modelId="{915E384D-94EC-4D42-93A5-807CE02F1BE0}" type="sibTrans" cxnId="{3C1A3ECA-F707-4255-A1BB-E8DC92F06727}">
      <dgm:prSet/>
      <dgm:spPr/>
      <dgm:t>
        <a:bodyPr/>
        <a:lstStyle/>
        <a:p>
          <a:endParaRPr lang="en-US"/>
        </a:p>
      </dgm:t>
    </dgm:pt>
    <dgm:pt modelId="{319E7E4F-6CC0-4C42-8192-1BECB2DB8D27}">
      <dgm:prSet phldrT="[Text]" custT="1"/>
      <dgm:spPr/>
      <dgm:t>
        <a:bodyPr/>
        <a:lstStyle/>
        <a:p>
          <a:r>
            <a:rPr lang="bn-IN" sz="3200" b="1" cap="none" spc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মালিকানার প্রামান্য রশিদ।</a:t>
          </a:r>
          <a:endParaRPr lang="en-US" sz="3200" b="1" dirty="0"/>
        </a:p>
      </dgm:t>
    </dgm:pt>
    <dgm:pt modelId="{D91C235C-0C55-40C6-B8B5-2B8CE9BD5ED6}" type="parTrans" cxnId="{202911E6-13AC-4809-A0E0-9A0B69A996D7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C262FC47-7FE6-4102-9DF5-00EDABEAA939}" type="sibTrans" cxnId="{202911E6-13AC-4809-A0E0-9A0B69A996D7}">
      <dgm:prSet/>
      <dgm:spPr/>
      <dgm:t>
        <a:bodyPr/>
        <a:lstStyle/>
        <a:p>
          <a:endParaRPr lang="en-US"/>
        </a:p>
      </dgm:t>
    </dgm:pt>
    <dgm:pt modelId="{27CC5A99-6189-434A-9936-C9CC7C9466E3}" type="pres">
      <dgm:prSet presAssocID="{3B983E1F-ACE5-4DEA-8529-70B34AD209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2B7D793-46B9-44EF-A777-03130B19F47F}" type="pres">
      <dgm:prSet presAssocID="{62FB68FE-7930-4ECD-9E6C-1D2ED4298E7C}" presName="hierRoot1" presStyleCnt="0">
        <dgm:presLayoutVars>
          <dgm:hierBranch val="init"/>
        </dgm:presLayoutVars>
      </dgm:prSet>
      <dgm:spPr/>
    </dgm:pt>
    <dgm:pt modelId="{C59C2E56-4C57-4C86-865A-6335A537B177}" type="pres">
      <dgm:prSet presAssocID="{62FB68FE-7930-4ECD-9E6C-1D2ED4298E7C}" presName="rootComposite1" presStyleCnt="0"/>
      <dgm:spPr/>
    </dgm:pt>
    <dgm:pt modelId="{DA73A664-70AF-470B-A6BF-6E63923F6699}" type="pres">
      <dgm:prSet presAssocID="{62FB68FE-7930-4ECD-9E6C-1D2ED4298E7C}" presName="rootText1" presStyleLbl="node0" presStyleIdx="0" presStyleCnt="1" custScaleX="35573" custScaleY="217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1B7533-618F-440A-96D3-798B4CDF589C}" type="pres">
      <dgm:prSet presAssocID="{62FB68FE-7930-4ECD-9E6C-1D2ED4298E7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DDA4B51-B7BC-4C55-8DB4-AA8E837C840A}" type="pres">
      <dgm:prSet presAssocID="{62FB68FE-7930-4ECD-9E6C-1D2ED4298E7C}" presName="hierChild2" presStyleCnt="0"/>
      <dgm:spPr/>
    </dgm:pt>
    <dgm:pt modelId="{C156A54C-30EB-4196-933E-01B73B2792B7}" type="pres">
      <dgm:prSet presAssocID="{D91C235C-0C55-40C6-B8B5-2B8CE9BD5ED6}" presName="Name37" presStyleLbl="parChTrans1D2" presStyleIdx="0" presStyleCnt="1"/>
      <dgm:spPr/>
      <dgm:t>
        <a:bodyPr/>
        <a:lstStyle/>
        <a:p>
          <a:endParaRPr lang="en-US"/>
        </a:p>
      </dgm:t>
    </dgm:pt>
    <dgm:pt modelId="{D75A7E4F-9D77-4045-B5C5-5F61E2E86904}" type="pres">
      <dgm:prSet presAssocID="{319E7E4F-6CC0-4C42-8192-1BECB2DB8D27}" presName="hierRoot2" presStyleCnt="0">
        <dgm:presLayoutVars>
          <dgm:hierBranch val="init"/>
        </dgm:presLayoutVars>
      </dgm:prSet>
      <dgm:spPr/>
    </dgm:pt>
    <dgm:pt modelId="{5A43C5D8-1AAD-46C0-8F9F-1EB1AFD8F628}" type="pres">
      <dgm:prSet presAssocID="{319E7E4F-6CC0-4C42-8192-1BECB2DB8D27}" presName="rootComposite" presStyleCnt="0"/>
      <dgm:spPr/>
    </dgm:pt>
    <dgm:pt modelId="{21E2490A-2732-4AB4-9495-8F7E349BA2F8}" type="pres">
      <dgm:prSet presAssocID="{319E7E4F-6CC0-4C42-8192-1BECB2DB8D27}" presName="rootText" presStyleLbl="node2" presStyleIdx="0" presStyleCnt="1" custScaleX="45958" custScaleY="24425" custLinFactNeighborX="-328" custLinFactNeighborY="-147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D3366A-503B-4D37-8DC9-C2D63F31DFCF}" type="pres">
      <dgm:prSet presAssocID="{319E7E4F-6CC0-4C42-8192-1BECB2DB8D27}" presName="rootConnector" presStyleLbl="node2" presStyleIdx="0" presStyleCnt="1"/>
      <dgm:spPr/>
      <dgm:t>
        <a:bodyPr/>
        <a:lstStyle/>
        <a:p>
          <a:endParaRPr lang="en-US"/>
        </a:p>
      </dgm:t>
    </dgm:pt>
    <dgm:pt modelId="{014D2934-04B6-4AEB-A76E-986FF34985C6}" type="pres">
      <dgm:prSet presAssocID="{319E7E4F-6CC0-4C42-8192-1BECB2DB8D27}" presName="hierChild4" presStyleCnt="0"/>
      <dgm:spPr/>
    </dgm:pt>
    <dgm:pt modelId="{2F74D181-7823-486C-B255-77B119905F72}" type="pres">
      <dgm:prSet presAssocID="{319E7E4F-6CC0-4C42-8192-1BECB2DB8D27}" presName="hierChild5" presStyleCnt="0"/>
      <dgm:spPr/>
    </dgm:pt>
    <dgm:pt modelId="{B2D3337B-3444-4D54-A861-78ECB5BAF732}" type="pres">
      <dgm:prSet presAssocID="{62FB68FE-7930-4ECD-9E6C-1D2ED4298E7C}" presName="hierChild3" presStyleCnt="0"/>
      <dgm:spPr/>
    </dgm:pt>
  </dgm:ptLst>
  <dgm:cxnLst>
    <dgm:cxn modelId="{3C1A3ECA-F707-4255-A1BB-E8DC92F06727}" srcId="{3B983E1F-ACE5-4DEA-8529-70B34AD209D0}" destId="{62FB68FE-7930-4ECD-9E6C-1D2ED4298E7C}" srcOrd="0" destOrd="0" parTransId="{32C2FAD4-0FBF-4638-850F-508973343656}" sibTransId="{915E384D-94EC-4D42-93A5-807CE02F1BE0}"/>
    <dgm:cxn modelId="{D1A70DDB-6F28-4DF8-82A1-922DAB5DEC5B}" type="presOf" srcId="{62FB68FE-7930-4ECD-9E6C-1D2ED4298E7C}" destId="{DA73A664-70AF-470B-A6BF-6E63923F6699}" srcOrd="0" destOrd="0" presId="urn:microsoft.com/office/officeart/2005/8/layout/orgChart1"/>
    <dgm:cxn modelId="{6DF3F15C-2B6D-4503-9D5D-7968743140BA}" type="presOf" srcId="{319E7E4F-6CC0-4C42-8192-1BECB2DB8D27}" destId="{37D3366A-503B-4D37-8DC9-C2D63F31DFCF}" srcOrd="1" destOrd="0" presId="urn:microsoft.com/office/officeart/2005/8/layout/orgChart1"/>
    <dgm:cxn modelId="{202911E6-13AC-4809-A0E0-9A0B69A996D7}" srcId="{62FB68FE-7930-4ECD-9E6C-1D2ED4298E7C}" destId="{319E7E4F-6CC0-4C42-8192-1BECB2DB8D27}" srcOrd="0" destOrd="0" parTransId="{D91C235C-0C55-40C6-B8B5-2B8CE9BD5ED6}" sibTransId="{C262FC47-7FE6-4102-9DF5-00EDABEAA939}"/>
    <dgm:cxn modelId="{BAEE9959-D07C-4ED1-8D9C-1C259C7EF7D1}" type="presOf" srcId="{D91C235C-0C55-40C6-B8B5-2B8CE9BD5ED6}" destId="{C156A54C-30EB-4196-933E-01B73B2792B7}" srcOrd="0" destOrd="0" presId="urn:microsoft.com/office/officeart/2005/8/layout/orgChart1"/>
    <dgm:cxn modelId="{3A3D4BB1-3DB6-4483-B2E7-8F822FAAF94F}" type="presOf" srcId="{319E7E4F-6CC0-4C42-8192-1BECB2DB8D27}" destId="{21E2490A-2732-4AB4-9495-8F7E349BA2F8}" srcOrd="0" destOrd="0" presId="urn:microsoft.com/office/officeart/2005/8/layout/orgChart1"/>
    <dgm:cxn modelId="{4C609DDB-5DAF-4F9F-8818-135A299DC391}" type="presOf" srcId="{62FB68FE-7930-4ECD-9E6C-1D2ED4298E7C}" destId="{211B7533-618F-440A-96D3-798B4CDF589C}" srcOrd="1" destOrd="0" presId="urn:microsoft.com/office/officeart/2005/8/layout/orgChart1"/>
    <dgm:cxn modelId="{844EFD48-66AA-4F9A-869B-8AB462ED060D}" type="presOf" srcId="{3B983E1F-ACE5-4DEA-8529-70B34AD209D0}" destId="{27CC5A99-6189-434A-9936-C9CC7C9466E3}" srcOrd="0" destOrd="0" presId="urn:microsoft.com/office/officeart/2005/8/layout/orgChart1"/>
    <dgm:cxn modelId="{E03B050A-C864-4ECA-A576-8A27A79AAAED}" type="presParOf" srcId="{27CC5A99-6189-434A-9936-C9CC7C9466E3}" destId="{62B7D793-46B9-44EF-A777-03130B19F47F}" srcOrd="0" destOrd="0" presId="urn:microsoft.com/office/officeart/2005/8/layout/orgChart1"/>
    <dgm:cxn modelId="{48200136-8772-4A50-B59C-246029BA9310}" type="presParOf" srcId="{62B7D793-46B9-44EF-A777-03130B19F47F}" destId="{C59C2E56-4C57-4C86-865A-6335A537B177}" srcOrd="0" destOrd="0" presId="urn:microsoft.com/office/officeart/2005/8/layout/orgChart1"/>
    <dgm:cxn modelId="{55F1684D-C558-4689-A411-9223F9B790B9}" type="presParOf" srcId="{C59C2E56-4C57-4C86-865A-6335A537B177}" destId="{DA73A664-70AF-470B-A6BF-6E63923F6699}" srcOrd="0" destOrd="0" presId="urn:microsoft.com/office/officeart/2005/8/layout/orgChart1"/>
    <dgm:cxn modelId="{87B20A49-A4DC-4FBC-9EB3-D714919936EC}" type="presParOf" srcId="{C59C2E56-4C57-4C86-865A-6335A537B177}" destId="{211B7533-618F-440A-96D3-798B4CDF589C}" srcOrd="1" destOrd="0" presId="urn:microsoft.com/office/officeart/2005/8/layout/orgChart1"/>
    <dgm:cxn modelId="{627D7BE8-9065-444F-B86B-345C0A2C8E1F}" type="presParOf" srcId="{62B7D793-46B9-44EF-A777-03130B19F47F}" destId="{4DDA4B51-B7BC-4C55-8DB4-AA8E837C840A}" srcOrd="1" destOrd="0" presId="urn:microsoft.com/office/officeart/2005/8/layout/orgChart1"/>
    <dgm:cxn modelId="{63B46D33-0819-4D10-A307-8DD379761E44}" type="presParOf" srcId="{4DDA4B51-B7BC-4C55-8DB4-AA8E837C840A}" destId="{C156A54C-30EB-4196-933E-01B73B2792B7}" srcOrd="0" destOrd="0" presId="urn:microsoft.com/office/officeart/2005/8/layout/orgChart1"/>
    <dgm:cxn modelId="{546EECE3-E361-4E42-88EC-995BC3444998}" type="presParOf" srcId="{4DDA4B51-B7BC-4C55-8DB4-AA8E837C840A}" destId="{D75A7E4F-9D77-4045-B5C5-5F61E2E86904}" srcOrd="1" destOrd="0" presId="urn:microsoft.com/office/officeart/2005/8/layout/orgChart1"/>
    <dgm:cxn modelId="{D336FBCF-6C0A-4A11-90BD-8D006F23CE0C}" type="presParOf" srcId="{D75A7E4F-9D77-4045-B5C5-5F61E2E86904}" destId="{5A43C5D8-1AAD-46C0-8F9F-1EB1AFD8F628}" srcOrd="0" destOrd="0" presId="urn:microsoft.com/office/officeart/2005/8/layout/orgChart1"/>
    <dgm:cxn modelId="{095CF51E-6528-4E99-B7ED-A373C9707061}" type="presParOf" srcId="{5A43C5D8-1AAD-46C0-8F9F-1EB1AFD8F628}" destId="{21E2490A-2732-4AB4-9495-8F7E349BA2F8}" srcOrd="0" destOrd="0" presId="urn:microsoft.com/office/officeart/2005/8/layout/orgChart1"/>
    <dgm:cxn modelId="{129F1772-0603-472A-9560-05EF09F8237D}" type="presParOf" srcId="{5A43C5D8-1AAD-46C0-8F9F-1EB1AFD8F628}" destId="{37D3366A-503B-4D37-8DC9-C2D63F31DFCF}" srcOrd="1" destOrd="0" presId="urn:microsoft.com/office/officeart/2005/8/layout/orgChart1"/>
    <dgm:cxn modelId="{AD6552FF-1D29-4C4A-8E09-CB5897D414F1}" type="presParOf" srcId="{D75A7E4F-9D77-4045-B5C5-5F61E2E86904}" destId="{014D2934-04B6-4AEB-A76E-986FF34985C6}" srcOrd="1" destOrd="0" presId="urn:microsoft.com/office/officeart/2005/8/layout/orgChart1"/>
    <dgm:cxn modelId="{30659783-F7A1-4AFF-B609-9881A947F276}" type="presParOf" srcId="{D75A7E4F-9D77-4045-B5C5-5F61E2E86904}" destId="{2F74D181-7823-486C-B255-77B119905F72}" srcOrd="2" destOrd="0" presId="urn:microsoft.com/office/officeart/2005/8/layout/orgChart1"/>
    <dgm:cxn modelId="{94B05490-A23D-42C8-9211-394AACC503A2}" type="presParOf" srcId="{62B7D793-46B9-44EF-A777-03130B19F47F}" destId="{B2D3337B-3444-4D54-A861-78ECB5BAF73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0D06E8B-9C1E-42E6-AE4D-932DF545E4F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9138FEB-03D2-4B93-AFA7-173AA9D00BCE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দলিল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3B0FAD0-03B7-4307-8BBC-860DB53D8A2F}" type="parTrans" cxnId="{90FFA308-245D-4B6F-948E-3976EE9A5D92}">
      <dgm:prSet/>
      <dgm:spPr/>
      <dgm:t>
        <a:bodyPr/>
        <a:lstStyle/>
        <a:p>
          <a:endParaRPr lang="en-US"/>
        </a:p>
      </dgm:t>
    </dgm:pt>
    <dgm:pt modelId="{FA330D9A-15B4-4031-AE0D-44B3611187FE}" type="sibTrans" cxnId="{90FFA308-245D-4B6F-948E-3976EE9A5D92}">
      <dgm:prSet/>
      <dgm:spPr/>
      <dgm:t>
        <a:bodyPr/>
        <a:lstStyle/>
        <a:p>
          <a:endParaRPr lang="en-US"/>
        </a:p>
      </dgm:t>
    </dgm:pt>
    <dgm:pt modelId="{5FC6C26D-E06D-4AAE-9413-8BBBBD691E4A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প্রত্যক্ষ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93C6066-6778-423A-90A3-9F3FB99729DC}" type="parTrans" cxnId="{C510457F-E592-4394-8461-F78E9B7EC846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15868FF-7024-44C4-A1B2-DDBEE61D18F2}" type="sibTrans" cxnId="{C510457F-E592-4394-8461-F78E9B7EC846}">
      <dgm:prSet/>
      <dgm:spPr/>
      <dgm:t>
        <a:bodyPr/>
        <a:lstStyle/>
        <a:p>
          <a:endParaRPr lang="en-US"/>
        </a:p>
      </dgm:t>
    </dgm:pt>
    <dgm:pt modelId="{771F820C-3637-47C1-A6C0-CBB267D28B4A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পরোক্ষ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BDFC33B-33D9-4984-8094-33DB62D0C0BE}" type="parTrans" cxnId="{DCC63C8D-799B-4D5E-8926-354F8CF2F0AC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B2AECB-1274-4D6A-97A0-A8F47F785A91}" type="sibTrans" cxnId="{DCC63C8D-799B-4D5E-8926-354F8CF2F0AC}">
      <dgm:prSet/>
      <dgm:spPr/>
      <dgm:t>
        <a:bodyPr/>
        <a:lstStyle/>
        <a:p>
          <a:endParaRPr lang="en-US"/>
        </a:p>
      </dgm:t>
    </dgm:pt>
    <dgm:pt modelId="{12FC7692-BD32-42ED-8CC1-61BA42331133}">
      <dgm:prSet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Real sector</a:t>
          </a:r>
        </a:p>
      </dgm:t>
    </dgm:pt>
    <dgm:pt modelId="{89CD39E6-74B1-4651-A688-467184306611}" type="parTrans" cxnId="{D48CE1A4-95A1-423D-BFFB-63AB3AA6D211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DFC537-E100-4A19-82EA-DD8B2134A122}" type="sibTrans" cxnId="{D48CE1A4-95A1-423D-BFFB-63AB3AA6D211}">
      <dgm:prSet/>
      <dgm:spPr/>
      <dgm:t>
        <a:bodyPr/>
        <a:lstStyle/>
        <a:p>
          <a:endParaRPr lang="en-US"/>
        </a:p>
      </dgm:t>
    </dgm:pt>
    <dgm:pt modelId="{27BB470B-ED27-4B12-901C-36BE694A1C61}">
      <dgm:prSet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Financial sector</a:t>
          </a:r>
        </a:p>
      </dgm:t>
    </dgm:pt>
    <dgm:pt modelId="{9AA24042-6977-4F4D-8713-1E567342A15B}" type="parTrans" cxnId="{D45F5A0A-EFF0-48A2-BD5C-AAECD59EAA7D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EFE3B40-6D57-4963-80BF-E090DC66D1A9}" type="sibTrans" cxnId="{D45F5A0A-EFF0-48A2-BD5C-AAECD59EAA7D}">
      <dgm:prSet/>
      <dgm:spPr/>
      <dgm:t>
        <a:bodyPr/>
        <a:lstStyle/>
        <a:p>
          <a:endParaRPr lang="en-US"/>
        </a:p>
      </dgm:t>
    </dgm:pt>
    <dgm:pt modelId="{1E70F194-485C-4077-A081-19E97FF2B330}">
      <dgm:prSet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পন্য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বদলে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মালিকানা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বদল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B6A2A0B-7519-4510-A5B9-99F30184AB41}" type="parTrans" cxnId="{428F9EB5-A80F-479E-9C94-857D7AE7BD7E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6B2FE04-81C7-40CB-8FDE-BB32C1B8D632}" type="sibTrans" cxnId="{428F9EB5-A80F-479E-9C94-857D7AE7BD7E}">
      <dgm:prSet/>
      <dgm:spPr/>
      <dgm:t>
        <a:bodyPr/>
        <a:lstStyle/>
        <a:p>
          <a:endParaRPr lang="en-US"/>
        </a:p>
      </dgm:t>
    </dgm:pt>
    <dgm:pt modelId="{C817E2CB-5A7A-43C6-92EB-13EA79116943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দলিল বদলে মালিকানা বদল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82F90A-55A1-4DF1-A857-D8961D338A53}" type="parTrans" cxnId="{96981A0E-7775-4146-A0E1-40333B6C6D9A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D46933E-D696-4D6B-B242-DF6A328AD65C}" type="sibTrans" cxnId="{96981A0E-7775-4146-A0E1-40333B6C6D9A}">
      <dgm:prSet/>
      <dgm:spPr/>
      <dgm:t>
        <a:bodyPr/>
        <a:lstStyle/>
        <a:p>
          <a:endParaRPr lang="en-US"/>
        </a:p>
      </dgm:t>
    </dgm:pt>
    <dgm:pt modelId="{33439FD2-09D8-4E7F-B5D4-B000EA196BF1}" type="pres">
      <dgm:prSet presAssocID="{40D06E8B-9C1E-42E6-AE4D-932DF545E4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46A5861-458E-4553-80A7-C6988109EBB0}" type="pres">
      <dgm:prSet presAssocID="{69138FEB-03D2-4B93-AFA7-173AA9D00BCE}" presName="hierRoot1" presStyleCnt="0"/>
      <dgm:spPr/>
    </dgm:pt>
    <dgm:pt modelId="{C94DAAAF-BC7D-4171-895B-DEF45853FFBF}" type="pres">
      <dgm:prSet presAssocID="{69138FEB-03D2-4B93-AFA7-173AA9D00BCE}" presName="composite" presStyleCnt="0"/>
      <dgm:spPr/>
    </dgm:pt>
    <dgm:pt modelId="{45B63570-DB37-48E1-BE93-FC12A74008D1}" type="pres">
      <dgm:prSet presAssocID="{69138FEB-03D2-4B93-AFA7-173AA9D00BCE}" presName="background" presStyleLbl="node0" presStyleIdx="0" presStyleCnt="1"/>
      <dgm:spPr/>
    </dgm:pt>
    <dgm:pt modelId="{913FE06D-B138-420D-8B38-34C6DFEE0E09}" type="pres">
      <dgm:prSet presAssocID="{69138FEB-03D2-4B93-AFA7-173AA9D00BCE}" presName="text" presStyleLbl="fgAcc0" presStyleIdx="0" presStyleCnt="1" custScaleX="193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A57E84-D396-4AF7-944B-26A7A7473119}" type="pres">
      <dgm:prSet presAssocID="{69138FEB-03D2-4B93-AFA7-173AA9D00BCE}" presName="hierChild2" presStyleCnt="0"/>
      <dgm:spPr/>
    </dgm:pt>
    <dgm:pt modelId="{674EFDB6-5D9A-441D-B880-720F99B7F203}" type="pres">
      <dgm:prSet presAssocID="{893C6066-6778-423A-90A3-9F3FB99729D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8D595B9E-0DC4-4337-A847-45454D5073A9}" type="pres">
      <dgm:prSet presAssocID="{5FC6C26D-E06D-4AAE-9413-8BBBBD691E4A}" presName="hierRoot2" presStyleCnt="0"/>
      <dgm:spPr/>
    </dgm:pt>
    <dgm:pt modelId="{6CEB9970-1C55-487C-AB5E-3044E6780DE9}" type="pres">
      <dgm:prSet presAssocID="{5FC6C26D-E06D-4AAE-9413-8BBBBD691E4A}" presName="composite2" presStyleCnt="0"/>
      <dgm:spPr/>
    </dgm:pt>
    <dgm:pt modelId="{45E6566B-22DE-4F56-A950-3845A6F162FB}" type="pres">
      <dgm:prSet presAssocID="{5FC6C26D-E06D-4AAE-9413-8BBBBD691E4A}" presName="background2" presStyleLbl="node2" presStyleIdx="0" presStyleCnt="2"/>
      <dgm:spPr/>
    </dgm:pt>
    <dgm:pt modelId="{39768AE7-03A3-4260-AB9C-BB77C5F48203}" type="pres">
      <dgm:prSet presAssocID="{5FC6C26D-E06D-4AAE-9413-8BBBBD691E4A}" presName="text2" presStyleLbl="fgAcc2" presStyleIdx="0" presStyleCnt="2" custScaleX="2321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12C2CB-9AFD-47A6-BFF6-EBFE0F787EF6}" type="pres">
      <dgm:prSet presAssocID="{5FC6C26D-E06D-4AAE-9413-8BBBBD691E4A}" presName="hierChild3" presStyleCnt="0"/>
      <dgm:spPr/>
    </dgm:pt>
    <dgm:pt modelId="{286EA6C2-FA34-4EC2-A9B5-5437FA576F00}" type="pres">
      <dgm:prSet presAssocID="{89CD39E6-74B1-4651-A688-467184306611}" presName="Name17" presStyleLbl="parChTrans1D3" presStyleIdx="0" presStyleCnt="2"/>
      <dgm:spPr/>
      <dgm:t>
        <a:bodyPr/>
        <a:lstStyle/>
        <a:p>
          <a:endParaRPr lang="en-US"/>
        </a:p>
      </dgm:t>
    </dgm:pt>
    <dgm:pt modelId="{7AF6A642-8745-44BC-A866-7903C48C588D}" type="pres">
      <dgm:prSet presAssocID="{12FC7692-BD32-42ED-8CC1-61BA42331133}" presName="hierRoot3" presStyleCnt="0"/>
      <dgm:spPr/>
    </dgm:pt>
    <dgm:pt modelId="{28D026EA-1987-4A64-AE8B-6171B59CE5A1}" type="pres">
      <dgm:prSet presAssocID="{12FC7692-BD32-42ED-8CC1-61BA42331133}" presName="composite3" presStyleCnt="0"/>
      <dgm:spPr/>
    </dgm:pt>
    <dgm:pt modelId="{BE045B5A-F1E7-4084-9A97-2DB7DDF83E8E}" type="pres">
      <dgm:prSet presAssocID="{12FC7692-BD32-42ED-8CC1-61BA42331133}" presName="background3" presStyleLbl="node3" presStyleIdx="0" presStyleCnt="2"/>
      <dgm:spPr/>
    </dgm:pt>
    <dgm:pt modelId="{FABD3CF8-6F08-404D-805F-EC9AE3B5A96A}" type="pres">
      <dgm:prSet presAssocID="{12FC7692-BD32-42ED-8CC1-61BA42331133}" presName="text3" presStyleLbl="fgAcc3" presStyleIdx="0" presStyleCnt="2" custScaleX="2268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767C68-6BF6-4003-BEF4-3AFC59983B8D}" type="pres">
      <dgm:prSet presAssocID="{12FC7692-BD32-42ED-8CC1-61BA42331133}" presName="hierChild4" presStyleCnt="0"/>
      <dgm:spPr/>
    </dgm:pt>
    <dgm:pt modelId="{EEB5A668-C93F-439B-9EC2-2491315CCA97}" type="pres">
      <dgm:prSet presAssocID="{FB6A2A0B-7519-4510-A5B9-99F30184AB41}" presName="Name23" presStyleLbl="parChTrans1D4" presStyleIdx="0" presStyleCnt="2"/>
      <dgm:spPr/>
      <dgm:t>
        <a:bodyPr/>
        <a:lstStyle/>
        <a:p>
          <a:endParaRPr lang="en-US"/>
        </a:p>
      </dgm:t>
    </dgm:pt>
    <dgm:pt modelId="{A716ED33-10CA-40E6-9031-4536EB8976B2}" type="pres">
      <dgm:prSet presAssocID="{1E70F194-485C-4077-A081-19E97FF2B330}" presName="hierRoot4" presStyleCnt="0"/>
      <dgm:spPr/>
    </dgm:pt>
    <dgm:pt modelId="{BDE43B4A-96F1-4511-9EB4-FFC70B137132}" type="pres">
      <dgm:prSet presAssocID="{1E70F194-485C-4077-A081-19E97FF2B330}" presName="composite4" presStyleCnt="0"/>
      <dgm:spPr/>
    </dgm:pt>
    <dgm:pt modelId="{50DFD7C0-0E59-494F-9191-EC1A719AF8EF}" type="pres">
      <dgm:prSet presAssocID="{1E70F194-485C-4077-A081-19E97FF2B330}" presName="background4" presStyleLbl="node4" presStyleIdx="0" presStyleCnt="2"/>
      <dgm:spPr/>
    </dgm:pt>
    <dgm:pt modelId="{D5E0FF38-0CBC-47F1-BEEC-ACB8CEFAF6F2}" type="pres">
      <dgm:prSet presAssocID="{1E70F194-485C-4077-A081-19E97FF2B330}" presName="text4" presStyleLbl="fgAcc4" presStyleIdx="0" presStyleCnt="2" custScaleX="2380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C08469-BD6C-4525-9FF0-270838291B4A}" type="pres">
      <dgm:prSet presAssocID="{1E70F194-485C-4077-A081-19E97FF2B330}" presName="hierChild5" presStyleCnt="0"/>
      <dgm:spPr/>
    </dgm:pt>
    <dgm:pt modelId="{42A25634-DD44-4E69-B69B-88F71F073230}" type="pres">
      <dgm:prSet presAssocID="{2BDFC33B-33D9-4984-8094-33DB62D0C0B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F490E26-5471-40FC-A793-01DA09EC338E}" type="pres">
      <dgm:prSet presAssocID="{771F820C-3637-47C1-A6C0-CBB267D28B4A}" presName="hierRoot2" presStyleCnt="0"/>
      <dgm:spPr/>
    </dgm:pt>
    <dgm:pt modelId="{7DA9690D-D804-43D9-A122-A416E7E78B63}" type="pres">
      <dgm:prSet presAssocID="{771F820C-3637-47C1-A6C0-CBB267D28B4A}" presName="composite2" presStyleCnt="0"/>
      <dgm:spPr/>
    </dgm:pt>
    <dgm:pt modelId="{0DE79DB4-FE6F-4A0B-BEC5-53C0958CBB8A}" type="pres">
      <dgm:prSet presAssocID="{771F820C-3637-47C1-A6C0-CBB267D28B4A}" presName="background2" presStyleLbl="node2" presStyleIdx="1" presStyleCnt="2"/>
      <dgm:spPr/>
    </dgm:pt>
    <dgm:pt modelId="{A7D2E239-8184-46CF-88A7-DFB7DF83815A}" type="pres">
      <dgm:prSet presAssocID="{771F820C-3637-47C1-A6C0-CBB267D28B4A}" presName="text2" presStyleLbl="fgAcc2" presStyleIdx="1" presStyleCnt="2" custScaleX="2405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5E7B43-25C0-42AF-878B-DEF930CC450C}" type="pres">
      <dgm:prSet presAssocID="{771F820C-3637-47C1-A6C0-CBB267D28B4A}" presName="hierChild3" presStyleCnt="0"/>
      <dgm:spPr/>
    </dgm:pt>
    <dgm:pt modelId="{AE6481BB-45C0-4D87-983B-21516858085B}" type="pres">
      <dgm:prSet presAssocID="{9AA24042-6977-4F4D-8713-1E567342A15B}" presName="Name17" presStyleLbl="parChTrans1D3" presStyleIdx="1" presStyleCnt="2"/>
      <dgm:spPr/>
      <dgm:t>
        <a:bodyPr/>
        <a:lstStyle/>
        <a:p>
          <a:endParaRPr lang="en-US"/>
        </a:p>
      </dgm:t>
    </dgm:pt>
    <dgm:pt modelId="{E43F4610-EFF7-46B1-B8CD-13080720D9AF}" type="pres">
      <dgm:prSet presAssocID="{27BB470B-ED27-4B12-901C-36BE694A1C61}" presName="hierRoot3" presStyleCnt="0"/>
      <dgm:spPr/>
    </dgm:pt>
    <dgm:pt modelId="{509E7D50-EA6C-4A80-890D-FED0820394B7}" type="pres">
      <dgm:prSet presAssocID="{27BB470B-ED27-4B12-901C-36BE694A1C61}" presName="composite3" presStyleCnt="0"/>
      <dgm:spPr/>
    </dgm:pt>
    <dgm:pt modelId="{DC93CD65-6B4B-4921-89A9-A7E4B77F4901}" type="pres">
      <dgm:prSet presAssocID="{27BB470B-ED27-4B12-901C-36BE694A1C61}" presName="background3" presStyleLbl="node3" presStyleIdx="1" presStyleCnt="2"/>
      <dgm:spPr/>
    </dgm:pt>
    <dgm:pt modelId="{F0284125-4AD1-4B80-B1EC-7161BECCB2D7}" type="pres">
      <dgm:prSet presAssocID="{27BB470B-ED27-4B12-901C-36BE694A1C61}" presName="text3" presStyleLbl="fgAcc3" presStyleIdx="1" presStyleCnt="2" custScaleX="2491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81B314-BCE9-4E4B-973B-5AF44FFDE844}" type="pres">
      <dgm:prSet presAssocID="{27BB470B-ED27-4B12-901C-36BE694A1C61}" presName="hierChild4" presStyleCnt="0"/>
      <dgm:spPr/>
    </dgm:pt>
    <dgm:pt modelId="{95B0734F-2BC5-4BDC-B146-B733D55C8798}" type="pres">
      <dgm:prSet presAssocID="{3682F90A-55A1-4DF1-A857-D8961D338A53}" presName="Name23" presStyleLbl="parChTrans1D4" presStyleIdx="1" presStyleCnt="2"/>
      <dgm:spPr/>
      <dgm:t>
        <a:bodyPr/>
        <a:lstStyle/>
        <a:p>
          <a:endParaRPr lang="en-US"/>
        </a:p>
      </dgm:t>
    </dgm:pt>
    <dgm:pt modelId="{D7176E3E-4435-4D78-8E20-9125C68635BB}" type="pres">
      <dgm:prSet presAssocID="{C817E2CB-5A7A-43C6-92EB-13EA79116943}" presName="hierRoot4" presStyleCnt="0"/>
      <dgm:spPr/>
    </dgm:pt>
    <dgm:pt modelId="{D546ED1D-76C3-48AB-8AD4-ABCE4A08917A}" type="pres">
      <dgm:prSet presAssocID="{C817E2CB-5A7A-43C6-92EB-13EA79116943}" presName="composite4" presStyleCnt="0"/>
      <dgm:spPr/>
    </dgm:pt>
    <dgm:pt modelId="{B718E4B6-59B5-4A2E-875B-97DBDB6C1222}" type="pres">
      <dgm:prSet presAssocID="{C817E2CB-5A7A-43C6-92EB-13EA79116943}" presName="background4" presStyleLbl="node4" presStyleIdx="1" presStyleCnt="2"/>
      <dgm:spPr/>
    </dgm:pt>
    <dgm:pt modelId="{A4B88162-25C4-4B5A-AA2D-9040E5179471}" type="pres">
      <dgm:prSet presAssocID="{C817E2CB-5A7A-43C6-92EB-13EA79116943}" presName="text4" presStyleLbl="fgAcc4" presStyleIdx="1" presStyleCnt="2" custScaleX="2840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67277-53E2-4DF5-91E6-1E17C32CA31B}" type="pres">
      <dgm:prSet presAssocID="{C817E2CB-5A7A-43C6-92EB-13EA79116943}" presName="hierChild5" presStyleCnt="0"/>
      <dgm:spPr/>
    </dgm:pt>
  </dgm:ptLst>
  <dgm:cxnLst>
    <dgm:cxn modelId="{C27E4AD1-5195-4A1E-8DFD-367F1B5959A5}" type="presOf" srcId="{69138FEB-03D2-4B93-AFA7-173AA9D00BCE}" destId="{913FE06D-B138-420D-8B38-34C6DFEE0E09}" srcOrd="0" destOrd="0" presId="urn:microsoft.com/office/officeart/2005/8/layout/hierarchy1"/>
    <dgm:cxn modelId="{C510457F-E592-4394-8461-F78E9B7EC846}" srcId="{69138FEB-03D2-4B93-AFA7-173AA9D00BCE}" destId="{5FC6C26D-E06D-4AAE-9413-8BBBBD691E4A}" srcOrd="0" destOrd="0" parTransId="{893C6066-6778-423A-90A3-9F3FB99729DC}" sibTransId="{A15868FF-7024-44C4-A1B2-DDBEE61D18F2}"/>
    <dgm:cxn modelId="{D48CE1A4-95A1-423D-BFFB-63AB3AA6D211}" srcId="{5FC6C26D-E06D-4AAE-9413-8BBBBD691E4A}" destId="{12FC7692-BD32-42ED-8CC1-61BA42331133}" srcOrd="0" destOrd="0" parTransId="{89CD39E6-74B1-4651-A688-467184306611}" sibTransId="{5BDFC537-E100-4A19-82EA-DD8B2134A122}"/>
    <dgm:cxn modelId="{C2B0C536-459F-4F4C-AE40-5E0C619EBCEB}" type="presOf" srcId="{3682F90A-55A1-4DF1-A857-D8961D338A53}" destId="{95B0734F-2BC5-4BDC-B146-B733D55C8798}" srcOrd="0" destOrd="0" presId="urn:microsoft.com/office/officeart/2005/8/layout/hierarchy1"/>
    <dgm:cxn modelId="{D8FE237E-1B16-4764-877D-1D6D65957278}" type="presOf" srcId="{12FC7692-BD32-42ED-8CC1-61BA42331133}" destId="{FABD3CF8-6F08-404D-805F-EC9AE3B5A96A}" srcOrd="0" destOrd="0" presId="urn:microsoft.com/office/officeart/2005/8/layout/hierarchy1"/>
    <dgm:cxn modelId="{90FFA308-245D-4B6F-948E-3976EE9A5D92}" srcId="{40D06E8B-9C1E-42E6-AE4D-932DF545E4F7}" destId="{69138FEB-03D2-4B93-AFA7-173AA9D00BCE}" srcOrd="0" destOrd="0" parTransId="{B3B0FAD0-03B7-4307-8BBC-860DB53D8A2F}" sibTransId="{FA330D9A-15B4-4031-AE0D-44B3611187FE}"/>
    <dgm:cxn modelId="{9E110504-3088-46B1-BFD2-4E23AD56E08E}" type="presOf" srcId="{27BB470B-ED27-4B12-901C-36BE694A1C61}" destId="{F0284125-4AD1-4B80-B1EC-7161BECCB2D7}" srcOrd="0" destOrd="0" presId="urn:microsoft.com/office/officeart/2005/8/layout/hierarchy1"/>
    <dgm:cxn modelId="{428F9EB5-A80F-479E-9C94-857D7AE7BD7E}" srcId="{12FC7692-BD32-42ED-8CC1-61BA42331133}" destId="{1E70F194-485C-4077-A081-19E97FF2B330}" srcOrd="0" destOrd="0" parTransId="{FB6A2A0B-7519-4510-A5B9-99F30184AB41}" sibTransId="{06B2FE04-81C7-40CB-8FDE-BB32C1B8D632}"/>
    <dgm:cxn modelId="{22485CFB-9624-47E0-BB9A-501DAF2D6D34}" type="presOf" srcId="{FB6A2A0B-7519-4510-A5B9-99F30184AB41}" destId="{EEB5A668-C93F-439B-9EC2-2491315CCA97}" srcOrd="0" destOrd="0" presId="urn:microsoft.com/office/officeart/2005/8/layout/hierarchy1"/>
    <dgm:cxn modelId="{380E1BD9-56B7-4947-A870-2DF74CE5F460}" type="presOf" srcId="{1E70F194-485C-4077-A081-19E97FF2B330}" destId="{D5E0FF38-0CBC-47F1-BEEC-ACB8CEFAF6F2}" srcOrd="0" destOrd="0" presId="urn:microsoft.com/office/officeart/2005/8/layout/hierarchy1"/>
    <dgm:cxn modelId="{DCC63C8D-799B-4D5E-8926-354F8CF2F0AC}" srcId="{69138FEB-03D2-4B93-AFA7-173AA9D00BCE}" destId="{771F820C-3637-47C1-A6C0-CBB267D28B4A}" srcOrd="1" destOrd="0" parTransId="{2BDFC33B-33D9-4984-8094-33DB62D0C0BE}" sibTransId="{14B2AECB-1274-4D6A-97A0-A8F47F785A91}"/>
    <dgm:cxn modelId="{680859DA-C5CB-4681-8FD2-697ACA71532D}" type="presOf" srcId="{5FC6C26D-E06D-4AAE-9413-8BBBBD691E4A}" destId="{39768AE7-03A3-4260-AB9C-BB77C5F48203}" srcOrd="0" destOrd="0" presId="urn:microsoft.com/office/officeart/2005/8/layout/hierarchy1"/>
    <dgm:cxn modelId="{6A5AC428-B0E1-4388-A44E-72CE3273CB0B}" type="presOf" srcId="{40D06E8B-9C1E-42E6-AE4D-932DF545E4F7}" destId="{33439FD2-09D8-4E7F-B5D4-B000EA196BF1}" srcOrd="0" destOrd="0" presId="urn:microsoft.com/office/officeart/2005/8/layout/hierarchy1"/>
    <dgm:cxn modelId="{1971C6BA-CC9B-4B74-BE35-16D918F95293}" type="presOf" srcId="{893C6066-6778-423A-90A3-9F3FB99729DC}" destId="{674EFDB6-5D9A-441D-B880-720F99B7F203}" srcOrd="0" destOrd="0" presId="urn:microsoft.com/office/officeart/2005/8/layout/hierarchy1"/>
    <dgm:cxn modelId="{79BCD995-88A7-46A8-964D-2166E9759969}" type="presOf" srcId="{89CD39E6-74B1-4651-A688-467184306611}" destId="{286EA6C2-FA34-4EC2-A9B5-5437FA576F00}" srcOrd="0" destOrd="0" presId="urn:microsoft.com/office/officeart/2005/8/layout/hierarchy1"/>
    <dgm:cxn modelId="{D17C67E2-FE43-4BAF-92E6-7359B2D42E2B}" type="presOf" srcId="{2BDFC33B-33D9-4984-8094-33DB62D0C0BE}" destId="{42A25634-DD44-4E69-B69B-88F71F073230}" srcOrd="0" destOrd="0" presId="urn:microsoft.com/office/officeart/2005/8/layout/hierarchy1"/>
    <dgm:cxn modelId="{5D64C0A6-48C8-421F-9E4F-612F87AAEC92}" type="presOf" srcId="{771F820C-3637-47C1-A6C0-CBB267D28B4A}" destId="{A7D2E239-8184-46CF-88A7-DFB7DF83815A}" srcOrd="0" destOrd="0" presId="urn:microsoft.com/office/officeart/2005/8/layout/hierarchy1"/>
    <dgm:cxn modelId="{D45F5A0A-EFF0-48A2-BD5C-AAECD59EAA7D}" srcId="{771F820C-3637-47C1-A6C0-CBB267D28B4A}" destId="{27BB470B-ED27-4B12-901C-36BE694A1C61}" srcOrd="0" destOrd="0" parTransId="{9AA24042-6977-4F4D-8713-1E567342A15B}" sibTransId="{2EFE3B40-6D57-4963-80BF-E090DC66D1A9}"/>
    <dgm:cxn modelId="{218FFC60-F245-4167-8584-B35B53A510AA}" type="presOf" srcId="{9AA24042-6977-4F4D-8713-1E567342A15B}" destId="{AE6481BB-45C0-4D87-983B-21516858085B}" srcOrd="0" destOrd="0" presId="urn:microsoft.com/office/officeart/2005/8/layout/hierarchy1"/>
    <dgm:cxn modelId="{96981A0E-7775-4146-A0E1-40333B6C6D9A}" srcId="{27BB470B-ED27-4B12-901C-36BE694A1C61}" destId="{C817E2CB-5A7A-43C6-92EB-13EA79116943}" srcOrd="0" destOrd="0" parTransId="{3682F90A-55A1-4DF1-A857-D8961D338A53}" sibTransId="{1D46933E-D696-4D6B-B242-DF6A328AD65C}"/>
    <dgm:cxn modelId="{2CD58B54-D3BA-4BF4-BD66-DD492F3CD631}" type="presOf" srcId="{C817E2CB-5A7A-43C6-92EB-13EA79116943}" destId="{A4B88162-25C4-4B5A-AA2D-9040E5179471}" srcOrd="0" destOrd="0" presId="urn:microsoft.com/office/officeart/2005/8/layout/hierarchy1"/>
    <dgm:cxn modelId="{084D915E-0353-44FD-BDF0-F529FA1B4B98}" type="presParOf" srcId="{33439FD2-09D8-4E7F-B5D4-B000EA196BF1}" destId="{D46A5861-458E-4553-80A7-C6988109EBB0}" srcOrd="0" destOrd="0" presId="urn:microsoft.com/office/officeart/2005/8/layout/hierarchy1"/>
    <dgm:cxn modelId="{837E3B68-EADF-4DD2-BF3C-BBD0A4704D68}" type="presParOf" srcId="{D46A5861-458E-4553-80A7-C6988109EBB0}" destId="{C94DAAAF-BC7D-4171-895B-DEF45853FFBF}" srcOrd="0" destOrd="0" presId="urn:microsoft.com/office/officeart/2005/8/layout/hierarchy1"/>
    <dgm:cxn modelId="{A3690E1D-E435-4147-9F70-41556D96DBD3}" type="presParOf" srcId="{C94DAAAF-BC7D-4171-895B-DEF45853FFBF}" destId="{45B63570-DB37-48E1-BE93-FC12A74008D1}" srcOrd="0" destOrd="0" presId="urn:microsoft.com/office/officeart/2005/8/layout/hierarchy1"/>
    <dgm:cxn modelId="{247D9A79-C2AD-4F82-A727-DD3BFE82950F}" type="presParOf" srcId="{C94DAAAF-BC7D-4171-895B-DEF45853FFBF}" destId="{913FE06D-B138-420D-8B38-34C6DFEE0E09}" srcOrd="1" destOrd="0" presId="urn:microsoft.com/office/officeart/2005/8/layout/hierarchy1"/>
    <dgm:cxn modelId="{B1A0AC45-498F-4388-AFF9-3091D00D7EE9}" type="presParOf" srcId="{D46A5861-458E-4553-80A7-C6988109EBB0}" destId="{5EA57E84-D396-4AF7-944B-26A7A7473119}" srcOrd="1" destOrd="0" presId="urn:microsoft.com/office/officeart/2005/8/layout/hierarchy1"/>
    <dgm:cxn modelId="{AE80DA7A-4566-426D-8EB0-BE5EB892127C}" type="presParOf" srcId="{5EA57E84-D396-4AF7-944B-26A7A7473119}" destId="{674EFDB6-5D9A-441D-B880-720F99B7F203}" srcOrd="0" destOrd="0" presId="urn:microsoft.com/office/officeart/2005/8/layout/hierarchy1"/>
    <dgm:cxn modelId="{9C2C3BEE-F595-4407-B215-66F9D6546FC5}" type="presParOf" srcId="{5EA57E84-D396-4AF7-944B-26A7A7473119}" destId="{8D595B9E-0DC4-4337-A847-45454D5073A9}" srcOrd="1" destOrd="0" presId="urn:microsoft.com/office/officeart/2005/8/layout/hierarchy1"/>
    <dgm:cxn modelId="{9D712AC8-EF93-48DB-9131-3F8DB3DB8CDD}" type="presParOf" srcId="{8D595B9E-0DC4-4337-A847-45454D5073A9}" destId="{6CEB9970-1C55-487C-AB5E-3044E6780DE9}" srcOrd="0" destOrd="0" presId="urn:microsoft.com/office/officeart/2005/8/layout/hierarchy1"/>
    <dgm:cxn modelId="{CBAC8FC2-B54F-49BE-9E92-3ACEF164D77D}" type="presParOf" srcId="{6CEB9970-1C55-487C-AB5E-3044E6780DE9}" destId="{45E6566B-22DE-4F56-A950-3845A6F162FB}" srcOrd="0" destOrd="0" presId="urn:microsoft.com/office/officeart/2005/8/layout/hierarchy1"/>
    <dgm:cxn modelId="{87E9745C-D7FE-4969-9E7A-81A3E9EFB644}" type="presParOf" srcId="{6CEB9970-1C55-487C-AB5E-3044E6780DE9}" destId="{39768AE7-03A3-4260-AB9C-BB77C5F48203}" srcOrd="1" destOrd="0" presId="urn:microsoft.com/office/officeart/2005/8/layout/hierarchy1"/>
    <dgm:cxn modelId="{C5EE074F-4319-40A0-BC3E-0325DDABB8BE}" type="presParOf" srcId="{8D595B9E-0DC4-4337-A847-45454D5073A9}" destId="{2512C2CB-9AFD-47A6-BFF6-EBFE0F787EF6}" srcOrd="1" destOrd="0" presId="urn:microsoft.com/office/officeart/2005/8/layout/hierarchy1"/>
    <dgm:cxn modelId="{B04002A0-E8DB-46FB-A180-9A9544797829}" type="presParOf" srcId="{2512C2CB-9AFD-47A6-BFF6-EBFE0F787EF6}" destId="{286EA6C2-FA34-4EC2-A9B5-5437FA576F00}" srcOrd="0" destOrd="0" presId="urn:microsoft.com/office/officeart/2005/8/layout/hierarchy1"/>
    <dgm:cxn modelId="{2FEFB57D-DF0D-4664-A460-B43A463048FA}" type="presParOf" srcId="{2512C2CB-9AFD-47A6-BFF6-EBFE0F787EF6}" destId="{7AF6A642-8745-44BC-A866-7903C48C588D}" srcOrd="1" destOrd="0" presId="urn:microsoft.com/office/officeart/2005/8/layout/hierarchy1"/>
    <dgm:cxn modelId="{FA3C5190-7618-466A-9012-E991F45CA89B}" type="presParOf" srcId="{7AF6A642-8745-44BC-A866-7903C48C588D}" destId="{28D026EA-1987-4A64-AE8B-6171B59CE5A1}" srcOrd="0" destOrd="0" presId="urn:microsoft.com/office/officeart/2005/8/layout/hierarchy1"/>
    <dgm:cxn modelId="{B07D1E9B-010F-4FE2-A05A-FF24DC4F253E}" type="presParOf" srcId="{28D026EA-1987-4A64-AE8B-6171B59CE5A1}" destId="{BE045B5A-F1E7-4084-9A97-2DB7DDF83E8E}" srcOrd="0" destOrd="0" presId="urn:microsoft.com/office/officeart/2005/8/layout/hierarchy1"/>
    <dgm:cxn modelId="{BBD8AC06-3987-4444-A63F-0CB372F6BB17}" type="presParOf" srcId="{28D026EA-1987-4A64-AE8B-6171B59CE5A1}" destId="{FABD3CF8-6F08-404D-805F-EC9AE3B5A96A}" srcOrd="1" destOrd="0" presId="urn:microsoft.com/office/officeart/2005/8/layout/hierarchy1"/>
    <dgm:cxn modelId="{2808C928-1561-4EA0-A900-3024B25A8798}" type="presParOf" srcId="{7AF6A642-8745-44BC-A866-7903C48C588D}" destId="{08767C68-6BF6-4003-BEF4-3AFC59983B8D}" srcOrd="1" destOrd="0" presId="urn:microsoft.com/office/officeart/2005/8/layout/hierarchy1"/>
    <dgm:cxn modelId="{4F5DD3A8-4E36-484D-9CD2-E44D86876FEE}" type="presParOf" srcId="{08767C68-6BF6-4003-BEF4-3AFC59983B8D}" destId="{EEB5A668-C93F-439B-9EC2-2491315CCA97}" srcOrd="0" destOrd="0" presId="urn:microsoft.com/office/officeart/2005/8/layout/hierarchy1"/>
    <dgm:cxn modelId="{32104276-F3B4-411E-8FE0-165AEDCD00C1}" type="presParOf" srcId="{08767C68-6BF6-4003-BEF4-3AFC59983B8D}" destId="{A716ED33-10CA-40E6-9031-4536EB8976B2}" srcOrd="1" destOrd="0" presId="urn:microsoft.com/office/officeart/2005/8/layout/hierarchy1"/>
    <dgm:cxn modelId="{84BE1AA6-FE8A-4054-A6D0-C03898862769}" type="presParOf" srcId="{A716ED33-10CA-40E6-9031-4536EB8976B2}" destId="{BDE43B4A-96F1-4511-9EB4-FFC70B137132}" srcOrd="0" destOrd="0" presId="urn:microsoft.com/office/officeart/2005/8/layout/hierarchy1"/>
    <dgm:cxn modelId="{62E0CF55-C43A-4FDE-817C-DF6DC68819B4}" type="presParOf" srcId="{BDE43B4A-96F1-4511-9EB4-FFC70B137132}" destId="{50DFD7C0-0E59-494F-9191-EC1A719AF8EF}" srcOrd="0" destOrd="0" presId="urn:microsoft.com/office/officeart/2005/8/layout/hierarchy1"/>
    <dgm:cxn modelId="{A055718E-C720-48C4-A68E-048F52805676}" type="presParOf" srcId="{BDE43B4A-96F1-4511-9EB4-FFC70B137132}" destId="{D5E0FF38-0CBC-47F1-BEEC-ACB8CEFAF6F2}" srcOrd="1" destOrd="0" presId="urn:microsoft.com/office/officeart/2005/8/layout/hierarchy1"/>
    <dgm:cxn modelId="{2EF125BF-4570-426B-8526-618696CD12F5}" type="presParOf" srcId="{A716ED33-10CA-40E6-9031-4536EB8976B2}" destId="{EBC08469-BD6C-4525-9FF0-270838291B4A}" srcOrd="1" destOrd="0" presId="urn:microsoft.com/office/officeart/2005/8/layout/hierarchy1"/>
    <dgm:cxn modelId="{2F81AF43-EB62-4DB8-88D3-00EF28586A8F}" type="presParOf" srcId="{5EA57E84-D396-4AF7-944B-26A7A7473119}" destId="{42A25634-DD44-4E69-B69B-88F71F073230}" srcOrd="2" destOrd="0" presId="urn:microsoft.com/office/officeart/2005/8/layout/hierarchy1"/>
    <dgm:cxn modelId="{46524461-7228-48CE-8BAD-536E37DCB9A2}" type="presParOf" srcId="{5EA57E84-D396-4AF7-944B-26A7A7473119}" destId="{8F490E26-5471-40FC-A793-01DA09EC338E}" srcOrd="3" destOrd="0" presId="urn:microsoft.com/office/officeart/2005/8/layout/hierarchy1"/>
    <dgm:cxn modelId="{BE109A18-F92A-4AA0-9AB0-9D9D67865CA9}" type="presParOf" srcId="{8F490E26-5471-40FC-A793-01DA09EC338E}" destId="{7DA9690D-D804-43D9-A122-A416E7E78B63}" srcOrd="0" destOrd="0" presId="urn:microsoft.com/office/officeart/2005/8/layout/hierarchy1"/>
    <dgm:cxn modelId="{3F864E26-D299-403D-8172-5AB0FEB6CF53}" type="presParOf" srcId="{7DA9690D-D804-43D9-A122-A416E7E78B63}" destId="{0DE79DB4-FE6F-4A0B-BEC5-53C0958CBB8A}" srcOrd="0" destOrd="0" presId="urn:microsoft.com/office/officeart/2005/8/layout/hierarchy1"/>
    <dgm:cxn modelId="{A3C4E4AD-7E98-402D-9F6A-DE262A00DDE4}" type="presParOf" srcId="{7DA9690D-D804-43D9-A122-A416E7E78B63}" destId="{A7D2E239-8184-46CF-88A7-DFB7DF83815A}" srcOrd="1" destOrd="0" presId="urn:microsoft.com/office/officeart/2005/8/layout/hierarchy1"/>
    <dgm:cxn modelId="{9353C7CA-F46F-4996-9DDD-55D71F5806AA}" type="presParOf" srcId="{8F490E26-5471-40FC-A793-01DA09EC338E}" destId="{8A5E7B43-25C0-42AF-878B-DEF930CC450C}" srcOrd="1" destOrd="0" presId="urn:microsoft.com/office/officeart/2005/8/layout/hierarchy1"/>
    <dgm:cxn modelId="{848FE5F3-8371-466B-892D-32F68E916AB8}" type="presParOf" srcId="{8A5E7B43-25C0-42AF-878B-DEF930CC450C}" destId="{AE6481BB-45C0-4D87-983B-21516858085B}" srcOrd="0" destOrd="0" presId="urn:microsoft.com/office/officeart/2005/8/layout/hierarchy1"/>
    <dgm:cxn modelId="{CB0C85F0-D4F3-4702-BDD4-E35AC7481520}" type="presParOf" srcId="{8A5E7B43-25C0-42AF-878B-DEF930CC450C}" destId="{E43F4610-EFF7-46B1-B8CD-13080720D9AF}" srcOrd="1" destOrd="0" presId="urn:microsoft.com/office/officeart/2005/8/layout/hierarchy1"/>
    <dgm:cxn modelId="{E7DE6245-C6AA-4427-9FA6-5A04D5AB1DBE}" type="presParOf" srcId="{E43F4610-EFF7-46B1-B8CD-13080720D9AF}" destId="{509E7D50-EA6C-4A80-890D-FED0820394B7}" srcOrd="0" destOrd="0" presId="urn:microsoft.com/office/officeart/2005/8/layout/hierarchy1"/>
    <dgm:cxn modelId="{BBF2A358-7D5F-4C15-A60A-7B73475B0DB7}" type="presParOf" srcId="{509E7D50-EA6C-4A80-890D-FED0820394B7}" destId="{DC93CD65-6B4B-4921-89A9-A7E4B77F4901}" srcOrd="0" destOrd="0" presId="urn:microsoft.com/office/officeart/2005/8/layout/hierarchy1"/>
    <dgm:cxn modelId="{63E5EC88-9060-4F60-A74A-128EEA1E8E83}" type="presParOf" srcId="{509E7D50-EA6C-4A80-890D-FED0820394B7}" destId="{F0284125-4AD1-4B80-B1EC-7161BECCB2D7}" srcOrd="1" destOrd="0" presId="urn:microsoft.com/office/officeart/2005/8/layout/hierarchy1"/>
    <dgm:cxn modelId="{850D5AFD-5368-448C-99FF-81453A0726B6}" type="presParOf" srcId="{E43F4610-EFF7-46B1-B8CD-13080720D9AF}" destId="{D281B314-BCE9-4E4B-973B-5AF44FFDE844}" srcOrd="1" destOrd="0" presId="urn:microsoft.com/office/officeart/2005/8/layout/hierarchy1"/>
    <dgm:cxn modelId="{D0EC9F9C-0777-4E7A-B2FC-033E801199ED}" type="presParOf" srcId="{D281B314-BCE9-4E4B-973B-5AF44FFDE844}" destId="{95B0734F-2BC5-4BDC-B146-B733D55C8798}" srcOrd="0" destOrd="0" presId="urn:microsoft.com/office/officeart/2005/8/layout/hierarchy1"/>
    <dgm:cxn modelId="{965C3ADB-7AC9-4D7D-921C-FEF8DDDC564A}" type="presParOf" srcId="{D281B314-BCE9-4E4B-973B-5AF44FFDE844}" destId="{D7176E3E-4435-4D78-8E20-9125C68635BB}" srcOrd="1" destOrd="0" presId="urn:microsoft.com/office/officeart/2005/8/layout/hierarchy1"/>
    <dgm:cxn modelId="{262E6446-075B-4122-8E93-7775D44BB95F}" type="presParOf" srcId="{D7176E3E-4435-4D78-8E20-9125C68635BB}" destId="{D546ED1D-76C3-48AB-8AD4-ABCE4A08917A}" srcOrd="0" destOrd="0" presId="urn:microsoft.com/office/officeart/2005/8/layout/hierarchy1"/>
    <dgm:cxn modelId="{ECF1ABB0-3DF3-4A13-8225-79ED2148691C}" type="presParOf" srcId="{D546ED1D-76C3-48AB-8AD4-ABCE4A08917A}" destId="{B718E4B6-59B5-4A2E-875B-97DBDB6C1222}" srcOrd="0" destOrd="0" presId="urn:microsoft.com/office/officeart/2005/8/layout/hierarchy1"/>
    <dgm:cxn modelId="{4EDB2FF1-6CBB-488A-A550-2910A1561095}" type="presParOf" srcId="{D546ED1D-76C3-48AB-8AD4-ABCE4A08917A}" destId="{A4B88162-25C4-4B5A-AA2D-9040E5179471}" srcOrd="1" destOrd="0" presId="urn:microsoft.com/office/officeart/2005/8/layout/hierarchy1"/>
    <dgm:cxn modelId="{F6AF1DF7-074C-4D7E-B272-6CC56BE42C67}" type="presParOf" srcId="{D7176E3E-4435-4D78-8E20-9125C68635BB}" destId="{7D167277-53E2-4DF5-91E6-1E17C32CA31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10C5D-A6BC-4F5D-98B3-30E6AB6E7C87}">
      <dsp:nvSpPr>
        <dsp:cNvPr id="0" name=""/>
        <dsp:cNvSpPr/>
      </dsp:nvSpPr>
      <dsp:spPr>
        <a:xfrm>
          <a:off x="5472545" y="1148729"/>
          <a:ext cx="125501" cy="1761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116"/>
              </a:lnTo>
              <a:lnTo>
                <a:pt x="125501" y="517116"/>
              </a:lnTo>
              <a:lnTo>
                <a:pt x="125501" y="176146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19457-150F-4C92-B93C-AB5E5619D9BF}">
      <dsp:nvSpPr>
        <dsp:cNvPr id="0" name=""/>
        <dsp:cNvSpPr/>
      </dsp:nvSpPr>
      <dsp:spPr>
        <a:xfrm>
          <a:off x="3458240" y="37584"/>
          <a:ext cx="4028610" cy="1111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অর্থায়ন কাঠামো কি?</a:t>
          </a:r>
          <a:endParaRPr lang="en-US" sz="3200" b="1" kern="1200" dirty="0"/>
        </a:p>
      </dsp:txBody>
      <dsp:txXfrm>
        <a:off x="3458240" y="37584"/>
        <a:ext cx="4028610" cy="1111144"/>
      </dsp:txXfrm>
    </dsp:sp>
    <dsp:sp modelId="{CBB0AF55-274C-4370-8489-727E6207425C}">
      <dsp:nvSpPr>
        <dsp:cNvPr id="0" name=""/>
        <dsp:cNvSpPr/>
      </dsp:nvSpPr>
      <dsp:spPr>
        <a:xfrm>
          <a:off x="819034" y="2910194"/>
          <a:ext cx="9558025" cy="155223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n w="10541" cmpd="sng">
                <a:prstDash val="solid"/>
              </a:ln>
              <a:latin typeface="NikoshBAN" panose="02000000000000000000" pitchFamily="2" charset="0"/>
              <a:cs typeface="NikoshBAN" panose="02000000000000000000" pitchFamily="2" charset="0"/>
            </a:rPr>
            <a:t>এক সেট আন্তঃসম্পর্কিত উপাদান যার মাধ্যমে উদ্বৃও উৎস হতে ঘাটতি উৎসে অর্থ সরবরাহ হয়। </a:t>
          </a:r>
          <a:endParaRPr lang="en-US" sz="3200" b="1" kern="1200" dirty="0"/>
        </a:p>
      </dsp:txBody>
      <dsp:txXfrm>
        <a:off x="819034" y="2910194"/>
        <a:ext cx="9558025" cy="15522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03336B-38F8-4F74-BF1C-29FDC31F53B3}">
      <dsp:nvSpPr>
        <dsp:cNvPr id="0" name=""/>
        <dsp:cNvSpPr/>
      </dsp:nvSpPr>
      <dsp:spPr>
        <a:xfrm>
          <a:off x="5447145" y="1453530"/>
          <a:ext cx="91470" cy="1366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204"/>
              </a:lnTo>
              <a:lnTo>
                <a:pt x="91470" y="325204"/>
              </a:lnTo>
              <a:lnTo>
                <a:pt x="91470" y="136689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B9AC54-598F-4837-9C2A-E6AE99658884}">
      <dsp:nvSpPr>
        <dsp:cNvPr id="0" name=""/>
        <dsp:cNvSpPr/>
      </dsp:nvSpPr>
      <dsp:spPr>
        <a:xfrm>
          <a:off x="3538477" y="3502"/>
          <a:ext cx="3817335" cy="14500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নিয়ন্ত্রনকারী সংস্থা কী?</a:t>
          </a:r>
          <a:endParaRPr lang="en-US" sz="3200" b="1" kern="1200" dirty="0"/>
        </a:p>
      </dsp:txBody>
      <dsp:txXfrm>
        <a:off x="3538477" y="3502"/>
        <a:ext cx="3817335" cy="1450028"/>
      </dsp:txXfrm>
    </dsp:sp>
    <dsp:sp modelId="{AB5BE4D2-D608-409C-864A-41C20021FD69}">
      <dsp:nvSpPr>
        <dsp:cNvPr id="0" name=""/>
        <dsp:cNvSpPr/>
      </dsp:nvSpPr>
      <dsp:spPr>
        <a:xfrm>
          <a:off x="1701587" y="2820421"/>
          <a:ext cx="7674056" cy="18782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cap="none" spc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যারা আর্থিক কাঠামোর প্রতিটি উপাদানের গতিবিধি পরিচালনা ও নিয়ন্ত্রন করে।</a:t>
          </a:r>
          <a:endParaRPr lang="en-US" sz="3200" b="1" kern="1200" dirty="0"/>
        </a:p>
      </dsp:txBody>
      <dsp:txXfrm>
        <a:off x="1701587" y="2820421"/>
        <a:ext cx="7674056" cy="18782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E2F6B-E98B-4FC0-96DF-10058530DB8C}">
      <dsp:nvSpPr>
        <dsp:cNvPr id="0" name=""/>
        <dsp:cNvSpPr/>
      </dsp:nvSpPr>
      <dsp:spPr>
        <a:xfrm>
          <a:off x="5129611" y="1592137"/>
          <a:ext cx="128188" cy="864493"/>
        </a:xfrm>
        <a:custGeom>
          <a:avLst/>
          <a:gdLst/>
          <a:ahLst/>
          <a:cxnLst/>
          <a:rect l="0" t="0" r="0" b="0"/>
          <a:pathLst>
            <a:path>
              <a:moveTo>
                <a:pt x="128188" y="0"/>
              </a:moveTo>
              <a:lnTo>
                <a:pt x="128188" y="864493"/>
              </a:lnTo>
              <a:lnTo>
                <a:pt x="0" y="86449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C165D-7F19-45D7-9868-432D92A78D56}">
      <dsp:nvSpPr>
        <dsp:cNvPr id="0" name=""/>
        <dsp:cNvSpPr/>
      </dsp:nvSpPr>
      <dsp:spPr>
        <a:xfrm>
          <a:off x="5257800" y="1592137"/>
          <a:ext cx="3932439" cy="1947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9013"/>
              </a:lnTo>
              <a:lnTo>
                <a:pt x="3932439" y="1669013"/>
              </a:lnTo>
              <a:lnTo>
                <a:pt x="3932439" y="194733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89EA7-7BEF-44C1-8E06-653A81A22841}">
      <dsp:nvSpPr>
        <dsp:cNvPr id="0" name=""/>
        <dsp:cNvSpPr/>
      </dsp:nvSpPr>
      <dsp:spPr>
        <a:xfrm>
          <a:off x="5257800" y="1592137"/>
          <a:ext cx="447879" cy="1947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9013"/>
              </a:lnTo>
              <a:lnTo>
                <a:pt x="447879" y="1669013"/>
              </a:lnTo>
              <a:lnTo>
                <a:pt x="447879" y="194733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AD1E4-E5F9-49BC-9506-2C06424F44F7}">
      <dsp:nvSpPr>
        <dsp:cNvPr id="0" name=""/>
        <dsp:cNvSpPr/>
      </dsp:nvSpPr>
      <dsp:spPr>
        <a:xfrm>
          <a:off x="1777137" y="1592137"/>
          <a:ext cx="3480662" cy="1947339"/>
        </a:xfrm>
        <a:custGeom>
          <a:avLst/>
          <a:gdLst/>
          <a:ahLst/>
          <a:cxnLst/>
          <a:rect l="0" t="0" r="0" b="0"/>
          <a:pathLst>
            <a:path>
              <a:moveTo>
                <a:pt x="3480662" y="0"/>
              </a:moveTo>
              <a:lnTo>
                <a:pt x="3480662" y="1669013"/>
              </a:lnTo>
              <a:lnTo>
                <a:pt x="0" y="1669013"/>
              </a:lnTo>
              <a:lnTo>
                <a:pt x="0" y="194733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2D2D3-3593-41D8-B559-FA5DE2E4E78A}">
      <dsp:nvSpPr>
        <dsp:cNvPr id="0" name=""/>
        <dsp:cNvSpPr/>
      </dsp:nvSpPr>
      <dsp:spPr>
        <a:xfrm>
          <a:off x="3932439" y="266776"/>
          <a:ext cx="2650721" cy="13253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অর্থায়ন কাঠামো</a:t>
          </a: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র উপাদান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932439" y="266776"/>
        <a:ext cx="2650721" cy="1325360"/>
      </dsp:txXfrm>
    </dsp:sp>
    <dsp:sp modelId="{C29B9784-47BD-4D69-9337-CF6946C8391C}">
      <dsp:nvSpPr>
        <dsp:cNvPr id="0" name=""/>
        <dsp:cNvSpPr/>
      </dsp:nvSpPr>
      <dsp:spPr>
        <a:xfrm>
          <a:off x="31199" y="3539477"/>
          <a:ext cx="3491875" cy="11287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আর্থিক </a:t>
          </a: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1199" y="3539477"/>
        <a:ext cx="3491875" cy="1128756"/>
      </dsp:txXfrm>
    </dsp:sp>
    <dsp:sp modelId="{B091C8EB-892E-4489-BFC8-F387729D5570}">
      <dsp:nvSpPr>
        <dsp:cNvPr id="0" name=""/>
        <dsp:cNvSpPr/>
      </dsp:nvSpPr>
      <dsp:spPr>
        <a:xfrm>
          <a:off x="4079726" y="3539477"/>
          <a:ext cx="3251905" cy="11287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আর্থিক </a:t>
          </a: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প্রতিষ্ঠান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079726" y="3539477"/>
        <a:ext cx="3251905" cy="1128756"/>
      </dsp:txXfrm>
    </dsp:sp>
    <dsp:sp modelId="{4D3D97B3-3A95-413B-85BF-DF3EE47BF8D6}">
      <dsp:nvSpPr>
        <dsp:cNvPr id="0" name=""/>
        <dsp:cNvSpPr/>
      </dsp:nvSpPr>
      <dsp:spPr>
        <a:xfrm>
          <a:off x="7864878" y="3539477"/>
          <a:ext cx="2650721" cy="11287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আর্থিক </a:t>
          </a: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দলিল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864878" y="3539477"/>
        <a:ext cx="2650721" cy="1128756"/>
      </dsp:txXfrm>
    </dsp:sp>
    <dsp:sp modelId="{538A2214-72B8-4065-A349-D2A546FE9843}">
      <dsp:nvSpPr>
        <dsp:cNvPr id="0" name=""/>
        <dsp:cNvSpPr/>
      </dsp:nvSpPr>
      <dsp:spPr>
        <a:xfrm>
          <a:off x="1969049" y="1959600"/>
          <a:ext cx="3160561" cy="9940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নিয়ন্ত্রনকারী সংস্থা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969049" y="1959600"/>
        <a:ext cx="3160561" cy="9940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B457B7-BDBB-4FD0-8B95-0A0104934742}">
      <dsp:nvSpPr>
        <dsp:cNvPr id="0" name=""/>
        <dsp:cNvSpPr/>
      </dsp:nvSpPr>
      <dsp:spPr>
        <a:xfrm>
          <a:off x="5507181" y="1293964"/>
          <a:ext cx="207619" cy="974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64"/>
              </a:lnTo>
              <a:lnTo>
                <a:pt x="207619" y="5764"/>
              </a:lnTo>
              <a:lnTo>
                <a:pt x="207619" y="97422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BD115-D52D-43C4-875A-2171F4140088}">
      <dsp:nvSpPr>
        <dsp:cNvPr id="0" name=""/>
        <dsp:cNvSpPr/>
      </dsp:nvSpPr>
      <dsp:spPr>
        <a:xfrm>
          <a:off x="3534607" y="3188"/>
          <a:ext cx="3945147" cy="12907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বাজার কী?</a:t>
          </a:r>
          <a:endParaRPr lang="en-US" sz="3200" b="1" kern="1200" dirty="0"/>
        </a:p>
      </dsp:txBody>
      <dsp:txXfrm>
        <a:off x="3534607" y="3188"/>
        <a:ext cx="3945147" cy="1290776"/>
      </dsp:txXfrm>
    </dsp:sp>
    <dsp:sp modelId="{672E1CDB-47F7-49A1-A97D-8F5C8A3F7DBD}">
      <dsp:nvSpPr>
        <dsp:cNvPr id="0" name=""/>
        <dsp:cNvSpPr/>
      </dsp:nvSpPr>
      <dsp:spPr>
        <a:xfrm>
          <a:off x="1761260" y="2268192"/>
          <a:ext cx="7907082" cy="176818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জায়গা যেখানে আর্থিক দলিল ক্রয় বিক্রয় করা হয়।</a:t>
          </a:r>
          <a:endParaRPr lang="en-US" sz="3200" b="1" kern="1200" dirty="0"/>
        </a:p>
      </dsp:txBody>
      <dsp:txXfrm>
        <a:off x="1761260" y="2268192"/>
        <a:ext cx="7907082" cy="17681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7E54-612F-4C84-9E54-F85047CB9264}">
      <dsp:nvSpPr>
        <dsp:cNvPr id="0" name=""/>
        <dsp:cNvSpPr/>
      </dsp:nvSpPr>
      <dsp:spPr>
        <a:xfrm>
          <a:off x="6708935" y="691229"/>
          <a:ext cx="2045812" cy="28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038"/>
              </a:lnTo>
              <a:lnTo>
                <a:pt x="2045812" y="183038"/>
              </a:lnTo>
              <a:lnTo>
                <a:pt x="2045812" y="28016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191AC-7360-4460-913D-386FCD7D5364}">
      <dsp:nvSpPr>
        <dsp:cNvPr id="0" name=""/>
        <dsp:cNvSpPr/>
      </dsp:nvSpPr>
      <dsp:spPr>
        <a:xfrm>
          <a:off x="4935088" y="1637141"/>
          <a:ext cx="1383509" cy="30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91"/>
              </a:lnTo>
              <a:lnTo>
                <a:pt x="1383509" y="207791"/>
              </a:lnTo>
              <a:lnTo>
                <a:pt x="1383509" y="30491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DEA8A-0B97-4672-B733-3F7A2B4839CB}">
      <dsp:nvSpPr>
        <dsp:cNvPr id="0" name=""/>
        <dsp:cNvSpPr/>
      </dsp:nvSpPr>
      <dsp:spPr>
        <a:xfrm>
          <a:off x="6913900" y="4549132"/>
          <a:ext cx="1165563" cy="263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847"/>
              </a:lnTo>
              <a:lnTo>
                <a:pt x="1165563" y="166847"/>
              </a:lnTo>
              <a:lnTo>
                <a:pt x="1165563" y="26397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78CC3-08A0-41BA-8DFA-7526FBA8BBBB}">
      <dsp:nvSpPr>
        <dsp:cNvPr id="0" name=""/>
        <dsp:cNvSpPr/>
      </dsp:nvSpPr>
      <dsp:spPr>
        <a:xfrm>
          <a:off x="5636732" y="4549132"/>
          <a:ext cx="1277167" cy="304916"/>
        </a:xfrm>
        <a:custGeom>
          <a:avLst/>
          <a:gdLst/>
          <a:ahLst/>
          <a:cxnLst/>
          <a:rect l="0" t="0" r="0" b="0"/>
          <a:pathLst>
            <a:path>
              <a:moveTo>
                <a:pt x="1277167" y="0"/>
              </a:moveTo>
              <a:lnTo>
                <a:pt x="1277167" y="207791"/>
              </a:lnTo>
              <a:lnTo>
                <a:pt x="0" y="207791"/>
              </a:lnTo>
              <a:lnTo>
                <a:pt x="0" y="30491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8B412-DFBA-49D3-8D01-877AC91A05E8}">
      <dsp:nvSpPr>
        <dsp:cNvPr id="0" name=""/>
        <dsp:cNvSpPr/>
      </dsp:nvSpPr>
      <dsp:spPr>
        <a:xfrm>
          <a:off x="4637053" y="3578468"/>
          <a:ext cx="2276846" cy="30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91"/>
              </a:lnTo>
              <a:lnTo>
                <a:pt x="2276846" y="207791"/>
              </a:lnTo>
              <a:lnTo>
                <a:pt x="2276846" y="30491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9E3BB-C523-4A91-B4C5-9BC196D69ADE}">
      <dsp:nvSpPr>
        <dsp:cNvPr id="0" name=""/>
        <dsp:cNvSpPr/>
      </dsp:nvSpPr>
      <dsp:spPr>
        <a:xfrm>
          <a:off x="2385484" y="4549132"/>
          <a:ext cx="979803" cy="30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91"/>
              </a:lnTo>
              <a:lnTo>
                <a:pt x="979803" y="207791"/>
              </a:lnTo>
              <a:lnTo>
                <a:pt x="979803" y="30491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62D103-AFC5-45BB-BC6C-9F7574AFD887}">
      <dsp:nvSpPr>
        <dsp:cNvPr id="0" name=""/>
        <dsp:cNvSpPr/>
      </dsp:nvSpPr>
      <dsp:spPr>
        <a:xfrm>
          <a:off x="1375344" y="4549132"/>
          <a:ext cx="1010139" cy="263892"/>
        </a:xfrm>
        <a:custGeom>
          <a:avLst/>
          <a:gdLst/>
          <a:ahLst/>
          <a:cxnLst/>
          <a:rect l="0" t="0" r="0" b="0"/>
          <a:pathLst>
            <a:path>
              <a:moveTo>
                <a:pt x="1010139" y="0"/>
              </a:moveTo>
              <a:lnTo>
                <a:pt x="1010139" y="166767"/>
              </a:lnTo>
              <a:lnTo>
                <a:pt x="0" y="166767"/>
              </a:lnTo>
              <a:lnTo>
                <a:pt x="0" y="26389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72B3C-78DA-43C7-9A18-149394E79A10}">
      <dsp:nvSpPr>
        <dsp:cNvPr id="0" name=""/>
        <dsp:cNvSpPr/>
      </dsp:nvSpPr>
      <dsp:spPr>
        <a:xfrm>
          <a:off x="2385484" y="3578468"/>
          <a:ext cx="2251569" cy="304916"/>
        </a:xfrm>
        <a:custGeom>
          <a:avLst/>
          <a:gdLst/>
          <a:ahLst/>
          <a:cxnLst/>
          <a:rect l="0" t="0" r="0" b="0"/>
          <a:pathLst>
            <a:path>
              <a:moveTo>
                <a:pt x="2251569" y="0"/>
              </a:moveTo>
              <a:lnTo>
                <a:pt x="2251569" y="207791"/>
              </a:lnTo>
              <a:lnTo>
                <a:pt x="0" y="207791"/>
              </a:lnTo>
              <a:lnTo>
                <a:pt x="0" y="30491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E5697-1915-4583-B4D6-86F5FB72F3A0}">
      <dsp:nvSpPr>
        <dsp:cNvPr id="0" name=""/>
        <dsp:cNvSpPr/>
      </dsp:nvSpPr>
      <dsp:spPr>
        <a:xfrm>
          <a:off x="3485901" y="2607805"/>
          <a:ext cx="1151152" cy="30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91"/>
              </a:lnTo>
              <a:lnTo>
                <a:pt x="1151152" y="207791"/>
              </a:lnTo>
              <a:lnTo>
                <a:pt x="1151152" y="30491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8A39A9-EEC4-4479-A128-4E6983A9E658}">
      <dsp:nvSpPr>
        <dsp:cNvPr id="0" name=""/>
        <dsp:cNvSpPr/>
      </dsp:nvSpPr>
      <dsp:spPr>
        <a:xfrm>
          <a:off x="2281127" y="2607805"/>
          <a:ext cx="1204774" cy="304916"/>
        </a:xfrm>
        <a:custGeom>
          <a:avLst/>
          <a:gdLst/>
          <a:ahLst/>
          <a:cxnLst/>
          <a:rect l="0" t="0" r="0" b="0"/>
          <a:pathLst>
            <a:path>
              <a:moveTo>
                <a:pt x="1204774" y="0"/>
              </a:moveTo>
              <a:lnTo>
                <a:pt x="1204774" y="207791"/>
              </a:lnTo>
              <a:lnTo>
                <a:pt x="0" y="207791"/>
              </a:lnTo>
              <a:lnTo>
                <a:pt x="0" y="30491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B0DB4-0F7C-4B13-8204-D4D7AC7A52EF}">
      <dsp:nvSpPr>
        <dsp:cNvPr id="0" name=""/>
        <dsp:cNvSpPr/>
      </dsp:nvSpPr>
      <dsp:spPr>
        <a:xfrm>
          <a:off x="3485901" y="1637141"/>
          <a:ext cx="1449187" cy="304916"/>
        </a:xfrm>
        <a:custGeom>
          <a:avLst/>
          <a:gdLst/>
          <a:ahLst/>
          <a:cxnLst/>
          <a:rect l="0" t="0" r="0" b="0"/>
          <a:pathLst>
            <a:path>
              <a:moveTo>
                <a:pt x="1449187" y="0"/>
              </a:moveTo>
              <a:lnTo>
                <a:pt x="1449187" y="207791"/>
              </a:lnTo>
              <a:lnTo>
                <a:pt x="0" y="207791"/>
              </a:lnTo>
              <a:lnTo>
                <a:pt x="0" y="30491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3AFA5-EE65-4941-964D-9745B1F9D4A9}">
      <dsp:nvSpPr>
        <dsp:cNvPr id="0" name=""/>
        <dsp:cNvSpPr/>
      </dsp:nvSpPr>
      <dsp:spPr>
        <a:xfrm>
          <a:off x="4935088" y="691229"/>
          <a:ext cx="1773846" cy="280163"/>
        </a:xfrm>
        <a:custGeom>
          <a:avLst/>
          <a:gdLst/>
          <a:ahLst/>
          <a:cxnLst/>
          <a:rect l="0" t="0" r="0" b="0"/>
          <a:pathLst>
            <a:path>
              <a:moveTo>
                <a:pt x="1773846" y="0"/>
              </a:moveTo>
              <a:lnTo>
                <a:pt x="1773846" y="183038"/>
              </a:lnTo>
              <a:lnTo>
                <a:pt x="0" y="183038"/>
              </a:lnTo>
              <a:lnTo>
                <a:pt x="0" y="28016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22B23-433D-40DD-8EAB-59AF528D50CE}">
      <dsp:nvSpPr>
        <dsp:cNvPr id="0" name=""/>
        <dsp:cNvSpPr/>
      </dsp:nvSpPr>
      <dsp:spPr>
        <a:xfrm>
          <a:off x="5332473" y="25482"/>
          <a:ext cx="2752924" cy="665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122463-D766-4937-88A3-6DFBD991DBB9}">
      <dsp:nvSpPr>
        <dsp:cNvPr id="0" name=""/>
        <dsp:cNvSpPr/>
      </dsp:nvSpPr>
      <dsp:spPr>
        <a:xfrm>
          <a:off x="5448964" y="136148"/>
          <a:ext cx="2752924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আর্থিক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468463" y="155647"/>
        <a:ext cx="2713926" cy="626749"/>
      </dsp:txXfrm>
    </dsp:sp>
    <dsp:sp modelId="{14EE5CCF-E2B6-4B74-8B10-E0112CE043C5}">
      <dsp:nvSpPr>
        <dsp:cNvPr id="0" name=""/>
        <dsp:cNvSpPr/>
      </dsp:nvSpPr>
      <dsp:spPr>
        <a:xfrm>
          <a:off x="3005767" y="971393"/>
          <a:ext cx="3858643" cy="6657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F61EB-5354-45C6-BDEB-6CC73EADE88A}">
      <dsp:nvSpPr>
        <dsp:cNvPr id="0" name=""/>
        <dsp:cNvSpPr/>
      </dsp:nvSpPr>
      <dsp:spPr>
        <a:xfrm>
          <a:off x="3122258" y="1082060"/>
          <a:ext cx="3858643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মুলধন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141757" y="1101559"/>
        <a:ext cx="3819645" cy="626749"/>
      </dsp:txXfrm>
    </dsp:sp>
    <dsp:sp modelId="{BBC1F2D7-F153-45E4-9781-251F28B05B08}">
      <dsp:nvSpPr>
        <dsp:cNvPr id="0" name=""/>
        <dsp:cNvSpPr/>
      </dsp:nvSpPr>
      <dsp:spPr>
        <a:xfrm>
          <a:off x="2218883" y="1942057"/>
          <a:ext cx="2534035" cy="6657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BCFBE-5362-4671-85F0-5D5F6642F0C6}">
      <dsp:nvSpPr>
        <dsp:cNvPr id="0" name=""/>
        <dsp:cNvSpPr/>
      </dsp:nvSpPr>
      <dsp:spPr>
        <a:xfrm>
          <a:off x="2335374" y="2052724"/>
          <a:ext cx="2534035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সিকিউরিটি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354873" y="2072223"/>
        <a:ext cx="2495037" cy="626749"/>
      </dsp:txXfrm>
    </dsp:sp>
    <dsp:sp modelId="{6426E836-4BB4-432F-990B-AA4CC6A678DD}">
      <dsp:nvSpPr>
        <dsp:cNvPr id="0" name=""/>
        <dsp:cNvSpPr/>
      </dsp:nvSpPr>
      <dsp:spPr>
        <a:xfrm>
          <a:off x="1246465" y="2912721"/>
          <a:ext cx="2069322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47DF8-E2E7-4EC5-9E66-4227A40C3759}">
      <dsp:nvSpPr>
        <dsp:cNvPr id="0" name=""/>
        <dsp:cNvSpPr/>
      </dsp:nvSpPr>
      <dsp:spPr>
        <a:xfrm>
          <a:off x="1362957" y="3023387"/>
          <a:ext cx="2069322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প্রাইমারি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382456" y="3042886"/>
        <a:ext cx="2030324" cy="626749"/>
      </dsp:txXfrm>
    </dsp:sp>
    <dsp:sp modelId="{EFBE9FF5-D65C-44FA-9FAC-E7D120A2D358}">
      <dsp:nvSpPr>
        <dsp:cNvPr id="0" name=""/>
        <dsp:cNvSpPr/>
      </dsp:nvSpPr>
      <dsp:spPr>
        <a:xfrm>
          <a:off x="3548770" y="2912721"/>
          <a:ext cx="2176565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8DFE76-B139-4642-A08C-C8CC2DA09F45}">
      <dsp:nvSpPr>
        <dsp:cNvPr id="0" name=""/>
        <dsp:cNvSpPr/>
      </dsp:nvSpPr>
      <dsp:spPr>
        <a:xfrm>
          <a:off x="3665262" y="3023387"/>
          <a:ext cx="2176565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সেকেন্ডারি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684761" y="3042886"/>
        <a:ext cx="2137567" cy="626749"/>
      </dsp:txXfrm>
    </dsp:sp>
    <dsp:sp modelId="{E351BA15-FD7E-4C44-8FD8-1C30154D5131}">
      <dsp:nvSpPr>
        <dsp:cNvPr id="0" name=""/>
        <dsp:cNvSpPr/>
      </dsp:nvSpPr>
      <dsp:spPr>
        <a:xfrm>
          <a:off x="1196600" y="3883384"/>
          <a:ext cx="2377768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B8FF9-AF3A-419E-83BA-DA2EFF848751}">
      <dsp:nvSpPr>
        <dsp:cNvPr id="0" name=""/>
        <dsp:cNvSpPr/>
      </dsp:nvSpPr>
      <dsp:spPr>
        <a:xfrm>
          <a:off x="1313091" y="3994051"/>
          <a:ext cx="2377768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স্টক একচেঞ্জ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332590" y="4013550"/>
        <a:ext cx="2338770" cy="626749"/>
      </dsp:txXfrm>
    </dsp:sp>
    <dsp:sp modelId="{F31BCDE1-412D-4013-BE31-77A28E13CF3B}">
      <dsp:nvSpPr>
        <dsp:cNvPr id="0" name=""/>
        <dsp:cNvSpPr/>
      </dsp:nvSpPr>
      <dsp:spPr>
        <a:xfrm>
          <a:off x="512032" y="4813025"/>
          <a:ext cx="1726624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E2F59A-05E1-490F-8CE2-3847772FEF26}">
      <dsp:nvSpPr>
        <dsp:cNvPr id="0" name=""/>
        <dsp:cNvSpPr/>
      </dsp:nvSpPr>
      <dsp:spPr>
        <a:xfrm>
          <a:off x="628523" y="4923692"/>
          <a:ext cx="1726624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DSE</a:t>
          </a:r>
        </a:p>
      </dsp:txBody>
      <dsp:txXfrm>
        <a:off x="648022" y="4943191"/>
        <a:ext cx="1687626" cy="626749"/>
      </dsp:txXfrm>
    </dsp:sp>
    <dsp:sp modelId="{BD3B17C2-EF34-43F1-B1A4-592BA10E15B1}">
      <dsp:nvSpPr>
        <dsp:cNvPr id="0" name=""/>
        <dsp:cNvSpPr/>
      </dsp:nvSpPr>
      <dsp:spPr>
        <a:xfrm>
          <a:off x="2362247" y="4854048"/>
          <a:ext cx="2006081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7E170A-1BAD-4D00-86F3-E55A1977F48A}">
      <dsp:nvSpPr>
        <dsp:cNvPr id="0" name=""/>
        <dsp:cNvSpPr/>
      </dsp:nvSpPr>
      <dsp:spPr>
        <a:xfrm>
          <a:off x="2478738" y="4964715"/>
          <a:ext cx="2006081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CSE</a:t>
          </a:r>
        </a:p>
      </dsp:txBody>
      <dsp:txXfrm>
        <a:off x="2498237" y="4984214"/>
        <a:ext cx="1967083" cy="626749"/>
      </dsp:txXfrm>
    </dsp:sp>
    <dsp:sp modelId="{54D2CBCD-87C7-4F89-B286-9CA213755AB9}">
      <dsp:nvSpPr>
        <dsp:cNvPr id="0" name=""/>
        <dsp:cNvSpPr/>
      </dsp:nvSpPr>
      <dsp:spPr>
        <a:xfrm>
          <a:off x="5750293" y="3883384"/>
          <a:ext cx="2327213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C1083-AEF6-4CF8-A376-B2506BB1DD39}">
      <dsp:nvSpPr>
        <dsp:cNvPr id="0" name=""/>
        <dsp:cNvSpPr/>
      </dsp:nvSpPr>
      <dsp:spPr>
        <a:xfrm>
          <a:off x="5866785" y="3994051"/>
          <a:ext cx="2327213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ও.টি.সি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86284" y="4013550"/>
        <a:ext cx="2288215" cy="626749"/>
      </dsp:txXfrm>
    </dsp:sp>
    <dsp:sp modelId="{06556A81-1CFE-4F1A-98B3-C02C8E0B3F70}">
      <dsp:nvSpPr>
        <dsp:cNvPr id="0" name=""/>
        <dsp:cNvSpPr/>
      </dsp:nvSpPr>
      <dsp:spPr>
        <a:xfrm>
          <a:off x="4601311" y="4854048"/>
          <a:ext cx="2070842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254E9-52CD-434D-B81A-A5BE6DF5E351}">
      <dsp:nvSpPr>
        <dsp:cNvPr id="0" name=""/>
        <dsp:cNvSpPr/>
      </dsp:nvSpPr>
      <dsp:spPr>
        <a:xfrm>
          <a:off x="4717802" y="4964715"/>
          <a:ext cx="2070842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ঢাকা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37301" y="4984214"/>
        <a:ext cx="2031844" cy="626749"/>
      </dsp:txXfrm>
    </dsp:sp>
    <dsp:sp modelId="{AF98C823-221D-4B0E-A436-06869E2F6884}">
      <dsp:nvSpPr>
        <dsp:cNvPr id="0" name=""/>
        <dsp:cNvSpPr/>
      </dsp:nvSpPr>
      <dsp:spPr>
        <a:xfrm>
          <a:off x="6918787" y="4813105"/>
          <a:ext cx="2321352" cy="665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6A0240-D61C-448B-B7C5-4CE83414AE3C}">
      <dsp:nvSpPr>
        <dsp:cNvPr id="0" name=""/>
        <dsp:cNvSpPr/>
      </dsp:nvSpPr>
      <dsp:spPr>
        <a:xfrm>
          <a:off x="7035278" y="4923772"/>
          <a:ext cx="2321352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চট্টগ্রাম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054777" y="4943271"/>
        <a:ext cx="2282354" cy="626749"/>
      </dsp:txXfrm>
    </dsp:sp>
    <dsp:sp modelId="{665B3186-A0BA-4A9F-B913-C8E565AE1795}">
      <dsp:nvSpPr>
        <dsp:cNvPr id="0" name=""/>
        <dsp:cNvSpPr/>
      </dsp:nvSpPr>
      <dsp:spPr>
        <a:xfrm>
          <a:off x="4985901" y="1942057"/>
          <a:ext cx="2665392" cy="6657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635C8-C574-44CC-9B60-21184FAA1527}">
      <dsp:nvSpPr>
        <dsp:cNvPr id="0" name=""/>
        <dsp:cNvSpPr/>
      </dsp:nvSpPr>
      <dsp:spPr>
        <a:xfrm>
          <a:off x="5102392" y="2052724"/>
          <a:ext cx="2665392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নন-সিকিউরিটি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121891" y="2072223"/>
        <a:ext cx="2626394" cy="626749"/>
      </dsp:txXfrm>
    </dsp:sp>
    <dsp:sp modelId="{FEEC8D05-2277-4720-94D6-96950D80873E}">
      <dsp:nvSpPr>
        <dsp:cNvPr id="0" name=""/>
        <dsp:cNvSpPr/>
      </dsp:nvSpPr>
      <dsp:spPr>
        <a:xfrm>
          <a:off x="7097392" y="971393"/>
          <a:ext cx="3314711" cy="6657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C6331-5DA8-4B78-A29D-51679111C6ED}">
      <dsp:nvSpPr>
        <dsp:cNvPr id="0" name=""/>
        <dsp:cNvSpPr/>
      </dsp:nvSpPr>
      <dsp:spPr>
        <a:xfrm>
          <a:off x="7213883" y="1082060"/>
          <a:ext cx="3314711" cy="665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মুদ্রা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বাজার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233382" y="1101559"/>
        <a:ext cx="3275713" cy="6267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A9B9C-1046-4ED7-9F1E-BA8E3E418FEE}">
      <dsp:nvSpPr>
        <dsp:cNvPr id="0" name=""/>
        <dsp:cNvSpPr/>
      </dsp:nvSpPr>
      <dsp:spPr>
        <a:xfrm>
          <a:off x="8036380" y="3040445"/>
          <a:ext cx="91440" cy="8503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5037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4973A-1178-4EDC-8BA7-A0A3D52BF0BE}">
      <dsp:nvSpPr>
        <dsp:cNvPr id="0" name=""/>
        <dsp:cNvSpPr/>
      </dsp:nvSpPr>
      <dsp:spPr>
        <a:xfrm>
          <a:off x="5282394" y="1370833"/>
          <a:ext cx="2799705" cy="850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508"/>
              </a:lnTo>
              <a:lnTo>
                <a:pt x="2799705" y="579508"/>
              </a:lnTo>
              <a:lnTo>
                <a:pt x="2799705" y="85037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2CE40-8BB9-4E26-9DF1-C80E2B2C6CA7}">
      <dsp:nvSpPr>
        <dsp:cNvPr id="0" name=""/>
        <dsp:cNvSpPr/>
      </dsp:nvSpPr>
      <dsp:spPr>
        <a:xfrm>
          <a:off x="2436969" y="3040445"/>
          <a:ext cx="91440" cy="8503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5037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D8D9F9-E0F6-44D3-BAC3-BAFF57EEE84A}">
      <dsp:nvSpPr>
        <dsp:cNvPr id="0" name=""/>
        <dsp:cNvSpPr/>
      </dsp:nvSpPr>
      <dsp:spPr>
        <a:xfrm>
          <a:off x="2482689" y="1370833"/>
          <a:ext cx="2799705" cy="850379"/>
        </a:xfrm>
        <a:custGeom>
          <a:avLst/>
          <a:gdLst/>
          <a:ahLst/>
          <a:cxnLst/>
          <a:rect l="0" t="0" r="0" b="0"/>
          <a:pathLst>
            <a:path>
              <a:moveTo>
                <a:pt x="2799705" y="0"/>
              </a:moveTo>
              <a:lnTo>
                <a:pt x="2799705" y="579508"/>
              </a:lnTo>
              <a:lnTo>
                <a:pt x="0" y="579508"/>
              </a:lnTo>
              <a:lnTo>
                <a:pt x="0" y="85037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8AE8F-4CCC-490C-A434-768F5A3AED36}">
      <dsp:nvSpPr>
        <dsp:cNvPr id="0" name=""/>
        <dsp:cNvSpPr/>
      </dsp:nvSpPr>
      <dsp:spPr>
        <a:xfrm>
          <a:off x="2807571" y="51033"/>
          <a:ext cx="4949646" cy="1319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A5CC7B-9183-404B-99EF-4A5FDF432FB1}">
      <dsp:nvSpPr>
        <dsp:cNvPr id="0" name=""/>
        <dsp:cNvSpPr/>
      </dsp:nvSpPr>
      <dsp:spPr>
        <a:xfrm>
          <a:off x="3132453" y="359672"/>
          <a:ext cx="4949646" cy="1319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আর্থিক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বাজারের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হাতিয়ার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3171109" y="398328"/>
        <a:ext cx="4872334" cy="1242487"/>
      </dsp:txXfrm>
    </dsp:sp>
    <dsp:sp modelId="{83819A59-943A-437F-BB30-16DF69CB723E}">
      <dsp:nvSpPr>
        <dsp:cNvPr id="0" name=""/>
        <dsp:cNvSpPr/>
      </dsp:nvSpPr>
      <dsp:spPr>
        <a:xfrm>
          <a:off x="840443" y="2221213"/>
          <a:ext cx="3284491" cy="819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85E39-2A17-4066-B03F-F37E7FE08131}">
      <dsp:nvSpPr>
        <dsp:cNvPr id="0" name=""/>
        <dsp:cNvSpPr/>
      </dsp:nvSpPr>
      <dsp:spPr>
        <a:xfrm>
          <a:off x="1165325" y="2529851"/>
          <a:ext cx="3284491" cy="819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মুদ্রা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বাজার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1189319" y="2553845"/>
        <a:ext cx="3236503" cy="771244"/>
      </dsp:txXfrm>
    </dsp:sp>
    <dsp:sp modelId="{3B5DCAD4-62B1-4158-B577-67994DEE837B}">
      <dsp:nvSpPr>
        <dsp:cNvPr id="0" name=""/>
        <dsp:cNvSpPr/>
      </dsp:nvSpPr>
      <dsp:spPr>
        <a:xfrm>
          <a:off x="7865" y="3890825"/>
          <a:ext cx="4949646" cy="13197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1AD45-70AF-41A9-815B-6D6DD69E2A92}">
      <dsp:nvSpPr>
        <dsp:cNvPr id="0" name=""/>
        <dsp:cNvSpPr/>
      </dsp:nvSpPr>
      <dsp:spPr>
        <a:xfrm>
          <a:off x="332747" y="4199463"/>
          <a:ext cx="4949646" cy="1319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১.ট্রেজারি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বিল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২.বানিজ্যপত্র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৩.স্বীকৃতি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পত্র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371403" y="4238119"/>
        <a:ext cx="4872334" cy="1242487"/>
      </dsp:txXfrm>
    </dsp:sp>
    <dsp:sp modelId="{A0FA98AA-9239-4D53-BD25-1C7C1FD43988}">
      <dsp:nvSpPr>
        <dsp:cNvPr id="0" name=""/>
        <dsp:cNvSpPr/>
      </dsp:nvSpPr>
      <dsp:spPr>
        <a:xfrm>
          <a:off x="6439854" y="2221213"/>
          <a:ext cx="3284491" cy="8192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D2CDE-6FFE-424B-980C-D09567797B51}">
      <dsp:nvSpPr>
        <dsp:cNvPr id="0" name=""/>
        <dsp:cNvSpPr/>
      </dsp:nvSpPr>
      <dsp:spPr>
        <a:xfrm>
          <a:off x="6764736" y="2529851"/>
          <a:ext cx="3284491" cy="819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মূলধন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বাজার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6788730" y="2553845"/>
        <a:ext cx="3236503" cy="771244"/>
      </dsp:txXfrm>
    </dsp:sp>
    <dsp:sp modelId="{7B1D8F45-2444-4042-A4F5-C8E2AA100D40}">
      <dsp:nvSpPr>
        <dsp:cNvPr id="0" name=""/>
        <dsp:cNvSpPr/>
      </dsp:nvSpPr>
      <dsp:spPr>
        <a:xfrm>
          <a:off x="5607277" y="3890825"/>
          <a:ext cx="4949646" cy="13197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4B20D-5A30-456B-9921-6D8FC87B309F}">
      <dsp:nvSpPr>
        <dsp:cNvPr id="0" name=""/>
        <dsp:cNvSpPr/>
      </dsp:nvSpPr>
      <dsp:spPr>
        <a:xfrm>
          <a:off x="5932159" y="4199463"/>
          <a:ext cx="4949646" cy="1319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১.সাধারন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শেয়ার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   ২.অগ্রাধিকার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শেয়ার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৩.ঋনপত্র</a:t>
          </a:r>
        </a:p>
      </dsp:txBody>
      <dsp:txXfrm>
        <a:off x="5970815" y="4238119"/>
        <a:ext cx="4872334" cy="12424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F65A0-FA12-44AA-B65A-DC1D5FDDE583}">
      <dsp:nvSpPr>
        <dsp:cNvPr id="0" name=""/>
        <dsp:cNvSpPr/>
      </dsp:nvSpPr>
      <dsp:spPr>
        <a:xfrm>
          <a:off x="5475316" y="1310135"/>
          <a:ext cx="91440" cy="10877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228"/>
              </a:lnTo>
              <a:lnTo>
                <a:pt x="115441" y="169228"/>
              </a:lnTo>
              <a:lnTo>
                <a:pt x="115441" y="108776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81A33-49AD-4DAB-BB76-F48490121EDC}">
      <dsp:nvSpPr>
        <dsp:cNvPr id="0" name=""/>
        <dsp:cNvSpPr/>
      </dsp:nvSpPr>
      <dsp:spPr>
        <a:xfrm>
          <a:off x="4249262" y="2057"/>
          <a:ext cx="2543548" cy="13080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প্রতিষ্ঠান কী?</a:t>
          </a:r>
          <a:endParaRPr lang="en-US" sz="3200" b="1" kern="1200" dirty="0"/>
        </a:p>
      </dsp:txBody>
      <dsp:txXfrm>
        <a:off x="4249262" y="2057"/>
        <a:ext cx="2543548" cy="1308078"/>
      </dsp:txXfrm>
    </dsp:sp>
    <dsp:sp modelId="{C4968F07-5C46-4C4D-874C-D3B63C66194D}">
      <dsp:nvSpPr>
        <dsp:cNvPr id="0" name=""/>
        <dsp:cNvSpPr/>
      </dsp:nvSpPr>
      <dsp:spPr>
        <a:xfrm>
          <a:off x="1538759" y="2397896"/>
          <a:ext cx="8103996" cy="222630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মধ্যস্থতাকা</a:t>
          </a:r>
          <a:r>
            <a:rPr lang="en-US" sz="3200" b="1" kern="1200" cap="none" spc="0" dirty="0" err="1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রী</a:t>
          </a:r>
          <a:r>
            <a:rPr lang="bn-IN" sz="3200" b="1" kern="1200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 যারা উদ্বৃত্ত উৎস ও ঘাটতি উৎসকে একত্রিত করে।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অন্যভাবে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যারা দলিল/টাকা কিনে বিক্রয় করে</a:t>
          </a:r>
          <a:r>
            <a:rPr lang="en-US" sz="3200" b="1" kern="1200" cap="none" spc="0" dirty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।</a:t>
          </a:r>
          <a:endParaRPr lang="en-US" sz="3200" b="1" kern="1200" dirty="0"/>
        </a:p>
      </dsp:txBody>
      <dsp:txXfrm>
        <a:off x="1538759" y="2397896"/>
        <a:ext cx="8103996" cy="22263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AEF4A-D037-4C59-9F37-7641E61CA5D5}">
      <dsp:nvSpPr>
        <dsp:cNvPr id="0" name=""/>
        <dsp:cNvSpPr/>
      </dsp:nvSpPr>
      <dsp:spPr>
        <a:xfrm>
          <a:off x="9016507" y="4721077"/>
          <a:ext cx="91440" cy="225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BB9D45-6723-4BC6-856F-864901510F83}">
      <dsp:nvSpPr>
        <dsp:cNvPr id="0" name=""/>
        <dsp:cNvSpPr/>
      </dsp:nvSpPr>
      <dsp:spPr>
        <a:xfrm>
          <a:off x="9016507" y="4003407"/>
          <a:ext cx="91440" cy="225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43A2A-4BDA-4394-B6BA-9AD9BE053085}">
      <dsp:nvSpPr>
        <dsp:cNvPr id="0" name=""/>
        <dsp:cNvSpPr/>
      </dsp:nvSpPr>
      <dsp:spPr>
        <a:xfrm>
          <a:off x="9016507" y="3285736"/>
          <a:ext cx="91440" cy="225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5FA87-8F77-405A-8DA1-9BA59534EAF5}">
      <dsp:nvSpPr>
        <dsp:cNvPr id="0" name=""/>
        <dsp:cNvSpPr/>
      </dsp:nvSpPr>
      <dsp:spPr>
        <a:xfrm>
          <a:off x="9016507" y="2568065"/>
          <a:ext cx="91440" cy="225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BB08F-ABBD-407F-B941-4B1C3E10C23A}">
      <dsp:nvSpPr>
        <dsp:cNvPr id="0" name=""/>
        <dsp:cNvSpPr/>
      </dsp:nvSpPr>
      <dsp:spPr>
        <a:xfrm>
          <a:off x="9016507" y="1850394"/>
          <a:ext cx="91440" cy="225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4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B516F-7FAC-4039-9068-8A2F242387ED}">
      <dsp:nvSpPr>
        <dsp:cNvPr id="0" name=""/>
        <dsp:cNvSpPr/>
      </dsp:nvSpPr>
      <dsp:spPr>
        <a:xfrm>
          <a:off x="6733889" y="1132723"/>
          <a:ext cx="2328338" cy="225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632"/>
              </a:lnTo>
              <a:lnTo>
                <a:pt x="2328338" y="153632"/>
              </a:lnTo>
              <a:lnTo>
                <a:pt x="2328338" y="22544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FBEE1-04A8-445D-BD2D-4CE986E46135}">
      <dsp:nvSpPr>
        <dsp:cNvPr id="0" name=""/>
        <dsp:cNvSpPr/>
      </dsp:nvSpPr>
      <dsp:spPr>
        <a:xfrm>
          <a:off x="4580795" y="1850394"/>
          <a:ext cx="1457011" cy="225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632"/>
              </a:lnTo>
              <a:lnTo>
                <a:pt x="1457011" y="153632"/>
              </a:lnTo>
              <a:lnTo>
                <a:pt x="1457011" y="22544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FCEFB-5C89-4C4D-8964-6FD0AD7AA77D}">
      <dsp:nvSpPr>
        <dsp:cNvPr id="0" name=""/>
        <dsp:cNvSpPr/>
      </dsp:nvSpPr>
      <dsp:spPr>
        <a:xfrm>
          <a:off x="4465610" y="3285736"/>
          <a:ext cx="1595141" cy="225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632"/>
              </a:lnTo>
              <a:lnTo>
                <a:pt x="1595141" y="153632"/>
              </a:lnTo>
              <a:lnTo>
                <a:pt x="1595141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D66F6-740B-447F-B504-FDDCE06295A2}">
      <dsp:nvSpPr>
        <dsp:cNvPr id="0" name=""/>
        <dsp:cNvSpPr/>
      </dsp:nvSpPr>
      <dsp:spPr>
        <a:xfrm>
          <a:off x="3227675" y="3285736"/>
          <a:ext cx="1237934" cy="225442"/>
        </a:xfrm>
        <a:custGeom>
          <a:avLst/>
          <a:gdLst/>
          <a:ahLst/>
          <a:cxnLst/>
          <a:rect l="0" t="0" r="0" b="0"/>
          <a:pathLst>
            <a:path>
              <a:moveTo>
                <a:pt x="1237934" y="0"/>
              </a:moveTo>
              <a:lnTo>
                <a:pt x="1237934" y="153632"/>
              </a:lnTo>
              <a:lnTo>
                <a:pt x="0" y="153632"/>
              </a:lnTo>
              <a:lnTo>
                <a:pt x="0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1F964-DFDF-44C4-8C11-4E2C3878A717}">
      <dsp:nvSpPr>
        <dsp:cNvPr id="0" name=""/>
        <dsp:cNvSpPr/>
      </dsp:nvSpPr>
      <dsp:spPr>
        <a:xfrm>
          <a:off x="3065779" y="2568065"/>
          <a:ext cx="1399831" cy="225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632"/>
              </a:lnTo>
              <a:lnTo>
                <a:pt x="1399831" y="153632"/>
              </a:lnTo>
              <a:lnTo>
                <a:pt x="1399831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16AA5-50BE-4046-9828-ACDD31BD7831}">
      <dsp:nvSpPr>
        <dsp:cNvPr id="0" name=""/>
        <dsp:cNvSpPr/>
      </dsp:nvSpPr>
      <dsp:spPr>
        <a:xfrm>
          <a:off x="1316012" y="2568065"/>
          <a:ext cx="1749766" cy="225442"/>
        </a:xfrm>
        <a:custGeom>
          <a:avLst/>
          <a:gdLst/>
          <a:ahLst/>
          <a:cxnLst/>
          <a:rect l="0" t="0" r="0" b="0"/>
          <a:pathLst>
            <a:path>
              <a:moveTo>
                <a:pt x="1749766" y="0"/>
              </a:moveTo>
              <a:lnTo>
                <a:pt x="1749766" y="153632"/>
              </a:lnTo>
              <a:lnTo>
                <a:pt x="0" y="153632"/>
              </a:lnTo>
              <a:lnTo>
                <a:pt x="0" y="22544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97C95-194A-41E2-A7FE-CB8AB6D3C21E}">
      <dsp:nvSpPr>
        <dsp:cNvPr id="0" name=""/>
        <dsp:cNvSpPr/>
      </dsp:nvSpPr>
      <dsp:spPr>
        <a:xfrm>
          <a:off x="3065779" y="1850394"/>
          <a:ext cx="1515016" cy="225442"/>
        </a:xfrm>
        <a:custGeom>
          <a:avLst/>
          <a:gdLst/>
          <a:ahLst/>
          <a:cxnLst/>
          <a:rect l="0" t="0" r="0" b="0"/>
          <a:pathLst>
            <a:path>
              <a:moveTo>
                <a:pt x="1515016" y="0"/>
              </a:moveTo>
              <a:lnTo>
                <a:pt x="1515016" y="153632"/>
              </a:lnTo>
              <a:lnTo>
                <a:pt x="0" y="153632"/>
              </a:lnTo>
              <a:lnTo>
                <a:pt x="0" y="22544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873B4-45C2-4717-A873-A2882F975275}">
      <dsp:nvSpPr>
        <dsp:cNvPr id="0" name=""/>
        <dsp:cNvSpPr/>
      </dsp:nvSpPr>
      <dsp:spPr>
        <a:xfrm>
          <a:off x="4580795" y="1132723"/>
          <a:ext cx="2153093" cy="225442"/>
        </a:xfrm>
        <a:custGeom>
          <a:avLst/>
          <a:gdLst/>
          <a:ahLst/>
          <a:cxnLst/>
          <a:rect l="0" t="0" r="0" b="0"/>
          <a:pathLst>
            <a:path>
              <a:moveTo>
                <a:pt x="2153093" y="0"/>
              </a:moveTo>
              <a:lnTo>
                <a:pt x="2153093" y="153632"/>
              </a:lnTo>
              <a:lnTo>
                <a:pt x="0" y="153632"/>
              </a:lnTo>
              <a:lnTo>
                <a:pt x="0" y="22544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33F313-6CE9-4A4F-BFCC-C057B60180C4}">
      <dsp:nvSpPr>
        <dsp:cNvPr id="0" name=""/>
        <dsp:cNvSpPr/>
      </dsp:nvSpPr>
      <dsp:spPr>
        <a:xfrm>
          <a:off x="5048178" y="640495"/>
          <a:ext cx="3371420" cy="492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18219-C498-4563-9050-0EF734AF0318}">
      <dsp:nvSpPr>
        <dsp:cNvPr id="0" name=""/>
        <dsp:cNvSpPr/>
      </dsp:nvSpPr>
      <dsp:spPr>
        <a:xfrm>
          <a:off x="5134308" y="722318"/>
          <a:ext cx="3371420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প্রতিষ্ঠান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148725" y="736735"/>
        <a:ext cx="3342586" cy="463393"/>
      </dsp:txXfrm>
    </dsp:sp>
    <dsp:sp modelId="{0C17BB80-680F-42F3-8886-7634D61F0713}">
      <dsp:nvSpPr>
        <dsp:cNvPr id="0" name=""/>
        <dsp:cNvSpPr/>
      </dsp:nvSpPr>
      <dsp:spPr>
        <a:xfrm>
          <a:off x="2409775" y="1358166"/>
          <a:ext cx="4342039" cy="4922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9DCFD-E4F6-479F-9CA8-D653395C3344}">
      <dsp:nvSpPr>
        <dsp:cNvPr id="0" name=""/>
        <dsp:cNvSpPr/>
      </dsp:nvSpPr>
      <dsp:spPr>
        <a:xfrm>
          <a:off x="2495904" y="1439989"/>
          <a:ext cx="4342039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ব্যাংকিং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510321" y="1454406"/>
        <a:ext cx="4313205" cy="463393"/>
      </dsp:txXfrm>
    </dsp:sp>
    <dsp:sp modelId="{3F2595BF-DE9F-40E7-ABD4-2A18285B7DED}">
      <dsp:nvSpPr>
        <dsp:cNvPr id="0" name=""/>
        <dsp:cNvSpPr/>
      </dsp:nvSpPr>
      <dsp:spPr>
        <a:xfrm>
          <a:off x="1694897" y="2075837"/>
          <a:ext cx="2741763" cy="4922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18EA40-AA51-4479-B8C7-B00EBAB99FB2}">
      <dsp:nvSpPr>
        <dsp:cNvPr id="0" name=""/>
        <dsp:cNvSpPr/>
      </dsp:nvSpPr>
      <dsp:spPr>
        <a:xfrm>
          <a:off x="1781026" y="2157659"/>
          <a:ext cx="2741763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বানিজ্যিক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795443" y="2172076"/>
        <a:ext cx="2712929" cy="463393"/>
      </dsp:txXfrm>
    </dsp:sp>
    <dsp:sp modelId="{6AD6BF25-F175-4FA9-B0E9-348DBBCA0900}">
      <dsp:nvSpPr>
        <dsp:cNvPr id="0" name=""/>
        <dsp:cNvSpPr/>
      </dsp:nvSpPr>
      <dsp:spPr>
        <a:xfrm>
          <a:off x="2310" y="2793508"/>
          <a:ext cx="2627404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A5527-172E-42A9-9F4D-143FCFFF1781}">
      <dsp:nvSpPr>
        <dsp:cNvPr id="0" name=""/>
        <dsp:cNvSpPr/>
      </dsp:nvSpPr>
      <dsp:spPr>
        <a:xfrm>
          <a:off x="88439" y="2875330"/>
          <a:ext cx="2627404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সরকারি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02856" y="2889747"/>
        <a:ext cx="2598570" cy="463393"/>
      </dsp:txXfrm>
    </dsp:sp>
    <dsp:sp modelId="{42913C14-0D5F-4CBD-8E52-2AC5CEE0D71F}">
      <dsp:nvSpPr>
        <dsp:cNvPr id="0" name=""/>
        <dsp:cNvSpPr/>
      </dsp:nvSpPr>
      <dsp:spPr>
        <a:xfrm>
          <a:off x="2801972" y="2793508"/>
          <a:ext cx="3327274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1CE4B-6572-496E-A399-F712BABD651C}">
      <dsp:nvSpPr>
        <dsp:cNvPr id="0" name=""/>
        <dsp:cNvSpPr/>
      </dsp:nvSpPr>
      <dsp:spPr>
        <a:xfrm>
          <a:off x="2888102" y="2875330"/>
          <a:ext cx="3327274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বেসরকারি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902519" y="2889747"/>
        <a:ext cx="3298440" cy="463393"/>
      </dsp:txXfrm>
    </dsp:sp>
    <dsp:sp modelId="{16FDF825-DAD8-4049-948B-8C5CD04CE47F}">
      <dsp:nvSpPr>
        <dsp:cNvPr id="0" name=""/>
        <dsp:cNvSpPr/>
      </dsp:nvSpPr>
      <dsp:spPr>
        <a:xfrm>
          <a:off x="1718663" y="3511179"/>
          <a:ext cx="3018023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3B43F-541E-44D6-9362-DF25B81703AC}">
      <dsp:nvSpPr>
        <dsp:cNvPr id="0" name=""/>
        <dsp:cNvSpPr/>
      </dsp:nvSpPr>
      <dsp:spPr>
        <a:xfrm>
          <a:off x="1804792" y="3593001"/>
          <a:ext cx="3018023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দেশি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819209" y="3607418"/>
        <a:ext cx="2989189" cy="463393"/>
      </dsp:txXfrm>
    </dsp:sp>
    <dsp:sp modelId="{0292E918-EB47-4A7F-A3EE-00C2A48535CC}">
      <dsp:nvSpPr>
        <dsp:cNvPr id="0" name=""/>
        <dsp:cNvSpPr/>
      </dsp:nvSpPr>
      <dsp:spPr>
        <a:xfrm>
          <a:off x="4908945" y="3511179"/>
          <a:ext cx="2303611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55FA7-0060-4D32-AF6A-D2D66F3D9EED}">
      <dsp:nvSpPr>
        <dsp:cNvPr id="0" name=""/>
        <dsp:cNvSpPr/>
      </dsp:nvSpPr>
      <dsp:spPr>
        <a:xfrm>
          <a:off x="4995074" y="3593001"/>
          <a:ext cx="2303611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বিদেশি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009491" y="3607418"/>
        <a:ext cx="2274777" cy="463393"/>
      </dsp:txXfrm>
    </dsp:sp>
    <dsp:sp modelId="{C8564991-06E2-4E03-B823-8E41B49DE5B1}">
      <dsp:nvSpPr>
        <dsp:cNvPr id="0" name=""/>
        <dsp:cNvSpPr/>
      </dsp:nvSpPr>
      <dsp:spPr>
        <a:xfrm>
          <a:off x="4608919" y="2075837"/>
          <a:ext cx="2857774" cy="4922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15E39-9C29-4D18-98AB-538E44B2219E}">
      <dsp:nvSpPr>
        <dsp:cNvPr id="0" name=""/>
        <dsp:cNvSpPr/>
      </dsp:nvSpPr>
      <dsp:spPr>
        <a:xfrm>
          <a:off x="4695048" y="2157659"/>
          <a:ext cx="2857774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বিশেষায়িত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09465" y="2172076"/>
        <a:ext cx="2828940" cy="463393"/>
      </dsp:txXfrm>
    </dsp:sp>
    <dsp:sp modelId="{0E6F69DA-3B41-487E-9332-CE6735262931}">
      <dsp:nvSpPr>
        <dsp:cNvPr id="0" name=""/>
        <dsp:cNvSpPr/>
      </dsp:nvSpPr>
      <dsp:spPr>
        <a:xfrm>
          <a:off x="7066452" y="1358166"/>
          <a:ext cx="3991550" cy="4922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19E375-73B3-40DE-8A2B-F914E856E1A9}">
      <dsp:nvSpPr>
        <dsp:cNvPr id="0" name=""/>
        <dsp:cNvSpPr/>
      </dsp:nvSpPr>
      <dsp:spPr>
        <a:xfrm>
          <a:off x="7152581" y="1439989"/>
          <a:ext cx="3991550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নন-ব্যাংকিং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166998" y="1454406"/>
        <a:ext cx="3962716" cy="463393"/>
      </dsp:txXfrm>
    </dsp:sp>
    <dsp:sp modelId="{4A36ECCB-84E5-41FF-89D2-AC4B73F5DACF}">
      <dsp:nvSpPr>
        <dsp:cNvPr id="0" name=""/>
        <dsp:cNvSpPr/>
      </dsp:nvSpPr>
      <dsp:spPr>
        <a:xfrm>
          <a:off x="7638952" y="2075837"/>
          <a:ext cx="2846550" cy="4922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6BDF2-489D-47E4-9E54-BFCCDEAC9FB1}">
      <dsp:nvSpPr>
        <dsp:cNvPr id="0" name=""/>
        <dsp:cNvSpPr/>
      </dsp:nvSpPr>
      <dsp:spPr>
        <a:xfrm>
          <a:off x="7725081" y="2157659"/>
          <a:ext cx="2846550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মার্চেন্ট ব্যাংক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739498" y="2172076"/>
        <a:ext cx="2817716" cy="463393"/>
      </dsp:txXfrm>
    </dsp:sp>
    <dsp:sp modelId="{2B3665A6-E868-47D0-900B-2055D95B715B}">
      <dsp:nvSpPr>
        <dsp:cNvPr id="0" name=""/>
        <dsp:cNvSpPr/>
      </dsp:nvSpPr>
      <dsp:spPr>
        <a:xfrm>
          <a:off x="7587183" y="2793508"/>
          <a:ext cx="2950088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4B306-1E6D-458C-B83C-FF3BA1E0ABF4}">
      <dsp:nvSpPr>
        <dsp:cNvPr id="0" name=""/>
        <dsp:cNvSpPr/>
      </dsp:nvSpPr>
      <dsp:spPr>
        <a:xfrm>
          <a:off x="7673312" y="2875330"/>
          <a:ext cx="2950088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ইনস্যুরেন্স কোং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87729" y="2889747"/>
        <a:ext cx="2921254" cy="463393"/>
      </dsp:txXfrm>
    </dsp:sp>
    <dsp:sp modelId="{C82B0EA6-EC3F-4917-A3A7-6AA4D1050B72}">
      <dsp:nvSpPr>
        <dsp:cNvPr id="0" name=""/>
        <dsp:cNvSpPr/>
      </dsp:nvSpPr>
      <dsp:spPr>
        <a:xfrm>
          <a:off x="7637828" y="3511179"/>
          <a:ext cx="2848798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FA3EC-7A24-4EDF-9F95-810417F8EB98}">
      <dsp:nvSpPr>
        <dsp:cNvPr id="0" name=""/>
        <dsp:cNvSpPr/>
      </dsp:nvSpPr>
      <dsp:spPr>
        <a:xfrm>
          <a:off x="7723957" y="3593001"/>
          <a:ext cx="2848798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লিজিং কোং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738374" y="3607418"/>
        <a:ext cx="2819964" cy="463393"/>
      </dsp:txXfrm>
    </dsp:sp>
    <dsp:sp modelId="{1F78BFAD-F00C-473A-AE9B-482C5CF46914}">
      <dsp:nvSpPr>
        <dsp:cNvPr id="0" name=""/>
        <dsp:cNvSpPr/>
      </dsp:nvSpPr>
      <dsp:spPr>
        <a:xfrm>
          <a:off x="7598527" y="4228850"/>
          <a:ext cx="2927399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37EDA-560B-44EF-A51C-6E881F953001}">
      <dsp:nvSpPr>
        <dsp:cNvPr id="0" name=""/>
        <dsp:cNvSpPr/>
      </dsp:nvSpPr>
      <dsp:spPr>
        <a:xfrm>
          <a:off x="7684656" y="4310672"/>
          <a:ext cx="2927399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ফাইন্যান্সিং কোং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99073" y="4325089"/>
        <a:ext cx="2898565" cy="463393"/>
      </dsp:txXfrm>
    </dsp:sp>
    <dsp:sp modelId="{06A9E70D-C474-499E-BA4D-830A590A19B3}">
      <dsp:nvSpPr>
        <dsp:cNvPr id="0" name=""/>
        <dsp:cNvSpPr/>
      </dsp:nvSpPr>
      <dsp:spPr>
        <a:xfrm>
          <a:off x="7571838" y="4946520"/>
          <a:ext cx="2980777" cy="492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E7EBC-67A9-4385-B5B5-D7A7690117D4}">
      <dsp:nvSpPr>
        <dsp:cNvPr id="0" name=""/>
        <dsp:cNvSpPr/>
      </dsp:nvSpPr>
      <dsp:spPr>
        <a:xfrm>
          <a:off x="7657967" y="5028343"/>
          <a:ext cx="2980777" cy="492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ক্ষুদ্র ঋন প্রদানকারি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72384" y="5042760"/>
        <a:ext cx="2951943" cy="4633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6A54C-30EB-4196-933E-01B73B2792B7}">
      <dsp:nvSpPr>
        <dsp:cNvPr id="0" name=""/>
        <dsp:cNvSpPr/>
      </dsp:nvSpPr>
      <dsp:spPr>
        <a:xfrm>
          <a:off x="5367931" y="1265421"/>
          <a:ext cx="91440" cy="1582996"/>
        </a:xfrm>
        <a:custGeom>
          <a:avLst/>
          <a:gdLst/>
          <a:ahLst/>
          <a:cxnLst/>
          <a:rect l="0" t="0" r="0" b="0"/>
          <a:pathLst>
            <a:path>
              <a:moveTo>
                <a:pt x="83832" y="0"/>
              </a:moveTo>
              <a:lnTo>
                <a:pt x="83832" y="362938"/>
              </a:lnTo>
              <a:lnTo>
                <a:pt x="45720" y="362938"/>
              </a:lnTo>
              <a:lnTo>
                <a:pt x="45720" y="158299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3A664-70AF-470B-A6BF-6E63923F6699}">
      <dsp:nvSpPr>
        <dsp:cNvPr id="0" name=""/>
        <dsp:cNvSpPr/>
      </dsp:nvSpPr>
      <dsp:spPr>
        <a:xfrm>
          <a:off x="3385042" y="2370"/>
          <a:ext cx="4133441" cy="126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দলিল কী?</a:t>
          </a:r>
          <a:endParaRPr lang="en-US" sz="3200" b="1" kern="1200" dirty="0"/>
        </a:p>
      </dsp:txBody>
      <dsp:txXfrm>
        <a:off x="3385042" y="2370"/>
        <a:ext cx="4133441" cy="1263050"/>
      </dsp:txXfrm>
    </dsp:sp>
    <dsp:sp modelId="{21E2490A-2732-4AB4-9495-8F7E349BA2F8}">
      <dsp:nvSpPr>
        <dsp:cNvPr id="0" name=""/>
        <dsp:cNvSpPr/>
      </dsp:nvSpPr>
      <dsp:spPr>
        <a:xfrm>
          <a:off x="2743582" y="2848417"/>
          <a:ext cx="5340137" cy="141904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cap="none" spc="0">
              <a:ln w="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rPr>
            <a:t>মালিকানার প্রামান্য রশিদ।</a:t>
          </a:r>
          <a:endParaRPr lang="en-US" sz="3200" b="1" kern="1200" dirty="0"/>
        </a:p>
      </dsp:txBody>
      <dsp:txXfrm>
        <a:off x="2743582" y="2848417"/>
        <a:ext cx="5340137" cy="14190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0734F-2BC5-4BDC-B146-B733D55C8798}">
      <dsp:nvSpPr>
        <dsp:cNvPr id="0" name=""/>
        <dsp:cNvSpPr/>
      </dsp:nvSpPr>
      <dsp:spPr>
        <a:xfrm>
          <a:off x="7165999" y="3828573"/>
          <a:ext cx="91440" cy="447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3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481BB-45C0-4D87-983B-21516858085B}">
      <dsp:nvSpPr>
        <dsp:cNvPr id="0" name=""/>
        <dsp:cNvSpPr/>
      </dsp:nvSpPr>
      <dsp:spPr>
        <a:xfrm>
          <a:off x="7165999" y="2404474"/>
          <a:ext cx="91440" cy="447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3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25634-DD44-4E69-B69B-88F71F073230}">
      <dsp:nvSpPr>
        <dsp:cNvPr id="0" name=""/>
        <dsp:cNvSpPr/>
      </dsp:nvSpPr>
      <dsp:spPr>
        <a:xfrm>
          <a:off x="5065453" y="980376"/>
          <a:ext cx="2146266" cy="447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858"/>
              </a:lnTo>
              <a:lnTo>
                <a:pt x="2146266" y="304858"/>
              </a:lnTo>
              <a:lnTo>
                <a:pt x="2146266" y="44735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5A668-C93F-439B-9EC2-2491315CCA97}">
      <dsp:nvSpPr>
        <dsp:cNvPr id="0" name=""/>
        <dsp:cNvSpPr/>
      </dsp:nvSpPr>
      <dsp:spPr>
        <a:xfrm>
          <a:off x="2808793" y="3828573"/>
          <a:ext cx="91440" cy="447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3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6EA6C2-FA34-4EC2-A9B5-5437FA576F00}">
      <dsp:nvSpPr>
        <dsp:cNvPr id="0" name=""/>
        <dsp:cNvSpPr/>
      </dsp:nvSpPr>
      <dsp:spPr>
        <a:xfrm>
          <a:off x="2808793" y="2404474"/>
          <a:ext cx="91440" cy="447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3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4EFDB6-5D9A-441D-B880-720F99B7F203}">
      <dsp:nvSpPr>
        <dsp:cNvPr id="0" name=""/>
        <dsp:cNvSpPr/>
      </dsp:nvSpPr>
      <dsp:spPr>
        <a:xfrm>
          <a:off x="2854513" y="980376"/>
          <a:ext cx="2210939" cy="447353"/>
        </a:xfrm>
        <a:custGeom>
          <a:avLst/>
          <a:gdLst/>
          <a:ahLst/>
          <a:cxnLst/>
          <a:rect l="0" t="0" r="0" b="0"/>
          <a:pathLst>
            <a:path>
              <a:moveTo>
                <a:pt x="2210939" y="0"/>
              </a:moveTo>
              <a:lnTo>
                <a:pt x="2210939" y="304858"/>
              </a:lnTo>
              <a:lnTo>
                <a:pt x="0" y="304858"/>
              </a:lnTo>
              <a:lnTo>
                <a:pt x="0" y="44735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63570-DB37-48E1-BE93-FC12A74008D1}">
      <dsp:nvSpPr>
        <dsp:cNvPr id="0" name=""/>
        <dsp:cNvSpPr/>
      </dsp:nvSpPr>
      <dsp:spPr>
        <a:xfrm>
          <a:off x="3578194" y="3632"/>
          <a:ext cx="2974516" cy="9767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3FE06D-B138-420D-8B38-34C6DFEE0E09}">
      <dsp:nvSpPr>
        <dsp:cNvPr id="0" name=""/>
        <dsp:cNvSpPr/>
      </dsp:nvSpPr>
      <dsp:spPr>
        <a:xfrm>
          <a:off x="3749103" y="165995"/>
          <a:ext cx="2974516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দলিল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777711" y="194603"/>
        <a:ext cx="2917300" cy="919528"/>
      </dsp:txXfrm>
    </dsp:sp>
    <dsp:sp modelId="{45E6566B-22DE-4F56-A950-3845A6F162FB}">
      <dsp:nvSpPr>
        <dsp:cNvPr id="0" name=""/>
        <dsp:cNvSpPr/>
      </dsp:nvSpPr>
      <dsp:spPr>
        <a:xfrm>
          <a:off x="1069094" y="1427730"/>
          <a:ext cx="3570838" cy="97674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68AE7-03A3-4260-AB9C-BB77C5F48203}">
      <dsp:nvSpPr>
        <dsp:cNvPr id="0" name=""/>
        <dsp:cNvSpPr/>
      </dsp:nvSpPr>
      <dsp:spPr>
        <a:xfrm>
          <a:off x="1240003" y="1590093"/>
          <a:ext cx="3570838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প্রত্যক্ষ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268611" y="1618701"/>
        <a:ext cx="3513622" cy="919528"/>
      </dsp:txXfrm>
    </dsp:sp>
    <dsp:sp modelId="{BE045B5A-F1E7-4084-9A97-2DB7DDF83E8E}">
      <dsp:nvSpPr>
        <dsp:cNvPr id="0" name=""/>
        <dsp:cNvSpPr/>
      </dsp:nvSpPr>
      <dsp:spPr>
        <a:xfrm>
          <a:off x="1110033" y="2851828"/>
          <a:ext cx="3488961" cy="97674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D3CF8-6F08-404D-805F-EC9AE3B5A96A}">
      <dsp:nvSpPr>
        <dsp:cNvPr id="0" name=""/>
        <dsp:cNvSpPr/>
      </dsp:nvSpPr>
      <dsp:spPr>
        <a:xfrm>
          <a:off x="1280942" y="3014192"/>
          <a:ext cx="3488961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Real sector</a:t>
          </a:r>
        </a:p>
      </dsp:txBody>
      <dsp:txXfrm>
        <a:off x="1309550" y="3042800"/>
        <a:ext cx="3431745" cy="919528"/>
      </dsp:txXfrm>
    </dsp:sp>
    <dsp:sp modelId="{50DFD7C0-0E59-494F-9191-EC1A719AF8EF}">
      <dsp:nvSpPr>
        <dsp:cNvPr id="0" name=""/>
        <dsp:cNvSpPr/>
      </dsp:nvSpPr>
      <dsp:spPr>
        <a:xfrm>
          <a:off x="1023579" y="4275926"/>
          <a:ext cx="3661867" cy="9767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E0FF38-0CBC-47F1-BEEC-ACB8CEFAF6F2}">
      <dsp:nvSpPr>
        <dsp:cNvPr id="0" name=""/>
        <dsp:cNvSpPr/>
      </dsp:nvSpPr>
      <dsp:spPr>
        <a:xfrm>
          <a:off x="1194488" y="4438290"/>
          <a:ext cx="3661867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পন্য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বদলে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মালিকানা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বদল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223096" y="4466898"/>
        <a:ext cx="3604651" cy="919528"/>
      </dsp:txXfrm>
    </dsp:sp>
    <dsp:sp modelId="{0DE79DB4-FE6F-4A0B-BEC5-53C0958CBB8A}">
      <dsp:nvSpPr>
        <dsp:cNvPr id="0" name=""/>
        <dsp:cNvSpPr/>
      </dsp:nvSpPr>
      <dsp:spPr>
        <a:xfrm>
          <a:off x="5361627" y="1427730"/>
          <a:ext cx="3700184" cy="97674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2E239-8184-46CF-88A7-DFB7DF83815A}">
      <dsp:nvSpPr>
        <dsp:cNvPr id="0" name=""/>
        <dsp:cNvSpPr/>
      </dsp:nvSpPr>
      <dsp:spPr>
        <a:xfrm>
          <a:off x="5532536" y="1590093"/>
          <a:ext cx="3700184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পরোক্ষ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561144" y="1618701"/>
        <a:ext cx="3642968" cy="919528"/>
      </dsp:txXfrm>
    </dsp:sp>
    <dsp:sp modelId="{DC93CD65-6B4B-4921-89A9-A7E4B77F4901}">
      <dsp:nvSpPr>
        <dsp:cNvPr id="0" name=""/>
        <dsp:cNvSpPr/>
      </dsp:nvSpPr>
      <dsp:spPr>
        <a:xfrm>
          <a:off x="5295647" y="2851828"/>
          <a:ext cx="3832144" cy="97674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84125-4AD1-4B80-B1EC-7161BECCB2D7}">
      <dsp:nvSpPr>
        <dsp:cNvPr id="0" name=""/>
        <dsp:cNvSpPr/>
      </dsp:nvSpPr>
      <dsp:spPr>
        <a:xfrm>
          <a:off x="5466556" y="3014192"/>
          <a:ext cx="3832144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Financial sector</a:t>
          </a:r>
        </a:p>
      </dsp:txBody>
      <dsp:txXfrm>
        <a:off x="5495164" y="3042800"/>
        <a:ext cx="3774928" cy="919528"/>
      </dsp:txXfrm>
    </dsp:sp>
    <dsp:sp modelId="{B718E4B6-59B5-4A2E-875B-97DBDB6C1222}">
      <dsp:nvSpPr>
        <dsp:cNvPr id="0" name=""/>
        <dsp:cNvSpPr/>
      </dsp:nvSpPr>
      <dsp:spPr>
        <a:xfrm>
          <a:off x="5027265" y="4275926"/>
          <a:ext cx="4368907" cy="9767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88162-25C4-4B5A-AA2D-9040E5179471}">
      <dsp:nvSpPr>
        <dsp:cNvPr id="0" name=""/>
        <dsp:cNvSpPr/>
      </dsp:nvSpPr>
      <dsp:spPr>
        <a:xfrm>
          <a:off x="5198174" y="4438290"/>
          <a:ext cx="4368907" cy="976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দলিল বদলে মালিকানা বদল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26782" y="4466898"/>
        <a:ext cx="4311691" cy="919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46363-19F2-49C6-B60F-F0FBADF21740}" type="datetimeFigureOut">
              <a:rPr lang="en-US" smtClean="0"/>
              <a:pPr/>
              <a:t>10/30/2019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DB52E-D022-4C91-8521-CB8E71BB69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1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E12B738-43E2-4804-82F0-3952A37A2DFB}" type="datetime5">
              <a:rPr lang="en-US" smtClean="0"/>
              <a:t>30-Oct-19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ACE-72C5-4A0D-BC42-C744A395140D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A3AA-7FA6-4C91-BCE6-2082D1A54AD6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FF6F-B629-4B78-A2A6-B2FF0EE87A12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AA24-BA2A-4A02-9AA9-EC2BE8A2661E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087DC-1856-4382-9744-1474190FD3A8}" type="datetime5">
              <a:rPr lang="en-US" smtClean="0"/>
              <a:t>30-Oct-19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EDC60-4C6B-4277-BB8B-ED8365C9866F}" type="datetime5">
              <a:rPr lang="en-US" smtClean="0"/>
              <a:t>30-Oct-19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E0DBA-223D-4FB7-AD4E-14CE07B9432C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0C97-325F-443B-A2BA-ED9169C20119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A54D5-27A1-40BE-A60D-E9C1A01D35E0}" type="datetime5">
              <a:rPr lang="en-US" smtClean="0"/>
              <a:t>30-Oct-19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C2E5-63E2-405E-A127-30F97B07D4E9}" type="datetime5">
              <a:rPr lang="en-US" smtClean="0"/>
              <a:t>30-Oct-19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876D9A3-B421-448E-A619-37411F5044AE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311749C-0730-48CD-9943-A8387E3430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ransition spd="slow"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B122-C71F-4F96-84A7-38406D988B27}" type="datetime5">
              <a:rPr lang="en-US" smtClean="0"/>
              <a:t>30-Oct-19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3637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E0DF-A336-4199-8C52-80E4FC0D1C7E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54973037"/>
              </p:ext>
            </p:extLst>
          </p:nvPr>
        </p:nvGraphicFramePr>
        <p:xfrm>
          <a:off x="651164" y="568036"/>
          <a:ext cx="10889672" cy="5570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6349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E8AE8F-4CCC-490C-A434-768F5A3AED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7CE8AE8F-4CCC-490C-A434-768F5A3AED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7CE8AE8F-4CCC-490C-A434-768F5A3AED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7CE8AE8F-4CCC-490C-A434-768F5A3AED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A5CC7B-9183-404B-99EF-4A5FDF432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57A5CC7B-9183-404B-99EF-4A5FDF432F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57A5CC7B-9183-404B-99EF-4A5FDF432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57A5CC7B-9183-404B-99EF-4A5FDF432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D8D9F9-E0F6-44D3-BAC3-BAFF57EEE8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C2D8D9F9-E0F6-44D3-BAC3-BAFF57EEE8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C2D8D9F9-E0F6-44D3-BAC3-BAFF57EEE8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C2D8D9F9-E0F6-44D3-BAC3-BAFF57EEE8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819A59-943A-437F-BB30-16DF69CB7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83819A59-943A-437F-BB30-16DF69CB72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83819A59-943A-437F-BB30-16DF69CB7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83819A59-943A-437F-BB30-16DF69CB72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385E39-2A17-4066-B03F-F37E7FE08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09385E39-2A17-4066-B03F-F37E7FE08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09385E39-2A17-4066-B03F-F37E7FE08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09385E39-2A17-4066-B03F-F37E7FE08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74973A-1178-4EDC-8BA7-A0A3D52BF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2374973A-1178-4EDC-8BA7-A0A3D52BF0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2374973A-1178-4EDC-8BA7-A0A3D52BF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2374973A-1178-4EDC-8BA7-A0A3D52BF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FA98AA-9239-4D53-BD25-1C7C1FD43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graphicEl>
                                              <a:dgm id="{A0FA98AA-9239-4D53-BD25-1C7C1FD439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A0FA98AA-9239-4D53-BD25-1C7C1FD43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graphicEl>
                                              <a:dgm id="{A0FA98AA-9239-4D53-BD25-1C7C1FD43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33D2CDE-6FFE-424B-980C-D09567797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graphicEl>
                                              <a:dgm id="{433D2CDE-6FFE-424B-980C-D09567797B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433D2CDE-6FFE-424B-980C-D09567797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graphicEl>
                                              <a:dgm id="{433D2CDE-6FFE-424B-980C-D09567797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A2CE40-8BB9-4E26-9DF1-C80E2B2C6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graphicEl>
                                              <a:dgm id="{1EA2CE40-8BB9-4E26-9DF1-C80E2B2C6C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1EA2CE40-8BB9-4E26-9DF1-C80E2B2C6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graphicEl>
                                              <a:dgm id="{1EA2CE40-8BB9-4E26-9DF1-C80E2B2C6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5DCAD4-62B1-4158-B577-67994DEE8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graphicEl>
                                              <a:dgm id="{3B5DCAD4-62B1-4158-B577-67994DEE83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3B5DCAD4-62B1-4158-B577-67994DEE8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graphicEl>
                                              <a:dgm id="{3B5DCAD4-62B1-4158-B577-67994DEE8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B1AD45-70AF-41A9-815B-6D6DD69E2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graphicEl>
                                              <a:dgm id="{2DB1AD45-70AF-41A9-815B-6D6DD69E2A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2DB1AD45-70AF-41A9-815B-6D6DD69E2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graphicEl>
                                              <a:dgm id="{2DB1AD45-70AF-41A9-815B-6D6DD69E2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4A9B9C-1046-4ED7-9F1E-BA8E3E418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graphicEl>
                                              <a:dgm id="{8C4A9B9C-1046-4ED7-9F1E-BA8E3E418F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8C4A9B9C-1046-4ED7-9F1E-BA8E3E418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8C4A9B9C-1046-4ED7-9F1E-BA8E3E418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1D8F45-2444-4042-A4F5-C8E2AA100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graphicEl>
                                              <a:dgm id="{7B1D8F45-2444-4042-A4F5-C8E2AA100D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7B1D8F45-2444-4042-A4F5-C8E2AA100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graphicEl>
                                              <a:dgm id="{7B1D8F45-2444-4042-A4F5-C8E2AA100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54B20D-5A30-456B-9921-6D8FC87B30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graphicEl>
                                              <a:dgm id="{B254B20D-5A30-456B-9921-6D8FC87B30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B254B20D-5A30-456B-9921-6D8FC87B30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graphicEl>
                                              <a:dgm id="{B254B20D-5A30-456B-9921-6D8FC87B30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DBB93-BEB1-4B39-90B1-8A6C550F16A8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0490061"/>
              </p:ext>
            </p:extLst>
          </p:nvPr>
        </p:nvGraphicFramePr>
        <p:xfrm>
          <a:off x="595745" y="595745"/>
          <a:ext cx="11042073" cy="537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1722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3481A33-49AD-4DAB-BB76-F48490121E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33481A33-49AD-4DAB-BB76-F48490121E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1DF65A0-FA12-44AA-B65A-DC1D5FDDE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E1DF65A0-FA12-44AA-B65A-DC1D5FDDE5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4968F07-5C46-4C4D-874C-D3B63C6619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C4968F07-5C46-4C4D-874C-D3B63C6619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77245653"/>
              </p:ext>
            </p:extLst>
          </p:nvPr>
        </p:nvGraphicFramePr>
        <p:xfrm>
          <a:off x="614149" y="472439"/>
          <a:ext cx="11146442" cy="6161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BF2E-4CAF-487B-8907-D9A4458E11E2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79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333F313-6CE9-4A4F-BFCC-C057B60180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C333F313-6CE9-4A4F-BFCC-C057B60180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D18219-C498-4563-9050-0EF734AF03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B8D18219-C498-4563-9050-0EF734AF03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20873B4-45C2-4717-A873-A2882F975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A20873B4-45C2-4717-A873-A2882F9752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C17BB80-680F-42F3-8886-7634D61F0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0C17BB80-680F-42F3-8886-7634D61F07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79DCFD-E4F6-479F-9CA8-D653395C3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9279DCFD-E4F6-479F-9CA8-D653395C33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2B516F-7FAC-4039-9068-8A2F24238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682B516F-7FAC-4039-9068-8A2F242387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6F69DA-3B41-487E-9332-CE6735262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0E6F69DA-3B41-487E-9332-CE67352629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B19E375-73B3-40DE-8A2B-F914E856E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4B19E375-73B3-40DE-8A2B-F914E856E1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097C95-194A-41E2-A7FE-CB8AB6D3C2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">
                                            <p:graphicEl>
                                              <a:dgm id="{E1097C95-194A-41E2-A7FE-CB8AB6D3C2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F2595BF-DE9F-40E7-ABD4-2A18285B7D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">
                                            <p:graphicEl>
                                              <a:dgm id="{3F2595BF-DE9F-40E7-ABD4-2A18285B7D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18EA40-AA51-4479-B8C7-B00EBAB99F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">
                                            <p:graphicEl>
                                              <a:dgm id="{E118EA40-AA51-4479-B8C7-B00EBAB99F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EFBEE1-04A8-445D-BD2D-4CE986E461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1BEFBEE1-04A8-445D-BD2D-4CE986E461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564991-06E2-4E03-B823-8E41B49DE5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C8564991-06E2-4E03-B823-8E41B49DE5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9615E39-9C29-4D18-98AB-538E44B22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">
                                            <p:graphicEl>
                                              <a:dgm id="{59615E39-9C29-4D18-98AB-538E44B221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FBB08F-ABBD-407F-B941-4B1C3E10C2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">
                                            <p:graphicEl>
                                              <a:dgm id="{8FFBB08F-ABBD-407F-B941-4B1C3E10C2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36ECCB-84E5-41FF-89D2-AC4B73F5DA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">
                                            <p:graphicEl>
                                              <a:dgm id="{4A36ECCB-84E5-41FF-89D2-AC4B73F5DA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96BDF2-489D-47E4-9E54-BFCCDEAC9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">
                                            <p:graphicEl>
                                              <a:dgm id="{BA96BDF2-489D-47E4-9E54-BFCCDEAC9F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416AA5-50BE-4046-9828-ACDD31BD78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2">
                                            <p:graphicEl>
                                              <a:dgm id="{BD416AA5-50BE-4046-9828-ACDD31BD78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D6BF25-F175-4FA9-B0E9-348DBBCA09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">
                                            <p:graphicEl>
                                              <a:dgm id="{6AD6BF25-F175-4FA9-B0E9-348DBBCA09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5A5527-172E-42A9-9F4D-143FCFFF1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">
                                            <p:graphicEl>
                                              <a:dgm id="{2A5A5527-172E-42A9-9F4D-143FCFFF17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81F964-DFDF-44C4-8C11-4E2C3878A7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2">
                                            <p:graphicEl>
                                              <a:dgm id="{7A81F964-DFDF-44C4-8C11-4E2C3878A7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913C14-0D5F-4CBD-8E52-2AC5CEE0D7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2">
                                            <p:graphicEl>
                                              <a:dgm id="{42913C14-0D5F-4CBD-8E52-2AC5CEE0D7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D01CE4B-6572-496E-A399-F712BABD65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2">
                                            <p:graphicEl>
                                              <a:dgm id="{3D01CE4B-6572-496E-A399-F712BABD65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C5FA87-8F77-405A-8DA1-9BA59534EA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">
                                            <p:graphicEl>
                                              <a:dgm id="{DCC5FA87-8F77-405A-8DA1-9BA59534EA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B3665A6-E868-47D0-900B-2055D95B71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2">
                                            <p:graphicEl>
                                              <a:dgm id="{2B3665A6-E868-47D0-900B-2055D95B71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64B306-1E6D-458C-B83C-FF3BA1E0AB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">
                                            <p:graphicEl>
                                              <a:dgm id="{4964B306-1E6D-458C-B83C-FF3BA1E0AB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18D66F6-740B-447F-B504-FDDCE0629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2">
                                            <p:graphicEl>
                                              <a:dgm id="{D18D66F6-740B-447F-B504-FDDCE06295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FDF825-DAD8-4049-948B-8C5CD04CE4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2">
                                            <p:graphicEl>
                                              <a:dgm id="{16FDF825-DAD8-4049-948B-8C5CD04CE4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53B43F-541E-44D6-9362-DF25B8170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2">
                                            <p:graphicEl>
                                              <a:dgm id="{AC53B43F-541E-44D6-9362-DF25B81703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06FCEFB-5C89-4C4D-8964-6FD0AD7AA7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2">
                                            <p:graphicEl>
                                              <a:dgm id="{C06FCEFB-5C89-4C4D-8964-6FD0AD7AA7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92E918-EB47-4A7F-A3EE-00C2A48535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2">
                                            <p:graphicEl>
                                              <a:dgm id="{0292E918-EB47-4A7F-A3EE-00C2A48535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255FA7-0060-4D32-AF6A-D2D66F3D9E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2">
                                            <p:graphicEl>
                                              <a:dgm id="{DE255FA7-0060-4D32-AF6A-D2D66F3D9E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F43A2A-4BDA-4394-B6BA-9AD9BE053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2">
                                            <p:graphicEl>
                                              <a:dgm id="{32F43A2A-4BDA-4394-B6BA-9AD9BE0530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2B0EA6-EC3F-4917-A3A7-6AA4D1050B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2">
                                            <p:graphicEl>
                                              <a:dgm id="{C82B0EA6-EC3F-4917-A3A7-6AA4D1050B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CFA3EC-7A24-4EDF-9F95-810417F8EB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2">
                                            <p:graphicEl>
                                              <a:dgm id="{92CFA3EC-7A24-4EDF-9F95-810417F8EB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BB9D45-6723-4BC6-856F-864901510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2">
                                            <p:graphicEl>
                                              <a:dgm id="{77BB9D45-6723-4BC6-856F-864901510F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78BFAD-F00C-473A-AE9B-482C5CF46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2">
                                            <p:graphicEl>
                                              <a:dgm id="{1F78BFAD-F00C-473A-AE9B-482C5CF469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A37EDA-560B-44EF-A51C-6E881F953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2">
                                            <p:graphicEl>
                                              <a:dgm id="{3BA37EDA-560B-44EF-A51C-6E881F9530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1AEF4A-D037-4C59-9F37-7641E61CA5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2">
                                            <p:graphicEl>
                                              <a:dgm id="{311AEF4A-D037-4C59-9F37-7641E61CA5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6A9E70D-C474-499E-BA4D-830A590A1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2">
                                            <p:graphicEl>
                                              <a:dgm id="{06A9E70D-C474-499E-BA4D-830A590A19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EE7EBC-67A9-4385-B5B5-D7A7690117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2">
                                            <p:graphicEl>
                                              <a:dgm id="{83EE7EBC-67A9-4385-B5B5-D7A7690117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494D-6A68-4471-9572-D01F9DE7EDD6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75837639"/>
              </p:ext>
            </p:extLst>
          </p:nvPr>
        </p:nvGraphicFramePr>
        <p:xfrm>
          <a:off x="637309" y="719667"/>
          <a:ext cx="10903527" cy="5126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41413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73A664-70AF-470B-A6BF-6E63923F6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DA73A664-70AF-470B-A6BF-6E63923F66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56A54C-30EB-4196-933E-01B73B2792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C156A54C-30EB-4196-933E-01B73B2792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E2490A-2732-4AB4-9495-8F7E349BA2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21E2490A-2732-4AB4-9495-8F7E349BA2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32832387"/>
              </p:ext>
            </p:extLst>
          </p:nvPr>
        </p:nvGraphicFramePr>
        <p:xfrm>
          <a:off x="818866" y="719666"/>
          <a:ext cx="1059066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8467-F318-4FDD-A9CF-DB0165628553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569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B63570-DB37-48E1-BE93-FC12A74008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45B63570-DB37-48E1-BE93-FC12A74008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3FE06D-B138-420D-8B38-34C6DFEE0E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913FE06D-B138-420D-8B38-34C6DFEE0E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74EFDB6-5D9A-441D-B880-720F99B7F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674EFDB6-5D9A-441D-B880-720F99B7F2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E6566B-22DE-4F56-A950-3845A6F16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45E6566B-22DE-4F56-A950-3845A6F162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768AE7-03A3-4260-AB9C-BB77C5F48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39768AE7-03A3-4260-AB9C-BB77C5F482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A25634-DD44-4E69-B69B-88F71F073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42A25634-DD44-4E69-B69B-88F71F0732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DE79DB4-FE6F-4A0B-BEC5-53C0958CBB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0DE79DB4-FE6F-4A0B-BEC5-53C0958CBB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7D2E239-8184-46CF-88A7-DFB7DF8381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A7D2E239-8184-46CF-88A7-DFB7DF8381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6EA6C2-FA34-4EC2-A9B5-5437FA576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286EA6C2-FA34-4EC2-A9B5-5437FA576F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E045B5A-F1E7-4084-9A97-2DB7DDF83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BE045B5A-F1E7-4084-9A97-2DB7DDF83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BD3CF8-6F08-404D-805F-EC9AE3B5A9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FABD3CF8-6F08-404D-805F-EC9AE3B5A9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6481BB-45C0-4D87-983B-2151685808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AE6481BB-45C0-4D87-983B-2151685808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93CD65-6B4B-4921-89A9-A7E4B77F49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DC93CD65-6B4B-4921-89A9-A7E4B77F49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284125-4AD1-4B80-B1EC-7161BECCB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F0284125-4AD1-4B80-B1EC-7161BECCB2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EB5A668-C93F-439B-9EC2-2491315CCA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>
                                            <p:graphicEl>
                                              <a:dgm id="{EEB5A668-C93F-439B-9EC2-2491315CCA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DFD7C0-0E59-494F-9191-EC1A719AF8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">
                                            <p:graphicEl>
                                              <a:dgm id="{50DFD7C0-0E59-494F-9191-EC1A719AF8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E0FF38-0CBC-47F1-BEEC-ACB8CEFAF6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">
                                            <p:graphicEl>
                                              <a:dgm id="{D5E0FF38-0CBC-47F1-BEEC-ACB8CEFAF6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B0734F-2BC5-4BDC-B146-B733D55C87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">
                                            <p:graphicEl>
                                              <a:dgm id="{95B0734F-2BC5-4BDC-B146-B733D55C87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718E4B6-59B5-4A2E-875B-97DBDB6C12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graphicEl>
                                              <a:dgm id="{B718E4B6-59B5-4A2E-875B-97DBDB6C12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B88162-25C4-4B5A-AA2D-9040E51794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">
                                            <p:graphicEl>
                                              <a:dgm id="{A4B88162-25C4-4B5A-AA2D-9040E51794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5DFBF-D4F0-470B-84E9-A41966DEC4F0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95048444"/>
              </p:ext>
            </p:extLst>
          </p:nvPr>
        </p:nvGraphicFramePr>
        <p:xfrm>
          <a:off x="678873" y="622684"/>
          <a:ext cx="1089429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5430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5B9AC54-598F-4837-9C2A-E6AE99658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95B9AC54-598F-4837-9C2A-E6AE996588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03336B-38F8-4F74-BF1C-29FDC31F5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0A03336B-38F8-4F74-BF1C-29FDC31F53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5BE4D2-D608-409C-864A-41C20021FD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AB5BE4D2-D608-409C-864A-41C20021FD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17156725"/>
              </p:ext>
            </p:extLst>
          </p:nvPr>
        </p:nvGraphicFramePr>
        <p:xfrm>
          <a:off x="484909" y="290946"/>
          <a:ext cx="11166764" cy="6170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39C5-F413-4EDA-9611-07787F2696CE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240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E039CF-7FEB-4F08-88CD-D44F0F7E51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85E039CF-7FEB-4F08-88CD-D44F0F7E51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4EA71D-EC4B-470A-9876-95719F0F1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9C4EA71D-EC4B-470A-9876-95719F0F19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ABB45F-82A4-4248-BF7E-779904CB28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ACABB45F-82A4-4248-BF7E-779904CB28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8EF4CFD-7453-4825-A319-3D6077950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38EF4CFD-7453-4825-A319-3D60779500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48B0D8-40A3-40B0-829A-E96AC35C6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4948B0D8-40A3-40B0-829A-E96AC35C62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266112-0E9E-43E7-9F10-0E5041B6B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10266112-0E9E-43E7-9F10-0E5041B6B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69FF42-F609-4F8F-973B-922BE94ED5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9169FF42-F609-4F8F-973B-922BE94ED5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7E8518-68B6-4417-8672-47EC4891A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6C7E8518-68B6-4417-8672-47EC4891AC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F367E9-6785-4599-BD8C-657571E63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graphicEl>
                                              <a:dgm id="{00F367E9-6785-4599-BD8C-657571E632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8BBB6EC-4B0D-431F-AB13-EDF8B1C253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08BBB6EC-4B0D-431F-AB13-EDF8B1C253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2D2004F-D75B-4F4B-AD5A-D6B33596CA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F2D2004F-D75B-4F4B-AD5A-D6B33596CA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AFC3123-61CB-444E-95A2-866B4F9635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dgm id="{2AFC3123-61CB-444E-95A2-866B4F9635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AA6665-0675-457B-A2BB-5B0473B9F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">
                                            <p:graphicEl>
                                              <a:dgm id="{20AA6665-0675-457B-A2BB-5B0473B9F2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FC3702-28B4-454E-B23B-F1AC87E34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">
                                            <p:graphicEl>
                                              <a:dgm id="{29FC3702-28B4-454E-B23B-F1AC87E347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7164EE-2929-4F6E-8EA8-B43552A02C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E27164EE-2929-4F6E-8EA8-B43552A02C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704A8E-7B34-469D-9F09-467CC6A45B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">
                                            <p:graphicEl>
                                              <a:dgm id="{83704A8E-7B34-469D-9F09-467CC6A45B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900C29-B4F7-45BD-94B8-51AB4DF93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">
                                            <p:graphicEl>
                                              <a:dgm id="{5C900C29-B4F7-45BD-94B8-51AB4DF933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347E62-92DD-4A7B-8722-DC82E384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E1347E62-92DD-4A7B-8722-DC82E3848B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E464169-563F-4549-8F27-4F31BDE0EE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">
                                            <p:graphicEl>
                                              <a:dgm id="{BE464169-563F-4549-8F27-4F31BDE0EE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51C09D-B956-48BC-8D38-927FFBBDFF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0351C09D-B956-48BC-8D38-927FFBBDFF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BEF799-47C5-43F8-95DC-D9DE992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">
                                            <p:graphicEl>
                                              <a:dgm id="{5CBEF799-47C5-43F8-95DC-D9DE9922F4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190BDFD-3332-4F64-814B-8585ECACFD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">
                                            <p:graphicEl>
                                              <a:dgm id="{5190BDFD-3332-4F64-814B-8585ECACFD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5D8AA6B-379F-4528-AF05-0BC21C0A8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">
                                            <p:graphicEl>
                                              <a:dgm id="{75D8AA6B-379F-4528-AF05-0BC21C0A83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04D52A-888A-41CB-9376-10CF893CCF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">
                                            <p:graphicEl>
                                              <a:dgm id="{7204D52A-888A-41CB-9376-10CF893CCF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5B0D66-C12F-4576-9E5C-336EEEAAF2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">
                                            <p:graphicEl>
                                              <a:dgm id="{3C5B0D66-C12F-4576-9E5C-336EEEAAF2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A40C7A-BC17-48B8-8EA6-68C917D9A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">
                                            <p:graphicEl>
                                              <a:dgm id="{5BA40C7A-BC17-48B8-8EA6-68C917D9AF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1A8C3F-66E2-4C9D-B964-D4A33FCCF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">
                                            <p:graphicEl>
                                              <a:dgm id="{5B1A8C3F-66E2-4C9D-B964-D4A33FCCF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5834B0-2AA0-475A-A082-646569AA3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">
                                            <p:graphicEl>
                                              <a:dgm id="{285834B0-2AA0-475A-A082-646569AA33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EE2C14-49AF-4160-B021-EBB4FAA88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">
                                            <p:graphicEl>
                                              <a:dgm id="{E9EE2C14-49AF-4160-B021-EBB4FAA880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C9841C-FB4D-459D-865B-BA2BC21A9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">
                                            <p:graphicEl>
                                              <a:dgm id="{50C9841C-FB4D-459D-865B-BA2BC21A9C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BBE30F2-0145-4F8A-AEEC-001E32CB42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">
                                            <p:graphicEl>
                                              <a:dgm id="{4BBE30F2-0145-4F8A-AEEC-001E32CB42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236BE5-0AF1-4091-8221-9508E8AEA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">
                                            <p:graphicEl>
                                              <a:dgm id="{16236BE5-0AF1-4091-8221-9508E8AEA8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BAE047-6C99-4188-B4FA-531C33E938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">
                                            <p:graphicEl>
                                              <a:dgm id="{ABBAE047-6C99-4188-B4FA-531C33E938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4ABAF65-41EB-4E57-9531-056E8DF2F4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">
                                            <p:graphicEl>
                                              <a:dgm id="{74ABAF65-41EB-4E57-9531-056E8DF2F4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F99766-42FA-4331-8B05-5FD3E43967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">
                                            <p:graphicEl>
                                              <a:dgm id="{79F99766-42FA-4331-8B05-5FD3E43967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47FA8BC-E4BE-4E74-AB7F-8B2E82EF0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">
                                            <p:graphicEl>
                                              <a:dgm id="{447FA8BC-E4BE-4E74-AB7F-8B2E82EF07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62F132-C500-47F4-AF0E-B1A27C57F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">
                                            <p:graphicEl>
                                              <a:dgm id="{AF62F132-C500-47F4-AF0E-B1A27C57FD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25CB6C-EEC1-4032-86A2-0B6CC2825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">
                                            <p:graphicEl>
                                              <a:dgm id="{3725CB6C-EEC1-4032-86A2-0B6CC2825E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2837" y="796635"/>
            <a:ext cx="9366325" cy="114300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89813-D169-438E-8D23-2730659C28E7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92729" y="1939636"/>
            <a:ext cx="10861962" cy="4530437"/>
          </a:xfrm>
        </p:spPr>
        <p:txBody>
          <a:bodyPr numCol="2">
            <a:noAutofit/>
          </a:bodyPr>
          <a:lstStyle/>
          <a:p>
            <a:pPr marL="640080" lvl="2" indent="0">
              <a:buNone/>
            </a:pPr>
            <a:r>
              <a:rPr lang="bn-BD" sz="2400" b="1" i="1" dirty="0">
                <a:latin typeface="NikoshBAN" pitchFamily="2" charset="0"/>
                <a:cs typeface="NikoshBAN" pitchFamily="2" charset="0"/>
              </a:rPr>
              <a:t>১. </a:t>
            </a: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অর্থায়ন কাঠামো কি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২. অর্থায়ন কাঠামো</a:t>
            </a:r>
            <a:r>
              <a:rPr lang="bn-BD" sz="2400" b="1" i="1" dirty="0">
                <a:latin typeface="NikoshBAN" pitchFamily="2" charset="0"/>
                <a:cs typeface="NikoshBAN" pitchFamily="2" charset="0"/>
              </a:rPr>
              <a:t>র উপাদান</a:t>
            </a:r>
            <a:r>
              <a:rPr lang="bn-IN" sz="2400" b="1" i="1" dirty="0">
                <a:latin typeface="NikoshBAN" pitchFamily="2" charset="0"/>
                <a:cs typeface="NikoshBAN" pitchFamily="2" charset="0"/>
              </a:rPr>
              <a:t> গুলো কি কি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৩. বাজার কী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৪.  বাজারের প্রকারভেদ দেখাও?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৫.  বাজারের হাতিয়ার গুলো কি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৬. প্রতিষ্ঠান কী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৭.  প্রতিষ্ঠানের প্রকারভেদ দেখাও?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৮. দলিল কী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৯.  দলিলের প্রকারভেদ দেখাও</a:t>
            </a:r>
            <a:r>
              <a:rPr lang="bn-IN" sz="2400" b="1" i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2400" b="1" i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১০. নিয়ন্ত্রনকারী সংস্থা কী</a:t>
            </a:r>
            <a:r>
              <a:rPr lang="en-US" sz="2400" b="1" i="1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640080" lvl="2" indent="0">
              <a:buNone/>
            </a:pP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১১. নিয়ন্ত্রনকারী সংস্থা গুলো কি কি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r>
              <a:rPr lang="bn-IN" sz="2400" b="1" i="1" dirty="0">
                <a:latin typeface="NikoshBAN" pitchFamily="2" charset="0"/>
                <a:cs typeface="NikoshBAN" pitchFamily="2" charset="0"/>
              </a:rPr>
              <a:t>১২. 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BCA-1991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FIA-1993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NIA-1881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SEO-1969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SECA-1993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IA-2010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1399032" lvl="3" indent="-457200">
              <a:buFont typeface="+mj-lt"/>
              <a:buAutoNum type="arabicPeriod"/>
            </a:pPr>
            <a:r>
              <a:rPr lang="en-US" sz="2400" b="1" i="1" dirty="0">
                <a:latin typeface="NikoshBAN" pitchFamily="2" charset="0"/>
                <a:cs typeface="NikoshBAN" pitchFamily="2" charset="0"/>
              </a:rPr>
              <a:t>MRA-2006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endParaRPr lang="en-US" sz="2400" b="1" dirty="0">
              <a:latin typeface="NikoshBAN" pitchFamily="2" charset="0"/>
              <a:cs typeface="NikoshBAN" pitchFamily="2" charset="0"/>
            </a:endParaRPr>
          </a:p>
          <a:p>
            <a:pPr marL="640080" lvl="2" indent="0">
              <a:buNone/>
            </a:pP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158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807D-4F1B-4FCD-BFBF-89593DFAD9AC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11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0"/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 </a:t>
            </a:r>
            <a:r>
              <a:rPr lang="bn-IN" sz="5400" b="1" cap="none" spc="0" dirty="0">
                <a:ln w="57150"/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হাফেজ</a:t>
            </a:r>
            <a:endParaRPr lang="en-US" sz="5400" b="1" cap="none" spc="0" dirty="0">
              <a:ln w="57150"/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1D07-51A6-4049-AC05-4EEA29452E27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0512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মোবাইলঃ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44" y="1981201"/>
            <a:ext cx="3473336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BF089F5-A9A8-40DB-A8C2-F19B29512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1D49-9CA7-4CE0-8A42-5C1F491CB508}" type="datetime5">
              <a:rPr lang="en-US" smtClean="0"/>
              <a:t>30-Oct-19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D718AAA-1402-4BAE-AA4D-10B72CD1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C205BE5-B5A9-4EAD-B98F-88370D0A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04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4DD8-F978-464A-8DD4-21AB9AC64F6E}" type="datetime5">
              <a:rPr lang="en-US" b="1" smtClean="0"/>
              <a:t>30-Oct-19</a:t>
            </a:fld>
            <a:endParaRPr lang="en-US" b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17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70CA-C2D0-4137-A65D-B6CF6924786E}" type="datetime5">
              <a:rPr lang="en-US" smtClean="0"/>
              <a:t>30-Oct-19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42608" y="2590800"/>
            <a:ext cx="6739938" cy="21172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কাঠামো</a:t>
            </a:r>
            <a:endParaRPr lang="bn-IN" sz="5400" dirty="0">
              <a:ln>
                <a:solidFill>
                  <a:srgbClr val="00B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040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400" y="796635"/>
            <a:ext cx="9366325" cy="114300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29" y="1939636"/>
            <a:ext cx="10861962" cy="4530437"/>
          </a:xfrm>
        </p:spPr>
        <p:txBody>
          <a:bodyPr numCol="2">
            <a:noAutofit/>
          </a:bodyPr>
          <a:lstStyle/>
          <a:p>
            <a:pPr marL="68580" indent="0">
              <a:buNone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এ </a:t>
            </a:r>
            <a:r>
              <a:rPr lang="en-US" b="1" i="1" dirty="0" err="1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i="1" dirty="0" err="1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i="1" dirty="0" err="1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i="1" dirty="0" err="1">
                <a:latin typeface="NikoshBAN" pitchFamily="2" charset="0"/>
                <a:cs typeface="NikoshBAN" pitchFamily="2" charset="0"/>
              </a:rPr>
              <a:t>যা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i="1" dirty="0" err="1">
                <a:latin typeface="NikoshBAN" pitchFamily="2" charset="0"/>
                <a:cs typeface="NikoshBAN" pitchFamily="2" charset="0"/>
              </a:rPr>
              <a:t>শিখতে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i="1" dirty="0" err="1">
                <a:latin typeface="NikoshBAN" pitchFamily="2" charset="0"/>
                <a:cs typeface="NikoshBAN" pitchFamily="2" charset="0"/>
              </a:rPr>
              <a:t>পারব</a:t>
            </a:r>
            <a:r>
              <a:rPr lang="en-US" b="1" i="1" dirty="0" smtClean="0">
                <a:latin typeface="NikoshBAN" pitchFamily="2" charset="0"/>
                <a:cs typeface="NikoshBAN" pitchFamily="2" charset="0"/>
              </a:rPr>
              <a:t>…….</a:t>
            </a:r>
          </a:p>
          <a:p>
            <a:pPr marL="822960" lvl="1" indent="-457200">
              <a:buFont typeface="+mj-lt"/>
              <a:buAutoNum type="arabicPeriod"/>
            </a:pPr>
            <a:r>
              <a:rPr lang="bn-BD" b="1" i="1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b="1" i="1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IN" b="1" i="1" dirty="0">
                <a:latin typeface="NikoshBAN" pitchFamily="2" charset="0"/>
                <a:cs typeface="NikoshBAN" pitchFamily="2" charset="0"/>
              </a:rPr>
              <a:t>অর্থায়ন কাঠামো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২. অর্থায়ন কাঠামো</a:t>
            </a:r>
            <a:r>
              <a:rPr lang="bn-BD" b="1" i="1" dirty="0">
                <a:latin typeface="NikoshBAN" pitchFamily="2" charset="0"/>
                <a:cs typeface="NikoshBAN" pitchFamily="2" charset="0"/>
              </a:rPr>
              <a:t>র উপাদান</a:t>
            </a:r>
            <a:r>
              <a:rPr lang="bn-IN" b="1" i="1" dirty="0">
                <a:latin typeface="NikoshBAN" pitchFamily="2" charset="0"/>
                <a:cs typeface="NikoshBAN" pitchFamily="2" charset="0"/>
              </a:rPr>
              <a:t> গুলো কি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৩. বাজার কী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৪.  বাজারের প্রকারভেদ দেখাও?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৫.  বাজারের হাতিয়ার গুলো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৬. প্রতিষ্ঠান কী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৭.  প্রতিষ্ঠানের প্রকারভেদ দেখাও?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৮. দলিল কী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 smtClean="0">
                <a:latin typeface="NikoshBAN" pitchFamily="2" charset="0"/>
                <a:cs typeface="NikoshBAN" pitchFamily="2" charset="0"/>
              </a:rPr>
              <a:t>দলিলের </a:t>
            </a:r>
            <a:r>
              <a:rPr lang="bn-IN" b="1" i="1" dirty="0">
                <a:latin typeface="NikoshBAN" pitchFamily="2" charset="0"/>
                <a:cs typeface="NikoshBAN" pitchFamily="2" charset="0"/>
              </a:rPr>
              <a:t>প্রকারভেদ </a:t>
            </a:r>
            <a:r>
              <a:rPr lang="bn-IN" b="1" i="1" dirty="0" smtClean="0">
                <a:latin typeface="NikoshBAN" pitchFamily="2" charset="0"/>
                <a:cs typeface="NikoshBAN" pitchFamily="2" charset="0"/>
              </a:rPr>
              <a:t>দেখাও?</a:t>
            </a:r>
            <a:endParaRPr lang="en-US" b="1" i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endParaRPr lang="en-US" b="1" i="1" dirty="0" smtClean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endParaRPr lang="en-US" b="1" i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 smtClean="0">
                <a:latin typeface="NikoshBAN" pitchFamily="2" charset="0"/>
                <a:cs typeface="NikoshBAN" pitchFamily="2" charset="0"/>
              </a:rPr>
              <a:t>১০</a:t>
            </a:r>
            <a:r>
              <a:rPr lang="bn-IN" b="1" i="1" dirty="0">
                <a:latin typeface="NikoshBAN" pitchFamily="2" charset="0"/>
                <a:cs typeface="NikoshBAN" pitchFamily="2" charset="0"/>
              </a:rPr>
              <a:t>. নিয়ন্ত্রনকারী সংস্থা কী</a:t>
            </a:r>
            <a:r>
              <a:rPr lang="en-US" b="1" i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১১. নিয়ন্ত্রনকারী সংস্থা গুলো কি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১২. 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BCA-1991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FIA-1993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NIA-1881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SEO-1969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SECA-1993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IA-2010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1188720" lvl="2" indent="-457200">
              <a:buFont typeface="+mj-lt"/>
              <a:buAutoNum type="arabicPeriod"/>
            </a:pPr>
            <a:r>
              <a:rPr lang="en-US" b="1" i="1" dirty="0">
                <a:latin typeface="NikoshBAN" pitchFamily="2" charset="0"/>
                <a:cs typeface="NikoshBAN" pitchFamily="2" charset="0"/>
              </a:rPr>
              <a:t>MRA-2006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68580" indent="0">
              <a:buNone/>
            </a:pP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marL="68580" indent="0">
              <a:buNone/>
            </a:pP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C605-C12B-48F5-BA75-71751B395775}" type="datetime5">
              <a:rPr lang="en-US" smtClean="0"/>
              <a:t>30-Oct-19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00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D61D6-0EAC-49B3-AD4E-D78B5D2D4480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50800958"/>
              </p:ext>
            </p:extLst>
          </p:nvPr>
        </p:nvGraphicFramePr>
        <p:xfrm>
          <a:off x="651164" y="706582"/>
          <a:ext cx="10945091" cy="5153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14172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3619457-150F-4C92-B93C-AB5E5619D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C3619457-150F-4C92-B93C-AB5E5619D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C3619457-150F-4C92-B93C-AB5E5619D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F10C5D-A6BC-4F5D-98B3-30E6AB6E7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F5F10C5D-A6BC-4F5D-98B3-30E6AB6E7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F5F10C5D-A6BC-4F5D-98B3-30E6AB6E7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B0AF55-274C-4370-8489-727E620742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CBB0AF55-274C-4370-8489-727E620742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CBB0AF55-274C-4370-8489-727E620742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5181625"/>
              </p:ext>
            </p:extLst>
          </p:nvPr>
        </p:nvGraphicFramePr>
        <p:xfrm>
          <a:off x="838200" y="750627"/>
          <a:ext cx="10515600" cy="542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DCAE-30A3-4B8A-B955-961E33450F18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891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52D2D3-3593-41D8-B559-FA5DE2E4E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2952D2D3-3593-41D8-B559-FA5DE2E4E7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C0E2F6B-E98B-4FC0-96DF-10058530DB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8C0E2F6B-E98B-4FC0-96DF-10058530DB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8A2214-72B8-4065-A349-D2A546FE98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538A2214-72B8-4065-A349-D2A546FE98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9AD1E4-E5F9-49BC-9506-2C06424F44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2C9AD1E4-E5F9-49BC-9506-2C06424F44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9B9784-47BD-4D69-9337-CF6946C839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C29B9784-47BD-4D69-9337-CF6946C839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8689EA7-7BEF-44C1-8E06-653A81A228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38689EA7-7BEF-44C1-8E06-653A81A228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91C8EB-892E-4489-BFC8-F387729D55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B091C8EB-892E-4489-BFC8-F387729D55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0C165D-7F19-45D7-9868-432D92A78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160C165D-7F19-45D7-9868-432D92A78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3D97B3-3A95-413B-85BF-DF3EE47BF8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">
                                            <p:graphicEl>
                                              <a:dgm id="{4D3D97B3-3A95-413B-85BF-DF3EE47BF8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6337F-DC4E-4ED3-B08A-8C3E2E158EDC}" type="datetime5">
              <a:rPr lang="en-US" smtClean="0"/>
              <a:t>30-Oct-19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47354364"/>
              </p:ext>
            </p:extLst>
          </p:nvPr>
        </p:nvGraphicFramePr>
        <p:xfrm>
          <a:off x="623455" y="719666"/>
          <a:ext cx="11014363" cy="5002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92466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FBBD115-D52D-43C4-875A-2171F41400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4FBBD115-D52D-43C4-875A-2171F41400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B457B7-BDBB-4FD0-8B95-0A0104934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C2B457B7-BDBB-4FD0-8B95-0A01049347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72E1CDB-47F7-49A1-A97D-8F5C8A3F7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672E1CDB-47F7-49A1-A97D-8F5C8A3F7D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9559400"/>
              </p:ext>
            </p:extLst>
          </p:nvPr>
        </p:nvGraphicFramePr>
        <p:xfrm>
          <a:off x="637309" y="660424"/>
          <a:ext cx="10931235" cy="563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C65C-2AE1-4578-90D6-EEEC5EDCCC46}" type="datetime5">
              <a:rPr lang="en-US" smtClean="0"/>
              <a:t>30-Oct-19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138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E522B23-433D-40DD-8EAB-59AF528D50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4E522B23-433D-40DD-8EAB-59AF528D50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122463-D766-4937-88A3-6DFBD991D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F8122463-D766-4937-88A3-6DFBD991DB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2B3AFA5-EE65-4941-964D-9745B1F9D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B2B3AFA5-EE65-4941-964D-9745B1F9D4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EE5CCF-E2B6-4B74-8B10-E0112CE04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14EE5CCF-E2B6-4B74-8B10-E0112CE043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4F61EB-5354-45C6-BDEB-6CC73EADE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474F61EB-5354-45C6-BDEB-6CC73EADE8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957E54-612F-4C84-9E54-F85047CB92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3C957E54-612F-4C84-9E54-F85047CB92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EC8D05-2277-4720-94D6-96950D8087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FEEC8D05-2277-4720-94D6-96950D8087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EC6331-5DA8-4B78-A29D-51679111C6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72EC6331-5DA8-4B78-A29D-51679111C6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DB0DB4-0F7C-4B13-8204-D4D7AC7A52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">
                                            <p:graphicEl>
                                              <a:dgm id="{E5DB0DB4-0F7C-4B13-8204-D4D7AC7A52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C1F2D7-F153-45E4-9781-251F28B05B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">
                                            <p:graphicEl>
                                              <a:dgm id="{BBC1F2D7-F153-45E4-9781-251F28B05B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8BBCFBE-5362-4671-85F0-5D5F6642F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">
                                            <p:graphicEl>
                                              <a:dgm id="{E8BBCFBE-5362-4671-85F0-5D5F6642F0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4191AC-7360-4460-913D-386FCD7D5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8E4191AC-7360-4460-913D-386FCD7D53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5B3186-A0BA-4A9F-B913-C8E565AE17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665B3186-A0BA-4A9F-B913-C8E565AE17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4635C8-C574-44CC-9B60-21184FAA15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">
                                            <p:graphicEl>
                                              <a:dgm id="{C54635C8-C574-44CC-9B60-21184FAA15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8A39A9-EEC4-4479-A128-4E6983A9E6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">
                                            <p:graphicEl>
                                              <a:dgm id="{AD8A39A9-EEC4-4479-A128-4E6983A9E6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26E836-4BB4-432F-990B-AA4CC6A67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">
                                            <p:graphicEl>
                                              <a:dgm id="{6426E836-4BB4-432F-990B-AA4CC6A678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47DF8-E2E7-4EC5-9E66-4227A40C37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">
                                            <p:graphicEl>
                                              <a:dgm id="{F9B47DF8-E2E7-4EC5-9E66-4227A40C37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CE5697-1915-4583-B4D6-86F5FB72F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2">
                                            <p:graphicEl>
                                              <a:dgm id="{0ECE5697-1915-4583-B4D6-86F5FB72F3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BE9FF5-D65C-44FA-9FAC-E7D120A2D3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">
                                            <p:graphicEl>
                                              <a:dgm id="{EFBE9FF5-D65C-44FA-9FAC-E7D120A2D3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78DFE76-B139-4642-A08C-C8CC2DA09F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">
                                            <p:graphicEl>
                                              <a:dgm id="{678DFE76-B139-4642-A08C-C8CC2DA09F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F772B3C-78DA-43C7-9A18-149394E79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2">
                                            <p:graphicEl>
                                              <a:dgm id="{DF772B3C-78DA-43C7-9A18-149394E79A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51BA15-FD7E-4C44-8FD8-1C30154D5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2">
                                            <p:graphicEl>
                                              <a:dgm id="{E351BA15-FD7E-4C44-8FD8-1C30154D5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D6B8FF9-AF3A-419E-83BA-DA2EFF848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2">
                                            <p:graphicEl>
                                              <a:dgm id="{9D6B8FF9-AF3A-419E-83BA-DA2EFF8487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58B412-DFBA-49D3-8D01-877AC91A05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2">
                                            <p:graphicEl>
                                              <a:dgm id="{C458B412-DFBA-49D3-8D01-877AC91A05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4D2CBCD-87C7-4F89-B286-9CA213755A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">
                                            <p:graphicEl>
                                              <a:dgm id="{54D2CBCD-87C7-4F89-B286-9CA213755A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8C1083-AEF6-4CF8-A376-B2506BB1DD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2">
                                            <p:graphicEl>
                                              <a:dgm id="{528C1083-AEF6-4CF8-A376-B2506BB1DD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62D103-AFC5-45BB-BC6C-9F7574AFD8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2">
                                            <p:graphicEl>
                                              <a:dgm id="{2962D103-AFC5-45BB-BC6C-9F7574AFD8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1BCDE1-412D-4013-BE31-77A28E13C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2">
                                            <p:graphicEl>
                                              <a:dgm id="{F31BCDE1-412D-4013-BE31-77A28E13CF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E2F59A-05E1-490F-8CE2-3847772FEF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2">
                                            <p:graphicEl>
                                              <a:dgm id="{3BE2F59A-05E1-490F-8CE2-3847772FEF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8D9E3BB-C523-4A91-B4C5-9BC196D69A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2">
                                            <p:graphicEl>
                                              <a:dgm id="{A8D9E3BB-C523-4A91-B4C5-9BC196D69A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3B17C2-EF34-43F1-B1A4-592BA10E15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2">
                                            <p:graphicEl>
                                              <a:dgm id="{BD3B17C2-EF34-43F1-B1A4-592BA10E15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17E170A-1BAD-4D00-86F3-E55A1977F4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2">
                                            <p:graphicEl>
                                              <a:dgm id="{517E170A-1BAD-4D00-86F3-E55A1977F4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D878CC3-08A0-41BA-8DFA-7526FBA8BB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2">
                                            <p:graphicEl>
                                              <a:dgm id="{3D878CC3-08A0-41BA-8DFA-7526FBA8BB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6556A81-1CFE-4F1A-98B3-C02C8E0B3F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2">
                                            <p:graphicEl>
                                              <a:dgm id="{06556A81-1CFE-4F1A-98B3-C02C8E0B3F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5254E9-52CD-434D-B81A-A5BE6DF5E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2">
                                            <p:graphicEl>
                                              <a:dgm id="{CB5254E9-52CD-434D-B81A-A5BE6DF5E3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2DEA8A-0B97-4672-B733-3F7A2B4839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2">
                                            <p:graphicEl>
                                              <a:dgm id="{7D2DEA8A-0B97-4672-B733-3F7A2B4839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98C823-221D-4B0E-A436-06869E2F6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2">
                                            <p:graphicEl>
                                              <a:dgm id="{AF98C823-221D-4B0E-A436-06869E2F68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6A0240-D61C-448B-B7C5-4CE83414A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2">
                                            <p:graphicEl>
                                              <a:dgm id="{6F6A0240-D61C-448B-B7C5-4CE83414AE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280</TotalTime>
  <Words>505</Words>
  <Application>Microsoft Office PowerPoint</Application>
  <PresentationFormat>Custom</PresentationFormat>
  <Paragraphs>192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Austin</vt:lpstr>
      <vt:lpstr>PowerPoint Presentation</vt:lpstr>
      <vt:lpstr>শিক্ষক পরিচিতি</vt:lpstr>
      <vt:lpstr>পাঠ পরিচিতি</vt:lpstr>
      <vt:lpstr>আলোচনার বিষয়</vt:lpstr>
      <vt:lpstr>শিখনফল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</vt:lpstr>
      <vt:lpstr>দলীয়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234</cp:revision>
  <dcterms:created xsi:type="dcterms:W3CDTF">2018-05-12T15:06:21Z</dcterms:created>
  <dcterms:modified xsi:type="dcterms:W3CDTF">2019-10-30T02:48:06Z</dcterms:modified>
</cp:coreProperties>
</file>