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1.xml" ContentType="application/vnd.openxmlformats-officedocument.drawingml.chart+xml"/>
  <Override PartName="/ppt/diagrams/data8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2.xml" ContentType="application/vnd.openxmlformats-officedocument.drawingml.chart+xml"/>
  <Override PartName="/ppt/diagrams/data9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7.xml" ContentType="application/vnd.openxmlformats-officedocument.drawingml.diagramData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8"/>
  </p:notesMasterIdLst>
  <p:sldIdLst>
    <p:sldId id="286" r:id="rId2"/>
    <p:sldId id="289" r:id="rId3"/>
    <p:sldId id="259" r:id="rId4"/>
    <p:sldId id="280" r:id="rId5"/>
    <p:sldId id="260" r:id="rId6"/>
    <p:sldId id="261" r:id="rId7"/>
    <p:sldId id="265" r:id="rId8"/>
    <p:sldId id="267" r:id="rId9"/>
    <p:sldId id="273" r:id="rId10"/>
    <p:sldId id="285" r:id="rId11"/>
    <p:sldId id="284" r:id="rId12"/>
    <p:sldId id="266" r:id="rId13"/>
    <p:sldId id="271" r:id="rId14"/>
    <p:sldId id="272" r:id="rId15"/>
    <p:sldId id="288" r:id="rId16"/>
    <p:sldId id="274" r:id="rId17"/>
    <p:sldId id="281" r:id="rId18"/>
    <p:sldId id="275" r:id="rId19"/>
    <p:sldId id="282" r:id="rId20"/>
    <p:sldId id="276" r:id="rId21"/>
    <p:sldId id="277" r:id="rId22"/>
    <p:sldId id="278" r:id="rId23"/>
    <p:sldId id="279" r:id="rId24"/>
    <p:sldId id="262" r:id="rId25"/>
    <p:sldId id="291" r:id="rId26"/>
    <p:sldId id="287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9C1574C-55F0-420F-B129-D46D676B531D}">
          <p14:sldIdLst>
            <p14:sldId id="286"/>
            <p14:sldId id="289"/>
            <p14:sldId id="259"/>
            <p14:sldId id="280"/>
            <p14:sldId id="260"/>
            <p14:sldId id="261"/>
            <p14:sldId id="265"/>
            <p14:sldId id="267"/>
            <p14:sldId id="273"/>
            <p14:sldId id="285"/>
            <p14:sldId id="284"/>
          </p14:sldIdLst>
        </p14:section>
        <p14:section name="Untitled Section" id="{1BC94BB9-527D-4203-BB5D-EE1E2EF376F0}">
          <p14:sldIdLst>
            <p14:sldId id="266"/>
            <p14:sldId id="271"/>
            <p14:sldId id="272"/>
            <p14:sldId id="288"/>
            <p14:sldId id="274"/>
            <p14:sldId id="281"/>
            <p14:sldId id="275"/>
            <p14:sldId id="282"/>
            <p14:sldId id="276"/>
            <p14:sldId id="277"/>
            <p14:sldId id="278"/>
            <p14:sldId id="279"/>
            <p14:sldId id="262"/>
            <p14:sldId id="291"/>
            <p14:sldId id="287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10F-4598-B838-5009642B812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10F-4598-B838-5009642B812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10F-4598-B838-5009642B812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10F-4598-B838-5009642B812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10F-4598-B838-5009642B812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6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2.4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B10F-4598-B838-5009642B812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Series 7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Sheet1!$H$2:$H$5</c:f>
              <c:numCache>
                <c:formatCode>General</c:formatCode>
                <c:ptCount val="4"/>
                <c:pt idx="0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10F-4598-B838-5009642B81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5649664"/>
        <c:axId val="125651200"/>
      </c:barChart>
      <c:catAx>
        <c:axId val="125649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651200"/>
        <c:crosses val="autoZero"/>
        <c:auto val="1"/>
        <c:lblAlgn val="ctr"/>
        <c:lblOffset val="100"/>
        <c:noMultiLvlLbl val="0"/>
      </c:catAx>
      <c:valAx>
        <c:axId val="125651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649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DDB-49F9-AD30-9CF985FC509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DDB-49F9-AD30-9CF985FC509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DDB-49F9-AD30-9CF985FC509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DDB-49F9-AD30-9CF985FC509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DDB-49F9-AD30-9CF985FC509E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6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0.5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DDB-49F9-AD30-9CF985FC509E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Series 7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Sheet1!$H$2:$H$5</c:f>
              <c:numCache>
                <c:formatCode>General</c:formatCode>
                <c:ptCount val="4"/>
                <c:pt idx="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4DDB-49F9-AD30-9CF985FC50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6375424"/>
        <c:axId val="126376960"/>
      </c:barChart>
      <c:catAx>
        <c:axId val="126375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376960"/>
        <c:crosses val="autoZero"/>
        <c:auto val="1"/>
        <c:lblAlgn val="ctr"/>
        <c:lblOffset val="100"/>
        <c:noMultiLvlLbl val="0"/>
      </c:catAx>
      <c:valAx>
        <c:axId val="126376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375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BB11CD-734B-4BF4-9D52-8351AC0749D2}" type="doc">
      <dgm:prSet loTypeId="urn:microsoft.com/office/officeart/2005/8/layout/StepDownProcess" loCatId="process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ED45D38-2088-4033-88F2-ED7DCE6EBF7D}">
      <dgm:prSet phldrT="[Text]" custT="1"/>
      <dgm:spPr/>
      <dgm:t>
        <a:bodyPr/>
        <a:lstStyle/>
        <a:p>
          <a:r>
            <a:rPr lang="en-US" sz="3200" b="1">
              <a:latin typeface="NikoshBAN" panose="02000000000000000000" pitchFamily="2" charset="0"/>
              <a:cs typeface="NikoshBAN" panose="02000000000000000000" pitchFamily="2" charset="0"/>
            </a:rPr>
            <a:t>উদ্বৃত্ত উৎস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DB49B38-50C3-4A66-ACA5-A188092ACC98}" type="parTrans" cxnId="{E9DE7EE3-72C4-4987-A3D7-F106B11179C6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4321A5F-AFCD-4FBE-8AB6-2AC5F11CB0E7}" type="sibTrans" cxnId="{E9DE7EE3-72C4-4987-A3D7-F106B11179C6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1FD3E0E-9469-431C-BDF6-62A79A35DEFE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ব্যক্তি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12028A1-4058-4132-ACA0-84A02563DFBC}" type="parTrans" cxnId="{AC92DA5D-9A7B-4015-8A9A-233A1E8C942E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30FFB1E-62F3-4626-A49D-B96AD9282AD8}" type="sibTrans" cxnId="{AC92DA5D-9A7B-4015-8A9A-233A1E8C942E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01E59DF-E30E-4A12-9B55-1EAD7FAB6255}">
      <dgm:prSet phldrT="[Text]" custT="1"/>
      <dgm:spPr/>
      <dgm:t>
        <a:bodyPr/>
        <a:lstStyle/>
        <a:p>
          <a:r>
            <a:rPr lang="en-US" sz="3200" b="1">
              <a:latin typeface="NikoshBAN" panose="02000000000000000000" pitchFamily="2" charset="0"/>
              <a:cs typeface="NikoshBAN" panose="02000000000000000000" pitchFamily="2" charset="0"/>
            </a:rPr>
            <a:t>মধ্যস্থতাকারি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98CCA9C-3C21-4CCD-84DE-F309879A2CAF}" type="parTrans" cxnId="{82C84764-C700-4147-9B98-8957F80AF96B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32E9765-568E-4652-B72C-C2277C7999D6}" type="sibTrans" cxnId="{82C84764-C700-4147-9B98-8957F80AF96B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6C45E82-079A-4A71-B56B-60B9EB9CF5E0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আর্থিক প্রতিষ্ঠান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C9355FF-955E-4951-B7D7-D334316788D4}" type="parTrans" cxnId="{23B64E56-0BD3-47F4-9138-C0851356560B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FEF5F5C-358D-4121-835D-F53B0F4E170E}" type="sibTrans" cxnId="{23B64E56-0BD3-47F4-9138-C0851356560B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BC1AABC-B09B-4DA6-A3E3-BB145A025283}">
      <dgm:prSet phldrT="[Text]" custT="1"/>
      <dgm:spPr/>
      <dgm:t>
        <a:bodyPr/>
        <a:lstStyle/>
        <a:p>
          <a:r>
            <a:rPr lang="en-US" sz="3200" b="1">
              <a:latin typeface="NikoshBAN" panose="02000000000000000000" pitchFamily="2" charset="0"/>
              <a:cs typeface="NikoshBAN" panose="02000000000000000000" pitchFamily="2" charset="0"/>
            </a:rPr>
            <a:t>ঘাটতি উৎস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AFE0F6A-D611-417E-92C0-9C3DA55E4229}" type="parTrans" cxnId="{BB690745-F646-482D-8DDF-0979D9323127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95A05CC-58FF-497A-9B26-0934F0E6D122}" type="sibTrans" cxnId="{BB690745-F646-482D-8DDF-0979D9323127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1B70E9C-FD31-4DC6-AF6A-1A3EE19DD67F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ব্যক্তি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757D018-4C11-4201-8594-E1FDC4E5F88D}" type="parTrans" cxnId="{43E5EAB9-6A15-492E-80C0-41B1AF770594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F17CA30-5818-446D-8257-66AF9D5F25DD}" type="sibTrans" cxnId="{43E5EAB9-6A15-492E-80C0-41B1AF770594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A4E3292-507A-4630-8CFE-7CC2F10BE803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ব্যবসায় প্রতিষ্ঠান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623D5CC-196E-40FE-99B1-8261CC21176B}" type="parTrans" cxnId="{5E531951-C131-492A-A0F7-A562BF89DECD}">
      <dgm:prSet/>
      <dgm:spPr/>
      <dgm:t>
        <a:bodyPr/>
        <a:lstStyle/>
        <a:p>
          <a:endParaRPr lang="en-US"/>
        </a:p>
      </dgm:t>
    </dgm:pt>
    <dgm:pt modelId="{DC8046D1-91EA-4464-B6FF-7FC5922B7D26}" type="sibTrans" cxnId="{5E531951-C131-492A-A0F7-A562BF89DECD}">
      <dgm:prSet/>
      <dgm:spPr/>
      <dgm:t>
        <a:bodyPr/>
        <a:lstStyle/>
        <a:p>
          <a:endParaRPr lang="en-US"/>
        </a:p>
      </dgm:t>
    </dgm:pt>
    <dgm:pt modelId="{8427C95A-A4AA-4D5B-A0C7-542CDC6D920A}">
      <dgm:prSet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ব্যবসায় প্রতিষ্ঠান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4D2C63A-CE25-4504-B806-32C71447357E}" type="parTrans" cxnId="{1AA3BEE7-EB70-4619-ABBF-A812497613C6}">
      <dgm:prSet/>
      <dgm:spPr/>
      <dgm:t>
        <a:bodyPr/>
        <a:lstStyle/>
        <a:p>
          <a:endParaRPr lang="en-US"/>
        </a:p>
      </dgm:t>
    </dgm:pt>
    <dgm:pt modelId="{09BCA3A5-AC30-46DC-8C59-72B32D091192}" type="sibTrans" cxnId="{1AA3BEE7-EB70-4619-ABBF-A812497613C6}">
      <dgm:prSet/>
      <dgm:spPr/>
      <dgm:t>
        <a:bodyPr/>
        <a:lstStyle/>
        <a:p>
          <a:endParaRPr lang="en-US"/>
        </a:p>
      </dgm:t>
    </dgm:pt>
    <dgm:pt modelId="{8DB2E9C9-B3B4-46F0-822D-2AD2E34DD242}" type="pres">
      <dgm:prSet presAssocID="{A0BB11CD-734B-4BF4-9D52-8351AC0749D2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393E47F-FA7C-4942-8A5A-1D4C375D7BC3}" type="pres">
      <dgm:prSet presAssocID="{5ED45D38-2088-4033-88F2-ED7DCE6EBF7D}" presName="composite" presStyleCnt="0"/>
      <dgm:spPr/>
    </dgm:pt>
    <dgm:pt modelId="{7D114061-40F9-46DB-92C3-62FC66E38448}" type="pres">
      <dgm:prSet presAssocID="{5ED45D38-2088-4033-88F2-ED7DCE6EBF7D}" presName="bentUpArrow1" presStyleLbl="alignImgPlace1" presStyleIdx="0" presStyleCnt="2"/>
      <dgm:spPr/>
    </dgm:pt>
    <dgm:pt modelId="{833A81C3-1745-4BEB-970C-09FBC7EBA585}" type="pres">
      <dgm:prSet presAssocID="{5ED45D38-2088-4033-88F2-ED7DCE6EBF7D}" presName="ParentText" presStyleLbl="node1" presStyleIdx="0" presStyleCnt="3" custLinFactNeighborX="-1806" custLinFactNeighborY="-86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693B7D-97BC-46C3-B512-F99BBFE23077}" type="pres">
      <dgm:prSet presAssocID="{5ED45D38-2088-4033-88F2-ED7DCE6EBF7D}" presName="ChildText" presStyleLbl="revTx" presStyleIdx="0" presStyleCnt="3" custScaleX="156312" custLinFactNeighborX="34761" custLinFactNeighborY="212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56C8C6-F80B-4E7B-8FF2-A946F5D64B74}" type="pres">
      <dgm:prSet presAssocID="{D4321A5F-AFCD-4FBE-8AB6-2AC5F11CB0E7}" presName="sibTrans" presStyleCnt="0"/>
      <dgm:spPr/>
    </dgm:pt>
    <dgm:pt modelId="{A3A00324-B5A6-4323-AF18-E50B3764CF38}" type="pres">
      <dgm:prSet presAssocID="{701E59DF-E30E-4A12-9B55-1EAD7FAB6255}" presName="composite" presStyleCnt="0"/>
      <dgm:spPr/>
    </dgm:pt>
    <dgm:pt modelId="{9E2FE1C3-B0D8-4831-8FB8-50DBBBEBD878}" type="pres">
      <dgm:prSet presAssocID="{701E59DF-E30E-4A12-9B55-1EAD7FAB6255}" presName="bentUpArrow1" presStyleLbl="alignImgPlace1" presStyleIdx="1" presStyleCnt="2"/>
      <dgm:spPr/>
    </dgm:pt>
    <dgm:pt modelId="{50B91BB7-5FC7-4A6B-91F4-9228814D9934}" type="pres">
      <dgm:prSet presAssocID="{701E59DF-E30E-4A12-9B55-1EAD7FAB6255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1162D3-219E-428B-B4CF-2908E07671DE}" type="pres">
      <dgm:prSet presAssocID="{701E59DF-E30E-4A12-9B55-1EAD7FAB6255}" presName="ChildText" presStyleLbl="revTx" presStyleIdx="1" presStyleCnt="3" custScaleX="191034" custLinFactNeighborX="55728" custLinFactNeighborY="-30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B349DA-82AE-42DF-8D17-0CD245F14A7D}" type="pres">
      <dgm:prSet presAssocID="{A32E9765-568E-4652-B72C-C2277C7999D6}" presName="sibTrans" presStyleCnt="0"/>
      <dgm:spPr/>
    </dgm:pt>
    <dgm:pt modelId="{C0EBE52D-AC12-430A-9A2E-9F1C5E031852}" type="pres">
      <dgm:prSet presAssocID="{8BC1AABC-B09B-4DA6-A3E3-BB145A025283}" presName="composite" presStyleCnt="0"/>
      <dgm:spPr/>
    </dgm:pt>
    <dgm:pt modelId="{A5F97A75-E598-4585-9E9B-12044CFA0AA5}" type="pres">
      <dgm:prSet presAssocID="{8BC1AABC-B09B-4DA6-A3E3-BB145A025283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2874F4-A27C-40B5-A5B6-46C3CACD719A}" type="pres">
      <dgm:prSet presAssocID="{8BC1AABC-B09B-4DA6-A3E3-BB145A025283}" presName="FinalChildText" presStyleLbl="revTx" presStyleIdx="2" presStyleCnt="3" custScaleX="207748" custLinFactNeighborX="60504" custLinFactNeighborY="10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12B9BFD-193A-491B-BBE1-178B9DF73FDD}" type="presOf" srcId="{4A4E3292-507A-4630-8CFE-7CC2F10BE803}" destId="{C1693B7D-97BC-46C3-B512-F99BBFE23077}" srcOrd="0" destOrd="1" presId="urn:microsoft.com/office/officeart/2005/8/layout/StepDownProcess"/>
    <dgm:cxn modelId="{AC92DA5D-9A7B-4015-8A9A-233A1E8C942E}" srcId="{5ED45D38-2088-4033-88F2-ED7DCE6EBF7D}" destId="{51FD3E0E-9469-431C-BDF6-62A79A35DEFE}" srcOrd="0" destOrd="0" parTransId="{E12028A1-4058-4132-ACA0-84A02563DFBC}" sibTransId="{B30FFB1E-62F3-4626-A49D-B96AD9282AD8}"/>
    <dgm:cxn modelId="{23B64E56-0BD3-47F4-9138-C0851356560B}" srcId="{701E59DF-E30E-4A12-9B55-1EAD7FAB6255}" destId="{26C45E82-079A-4A71-B56B-60B9EB9CF5E0}" srcOrd="0" destOrd="0" parTransId="{EC9355FF-955E-4951-B7D7-D334316788D4}" sibTransId="{CFEF5F5C-358D-4121-835D-F53B0F4E170E}"/>
    <dgm:cxn modelId="{4F3B2EB3-4A5F-48A2-ACFF-71F57E8C9EF7}" type="presOf" srcId="{A0BB11CD-734B-4BF4-9D52-8351AC0749D2}" destId="{8DB2E9C9-B3B4-46F0-822D-2AD2E34DD242}" srcOrd="0" destOrd="0" presId="urn:microsoft.com/office/officeart/2005/8/layout/StepDownProcess"/>
    <dgm:cxn modelId="{43E5EAB9-6A15-492E-80C0-41B1AF770594}" srcId="{8BC1AABC-B09B-4DA6-A3E3-BB145A025283}" destId="{01B70E9C-FD31-4DC6-AF6A-1A3EE19DD67F}" srcOrd="0" destOrd="0" parTransId="{1757D018-4C11-4201-8594-E1FDC4E5F88D}" sibTransId="{8F17CA30-5818-446D-8257-66AF9D5F25DD}"/>
    <dgm:cxn modelId="{1EAE0ABF-FE71-40CA-A00B-071DF172BC3C}" type="presOf" srcId="{01B70E9C-FD31-4DC6-AF6A-1A3EE19DD67F}" destId="{5E2874F4-A27C-40B5-A5B6-46C3CACD719A}" srcOrd="0" destOrd="0" presId="urn:microsoft.com/office/officeart/2005/8/layout/StepDownProcess"/>
    <dgm:cxn modelId="{5E531951-C131-492A-A0F7-A562BF89DECD}" srcId="{5ED45D38-2088-4033-88F2-ED7DCE6EBF7D}" destId="{4A4E3292-507A-4630-8CFE-7CC2F10BE803}" srcOrd="1" destOrd="0" parTransId="{7623D5CC-196E-40FE-99B1-8261CC21176B}" sibTransId="{DC8046D1-91EA-4464-B6FF-7FC5922B7D26}"/>
    <dgm:cxn modelId="{8A707C41-8075-470A-8DB9-9E0810950A7F}" type="presOf" srcId="{5ED45D38-2088-4033-88F2-ED7DCE6EBF7D}" destId="{833A81C3-1745-4BEB-970C-09FBC7EBA585}" srcOrd="0" destOrd="0" presId="urn:microsoft.com/office/officeart/2005/8/layout/StepDownProcess"/>
    <dgm:cxn modelId="{42FD3E32-1F66-496B-8E9D-FADB0B3D8BFB}" type="presOf" srcId="{51FD3E0E-9469-431C-BDF6-62A79A35DEFE}" destId="{C1693B7D-97BC-46C3-B512-F99BBFE23077}" srcOrd="0" destOrd="0" presId="urn:microsoft.com/office/officeart/2005/8/layout/StepDownProcess"/>
    <dgm:cxn modelId="{E9DE7EE3-72C4-4987-A3D7-F106B11179C6}" srcId="{A0BB11CD-734B-4BF4-9D52-8351AC0749D2}" destId="{5ED45D38-2088-4033-88F2-ED7DCE6EBF7D}" srcOrd="0" destOrd="0" parTransId="{ADB49B38-50C3-4A66-ACA5-A188092ACC98}" sibTransId="{D4321A5F-AFCD-4FBE-8AB6-2AC5F11CB0E7}"/>
    <dgm:cxn modelId="{82C84764-C700-4147-9B98-8957F80AF96B}" srcId="{A0BB11CD-734B-4BF4-9D52-8351AC0749D2}" destId="{701E59DF-E30E-4A12-9B55-1EAD7FAB6255}" srcOrd="1" destOrd="0" parTransId="{F98CCA9C-3C21-4CCD-84DE-F309879A2CAF}" sibTransId="{A32E9765-568E-4652-B72C-C2277C7999D6}"/>
    <dgm:cxn modelId="{E0791467-853E-4ADB-BFB9-34AC868931A1}" type="presOf" srcId="{26C45E82-079A-4A71-B56B-60B9EB9CF5E0}" destId="{FF1162D3-219E-428B-B4CF-2908E07671DE}" srcOrd="0" destOrd="0" presId="urn:microsoft.com/office/officeart/2005/8/layout/StepDownProcess"/>
    <dgm:cxn modelId="{BB690745-F646-482D-8DDF-0979D9323127}" srcId="{A0BB11CD-734B-4BF4-9D52-8351AC0749D2}" destId="{8BC1AABC-B09B-4DA6-A3E3-BB145A025283}" srcOrd="2" destOrd="0" parTransId="{4AFE0F6A-D611-417E-92C0-9C3DA55E4229}" sibTransId="{395A05CC-58FF-497A-9B26-0934F0E6D122}"/>
    <dgm:cxn modelId="{4F13AD84-A1B0-478B-86C6-6743628E0242}" type="presOf" srcId="{701E59DF-E30E-4A12-9B55-1EAD7FAB6255}" destId="{50B91BB7-5FC7-4A6B-91F4-9228814D9934}" srcOrd="0" destOrd="0" presId="urn:microsoft.com/office/officeart/2005/8/layout/StepDownProcess"/>
    <dgm:cxn modelId="{1AA3BEE7-EB70-4619-ABBF-A812497613C6}" srcId="{8BC1AABC-B09B-4DA6-A3E3-BB145A025283}" destId="{8427C95A-A4AA-4D5B-A0C7-542CDC6D920A}" srcOrd="1" destOrd="0" parTransId="{24D2C63A-CE25-4504-B806-32C71447357E}" sibTransId="{09BCA3A5-AC30-46DC-8C59-72B32D091192}"/>
    <dgm:cxn modelId="{825A12AE-D459-43D7-89AA-C402362188F3}" type="presOf" srcId="{8427C95A-A4AA-4D5B-A0C7-542CDC6D920A}" destId="{5E2874F4-A27C-40B5-A5B6-46C3CACD719A}" srcOrd="0" destOrd="1" presId="urn:microsoft.com/office/officeart/2005/8/layout/StepDownProcess"/>
    <dgm:cxn modelId="{729DD49A-B159-43E1-9C86-CA443CE89792}" type="presOf" srcId="{8BC1AABC-B09B-4DA6-A3E3-BB145A025283}" destId="{A5F97A75-E598-4585-9E9B-12044CFA0AA5}" srcOrd="0" destOrd="0" presId="urn:microsoft.com/office/officeart/2005/8/layout/StepDownProcess"/>
    <dgm:cxn modelId="{13737A49-F54A-4B40-A311-97840F0BAE3E}" type="presParOf" srcId="{8DB2E9C9-B3B4-46F0-822D-2AD2E34DD242}" destId="{5393E47F-FA7C-4942-8A5A-1D4C375D7BC3}" srcOrd="0" destOrd="0" presId="urn:microsoft.com/office/officeart/2005/8/layout/StepDownProcess"/>
    <dgm:cxn modelId="{525BF2E7-2087-40AD-AE9E-1BAC3D686A95}" type="presParOf" srcId="{5393E47F-FA7C-4942-8A5A-1D4C375D7BC3}" destId="{7D114061-40F9-46DB-92C3-62FC66E38448}" srcOrd="0" destOrd="0" presId="urn:microsoft.com/office/officeart/2005/8/layout/StepDownProcess"/>
    <dgm:cxn modelId="{F82E736E-6E9C-4FFF-BB6E-6EF3EAA3D3F3}" type="presParOf" srcId="{5393E47F-FA7C-4942-8A5A-1D4C375D7BC3}" destId="{833A81C3-1745-4BEB-970C-09FBC7EBA585}" srcOrd="1" destOrd="0" presId="urn:microsoft.com/office/officeart/2005/8/layout/StepDownProcess"/>
    <dgm:cxn modelId="{A8E82A8A-28D7-46A8-BB81-A4C2CDF9DC03}" type="presParOf" srcId="{5393E47F-FA7C-4942-8A5A-1D4C375D7BC3}" destId="{C1693B7D-97BC-46C3-B512-F99BBFE23077}" srcOrd="2" destOrd="0" presId="urn:microsoft.com/office/officeart/2005/8/layout/StepDownProcess"/>
    <dgm:cxn modelId="{65EEB77A-4FBE-428D-A3F0-D4EC68AD134C}" type="presParOf" srcId="{8DB2E9C9-B3B4-46F0-822D-2AD2E34DD242}" destId="{4856C8C6-F80B-4E7B-8FF2-A946F5D64B74}" srcOrd="1" destOrd="0" presId="urn:microsoft.com/office/officeart/2005/8/layout/StepDownProcess"/>
    <dgm:cxn modelId="{4EB14E4F-5E2E-4F9C-A5DB-8F38E538FB96}" type="presParOf" srcId="{8DB2E9C9-B3B4-46F0-822D-2AD2E34DD242}" destId="{A3A00324-B5A6-4323-AF18-E50B3764CF38}" srcOrd="2" destOrd="0" presId="urn:microsoft.com/office/officeart/2005/8/layout/StepDownProcess"/>
    <dgm:cxn modelId="{B10C8370-61E3-4A66-9475-22EAD9AFD448}" type="presParOf" srcId="{A3A00324-B5A6-4323-AF18-E50B3764CF38}" destId="{9E2FE1C3-B0D8-4831-8FB8-50DBBBEBD878}" srcOrd="0" destOrd="0" presId="urn:microsoft.com/office/officeart/2005/8/layout/StepDownProcess"/>
    <dgm:cxn modelId="{2F49CCC2-DFA7-4262-A24D-9B4D5840A3F1}" type="presParOf" srcId="{A3A00324-B5A6-4323-AF18-E50B3764CF38}" destId="{50B91BB7-5FC7-4A6B-91F4-9228814D9934}" srcOrd="1" destOrd="0" presId="urn:microsoft.com/office/officeart/2005/8/layout/StepDownProcess"/>
    <dgm:cxn modelId="{3909F5BC-DFAE-4FD0-B5AE-E57AB34ECFC5}" type="presParOf" srcId="{A3A00324-B5A6-4323-AF18-E50B3764CF38}" destId="{FF1162D3-219E-428B-B4CF-2908E07671DE}" srcOrd="2" destOrd="0" presId="urn:microsoft.com/office/officeart/2005/8/layout/StepDownProcess"/>
    <dgm:cxn modelId="{69E2BBA8-96E9-448F-9019-511F94310AE9}" type="presParOf" srcId="{8DB2E9C9-B3B4-46F0-822D-2AD2E34DD242}" destId="{62B349DA-82AE-42DF-8D17-0CD245F14A7D}" srcOrd="3" destOrd="0" presId="urn:microsoft.com/office/officeart/2005/8/layout/StepDownProcess"/>
    <dgm:cxn modelId="{EDA1246B-D56D-43E9-8225-24CA2039BB3A}" type="presParOf" srcId="{8DB2E9C9-B3B4-46F0-822D-2AD2E34DD242}" destId="{C0EBE52D-AC12-430A-9A2E-9F1C5E031852}" srcOrd="4" destOrd="0" presId="urn:microsoft.com/office/officeart/2005/8/layout/StepDownProcess"/>
    <dgm:cxn modelId="{6967A22D-9C63-42DB-ABFA-947E2C639BF8}" type="presParOf" srcId="{C0EBE52D-AC12-430A-9A2E-9F1C5E031852}" destId="{A5F97A75-E598-4585-9E9B-12044CFA0AA5}" srcOrd="0" destOrd="0" presId="urn:microsoft.com/office/officeart/2005/8/layout/StepDownProcess"/>
    <dgm:cxn modelId="{E638A94F-1F97-4A35-A38A-38F487A3666D}" type="presParOf" srcId="{C0EBE52D-AC12-430A-9A2E-9F1C5E031852}" destId="{5E2874F4-A27C-40B5-A5B6-46C3CACD719A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E9B07F-4406-4062-A8DB-842379A995E8}" type="doc">
      <dgm:prSet loTypeId="urn:microsoft.com/office/officeart/2005/8/layout/hierarchy2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A5FE22C-D6D8-4855-AEFA-CBBB46A4308F}">
      <dgm:prSet phldrT="[Text]" custT="1"/>
      <dgm:spPr/>
      <dgm:t>
        <a:bodyPr vert="vert270"/>
        <a:lstStyle/>
        <a:p>
          <a:r>
            <a:rPr lang="bn-IN" sz="3200" b="1"/>
            <a:t>অর্থের মূল্য</a:t>
          </a:r>
          <a:endParaRPr lang="en-US" sz="3200" b="1" dirty="0"/>
        </a:p>
      </dgm:t>
    </dgm:pt>
    <dgm:pt modelId="{E71F5CE1-7FD5-4E51-9522-41CB2BC3283A}" type="parTrans" cxnId="{3CCAF55A-D6B0-423D-B21C-46967B6243F4}">
      <dgm:prSet/>
      <dgm:spPr/>
      <dgm:t>
        <a:bodyPr/>
        <a:lstStyle/>
        <a:p>
          <a:endParaRPr lang="en-US"/>
        </a:p>
      </dgm:t>
    </dgm:pt>
    <dgm:pt modelId="{A36A9AE1-6C4F-4421-A0E1-6824E9DDFA24}" type="sibTrans" cxnId="{3CCAF55A-D6B0-423D-B21C-46967B6243F4}">
      <dgm:prSet/>
      <dgm:spPr/>
      <dgm:t>
        <a:bodyPr/>
        <a:lstStyle/>
        <a:p>
          <a:endParaRPr lang="en-US"/>
        </a:p>
      </dgm:t>
    </dgm:pt>
    <dgm:pt modelId="{B09638DB-B126-4E5A-93B4-53F197278E71}">
      <dgm:prSet phldrT="[Text]" custT="1"/>
      <dgm:spPr/>
      <dgm:t>
        <a:bodyPr/>
        <a:lstStyle/>
        <a:p>
          <a:r>
            <a:rPr lang="bn-IN" sz="3200" b="1"/>
            <a:t>ভবিষ্যৎ মূল্য</a:t>
          </a:r>
          <a:endParaRPr lang="en-US" sz="3200" b="1" dirty="0"/>
        </a:p>
      </dgm:t>
    </dgm:pt>
    <dgm:pt modelId="{956297B3-1D2C-493C-9605-5600F2D08A53}" type="parTrans" cxnId="{CF0BCE1A-5AB7-435F-885D-A8674769AEB5}">
      <dgm:prSet custT="1"/>
      <dgm:spPr/>
      <dgm:t>
        <a:bodyPr/>
        <a:lstStyle/>
        <a:p>
          <a:endParaRPr lang="en-US" sz="3200" b="1">
            <a:solidFill>
              <a:schemeClr val="tx1"/>
            </a:solidFill>
          </a:endParaRPr>
        </a:p>
      </dgm:t>
    </dgm:pt>
    <dgm:pt modelId="{E1A7EA0B-834B-44CD-A8CD-2AA5CF4E24C4}" type="sibTrans" cxnId="{CF0BCE1A-5AB7-435F-885D-A8674769AEB5}">
      <dgm:prSet/>
      <dgm:spPr/>
      <dgm:t>
        <a:bodyPr/>
        <a:lstStyle/>
        <a:p>
          <a:endParaRPr lang="en-US"/>
        </a:p>
      </dgm:t>
    </dgm:pt>
    <dgm:pt modelId="{F48BDA9B-C347-4940-9DCE-4E5D262855D6}">
      <dgm:prSet phldrT="[Text]" custT="1"/>
      <dgm:spPr/>
      <dgm:t>
        <a:bodyPr/>
        <a:lstStyle/>
        <a:p>
          <a:r>
            <a:rPr lang="bn-IN" sz="3200" b="1"/>
            <a:t>বর্তমান মূল্য</a:t>
          </a:r>
          <a:endParaRPr lang="en-US" sz="3200" b="1" dirty="0"/>
        </a:p>
      </dgm:t>
    </dgm:pt>
    <dgm:pt modelId="{C88B8C01-4681-44DE-817B-9D076D65A5ED}" type="parTrans" cxnId="{975E2E4A-E143-4476-8137-2FDADF5C12B0}">
      <dgm:prSet custT="1"/>
      <dgm:spPr/>
      <dgm:t>
        <a:bodyPr/>
        <a:lstStyle/>
        <a:p>
          <a:endParaRPr lang="en-US" sz="3200" b="1">
            <a:solidFill>
              <a:schemeClr val="tx1"/>
            </a:solidFill>
          </a:endParaRPr>
        </a:p>
      </dgm:t>
    </dgm:pt>
    <dgm:pt modelId="{273DE42B-0C4D-4CA6-881A-0AF171329D70}" type="sibTrans" cxnId="{975E2E4A-E143-4476-8137-2FDADF5C12B0}">
      <dgm:prSet/>
      <dgm:spPr/>
      <dgm:t>
        <a:bodyPr/>
        <a:lstStyle/>
        <a:p>
          <a:endParaRPr lang="en-US"/>
        </a:p>
      </dgm:t>
    </dgm:pt>
    <dgm:pt modelId="{8491B1C2-BB28-41E7-B5F9-FE21D7CB9740}" type="pres">
      <dgm:prSet presAssocID="{4FE9B07F-4406-4062-A8DB-842379A995E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394CBE1-4D27-48D9-B829-E0235F83D036}" type="pres">
      <dgm:prSet presAssocID="{8A5FE22C-D6D8-4855-AEFA-CBBB46A4308F}" presName="root1" presStyleCnt="0"/>
      <dgm:spPr/>
    </dgm:pt>
    <dgm:pt modelId="{C01BF702-B1BF-4D27-B0B1-52C94FB4D599}" type="pres">
      <dgm:prSet presAssocID="{8A5FE22C-D6D8-4855-AEFA-CBBB46A4308F}" presName="LevelOneTextNode" presStyleLbl="node0" presStyleIdx="0" presStyleCnt="1" custScaleX="54146" custScaleY="23210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CCB86AC-778E-407E-820C-F26F31498EAB}" type="pres">
      <dgm:prSet presAssocID="{8A5FE22C-D6D8-4855-AEFA-CBBB46A4308F}" presName="level2hierChild" presStyleCnt="0"/>
      <dgm:spPr/>
    </dgm:pt>
    <dgm:pt modelId="{4F51CBDF-0767-4765-AE07-DA2027B8F52F}" type="pres">
      <dgm:prSet presAssocID="{956297B3-1D2C-493C-9605-5600F2D08A53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EC275F5B-149F-43E8-A675-3B9C4C6E36FB}" type="pres">
      <dgm:prSet presAssocID="{956297B3-1D2C-493C-9605-5600F2D08A53}" presName="connTx" presStyleLbl="parChTrans1D2" presStyleIdx="0" presStyleCnt="2"/>
      <dgm:spPr/>
      <dgm:t>
        <a:bodyPr/>
        <a:lstStyle/>
        <a:p>
          <a:endParaRPr lang="en-US"/>
        </a:p>
      </dgm:t>
    </dgm:pt>
    <dgm:pt modelId="{1DC21337-4170-4D37-B5D2-E2A4F0A41C55}" type="pres">
      <dgm:prSet presAssocID="{B09638DB-B126-4E5A-93B4-53F197278E71}" presName="root2" presStyleCnt="0"/>
      <dgm:spPr/>
    </dgm:pt>
    <dgm:pt modelId="{9B78469F-3E2A-4655-BA91-A57E7C286527}" type="pres">
      <dgm:prSet presAssocID="{B09638DB-B126-4E5A-93B4-53F197278E71}" presName="LevelTwoTextNode" presStyleLbl="node2" presStyleIdx="0" presStyleCnt="2" custScaleX="154145" custLinFactNeighborX="-1521" custLinFactNeighborY="-7450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94A09F-5999-4558-846E-D9037B34D71F}" type="pres">
      <dgm:prSet presAssocID="{B09638DB-B126-4E5A-93B4-53F197278E71}" presName="level3hierChild" presStyleCnt="0"/>
      <dgm:spPr/>
    </dgm:pt>
    <dgm:pt modelId="{21674748-4C65-464A-8780-66AA4E49D80E}" type="pres">
      <dgm:prSet presAssocID="{C88B8C01-4681-44DE-817B-9D076D65A5ED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17F54023-8963-4B01-9442-11C1ADBA9748}" type="pres">
      <dgm:prSet presAssocID="{C88B8C01-4681-44DE-817B-9D076D65A5ED}" presName="connTx" presStyleLbl="parChTrans1D2" presStyleIdx="1" presStyleCnt="2"/>
      <dgm:spPr/>
      <dgm:t>
        <a:bodyPr/>
        <a:lstStyle/>
        <a:p>
          <a:endParaRPr lang="en-US"/>
        </a:p>
      </dgm:t>
    </dgm:pt>
    <dgm:pt modelId="{A165D81C-A922-4F9D-8824-8E8CF555F0C2}" type="pres">
      <dgm:prSet presAssocID="{F48BDA9B-C347-4940-9DCE-4E5D262855D6}" presName="root2" presStyleCnt="0"/>
      <dgm:spPr/>
    </dgm:pt>
    <dgm:pt modelId="{2E52CE5A-C193-450C-BA5A-D8AE17BA4258}" type="pres">
      <dgm:prSet presAssocID="{F48BDA9B-C347-4940-9DCE-4E5D262855D6}" presName="LevelTwoTextNode" presStyleLbl="node2" presStyleIdx="1" presStyleCnt="2" custScaleX="152116" custLinFactNeighborX="-3041" custLinFactNeighborY="8059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295EA5-A30E-4717-9664-EC092BB98DF7}" type="pres">
      <dgm:prSet presAssocID="{F48BDA9B-C347-4940-9DCE-4E5D262855D6}" presName="level3hierChild" presStyleCnt="0"/>
      <dgm:spPr/>
    </dgm:pt>
  </dgm:ptLst>
  <dgm:cxnLst>
    <dgm:cxn modelId="{2395BF71-425C-4ECC-8A59-8D027A26D5B9}" type="presOf" srcId="{956297B3-1D2C-493C-9605-5600F2D08A53}" destId="{EC275F5B-149F-43E8-A675-3B9C4C6E36FB}" srcOrd="1" destOrd="0" presId="urn:microsoft.com/office/officeart/2005/8/layout/hierarchy2"/>
    <dgm:cxn modelId="{9021111B-E501-4973-BD4E-C330DDF1CC0D}" type="presOf" srcId="{B09638DB-B126-4E5A-93B4-53F197278E71}" destId="{9B78469F-3E2A-4655-BA91-A57E7C286527}" srcOrd="0" destOrd="0" presId="urn:microsoft.com/office/officeart/2005/8/layout/hierarchy2"/>
    <dgm:cxn modelId="{975E2E4A-E143-4476-8137-2FDADF5C12B0}" srcId="{8A5FE22C-D6D8-4855-AEFA-CBBB46A4308F}" destId="{F48BDA9B-C347-4940-9DCE-4E5D262855D6}" srcOrd="1" destOrd="0" parTransId="{C88B8C01-4681-44DE-817B-9D076D65A5ED}" sibTransId="{273DE42B-0C4D-4CA6-881A-0AF171329D70}"/>
    <dgm:cxn modelId="{2EC4B8DD-C108-40C7-9E13-C3EA0AE234C6}" type="presOf" srcId="{C88B8C01-4681-44DE-817B-9D076D65A5ED}" destId="{17F54023-8963-4B01-9442-11C1ADBA9748}" srcOrd="1" destOrd="0" presId="urn:microsoft.com/office/officeart/2005/8/layout/hierarchy2"/>
    <dgm:cxn modelId="{3CCAF55A-D6B0-423D-B21C-46967B6243F4}" srcId="{4FE9B07F-4406-4062-A8DB-842379A995E8}" destId="{8A5FE22C-D6D8-4855-AEFA-CBBB46A4308F}" srcOrd="0" destOrd="0" parTransId="{E71F5CE1-7FD5-4E51-9522-41CB2BC3283A}" sibTransId="{A36A9AE1-6C4F-4421-A0E1-6824E9DDFA24}"/>
    <dgm:cxn modelId="{916B1ED1-6F45-42FC-975F-4A587C4D975B}" type="presOf" srcId="{4FE9B07F-4406-4062-A8DB-842379A995E8}" destId="{8491B1C2-BB28-41E7-B5F9-FE21D7CB9740}" srcOrd="0" destOrd="0" presId="urn:microsoft.com/office/officeart/2005/8/layout/hierarchy2"/>
    <dgm:cxn modelId="{CF0BCE1A-5AB7-435F-885D-A8674769AEB5}" srcId="{8A5FE22C-D6D8-4855-AEFA-CBBB46A4308F}" destId="{B09638DB-B126-4E5A-93B4-53F197278E71}" srcOrd="0" destOrd="0" parTransId="{956297B3-1D2C-493C-9605-5600F2D08A53}" sibTransId="{E1A7EA0B-834B-44CD-A8CD-2AA5CF4E24C4}"/>
    <dgm:cxn modelId="{47E36BC7-E225-4895-9202-62B01D10A2DC}" type="presOf" srcId="{956297B3-1D2C-493C-9605-5600F2D08A53}" destId="{4F51CBDF-0767-4765-AE07-DA2027B8F52F}" srcOrd="0" destOrd="0" presId="urn:microsoft.com/office/officeart/2005/8/layout/hierarchy2"/>
    <dgm:cxn modelId="{9C798D7F-F716-4317-94D6-F600C7C3F5C7}" type="presOf" srcId="{8A5FE22C-D6D8-4855-AEFA-CBBB46A4308F}" destId="{C01BF702-B1BF-4D27-B0B1-52C94FB4D599}" srcOrd="0" destOrd="0" presId="urn:microsoft.com/office/officeart/2005/8/layout/hierarchy2"/>
    <dgm:cxn modelId="{FC8F3A53-098B-433B-A8DB-E15B1D519B70}" type="presOf" srcId="{F48BDA9B-C347-4940-9DCE-4E5D262855D6}" destId="{2E52CE5A-C193-450C-BA5A-D8AE17BA4258}" srcOrd="0" destOrd="0" presId="urn:microsoft.com/office/officeart/2005/8/layout/hierarchy2"/>
    <dgm:cxn modelId="{2EA6F034-0ADA-49B9-A1E7-0EE626DA00E1}" type="presOf" srcId="{C88B8C01-4681-44DE-817B-9D076D65A5ED}" destId="{21674748-4C65-464A-8780-66AA4E49D80E}" srcOrd="0" destOrd="0" presId="urn:microsoft.com/office/officeart/2005/8/layout/hierarchy2"/>
    <dgm:cxn modelId="{06BE0F3C-46BC-4F75-BDB5-A950EB823928}" type="presParOf" srcId="{8491B1C2-BB28-41E7-B5F9-FE21D7CB9740}" destId="{0394CBE1-4D27-48D9-B829-E0235F83D036}" srcOrd="0" destOrd="0" presId="urn:microsoft.com/office/officeart/2005/8/layout/hierarchy2"/>
    <dgm:cxn modelId="{328318B5-D78A-4BB3-A50E-9282DAC287EA}" type="presParOf" srcId="{0394CBE1-4D27-48D9-B829-E0235F83D036}" destId="{C01BF702-B1BF-4D27-B0B1-52C94FB4D599}" srcOrd="0" destOrd="0" presId="urn:microsoft.com/office/officeart/2005/8/layout/hierarchy2"/>
    <dgm:cxn modelId="{F2E03D49-72CE-4294-B2D6-8E86D014ACC3}" type="presParOf" srcId="{0394CBE1-4D27-48D9-B829-E0235F83D036}" destId="{9CCB86AC-778E-407E-820C-F26F31498EAB}" srcOrd="1" destOrd="0" presId="urn:microsoft.com/office/officeart/2005/8/layout/hierarchy2"/>
    <dgm:cxn modelId="{906955EF-41CE-4A75-B3E6-EFB435CD1C41}" type="presParOf" srcId="{9CCB86AC-778E-407E-820C-F26F31498EAB}" destId="{4F51CBDF-0767-4765-AE07-DA2027B8F52F}" srcOrd="0" destOrd="0" presId="urn:microsoft.com/office/officeart/2005/8/layout/hierarchy2"/>
    <dgm:cxn modelId="{A8415124-07BD-4CDC-8DBA-A3FEA5A81B72}" type="presParOf" srcId="{4F51CBDF-0767-4765-AE07-DA2027B8F52F}" destId="{EC275F5B-149F-43E8-A675-3B9C4C6E36FB}" srcOrd="0" destOrd="0" presId="urn:microsoft.com/office/officeart/2005/8/layout/hierarchy2"/>
    <dgm:cxn modelId="{D247EB41-17E3-4194-852C-A2E69161C2F2}" type="presParOf" srcId="{9CCB86AC-778E-407E-820C-F26F31498EAB}" destId="{1DC21337-4170-4D37-B5D2-E2A4F0A41C55}" srcOrd="1" destOrd="0" presId="urn:microsoft.com/office/officeart/2005/8/layout/hierarchy2"/>
    <dgm:cxn modelId="{4798A8EB-90EB-4F3D-8757-9CD558312C32}" type="presParOf" srcId="{1DC21337-4170-4D37-B5D2-E2A4F0A41C55}" destId="{9B78469F-3E2A-4655-BA91-A57E7C286527}" srcOrd="0" destOrd="0" presId="urn:microsoft.com/office/officeart/2005/8/layout/hierarchy2"/>
    <dgm:cxn modelId="{EE1BA417-BF5A-4ECB-B377-7E374C3ACB57}" type="presParOf" srcId="{1DC21337-4170-4D37-B5D2-E2A4F0A41C55}" destId="{EC94A09F-5999-4558-846E-D9037B34D71F}" srcOrd="1" destOrd="0" presId="urn:microsoft.com/office/officeart/2005/8/layout/hierarchy2"/>
    <dgm:cxn modelId="{A343E944-FFDA-46ED-84C2-1B22ED64B3C4}" type="presParOf" srcId="{9CCB86AC-778E-407E-820C-F26F31498EAB}" destId="{21674748-4C65-464A-8780-66AA4E49D80E}" srcOrd="2" destOrd="0" presId="urn:microsoft.com/office/officeart/2005/8/layout/hierarchy2"/>
    <dgm:cxn modelId="{A3E80500-FB87-475C-9AA8-365B2CC81210}" type="presParOf" srcId="{21674748-4C65-464A-8780-66AA4E49D80E}" destId="{17F54023-8963-4B01-9442-11C1ADBA9748}" srcOrd="0" destOrd="0" presId="urn:microsoft.com/office/officeart/2005/8/layout/hierarchy2"/>
    <dgm:cxn modelId="{14C65836-B760-466D-AD9A-B54FA47FE831}" type="presParOf" srcId="{9CCB86AC-778E-407E-820C-F26F31498EAB}" destId="{A165D81C-A922-4F9D-8824-8E8CF555F0C2}" srcOrd="3" destOrd="0" presId="urn:microsoft.com/office/officeart/2005/8/layout/hierarchy2"/>
    <dgm:cxn modelId="{F74A687A-75E8-41F8-B65A-D7EF284DB115}" type="presParOf" srcId="{A165D81C-A922-4F9D-8824-8E8CF555F0C2}" destId="{2E52CE5A-C193-450C-BA5A-D8AE17BA4258}" srcOrd="0" destOrd="0" presId="urn:microsoft.com/office/officeart/2005/8/layout/hierarchy2"/>
    <dgm:cxn modelId="{42657805-4363-4F1A-92F3-AD43F270D1F6}" type="presParOf" srcId="{A165D81C-A922-4F9D-8824-8E8CF555F0C2}" destId="{20295EA5-A30E-4717-9664-EC092BB98DF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AE4819-C47A-40CD-BF05-C4FE92F00C3D}" type="doc">
      <dgm:prSet loTypeId="urn:microsoft.com/office/officeart/2005/8/layout/chevron1" loCatId="process" qsTypeId="urn:microsoft.com/office/officeart/2005/8/quickstyle/simple3" qsCatId="simple" csTypeId="urn:microsoft.com/office/officeart/2005/8/colors/accent1_2" csCatId="accent1" phldr="1"/>
      <dgm:spPr/>
    </dgm:pt>
    <dgm:pt modelId="{9DA19B70-9D9E-4A7C-85E8-ED7A9AD41851}">
      <dgm:prSet phldrT="[Text]" custT="1"/>
      <dgm:spPr/>
      <dgm:t>
        <a:bodyPr/>
        <a:lstStyle/>
        <a:p>
          <a:r>
            <a:rPr lang="bn-IN" sz="2400" dirty="0">
              <a:latin typeface="NikoshBAN" pitchFamily="2" charset="0"/>
              <a:cs typeface="NikoshBAN" pitchFamily="2" charset="0"/>
            </a:rPr>
            <a:t>1</a:t>
          </a:r>
          <a:endParaRPr lang="en-US" sz="2400" dirty="0">
            <a:latin typeface="NikoshBAN" pitchFamily="2" charset="0"/>
            <a:cs typeface="NikoshBAN" pitchFamily="2" charset="0"/>
          </a:endParaRPr>
        </a:p>
      </dgm:t>
    </dgm:pt>
    <dgm:pt modelId="{55412B7D-54A2-404E-82C8-E92D1F0A1920}" type="parTrans" cxnId="{BE25DAEF-F5C2-4A6A-8853-0FCF19338822}">
      <dgm:prSet/>
      <dgm:spPr/>
      <dgm:t>
        <a:bodyPr/>
        <a:lstStyle/>
        <a:p>
          <a:endParaRPr lang="en-US"/>
        </a:p>
      </dgm:t>
    </dgm:pt>
    <dgm:pt modelId="{EA7EB8C5-6814-44EA-A5AE-9C9D856FABEB}" type="sibTrans" cxnId="{BE25DAEF-F5C2-4A6A-8853-0FCF19338822}">
      <dgm:prSet/>
      <dgm:spPr/>
      <dgm:t>
        <a:bodyPr/>
        <a:lstStyle/>
        <a:p>
          <a:endParaRPr lang="en-US"/>
        </a:p>
      </dgm:t>
    </dgm:pt>
    <dgm:pt modelId="{A2AC5200-2EB9-45C0-834A-AD82BC4F10FD}">
      <dgm:prSet phldrT="[Text]" custT="1"/>
      <dgm:spPr/>
      <dgm:t>
        <a:bodyPr/>
        <a:lstStyle/>
        <a:p>
          <a:r>
            <a:rPr lang="bn-IN" sz="2400" dirty="0">
              <a:latin typeface="NikoshBAN" pitchFamily="2" charset="0"/>
              <a:cs typeface="NikoshBAN" pitchFamily="2" charset="0"/>
            </a:rPr>
            <a:t>2</a:t>
          </a:r>
          <a:endParaRPr lang="en-US" sz="2400" dirty="0">
            <a:latin typeface="NikoshBAN" pitchFamily="2" charset="0"/>
            <a:cs typeface="NikoshBAN" pitchFamily="2" charset="0"/>
          </a:endParaRPr>
        </a:p>
      </dgm:t>
    </dgm:pt>
    <dgm:pt modelId="{3C041958-9D18-49D6-84A8-98C75E7BBDE9}" type="parTrans" cxnId="{3CB5F485-D3AA-456D-AF43-50E14B475EB9}">
      <dgm:prSet/>
      <dgm:spPr/>
      <dgm:t>
        <a:bodyPr/>
        <a:lstStyle/>
        <a:p>
          <a:endParaRPr lang="en-US"/>
        </a:p>
      </dgm:t>
    </dgm:pt>
    <dgm:pt modelId="{D07303E2-4846-4688-9E20-F11D36C7F321}" type="sibTrans" cxnId="{3CB5F485-D3AA-456D-AF43-50E14B475EB9}">
      <dgm:prSet/>
      <dgm:spPr/>
      <dgm:t>
        <a:bodyPr/>
        <a:lstStyle/>
        <a:p>
          <a:endParaRPr lang="en-US"/>
        </a:p>
      </dgm:t>
    </dgm:pt>
    <dgm:pt modelId="{2BD2429B-2188-48D0-850B-5C34F36B38A0}">
      <dgm:prSet phldrT="[Text]" custT="1"/>
      <dgm:spPr/>
      <dgm:t>
        <a:bodyPr/>
        <a:lstStyle/>
        <a:p>
          <a:r>
            <a:rPr lang="bn-IN" sz="2400" dirty="0">
              <a:latin typeface="NikoshBAN" pitchFamily="2" charset="0"/>
              <a:cs typeface="NikoshBAN" pitchFamily="2" charset="0"/>
            </a:rPr>
            <a:t>4</a:t>
          </a:r>
          <a:endParaRPr lang="en-US" sz="2400" dirty="0">
            <a:latin typeface="NikoshBAN" pitchFamily="2" charset="0"/>
            <a:cs typeface="NikoshBAN" pitchFamily="2" charset="0"/>
          </a:endParaRPr>
        </a:p>
      </dgm:t>
    </dgm:pt>
    <dgm:pt modelId="{CD36CDD3-450A-42E8-BEC3-6462175D63C4}" type="parTrans" cxnId="{2103A6C2-BB0C-470B-9F72-E8042BC6B9CC}">
      <dgm:prSet/>
      <dgm:spPr/>
      <dgm:t>
        <a:bodyPr/>
        <a:lstStyle/>
        <a:p>
          <a:endParaRPr lang="en-US"/>
        </a:p>
      </dgm:t>
    </dgm:pt>
    <dgm:pt modelId="{3F4E2235-F800-4DA2-8DC2-FF1B519DA8E2}" type="sibTrans" cxnId="{2103A6C2-BB0C-470B-9F72-E8042BC6B9CC}">
      <dgm:prSet/>
      <dgm:spPr/>
      <dgm:t>
        <a:bodyPr/>
        <a:lstStyle/>
        <a:p>
          <a:endParaRPr lang="en-US"/>
        </a:p>
      </dgm:t>
    </dgm:pt>
    <dgm:pt modelId="{E154A37F-F473-4B72-AF52-BB8E9301D473}">
      <dgm:prSet custT="1"/>
      <dgm:spPr/>
      <dgm:t>
        <a:bodyPr/>
        <a:lstStyle/>
        <a:p>
          <a:r>
            <a:rPr lang="bn-IN" sz="2400" dirty="0">
              <a:latin typeface="NikoshBAN" pitchFamily="2" charset="0"/>
              <a:cs typeface="NikoshBAN" pitchFamily="2" charset="0"/>
            </a:rPr>
            <a:t>3</a:t>
          </a:r>
          <a:endParaRPr lang="en-US" sz="2400" dirty="0">
            <a:latin typeface="NikoshBAN" pitchFamily="2" charset="0"/>
            <a:cs typeface="NikoshBAN" pitchFamily="2" charset="0"/>
          </a:endParaRPr>
        </a:p>
      </dgm:t>
    </dgm:pt>
    <dgm:pt modelId="{0653BFD5-6EA3-4E86-850E-F72ECDB3934B}" type="parTrans" cxnId="{B51CF85C-173A-442A-9AE6-A012F9A4F5A2}">
      <dgm:prSet/>
      <dgm:spPr/>
      <dgm:t>
        <a:bodyPr/>
        <a:lstStyle/>
        <a:p>
          <a:endParaRPr lang="en-US"/>
        </a:p>
      </dgm:t>
    </dgm:pt>
    <dgm:pt modelId="{09E24299-0DB9-4EA5-AA78-DBAE7A090AA2}" type="sibTrans" cxnId="{B51CF85C-173A-442A-9AE6-A012F9A4F5A2}">
      <dgm:prSet/>
      <dgm:spPr/>
      <dgm:t>
        <a:bodyPr/>
        <a:lstStyle/>
        <a:p>
          <a:endParaRPr lang="en-US"/>
        </a:p>
      </dgm:t>
    </dgm:pt>
    <dgm:pt modelId="{EE4E17AB-25EF-466F-8266-E525D1C42351}" type="pres">
      <dgm:prSet presAssocID="{2EAE4819-C47A-40CD-BF05-C4FE92F00C3D}" presName="Name0" presStyleCnt="0">
        <dgm:presLayoutVars>
          <dgm:dir/>
          <dgm:animLvl val="lvl"/>
          <dgm:resizeHandles val="exact"/>
        </dgm:presLayoutVars>
      </dgm:prSet>
      <dgm:spPr/>
    </dgm:pt>
    <dgm:pt modelId="{35C43CE7-3014-4C61-AD09-CC4085620F73}" type="pres">
      <dgm:prSet presAssocID="{9DA19B70-9D9E-4A7C-85E8-ED7A9AD41851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B06E15-B800-4D5C-A304-A86CA7B22C3E}" type="pres">
      <dgm:prSet presAssocID="{EA7EB8C5-6814-44EA-A5AE-9C9D856FABEB}" presName="parTxOnlySpace" presStyleCnt="0"/>
      <dgm:spPr/>
    </dgm:pt>
    <dgm:pt modelId="{9A239E29-5F6D-40EF-B7B2-A8DED4721E5B}" type="pres">
      <dgm:prSet presAssocID="{A2AC5200-2EB9-45C0-834A-AD82BC4F10FD}" presName="parTxOnly" presStyleLbl="node1" presStyleIdx="1" presStyleCnt="4" custLinFactNeighborX="27302" custLinFactNeighborY="8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57F321-3573-45BB-B7A9-9A3D90A74593}" type="pres">
      <dgm:prSet presAssocID="{D07303E2-4846-4688-9E20-F11D36C7F321}" presName="parTxOnlySpace" presStyleCnt="0"/>
      <dgm:spPr/>
    </dgm:pt>
    <dgm:pt modelId="{2121585A-A6F3-4DA6-B8B0-3E1909C929DB}" type="pres">
      <dgm:prSet presAssocID="{E154A37F-F473-4B72-AF52-BB8E9301D473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C6D292-DEE7-4B15-A866-AAF41B849036}" type="pres">
      <dgm:prSet presAssocID="{09E24299-0DB9-4EA5-AA78-DBAE7A090AA2}" presName="parTxOnlySpace" presStyleCnt="0"/>
      <dgm:spPr/>
    </dgm:pt>
    <dgm:pt modelId="{E25AD442-30D7-4711-8427-7327AC6B6364}" type="pres">
      <dgm:prSet presAssocID="{2BD2429B-2188-48D0-850B-5C34F36B38A0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5D6673-CBE3-4450-816A-8489DEECC38E}" type="presOf" srcId="{9DA19B70-9D9E-4A7C-85E8-ED7A9AD41851}" destId="{35C43CE7-3014-4C61-AD09-CC4085620F73}" srcOrd="0" destOrd="0" presId="urn:microsoft.com/office/officeart/2005/8/layout/chevron1"/>
    <dgm:cxn modelId="{B51CF85C-173A-442A-9AE6-A012F9A4F5A2}" srcId="{2EAE4819-C47A-40CD-BF05-C4FE92F00C3D}" destId="{E154A37F-F473-4B72-AF52-BB8E9301D473}" srcOrd="2" destOrd="0" parTransId="{0653BFD5-6EA3-4E86-850E-F72ECDB3934B}" sibTransId="{09E24299-0DB9-4EA5-AA78-DBAE7A090AA2}"/>
    <dgm:cxn modelId="{2103A6C2-BB0C-470B-9F72-E8042BC6B9CC}" srcId="{2EAE4819-C47A-40CD-BF05-C4FE92F00C3D}" destId="{2BD2429B-2188-48D0-850B-5C34F36B38A0}" srcOrd="3" destOrd="0" parTransId="{CD36CDD3-450A-42E8-BEC3-6462175D63C4}" sibTransId="{3F4E2235-F800-4DA2-8DC2-FF1B519DA8E2}"/>
    <dgm:cxn modelId="{467638B2-AA62-427F-AAA3-DC8F8285E971}" type="presOf" srcId="{2EAE4819-C47A-40CD-BF05-C4FE92F00C3D}" destId="{EE4E17AB-25EF-466F-8266-E525D1C42351}" srcOrd="0" destOrd="0" presId="urn:microsoft.com/office/officeart/2005/8/layout/chevron1"/>
    <dgm:cxn modelId="{D51A8E89-E238-4992-9BD4-4AFD76B7392C}" type="presOf" srcId="{E154A37F-F473-4B72-AF52-BB8E9301D473}" destId="{2121585A-A6F3-4DA6-B8B0-3E1909C929DB}" srcOrd="0" destOrd="0" presId="urn:microsoft.com/office/officeart/2005/8/layout/chevron1"/>
    <dgm:cxn modelId="{BE25DAEF-F5C2-4A6A-8853-0FCF19338822}" srcId="{2EAE4819-C47A-40CD-BF05-C4FE92F00C3D}" destId="{9DA19B70-9D9E-4A7C-85E8-ED7A9AD41851}" srcOrd="0" destOrd="0" parTransId="{55412B7D-54A2-404E-82C8-E92D1F0A1920}" sibTransId="{EA7EB8C5-6814-44EA-A5AE-9C9D856FABEB}"/>
    <dgm:cxn modelId="{DD8F6995-4ED9-4ACB-997F-4697F30EDF87}" type="presOf" srcId="{2BD2429B-2188-48D0-850B-5C34F36B38A0}" destId="{E25AD442-30D7-4711-8427-7327AC6B6364}" srcOrd="0" destOrd="0" presId="urn:microsoft.com/office/officeart/2005/8/layout/chevron1"/>
    <dgm:cxn modelId="{4D689A12-3EDC-49D2-ACBE-8D6AF1DDF829}" type="presOf" srcId="{A2AC5200-2EB9-45C0-834A-AD82BC4F10FD}" destId="{9A239E29-5F6D-40EF-B7B2-A8DED4721E5B}" srcOrd="0" destOrd="0" presId="urn:microsoft.com/office/officeart/2005/8/layout/chevron1"/>
    <dgm:cxn modelId="{3CB5F485-D3AA-456D-AF43-50E14B475EB9}" srcId="{2EAE4819-C47A-40CD-BF05-C4FE92F00C3D}" destId="{A2AC5200-2EB9-45C0-834A-AD82BC4F10FD}" srcOrd="1" destOrd="0" parTransId="{3C041958-9D18-49D6-84A8-98C75E7BBDE9}" sibTransId="{D07303E2-4846-4688-9E20-F11D36C7F321}"/>
    <dgm:cxn modelId="{E66C111B-8982-45FB-8656-42C016D852D9}" type="presParOf" srcId="{EE4E17AB-25EF-466F-8266-E525D1C42351}" destId="{35C43CE7-3014-4C61-AD09-CC4085620F73}" srcOrd="0" destOrd="0" presId="urn:microsoft.com/office/officeart/2005/8/layout/chevron1"/>
    <dgm:cxn modelId="{332266B1-E62E-4EAF-B202-EDB7E762D217}" type="presParOf" srcId="{EE4E17AB-25EF-466F-8266-E525D1C42351}" destId="{B0B06E15-B800-4D5C-A304-A86CA7B22C3E}" srcOrd="1" destOrd="0" presId="urn:microsoft.com/office/officeart/2005/8/layout/chevron1"/>
    <dgm:cxn modelId="{C795ADEC-3ECE-4D42-B908-A4357C78E657}" type="presParOf" srcId="{EE4E17AB-25EF-466F-8266-E525D1C42351}" destId="{9A239E29-5F6D-40EF-B7B2-A8DED4721E5B}" srcOrd="2" destOrd="0" presId="urn:microsoft.com/office/officeart/2005/8/layout/chevron1"/>
    <dgm:cxn modelId="{EBAE4E6A-0998-438B-AABD-1D8F33C79A17}" type="presParOf" srcId="{EE4E17AB-25EF-466F-8266-E525D1C42351}" destId="{DF57F321-3573-45BB-B7A9-9A3D90A74593}" srcOrd="3" destOrd="0" presId="urn:microsoft.com/office/officeart/2005/8/layout/chevron1"/>
    <dgm:cxn modelId="{E68EF51D-B1BF-43E8-8098-951A129D0BAF}" type="presParOf" srcId="{EE4E17AB-25EF-466F-8266-E525D1C42351}" destId="{2121585A-A6F3-4DA6-B8B0-3E1909C929DB}" srcOrd="4" destOrd="0" presId="urn:microsoft.com/office/officeart/2005/8/layout/chevron1"/>
    <dgm:cxn modelId="{2EBD1915-17FA-4A0A-B889-4FF25F61A68B}" type="presParOf" srcId="{EE4E17AB-25EF-466F-8266-E525D1C42351}" destId="{D5C6D292-DEE7-4B15-A866-AAF41B849036}" srcOrd="5" destOrd="0" presId="urn:microsoft.com/office/officeart/2005/8/layout/chevron1"/>
    <dgm:cxn modelId="{BEE43637-E9EA-438F-A549-06B3196ABF20}" type="presParOf" srcId="{EE4E17AB-25EF-466F-8266-E525D1C42351}" destId="{E25AD442-30D7-4711-8427-7327AC6B6364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D3C8E34-894B-4DA6-B7E2-C150F8776ADA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B7DA3C1-93EF-49BF-879D-0301D4944596}">
      <dgm:prSet phldrT="[Text]" custT="1"/>
      <dgm:spPr/>
      <dgm:t>
        <a:bodyPr/>
        <a:lstStyle/>
        <a:p>
          <a:r>
            <a:rPr lang="bn-IN" sz="2800" b="1" i="1" dirty="0">
              <a:latin typeface="NikoshBAN" pitchFamily="2" charset="0"/>
              <a:cs typeface="NikoshBAN" pitchFamily="2" charset="0"/>
            </a:rPr>
            <a:t>অর্থের ধারাবাহিক প্রবাহ</a:t>
          </a:r>
          <a:endParaRPr lang="en-US" sz="2800" b="1" i="1" dirty="0">
            <a:latin typeface="NikoshBAN" pitchFamily="2" charset="0"/>
            <a:cs typeface="NikoshBAN" pitchFamily="2" charset="0"/>
          </a:endParaRPr>
        </a:p>
      </dgm:t>
    </dgm:pt>
    <dgm:pt modelId="{D95896AA-A4EB-4574-B990-2E8EB1EBCB1B}" type="parTrans" cxnId="{C7A0A234-7312-49D6-BD8A-D6F194279415}">
      <dgm:prSet/>
      <dgm:spPr/>
      <dgm:t>
        <a:bodyPr/>
        <a:lstStyle/>
        <a:p>
          <a:endParaRPr lang="en-US"/>
        </a:p>
      </dgm:t>
    </dgm:pt>
    <dgm:pt modelId="{0E3C9D86-19DB-4DCB-996E-F1F872DF5839}" type="sibTrans" cxnId="{C7A0A234-7312-49D6-BD8A-D6F194279415}">
      <dgm:prSet/>
      <dgm:spPr/>
      <dgm:t>
        <a:bodyPr/>
        <a:lstStyle/>
        <a:p>
          <a:endParaRPr lang="en-US"/>
        </a:p>
      </dgm:t>
    </dgm:pt>
    <dgm:pt modelId="{09F7D864-8690-4AF8-B7BD-611B01227567}">
      <dgm:prSet phldrT="[Text]" custT="1"/>
      <dgm:spPr/>
      <dgm:t>
        <a:bodyPr/>
        <a:lstStyle/>
        <a:p>
          <a:r>
            <a:rPr lang="bn-IN" sz="2800" b="1" i="1" dirty="0">
              <a:latin typeface="NikoshBAN" pitchFamily="2" charset="0"/>
              <a:cs typeface="NikoshBAN" pitchFamily="2" charset="0"/>
            </a:rPr>
            <a:t>সমান</a:t>
          </a:r>
          <a:endParaRPr lang="en-US" sz="2800" b="1" i="1" dirty="0">
            <a:latin typeface="NikoshBAN" pitchFamily="2" charset="0"/>
            <a:cs typeface="NikoshBAN" pitchFamily="2" charset="0"/>
          </a:endParaRPr>
        </a:p>
      </dgm:t>
    </dgm:pt>
    <dgm:pt modelId="{35A1D10A-1B21-4567-9AEE-1E965EB449C5}" type="parTrans" cxnId="{C390CB9D-4657-4BE0-93F1-C51904092AD4}">
      <dgm:prSet/>
      <dgm:spPr/>
      <dgm:t>
        <a:bodyPr/>
        <a:lstStyle/>
        <a:p>
          <a:endParaRPr lang="en-US" sz="2800" b="1" i="1">
            <a:latin typeface="NikoshBAN" pitchFamily="2" charset="0"/>
            <a:cs typeface="NikoshBAN" pitchFamily="2" charset="0"/>
          </a:endParaRPr>
        </a:p>
      </dgm:t>
    </dgm:pt>
    <dgm:pt modelId="{5F12F61A-07AE-48FE-A4AE-1081B05EEDC7}" type="sibTrans" cxnId="{C390CB9D-4657-4BE0-93F1-C51904092AD4}">
      <dgm:prSet/>
      <dgm:spPr/>
      <dgm:t>
        <a:bodyPr/>
        <a:lstStyle/>
        <a:p>
          <a:endParaRPr lang="en-US"/>
        </a:p>
      </dgm:t>
    </dgm:pt>
    <dgm:pt modelId="{F29F4F82-0A30-4DF8-82A9-20EFF7671F4B}">
      <dgm:prSet phldrT="[Text]" custT="1"/>
      <dgm:spPr/>
      <dgm:t>
        <a:bodyPr/>
        <a:lstStyle/>
        <a:p>
          <a:r>
            <a:rPr lang="bn-IN" sz="2800" b="1" i="1" dirty="0">
              <a:latin typeface="NikoshBAN" pitchFamily="2" charset="0"/>
              <a:cs typeface="NikoshBAN" pitchFamily="2" charset="0"/>
            </a:rPr>
            <a:t>বৃত্তি</a:t>
          </a:r>
          <a:endParaRPr lang="en-US" sz="2800" b="1" i="1" dirty="0">
            <a:latin typeface="NikoshBAN" pitchFamily="2" charset="0"/>
            <a:cs typeface="NikoshBAN" pitchFamily="2" charset="0"/>
          </a:endParaRPr>
        </a:p>
      </dgm:t>
    </dgm:pt>
    <dgm:pt modelId="{D3D49A7C-1AC1-4D1B-B543-8EE0CA82EF3A}" type="parTrans" cxnId="{3557280A-1846-496B-BA74-CD776F24133B}">
      <dgm:prSet/>
      <dgm:spPr/>
      <dgm:t>
        <a:bodyPr/>
        <a:lstStyle/>
        <a:p>
          <a:endParaRPr lang="en-US" sz="2800" b="1" i="1">
            <a:latin typeface="NikoshBAN" pitchFamily="2" charset="0"/>
            <a:cs typeface="NikoshBAN" pitchFamily="2" charset="0"/>
          </a:endParaRPr>
        </a:p>
      </dgm:t>
    </dgm:pt>
    <dgm:pt modelId="{94855BA9-AA49-49AD-9EB9-B08E478A7BD3}" type="sibTrans" cxnId="{3557280A-1846-496B-BA74-CD776F24133B}">
      <dgm:prSet/>
      <dgm:spPr/>
      <dgm:t>
        <a:bodyPr/>
        <a:lstStyle/>
        <a:p>
          <a:endParaRPr lang="en-US"/>
        </a:p>
      </dgm:t>
    </dgm:pt>
    <dgm:pt modelId="{34C843A1-5102-4DA4-B8E9-1197ECD64191}">
      <dgm:prSet phldrT="[Text]" custT="1"/>
      <dgm:spPr/>
      <dgm:t>
        <a:bodyPr/>
        <a:lstStyle/>
        <a:p>
          <a:r>
            <a:rPr lang="bn-IN" sz="2800" b="1" i="1" dirty="0">
              <a:latin typeface="NikoshBAN" pitchFamily="2" charset="0"/>
              <a:cs typeface="NikoshBAN" pitchFamily="2" charset="0"/>
            </a:rPr>
            <a:t>অসমান</a:t>
          </a:r>
          <a:endParaRPr lang="en-US" sz="2800" b="1" i="1" dirty="0">
            <a:latin typeface="NikoshBAN" pitchFamily="2" charset="0"/>
            <a:cs typeface="NikoshBAN" pitchFamily="2" charset="0"/>
          </a:endParaRPr>
        </a:p>
      </dgm:t>
    </dgm:pt>
    <dgm:pt modelId="{B63D6C43-4B41-42CD-885E-1EE1961CF1AA}" type="parTrans" cxnId="{9E550F31-A753-4958-A26B-312B64B2FCD9}">
      <dgm:prSet/>
      <dgm:spPr/>
      <dgm:t>
        <a:bodyPr/>
        <a:lstStyle/>
        <a:p>
          <a:endParaRPr lang="en-US" sz="2800" b="1" i="1">
            <a:latin typeface="NikoshBAN" pitchFamily="2" charset="0"/>
            <a:cs typeface="NikoshBAN" pitchFamily="2" charset="0"/>
          </a:endParaRPr>
        </a:p>
      </dgm:t>
    </dgm:pt>
    <dgm:pt modelId="{0F706B4A-F706-49DA-9EF0-E1AB5B335CB9}" type="sibTrans" cxnId="{9E550F31-A753-4958-A26B-312B64B2FCD9}">
      <dgm:prSet/>
      <dgm:spPr/>
      <dgm:t>
        <a:bodyPr/>
        <a:lstStyle/>
        <a:p>
          <a:endParaRPr lang="en-US"/>
        </a:p>
      </dgm:t>
    </dgm:pt>
    <dgm:pt modelId="{7C5BDF3E-1B12-451E-86BE-614CF34376AE}">
      <dgm:prSet custT="1"/>
      <dgm:spPr/>
      <dgm:t>
        <a:bodyPr/>
        <a:lstStyle/>
        <a:p>
          <a:r>
            <a:rPr lang="en-US" sz="2800" b="1" i="1" dirty="0" err="1" smtClean="0">
              <a:latin typeface="NikoshBAN" pitchFamily="2" charset="0"/>
              <a:cs typeface="NikoshBAN" pitchFamily="2" charset="0"/>
            </a:rPr>
            <a:t>সাময়িক</a:t>
          </a:r>
          <a:endParaRPr lang="en-US" sz="2800" b="1" i="1" dirty="0">
            <a:latin typeface="NikoshBAN" pitchFamily="2" charset="0"/>
            <a:cs typeface="NikoshBAN" pitchFamily="2" charset="0"/>
          </a:endParaRPr>
        </a:p>
      </dgm:t>
    </dgm:pt>
    <dgm:pt modelId="{91DC7FA4-CEBB-4D03-A0A3-373B916BAF6F}" type="parTrans" cxnId="{0768ADAE-D253-4019-8AF3-7E2290127D70}">
      <dgm:prSet/>
      <dgm:spPr/>
      <dgm:t>
        <a:bodyPr/>
        <a:lstStyle/>
        <a:p>
          <a:endParaRPr lang="en-US" sz="2800" b="1" i="1">
            <a:latin typeface="NikoshBAN" pitchFamily="2" charset="0"/>
            <a:cs typeface="NikoshBAN" pitchFamily="2" charset="0"/>
          </a:endParaRPr>
        </a:p>
      </dgm:t>
    </dgm:pt>
    <dgm:pt modelId="{C20C5570-BA02-4F05-A0C6-7DCA92EB810C}" type="sibTrans" cxnId="{0768ADAE-D253-4019-8AF3-7E2290127D70}">
      <dgm:prSet/>
      <dgm:spPr/>
      <dgm:t>
        <a:bodyPr/>
        <a:lstStyle/>
        <a:p>
          <a:endParaRPr lang="en-US"/>
        </a:p>
      </dgm:t>
    </dgm:pt>
    <dgm:pt modelId="{5F4B8407-DB18-4FDD-8989-969AEC55D81D}">
      <dgm:prSet custT="1"/>
      <dgm:spPr/>
      <dgm:t>
        <a:bodyPr/>
        <a:lstStyle/>
        <a:p>
          <a:r>
            <a:rPr lang="en-US" sz="2800" b="1" i="1" dirty="0" err="1" smtClean="0">
              <a:latin typeface="NikoshBAN" pitchFamily="2" charset="0"/>
              <a:cs typeface="NikoshBAN" pitchFamily="2" charset="0"/>
            </a:rPr>
            <a:t>চিরন্তনী</a:t>
          </a:r>
          <a:endParaRPr lang="bn-IN" sz="2800" b="1" i="1" dirty="0">
            <a:latin typeface="NikoshBAN" pitchFamily="2" charset="0"/>
            <a:cs typeface="NikoshBAN" pitchFamily="2" charset="0"/>
          </a:endParaRPr>
        </a:p>
      </dgm:t>
    </dgm:pt>
    <dgm:pt modelId="{1874FF70-F730-43B7-AD55-1A073EB4EC05}" type="parTrans" cxnId="{6AD356B8-FB6E-4DCD-B5AA-D70656520111}">
      <dgm:prSet/>
      <dgm:spPr/>
      <dgm:t>
        <a:bodyPr/>
        <a:lstStyle/>
        <a:p>
          <a:endParaRPr lang="en-US" sz="2800" b="1" i="1">
            <a:latin typeface="NikoshBAN" pitchFamily="2" charset="0"/>
            <a:cs typeface="NikoshBAN" pitchFamily="2" charset="0"/>
          </a:endParaRPr>
        </a:p>
      </dgm:t>
    </dgm:pt>
    <dgm:pt modelId="{B13A8233-3BA3-4162-B5E7-6C75823E1492}" type="sibTrans" cxnId="{6AD356B8-FB6E-4DCD-B5AA-D70656520111}">
      <dgm:prSet/>
      <dgm:spPr/>
      <dgm:t>
        <a:bodyPr/>
        <a:lstStyle/>
        <a:p>
          <a:endParaRPr lang="en-US"/>
        </a:p>
      </dgm:t>
    </dgm:pt>
    <dgm:pt modelId="{1CC704D5-BD26-48CC-BB06-62DD139BF5F9}">
      <dgm:prSet custT="1"/>
      <dgm:spPr/>
      <dgm:t>
        <a:bodyPr/>
        <a:lstStyle/>
        <a:p>
          <a:r>
            <a:rPr lang="bn-IN" sz="2800" b="1" i="1" dirty="0" smtClean="0">
              <a:latin typeface="NikoshBAN" pitchFamily="2" charset="0"/>
              <a:cs typeface="NikoshBAN" pitchFamily="2" charset="0"/>
            </a:rPr>
            <a:t>সাধারন</a:t>
          </a:r>
          <a:endParaRPr lang="en-US" sz="2800" b="1" i="1" dirty="0">
            <a:latin typeface="NikoshBAN" pitchFamily="2" charset="0"/>
            <a:cs typeface="NikoshBAN" pitchFamily="2" charset="0"/>
          </a:endParaRPr>
        </a:p>
      </dgm:t>
    </dgm:pt>
    <dgm:pt modelId="{4FED5DDA-2461-47C2-A4F5-2456850434B4}" type="parTrans" cxnId="{E3AF805E-81B5-4A10-B4ED-B31C419E1F46}">
      <dgm:prSet/>
      <dgm:spPr/>
      <dgm:t>
        <a:bodyPr/>
        <a:lstStyle/>
        <a:p>
          <a:endParaRPr lang="en-US" sz="2800" b="1" i="1">
            <a:latin typeface="NikoshBAN" pitchFamily="2" charset="0"/>
            <a:cs typeface="NikoshBAN" pitchFamily="2" charset="0"/>
          </a:endParaRPr>
        </a:p>
      </dgm:t>
    </dgm:pt>
    <dgm:pt modelId="{640169D0-209F-4018-9FD0-BF80E8A44D89}" type="sibTrans" cxnId="{E3AF805E-81B5-4A10-B4ED-B31C419E1F46}">
      <dgm:prSet/>
      <dgm:spPr/>
      <dgm:t>
        <a:bodyPr/>
        <a:lstStyle/>
        <a:p>
          <a:endParaRPr lang="en-US"/>
        </a:p>
      </dgm:t>
    </dgm:pt>
    <dgm:pt modelId="{5E0AA7AA-127F-4838-BD51-CC0716A4A568}">
      <dgm:prSet custT="1"/>
      <dgm:spPr/>
      <dgm:t>
        <a:bodyPr/>
        <a:lstStyle/>
        <a:p>
          <a:r>
            <a:rPr lang="bn-IN" sz="2800" b="1" i="1" dirty="0" smtClean="0">
              <a:latin typeface="NikoshBAN" pitchFamily="2" charset="0"/>
              <a:cs typeface="NikoshBAN" pitchFamily="2" charset="0"/>
            </a:rPr>
            <a:t>অগ্রিম/প্রদেয়</a:t>
          </a:r>
          <a:endParaRPr lang="en-US" sz="2800" b="1" i="1" dirty="0">
            <a:latin typeface="NikoshBAN" pitchFamily="2" charset="0"/>
            <a:cs typeface="NikoshBAN" pitchFamily="2" charset="0"/>
          </a:endParaRPr>
        </a:p>
      </dgm:t>
    </dgm:pt>
    <dgm:pt modelId="{A72BECE7-DBA4-48FB-BFFD-9E901147F42B}" type="parTrans" cxnId="{2473D7D9-EE63-4539-95E1-18F7C57C3141}">
      <dgm:prSet/>
      <dgm:spPr/>
      <dgm:t>
        <a:bodyPr/>
        <a:lstStyle/>
        <a:p>
          <a:endParaRPr lang="en-US" sz="2800" b="1" i="1">
            <a:latin typeface="NikoshBAN" pitchFamily="2" charset="0"/>
            <a:cs typeface="NikoshBAN" pitchFamily="2" charset="0"/>
          </a:endParaRPr>
        </a:p>
      </dgm:t>
    </dgm:pt>
    <dgm:pt modelId="{01870206-FE55-4BC8-B01F-E864412FFFC2}" type="sibTrans" cxnId="{2473D7D9-EE63-4539-95E1-18F7C57C3141}">
      <dgm:prSet/>
      <dgm:spPr/>
      <dgm:t>
        <a:bodyPr/>
        <a:lstStyle/>
        <a:p>
          <a:endParaRPr lang="en-US"/>
        </a:p>
      </dgm:t>
    </dgm:pt>
    <dgm:pt modelId="{73C07D95-79F6-42F7-B27F-9CA7A1BA62C0}">
      <dgm:prSet custT="1"/>
      <dgm:spPr/>
      <dgm:t>
        <a:bodyPr/>
        <a:lstStyle/>
        <a:p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সাধারন</a:t>
          </a:r>
          <a:r>
            <a:rPr lang="en-US" sz="28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সুদ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8416FD01-EAF6-4348-9479-7085F5B6A8DA}" type="parTrans" cxnId="{214CD719-5DC6-4320-9FA7-8B081F2F15ED}">
      <dgm:prSet/>
      <dgm:spPr/>
      <dgm:t>
        <a:bodyPr/>
        <a:lstStyle/>
        <a:p>
          <a:endParaRPr lang="en-US"/>
        </a:p>
      </dgm:t>
    </dgm:pt>
    <dgm:pt modelId="{46C1FA6A-81AA-4214-A713-D62B0E4313BE}" type="sibTrans" cxnId="{214CD719-5DC6-4320-9FA7-8B081F2F15ED}">
      <dgm:prSet/>
      <dgm:spPr/>
      <dgm:t>
        <a:bodyPr/>
        <a:lstStyle/>
        <a:p>
          <a:endParaRPr lang="en-US"/>
        </a:p>
      </dgm:t>
    </dgm:pt>
    <dgm:pt modelId="{7BE3A65D-C9F1-492D-BA91-CE076D0B1613}" type="pres">
      <dgm:prSet presAssocID="{DD3C8E34-894B-4DA6-B7E2-C150F8776AD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3FD9AB9-6040-4C64-8188-E9941E12F216}" type="pres">
      <dgm:prSet presAssocID="{3B7DA3C1-93EF-49BF-879D-0301D4944596}" presName="hierRoot1" presStyleCnt="0"/>
      <dgm:spPr/>
    </dgm:pt>
    <dgm:pt modelId="{890B4F4D-7C5B-410B-8E7E-716645505EFE}" type="pres">
      <dgm:prSet presAssocID="{3B7DA3C1-93EF-49BF-879D-0301D4944596}" presName="composite" presStyleCnt="0"/>
      <dgm:spPr/>
    </dgm:pt>
    <dgm:pt modelId="{20D7BF33-F4B0-4E2D-BEBF-B3C418E2291D}" type="pres">
      <dgm:prSet presAssocID="{3B7DA3C1-93EF-49BF-879D-0301D4944596}" presName="background" presStyleLbl="node0" presStyleIdx="0" presStyleCnt="1"/>
      <dgm:spPr/>
    </dgm:pt>
    <dgm:pt modelId="{432123D8-FE3E-4965-8336-BCC1ED2FDDBA}" type="pres">
      <dgm:prSet presAssocID="{3B7DA3C1-93EF-49BF-879D-0301D4944596}" presName="text" presStyleLbl="fgAcc0" presStyleIdx="0" presStyleCnt="1" custScaleX="2409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3E59FC-4D3F-4F13-9E86-C7DAC6C56254}" type="pres">
      <dgm:prSet presAssocID="{3B7DA3C1-93EF-49BF-879D-0301D4944596}" presName="hierChild2" presStyleCnt="0"/>
      <dgm:spPr/>
    </dgm:pt>
    <dgm:pt modelId="{A55BFC1B-C5D9-45E5-B88C-469D9F1BA4DE}" type="pres">
      <dgm:prSet presAssocID="{35A1D10A-1B21-4567-9AEE-1E965EB449C5}" presName="Name10" presStyleLbl="parChTrans1D2" presStyleIdx="0" presStyleCnt="2"/>
      <dgm:spPr/>
      <dgm:t>
        <a:bodyPr/>
        <a:lstStyle/>
        <a:p>
          <a:endParaRPr lang="en-US"/>
        </a:p>
      </dgm:t>
    </dgm:pt>
    <dgm:pt modelId="{AE012510-F593-47B7-9D99-C918B9706AAB}" type="pres">
      <dgm:prSet presAssocID="{09F7D864-8690-4AF8-B7BD-611B01227567}" presName="hierRoot2" presStyleCnt="0"/>
      <dgm:spPr/>
    </dgm:pt>
    <dgm:pt modelId="{B8AE331A-795A-4EEF-9798-4F3844A2C613}" type="pres">
      <dgm:prSet presAssocID="{09F7D864-8690-4AF8-B7BD-611B01227567}" presName="composite2" presStyleCnt="0"/>
      <dgm:spPr/>
    </dgm:pt>
    <dgm:pt modelId="{326B14D9-2462-4284-9150-246CD5EC05F6}" type="pres">
      <dgm:prSet presAssocID="{09F7D864-8690-4AF8-B7BD-611B01227567}" presName="background2" presStyleLbl="node2" presStyleIdx="0" presStyleCnt="2"/>
      <dgm:spPr/>
    </dgm:pt>
    <dgm:pt modelId="{B9839686-D1CF-4473-BE2D-A17C89B4F2D9}" type="pres">
      <dgm:prSet presAssocID="{09F7D864-8690-4AF8-B7BD-611B01227567}" presName="text2" presStyleLbl="fgAcc2" presStyleIdx="0" presStyleCnt="2" custScaleX="2153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08E61D-C95F-4582-B9DC-D192AF03F282}" type="pres">
      <dgm:prSet presAssocID="{09F7D864-8690-4AF8-B7BD-611B01227567}" presName="hierChild3" presStyleCnt="0"/>
      <dgm:spPr/>
    </dgm:pt>
    <dgm:pt modelId="{B9F96D5A-CC4F-4731-AA68-043CABA79576}" type="pres">
      <dgm:prSet presAssocID="{D3D49A7C-1AC1-4D1B-B543-8EE0CA82EF3A}" presName="Name17" presStyleLbl="parChTrans1D3" presStyleIdx="0" presStyleCnt="2"/>
      <dgm:spPr/>
      <dgm:t>
        <a:bodyPr/>
        <a:lstStyle/>
        <a:p>
          <a:endParaRPr lang="en-US"/>
        </a:p>
      </dgm:t>
    </dgm:pt>
    <dgm:pt modelId="{2BB6BB99-6709-41DE-B87F-5890BD72C57A}" type="pres">
      <dgm:prSet presAssocID="{F29F4F82-0A30-4DF8-82A9-20EFF7671F4B}" presName="hierRoot3" presStyleCnt="0"/>
      <dgm:spPr/>
    </dgm:pt>
    <dgm:pt modelId="{95C63A1F-D9CF-48F6-ACA3-615BF7741A8B}" type="pres">
      <dgm:prSet presAssocID="{F29F4F82-0A30-4DF8-82A9-20EFF7671F4B}" presName="composite3" presStyleCnt="0"/>
      <dgm:spPr/>
    </dgm:pt>
    <dgm:pt modelId="{C4683375-8E1F-4E98-AF12-2B8706FA26B9}" type="pres">
      <dgm:prSet presAssocID="{F29F4F82-0A30-4DF8-82A9-20EFF7671F4B}" presName="background3" presStyleLbl="node3" presStyleIdx="0" presStyleCnt="2"/>
      <dgm:spPr/>
    </dgm:pt>
    <dgm:pt modelId="{088A6228-C31B-463E-B3C2-581A189273E1}" type="pres">
      <dgm:prSet presAssocID="{F29F4F82-0A30-4DF8-82A9-20EFF7671F4B}" presName="text3" presStyleLbl="fgAcc3" presStyleIdx="0" presStyleCnt="2" custScaleX="17408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080F23-9792-4EBB-A6CF-3AFC4ACAD7B9}" type="pres">
      <dgm:prSet presAssocID="{F29F4F82-0A30-4DF8-82A9-20EFF7671F4B}" presName="hierChild4" presStyleCnt="0"/>
      <dgm:spPr/>
    </dgm:pt>
    <dgm:pt modelId="{6D2F674B-F762-4FEA-BBD7-18F66821C3E7}" type="pres">
      <dgm:prSet presAssocID="{91DC7FA4-CEBB-4D03-A0A3-373B916BAF6F}" presName="Name23" presStyleLbl="parChTrans1D4" presStyleIdx="0" presStyleCnt="4"/>
      <dgm:spPr/>
      <dgm:t>
        <a:bodyPr/>
        <a:lstStyle/>
        <a:p>
          <a:endParaRPr lang="en-US"/>
        </a:p>
      </dgm:t>
    </dgm:pt>
    <dgm:pt modelId="{0400BD30-F36F-4903-9275-D24345EA991D}" type="pres">
      <dgm:prSet presAssocID="{7C5BDF3E-1B12-451E-86BE-614CF34376AE}" presName="hierRoot4" presStyleCnt="0"/>
      <dgm:spPr/>
    </dgm:pt>
    <dgm:pt modelId="{20AEA67F-8109-412A-B48C-ABF9653FE457}" type="pres">
      <dgm:prSet presAssocID="{7C5BDF3E-1B12-451E-86BE-614CF34376AE}" presName="composite4" presStyleCnt="0"/>
      <dgm:spPr/>
    </dgm:pt>
    <dgm:pt modelId="{FD3B5CB9-FE9A-49DB-B4CA-71B049A81855}" type="pres">
      <dgm:prSet presAssocID="{7C5BDF3E-1B12-451E-86BE-614CF34376AE}" presName="background4" presStyleLbl="node4" presStyleIdx="0" presStyleCnt="4"/>
      <dgm:spPr/>
    </dgm:pt>
    <dgm:pt modelId="{EB3F8797-B077-44A1-94E4-43E85436FE77}" type="pres">
      <dgm:prSet presAssocID="{7C5BDF3E-1B12-451E-86BE-614CF34376AE}" presName="text4" presStyleLbl="fgAcc4" presStyleIdx="0" presStyleCnt="4" custScaleX="1831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FEEFC4-9DFC-464C-BBA8-C0E356AB4D60}" type="pres">
      <dgm:prSet presAssocID="{7C5BDF3E-1B12-451E-86BE-614CF34376AE}" presName="hierChild5" presStyleCnt="0"/>
      <dgm:spPr/>
    </dgm:pt>
    <dgm:pt modelId="{53CD3222-1B2B-4465-9F62-8C115C977BD0}" type="pres">
      <dgm:prSet presAssocID="{4FED5DDA-2461-47C2-A4F5-2456850434B4}" presName="Name23" presStyleLbl="parChTrans1D4" presStyleIdx="1" presStyleCnt="4"/>
      <dgm:spPr/>
      <dgm:t>
        <a:bodyPr/>
        <a:lstStyle/>
        <a:p>
          <a:endParaRPr lang="en-US"/>
        </a:p>
      </dgm:t>
    </dgm:pt>
    <dgm:pt modelId="{2621A783-9F20-4FC7-9632-402FDAD53226}" type="pres">
      <dgm:prSet presAssocID="{1CC704D5-BD26-48CC-BB06-62DD139BF5F9}" presName="hierRoot4" presStyleCnt="0"/>
      <dgm:spPr/>
    </dgm:pt>
    <dgm:pt modelId="{B1E89312-2CAB-45C9-B89A-D726FECA6084}" type="pres">
      <dgm:prSet presAssocID="{1CC704D5-BD26-48CC-BB06-62DD139BF5F9}" presName="composite4" presStyleCnt="0"/>
      <dgm:spPr/>
    </dgm:pt>
    <dgm:pt modelId="{04DFE8FD-E21E-4401-9D3F-4A27723C57BF}" type="pres">
      <dgm:prSet presAssocID="{1CC704D5-BD26-48CC-BB06-62DD139BF5F9}" presName="background4" presStyleLbl="node4" presStyleIdx="1" presStyleCnt="4"/>
      <dgm:spPr/>
    </dgm:pt>
    <dgm:pt modelId="{18D55D47-DFD8-48C1-A842-BB7E5FA88481}" type="pres">
      <dgm:prSet presAssocID="{1CC704D5-BD26-48CC-BB06-62DD139BF5F9}" presName="text4" presStyleLbl="fgAcc4" presStyleIdx="1" presStyleCnt="4" custScaleX="1354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7AB181A-770F-4397-8C97-BD3A10A22E64}" type="pres">
      <dgm:prSet presAssocID="{1CC704D5-BD26-48CC-BB06-62DD139BF5F9}" presName="hierChild5" presStyleCnt="0"/>
      <dgm:spPr/>
    </dgm:pt>
    <dgm:pt modelId="{D2908A67-3663-4592-ADBD-0884566BD049}" type="pres">
      <dgm:prSet presAssocID="{A72BECE7-DBA4-48FB-BFFD-9E901147F42B}" presName="Name23" presStyleLbl="parChTrans1D4" presStyleIdx="2" presStyleCnt="4"/>
      <dgm:spPr/>
      <dgm:t>
        <a:bodyPr/>
        <a:lstStyle/>
        <a:p>
          <a:endParaRPr lang="en-US"/>
        </a:p>
      </dgm:t>
    </dgm:pt>
    <dgm:pt modelId="{718EF109-0683-4CCA-B2CC-179F22CC5A9D}" type="pres">
      <dgm:prSet presAssocID="{5E0AA7AA-127F-4838-BD51-CC0716A4A568}" presName="hierRoot4" presStyleCnt="0"/>
      <dgm:spPr/>
    </dgm:pt>
    <dgm:pt modelId="{79CCE431-2B34-47E1-BFBC-965592759900}" type="pres">
      <dgm:prSet presAssocID="{5E0AA7AA-127F-4838-BD51-CC0716A4A568}" presName="composite4" presStyleCnt="0"/>
      <dgm:spPr/>
    </dgm:pt>
    <dgm:pt modelId="{3C0A18F9-8729-4C81-B121-DB2D0F78C9B5}" type="pres">
      <dgm:prSet presAssocID="{5E0AA7AA-127F-4838-BD51-CC0716A4A568}" presName="background4" presStyleLbl="node4" presStyleIdx="2" presStyleCnt="4"/>
      <dgm:spPr/>
    </dgm:pt>
    <dgm:pt modelId="{1E0233F2-5933-4CCB-AAAB-D57C0238419E}" type="pres">
      <dgm:prSet presAssocID="{5E0AA7AA-127F-4838-BD51-CC0716A4A568}" presName="text4" presStyleLbl="fgAcc4" presStyleIdx="2" presStyleCnt="4" custScaleX="1354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7E5383-E497-4285-A0E1-A8749C83325E}" type="pres">
      <dgm:prSet presAssocID="{5E0AA7AA-127F-4838-BD51-CC0716A4A568}" presName="hierChild5" presStyleCnt="0"/>
      <dgm:spPr/>
    </dgm:pt>
    <dgm:pt modelId="{C627F6D1-8C6D-4224-984D-89C1BEAD7497}" type="pres">
      <dgm:prSet presAssocID="{1874FF70-F730-43B7-AD55-1A073EB4EC05}" presName="Name23" presStyleLbl="parChTrans1D4" presStyleIdx="3" presStyleCnt="4"/>
      <dgm:spPr/>
      <dgm:t>
        <a:bodyPr/>
        <a:lstStyle/>
        <a:p>
          <a:endParaRPr lang="en-US"/>
        </a:p>
      </dgm:t>
    </dgm:pt>
    <dgm:pt modelId="{613EC6A0-F4D0-4B34-BEAF-483054BFE4D1}" type="pres">
      <dgm:prSet presAssocID="{5F4B8407-DB18-4FDD-8989-969AEC55D81D}" presName="hierRoot4" presStyleCnt="0"/>
      <dgm:spPr/>
    </dgm:pt>
    <dgm:pt modelId="{C91C7B6C-1086-45E7-AC85-745C5D37C13C}" type="pres">
      <dgm:prSet presAssocID="{5F4B8407-DB18-4FDD-8989-969AEC55D81D}" presName="composite4" presStyleCnt="0"/>
      <dgm:spPr/>
    </dgm:pt>
    <dgm:pt modelId="{52924D35-C945-4580-9746-924B49E02E23}" type="pres">
      <dgm:prSet presAssocID="{5F4B8407-DB18-4FDD-8989-969AEC55D81D}" presName="background4" presStyleLbl="node4" presStyleIdx="3" presStyleCnt="4"/>
      <dgm:spPr/>
    </dgm:pt>
    <dgm:pt modelId="{3983BD3F-15A1-43D8-8DA6-85BD4A2B243A}" type="pres">
      <dgm:prSet presAssocID="{5F4B8407-DB18-4FDD-8989-969AEC55D81D}" presName="text4" presStyleLbl="fgAcc4" presStyleIdx="3" presStyleCnt="4" custScaleX="18108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0481E9-DDF7-4A0B-AC99-3BE5FA814470}" type="pres">
      <dgm:prSet presAssocID="{5F4B8407-DB18-4FDD-8989-969AEC55D81D}" presName="hierChild5" presStyleCnt="0"/>
      <dgm:spPr/>
    </dgm:pt>
    <dgm:pt modelId="{ACE28E4B-51AC-40A4-9CF4-D67B342C68E6}" type="pres">
      <dgm:prSet presAssocID="{B63D6C43-4B41-42CD-885E-1EE1961CF1AA}" presName="Name10" presStyleLbl="parChTrans1D2" presStyleIdx="1" presStyleCnt="2"/>
      <dgm:spPr/>
      <dgm:t>
        <a:bodyPr/>
        <a:lstStyle/>
        <a:p>
          <a:endParaRPr lang="en-US"/>
        </a:p>
      </dgm:t>
    </dgm:pt>
    <dgm:pt modelId="{55B933ED-B44E-42E2-B57D-8B727E7C5A28}" type="pres">
      <dgm:prSet presAssocID="{34C843A1-5102-4DA4-B8E9-1197ECD64191}" presName="hierRoot2" presStyleCnt="0"/>
      <dgm:spPr/>
    </dgm:pt>
    <dgm:pt modelId="{713BD151-11F5-45B2-A91D-CD0463FC098D}" type="pres">
      <dgm:prSet presAssocID="{34C843A1-5102-4DA4-B8E9-1197ECD64191}" presName="composite2" presStyleCnt="0"/>
      <dgm:spPr/>
    </dgm:pt>
    <dgm:pt modelId="{207635F9-3D9F-4B57-956E-0E02D2BA815F}" type="pres">
      <dgm:prSet presAssocID="{34C843A1-5102-4DA4-B8E9-1197ECD64191}" presName="background2" presStyleLbl="node2" presStyleIdx="1" presStyleCnt="2"/>
      <dgm:spPr/>
    </dgm:pt>
    <dgm:pt modelId="{86E8DC85-459D-4ADB-B824-A6413667BE9B}" type="pres">
      <dgm:prSet presAssocID="{34C843A1-5102-4DA4-B8E9-1197ECD64191}" presName="text2" presStyleLbl="fgAcc2" presStyleIdx="1" presStyleCnt="2" custScaleX="24379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A32A876-4F64-4F6E-8E16-77897B9BD3F9}" type="pres">
      <dgm:prSet presAssocID="{34C843A1-5102-4DA4-B8E9-1197ECD64191}" presName="hierChild3" presStyleCnt="0"/>
      <dgm:spPr/>
    </dgm:pt>
    <dgm:pt modelId="{F4DF714B-A3C8-4A88-BC34-E49F9D103F54}" type="pres">
      <dgm:prSet presAssocID="{8416FD01-EAF6-4348-9479-7085F5B6A8DA}" presName="Name17" presStyleLbl="parChTrans1D3" presStyleIdx="1" presStyleCnt="2"/>
      <dgm:spPr/>
      <dgm:t>
        <a:bodyPr/>
        <a:lstStyle/>
        <a:p>
          <a:endParaRPr lang="en-US"/>
        </a:p>
      </dgm:t>
    </dgm:pt>
    <dgm:pt modelId="{44C8F7C9-7AF8-4F75-8F46-E04C2A5648BB}" type="pres">
      <dgm:prSet presAssocID="{73C07D95-79F6-42F7-B27F-9CA7A1BA62C0}" presName="hierRoot3" presStyleCnt="0"/>
      <dgm:spPr/>
    </dgm:pt>
    <dgm:pt modelId="{A994A6BE-CAB0-4B64-8A44-13D85AF07FA3}" type="pres">
      <dgm:prSet presAssocID="{73C07D95-79F6-42F7-B27F-9CA7A1BA62C0}" presName="composite3" presStyleCnt="0"/>
      <dgm:spPr/>
    </dgm:pt>
    <dgm:pt modelId="{54D6A773-6A2E-446D-8B6B-23A5496D6F48}" type="pres">
      <dgm:prSet presAssocID="{73C07D95-79F6-42F7-B27F-9CA7A1BA62C0}" presName="background3" presStyleLbl="node3" presStyleIdx="1" presStyleCnt="2"/>
      <dgm:spPr/>
    </dgm:pt>
    <dgm:pt modelId="{5F3EA7EF-82B4-4577-87B6-53DB6AC381F4}" type="pres">
      <dgm:prSet presAssocID="{73C07D95-79F6-42F7-B27F-9CA7A1BA62C0}" presName="text3" presStyleLbl="fgAcc3" presStyleIdx="1" presStyleCnt="2" custScaleX="1417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291A88-E4E2-4927-947A-1C5899949F3E}" type="pres">
      <dgm:prSet presAssocID="{73C07D95-79F6-42F7-B27F-9CA7A1BA62C0}" presName="hierChild4" presStyleCnt="0"/>
      <dgm:spPr/>
    </dgm:pt>
  </dgm:ptLst>
  <dgm:cxnLst>
    <dgm:cxn modelId="{1092C47F-1837-464A-95A9-A5DAE3FA4347}" type="presOf" srcId="{91DC7FA4-CEBB-4D03-A0A3-373B916BAF6F}" destId="{6D2F674B-F762-4FEA-BBD7-18F66821C3E7}" srcOrd="0" destOrd="0" presId="urn:microsoft.com/office/officeart/2005/8/layout/hierarchy1"/>
    <dgm:cxn modelId="{D3F17701-DB33-46CE-9D3A-D3EC44944862}" type="presOf" srcId="{09F7D864-8690-4AF8-B7BD-611B01227567}" destId="{B9839686-D1CF-4473-BE2D-A17C89B4F2D9}" srcOrd="0" destOrd="0" presId="urn:microsoft.com/office/officeart/2005/8/layout/hierarchy1"/>
    <dgm:cxn modelId="{25701FEB-C100-4711-8DD6-8932E879512A}" type="presOf" srcId="{1874FF70-F730-43B7-AD55-1A073EB4EC05}" destId="{C627F6D1-8C6D-4224-984D-89C1BEAD7497}" srcOrd="0" destOrd="0" presId="urn:microsoft.com/office/officeart/2005/8/layout/hierarchy1"/>
    <dgm:cxn modelId="{67E8419E-0F1F-4AE5-A9FF-2C114E8B9D8E}" type="presOf" srcId="{3B7DA3C1-93EF-49BF-879D-0301D4944596}" destId="{432123D8-FE3E-4965-8336-BCC1ED2FDDBA}" srcOrd="0" destOrd="0" presId="urn:microsoft.com/office/officeart/2005/8/layout/hierarchy1"/>
    <dgm:cxn modelId="{C390CB9D-4657-4BE0-93F1-C51904092AD4}" srcId="{3B7DA3C1-93EF-49BF-879D-0301D4944596}" destId="{09F7D864-8690-4AF8-B7BD-611B01227567}" srcOrd="0" destOrd="0" parTransId="{35A1D10A-1B21-4567-9AEE-1E965EB449C5}" sibTransId="{5F12F61A-07AE-48FE-A4AE-1081B05EEDC7}"/>
    <dgm:cxn modelId="{C00B4579-C647-419D-A266-65E1C20366C4}" type="presOf" srcId="{34C843A1-5102-4DA4-B8E9-1197ECD64191}" destId="{86E8DC85-459D-4ADB-B824-A6413667BE9B}" srcOrd="0" destOrd="0" presId="urn:microsoft.com/office/officeart/2005/8/layout/hierarchy1"/>
    <dgm:cxn modelId="{DFB26458-5FC4-4BF4-BE90-C4DED9D5D338}" type="presOf" srcId="{B63D6C43-4B41-42CD-885E-1EE1961CF1AA}" destId="{ACE28E4B-51AC-40A4-9CF4-D67B342C68E6}" srcOrd="0" destOrd="0" presId="urn:microsoft.com/office/officeart/2005/8/layout/hierarchy1"/>
    <dgm:cxn modelId="{3557280A-1846-496B-BA74-CD776F24133B}" srcId="{09F7D864-8690-4AF8-B7BD-611B01227567}" destId="{F29F4F82-0A30-4DF8-82A9-20EFF7671F4B}" srcOrd="0" destOrd="0" parTransId="{D3D49A7C-1AC1-4D1B-B543-8EE0CA82EF3A}" sibTransId="{94855BA9-AA49-49AD-9EB9-B08E478A7BD3}"/>
    <dgm:cxn modelId="{0768ADAE-D253-4019-8AF3-7E2290127D70}" srcId="{F29F4F82-0A30-4DF8-82A9-20EFF7671F4B}" destId="{7C5BDF3E-1B12-451E-86BE-614CF34376AE}" srcOrd="0" destOrd="0" parTransId="{91DC7FA4-CEBB-4D03-A0A3-373B916BAF6F}" sibTransId="{C20C5570-BA02-4F05-A0C6-7DCA92EB810C}"/>
    <dgm:cxn modelId="{FF5C72F7-6E4F-4CFA-A521-40A7677C1A0F}" type="presOf" srcId="{D3D49A7C-1AC1-4D1B-B543-8EE0CA82EF3A}" destId="{B9F96D5A-CC4F-4731-AA68-043CABA79576}" srcOrd="0" destOrd="0" presId="urn:microsoft.com/office/officeart/2005/8/layout/hierarchy1"/>
    <dgm:cxn modelId="{6AD356B8-FB6E-4DCD-B5AA-D70656520111}" srcId="{F29F4F82-0A30-4DF8-82A9-20EFF7671F4B}" destId="{5F4B8407-DB18-4FDD-8989-969AEC55D81D}" srcOrd="1" destOrd="0" parTransId="{1874FF70-F730-43B7-AD55-1A073EB4EC05}" sibTransId="{B13A8233-3BA3-4162-B5E7-6C75823E1492}"/>
    <dgm:cxn modelId="{65AC1354-A1B0-4F0E-AFE8-4359E85ABFCB}" type="presOf" srcId="{35A1D10A-1B21-4567-9AEE-1E965EB449C5}" destId="{A55BFC1B-C5D9-45E5-B88C-469D9F1BA4DE}" srcOrd="0" destOrd="0" presId="urn:microsoft.com/office/officeart/2005/8/layout/hierarchy1"/>
    <dgm:cxn modelId="{97A8966C-889E-4ECB-ABD9-8596A40D6F2C}" type="presOf" srcId="{4FED5DDA-2461-47C2-A4F5-2456850434B4}" destId="{53CD3222-1B2B-4465-9F62-8C115C977BD0}" srcOrd="0" destOrd="0" presId="urn:microsoft.com/office/officeart/2005/8/layout/hierarchy1"/>
    <dgm:cxn modelId="{C7A0A234-7312-49D6-BD8A-D6F194279415}" srcId="{DD3C8E34-894B-4DA6-B7E2-C150F8776ADA}" destId="{3B7DA3C1-93EF-49BF-879D-0301D4944596}" srcOrd="0" destOrd="0" parTransId="{D95896AA-A4EB-4574-B990-2E8EB1EBCB1B}" sibTransId="{0E3C9D86-19DB-4DCB-996E-F1F872DF5839}"/>
    <dgm:cxn modelId="{F082854F-2604-4AA5-BDB6-D613DECA5F8F}" type="presOf" srcId="{5F4B8407-DB18-4FDD-8989-969AEC55D81D}" destId="{3983BD3F-15A1-43D8-8DA6-85BD4A2B243A}" srcOrd="0" destOrd="0" presId="urn:microsoft.com/office/officeart/2005/8/layout/hierarchy1"/>
    <dgm:cxn modelId="{E3AF805E-81B5-4A10-B4ED-B31C419E1F46}" srcId="{7C5BDF3E-1B12-451E-86BE-614CF34376AE}" destId="{1CC704D5-BD26-48CC-BB06-62DD139BF5F9}" srcOrd="0" destOrd="0" parTransId="{4FED5DDA-2461-47C2-A4F5-2456850434B4}" sibTransId="{640169D0-209F-4018-9FD0-BF80E8A44D89}"/>
    <dgm:cxn modelId="{214CD719-5DC6-4320-9FA7-8B081F2F15ED}" srcId="{34C843A1-5102-4DA4-B8E9-1197ECD64191}" destId="{73C07D95-79F6-42F7-B27F-9CA7A1BA62C0}" srcOrd="0" destOrd="0" parTransId="{8416FD01-EAF6-4348-9479-7085F5B6A8DA}" sibTransId="{46C1FA6A-81AA-4214-A713-D62B0E4313BE}"/>
    <dgm:cxn modelId="{87F92415-9E4B-4533-91B5-AE866F206106}" type="presOf" srcId="{5E0AA7AA-127F-4838-BD51-CC0716A4A568}" destId="{1E0233F2-5933-4CCB-AAAB-D57C0238419E}" srcOrd="0" destOrd="0" presId="urn:microsoft.com/office/officeart/2005/8/layout/hierarchy1"/>
    <dgm:cxn modelId="{9E550F31-A753-4958-A26B-312B64B2FCD9}" srcId="{3B7DA3C1-93EF-49BF-879D-0301D4944596}" destId="{34C843A1-5102-4DA4-B8E9-1197ECD64191}" srcOrd="1" destOrd="0" parTransId="{B63D6C43-4B41-42CD-885E-1EE1961CF1AA}" sibTransId="{0F706B4A-F706-49DA-9EF0-E1AB5B335CB9}"/>
    <dgm:cxn modelId="{AD814626-05D5-4B71-A0AB-3B5FFEBB6CA5}" type="presOf" srcId="{8416FD01-EAF6-4348-9479-7085F5B6A8DA}" destId="{F4DF714B-A3C8-4A88-BC34-E49F9D103F54}" srcOrd="0" destOrd="0" presId="urn:microsoft.com/office/officeart/2005/8/layout/hierarchy1"/>
    <dgm:cxn modelId="{4CA98502-3EA5-4C98-8912-20457E0ECCCE}" type="presOf" srcId="{7C5BDF3E-1B12-451E-86BE-614CF34376AE}" destId="{EB3F8797-B077-44A1-94E4-43E85436FE77}" srcOrd="0" destOrd="0" presId="urn:microsoft.com/office/officeart/2005/8/layout/hierarchy1"/>
    <dgm:cxn modelId="{B4A15C0B-85B1-4ED8-A500-364019FCC09C}" type="presOf" srcId="{A72BECE7-DBA4-48FB-BFFD-9E901147F42B}" destId="{D2908A67-3663-4592-ADBD-0884566BD049}" srcOrd="0" destOrd="0" presId="urn:microsoft.com/office/officeart/2005/8/layout/hierarchy1"/>
    <dgm:cxn modelId="{2473D7D9-EE63-4539-95E1-18F7C57C3141}" srcId="{7C5BDF3E-1B12-451E-86BE-614CF34376AE}" destId="{5E0AA7AA-127F-4838-BD51-CC0716A4A568}" srcOrd="1" destOrd="0" parTransId="{A72BECE7-DBA4-48FB-BFFD-9E901147F42B}" sibTransId="{01870206-FE55-4BC8-B01F-E864412FFFC2}"/>
    <dgm:cxn modelId="{5F64334B-3FBB-4180-B7FD-3ABB40334005}" type="presOf" srcId="{1CC704D5-BD26-48CC-BB06-62DD139BF5F9}" destId="{18D55D47-DFD8-48C1-A842-BB7E5FA88481}" srcOrd="0" destOrd="0" presId="urn:microsoft.com/office/officeart/2005/8/layout/hierarchy1"/>
    <dgm:cxn modelId="{322553FB-7353-4398-B7EC-BC7A6248E5D9}" type="presOf" srcId="{DD3C8E34-894B-4DA6-B7E2-C150F8776ADA}" destId="{7BE3A65D-C9F1-492D-BA91-CE076D0B1613}" srcOrd="0" destOrd="0" presId="urn:microsoft.com/office/officeart/2005/8/layout/hierarchy1"/>
    <dgm:cxn modelId="{D36F830C-1B78-4D1E-8125-B89E1FB0D772}" type="presOf" srcId="{73C07D95-79F6-42F7-B27F-9CA7A1BA62C0}" destId="{5F3EA7EF-82B4-4577-87B6-53DB6AC381F4}" srcOrd="0" destOrd="0" presId="urn:microsoft.com/office/officeart/2005/8/layout/hierarchy1"/>
    <dgm:cxn modelId="{A92B85B8-9D36-4E72-9CB1-AAE4681A844C}" type="presOf" srcId="{F29F4F82-0A30-4DF8-82A9-20EFF7671F4B}" destId="{088A6228-C31B-463E-B3C2-581A189273E1}" srcOrd="0" destOrd="0" presId="urn:microsoft.com/office/officeart/2005/8/layout/hierarchy1"/>
    <dgm:cxn modelId="{C8F4E5C0-BE5B-40AA-BA20-0FDD78B6FF97}" type="presParOf" srcId="{7BE3A65D-C9F1-492D-BA91-CE076D0B1613}" destId="{53FD9AB9-6040-4C64-8188-E9941E12F216}" srcOrd="0" destOrd="0" presId="urn:microsoft.com/office/officeart/2005/8/layout/hierarchy1"/>
    <dgm:cxn modelId="{5938AD0B-E4C2-492B-9870-0FD0E38F5945}" type="presParOf" srcId="{53FD9AB9-6040-4C64-8188-E9941E12F216}" destId="{890B4F4D-7C5B-410B-8E7E-716645505EFE}" srcOrd="0" destOrd="0" presId="urn:microsoft.com/office/officeart/2005/8/layout/hierarchy1"/>
    <dgm:cxn modelId="{47A66765-4B66-4797-9C00-0EA9FD010CB9}" type="presParOf" srcId="{890B4F4D-7C5B-410B-8E7E-716645505EFE}" destId="{20D7BF33-F4B0-4E2D-BEBF-B3C418E2291D}" srcOrd="0" destOrd="0" presId="urn:microsoft.com/office/officeart/2005/8/layout/hierarchy1"/>
    <dgm:cxn modelId="{32850835-5593-473B-B190-152702890FE7}" type="presParOf" srcId="{890B4F4D-7C5B-410B-8E7E-716645505EFE}" destId="{432123D8-FE3E-4965-8336-BCC1ED2FDDBA}" srcOrd="1" destOrd="0" presId="urn:microsoft.com/office/officeart/2005/8/layout/hierarchy1"/>
    <dgm:cxn modelId="{0F155F0B-99D8-43C4-B23A-64AEB4D90F83}" type="presParOf" srcId="{53FD9AB9-6040-4C64-8188-E9941E12F216}" destId="{ED3E59FC-4D3F-4F13-9E86-C7DAC6C56254}" srcOrd="1" destOrd="0" presId="urn:microsoft.com/office/officeart/2005/8/layout/hierarchy1"/>
    <dgm:cxn modelId="{0DC4DE7F-824F-4C09-87DC-BCC8309998D0}" type="presParOf" srcId="{ED3E59FC-4D3F-4F13-9E86-C7DAC6C56254}" destId="{A55BFC1B-C5D9-45E5-B88C-469D9F1BA4DE}" srcOrd="0" destOrd="0" presId="urn:microsoft.com/office/officeart/2005/8/layout/hierarchy1"/>
    <dgm:cxn modelId="{7D2C9F8E-E6D2-422C-91FE-2DAFDC5BF5AC}" type="presParOf" srcId="{ED3E59FC-4D3F-4F13-9E86-C7DAC6C56254}" destId="{AE012510-F593-47B7-9D99-C918B9706AAB}" srcOrd="1" destOrd="0" presId="urn:microsoft.com/office/officeart/2005/8/layout/hierarchy1"/>
    <dgm:cxn modelId="{119B45D9-FC4C-4293-A938-D4F890938EFF}" type="presParOf" srcId="{AE012510-F593-47B7-9D99-C918B9706AAB}" destId="{B8AE331A-795A-4EEF-9798-4F3844A2C613}" srcOrd="0" destOrd="0" presId="urn:microsoft.com/office/officeart/2005/8/layout/hierarchy1"/>
    <dgm:cxn modelId="{1974C6B9-9E96-4C32-AB1B-494BA7D4833E}" type="presParOf" srcId="{B8AE331A-795A-4EEF-9798-4F3844A2C613}" destId="{326B14D9-2462-4284-9150-246CD5EC05F6}" srcOrd="0" destOrd="0" presId="urn:microsoft.com/office/officeart/2005/8/layout/hierarchy1"/>
    <dgm:cxn modelId="{B1BA3512-76A1-4793-B918-748FF28DD1B2}" type="presParOf" srcId="{B8AE331A-795A-4EEF-9798-4F3844A2C613}" destId="{B9839686-D1CF-4473-BE2D-A17C89B4F2D9}" srcOrd="1" destOrd="0" presId="urn:microsoft.com/office/officeart/2005/8/layout/hierarchy1"/>
    <dgm:cxn modelId="{0CE5E5DD-D0A1-483D-8A4F-8E98EBE74180}" type="presParOf" srcId="{AE012510-F593-47B7-9D99-C918B9706AAB}" destId="{A008E61D-C95F-4582-B9DC-D192AF03F282}" srcOrd="1" destOrd="0" presId="urn:microsoft.com/office/officeart/2005/8/layout/hierarchy1"/>
    <dgm:cxn modelId="{404DDCDA-2835-44AF-9F7A-0BEB03745424}" type="presParOf" srcId="{A008E61D-C95F-4582-B9DC-D192AF03F282}" destId="{B9F96D5A-CC4F-4731-AA68-043CABA79576}" srcOrd="0" destOrd="0" presId="urn:microsoft.com/office/officeart/2005/8/layout/hierarchy1"/>
    <dgm:cxn modelId="{08A9CC90-9CB1-4340-AA71-45AD25CE3C9C}" type="presParOf" srcId="{A008E61D-C95F-4582-B9DC-D192AF03F282}" destId="{2BB6BB99-6709-41DE-B87F-5890BD72C57A}" srcOrd="1" destOrd="0" presId="urn:microsoft.com/office/officeart/2005/8/layout/hierarchy1"/>
    <dgm:cxn modelId="{82416663-870A-428B-B254-7CDD3FF6115C}" type="presParOf" srcId="{2BB6BB99-6709-41DE-B87F-5890BD72C57A}" destId="{95C63A1F-D9CF-48F6-ACA3-615BF7741A8B}" srcOrd="0" destOrd="0" presId="urn:microsoft.com/office/officeart/2005/8/layout/hierarchy1"/>
    <dgm:cxn modelId="{9DE0FC90-95E2-4EF0-BD95-943C59F11E4A}" type="presParOf" srcId="{95C63A1F-D9CF-48F6-ACA3-615BF7741A8B}" destId="{C4683375-8E1F-4E98-AF12-2B8706FA26B9}" srcOrd="0" destOrd="0" presId="urn:microsoft.com/office/officeart/2005/8/layout/hierarchy1"/>
    <dgm:cxn modelId="{DA515E5A-8D9A-4DB0-B616-8ABB1131CA36}" type="presParOf" srcId="{95C63A1F-D9CF-48F6-ACA3-615BF7741A8B}" destId="{088A6228-C31B-463E-B3C2-581A189273E1}" srcOrd="1" destOrd="0" presId="urn:microsoft.com/office/officeart/2005/8/layout/hierarchy1"/>
    <dgm:cxn modelId="{6482E970-1389-4F28-85E8-1AD6A728D522}" type="presParOf" srcId="{2BB6BB99-6709-41DE-B87F-5890BD72C57A}" destId="{8B080F23-9792-4EBB-A6CF-3AFC4ACAD7B9}" srcOrd="1" destOrd="0" presId="urn:microsoft.com/office/officeart/2005/8/layout/hierarchy1"/>
    <dgm:cxn modelId="{501E5B7A-84F5-4F15-A808-FA8F4054C1D8}" type="presParOf" srcId="{8B080F23-9792-4EBB-A6CF-3AFC4ACAD7B9}" destId="{6D2F674B-F762-4FEA-BBD7-18F66821C3E7}" srcOrd="0" destOrd="0" presId="urn:microsoft.com/office/officeart/2005/8/layout/hierarchy1"/>
    <dgm:cxn modelId="{9423B3CA-E79E-4A84-8222-4B3F7B6039A5}" type="presParOf" srcId="{8B080F23-9792-4EBB-A6CF-3AFC4ACAD7B9}" destId="{0400BD30-F36F-4903-9275-D24345EA991D}" srcOrd="1" destOrd="0" presId="urn:microsoft.com/office/officeart/2005/8/layout/hierarchy1"/>
    <dgm:cxn modelId="{D3299340-0EDE-41BC-B321-A048C5D4857A}" type="presParOf" srcId="{0400BD30-F36F-4903-9275-D24345EA991D}" destId="{20AEA67F-8109-412A-B48C-ABF9653FE457}" srcOrd="0" destOrd="0" presId="urn:microsoft.com/office/officeart/2005/8/layout/hierarchy1"/>
    <dgm:cxn modelId="{E12A25D6-338C-45B4-8867-80895E65B512}" type="presParOf" srcId="{20AEA67F-8109-412A-B48C-ABF9653FE457}" destId="{FD3B5CB9-FE9A-49DB-B4CA-71B049A81855}" srcOrd="0" destOrd="0" presId="urn:microsoft.com/office/officeart/2005/8/layout/hierarchy1"/>
    <dgm:cxn modelId="{6492BE4C-C6AA-4D08-A963-768E1DB0F644}" type="presParOf" srcId="{20AEA67F-8109-412A-B48C-ABF9653FE457}" destId="{EB3F8797-B077-44A1-94E4-43E85436FE77}" srcOrd="1" destOrd="0" presId="urn:microsoft.com/office/officeart/2005/8/layout/hierarchy1"/>
    <dgm:cxn modelId="{A3D57412-B82E-409B-B002-506EB6447851}" type="presParOf" srcId="{0400BD30-F36F-4903-9275-D24345EA991D}" destId="{DBFEEFC4-9DFC-464C-BBA8-C0E356AB4D60}" srcOrd="1" destOrd="0" presId="urn:microsoft.com/office/officeart/2005/8/layout/hierarchy1"/>
    <dgm:cxn modelId="{5DCEEBA7-0C9D-402A-BE9C-AEFA96F4C573}" type="presParOf" srcId="{DBFEEFC4-9DFC-464C-BBA8-C0E356AB4D60}" destId="{53CD3222-1B2B-4465-9F62-8C115C977BD0}" srcOrd="0" destOrd="0" presId="urn:microsoft.com/office/officeart/2005/8/layout/hierarchy1"/>
    <dgm:cxn modelId="{0BBAD797-DEB3-4824-8D33-8394C657A659}" type="presParOf" srcId="{DBFEEFC4-9DFC-464C-BBA8-C0E356AB4D60}" destId="{2621A783-9F20-4FC7-9632-402FDAD53226}" srcOrd="1" destOrd="0" presId="urn:microsoft.com/office/officeart/2005/8/layout/hierarchy1"/>
    <dgm:cxn modelId="{1ECD6458-0FB3-45A1-B8E1-C35A3A5E5123}" type="presParOf" srcId="{2621A783-9F20-4FC7-9632-402FDAD53226}" destId="{B1E89312-2CAB-45C9-B89A-D726FECA6084}" srcOrd="0" destOrd="0" presId="urn:microsoft.com/office/officeart/2005/8/layout/hierarchy1"/>
    <dgm:cxn modelId="{D59CFE5F-14D3-42A5-AD63-CA8CA8D5C346}" type="presParOf" srcId="{B1E89312-2CAB-45C9-B89A-D726FECA6084}" destId="{04DFE8FD-E21E-4401-9D3F-4A27723C57BF}" srcOrd="0" destOrd="0" presId="urn:microsoft.com/office/officeart/2005/8/layout/hierarchy1"/>
    <dgm:cxn modelId="{F519691B-6A5A-4182-B7CE-DCEDF034970F}" type="presParOf" srcId="{B1E89312-2CAB-45C9-B89A-D726FECA6084}" destId="{18D55D47-DFD8-48C1-A842-BB7E5FA88481}" srcOrd="1" destOrd="0" presId="urn:microsoft.com/office/officeart/2005/8/layout/hierarchy1"/>
    <dgm:cxn modelId="{D7E3A666-FEDC-4041-B0F2-95CF39294055}" type="presParOf" srcId="{2621A783-9F20-4FC7-9632-402FDAD53226}" destId="{57AB181A-770F-4397-8C97-BD3A10A22E64}" srcOrd="1" destOrd="0" presId="urn:microsoft.com/office/officeart/2005/8/layout/hierarchy1"/>
    <dgm:cxn modelId="{2572F9F9-EFED-4F63-AAED-4D46E583FF7F}" type="presParOf" srcId="{DBFEEFC4-9DFC-464C-BBA8-C0E356AB4D60}" destId="{D2908A67-3663-4592-ADBD-0884566BD049}" srcOrd="2" destOrd="0" presId="urn:microsoft.com/office/officeart/2005/8/layout/hierarchy1"/>
    <dgm:cxn modelId="{1940866F-0F78-4604-A59A-EACC5B744F08}" type="presParOf" srcId="{DBFEEFC4-9DFC-464C-BBA8-C0E356AB4D60}" destId="{718EF109-0683-4CCA-B2CC-179F22CC5A9D}" srcOrd="3" destOrd="0" presId="urn:microsoft.com/office/officeart/2005/8/layout/hierarchy1"/>
    <dgm:cxn modelId="{92D5C5B7-9E65-4D13-91F8-C532A7389C12}" type="presParOf" srcId="{718EF109-0683-4CCA-B2CC-179F22CC5A9D}" destId="{79CCE431-2B34-47E1-BFBC-965592759900}" srcOrd="0" destOrd="0" presId="urn:microsoft.com/office/officeart/2005/8/layout/hierarchy1"/>
    <dgm:cxn modelId="{B757E2E2-3DF8-46BD-8DBE-AED8CFC64FE3}" type="presParOf" srcId="{79CCE431-2B34-47E1-BFBC-965592759900}" destId="{3C0A18F9-8729-4C81-B121-DB2D0F78C9B5}" srcOrd="0" destOrd="0" presId="urn:microsoft.com/office/officeart/2005/8/layout/hierarchy1"/>
    <dgm:cxn modelId="{961A00D7-B5E2-4C7C-986B-DB9319A0C226}" type="presParOf" srcId="{79CCE431-2B34-47E1-BFBC-965592759900}" destId="{1E0233F2-5933-4CCB-AAAB-D57C0238419E}" srcOrd="1" destOrd="0" presId="urn:microsoft.com/office/officeart/2005/8/layout/hierarchy1"/>
    <dgm:cxn modelId="{704AC485-51B5-4634-AD83-6189BAC8D874}" type="presParOf" srcId="{718EF109-0683-4CCA-B2CC-179F22CC5A9D}" destId="{127E5383-E497-4285-A0E1-A8749C83325E}" srcOrd="1" destOrd="0" presId="urn:microsoft.com/office/officeart/2005/8/layout/hierarchy1"/>
    <dgm:cxn modelId="{9D219EB0-49C3-4783-BA7A-19D96EA08B83}" type="presParOf" srcId="{8B080F23-9792-4EBB-A6CF-3AFC4ACAD7B9}" destId="{C627F6D1-8C6D-4224-984D-89C1BEAD7497}" srcOrd="2" destOrd="0" presId="urn:microsoft.com/office/officeart/2005/8/layout/hierarchy1"/>
    <dgm:cxn modelId="{EC243763-1DDB-4C44-B409-ED45C5D94744}" type="presParOf" srcId="{8B080F23-9792-4EBB-A6CF-3AFC4ACAD7B9}" destId="{613EC6A0-F4D0-4B34-BEAF-483054BFE4D1}" srcOrd="3" destOrd="0" presId="urn:microsoft.com/office/officeart/2005/8/layout/hierarchy1"/>
    <dgm:cxn modelId="{C03622EF-8DD7-427E-ACEE-3F11619950FA}" type="presParOf" srcId="{613EC6A0-F4D0-4B34-BEAF-483054BFE4D1}" destId="{C91C7B6C-1086-45E7-AC85-745C5D37C13C}" srcOrd="0" destOrd="0" presId="urn:microsoft.com/office/officeart/2005/8/layout/hierarchy1"/>
    <dgm:cxn modelId="{477F7432-A1EF-445D-8026-67AA3EFED8FA}" type="presParOf" srcId="{C91C7B6C-1086-45E7-AC85-745C5D37C13C}" destId="{52924D35-C945-4580-9746-924B49E02E23}" srcOrd="0" destOrd="0" presId="urn:microsoft.com/office/officeart/2005/8/layout/hierarchy1"/>
    <dgm:cxn modelId="{6B6E79A2-2ECC-4960-BABF-F0914695B45E}" type="presParOf" srcId="{C91C7B6C-1086-45E7-AC85-745C5D37C13C}" destId="{3983BD3F-15A1-43D8-8DA6-85BD4A2B243A}" srcOrd="1" destOrd="0" presId="urn:microsoft.com/office/officeart/2005/8/layout/hierarchy1"/>
    <dgm:cxn modelId="{9BD0658A-4CD4-4241-9905-A153F606D0F3}" type="presParOf" srcId="{613EC6A0-F4D0-4B34-BEAF-483054BFE4D1}" destId="{150481E9-DDF7-4A0B-AC99-3BE5FA814470}" srcOrd="1" destOrd="0" presId="urn:microsoft.com/office/officeart/2005/8/layout/hierarchy1"/>
    <dgm:cxn modelId="{27AEC904-1EF6-4641-9B39-8F2511530A4E}" type="presParOf" srcId="{ED3E59FC-4D3F-4F13-9E86-C7DAC6C56254}" destId="{ACE28E4B-51AC-40A4-9CF4-D67B342C68E6}" srcOrd="2" destOrd="0" presId="urn:microsoft.com/office/officeart/2005/8/layout/hierarchy1"/>
    <dgm:cxn modelId="{A70CC6B5-F738-478E-BFE6-CD2DAFD8B70E}" type="presParOf" srcId="{ED3E59FC-4D3F-4F13-9E86-C7DAC6C56254}" destId="{55B933ED-B44E-42E2-B57D-8B727E7C5A28}" srcOrd="3" destOrd="0" presId="urn:microsoft.com/office/officeart/2005/8/layout/hierarchy1"/>
    <dgm:cxn modelId="{392CEC47-BEC3-41DF-9935-D1F772EECBAE}" type="presParOf" srcId="{55B933ED-B44E-42E2-B57D-8B727E7C5A28}" destId="{713BD151-11F5-45B2-A91D-CD0463FC098D}" srcOrd="0" destOrd="0" presId="urn:microsoft.com/office/officeart/2005/8/layout/hierarchy1"/>
    <dgm:cxn modelId="{27DC7DCF-EDA3-42FA-AE0E-C4722310ABB5}" type="presParOf" srcId="{713BD151-11F5-45B2-A91D-CD0463FC098D}" destId="{207635F9-3D9F-4B57-956E-0E02D2BA815F}" srcOrd="0" destOrd="0" presId="urn:microsoft.com/office/officeart/2005/8/layout/hierarchy1"/>
    <dgm:cxn modelId="{0D209451-AA98-43C8-9165-EA4AAABE8DB9}" type="presParOf" srcId="{713BD151-11F5-45B2-A91D-CD0463FC098D}" destId="{86E8DC85-459D-4ADB-B824-A6413667BE9B}" srcOrd="1" destOrd="0" presId="urn:microsoft.com/office/officeart/2005/8/layout/hierarchy1"/>
    <dgm:cxn modelId="{0E0C4E83-4540-4518-BF1E-676E27F22CBB}" type="presParOf" srcId="{55B933ED-B44E-42E2-B57D-8B727E7C5A28}" destId="{2A32A876-4F64-4F6E-8E16-77897B9BD3F9}" srcOrd="1" destOrd="0" presId="urn:microsoft.com/office/officeart/2005/8/layout/hierarchy1"/>
    <dgm:cxn modelId="{CB81767F-2A5F-4140-83E3-035F893BD28C}" type="presParOf" srcId="{2A32A876-4F64-4F6E-8E16-77897B9BD3F9}" destId="{F4DF714B-A3C8-4A88-BC34-E49F9D103F54}" srcOrd="0" destOrd="0" presId="urn:microsoft.com/office/officeart/2005/8/layout/hierarchy1"/>
    <dgm:cxn modelId="{0649A84B-6E92-4BF4-8019-6C1A03CEEA96}" type="presParOf" srcId="{2A32A876-4F64-4F6E-8E16-77897B9BD3F9}" destId="{44C8F7C9-7AF8-4F75-8F46-E04C2A5648BB}" srcOrd="1" destOrd="0" presId="urn:microsoft.com/office/officeart/2005/8/layout/hierarchy1"/>
    <dgm:cxn modelId="{DB5AD2FA-B1F6-4374-8397-65838BFF3DDD}" type="presParOf" srcId="{44C8F7C9-7AF8-4F75-8F46-E04C2A5648BB}" destId="{A994A6BE-CAB0-4B64-8A44-13D85AF07FA3}" srcOrd="0" destOrd="0" presId="urn:microsoft.com/office/officeart/2005/8/layout/hierarchy1"/>
    <dgm:cxn modelId="{6E104B69-C593-4A1E-90B5-A02CD19AE413}" type="presParOf" srcId="{A994A6BE-CAB0-4B64-8A44-13D85AF07FA3}" destId="{54D6A773-6A2E-446D-8B6B-23A5496D6F48}" srcOrd="0" destOrd="0" presId="urn:microsoft.com/office/officeart/2005/8/layout/hierarchy1"/>
    <dgm:cxn modelId="{41E4A93F-9812-436A-87FB-1539203BCF9F}" type="presParOf" srcId="{A994A6BE-CAB0-4B64-8A44-13D85AF07FA3}" destId="{5F3EA7EF-82B4-4577-87B6-53DB6AC381F4}" srcOrd="1" destOrd="0" presId="urn:microsoft.com/office/officeart/2005/8/layout/hierarchy1"/>
    <dgm:cxn modelId="{4674589F-B79A-47E1-8742-634889F42C79}" type="presParOf" srcId="{44C8F7C9-7AF8-4F75-8F46-E04C2A5648BB}" destId="{B3291A88-E4E2-4927-947A-1C5899949F3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2C22D13-C62E-461E-ABD0-070360ED9B6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4884049-41FA-4509-8B0B-D104142F21FB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সুদ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782E363-3C25-4EDE-8DB7-EAD4502EE521}" type="parTrans" cxnId="{20773749-D192-4AD9-8AC0-7C62423794D8}">
      <dgm:prSet/>
      <dgm:spPr/>
      <dgm:t>
        <a:bodyPr/>
        <a:lstStyle/>
        <a:p>
          <a:endParaRPr lang="en-US"/>
        </a:p>
      </dgm:t>
    </dgm:pt>
    <dgm:pt modelId="{BDB14DEC-A61E-4054-848D-4996F01F5C45}" type="sibTrans" cxnId="{20773749-D192-4AD9-8AC0-7C62423794D8}">
      <dgm:prSet/>
      <dgm:spPr/>
      <dgm:t>
        <a:bodyPr/>
        <a:lstStyle/>
        <a:p>
          <a:endParaRPr lang="en-US"/>
        </a:p>
      </dgm:t>
    </dgm:pt>
    <dgm:pt modelId="{1AE60CEF-A7A6-4D41-A299-B830B77420E9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সরল সুদ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2B8F42B-219B-40F6-B48A-7184735430EF}" type="parTrans" cxnId="{AB0B155B-CCEB-4707-A1F2-E454279F7C27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D6CCF9C-015A-402C-90A4-2616B6DB5E10}" type="sibTrans" cxnId="{AB0B155B-CCEB-4707-A1F2-E454279F7C27}">
      <dgm:prSet/>
      <dgm:spPr/>
      <dgm:t>
        <a:bodyPr/>
        <a:lstStyle/>
        <a:p>
          <a:endParaRPr lang="en-US"/>
        </a:p>
      </dgm:t>
    </dgm:pt>
    <dgm:pt modelId="{04B19BDC-5190-4F44-8E6D-41ABB73CF696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চক্রবৃদ্ধি সুদ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4843790-D1FE-4E2C-B95B-D599EF185927}" type="parTrans" cxnId="{927CC5A1-6A57-40CD-97B9-22CB6E9C17FC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823BCB2-E07E-46F1-838E-431C2CD59B42}" type="sibTrans" cxnId="{927CC5A1-6A57-40CD-97B9-22CB6E9C17FC}">
      <dgm:prSet/>
      <dgm:spPr/>
      <dgm:t>
        <a:bodyPr/>
        <a:lstStyle/>
        <a:p>
          <a:endParaRPr lang="en-US"/>
        </a:p>
      </dgm:t>
    </dgm:pt>
    <dgm:pt modelId="{FE662953-A0AD-41C9-8D50-7039A592E7AB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অবিরাম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D1FE9C8-5698-473C-BB8A-F43D5D375DEF}" type="parTrans" cxnId="{D3A0923D-BC63-4785-A871-54F531EB5AA6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1CBF3CF-001E-48A8-86B3-E4E26D0F8BBE}" type="sibTrans" cxnId="{D3A0923D-BC63-4785-A871-54F531EB5AA6}">
      <dgm:prSet/>
      <dgm:spPr/>
      <dgm:t>
        <a:bodyPr/>
        <a:lstStyle/>
        <a:p>
          <a:endParaRPr lang="en-US"/>
        </a:p>
      </dgm:t>
    </dgm:pt>
    <dgm:pt modelId="{1E816718-3E63-417F-A38E-9CACAC1ABBAE}">
      <dgm:prSet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সবিরাম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2FCAE40-349A-4655-A355-08F4446FE2B9}" type="parTrans" cxnId="{F1D3AD6B-16E1-42E6-968E-265D2148A122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8289F30-DC71-4133-8CED-9FDB64CAB472}" type="sibTrans" cxnId="{F1D3AD6B-16E1-42E6-968E-265D2148A122}">
      <dgm:prSet/>
      <dgm:spPr/>
      <dgm:t>
        <a:bodyPr/>
        <a:lstStyle/>
        <a:p>
          <a:endParaRPr lang="en-US"/>
        </a:p>
      </dgm:t>
    </dgm:pt>
    <dgm:pt modelId="{9DD0C507-85F6-4EA0-8A3A-319310ADC985}">
      <dgm:prSet custT="1"/>
      <dgm:spPr/>
      <dgm:t>
        <a:bodyPr vert="vert270"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ত্রৈমাসিক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55436AA-DA3A-4577-A361-3842774354E1}" type="parTrans" cxnId="{3C16D5FA-B81F-4208-BEE8-F85B05058529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2D91C59-541F-453E-8D59-30B1F9FBE88C}" type="sibTrans" cxnId="{3C16D5FA-B81F-4208-BEE8-F85B05058529}">
      <dgm:prSet/>
      <dgm:spPr/>
      <dgm:t>
        <a:bodyPr/>
        <a:lstStyle/>
        <a:p>
          <a:endParaRPr lang="en-US"/>
        </a:p>
      </dgm:t>
    </dgm:pt>
    <dgm:pt modelId="{4D50BB41-3C73-445A-9D76-FA3E2884F1CD}">
      <dgm:prSet custT="1"/>
      <dgm:spPr/>
      <dgm:t>
        <a:bodyPr vert="vert270"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সপ্তাহিক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1AFA3A8-522A-48D4-BB82-003209587D20}" type="parTrans" cxnId="{862A28D5-BBC1-4CD9-944F-004FD79E3F23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035858D-008C-43F7-B870-70D2A8713AD4}" type="sibTrans" cxnId="{862A28D5-BBC1-4CD9-944F-004FD79E3F23}">
      <dgm:prSet/>
      <dgm:spPr/>
      <dgm:t>
        <a:bodyPr/>
        <a:lstStyle/>
        <a:p>
          <a:endParaRPr lang="en-US"/>
        </a:p>
      </dgm:t>
    </dgm:pt>
    <dgm:pt modelId="{A496C8C1-C2F2-47DC-9BE2-40DDFC383B7E}">
      <dgm:prSet custT="1"/>
      <dgm:spPr/>
      <dgm:t>
        <a:bodyPr vert="vert270"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পাক্ষিক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23579DD-2616-4890-965C-27437BA26605}" type="parTrans" cxnId="{7783D30F-5416-4C8B-A2A1-0F814F42FC94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D78C488-BA44-4629-8C92-0D50A263AF1D}" type="sibTrans" cxnId="{7783D30F-5416-4C8B-A2A1-0F814F42FC94}">
      <dgm:prSet/>
      <dgm:spPr/>
      <dgm:t>
        <a:bodyPr/>
        <a:lstStyle/>
        <a:p>
          <a:endParaRPr lang="en-US"/>
        </a:p>
      </dgm:t>
    </dgm:pt>
    <dgm:pt modelId="{A9EADAFF-333E-483C-BEFA-05C4254FB514}">
      <dgm:prSet custT="1"/>
      <dgm:spPr/>
      <dgm:t>
        <a:bodyPr vert="vert270"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মাসিক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21B05BA-27E5-4CEB-B17B-BA7AA114CB0E}" type="parTrans" cxnId="{9321E7AE-CAA7-4BBB-BE79-AF61BCF488B2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D17B96B-225E-4DDC-92EF-AE842CF906AF}" type="sibTrans" cxnId="{9321E7AE-CAA7-4BBB-BE79-AF61BCF488B2}">
      <dgm:prSet/>
      <dgm:spPr/>
      <dgm:t>
        <a:bodyPr/>
        <a:lstStyle/>
        <a:p>
          <a:endParaRPr lang="en-US"/>
        </a:p>
      </dgm:t>
    </dgm:pt>
    <dgm:pt modelId="{1E19EE75-93ED-40CE-98F3-BBE19357DD03}">
      <dgm:prSet custT="1"/>
      <dgm:spPr/>
      <dgm:t>
        <a:bodyPr vert="vert270"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ষান্মাসিক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FA94CDA-D7E5-4C4E-81C4-BF1220132C94}" type="parTrans" cxnId="{26F7AFD2-9B88-43DF-B5E3-19999C7F915E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F8A99AA-E89F-4464-AC7A-42D0DB39630D}" type="sibTrans" cxnId="{26F7AFD2-9B88-43DF-B5E3-19999C7F915E}">
      <dgm:prSet/>
      <dgm:spPr/>
      <dgm:t>
        <a:bodyPr/>
        <a:lstStyle/>
        <a:p>
          <a:endParaRPr lang="en-US"/>
        </a:p>
      </dgm:t>
    </dgm:pt>
    <dgm:pt modelId="{C6361F08-3A1D-47D1-B213-CAAFCC61418E}">
      <dgm:prSet custT="1"/>
      <dgm:spPr/>
      <dgm:t>
        <a:bodyPr vert="vert270"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বাৎসরিক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C1CA7F2-17C7-4817-8666-4160B03F2F46}" type="parTrans" cxnId="{941722D6-0756-4F5C-B46B-CBC2FABCD329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9821086-B6B1-455C-9AE9-8DEC2440D789}" type="sibTrans" cxnId="{941722D6-0756-4F5C-B46B-CBC2FABCD329}">
      <dgm:prSet/>
      <dgm:spPr/>
      <dgm:t>
        <a:bodyPr/>
        <a:lstStyle/>
        <a:p>
          <a:endParaRPr lang="en-US"/>
        </a:p>
      </dgm:t>
    </dgm:pt>
    <dgm:pt modelId="{F27B466B-690B-4633-ACCC-3807AD783C8A}">
      <dgm:prSet custT="1"/>
      <dgm:spPr/>
      <dgm:t>
        <a:bodyPr vert="vert270"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দৈনিক</a:t>
          </a:r>
        </a:p>
      </dgm:t>
    </dgm:pt>
    <dgm:pt modelId="{35D8F8B7-D0E1-4F65-AEE5-D9EC1A910159}" type="parTrans" cxnId="{A62C5B3D-62FA-418B-AE70-C96EDB77183C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3718778-762B-40AE-A1D8-63B116D3B5E7}" type="sibTrans" cxnId="{A62C5B3D-62FA-418B-AE70-C96EDB77183C}">
      <dgm:prSet/>
      <dgm:spPr/>
      <dgm:t>
        <a:bodyPr/>
        <a:lstStyle/>
        <a:p>
          <a:endParaRPr lang="en-US"/>
        </a:p>
      </dgm:t>
    </dgm:pt>
    <dgm:pt modelId="{D7A3EB4F-7909-406E-991A-255DE4FD0880}" type="pres">
      <dgm:prSet presAssocID="{42C22D13-C62E-461E-ABD0-070360ED9B6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33463AC-41EC-4CAB-B246-FC4FCE95977D}" type="pres">
      <dgm:prSet presAssocID="{04884049-41FA-4509-8B0B-D104142F21FB}" presName="hierRoot1" presStyleCnt="0"/>
      <dgm:spPr/>
    </dgm:pt>
    <dgm:pt modelId="{C3BB4626-B9D4-4BD8-B98B-8FA75A92C055}" type="pres">
      <dgm:prSet presAssocID="{04884049-41FA-4509-8B0B-D104142F21FB}" presName="composite" presStyleCnt="0"/>
      <dgm:spPr/>
    </dgm:pt>
    <dgm:pt modelId="{DBABC261-C773-41EB-844D-FACFEF61092A}" type="pres">
      <dgm:prSet presAssocID="{04884049-41FA-4509-8B0B-D104142F21FB}" presName="background" presStyleLbl="node0" presStyleIdx="0" presStyleCnt="1"/>
      <dgm:spPr/>
    </dgm:pt>
    <dgm:pt modelId="{5B557177-3A3D-4E4A-9053-B2F01500C0AC}" type="pres">
      <dgm:prSet presAssocID="{04884049-41FA-4509-8B0B-D104142F21FB}" presName="text" presStyleLbl="fgAcc0" presStyleIdx="0" presStyleCnt="1" custScaleX="475329" custLinFactNeighborX="3636" custLinFactNeighborY="-190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715ADCF-3A65-4FA6-9EA3-BA6DB46CF387}" type="pres">
      <dgm:prSet presAssocID="{04884049-41FA-4509-8B0B-D104142F21FB}" presName="hierChild2" presStyleCnt="0"/>
      <dgm:spPr/>
    </dgm:pt>
    <dgm:pt modelId="{70A5E198-51A7-442A-9AD6-654D53B6D31B}" type="pres">
      <dgm:prSet presAssocID="{E2B8F42B-219B-40F6-B48A-7184735430EF}" presName="Name10" presStyleLbl="parChTrans1D2" presStyleIdx="0" presStyleCnt="2" custSzX="2180998"/>
      <dgm:spPr/>
      <dgm:t>
        <a:bodyPr/>
        <a:lstStyle/>
        <a:p>
          <a:endParaRPr lang="en-US"/>
        </a:p>
      </dgm:t>
    </dgm:pt>
    <dgm:pt modelId="{4E7DE9C5-3717-4694-A7D6-7C161F7F48E0}" type="pres">
      <dgm:prSet presAssocID="{1AE60CEF-A7A6-4D41-A299-B830B77420E9}" presName="hierRoot2" presStyleCnt="0"/>
      <dgm:spPr/>
    </dgm:pt>
    <dgm:pt modelId="{1A0F80F8-9EB8-4D7C-9767-8381CB56CE72}" type="pres">
      <dgm:prSet presAssocID="{1AE60CEF-A7A6-4D41-A299-B830B77420E9}" presName="composite2" presStyleCnt="0"/>
      <dgm:spPr/>
    </dgm:pt>
    <dgm:pt modelId="{1999B4CB-0345-442B-B4D5-1C2D7E95525C}" type="pres">
      <dgm:prSet presAssocID="{1AE60CEF-A7A6-4D41-A299-B830B77420E9}" presName="background2" presStyleLbl="node2" presStyleIdx="0" presStyleCnt="2"/>
      <dgm:spPr/>
    </dgm:pt>
    <dgm:pt modelId="{51E1B01A-1666-4F42-819F-282B82405443}" type="pres">
      <dgm:prSet presAssocID="{1AE60CEF-A7A6-4D41-A299-B830B77420E9}" presName="text2" presStyleLbl="fgAcc2" presStyleIdx="0" presStyleCnt="2" custScaleX="3481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5214F57-F347-4955-8909-E9902C8A5A61}" type="pres">
      <dgm:prSet presAssocID="{1AE60CEF-A7A6-4D41-A299-B830B77420E9}" presName="hierChild3" presStyleCnt="0"/>
      <dgm:spPr/>
    </dgm:pt>
    <dgm:pt modelId="{F3AD79F8-2066-4A00-8672-0F748E290A50}" type="pres">
      <dgm:prSet presAssocID="{04843790-D1FE-4E2C-B95B-D599EF185927}" presName="Name10" presStyleLbl="parChTrans1D2" presStyleIdx="1" presStyleCnt="2" custSzX="2043154"/>
      <dgm:spPr/>
      <dgm:t>
        <a:bodyPr/>
        <a:lstStyle/>
        <a:p>
          <a:endParaRPr lang="en-US"/>
        </a:p>
      </dgm:t>
    </dgm:pt>
    <dgm:pt modelId="{18397311-0E2D-49DA-B0DD-3B46C24C1FFE}" type="pres">
      <dgm:prSet presAssocID="{04B19BDC-5190-4F44-8E6D-41ABB73CF696}" presName="hierRoot2" presStyleCnt="0"/>
      <dgm:spPr/>
    </dgm:pt>
    <dgm:pt modelId="{080B05BE-452D-4AB5-9854-D92918398736}" type="pres">
      <dgm:prSet presAssocID="{04B19BDC-5190-4F44-8E6D-41ABB73CF696}" presName="composite2" presStyleCnt="0"/>
      <dgm:spPr/>
    </dgm:pt>
    <dgm:pt modelId="{CC4C28C0-FF9E-4781-B1AC-05176EACC6DE}" type="pres">
      <dgm:prSet presAssocID="{04B19BDC-5190-4F44-8E6D-41ABB73CF696}" presName="background2" presStyleLbl="node2" presStyleIdx="1" presStyleCnt="2"/>
      <dgm:spPr/>
    </dgm:pt>
    <dgm:pt modelId="{88D54AA7-A0F3-470D-8857-9DE2D1045F29}" type="pres">
      <dgm:prSet presAssocID="{04B19BDC-5190-4F44-8E6D-41ABB73CF696}" presName="text2" presStyleLbl="fgAcc2" presStyleIdx="1" presStyleCnt="2" custScaleX="37365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4B8D02-93AE-4E33-B78E-1D49E0C7675F}" type="pres">
      <dgm:prSet presAssocID="{04B19BDC-5190-4F44-8E6D-41ABB73CF696}" presName="hierChild3" presStyleCnt="0"/>
      <dgm:spPr/>
    </dgm:pt>
    <dgm:pt modelId="{1441B026-D6B0-45D1-BB99-138666FD9988}" type="pres">
      <dgm:prSet presAssocID="{42FCAE40-349A-4655-A355-08F4446FE2B9}" presName="Name17" presStyleLbl="parChTrans1D3" presStyleIdx="0" presStyleCnt="2" custSzX="3272266"/>
      <dgm:spPr/>
      <dgm:t>
        <a:bodyPr/>
        <a:lstStyle/>
        <a:p>
          <a:endParaRPr lang="en-US"/>
        </a:p>
      </dgm:t>
    </dgm:pt>
    <dgm:pt modelId="{399F9606-6B91-4464-9BF4-30DE450435C0}" type="pres">
      <dgm:prSet presAssocID="{1E816718-3E63-417F-A38E-9CACAC1ABBAE}" presName="hierRoot3" presStyleCnt="0"/>
      <dgm:spPr/>
    </dgm:pt>
    <dgm:pt modelId="{DC0472F4-EF95-4EE9-8C43-154D6286BC5E}" type="pres">
      <dgm:prSet presAssocID="{1E816718-3E63-417F-A38E-9CACAC1ABBAE}" presName="composite3" presStyleCnt="0"/>
      <dgm:spPr/>
    </dgm:pt>
    <dgm:pt modelId="{51EB0C0F-DE7F-4195-BEFC-2DD8238C58A0}" type="pres">
      <dgm:prSet presAssocID="{1E816718-3E63-417F-A38E-9CACAC1ABBAE}" presName="background3" presStyleLbl="node3" presStyleIdx="0" presStyleCnt="2"/>
      <dgm:spPr/>
    </dgm:pt>
    <dgm:pt modelId="{63EBD776-6DAD-4010-9640-C4CFF0B1CC12}" type="pres">
      <dgm:prSet presAssocID="{1E816718-3E63-417F-A38E-9CACAC1ABBAE}" presName="text3" presStyleLbl="fgAcc3" presStyleIdx="0" presStyleCnt="2" custScaleX="34742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B030645-70A6-4C00-8282-602AE4F536EC}" type="pres">
      <dgm:prSet presAssocID="{1E816718-3E63-417F-A38E-9CACAC1ABBAE}" presName="hierChild4" presStyleCnt="0"/>
      <dgm:spPr/>
    </dgm:pt>
    <dgm:pt modelId="{2066979E-E9A0-4608-889A-AD9DE9E5560C}" type="pres">
      <dgm:prSet presAssocID="{01AFA3A8-522A-48D4-BB82-003209587D20}" presName="Name23" presStyleLbl="parChTrans1D4" presStyleIdx="0" presStyleCnt="7" custSzX="4455618"/>
      <dgm:spPr/>
      <dgm:t>
        <a:bodyPr/>
        <a:lstStyle/>
        <a:p>
          <a:endParaRPr lang="en-US"/>
        </a:p>
      </dgm:t>
    </dgm:pt>
    <dgm:pt modelId="{828AB64C-5701-4740-9FAB-2DB7BF4D7D97}" type="pres">
      <dgm:prSet presAssocID="{4D50BB41-3C73-445A-9D76-FA3E2884F1CD}" presName="hierRoot4" presStyleCnt="0"/>
      <dgm:spPr/>
    </dgm:pt>
    <dgm:pt modelId="{2BA772B7-9628-4B04-8F87-6CF5DBEDC982}" type="pres">
      <dgm:prSet presAssocID="{4D50BB41-3C73-445A-9D76-FA3E2884F1CD}" presName="composite4" presStyleCnt="0"/>
      <dgm:spPr/>
    </dgm:pt>
    <dgm:pt modelId="{6FCA566D-74D1-4FFA-8AD4-C197165676C4}" type="pres">
      <dgm:prSet presAssocID="{4D50BB41-3C73-445A-9D76-FA3E2884F1CD}" presName="background4" presStyleLbl="node4" presStyleIdx="0" presStyleCnt="7"/>
      <dgm:spPr/>
    </dgm:pt>
    <dgm:pt modelId="{E7A84FC3-7772-4484-9A43-8F0B7ED47B17}" type="pres">
      <dgm:prSet presAssocID="{4D50BB41-3C73-445A-9D76-FA3E2884F1CD}" presName="text4" presStyleLbl="fgAcc4" presStyleIdx="0" presStyleCnt="7" custScaleX="54523" custScaleY="2135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73E495-03A1-4EC5-92B7-230B3403AD1F}" type="pres">
      <dgm:prSet presAssocID="{4D50BB41-3C73-445A-9D76-FA3E2884F1CD}" presName="hierChild5" presStyleCnt="0"/>
      <dgm:spPr/>
    </dgm:pt>
    <dgm:pt modelId="{EE8D33C6-5C6C-4EAA-9C5B-41A2F94E1CE6}" type="pres">
      <dgm:prSet presAssocID="{D23579DD-2616-4890-965C-27437BA26605}" presName="Name23" presStyleLbl="parChTrans1D4" presStyleIdx="1" presStyleCnt="7" custSzX="2673371"/>
      <dgm:spPr/>
      <dgm:t>
        <a:bodyPr/>
        <a:lstStyle/>
        <a:p>
          <a:endParaRPr lang="en-US"/>
        </a:p>
      </dgm:t>
    </dgm:pt>
    <dgm:pt modelId="{FA70C219-E990-4350-8E07-9F23ADB60A58}" type="pres">
      <dgm:prSet presAssocID="{A496C8C1-C2F2-47DC-9BE2-40DDFC383B7E}" presName="hierRoot4" presStyleCnt="0"/>
      <dgm:spPr/>
    </dgm:pt>
    <dgm:pt modelId="{919FABCF-1B45-46A0-B3CC-EF3B855648F0}" type="pres">
      <dgm:prSet presAssocID="{A496C8C1-C2F2-47DC-9BE2-40DDFC383B7E}" presName="composite4" presStyleCnt="0"/>
      <dgm:spPr/>
    </dgm:pt>
    <dgm:pt modelId="{8D873B6F-AF0A-4003-9F79-AD775F0466B4}" type="pres">
      <dgm:prSet presAssocID="{A496C8C1-C2F2-47DC-9BE2-40DDFC383B7E}" presName="background4" presStyleLbl="node4" presStyleIdx="1" presStyleCnt="7"/>
      <dgm:spPr/>
    </dgm:pt>
    <dgm:pt modelId="{FD9FC63E-6B1F-448F-A3BC-1EF078523F73}" type="pres">
      <dgm:prSet presAssocID="{A496C8C1-C2F2-47DC-9BE2-40DDFC383B7E}" presName="text4" presStyleLbl="fgAcc4" presStyleIdx="1" presStyleCnt="7" custScaleX="54523" custScaleY="2135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FF2B3A2-7F71-43CC-957B-E10FCEEBE089}" type="pres">
      <dgm:prSet presAssocID="{A496C8C1-C2F2-47DC-9BE2-40DDFC383B7E}" presName="hierChild5" presStyleCnt="0"/>
      <dgm:spPr/>
    </dgm:pt>
    <dgm:pt modelId="{F881DDBF-B7D6-4F4D-912E-8C56C11349CB}" type="pres">
      <dgm:prSet presAssocID="{721B05BA-27E5-4CEB-B17B-BA7AA114CB0E}" presName="Name23" presStyleLbl="parChTrans1D4" presStyleIdx="2" presStyleCnt="7" custSzX="891123"/>
      <dgm:spPr/>
      <dgm:t>
        <a:bodyPr/>
        <a:lstStyle/>
        <a:p>
          <a:endParaRPr lang="en-US"/>
        </a:p>
      </dgm:t>
    </dgm:pt>
    <dgm:pt modelId="{3723C28C-6EF9-488A-B7A8-277FB16B778B}" type="pres">
      <dgm:prSet presAssocID="{A9EADAFF-333E-483C-BEFA-05C4254FB514}" presName="hierRoot4" presStyleCnt="0"/>
      <dgm:spPr/>
    </dgm:pt>
    <dgm:pt modelId="{86E7C37B-7E76-4799-9BCE-D8DEA5FD791D}" type="pres">
      <dgm:prSet presAssocID="{A9EADAFF-333E-483C-BEFA-05C4254FB514}" presName="composite4" presStyleCnt="0"/>
      <dgm:spPr/>
    </dgm:pt>
    <dgm:pt modelId="{D7910345-D135-49BE-B6C2-FECF41A9C12A}" type="pres">
      <dgm:prSet presAssocID="{A9EADAFF-333E-483C-BEFA-05C4254FB514}" presName="background4" presStyleLbl="node4" presStyleIdx="2" presStyleCnt="7"/>
      <dgm:spPr/>
    </dgm:pt>
    <dgm:pt modelId="{A2B140F5-6891-46AA-A99A-60B2FF6CCB22}" type="pres">
      <dgm:prSet presAssocID="{A9EADAFF-333E-483C-BEFA-05C4254FB514}" presName="text4" presStyleLbl="fgAcc4" presStyleIdx="2" presStyleCnt="7" custScaleX="54523" custScaleY="2135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E8299A5-BD71-4CE2-A4EE-B7AC1C2E7FBF}" type="pres">
      <dgm:prSet presAssocID="{A9EADAFF-333E-483C-BEFA-05C4254FB514}" presName="hierChild5" presStyleCnt="0"/>
      <dgm:spPr/>
    </dgm:pt>
    <dgm:pt modelId="{54EECFD5-47C7-42D6-80F0-176E19F9AC39}" type="pres">
      <dgm:prSet presAssocID="{755436AA-DA3A-4577-A361-3842774354E1}" presName="Name23" presStyleLbl="parChTrans1D4" presStyleIdx="3" presStyleCnt="7" custSzX="891123"/>
      <dgm:spPr/>
      <dgm:t>
        <a:bodyPr/>
        <a:lstStyle/>
        <a:p>
          <a:endParaRPr lang="en-US"/>
        </a:p>
      </dgm:t>
    </dgm:pt>
    <dgm:pt modelId="{9543F335-1F43-4D3D-8F24-4A917620FFAD}" type="pres">
      <dgm:prSet presAssocID="{9DD0C507-85F6-4EA0-8A3A-319310ADC985}" presName="hierRoot4" presStyleCnt="0"/>
      <dgm:spPr/>
    </dgm:pt>
    <dgm:pt modelId="{1EE04B78-D024-4ACD-9C8F-E8D017CFD07F}" type="pres">
      <dgm:prSet presAssocID="{9DD0C507-85F6-4EA0-8A3A-319310ADC985}" presName="composite4" presStyleCnt="0"/>
      <dgm:spPr/>
    </dgm:pt>
    <dgm:pt modelId="{67B19C93-102B-4565-B14F-68ACD7D66A90}" type="pres">
      <dgm:prSet presAssocID="{9DD0C507-85F6-4EA0-8A3A-319310ADC985}" presName="background4" presStyleLbl="node4" presStyleIdx="3" presStyleCnt="7"/>
      <dgm:spPr/>
    </dgm:pt>
    <dgm:pt modelId="{CEBAD608-AC81-4677-85C7-EA63B97FD01E}" type="pres">
      <dgm:prSet presAssocID="{9DD0C507-85F6-4EA0-8A3A-319310ADC985}" presName="text4" presStyleLbl="fgAcc4" presStyleIdx="3" presStyleCnt="7" custScaleX="54523" custScaleY="2135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E48F836-45D9-4E51-BE76-A54CF2F1718D}" type="pres">
      <dgm:prSet presAssocID="{9DD0C507-85F6-4EA0-8A3A-319310ADC985}" presName="hierChild5" presStyleCnt="0"/>
      <dgm:spPr/>
    </dgm:pt>
    <dgm:pt modelId="{0208CEAD-A03A-4ACA-8332-48C7F5EE2B15}" type="pres">
      <dgm:prSet presAssocID="{FFA94CDA-D7E5-4C4E-81C4-BF1220132C94}" presName="Name23" presStyleLbl="parChTrans1D4" presStyleIdx="4" presStyleCnt="7" custSzX="2673371"/>
      <dgm:spPr/>
      <dgm:t>
        <a:bodyPr/>
        <a:lstStyle/>
        <a:p>
          <a:endParaRPr lang="en-US"/>
        </a:p>
      </dgm:t>
    </dgm:pt>
    <dgm:pt modelId="{AC9BB0FE-AA27-467D-A736-4D4EE6A4D915}" type="pres">
      <dgm:prSet presAssocID="{1E19EE75-93ED-40CE-98F3-BBE19357DD03}" presName="hierRoot4" presStyleCnt="0"/>
      <dgm:spPr/>
    </dgm:pt>
    <dgm:pt modelId="{0040C918-66CB-4661-825D-834F5236EB00}" type="pres">
      <dgm:prSet presAssocID="{1E19EE75-93ED-40CE-98F3-BBE19357DD03}" presName="composite4" presStyleCnt="0"/>
      <dgm:spPr/>
    </dgm:pt>
    <dgm:pt modelId="{65C873D8-1BD9-43FF-A6D4-B9338BC8D44C}" type="pres">
      <dgm:prSet presAssocID="{1E19EE75-93ED-40CE-98F3-BBE19357DD03}" presName="background4" presStyleLbl="node4" presStyleIdx="4" presStyleCnt="7"/>
      <dgm:spPr/>
    </dgm:pt>
    <dgm:pt modelId="{B977C8D1-3AFE-4463-BB50-BB4FA0A883D3}" type="pres">
      <dgm:prSet presAssocID="{1E19EE75-93ED-40CE-98F3-BBE19357DD03}" presName="text4" presStyleLbl="fgAcc4" presStyleIdx="4" presStyleCnt="7" custScaleX="54523" custScaleY="2135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9CDFE18-4624-4FAF-8D1A-7F31C8C93EFE}" type="pres">
      <dgm:prSet presAssocID="{1E19EE75-93ED-40CE-98F3-BBE19357DD03}" presName="hierChild5" presStyleCnt="0"/>
      <dgm:spPr/>
    </dgm:pt>
    <dgm:pt modelId="{47B2DE9D-14EC-459F-8F27-DE1BDA47E75B}" type="pres">
      <dgm:prSet presAssocID="{EC1CA7F2-17C7-4817-8666-4160B03F2F46}" presName="Name23" presStyleLbl="parChTrans1D4" presStyleIdx="5" presStyleCnt="7" custSzX="4455618"/>
      <dgm:spPr/>
      <dgm:t>
        <a:bodyPr/>
        <a:lstStyle/>
        <a:p>
          <a:endParaRPr lang="en-US"/>
        </a:p>
      </dgm:t>
    </dgm:pt>
    <dgm:pt modelId="{872E8D0A-A949-4BE9-9ED3-545717521E60}" type="pres">
      <dgm:prSet presAssocID="{C6361F08-3A1D-47D1-B213-CAAFCC61418E}" presName="hierRoot4" presStyleCnt="0"/>
      <dgm:spPr/>
    </dgm:pt>
    <dgm:pt modelId="{4DD32532-A542-47BC-93CB-9088E4549140}" type="pres">
      <dgm:prSet presAssocID="{C6361F08-3A1D-47D1-B213-CAAFCC61418E}" presName="composite4" presStyleCnt="0"/>
      <dgm:spPr/>
    </dgm:pt>
    <dgm:pt modelId="{3EAD2205-A727-4214-B9E0-20DA32BB8944}" type="pres">
      <dgm:prSet presAssocID="{C6361F08-3A1D-47D1-B213-CAAFCC61418E}" presName="background4" presStyleLbl="node4" presStyleIdx="5" presStyleCnt="7"/>
      <dgm:spPr/>
    </dgm:pt>
    <dgm:pt modelId="{07128409-BC10-40E5-AE2A-44B565F851B6}" type="pres">
      <dgm:prSet presAssocID="{C6361F08-3A1D-47D1-B213-CAAFCC61418E}" presName="text4" presStyleLbl="fgAcc4" presStyleIdx="5" presStyleCnt="7" custScaleX="54523" custScaleY="2135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BACC97-35E4-4EAC-A751-DD719B21E202}" type="pres">
      <dgm:prSet presAssocID="{C6361F08-3A1D-47D1-B213-CAAFCC61418E}" presName="hierChild5" presStyleCnt="0"/>
      <dgm:spPr/>
    </dgm:pt>
    <dgm:pt modelId="{1E87A6D6-F45A-4F19-A5F7-2E72FF32454B}" type="pres">
      <dgm:prSet presAssocID="{7D1FE9C8-5698-473C-BB8A-F43D5D375DEF}" presName="Name17" presStyleLbl="parChTrans1D3" presStyleIdx="1" presStyleCnt="2" custSzX="3466025"/>
      <dgm:spPr/>
      <dgm:t>
        <a:bodyPr/>
        <a:lstStyle/>
        <a:p>
          <a:endParaRPr lang="en-US"/>
        </a:p>
      </dgm:t>
    </dgm:pt>
    <dgm:pt modelId="{A42B2E30-7645-4132-B6EB-C5E13D33F9C5}" type="pres">
      <dgm:prSet presAssocID="{FE662953-A0AD-41C9-8D50-7039A592E7AB}" presName="hierRoot3" presStyleCnt="0"/>
      <dgm:spPr/>
    </dgm:pt>
    <dgm:pt modelId="{EC951FFC-121D-4537-B848-3E77EF751D75}" type="pres">
      <dgm:prSet presAssocID="{FE662953-A0AD-41C9-8D50-7039A592E7AB}" presName="composite3" presStyleCnt="0"/>
      <dgm:spPr/>
    </dgm:pt>
    <dgm:pt modelId="{3199333A-0661-4099-8752-4C10674D224A}" type="pres">
      <dgm:prSet presAssocID="{FE662953-A0AD-41C9-8D50-7039A592E7AB}" presName="background3" presStyleLbl="node3" presStyleIdx="1" presStyleCnt="2"/>
      <dgm:spPr/>
    </dgm:pt>
    <dgm:pt modelId="{0A7F6EF9-7FE1-4126-ABD9-A91EE8BF98ED}" type="pres">
      <dgm:prSet presAssocID="{FE662953-A0AD-41C9-8D50-7039A592E7AB}" presName="text3" presStyleLbl="fgAcc3" presStyleIdx="1" presStyleCnt="2" custScaleX="3115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4CE81A-6D65-4B8F-904C-5AC2FC1C9C32}" type="pres">
      <dgm:prSet presAssocID="{FE662953-A0AD-41C9-8D50-7039A592E7AB}" presName="hierChild4" presStyleCnt="0"/>
      <dgm:spPr/>
    </dgm:pt>
    <dgm:pt modelId="{1E8DC225-48F3-48D1-8CE4-B2540FCF4BAD}" type="pres">
      <dgm:prSet presAssocID="{35D8F8B7-D0E1-4F65-AEE5-D9EC1A910159}" presName="Name23" presStyleLbl="parChTrans1D4" presStyleIdx="6" presStyleCnt="7" custSzX="123385"/>
      <dgm:spPr/>
      <dgm:t>
        <a:bodyPr/>
        <a:lstStyle/>
        <a:p>
          <a:endParaRPr lang="en-US"/>
        </a:p>
      </dgm:t>
    </dgm:pt>
    <dgm:pt modelId="{5CB2B490-702D-4410-9F6C-D2B04878E806}" type="pres">
      <dgm:prSet presAssocID="{F27B466B-690B-4633-ACCC-3807AD783C8A}" presName="hierRoot4" presStyleCnt="0"/>
      <dgm:spPr/>
    </dgm:pt>
    <dgm:pt modelId="{D23B1281-51A2-4A3C-8DC3-B8FB0E3BAB4D}" type="pres">
      <dgm:prSet presAssocID="{F27B466B-690B-4633-ACCC-3807AD783C8A}" presName="composite4" presStyleCnt="0"/>
      <dgm:spPr/>
    </dgm:pt>
    <dgm:pt modelId="{38815905-12FB-4FFD-910B-8B1E63B3E8E8}" type="pres">
      <dgm:prSet presAssocID="{F27B466B-690B-4633-ACCC-3807AD783C8A}" presName="background4" presStyleLbl="node4" presStyleIdx="6" presStyleCnt="7"/>
      <dgm:spPr/>
    </dgm:pt>
    <dgm:pt modelId="{CDFC3C0A-5C06-4675-B315-1C65A2985F05}" type="pres">
      <dgm:prSet presAssocID="{F27B466B-690B-4633-ACCC-3807AD783C8A}" presName="text4" presStyleLbl="fgAcc4" presStyleIdx="6" presStyleCnt="7" custScaleX="91946" custScaleY="2135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75D1194-73D9-4E96-9A38-87B1A0062694}" type="pres">
      <dgm:prSet presAssocID="{F27B466B-690B-4633-ACCC-3807AD783C8A}" presName="hierChild5" presStyleCnt="0"/>
      <dgm:spPr/>
    </dgm:pt>
  </dgm:ptLst>
  <dgm:cxnLst>
    <dgm:cxn modelId="{6143BBB4-6DC6-4F8C-83F5-4C18FD470B52}" type="presOf" srcId="{1E816718-3E63-417F-A38E-9CACAC1ABBAE}" destId="{63EBD776-6DAD-4010-9640-C4CFF0B1CC12}" srcOrd="0" destOrd="0" presId="urn:microsoft.com/office/officeart/2005/8/layout/hierarchy1"/>
    <dgm:cxn modelId="{7783D30F-5416-4C8B-A2A1-0F814F42FC94}" srcId="{1E816718-3E63-417F-A38E-9CACAC1ABBAE}" destId="{A496C8C1-C2F2-47DC-9BE2-40DDFC383B7E}" srcOrd="1" destOrd="0" parTransId="{D23579DD-2616-4890-965C-27437BA26605}" sibTransId="{1D78C488-BA44-4629-8C92-0D50A263AF1D}"/>
    <dgm:cxn modelId="{894A9B75-3B89-4049-AB8F-80D9F5369D92}" type="presOf" srcId="{04884049-41FA-4509-8B0B-D104142F21FB}" destId="{5B557177-3A3D-4E4A-9053-B2F01500C0AC}" srcOrd="0" destOrd="0" presId="urn:microsoft.com/office/officeart/2005/8/layout/hierarchy1"/>
    <dgm:cxn modelId="{6F6C6F15-2657-43B4-BD96-CE983265DBED}" type="presOf" srcId="{C6361F08-3A1D-47D1-B213-CAAFCC61418E}" destId="{07128409-BC10-40E5-AE2A-44B565F851B6}" srcOrd="0" destOrd="0" presId="urn:microsoft.com/office/officeart/2005/8/layout/hierarchy1"/>
    <dgm:cxn modelId="{A62C5B3D-62FA-418B-AE70-C96EDB77183C}" srcId="{FE662953-A0AD-41C9-8D50-7039A592E7AB}" destId="{F27B466B-690B-4633-ACCC-3807AD783C8A}" srcOrd="0" destOrd="0" parTransId="{35D8F8B7-D0E1-4F65-AEE5-D9EC1A910159}" sibTransId="{63718778-762B-40AE-A1D8-63B116D3B5E7}"/>
    <dgm:cxn modelId="{2A3E1821-6A29-4F72-9C19-A072C7691C5A}" type="presOf" srcId="{755436AA-DA3A-4577-A361-3842774354E1}" destId="{54EECFD5-47C7-42D6-80F0-176E19F9AC39}" srcOrd="0" destOrd="0" presId="urn:microsoft.com/office/officeart/2005/8/layout/hierarchy1"/>
    <dgm:cxn modelId="{862A28D5-BBC1-4CD9-944F-004FD79E3F23}" srcId="{1E816718-3E63-417F-A38E-9CACAC1ABBAE}" destId="{4D50BB41-3C73-445A-9D76-FA3E2884F1CD}" srcOrd="0" destOrd="0" parTransId="{01AFA3A8-522A-48D4-BB82-003209587D20}" sibTransId="{E035858D-008C-43F7-B870-70D2A8713AD4}"/>
    <dgm:cxn modelId="{4E2150F2-48E2-4566-ACDF-6FC7E9DE4C52}" type="presOf" srcId="{A9EADAFF-333E-483C-BEFA-05C4254FB514}" destId="{A2B140F5-6891-46AA-A99A-60B2FF6CCB22}" srcOrd="0" destOrd="0" presId="urn:microsoft.com/office/officeart/2005/8/layout/hierarchy1"/>
    <dgm:cxn modelId="{AB0B155B-CCEB-4707-A1F2-E454279F7C27}" srcId="{04884049-41FA-4509-8B0B-D104142F21FB}" destId="{1AE60CEF-A7A6-4D41-A299-B830B77420E9}" srcOrd="0" destOrd="0" parTransId="{E2B8F42B-219B-40F6-B48A-7184735430EF}" sibTransId="{CD6CCF9C-015A-402C-90A4-2616B6DB5E10}"/>
    <dgm:cxn modelId="{941722D6-0756-4F5C-B46B-CBC2FABCD329}" srcId="{1E816718-3E63-417F-A38E-9CACAC1ABBAE}" destId="{C6361F08-3A1D-47D1-B213-CAAFCC61418E}" srcOrd="5" destOrd="0" parTransId="{EC1CA7F2-17C7-4817-8666-4160B03F2F46}" sibTransId="{39821086-B6B1-455C-9AE9-8DEC2440D789}"/>
    <dgm:cxn modelId="{07800E04-C335-4B78-9ECC-944A55687A25}" type="presOf" srcId="{04843790-D1FE-4E2C-B95B-D599EF185927}" destId="{F3AD79F8-2066-4A00-8672-0F748E290A50}" srcOrd="0" destOrd="0" presId="urn:microsoft.com/office/officeart/2005/8/layout/hierarchy1"/>
    <dgm:cxn modelId="{26F7AFD2-9B88-43DF-B5E3-19999C7F915E}" srcId="{1E816718-3E63-417F-A38E-9CACAC1ABBAE}" destId="{1E19EE75-93ED-40CE-98F3-BBE19357DD03}" srcOrd="4" destOrd="0" parTransId="{FFA94CDA-D7E5-4C4E-81C4-BF1220132C94}" sibTransId="{2F8A99AA-E89F-4464-AC7A-42D0DB39630D}"/>
    <dgm:cxn modelId="{6A6D338C-1C10-49AD-A120-885E867E329B}" type="presOf" srcId="{42FCAE40-349A-4655-A355-08F4446FE2B9}" destId="{1441B026-D6B0-45D1-BB99-138666FD9988}" srcOrd="0" destOrd="0" presId="urn:microsoft.com/office/officeart/2005/8/layout/hierarchy1"/>
    <dgm:cxn modelId="{1A8EEE73-199D-470B-AD14-46E93BBD1CA1}" type="presOf" srcId="{EC1CA7F2-17C7-4817-8666-4160B03F2F46}" destId="{47B2DE9D-14EC-459F-8F27-DE1BDA47E75B}" srcOrd="0" destOrd="0" presId="urn:microsoft.com/office/officeart/2005/8/layout/hierarchy1"/>
    <dgm:cxn modelId="{FF1B56E5-9240-4454-849F-C012BB02A52A}" type="presOf" srcId="{42C22D13-C62E-461E-ABD0-070360ED9B61}" destId="{D7A3EB4F-7909-406E-991A-255DE4FD0880}" srcOrd="0" destOrd="0" presId="urn:microsoft.com/office/officeart/2005/8/layout/hierarchy1"/>
    <dgm:cxn modelId="{A0F9BAB0-99A9-4976-B2CE-F7D7BEFAA4F7}" type="presOf" srcId="{4D50BB41-3C73-445A-9D76-FA3E2884F1CD}" destId="{E7A84FC3-7772-4484-9A43-8F0B7ED47B17}" srcOrd="0" destOrd="0" presId="urn:microsoft.com/office/officeart/2005/8/layout/hierarchy1"/>
    <dgm:cxn modelId="{68E3F660-BEB7-4E13-A229-F01E75E7BDB7}" type="presOf" srcId="{1AE60CEF-A7A6-4D41-A299-B830B77420E9}" destId="{51E1B01A-1666-4F42-819F-282B82405443}" srcOrd="0" destOrd="0" presId="urn:microsoft.com/office/officeart/2005/8/layout/hierarchy1"/>
    <dgm:cxn modelId="{C62B3976-1346-42E1-928E-9B2849266835}" type="presOf" srcId="{01AFA3A8-522A-48D4-BB82-003209587D20}" destId="{2066979E-E9A0-4608-889A-AD9DE9E5560C}" srcOrd="0" destOrd="0" presId="urn:microsoft.com/office/officeart/2005/8/layout/hierarchy1"/>
    <dgm:cxn modelId="{EAFCD389-1FCC-499C-8237-D316ED46055F}" type="presOf" srcId="{721B05BA-27E5-4CEB-B17B-BA7AA114CB0E}" destId="{F881DDBF-B7D6-4F4D-912E-8C56C11349CB}" srcOrd="0" destOrd="0" presId="urn:microsoft.com/office/officeart/2005/8/layout/hierarchy1"/>
    <dgm:cxn modelId="{CCB9CA81-B847-4DA3-A9E6-EC38C1D32B7B}" type="presOf" srcId="{FFA94CDA-D7E5-4C4E-81C4-BF1220132C94}" destId="{0208CEAD-A03A-4ACA-8332-48C7F5EE2B15}" srcOrd="0" destOrd="0" presId="urn:microsoft.com/office/officeart/2005/8/layout/hierarchy1"/>
    <dgm:cxn modelId="{D3A0923D-BC63-4785-A871-54F531EB5AA6}" srcId="{04B19BDC-5190-4F44-8E6D-41ABB73CF696}" destId="{FE662953-A0AD-41C9-8D50-7039A592E7AB}" srcOrd="1" destOrd="0" parTransId="{7D1FE9C8-5698-473C-BB8A-F43D5D375DEF}" sibTransId="{11CBF3CF-001E-48A8-86B3-E4E26D0F8BBE}"/>
    <dgm:cxn modelId="{3C16D5FA-B81F-4208-BEE8-F85B05058529}" srcId="{1E816718-3E63-417F-A38E-9CACAC1ABBAE}" destId="{9DD0C507-85F6-4EA0-8A3A-319310ADC985}" srcOrd="3" destOrd="0" parTransId="{755436AA-DA3A-4577-A361-3842774354E1}" sibTransId="{42D91C59-541F-453E-8D59-30B1F9FBE88C}"/>
    <dgm:cxn modelId="{32350AC7-1C2D-4EA2-8E06-C64B1B9D2DB9}" type="presOf" srcId="{35D8F8B7-D0E1-4F65-AEE5-D9EC1A910159}" destId="{1E8DC225-48F3-48D1-8CE4-B2540FCF4BAD}" srcOrd="0" destOrd="0" presId="urn:microsoft.com/office/officeart/2005/8/layout/hierarchy1"/>
    <dgm:cxn modelId="{DE563B5E-0F96-4B15-A327-102D1936D049}" type="presOf" srcId="{FE662953-A0AD-41C9-8D50-7039A592E7AB}" destId="{0A7F6EF9-7FE1-4126-ABD9-A91EE8BF98ED}" srcOrd="0" destOrd="0" presId="urn:microsoft.com/office/officeart/2005/8/layout/hierarchy1"/>
    <dgm:cxn modelId="{9321E7AE-CAA7-4BBB-BE79-AF61BCF488B2}" srcId="{1E816718-3E63-417F-A38E-9CACAC1ABBAE}" destId="{A9EADAFF-333E-483C-BEFA-05C4254FB514}" srcOrd="2" destOrd="0" parTransId="{721B05BA-27E5-4CEB-B17B-BA7AA114CB0E}" sibTransId="{8D17B96B-225E-4DDC-92EF-AE842CF906AF}"/>
    <dgm:cxn modelId="{9617B622-B781-4157-9B65-4E9E3CB0B255}" type="presOf" srcId="{04B19BDC-5190-4F44-8E6D-41ABB73CF696}" destId="{88D54AA7-A0F3-470D-8857-9DE2D1045F29}" srcOrd="0" destOrd="0" presId="urn:microsoft.com/office/officeart/2005/8/layout/hierarchy1"/>
    <dgm:cxn modelId="{D1A33A54-9850-4145-AC66-5EC60C66AFA2}" type="presOf" srcId="{1E19EE75-93ED-40CE-98F3-BBE19357DD03}" destId="{B977C8D1-3AFE-4463-BB50-BB4FA0A883D3}" srcOrd="0" destOrd="0" presId="urn:microsoft.com/office/officeart/2005/8/layout/hierarchy1"/>
    <dgm:cxn modelId="{495C6151-B9CC-49C1-BEF9-016D60A1A1C9}" type="presOf" srcId="{D23579DD-2616-4890-965C-27437BA26605}" destId="{EE8D33C6-5C6C-4EAA-9C5B-41A2F94E1CE6}" srcOrd="0" destOrd="0" presId="urn:microsoft.com/office/officeart/2005/8/layout/hierarchy1"/>
    <dgm:cxn modelId="{927CC5A1-6A57-40CD-97B9-22CB6E9C17FC}" srcId="{04884049-41FA-4509-8B0B-D104142F21FB}" destId="{04B19BDC-5190-4F44-8E6D-41ABB73CF696}" srcOrd="1" destOrd="0" parTransId="{04843790-D1FE-4E2C-B95B-D599EF185927}" sibTransId="{0823BCB2-E07E-46F1-838E-431C2CD59B42}"/>
    <dgm:cxn modelId="{E22FDEE2-28C0-4F87-BF80-91A91A23D71D}" type="presOf" srcId="{9DD0C507-85F6-4EA0-8A3A-319310ADC985}" destId="{CEBAD608-AC81-4677-85C7-EA63B97FD01E}" srcOrd="0" destOrd="0" presId="urn:microsoft.com/office/officeart/2005/8/layout/hierarchy1"/>
    <dgm:cxn modelId="{20773749-D192-4AD9-8AC0-7C62423794D8}" srcId="{42C22D13-C62E-461E-ABD0-070360ED9B61}" destId="{04884049-41FA-4509-8B0B-D104142F21FB}" srcOrd="0" destOrd="0" parTransId="{8782E363-3C25-4EDE-8DB7-EAD4502EE521}" sibTransId="{BDB14DEC-A61E-4054-848D-4996F01F5C45}"/>
    <dgm:cxn modelId="{8B67ECA3-8E16-4750-A8D9-1F2BA2CC27F4}" type="presOf" srcId="{F27B466B-690B-4633-ACCC-3807AD783C8A}" destId="{CDFC3C0A-5C06-4675-B315-1C65A2985F05}" srcOrd="0" destOrd="0" presId="urn:microsoft.com/office/officeart/2005/8/layout/hierarchy1"/>
    <dgm:cxn modelId="{04D887F3-6D04-4ADA-979C-19D3D2B3F1A3}" type="presOf" srcId="{7D1FE9C8-5698-473C-BB8A-F43D5D375DEF}" destId="{1E87A6D6-F45A-4F19-A5F7-2E72FF32454B}" srcOrd="0" destOrd="0" presId="urn:microsoft.com/office/officeart/2005/8/layout/hierarchy1"/>
    <dgm:cxn modelId="{5A4C3C04-657B-452F-B8FE-8F6D8E1868F2}" type="presOf" srcId="{A496C8C1-C2F2-47DC-9BE2-40DDFC383B7E}" destId="{FD9FC63E-6B1F-448F-A3BC-1EF078523F73}" srcOrd="0" destOrd="0" presId="urn:microsoft.com/office/officeart/2005/8/layout/hierarchy1"/>
    <dgm:cxn modelId="{9FEBE122-82F6-4FE9-B8FC-B8E833CC27E5}" type="presOf" srcId="{E2B8F42B-219B-40F6-B48A-7184735430EF}" destId="{70A5E198-51A7-442A-9AD6-654D53B6D31B}" srcOrd="0" destOrd="0" presId="urn:microsoft.com/office/officeart/2005/8/layout/hierarchy1"/>
    <dgm:cxn modelId="{F1D3AD6B-16E1-42E6-968E-265D2148A122}" srcId="{04B19BDC-5190-4F44-8E6D-41ABB73CF696}" destId="{1E816718-3E63-417F-A38E-9CACAC1ABBAE}" srcOrd="0" destOrd="0" parTransId="{42FCAE40-349A-4655-A355-08F4446FE2B9}" sibTransId="{98289F30-DC71-4133-8CED-9FDB64CAB472}"/>
    <dgm:cxn modelId="{2CE6ECE3-8878-49BA-B4B0-9490E19E66EB}" type="presParOf" srcId="{D7A3EB4F-7909-406E-991A-255DE4FD0880}" destId="{333463AC-41EC-4CAB-B246-FC4FCE95977D}" srcOrd="0" destOrd="0" presId="urn:microsoft.com/office/officeart/2005/8/layout/hierarchy1"/>
    <dgm:cxn modelId="{C26816AF-DCBE-4600-B04B-330064835E00}" type="presParOf" srcId="{333463AC-41EC-4CAB-B246-FC4FCE95977D}" destId="{C3BB4626-B9D4-4BD8-B98B-8FA75A92C055}" srcOrd="0" destOrd="0" presId="urn:microsoft.com/office/officeart/2005/8/layout/hierarchy1"/>
    <dgm:cxn modelId="{E1B6B5D6-CDC4-46C7-B680-B3AA161B5C8D}" type="presParOf" srcId="{C3BB4626-B9D4-4BD8-B98B-8FA75A92C055}" destId="{DBABC261-C773-41EB-844D-FACFEF61092A}" srcOrd="0" destOrd="0" presId="urn:microsoft.com/office/officeart/2005/8/layout/hierarchy1"/>
    <dgm:cxn modelId="{CB4C65CC-B21D-4D9A-992A-D7CC1AF14BCD}" type="presParOf" srcId="{C3BB4626-B9D4-4BD8-B98B-8FA75A92C055}" destId="{5B557177-3A3D-4E4A-9053-B2F01500C0AC}" srcOrd="1" destOrd="0" presId="urn:microsoft.com/office/officeart/2005/8/layout/hierarchy1"/>
    <dgm:cxn modelId="{51A99771-CE29-4FAA-82B3-C427DD6832D5}" type="presParOf" srcId="{333463AC-41EC-4CAB-B246-FC4FCE95977D}" destId="{5715ADCF-3A65-4FA6-9EA3-BA6DB46CF387}" srcOrd="1" destOrd="0" presId="urn:microsoft.com/office/officeart/2005/8/layout/hierarchy1"/>
    <dgm:cxn modelId="{E9C23FF7-CE5D-4B9D-8EAA-5DFD05A010E6}" type="presParOf" srcId="{5715ADCF-3A65-4FA6-9EA3-BA6DB46CF387}" destId="{70A5E198-51A7-442A-9AD6-654D53B6D31B}" srcOrd="0" destOrd="0" presId="urn:microsoft.com/office/officeart/2005/8/layout/hierarchy1"/>
    <dgm:cxn modelId="{91851B7A-E413-4325-9844-49092093858B}" type="presParOf" srcId="{5715ADCF-3A65-4FA6-9EA3-BA6DB46CF387}" destId="{4E7DE9C5-3717-4694-A7D6-7C161F7F48E0}" srcOrd="1" destOrd="0" presId="urn:microsoft.com/office/officeart/2005/8/layout/hierarchy1"/>
    <dgm:cxn modelId="{2EEDC985-AC3C-48B2-ABB0-CAFADDD1B126}" type="presParOf" srcId="{4E7DE9C5-3717-4694-A7D6-7C161F7F48E0}" destId="{1A0F80F8-9EB8-4D7C-9767-8381CB56CE72}" srcOrd="0" destOrd="0" presId="urn:microsoft.com/office/officeart/2005/8/layout/hierarchy1"/>
    <dgm:cxn modelId="{7462CD8E-C91B-4D69-9449-DC2B52AA1581}" type="presParOf" srcId="{1A0F80F8-9EB8-4D7C-9767-8381CB56CE72}" destId="{1999B4CB-0345-442B-B4D5-1C2D7E95525C}" srcOrd="0" destOrd="0" presId="urn:microsoft.com/office/officeart/2005/8/layout/hierarchy1"/>
    <dgm:cxn modelId="{C2E44DB4-93D5-41B0-BC99-D69722157A44}" type="presParOf" srcId="{1A0F80F8-9EB8-4D7C-9767-8381CB56CE72}" destId="{51E1B01A-1666-4F42-819F-282B82405443}" srcOrd="1" destOrd="0" presId="urn:microsoft.com/office/officeart/2005/8/layout/hierarchy1"/>
    <dgm:cxn modelId="{4F1317F0-42EB-44C7-98CB-7C47867E1F56}" type="presParOf" srcId="{4E7DE9C5-3717-4694-A7D6-7C161F7F48E0}" destId="{C5214F57-F347-4955-8909-E9902C8A5A61}" srcOrd="1" destOrd="0" presId="urn:microsoft.com/office/officeart/2005/8/layout/hierarchy1"/>
    <dgm:cxn modelId="{AFD8DD12-5FDC-43C0-A0FF-B09BD3210BE6}" type="presParOf" srcId="{5715ADCF-3A65-4FA6-9EA3-BA6DB46CF387}" destId="{F3AD79F8-2066-4A00-8672-0F748E290A50}" srcOrd="2" destOrd="0" presId="urn:microsoft.com/office/officeart/2005/8/layout/hierarchy1"/>
    <dgm:cxn modelId="{11D1EDF2-45CE-433D-8BE1-EBC5A49ABAEE}" type="presParOf" srcId="{5715ADCF-3A65-4FA6-9EA3-BA6DB46CF387}" destId="{18397311-0E2D-49DA-B0DD-3B46C24C1FFE}" srcOrd="3" destOrd="0" presId="urn:microsoft.com/office/officeart/2005/8/layout/hierarchy1"/>
    <dgm:cxn modelId="{77F70654-87E0-4056-A658-DB5BC32864DF}" type="presParOf" srcId="{18397311-0E2D-49DA-B0DD-3B46C24C1FFE}" destId="{080B05BE-452D-4AB5-9854-D92918398736}" srcOrd="0" destOrd="0" presId="urn:microsoft.com/office/officeart/2005/8/layout/hierarchy1"/>
    <dgm:cxn modelId="{B247CE2B-752E-4C58-9163-71FB8F6035F8}" type="presParOf" srcId="{080B05BE-452D-4AB5-9854-D92918398736}" destId="{CC4C28C0-FF9E-4781-B1AC-05176EACC6DE}" srcOrd="0" destOrd="0" presId="urn:microsoft.com/office/officeart/2005/8/layout/hierarchy1"/>
    <dgm:cxn modelId="{62CD711A-F742-4AF4-B65A-48759D250F30}" type="presParOf" srcId="{080B05BE-452D-4AB5-9854-D92918398736}" destId="{88D54AA7-A0F3-470D-8857-9DE2D1045F29}" srcOrd="1" destOrd="0" presId="urn:microsoft.com/office/officeart/2005/8/layout/hierarchy1"/>
    <dgm:cxn modelId="{C1320C24-B6CC-4EF5-AB58-0C691959EE46}" type="presParOf" srcId="{18397311-0E2D-49DA-B0DD-3B46C24C1FFE}" destId="{A94B8D02-93AE-4E33-B78E-1D49E0C7675F}" srcOrd="1" destOrd="0" presId="urn:microsoft.com/office/officeart/2005/8/layout/hierarchy1"/>
    <dgm:cxn modelId="{4B908A15-C940-46A7-AF92-49644BF8D14F}" type="presParOf" srcId="{A94B8D02-93AE-4E33-B78E-1D49E0C7675F}" destId="{1441B026-D6B0-45D1-BB99-138666FD9988}" srcOrd="0" destOrd="0" presId="urn:microsoft.com/office/officeart/2005/8/layout/hierarchy1"/>
    <dgm:cxn modelId="{5ECDEF39-8C3B-4E35-9685-1B42FDA25A20}" type="presParOf" srcId="{A94B8D02-93AE-4E33-B78E-1D49E0C7675F}" destId="{399F9606-6B91-4464-9BF4-30DE450435C0}" srcOrd="1" destOrd="0" presId="urn:microsoft.com/office/officeart/2005/8/layout/hierarchy1"/>
    <dgm:cxn modelId="{E2A640E6-395B-4DAE-B08F-E4846BD7DB52}" type="presParOf" srcId="{399F9606-6B91-4464-9BF4-30DE450435C0}" destId="{DC0472F4-EF95-4EE9-8C43-154D6286BC5E}" srcOrd="0" destOrd="0" presId="urn:microsoft.com/office/officeart/2005/8/layout/hierarchy1"/>
    <dgm:cxn modelId="{DBC97052-F277-4327-8ECB-9B9C2ED08A62}" type="presParOf" srcId="{DC0472F4-EF95-4EE9-8C43-154D6286BC5E}" destId="{51EB0C0F-DE7F-4195-BEFC-2DD8238C58A0}" srcOrd="0" destOrd="0" presId="urn:microsoft.com/office/officeart/2005/8/layout/hierarchy1"/>
    <dgm:cxn modelId="{3B7F2D29-54FB-44CB-A132-61E6FA104A6C}" type="presParOf" srcId="{DC0472F4-EF95-4EE9-8C43-154D6286BC5E}" destId="{63EBD776-6DAD-4010-9640-C4CFF0B1CC12}" srcOrd="1" destOrd="0" presId="urn:microsoft.com/office/officeart/2005/8/layout/hierarchy1"/>
    <dgm:cxn modelId="{BA072FC6-CC21-4DF9-9741-E4E930AF733A}" type="presParOf" srcId="{399F9606-6B91-4464-9BF4-30DE450435C0}" destId="{FB030645-70A6-4C00-8282-602AE4F536EC}" srcOrd="1" destOrd="0" presId="urn:microsoft.com/office/officeart/2005/8/layout/hierarchy1"/>
    <dgm:cxn modelId="{9CA447B5-B826-47FF-8E22-4C6CF20E2764}" type="presParOf" srcId="{FB030645-70A6-4C00-8282-602AE4F536EC}" destId="{2066979E-E9A0-4608-889A-AD9DE9E5560C}" srcOrd="0" destOrd="0" presId="urn:microsoft.com/office/officeart/2005/8/layout/hierarchy1"/>
    <dgm:cxn modelId="{6B53C72F-0807-40C9-8F52-78D166D17125}" type="presParOf" srcId="{FB030645-70A6-4C00-8282-602AE4F536EC}" destId="{828AB64C-5701-4740-9FAB-2DB7BF4D7D97}" srcOrd="1" destOrd="0" presId="urn:microsoft.com/office/officeart/2005/8/layout/hierarchy1"/>
    <dgm:cxn modelId="{47138651-0E07-46B5-A055-35622D67BF6D}" type="presParOf" srcId="{828AB64C-5701-4740-9FAB-2DB7BF4D7D97}" destId="{2BA772B7-9628-4B04-8F87-6CF5DBEDC982}" srcOrd="0" destOrd="0" presId="urn:microsoft.com/office/officeart/2005/8/layout/hierarchy1"/>
    <dgm:cxn modelId="{DEF6967F-E9F2-4423-A924-D90A36C8090E}" type="presParOf" srcId="{2BA772B7-9628-4B04-8F87-6CF5DBEDC982}" destId="{6FCA566D-74D1-4FFA-8AD4-C197165676C4}" srcOrd="0" destOrd="0" presId="urn:microsoft.com/office/officeart/2005/8/layout/hierarchy1"/>
    <dgm:cxn modelId="{D7A6DD69-F46C-4451-A580-3F471BF45819}" type="presParOf" srcId="{2BA772B7-9628-4B04-8F87-6CF5DBEDC982}" destId="{E7A84FC3-7772-4484-9A43-8F0B7ED47B17}" srcOrd="1" destOrd="0" presId="urn:microsoft.com/office/officeart/2005/8/layout/hierarchy1"/>
    <dgm:cxn modelId="{D6BB8DD8-0E77-4262-A8FF-3E84BAFAD809}" type="presParOf" srcId="{828AB64C-5701-4740-9FAB-2DB7BF4D7D97}" destId="{5173E495-03A1-4EC5-92B7-230B3403AD1F}" srcOrd="1" destOrd="0" presId="urn:microsoft.com/office/officeart/2005/8/layout/hierarchy1"/>
    <dgm:cxn modelId="{56849A2E-8ED0-4D47-8524-25BCC28AFADB}" type="presParOf" srcId="{FB030645-70A6-4C00-8282-602AE4F536EC}" destId="{EE8D33C6-5C6C-4EAA-9C5B-41A2F94E1CE6}" srcOrd="2" destOrd="0" presId="urn:microsoft.com/office/officeart/2005/8/layout/hierarchy1"/>
    <dgm:cxn modelId="{722DAECF-2DDD-494E-9849-FE8BB5AEE760}" type="presParOf" srcId="{FB030645-70A6-4C00-8282-602AE4F536EC}" destId="{FA70C219-E990-4350-8E07-9F23ADB60A58}" srcOrd="3" destOrd="0" presId="urn:microsoft.com/office/officeart/2005/8/layout/hierarchy1"/>
    <dgm:cxn modelId="{093489CC-E0B7-4A8C-86F6-3437DF1234A4}" type="presParOf" srcId="{FA70C219-E990-4350-8E07-9F23ADB60A58}" destId="{919FABCF-1B45-46A0-B3CC-EF3B855648F0}" srcOrd="0" destOrd="0" presId="urn:microsoft.com/office/officeart/2005/8/layout/hierarchy1"/>
    <dgm:cxn modelId="{6FE69DD6-9EAA-4915-A27E-6E75050DDA52}" type="presParOf" srcId="{919FABCF-1B45-46A0-B3CC-EF3B855648F0}" destId="{8D873B6F-AF0A-4003-9F79-AD775F0466B4}" srcOrd="0" destOrd="0" presId="urn:microsoft.com/office/officeart/2005/8/layout/hierarchy1"/>
    <dgm:cxn modelId="{257C9FB5-3F28-4D65-B550-0457AE4458E2}" type="presParOf" srcId="{919FABCF-1B45-46A0-B3CC-EF3B855648F0}" destId="{FD9FC63E-6B1F-448F-A3BC-1EF078523F73}" srcOrd="1" destOrd="0" presId="urn:microsoft.com/office/officeart/2005/8/layout/hierarchy1"/>
    <dgm:cxn modelId="{C9F60A53-0A42-438D-90E5-E8FBB0921BDD}" type="presParOf" srcId="{FA70C219-E990-4350-8E07-9F23ADB60A58}" destId="{EFF2B3A2-7F71-43CC-957B-E10FCEEBE089}" srcOrd="1" destOrd="0" presId="urn:microsoft.com/office/officeart/2005/8/layout/hierarchy1"/>
    <dgm:cxn modelId="{2D9FE3A0-2717-45F0-9E25-0A31CD5D8E8B}" type="presParOf" srcId="{FB030645-70A6-4C00-8282-602AE4F536EC}" destId="{F881DDBF-B7D6-4F4D-912E-8C56C11349CB}" srcOrd="4" destOrd="0" presId="urn:microsoft.com/office/officeart/2005/8/layout/hierarchy1"/>
    <dgm:cxn modelId="{7EABABF3-3345-4644-A48C-EC99789A2B75}" type="presParOf" srcId="{FB030645-70A6-4C00-8282-602AE4F536EC}" destId="{3723C28C-6EF9-488A-B7A8-277FB16B778B}" srcOrd="5" destOrd="0" presId="urn:microsoft.com/office/officeart/2005/8/layout/hierarchy1"/>
    <dgm:cxn modelId="{2588A733-F2EA-4B85-B765-30C1119C3CD3}" type="presParOf" srcId="{3723C28C-6EF9-488A-B7A8-277FB16B778B}" destId="{86E7C37B-7E76-4799-9BCE-D8DEA5FD791D}" srcOrd="0" destOrd="0" presId="urn:microsoft.com/office/officeart/2005/8/layout/hierarchy1"/>
    <dgm:cxn modelId="{59930835-1E75-49D0-92EF-272912D94C25}" type="presParOf" srcId="{86E7C37B-7E76-4799-9BCE-D8DEA5FD791D}" destId="{D7910345-D135-49BE-B6C2-FECF41A9C12A}" srcOrd="0" destOrd="0" presId="urn:microsoft.com/office/officeart/2005/8/layout/hierarchy1"/>
    <dgm:cxn modelId="{42C63CBF-C0DA-4612-8882-C4BC0FF842E1}" type="presParOf" srcId="{86E7C37B-7E76-4799-9BCE-D8DEA5FD791D}" destId="{A2B140F5-6891-46AA-A99A-60B2FF6CCB22}" srcOrd="1" destOrd="0" presId="urn:microsoft.com/office/officeart/2005/8/layout/hierarchy1"/>
    <dgm:cxn modelId="{D0F253B5-EAF9-40C9-BB5E-221281B88EDF}" type="presParOf" srcId="{3723C28C-6EF9-488A-B7A8-277FB16B778B}" destId="{AE8299A5-BD71-4CE2-A4EE-B7AC1C2E7FBF}" srcOrd="1" destOrd="0" presId="urn:microsoft.com/office/officeart/2005/8/layout/hierarchy1"/>
    <dgm:cxn modelId="{CFD199A9-2E9B-4B30-923E-6200D5B253B3}" type="presParOf" srcId="{FB030645-70A6-4C00-8282-602AE4F536EC}" destId="{54EECFD5-47C7-42D6-80F0-176E19F9AC39}" srcOrd="6" destOrd="0" presId="urn:microsoft.com/office/officeart/2005/8/layout/hierarchy1"/>
    <dgm:cxn modelId="{A75CD07B-D045-4EC8-89B6-946DA5C12102}" type="presParOf" srcId="{FB030645-70A6-4C00-8282-602AE4F536EC}" destId="{9543F335-1F43-4D3D-8F24-4A917620FFAD}" srcOrd="7" destOrd="0" presId="urn:microsoft.com/office/officeart/2005/8/layout/hierarchy1"/>
    <dgm:cxn modelId="{1EA51D2D-15BA-4D56-BC6E-9CE1FC60399B}" type="presParOf" srcId="{9543F335-1F43-4D3D-8F24-4A917620FFAD}" destId="{1EE04B78-D024-4ACD-9C8F-E8D017CFD07F}" srcOrd="0" destOrd="0" presId="urn:microsoft.com/office/officeart/2005/8/layout/hierarchy1"/>
    <dgm:cxn modelId="{4665A132-AE1E-458F-A8E2-2E6168E928E7}" type="presParOf" srcId="{1EE04B78-D024-4ACD-9C8F-E8D017CFD07F}" destId="{67B19C93-102B-4565-B14F-68ACD7D66A90}" srcOrd="0" destOrd="0" presId="urn:microsoft.com/office/officeart/2005/8/layout/hierarchy1"/>
    <dgm:cxn modelId="{3EB2D939-6F4F-4439-A098-2CE4DB3D6174}" type="presParOf" srcId="{1EE04B78-D024-4ACD-9C8F-E8D017CFD07F}" destId="{CEBAD608-AC81-4677-85C7-EA63B97FD01E}" srcOrd="1" destOrd="0" presId="urn:microsoft.com/office/officeart/2005/8/layout/hierarchy1"/>
    <dgm:cxn modelId="{4C875783-6E51-4CEB-ADC3-DE569EA6513C}" type="presParOf" srcId="{9543F335-1F43-4D3D-8F24-4A917620FFAD}" destId="{3E48F836-45D9-4E51-BE76-A54CF2F1718D}" srcOrd="1" destOrd="0" presId="urn:microsoft.com/office/officeart/2005/8/layout/hierarchy1"/>
    <dgm:cxn modelId="{13192251-E190-4847-A358-5F0805CA4340}" type="presParOf" srcId="{FB030645-70A6-4C00-8282-602AE4F536EC}" destId="{0208CEAD-A03A-4ACA-8332-48C7F5EE2B15}" srcOrd="8" destOrd="0" presId="urn:microsoft.com/office/officeart/2005/8/layout/hierarchy1"/>
    <dgm:cxn modelId="{30ABD40B-1D8E-4DFE-A643-C586D281525F}" type="presParOf" srcId="{FB030645-70A6-4C00-8282-602AE4F536EC}" destId="{AC9BB0FE-AA27-467D-A736-4D4EE6A4D915}" srcOrd="9" destOrd="0" presId="urn:microsoft.com/office/officeart/2005/8/layout/hierarchy1"/>
    <dgm:cxn modelId="{32F9FD24-ECF3-477E-A306-FD2676558E2A}" type="presParOf" srcId="{AC9BB0FE-AA27-467D-A736-4D4EE6A4D915}" destId="{0040C918-66CB-4661-825D-834F5236EB00}" srcOrd="0" destOrd="0" presId="urn:microsoft.com/office/officeart/2005/8/layout/hierarchy1"/>
    <dgm:cxn modelId="{21CA0A71-7152-41A1-BDD5-1679FC8450C9}" type="presParOf" srcId="{0040C918-66CB-4661-825D-834F5236EB00}" destId="{65C873D8-1BD9-43FF-A6D4-B9338BC8D44C}" srcOrd="0" destOrd="0" presId="urn:microsoft.com/office/officeart/2005/8/layout/hierarchy1"/>
    <dgm:cxn modelId="{0E30B237-29F3-4479-A60C-1BCF0BEA9991}" type="presParOf" srcId="{0040C918-66CB-4661-825D-834F5236EB00}" destId="{B977C8D1-3AFE-4463-BB50-BB4FA0A883D3}" srcOrd="1" destOrd="0" presId="urn:microsoft.com/office/officeart/2005/8/layout/hierarchy1"/>
    <dgm:cxn modelId="{570E533A-1387-49B2-A98C-8FB8523B3F43}" type="presParOf" srcId="{AC9BB0FE-AA27-467D-A736-4D4EE6A4D915}" destId="{B9CDFE18-4624-4FAF-8D1A-7F31C8C93EFE}" srcOrd="1" destOrd="0" presId="urn:microsoft.com/office/officeart/2005/8/layout/hierarchy1"/>
    <dgm:cxn modelId="{8A8ED9B5-EA76-4BFD-A68F-617B4E020486}" type="presParOf" srcId="{FB030645-70A6-4C00-8282-602AE4F536EC}" destId="{47B2DE9D-14EC-459F-8F27-DE1BDA47E75B}" srcOrd="10" destOrd="0" presId="urn:microsoft.com/office/officeart/2005/8/layout/hierarchy1"/>
    <dgm:cxn modelId="{39E27386-F721-4088-BEEC-8FC6C5464695}" type="presParOf" srcId="{FB030645-70A6-4C00-8282-602AE4F536EC}" destId="{872E8D0A-A949-4BE9-9ED3-545717521E60}" srcOrd="11" destOrd="0" presId="urn:microsoft.com/office/officeart/2005/8/layout/hierarchy1"/>
    <dgm:cxn modelId="{28A1FB16-336A-47D9-97BA-959469FAF91B}" type="presParOf" srcId="{872E8D0A-A949-4BE9-9ED3-545717521E60}" destId="{4DD32532-A542-47BC-93CB-9088E4549140}" srcOrd="0" destOrd="0" presId="urn:microsoft.com/office/officeart/2005/8/layout/hierarchy1"/>
    <dgm:cxn modelId="{98016937-65AC-40D1-9F56-D5B7B50B1ABF}" type="presParOf" srcId="{4DD32532-A542-47BC-93CB-9088E4549140}" destId="{3EAD2205-A727-4214-B9E0-20DA32BB8944}" srcOrd="0" destOrd="0" presId="urn:microsoft.com/office/officeart/2005/8/layout/hierarchy1"/>
    <dgm:cxn modelId="{003211E8-A9A0-40EC-BA58-34D3241DED80}" type="presParOf" srcId="{4DD32532-A542-47BC-93CB-9088E4549140}" destId="{07128409-BC10-40E5-AE2A-44B565F851B6}" srcOrd="1" destOrd="0" presId="urn:microsoft.com/office/officeart/2005/8/layout/hierarchy1"/>
    <dgm:cxn modelId="{0497927E-DEC3-49F9-A94B-30D1B4D6ED86}" type="presParOf" srcId="{872E8D0A-A949-4BE9-9ED3-545717521E60}" destId="{B8BACC97-35E4-4EAC-A751-DD719B21E202}" srcOrd="1" destOrd="0" presId="urn:microsoft.com/office/officeart/2005/8/layout/hierarchy1"/>
    <dgm:cxn modelId="{0327D935-D9E4-46EE-B3A6-BA501D881090}" type="presParOf" srcId="{A94B8D02-93AE-4E33-B78E-1D49E0C7675F}" destId="{1E87A6D6-F45A-4F19-A5F7-2E72FF32454B}" srcOrd="2" destOrd="0" presId="urn:microsoft.com/office/officeart/2005/8/layout/hierarchy1"/>
    <dgm:cxn modelId="{B2C18237-E9F0-4655-ADD3-5D6B33FB102B}" type="presParOf" srcId="{A94B8D02-93AE-4E33-B78E-1D49E0C7675F}" destId="{A42B2E30-7645-4132-B6EB-C5E13D33F9C5}" srcOrd="3" destOrd="0" presId="urn:microsoft.com/office/officeart/2005/8/layout/hierarchy1"/>
    <dgm:cxn modelId="{78AC09D8-F9CC-473F-9023-FC53EDB751C5}" type="presParOf" srcId="{A42B2E30-7645-4132-B6EB-C5E13D33F9C5}" destId="{EC951FFC-121D-4537-B848-3E77EF751D75}" srcOrd="0" destOrd="0" presId="urn:microsoft.com/office/officeart/2005/8/layout/hierarchy1"/>
    <dgm:cxn modelId="{CA08B2F9-A2AE-4AAD-B5CB-3E60A44DFA81}" type="presParOf" srcId="{EC951FFC-121D-4537-B848-3E77EF751D75}" destId="{3199333A-0661-4099-8752-4C10674D224A}" srcOrd="0" destOrd="0" presId="urn:microsoft.com/office/officeart/2005/8/layout/hierarchy1"/>
    <dgm:cxn modelId="{ACB68069-DA32-4AC9-9566-4DADD3F72818}" type="presParOf" srcId="{EC951FFC-121D-4537-B848-3E77EF751D75}" destId="{0A7F6EF9-7FE1-4126-ABD9-A91EE8BF98ED}" srcOrd="1" destOrd="0" presId="urn:microsoft.com/office/officeart/2005/8/layout/hierarchy1"/>
    <dgm:cxn modelId="{B428BB00-4FC2-4F82-8619-653D838D2BBE}" type="presParOf" srcId="{A42B2E30-7645-4132-B6EB-C5E13D33F9C5}" destId="{8E4CE81A-6D65-4B8F-904C-5AC2FC1C9C32}" srcOrd="1" destOrd="0" presId="urn:microsoft.com/office/officeart/2005/8/layout/hierarchy1"/>
    <dgm:cxn modelId="{98CB7EA9-EAA4-4EE4-93A3-C963A13462D8}" type="presParOf" srcId="{8E4CE81A-6D65-4B8F-904C-5AC2FC1C9C32}" destId="{1E8DC225-48F3-48D1-8CE4-B2540FCF4BAD}" srcOrd="0" destOrd="0" presId="urn:microsoft.com/office/officeart/2005/8/layout/hierarchy1"/>
    <dgm:cxn modelId="{6BD811B5-CBE5-469D-9E4D-F9A0626CF480}" type="presParOf" srcId="{8E4CE81A-6D65-4B8F-904C-5AC2FC1C9C32}" destId="{5CB2B490-702D-4410-9F6C-D2B04878E806}" srcOrd="1" destOrd="0" presId="urn:microsoft.com/office/officeart/2005/8/layout/hierarchy1"/>
    <dgm:cxn modelId="{3C697C5C-75A3-447C-AE63-4F3A19348625}" type="presParOf" srcId="{5CB2B490-702D-4410-9F6C-D2B04878E806}" destId="{D23B1281-51A2-4A3C-8DC3-B8FB0E3BAB4D}" srcOrd="0" destOrd="0" presId="urn:microsoft.com/office/officeart/2005/8/layout/hierarchy1"/>
    <dgm:cxn modelId="{849FF93F-C9BD-4651-888C-5C6CABC4FFD7}" type="presParOf" srcId="{D23B1281-51A2-4A3C-8DC3-B8FB0E3BAB4D}" destId="{38815905-12FB-4FFD-910B-8B1E63B3E8E8}" srcOrd="0" destOrd="0" presId="urn:microsoft.com/office/officeart/2005/8/layout/hierarchy1"/>
    <dgm:cxn modelId="{BE0B85F1-AD74-41BD-BAC1-1A05FFA9373E}" type="presParOf" srcId="{D23B1281-51A2-4A3C-8DC3-B8FB0E3BAB4D}" destId="{CDFC3C0A-5C06-4675-B315-1C65A2985F05}" srcOrd="1" destOrd="0" presId="urn:microsoft.com/office/officeart/2005/8/layout/hierarchy1"/>
    <dgm:cxn modelId="{1AC9105E-ABB5-4118-BFF5-E24FC5BE3C82}" type="presParOf" srcId="{5CB2B490-702D-4410-9F6C-D2B04878E806}" destId="{075D1194-73D9-4E96-9A38-87B1A006269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3AD7EC6-E7D9-44F7-9911-4B5CE01E4739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380A176E-7D65-4C7C-98EE-4CE3C9C7B304}">
          <dgm:prSet phldrT="[Text]" custT="1"/>
          <dgm:spPr/>
          <dgm:t>
            <a:bodyPr/>
            <a:lstStyle/>
            <a:p>
              <a:r>
                <a:rPr lang="bn-IN" sz="32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কার্যকরি সুদের হার</a:t>
              </a:r>
              <a:endParaRPr lang="en-US" sz="32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  <a:p>
              <a:r>
                <a:rPr lang="en-US" sz="32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EIR=</a:t>
              </a:r>
              <a14:m>
                <m:oMath xmlns:m="http://schemas.openxmlformats.org/officeDocument/2006/math">
                  <m:f>
                    <m:fPr>
                      <m:ctrlPr>
                        <a:rPr lang="en-US" sz="32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𝑻𝒐𝒕𝒂𝒍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𝒊𝒏𝒕𝒆𝒓𝒆𝒔𝒕</m:t>
                      </m:r>
                    </m:num>
                    <m:den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𝒕𝒐𝒕𝒂𝒍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𝒑𝒓𝒊𝒏𝒄𝒊𝒑𝒂𝒍</m:t>
                      </m:r>
                    </m:den>
                  </m:f>
                </m:oMath>
              </a14:m>
              <a:endParaRPr lang="bn-IN" sz="32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380A176E-7D65-4C7C-98EE-4CE3C9C7B304}">
          <dgm:prSet phldrT="[Text]" custT="1"/>
          <dgm:spPr/>
          <dgm:t>
            <a:bodyPr/>
            <a:lstStyle/>
            <a:p>
              <a:r>
                <a:rPr lang="bn-IN" sz="32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কার্যকরি সুদের হার</a:t>
              </a:r>
              <a:endParaRPr lang="en-US" sz="32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  <a:p>
              <a:r>
                <a:rPr lang="en-US" sz="32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EIR=</a:t>
              </a:r>
              <a:r>
                <a:rPr lang="en-US" sz="3200" b="1" i="0">
                  <a:latin typeface="Cambria Math" panose="02040503050406030204" pitchFamily="18" charset="0"/>
                </a:rPr>
                <a:t>(𝑻𝒐𝒕𝒂𝒍 𝒊𝒏𝒕𝒆𝒓𝒆𝒔𝒕)/(𝒕𝒐𝒕𝒂𝒍 𝒑𝒓𝒊𝒏𝒄𝒊𝒑𝒂𝒍)</a:t>
              </a:r>
              <a:endParaRPr lang="bn-IN" sz="32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CDE38BEE-B5FA-4832-A9FD-147C91F90307}" type="parTrans" cxnId="{E367F9BA-859D-494A-B6D9-6118541E76C9}">
      <dgm:prSet/>
      <dgm:spPr/>
      <dgm:t>
        <a:bodyPr/>
        <a:lstStyle/>
        <a:p>
          <a:endParaRPr lang="en-US"/>
        </a:p>
      </dgm:t>
    </dgm:pt>
    <dgm:pt modelId="{46738FDF-F846-478B-935A-B87BBEBE1752}" type="sibTrans" cxnId="{E367F9BA-859D-494A-B6D9-6118541E76C9}">
      <dgm:prSet/>
      <dgm:spPr/>
      <dgm:t>
        <a:bodyPr/>
        <a:lstStyle/>
        <a:p>
          <a:endParaRPr lang="en-US"/>
        </a:p>
      </dgm:t>
    </dgm:pt>
    <dgm:pt modelId="{C6254048-D531-4FF7-B0C6-83053552C4DC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সবিরাম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59A5BBC-2630-4C36-B19A-A8E02EB89397}" type="parTrans" cxnId="{17E0EFE8-2DE9-4D7B-AF5B-12D3643AB2B2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CEEF63E-F916-430A-A08E-C8BD41D940C0}" type="sibTrans" cxnId="{17E0EFE8-2DE9-4D7B-AF5B-12D3643AB2B2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2EF45BBC-8639-415B-AC02-7B689BD91E7D}">
          <dgm:prSet phldrT="[Text]" custT="1"/>
          <dgm:spPr/>
          <dgm:t>
            <a:bodyPr/>
            <a:lstStyle/>
            <a:p>
              <a:r>
                <a:rPr lang="en-US" sz="32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EIR=</a:t>
              </a:r>
              <a14:m>
                <m:oMath xmlns:m="http://schemas.openxmlformats.org/officeDocument/2006/math">
                  <m:sSup>
                    <m:sSupPr>
                      <m:ctrlPr>
                        <a:rPr lang="en-US" sz="3200" b="1" i="1" smtClean="0">
                          <a:latin typeface="Cambria Math"/>
                        </a:rPr>
                      </m:ctrlPr>
                    </m:sSupPr>
                    <m:e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𝒓</m:t>
                          </m:r>
                        </m:num>
                        <m:den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)</m:t>
                      </m:r>
                    </m:e>
                    <m:sup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𝒎</m:t>
                      </m:r>
                    </m:sup>
                  </m:sSup>
                  <m:r>
                    <a:rPr lang="en-US" sz="3200" b="1" i="1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3200" b="1" i="1" smtClean="0">
                      <a:latin typeface="Cambria Math" panose="02040503050406030204" pitchFamily="18" charset="0"/>
                    </a:rPr>
                    <m:t>𝟏</m:t>
                  </m:r>
                </m:oMath>
              </a14:m>
              <a:endParaRPr lang="en-US" sz="32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2EF45BBC-8639-415B-AC02-7B689BD91E7D}">
          <dgm:prSet phldrT="[Text]" custT="1"/>
          <dgm:spPr/>
          <dgm:t>
            <a:bodyPr/>
            <a:lstStyle/>
            <a:p>
              <a:r>
                <a:rPr lang="en-US" sz="32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EIR=</a:t>
              </a:r>
              <a:r>
                <a:rPr lang="en-US" sz="3200" b="1" i="0">
                  <a:latin typeface="Cambria Math" panose="02040503050406030204" pitchFamily="18" charset="0"/>
                </a:rPr>
                <a:t>〖(𝟏+𝒓/𝒎)〗^𝒎−𝟏</a:t>
              </a:r>
              <a:endParaRPr lang="en-US" sz="32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F636569F-556B-483C-B59A-AE51F0E2B814}" type="parTrans" cxnId="{DA4B8F0C-27EB-4667-82F4-1F2760C9E0EB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2763825-487D-4F5F-B96E-E1165EFDD28B}" type="sibTrans" cxnId="{DA4B8F0C-27EB-4667-82F4-1F2760C9E0EB}">
      <dgm:prSet/>
      <dgm:spPr/>
      <dgm:t>
        <a:bodyPr/>
        <a:lstStyle/>
        <a:p>
          <a:endParaRPr lang="en-US"/>
        </a:p>
      </dgm:t>
    </dgm:pt>
    <dgm:pt modelId="{682626CD-A3DF-46F5-93D3-5377C3B8C4B2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অবিরাম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3980BB8-A14C-4942-A716-3CDFF1C78FF5}" type="parTrans" cxnId="{7CBF5211-B56C-4EF9-98CA-0F07565BD3CF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B939159-A2F2-49BB-B634-8157D0A72CCD}" type="sibTrans" cxnId="{7CBF5211-B56C-4EF9-98CA-0F07565BD3CF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0DBFF047-DA92-4271-BA77-6E97A89BD77A}">
          <dgm:prSet phldrT="[Text]" custT="1"/>
          <dgm:spPr/>
          <dgm:t>
            <a:bodyPr/>
            <a:lstStyle/>
            <a:p>
              <a:r>
                <a:rPr lang="en-US" sz="32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EIR=</a:t>
              </a:r>
              <a14:m>
                <m:oMath xmlns:m="http://schemas.openxmlformats.org/officeDocument/2006/math">
                  <m:sSup>
                    <m:sSupPr>
                      <m:ctrlPr>
                        <a:rPr lang="en-US" sz="3200" b="1" i="1" smtClean="0">
                          <a:latin typeface="Cambria Math"/>
                        </a:rPr>
                      </m:ctrlPr>
                    </m:sSupPr>
                    <m:e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𝒆</m:t>
                      </m:r>
                    </m:e>
                    <m:sup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𝒓</m:t>
                      </m:r>
                    </m:sup>
                  </m:sSup>
                  <m:r>
                    <a:rPr lang="en-US" sz="3200" b="1" i="1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3200" b="1" i="1" smtClean="0">
                      <a:latin typeface="Cambria Math" panose="02040503050406030204" pitchFamily="18" charset="0"/>
                    </a:rPr>
                    <m:t>𝟏</m:t>
                  </m:r>
                </m:oMath>
              </a14:m>
              <a:endParaRPr lang="en-US" sz="32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0DBFF047-DA92-4271-BA77-6E97A89BD77A}">
          <dgm:prSet phldrT="[Text]" custT="1"/>
          <dgm:spPr/>
          <dgm:t>
            <a:bodyPr/>
            <a:lstStyle/>
            <a:p>
              <a:r>
                <a:rPr lang="en-US" sz="32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EIR=</a:t>
              </a:r>
              <a:r>
                <a:rPr lang="en-US" sz="3200" b="1" i="0">
                  <a:latin typeface="Cambria Math" panose="02040503050406030204" pitchFamily="18" charset="0"/>
                </a:rPr>
                <a:t>𝒆^𝒓−𝟏</a:t>
              </a:r>
              <a:endParaRPr lang="en-US" sz="32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19DF24B7-5E9C-4842-A2C5-D04C6A254D18}" type="parTrans" cxnId="{BFF220D8-4AE4-4B5B-9AA4-7BDCDFEAF92F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AB5B7F3-9493-4F2D-84F0-C2D98176AD50}" type="sibTrans" cxnId="{BFF220D8-4AE4-4B5B-9AA4-7BDCDFEAF92F}">
      <dgm:prSet/>
      <dgm:spPr/>
      <dgm:t>
        <a:bodyPr/>
        <a:lstStyle/>
        <a:p>
          <a:endParaRPr lang="en-US"/>
        </a:p>
      </dgm:t>
    </dgm:pt>
    <dgm:pt modelId="{DFD23838-EAD8-4EE4-960C-801F8E2C18A4}" type="pres">
      <dgm:prSet presAssocID="{93AD7EC6-E7D9-44F7-9911-4B5CE01E473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FC87F19-B267-43A7-B60C-459E5EE4D772}" type="pres">
      <dgm:prSet presAssocID="{380A176E-7D65-4C7C-98EE-4CE3C9C7B304}" presName="hierRoot1" presStyleCnt="0"/>
      <dgm:spPr/>
    </dgm:pt>
    <dgm:pt modelId="{2227FF92-239D-41A6-9032-09436D331295}" type="pres">
      <dgm:prSet presAssocID="{380A176E-7D65-4C7C-98EE-4CE3C9C7B304}" presName="composite" presStyleCnt="0"/>
      <dgm:spPr/>
    </dgm:pt>
    <dgm:pt modelId="{B07F090C-DD88-4EE9-B1B8-C12F2A0B31D8}" type="pres">
      <dgm:prSet presAssocID="{380A176E-7D65-4C7C-98EE-4CE3C9C7B304}" presName="background" presStyleLbl="node0" presStyleIdx="0" presStyleCnt="1"/>
      <dgm:spPr/>
    </dgm:pt>
    <dgm:pt modelId="{847DDE22-65A5-4304-85AF-D90CF912254C}" type="pres">
      <dgm:prSet presAssocID="{380A176E-7D65-4C7C-98EE-4CE3C9C7B304}" presName="text" presStyleLbl="fgAcc0" presStyleIdx="0" presStyleCnt="1" custScaleX="246325" custScaleY="96832" custLinFactNeighborY="20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78EBB2A-11F5-44AA-ADB9-A7FFFF92D7B0}" type="pres">
      <dgm:prSet presAssocID="{380A176E-7D65-4C7C-98EE-4CE3C9C7B304}" presName="hierChild2" presStyleCnt="0"/>
      <dgm:spPr/>
    </dgm:pt>
    <dgm:pt modelId="{0DA239D8-7CFF-40E9-A584-C959AC4B3021}" type="pres">
      <dgm:prSet presAssocID="{459A5BBC-2630-4C36-B19A-A8E02EB89397}" presName="Name10" presStyleLbl="parChTrans1D2" presStyleIdx="0" presStyleCnt="2" custSzX="1828136" custSzY="243669"/>
      <dgm:spPr/>
      <dgm:t>
        <a:bodyPr/>
        <a:lstStyle/>
        <a:p>
          <a:endParaRPr lang="en-US"/>
        </a:p>
      </dgm:t>
    </dgm:pt>
    <dgm:pt modelId="{12FE8FB7-5C4D-47E5-A5BF-60B9082A8C18}" type="pres">
      <dgm:prSet presAssocID="{C6254048-D531-4FF7-B0C6-83053552C4DC}" presName="hierRoot2" presStyleCnt="0"/>
      <dgm:spPr/>
    </dgm:pt>
    <dgm:pt modelId="{E4C92713-432A-459B-A384-D84563C8ABB4}" type="pres">
      <dgm:prSet presAssocID="{C6254048-D531-4FF7-B0C6-83053552C4DC}" presName="composite2" presStyleCnt="0"/>
      <dgm:spPr/>
    </dgm:pt>
    <dgm:pt modelId="{BF6B713B-11E8-402A-ACEE-D13FFD438471}" type="pres">
      <dgm:prSet presAssocID="{C6254048-D531-4FF7-B0C6-83053552C4DC}" presName="background2" presStyleLbl="node2" presStyleIdx="0" presStyleCnt="2"/>
      <dgm:spPr/>
    </dgm:pt>
    <dgm:pt modelId="{69A4F522-050A-470B-970D-5E70B429A5F3}" type="pres">
      <dgm:prSet presAssocID="{C6254048-D531-4FF7-B0C6-83053552C4DC}" presName="text2" presStyleLbl="fgAcc2" presStyleIdx="0" presStyleCnt="2" custScaleX="204652" custScaleY="573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1856289-395F-4CD8-A742-BF49F0474204}" type="pres">
      <dgm:prSet presAssocID="{C6254048-D531-4FF7-B0C6-83053552C4DC}" presName="hierChild3" presStyleCnt="0"/>
      <dgm:spPr/>
    </dgm:pt>
    <dgm:pt modelId="{5E3C0EDA-42E6-42AE-9A4F-4AC97CFBF614}" type="pres">
      <dgm:prSet presAssocID="{F636569F-556B-483C-B59A-AE51F0E2B814}" presName="Name17" presStyleLbl="parChTrans1D3" presStyleIdx="0" presStyleCnt="2" custSzX="187133" custSzY="243669"/>
      <dgm:spPr/>
      <dgm:t>
        <a:bodyPr/>
        <a:lstStyle/>
        <a:p>
          <a:endParaRPr lang="en-US"/>
        </a:p>
      </dgm:t>
    </dgm:pt>
    <dgm:pt modelId="{98B9396F-1DB8-4829-99E1-B550C6C0876B}" type="pres">
      <dgm:prSet presAssocID="{2EF45BBC-8639-415B-AC02-7B689BD91E7D}" presName="hierRoot3" presStyleCnt="0"/>
      <dgm:spPr/>
    </dgm:pt>
    <dgm:pt modelId="{3D6D7C5C-2BE2-4C44-A774-0109E0A8D1B6}" type="pres">
      <dgm:prSet presAssocID="{2EF45BBC-8639-415B-AC02-7B689BD91E7D}" presName="composite3" presStyleCnt="0"/>
      <dgm:spPr/>
    </dgm:pt>
    <dgm:pt modelId="{ECB64591-41EF-4969-9CEA-E4D194A4F89E}" type="pres">
      <dgm:prSet presAssocID="{2EF45BBC-8639-415B-AC02-7B689BD91E7D}" presName="background3" presStyleLbl="node3" presStyleIdx="0" presStyleCnt="2"/>
      <dgm:spPr/>
    </dgm:pt>
    <dgm:pt modelId="{8E2A76E9-3AEB-4DA6-9032-3A0077465D2B}" type="pres">
      <dgm:prSet presAssocID="{2EF45BBC-8639-415B-AC02-7B689BD91E7D}" presName="text3" presStyleLbl="fgAcc3" presStyleIdx="0" presStyleCnt="2" custScaleX="204652" custScaleY="573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9D971D-39DC-4BA3-A664-E62B1F12DB86}" type="pres">
      <dgm:prSet presAssocID="{2EF45BBC-8639-415B-AC02-7B689BD91E7D}" presName="hierChild4" presStyleCnt="0"/>
      <dgm:spPr/>
    </dgm:pt>
    <dgm:pt modelId="{706F93A2-98FB-4709-BA45-062ECBD1D555}" type="pres">
      <dgm:prSet presAssocID="{E3980BB8-A14C-4942-A716-3CDFF1C78FF5}" presName="Name10" presStyleLbl="parChTrans1D2" presStyleIdx="1" presStyleCnt="2" custSzX="1828136" custSzY="243669"/>
      <dgm:spPr/>
      <dgm:t>
        <a:bodyPr/>
        <a:lstStyle/>
        <a:p>
          <a:endParaRPr lang="en-US"/>
        </a:p>
      </dgm:t>
    </dgm:pt>
    <dgm:pt modelId="{EB3E8275-1018-451D-B97C-76C8E9823E30}" type="pres">
      <dgm:prSet presAssocID="{682626CD-A3DF-46F5-93D3-5377C3B8C4B2}" presName="hierRoot2" presStyleCnt="0"/>
      <dgm:spPr/>
    </dgm:pt>
    <dgm:pt modelId="{AAA7DCA4-2F5D-4501-8F51-FA56396F5DF5}" type="pres">
      <dgm:prSet presAssocID="{682626CD-A3DF-46F5-93D3-5377C3B8C4B2}" presName="composite2" presStyleCnt="0"/>
      <dgm:spPr/>
    </dgm:pt>
    <dgm:pt modelId="{816289A8-864B-41C0-82CD-AE1190EB3494}" type="pres">
      <dgm:prSet presAssocID="{682626CD-A3DF-46F5-93D3-5377C3B8C4B2}" presName="background2" presStyleLbl="node2" presStyleIdx="1" presStyleCnt="2"/>
      <dgm:spPr/>
    </dgm:pt>
    <dgm:pt modelId="{BC80A047-FB0D-4182-A3AE-528B0BEB2397}" type="pres">
      <dgm:prSet presAssocID="{682626CD-A3DF-46F5-93D3-5377C3B8C4B2}" presName="text2" presStyleLbl="fgAcc2" presStyleIdx="1" presStyleCnt="2" custScaleX="204652" custScaleY="573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20D4DF1-ABE0-4250-99B0-BDCEC554FFBF}" type="pres">
      <dgm:prSet presAssocID="{682626CD-A3DF-46F5-93D3-5377C3B8C4B2}" presName="hierChild3" presStyleCnt="0"/>
      <dgm:spPr/>
    </dgm:pt>
    <dgm:pt modelId="{C825D0AC-B62C-4F0D-8B7A-7F1C2E549D40}" type="pres">
      <dgm:prSet presAssocID="{19DF24B7-5E9C-4842-A2C5-D04C6A254D18}" presName="Name17" presStyleLbl="parChTrans1D3" presStyleIdx="1" presStyleCnt="2" custSzX="187133" custSzY="243669"/>
      <dgm:spPr/>
      <dgm:t>
        <a:bodyPr/>
        <a:lstStyle/>
        <a:p>
          <a:endParaRPr lang="en-US"/>
        </a:p>
      </dgm:t>
    </dgm:pt>
    <dgm:pt modelId="{71AA134F-7B8F-4073-97D7-6EED3518087B}" type="pres">
      <dgm:prSet presAssocID="{0DBFF047-DA92-4271-BA77-6E97A89BD77A}" presName="hierRoot3" presStyleCnt="0"/>
      <dgm:spPr/>
    </dgm:pt>
    <dgm:pt modelId="{FF4AA846-E9B2-46B5-8972-811901CD749B}" type="pres">
      <dgm:prSet presAssocID="{0DBFF047-DA92-4271-BA77-6E97A89BD77A}" presName="composite3" presStyleCnt="0"/>
      <dgm:spPr/>
    </dgm:pt>
    <dgm:pt modelId="{F232CCC9-9660-4547-AEE8-B71DA53A1668}" type="pres">
      <dgm:prSet presAssocID="{0DBFF047-DA92-4271-BA77-6E97A89BD77A}" presName="background3" presStyleLbl="node3" presStyleIdx="1" presStyleCnt="2"/>
      <dgm:spPr/>
    </dgm:pt>
    <dgm:pt modelId="{D2A9C4CB-1046-463C-8F61-954E1B920543}" type="pres">
      <dgm:prSet presAssocID="{0DBFF047-DA92-4271-BA77-6E97A89BD77A}" presName="text3" presStyleLbl="fgAcc3" presStyleIdx="1" presStyleCnt="2" custScaleX="204652" custScaleY="573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EDFB51C-486D-47BA-8F14-4011009C33A9}" type="pres">
      <dgm:prSet presAssocID="{0DBFF047-DA92-4271-BA77-6E97A89BD77A}" presName="hierChild4" presStyleCnt="0"/>
      <dgm:spPr/>
    </dgm:pt>
  </dgm:ptLst>
  <dgm:cxnLst>
    <dgm:cxn modelId="{DA4B8F0C-27EB-4667-82F4-1F2760C9E0EB}" srcId="{C6254048-D531-4FF7-B0C6-83053552C4DC}" destId="{2EF45BBC-8639-415B-AC02-7B689BD91E7D}" srcOrd="0" destOrd="0" parTransId="{F636569F-556B-483C-B59A-AE51F0E2B814}" sibTransId="{02763825-487D-4F5F-B96E-E1165EFDD28B}"/>
    <dgm:cxn modelId="{E367F9BA-859D-494A-B6D9-6118541E76C9}" srcId="{93AD7EC6-E7D9-44F7-9911-4B5CE01E4739}" destId="{380A176E-7D65-4C7C-98EE-4CE3C9C7B304}" srcOrd="0" destOrd="0" parTransId="{CDE38BEE-B5FA-4832-A9FD-147C91F90307}" sibTransId="{46738FDF-F846-478B-935A-B87BBEBE1752}"/>
    <dgm:cxn modelId="{37DA4BBD-E7C4-4C88-94A8-67C60AA084C5}" type="presOf" srcId="{E3980BB8-A14C-4942-A716-3CDFF1C78FF5}" destId="{706F93A2-98FB-4709-BA45-062ECBD1D555}" srcOrd="0" destOrd="0" presId="urn:microsoft.com/office/officeart/2005/8/layout/hierarchy1"/>
    <dgm:cxn modelId="{7CBF5211-B56C-4EF9-98CA-0F07565BD3CF}" srcId="{380A176E-7D65-4C7C-98EE-4CE3C9C7B304}" destId="{682626CD-A3DF-46F5-93D3-5377C3B8C4B2}" srcOrd="1" destOrd="0" parTransId="{E3980BB8-A14C-4942-A716-3CDFF1C78FF5}" sibTransId="{DB939159-A2F2-49BB-B634-8157D0A72CCD}"/>
    <dgm:cxn modelId="{17E0EFE8-2DE9-4D7B-AF5B-12D3643AB2B2}" srcId="{380A176E-7D65-4C7C-98EE-4CE3C9C7B304}" destId="{C6254048-D531-4FF7-B0C6-83053552C4DC}" srcOrd="0" destOrd="0" parTransId="{459A5BBC-2630-4C36-B19A-A8E02EB89397}" sibTransId="{1CEEF63E-F916-430A-A08E-C8BD41D940C0}"/>
    <dgm:cxn modelId="{968DD7B7-1D5E-4585-9AE1-2AD379718E49}" type="presOf" srcId="{F636569F-556B-483C-B59A-AE51F0E2B814}" destId="{5E3C0EDA-42E6-42AE-9A4F-4AC97CFBF614}" srcOrd="0" destOrd="0" presId="urn:microsoft.com/office/officeart/2005/8/layout/hierarchy1"/>
    <dgm:cxn modelId="{6C742C25-F666-4DDB-93C0-87BB905DB266}" type="presOf" srcId="{C6254048-D531-4FF7-B0C6-83053552C4DC}" destId="{69A4F522-050A-470B-970D-5E70B429A5F3}" srcOrd="0" destOrd="0" presId="urn:microsoft.com/office/officeart/2005/8/layout/hierarchy1"/>
    <dgm:cxn modelId="{133C72E9-C736-49BD-BAB1-492BC563B1E2}" type="presOf" srcId="{380A176E-7D65-4C7C-98EE-4CE3C9C7B304}" destId="{847DDE22-65A5-4304-85AF-D90CF912254C}" srcOrd="0" destOrd="0" presId="urn:microsoft.com/office/officeart/2005/8/layout/hierarchy1"/>
    <dgm:cxn modelId="{F7905E72-C452-47D6-AB96-45B4FC1E20D6}" type="presOf" srcId="{2EF45BBC-8639-415B-AC02-7B689BD91E7D}" destId="{8E2A76E9-3AEB-4DA6-9032-3A0077465D2B}" srcOrd="0" destOrd="0" presId="urn:microsoft.com/office/officeart/2005/8/layout/hierarchy1"/>
    <dgm:cxn modelId="{5C2687DD-B166-4E26-9E97-931D928DBC74}" type="presOf" srcId="{459A5BBC-2630-4C36-B19A-A8E02EB89397}" destId="{0DA239D8-7CFF-40E9-A584-C959AC4B3021}" srcOrd="0" destOrd="0" presId="urn:microsoft.com/office/officeart/2005/8/layout/hierarchy1"/>
    <dgm:cxn modelId="{BFF220D8-4AE4-4B5B-9AA4-7BDCDFEAF92F}" srcId="{682626CD-A3DF-46F5-93D3-5377C3B8C4B2}" destId="{0DBFF047-DA92-4271-BA77-6E97A89BD77A}" srcOrd="0" destOrd="0" parTransId="{19DF24B7-5E9C-4842-A2C5-D04C6A254D18}" sibTransId="{7AB5B7F3-9493-4F2D-84F0-C2D98176AD50}"/>
    <dgm:cxn modelId="{0B315290-67AF-46C4-9DEC-432B757EDD34}" type="presOf" srcId="{19DF24B7-5E9C-4842-A2C5-D04C6A254D18}" destId="{C825D0AC-B62C-4F0D-8B7A-7F1C2E549D40}" srcOrd="0" destOrd="0" presId="urn:microsoft.com/office/officeart/2005/8/layout/hierarchy1"/>
    <dgm:cxn modelId="{9384047B-85DD-486C-A08E-0CB59D14DD2A}" type="presOf" srcId="{682626CD-A3DF-46F5-93D3-5377C3B8C4B2}" destId="{BC80A047-FB0D-4182-A3AE-528B0BEB2397}" srcOrd="0" destOrd="0" presId="urn:microsoft.com/office/officeart/2005/8/layout/hierarchy1"/>
    <dgm:cxn modelId="{23351BBE-D1B5-4905-A213-4808CBC74B9E}" type="presOf" srcId="{93AD7EC6-E7D9-44F7-9911-4B5CE01E4739}" destId="{DFD23838-EAD8-4EE4-960C-801F8E2C18A4}" srcOrd="0" destOrd="0" presId="urn:microsoft.com/office/officeart/2005/8/layout/hierarchy1"/>
    <dgm:cxn modelId="{A0222AA5-764F-487F-ACCF-B479535F7BD1}" type="presOf" srcId="{0DBFF047-DA92-4271-BA77-6E97A89BD77A}" destId="{D2A9C4CB-1046-463C-8F61-954E1B920543}" srcOrd="0" destOrd="0" presId="urn:microsoft.com/office/officeart/2005/8/layout/hierarchy1"/>
    <dgm:cxn modelId="{324D4575-75D2-4672-B01D-BDF13A012E65}" type="presParOf" srcId="{DFD23838-EAD8-4EE4-960C-801F8E2C18A4}" destId="{1FC87F19-B267-43A7-B60C-459E5EE4D772}" srcOrd="0" destOrd="0" presId="urn:microsoft.com/office/officeart/2005/8/layout/hierarchy1"/>
    <dgm:cxn modelId="{1C6F63BB-F8A8-466B-AC2C-CBB6F77D61AB}" type="presParOf" srcId="{1FC87F19-B267-43A7-B60C-459E5EE4D772}" destId="{2227FF92-239D-41A6-9032-09436D331295}" srcOrd="0" destOrd="0" presId="urn:microsoft.com/office/officeart/2005/8/layout/hierarchy1"/>
    <dgm:cxn modelId="{A21344D5-000F-476F-97CA-A0CD213BF3B6}" type="presParOf" srcId="{2227FF92-239D-41A6-9032-09436D331295}" destId="{B07F090C-DD88-4EE9-B1B8-C12F2A0B31D8}" srcOrd="0" destOrd="0" presId="urn:microsoft.com/office/officeart/2005/8/layout/hierarchy1"/>
    <dgm:cxn modelId="{F5311D20-E695-4D4E-92F0-B58D5E8491D6}" type="presParOf" srcId="{2227FF92-239D-41A6-9032-09436D331295}" destId="{847DDE22-65A5-4304-85AF-D90CF912254C}" srcOrd="1" destOrd="0" presId="urn:microsoft.com/office/officeart/2005/8/layout/hierarchy1"/>
    <dgm:cxn modelId="{9DE20FC7-8E55-4641-8ACF-3D68F864B24B}" type="presParOf" srcId="{1FC87F19-B267-43A7-B60C-459E5EE4D772}" destId="{878EBB2A-11F5-44AA-ADB9-A7FFFF92D7B0}" srcOrd="1" destOrd="0" presId="urn:microsoft.com/office/officeart/2005/8/layout/hierarchy1"/>
    <dgm:cxn modelId="{AF837589-6A47-4377-85FA-8454E2FAB85F}" type="presParOf" srcId="{878EBB2A-11F5-44AA-ADB9-A7FFFF92D7B0}" destId="{0DA239D8-7CFF-40E9-A584-C959AC4B3021}" srcOrd="0" destOrd="0" presId="urn:microsoft.com/office/officeart/2005/8/layout/hierarchy1"/>
    <dgm:cxn modelId="{25BE86B7-35CC-4ECD-8BBC-7C5441597295}" type="presParOf" srcId="{878EBB2A-11F5-44AA-ADB9-A7FFFF92D7B0}" destId="{12FE8FB7-5C4D-47E5-A5BF-60B9082A8C18}" srcOrd="1" destOrd="0" presId="urn:microsoft.com/office/officeart/2005/8/layout/hierarchy1"/>
    <dgm:cxn modelId="{53CA4A32-1A3C-45EB-BE78-0E32F555CE55}" type="presParOf" srcId="{12FE8FB7-5C4D-47E5-A5BF-60B9082A8C18}" destId="{E4C92713-432A-459B-A384-D84563C8ABB4}" srcOrd="0" destOrd="0" presId="urn:microsoft.com/office/officeart/2005/8/layout/hierarchy1"/>
    <dgm:cxn modelId="{0A1F3681-17DC-4445-83EC-6A144D67B1EB}" type="presParOf" srcId="{E4C92713-432A-459B-A384-D84563C8ABB4}" destId="{BF6B713B-11E8-402A-ACEE-D13FFD438471}" srcOrd="0" destOrd="0" presId="urn:microsoft.com/office/officeart/2005/8/layout/hierarchy1"/>
    <dgm:cxn modelId="{77291261-ACA7-4C4E-9AF5-690223165A96}" type="presParOf" srcId="{E4C92713-432A-459B-A384-D84563C8ABB4}" destId="{69A4F522-050A-470B-970D-5E70B429A5F3}" srcOrd="1" destOrd="0" presId="urn:microsoft.com/office/officeart/2005/8/layout/hierarchy1"/>
    <dgm:cxn modelId="{2B82B32E-F736-48B5-8DAA-96738B6A5575}" type="presParOf" srcId="{12FE8FB7-5C4D-47E5-A5BF-60B9082A8C18}" destId="{31856289-395F-4CD8-A742-BF49F0474204}" srcOrd="1" destOrd="0" presId="urn:microsoft.com/office/officeart/2005/8/layout/hierarchy1"/>
    <dgm:cxn modelId="{B6932C36-F343-4A1E-A415-27F0DFC6A8AF}" type="presParOf" srcId="{31856289-395F-4CD8-A742-BF49F0474204}" destId="{5E3C0EDA-42E6-42AE-9A4F-4AC97CFBF614}" srcOrd="0" destOrd="0" presId="urn:microsoft.com/office/officeart/2005/8/layout/hierarchy1"/>
    <dgm:cxn modelId="{3A5095B9-6D52-453D-87EB-03E14C0C8178}" type="presParOf" srcId="{31856289-395F-4CD8-A742-BF49F0474204}" destId="{98B9396F-1DB8-4829-99E1-B550C6C0876B}" srcOrd="1" destOrd="0" presId="urn:microsoft.com/office/officeart/2005/8/layout/hierarchy1"/>
    <dgm:cxn modelId="{3DCCBAA3-D4E4-42D7-9A8A-6D305B07A752}" type="presParOf" srcId="{98B9396F-1DB8-4829-99E1-B550C6C0876B}" destId="{3D6D7C5C-2BE2-4C44-A774-0109E0A8D1B6}" srcOrd="0" destOrd="0" presId="urn:microsoft.com/office/officeart/2005/8/layout/hierarchy1"/>
    <dgm:cxn modelId="{E2DA8D85-557E-4271-BF1D-9066006406E9}" type="presParOf" srcId="{3D6D7C5C-2BE2-4C44-A774-0109E0A8D1B6}" destId="{ECB64591-41EF-4969-9CEA-E4D194A4F89E}" srcOrd="0" destOrd="0" presId="urn:microsoft.com/office/officeart/2005/8/layout/hierarchy1"/>
    <dgm:cxn modelId="{F37D9979-25DB-429C-87E3-4EDBF8FB5C83}" type="presParOf" srcId="{3D6D7C5C-2BE2-4C44-A774-0109E0A8D1B6}" destId="{8E2A76E9-3AEB-4DA6-9032-3A0077465D2B}" srcOrd="1" destOrd="0" presId="urn:microsoft.com/office/officeart/2005/8/layout/hierarchy1"/>
    <dgm:cxn modelId="{70F0CA9C-E890-446D-83EA-18EE084424E7}" type="presParOf" srcId="{98B9396F-1DB8-4829-99E1-B550C6C0876B}" destId="{4A9D971D-39DC-4BA3-A664-E62B1F12DB86}" srcOrd="1" destOrd="0" presId="urn:microsoft.com/office/officeart/2005/8/layout/hierarchy1"/>
    <dgm:cxn modelId="{7DE80577-0F95-41D9-AB29-A46CA273301B}" type="presParOf" srcId="{878EBB2A-11F5-44AA-ADB9-A7FFFF92D7B0}" destId="{706F93A2-98FB-4709-BA45-062ECBD1D555}" srcOrd="2" destOrd="0" presId="urn:microsoft.com/office/officeart/2005/8/layout/hierarchy1"/>
    <dgm:cxn modelId="{A110FF4D-85DD-4615-A5E3-826214A0EBE8}" type="presParOf" srcId="{878EBB2A-11F5-44AA-ADB9-A7FFFF92D7B0}" destId="{EB3E8275-1018-451D-B97C-76C8E9823E30}" srcOrd="3" destOrd="0" presId="urn:microsoft.com/office/officeart/2005/8/layout/hierarchy1"/>
    <dgm:cxn modelId="{8405488B-88C5-4302-B0EC-2A2D6FF32A06}" type="presParOf" srcId="{EB3E8275-1018-451D-B97C-76C8E9823E30}" destId="{AAA7DCA4-2F5D-4501-8F51-FA56396F5DF5}" srcOrd="0" destOrd="0" presId="urn:microsoft.com/office/officeart/2005/8/layout/hierarchy1"/>
    <dgm:cxn modelId="{75076027-BC30-4F57-AE7B-69717714D424}" type="presParOf" srcId="{AAA7DCA4-2F5D-4501-8F51-FA56396F5DF5}" destId="{816289A8-864B-41C0-82CD-AE1190EB3494}" srcOrd="0" destOrd="0" presId="urn:microsoft.com/office/officeart/2005/8/layout/hierarchy1"/>
    <dgm:cxn modelId="{2CC1BBB3-B6B3-4A8E-8B1D-AA45BC6348FB}" type="presParOf" srcId="{AAA7DCA4-2F5D-4501-8F51-FA56396F5DF5}" destId="{BC80A047-FB0D-4182-A3AE-528B0BEB2397}" srcOrd="1" destOrd="0" presId="urn:microsoft.com/office/officeart/2005/8/layout/hierarchy1"/>
    <dgm:cxn modelId="{699BCB41-81CE-4988-AC0A-71F1470A06F9}" type="presParOf" srcId="{EB3E8275-1018-451D-B97C-76C8E9823E30}" destId="{F20D4DF1-ABE0-4250-99B0-BDCEC554FFBF}" srcOrd="1" destOrd="0" presId="urn:microsoft.com/office/officeart/2005/8/layout/hierarchy1"/>
    <dgm:cxn modelId="{D5971409-1203-43C3-9765-CC90C2B25634}" type="presParOf" srcId="{F20D4DF1-ABE0-4250-99B0-BDCEC554FFBF}" destId="{C825D0AC-B62C-4F0D-8B7A-7F1C2E549D40}" srcOrd="0" destOrd="0" presId="urn:microsoft.com/office/officeart/2005/8/layout/hierarchy1"/>
    <dgm:cxn modelId="{7EA2FC39-7D72-47E6-B92D-DF5D6225454C}" type="presParOf" srcId="{F20D4DF1-ABE0-4250-99B0-BDCEC554FFBF}" destId="{71AA134F-7B8F-4073-97D7-6EED3518087B}" srcOrd="1" destOrd="0" presId="urn:microsoft.com/office/officeart/2005/8/layout/hierarchy1"/>
    <dgm:cxn modelId="{86A8841D-3304-409A-B8D1-9760776FE9B2}" type="presParOf" srcId="{71AA134F-7B8F-4073-97D7-6EED3518087B}" destId="{FF4AA846-E9B2-46B5-8972-811901CD749B}" srcOrd="0" destOrd="0" presId="urn:microsoft.com/office/officeart/2005/8/layout/hierarchy1"/>
    <dgm:cxn modelId="{FB16F5F7-EE90-4A9B-BA1A-BF4AD83357ED}" type="presParOf" srcId="{FF4AA846-E9B2-46B5-8972-811901CD749B}" destId="{F232CCC9-9660-4547-AEE8-B71DA53A1668}" srcOrd="0" destOrd="0" presId="urn:microsoft.com/office/officeart/2005/8/layout/hierarchy1"/>
    <dgm:cxn modelId="{6202E48E-61F6-4991-BF74-DDB656C30606}" type="presParOf" srcId="{FF4AA846-E9B2-46B5-8972-811901CD749B}" destId="{D2A9C4CB-1046-463C-8F61-954E1B920543}" srcOrd="1" destOrd="0" presId="urn:microsoft.com/office/officeart/2005/8/layout/hierarchy1"/>
    <dgm:cxn modelId="{FBFB41B8-605D-4BDF-B0A2-BBDC97996F96}" type="presParOf" srcId="{71AA134F-7B8F-4073-97D7-6EED3518087B}" destId="{AEDFB51C-486D-47BA-8F14-4011009C33A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3AD7EC6-E7D9-44F7-9911-4B5CE01E4739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80A176E-7D65-4C7C-98EE-4CE3C9C7B304}">
      <dgm:prSet phldrT="[Text]" custT="1"/>
      <dgm:spPr>
        <a:blipFill>
          <a:blip xmlns:r="http://schemas.openxmlformats.org/officeDocument/2006/relationships" r:embed="rId1"/>
          <a:stretch>
            <a:fillRect t="-11872" b="-6393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CDE38BEE-B5FA-4832-A9FD-147C91F90307}" type="parTrans" cxnId="{E367F9BA-859D-494A-B6D9-6118541E76C9}">
      <dgm:prSet/>
      <dgm:spPr/>
      <dgm:t>
        <a:bodyPr/>
        <a:lstStyle/>
        <a:p>
          <a:endParaRPr lang="en-US"/>
        </a:p>
      </dgm:t>
    </dgm:pt>
    <dgm:pt modelId="{46738FDF-F846-478B-935A-B87BBEBE1752}" type="sibTrans" cxnId="{E367F9BA-859D-494A-B6D9-6118541E76C9}">
      <dgm:prSet/>
      <dgm:spPr/>
      <dgm:t>
        <a:bodyPr/>
        <a:lstStyle/>
        <a:p>
          <a:endParaRPr lang="en-US"/>
        </a:p>
      </dgm:t>
    </dgm:pt>
    <dgm:pt modelId="{C6254048-D531-4FF7-B0C6-83053552C4DC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সবিরাম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59A5BBC-2630-4C36-B19A-A8E02EB89397}" type="parTrans" cxnId="{17E0EFE8-2DE9-4D7B-AF5B-12D3643AB2B2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CEEF63E-F916-430A-A08E-C8BD41D940C0}" type="sibTrans" cxnId="{17E0EFE8-2DE9-4D7B-AF5B-12D3643AB2B2}">
      <dgm:prSet/>
      <dgm:spPr/>
      <dgm:t>
        <a:bodyPr/>
        <a:lstStyle/>
        <a:p>
          <a:endParaRPr lang="en-US"/>
        </a:p>
      </dgm:t>
    </dgm:pt>
    <dgm:pt modelId="{2EF45BBC-8639-415B-AC02-7B689BD91E7D}">
      <dgm:prSet phldrT="[Text]" custT="1"/>
      <dgm:spPr>
        <a:blipFill>
          <a:blip xmlns:r="http://schemas.openxmlformats.org/officeDocument/2006/relationships" r:embed="rId2"/>
          <a:stretch>
            <a:fillRect b="-8397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F636569F-556B-483C-B59A-AE51F0E2B814}" type="parTrans" cxnId="{DA4B8F0C-27EB-4667-82F4-1F2760C9E0EB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2763825-487D-4F5F-B96E-E1165EFDD28B}" type="sibTrans" cxnId="{DA4B8F0C-27EB-4667-82F4-1F2760C9E0EB}">
      <dgm:prSet/>
      <dgm:spPr/>
      <dgm:t>
        <a:bodyPr/>
        <a:lstStyle/>
        <a:p>
          <a:endParaRPr lang="en-US"/>
        </a:p>
      </dgm:t>
    </dgm:pt>
    <dgm:pt modelId="{682626CD-A3DF-46F5-93D3-5377C3B8C4B2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অবিরাম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3980BB8-A14C-4942-A716-3CDFF1C78FF5}" type="parTrans" cxnId="{7CBF5211-B56C-4EF9-98CA-0F07565BD3CF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B939159-A2F2-49BB-B634-8157D0A72CCD}" type="sibTrans" cxnId="{7CBF5211-B56C-4EF9-98CA-0F07565BD3CF}">
      <dgm:prSet/>
      <dgm:spPr/>
      <dgm:t>
        <a:bodyPr/>
        <a:lstStyle/>
        <a:p>
          <a:endParaRPr lang="en-US"/>
        </a:p>
      </dgm:t>
    </dgm:pt>
    <dgm:pt modelId="{0DBFF047-DA92-4271-BA77-6E97A89BD77A}">
      <dgm:prSet phldrT="[Text]" custT="1"/>
      <dgm:spPr>
        <a:blipFill>
          <a:blip xmlns:r="http://schemas.openxmlformats.org/officeDocument/2006/relationships" r:embed="rId3"/>
          <a:stretch>
            <a:fillRect b="-10687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19DF24B7-5E9C-4842-A2C5-D04C6A254D18}" type="parTrans" cxnId="{BFF220D8-4AE4-4B5B-9AA4-7BDCDFEAF92F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AB5B7F3-9493-4F2D-84F0-C2D98176AD50}" type="sibTrans" cxnId="{BFF220D8-4AE4-4B5B-9AA4-7BDCDFEAF92F}">
      <dgm:prSet/>
      <dgm:spPr/>
      <dgm:t>
        <a:bodyPr/>
        <a:lstStyle/>
        <a:p>
          <a:endParaRPr lang="en-US"/>
        </a:p>
      </dgm:t>
    </dgm:pt>
    <dgm:pt modelId="{DFD23838-EAD8-4EE4-960C-801F8E2C18A4}" type="pres">
      <dgm:prSet presAssocID="{93AD7EC6-E7D9-44F7-9911-4B5CE01E473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FC87F19-B267-43A7-B60C-459E5EE4D772}" type="pres">
      <dgm:prSet presAssocID="{380A176E-7D65-4C7C-98EE-4CE3C9C7B304}" presName="hierRoot1" presStyleCnt="0"/>
      <dgm:spPr/>
    </dgm:pt>
    <dgm:pt modelId="{2227FF92-239D-41A6-9032-09436D331295}" type="pres">
      <dgm:prSet presAssocID="{380A176E-7D65-4C7C-98EE-4CE3C9C7B304}" presName="composite" presStyleCnt="0"/>
      <dgm:spPr/>
    </dgm:pt>
    <dgm:pt modelId="{B07F090C-DD88-4EE9-B1B8-C12F2A0B31D8}" type="pres">
      <dgm:prSet presAssocID="{380A176E-7D65-4C7C-98EE-4CE3C9C7B304}" presName="background" presStyleLbl="node0" presStyleIdx="0" presStyleCnt="1"/>
      <dgm:spPr/>
    </dgm:pt>
    <dgm:pt modelId="{847DDE22-65A5-4304-85AF-D90CF912254C}" type="pres">
      <dgm:prSet presAssocID="{380A176E-7D65-4C7C-98EE-4CE3C9C7B304}" presName="text" presStyleLbl="fgAcc0" presStyleIdx="0" presStyleCnt="1" custScaleX="246325" custScaleY="96832" custLinFactNeighborY="2017">
        <dgm:presLayoutVars>
          <dgm:chPref val="3"/>
        </dgm:presLayoutVars>
      </dgm:prSet>
      <dgm:spPr/>
    </dgm:pt>
    <dgm:pt modelId="{878EBB2A-11F5-44AA-ADB9-A7FFFF92D7B0}" type="pres">
      <dgm:prSet presAssocID="{380A176E-7D65-4C7C-98EE-4CE3C9C7B304}" presName="hierChild2" presStyleCnt="0"/>
      <dgm:spPr/>
    </dgm:pt>
    <dgm:pt modelId="{0DA239D8-7CFF-40E9-A584-C959AC4B3021}" type="pres">
      <dgm:prSet presAssocID="{459A5BBC-2630-4C36-B19A-A8E02EB89397}" presName="Name10" presStyleLbl="parChTrans1D2" presStyleIdx="0" presStyleCnt="2" custSzX="1828136" custSzY="243669"/>
      <dgm:spPr/>
    </dgm:pt>
    <dgm:pt modelId="{12FE8FB7-5C4D-47E5-A5BF-60B9082A8C18}" type="pres">
      <dgm:prSet presAssocID="{C6254048-D531-4FF7-B0C6-83053552C4DC}" presName="hierRoot2" presStyleCnt="0"/>
      <dgm:spPr/>
    </dgm:pt>
    <dgm:pt modelId="{E4C92713-432A-459B-A384-D84563C8ABB4}" type="pres">
      <dgm:prSet presAssocID="{C6254048-D531-4FF7-B0C6-83053552C4DC}" presName="composite2" presStyleCnt="0"/>
      <dgm:spPr/>
    </dgm:pt>
    <dgm:pt modelId="{BF6B713B-11E8-402A-ACEE-D13FFD438471}" type="pres">
      <dgm:prSet presAssocID="{C6254048-D531-4FF7-B0C6-83053552C4DC}" presName="background2" presStyleLbl="node2" presStyleIdx="0" presStyleCnt="2"/>
      <dgm:spPr/>
    </dgm:pt>
    <dgm:pt modelId="{69A4F522-050A-470B-970D-5E70B429A5F3}" type="pres">
      <dgm:prSet presAssocID="{C6254048-D531-4FF7-B0C6-83053552C4DC}" presName="text2" presStyleLbl="fgAcc2" presStyleIdx="0" presStyleCnt="2" custScaleX="204652" custScaleY="57317">
        <dgm:presLayoutVars>
          <dgm:chPref val="3"/>
        </dgm:presLayoutVars>
      </dgm:prSet>
      <dgm:spPr/>
    </dgm:pt>
    <dgm:pt modelId="{31856289-395F-4CD8-A742-BF49F0474204}" type="pres">
      <dgm:prSet presAssocID="{C6254048-D531-4FF7-B0C6-83053552C4DC}" presName="hierChild3" presStyleCnt="0"/>
      <dgm:spPr/>
    </dgm:pt>
    <dgm:pt modelId="{5E3C0EDA-42E6-42AE-9A4F-4AC97CFBF614}" type="pres">
      <dgm:prSet presAssocID="{F636569F-556B-483C-B59A-AE51F0E2B814}" presName="Name17" presStyleLbl="parChTrans1D3" presStyleIdx="0" presStyleCnt="2" custSzX="187133" custSzY="243669"/>
      <dgm:spPr/>
    </dgm:pt>
    <dgm:pt modelId="{98B9396F-1DB8-4829-99E1-B550C6C0876B}" type="pres">
      <dgm:prSet presAssocID="{2EF45BBC-8639-415B-AC02-7B689BD91E7D}" presName="hierRoot3" presStyleCnt="0"/>
      <dgm:spPr/>
    </dgm:pt>
    <dgm:pt modelId="{3D6D7C5C-2BE2-4C44-A774-0109E0A8D1B6}" type="pres">
      <dgm:prSet presAssocID="{2EF45BBC-8639-415B-AC02-7B689BD91E7D}" presName="composite3" presStyleCnt="0"/>
      <dgm:spPr/>
    </dgm:pt>
    <dgm:pt modelId="{ECB64591-41EF-4969-9CEA-E4D194A4F89E}" type="pres">
      <dgm:prSet presAssocID="{2EF45BBC-8639-415B-AC02-7B689BD91E7D}" presName="background3" presStyleLbl="node3" presStyleIdx="0" presStyleCnt="2"/>
      <dgm:spPr/>
    </dgm:pt>
    <dgm:pt modelId="{8E2A76E9-3AEB-4DA6-9032-3A0077465D2B}" type="pres">
      <dgm:prSet presAssocID="{2EF45BBC-8639-415B-AC02-7B689BD91E7D}" presName="text3" presStyleLbl="fgAcc3" presStyleIdx="0" presStyleCnt="2" custScaleX="204652" custScaleY="57317">
        <dgm:presLayoutVars>
          <dgm:chPref val="3"/>
        </dgm:presLayoutVars>
      </dgm:prSet>
      <dgm:spPr/>
    </dgm:pt>
    <dgm:pt modelId="{4A9D971D-39DC-4BA3-A664-E62B1F12DB86}" type="pres">
      <dgm:prSet presAssocID="{2EF45BBC-8639-415B-AC02-7B689BD91E7D}" presName="hierChild4" presStyleCnt="0"/>
      <dgm:spPr/>
    </dgm:pt>
    <dgm:pt modelId="{706F93A2-98FB-4709-BA45-062ECBD1D555}" type="pres">
      <dgm:prSet presAssocID="{E3980BB8-A14C-4942-A716-3CDFF1C78FF5}" presName="Name10" presStyleLbl="parChTrans1D2" presStyleIdx="1" presStyleCnt="2" custSzX="1828136" custSzY="243669"/>
      <dgm:spPr/>
    </dgm:pt>
    <dgm:pt modelId="{EB3E8275-1018-451D-B97C-76C8E9823E30}" type="pres">
      <dgm:prSet presAssocID="{682626CD-A3DF-46F5-93D3-5377C3B8C4B2}" presName="hierRoot2" presStyleCnt="0"/>
      <dgm:spPr/>
    </dgm:pt>
    <dgm:pt modelId="{AAA7DCA4-2F5D-4501-8F51-FA56396F5DF5}" type="pres">
      <dgm:prSet presAssocID="{682626CD-A3DF-46F5-93D3-5377C3B8C4B2}" presName="composite2" presStyleCnt="0"/>
      <dgm:spPr/>
    </dgm:pt>
    <dgm:pt modelId="{816289A8-864B-41C0-82CD-AE1190EB3494}" type="pres">
      <dgm:prSet presAssocID="{682626CD-A3DF-46F5-93D3-5377C3B8C4B2}" presName="background2" presStyleLbl="node2" presStyleIdx="1" presStyleCnt="2"/>
      <dgm:spPr/>
    </dgm:pt>
    <dgm:pt modelId="{BC80A047-FB0D-4182-A3AE-528B0BEB2397}" type="pres">
      <dgm:prSet presAssocID="{682626CD-A3DF-46F5-93D3-5377C3B8C4B2}" presName="text2" presStyleLbl="fgAcc2" presStyleIdx="1" presStyleCnt="2" custScaleX="204652" custScaleY="57317">
        <dgm:presLayoutVars>
          <dgm:chPref val="3"/>
        </dgm:presLayoutVars>
      </dgm:prSet>
      <dgm:spPr/>
    </dgm:pt>
    <dgm:pt modelId="{F20D4DF1-ABE0-4250-99B0-BDCEC554FFBF}" type="pres">
      <dgm:prSet presAssocID="{682626CD-A3DF-46F5-93D3-5377C3B8C4B2}" presName="hierChild3" presStyleCnt="0"/>
      <dgm:spPr/>
    </dgm:pt>
    <dgm:pt modelId="{C825D0AC-B62C-4F0D-8B7A-7F1C2E549D40}" type="pres">
      <dgm:prSet presAssocID="{19DF24B7-5E9C-4842-A2C5-D04C6A254D18}" presName="Name17" presStyleLbl="parChTrans1D3" presStyleIdx="1" presStyleCnt="2" custSzX="187133" custSzY="243669"/>
      <dgm:spPr/>
    </dgm:pt>
    <dgm:pt modelId="{71AA134F-7B8F-4073-97D7-6EED3518087B}" type="pres">
      <dgm:prSet presAssocID="{0DBFF047-DA92-4271-BA77-6E97A89BD77A}" presName="hierRoot3" presStyleCnt="0"/>
      <dgm:spPr/>
    </dgm:pt>
    <dgm:pt modelId="{FF4AA846-E9B2-46B5-8972-811901CD749B}" type="pres">
      <dgm:prSet presAssocID="{0DBFF047-DA92-4271-BA77-6E97A89BD77A}" presName="composite3" presStyleCnt="0"/>
      <dgm:spPr/>
    </dgm:pt>
    <dgm:pt modelId="{F232CCC9-9660-4547-AEE8-B71DA53A1668}" type="pres">
      <dgm:prSet presAssocID="{0DBFF047-DA92-4271-BA77-6E97A89BD77A}" presName="background3" presStyleLbl="node3" presStyleIdx="1" presStyleCnt="2"/>
      <dgm:spPr/>
    </dgm:pt>
    <dgm:pt modelId="{D2A9C4CB-1046-463C-8F61-954E1B920543}" type="pres">
      <dgm:prSet presAssocID="{0DBFF047-DA92-4271-BA77-6E97A89BD77A}" presName="text3" presStyleLbl="fgAcc3" presStyleIdx="1" presStyleCnt="2" custScaleX="204652" custScaleY="57317">
        <dgm:presLayoutVars>
          <dgm:chPref val="3"/>
        </dgm:presLayoutVars>
      </dgm:prSet>
      <dgm:spPr/>
    </dgm:pt>
    <dgm:pt modelId="{AEDFB51C-486D-47BA-8F14-4011009C33A9}" type="pres">
      <dgm:prSet presAssocID="{0DBFF047-DA92-4271-BA77-6E97A89BD77A}" presName="hierChild4" presStyleCnt="0"/>
      <dgm:spPr/>
    </dgm:pt>
  </dgm:ptLst>
  <dgm:cxnLst>
    <dgm:cxn modelId="{DA4B8F0C-27EB-4667-82F4-1F2760C9E0EB}" srcId="{C6254048-D531-4FF7-B0C6-83053552C4DC}" destId="{2EF45BBC-8639-415B-AC02-7B689BD91E7D}" srcOrd="0" destOrd="0" parTransId="{F636569F-556B-483C-B59A-AE51F0E2B814}" sibTransId="{02763825-487D-4F5F-B96E-E1165EFDD28B}"/>
    <dgm:cxn modelId="{7CBF5211-B56C-4EF9-98CA-0F07565BD3CF}" srcId="{380A176E-7D65-4C7C-98EE-4CE3C9C7B304}" destId="{682626CD-A3DF-46F5-93D3-5377C3B8C4B2}" srcOrd="1" destOrd="0" parTransId="{E3980BB8-A14C-4942-A716-3CDFF1C78FF5}" sibTransId="{DB939159-A2F2-49BB-B634-8157D0A72CCD}"/>
    <dgm:cxn modelId="{6C742C25-F666-4DDB-93C0-87BB905DB266}" type="presOf" srcId="{C6254048-D531-4FF7-B0C6-83053552C4DC}" destId="{69A4F522-050A-470B-970D-5E70B429A5F3}" srcOrd="0" destOrd="0" presId="urn:microsoft.com/office/officeart/2005/8/layout/hierarchy1"/>
    <dgm:cxn modelId="{F7905E72-C452-47D6-AB96-45B4FC1E20D6}" type="presOf" srcId="{2EF45BBC-8639-415B-AC02-7B689BD91E7D}" destId="{8E2A76E9-3AEB-4DA6-9032-3A0077465D2B}" srcOrd="0" destOrd="0" presId="urn:microsoft.com/office/officeart/2005/8/layout/hierarchy1"/>
    <dgm:cxn modelId="{9384047B-85DD-486C-A08E-0CB59D14DD2A}" type="presOf" srcId="{682626CD-A3DF-46F5-93D3-5377C3B8C4B2}" destId="{BC80A047-FB0D-4182-A3AE-528B0BEB2397}" srcOrd="0" destOrd="0" presId="urn:microsoft.com/office/officeart/2005/8/layout/hierarchy1"/>
    <dgm:cxn modelId="{0B315290-67AF-46C4-9DEC-432B757EDD34}" type="presOf" srcId="{19DF24B7-5E9C-4842-A2C5-D04C6A254D18}" destId="{C825D0AC-B62C-4F0D-8B7A-7F1C2E549D40}" srcOrd="0" destOrd="0" presId="urn:microsoft.com/office/officeart/2005/8/layout/hierarchy1"/>
    <dgm:cxn modelId="{A0222AA5-764F-487F-ACCF-B479535F7BD1}" type="presOf" srcId="{0DBFF047-DA92-4271-BA77-6E97A89BD77A}" destId="{D2A9C4CB-1046-463C-8F61-954E1B920543}" srcOrd="0" destOrd="0" presId="urn:microsoft.com/office/officeart/2005/8/layout/hierarchy1"/>
    <dgm:cxn modelId="{968DD7B7-1D5E-4585-9AE1-2AD379718E49}" type="presOf" srcId="{F636569F-556B-483C-B59A-AE51F0E2B814}" destId="{5E3C0EDA-42E6-42AE-9A4F-4AC97CFBF614}" srcOrd="0" destOrd="0" presId="urn:microsoft.com/office/officeart/2005/8/layout/hierarchy1"/>
    <dgm:cxn modelId="{E367F9BA-859D-494A-B6D9-6118541E76C9}" srcId="{93AD7EC6-E7D9-44F7-9911-4B5CE01E4739}" destId="{380A176E-7D65-4C7C-98EE-4CE3C9C7B304}" srcOrd="0" destOrd="0" parTransId="{CDE38BEE-B5FA-4832-A9FD-147C91F90307}" sibTransId="{46738FDF-F846-478B-935A-B87BBEBE1752}"/>
    <dgm:cxn modelId="{37DA4BBD-E7C4-4C88-94A8-67C60AA084C5}" type="presOf" srcId="{E3980BB8-A14C-4942-A716-3CDFF1C78FF5}" destId="{706F93A2-98FB-4709-BA45-062ECBD1D555}" srcOrd="0" destOrd="0" presId="urn:microsoft.com/office/officeart/2005/8/layout/hierarchy1"/>
    <dgm:cxn modelId="{23351BBE-D1B5-4905-A213-4808CBC74B9E}" type="presOf" srcId="{93AD7EC6-E7D9-44F7-9911-4B5CE01E4739}" destId="{DFD23838-EAD8-4EE4-960C-801F8E2C18A4}" srcOrd="0" destOrd="0" presId="urn:microsoft.com/office/officeart/2005/8/layout/hierarchy1"/>
    <dgm:cxn modelId="{BFF220D8-4AE4-4B5B-9AA4-7BDCDFEAF92F}" srcId="{682626CD-A3DF-46F5-93D3-5377C3B8C4B2}" destId="{0DBFF047-DA92-4271-BA77-6E97A89BD77A}" srcOrd="0" destOrd="0" parTransId="{19DF24B7-5E9C-4842-A2C5-D04C6A254D18}" sibTransId="{7AB5B7F3-9493-4F2D-84F0-C2D98176AD50}"/>
    <dgm:cxn modelId="{5C2687DD-B166-4E26-9E97-931D928DBC74}" type="presOf" srcId="{459A5BBC-2630-4C36-B19A-A8E02EB89397}" destId="{0DA239D8-7CFF-40E9-A584-C959AC4B3021}" srcOrd="0" destOrd="0" presId="urn:microsoft.com/office/officeart/2005/8/layout/hierarchy1"/>
    <dgm:cxn modelId="{17E0EFE8-2DE9-4D7B-AF5B-12D3643AB2B2}" srcId="{380A176E-7D65-4C7C-98EE-4CE3C9C7B304}" destId="{C6254048-D531-4FF7-B0C6-83053552C4DC}" srcOrd="0" destOrd="0" parTransId="{459A5BBC-2630-4C36-B19A-A8E02EB89397}" sibTransId="{1CEEF63E-F916-430A-A08E-C8BD41D940C0}"/>
    <dgm:cxn modelId="{133C72E9-C736-49BD-BAB1-492BC563B1E2}" type="presOf" srcId="{380A176E-7D65-4C7C-98EE-4CE3C9C7B304}" destId="{847DDE22-65A5-4304-85AF-D90CF912254C}" srcOrd="0" destOrd="0" presId="urn:microsoft.com/office/officeart/2005/8/layout/hierarchy1"/>
    <dgm:cxn modelId="{324D4575-75D2-4672-B01D-BDF13A012E65}" type="presParOf" srcId="{DFD23838-EAD8-4EE4-960C-801F8E2C18A4}" destId="{1FC87F19-B267-43A7-B60C-459E5EE4D772}" srcOrd="0" destOrd="0" presId="urn:microsoft.com/office/officeart/2005/8/layout/hierarchy1"/>
    <dgm:cxn modelId="{1C6F63BB-F8A8-466B-AC2C-CBB6F77D61AB}" type="presParOf" srcId="{1FC87F19-B267-43A7-B60C-459E5EE4D772}" destId="{2227FF92-239D-41A6-9032-09436D331295}" srcOrd="0" destOrd="0" presId="urn:microsoft.com/office/officeart/2005/8/layout/hierarchy1"/>
    <dgm:cxn modelId="{A21344D5-000F-476F-97CA-A0CD213BF3B6}" type="presParOf" srcId="{2227FF92-239D-41A6-9032-09436D331295}" destId="{B07F090C-DD88-4EE9-B1B8-C12F2A0B31D8}" srcOrd="0" destOrd="0" presId="urn:microsoft.com/office/officeart/2005/8/layout/hierarchy1"/>
    <dgm:cxn modelId="{F5311D20-E695-4D4E-92F0-B58D5E8491D6}" type="presParOf" srcId="{2227FF92-239D-41A6-9032-09436D331295}" destId="{847DDE22-65A5-4304-85AF-D90CF912254C}" srcOrd="1" destOrd="0" presId="urn:microsoft.com/office/officeart/2005/8/layout/hierarchy1"/>
    <dgm:cxn modelId="{9DE20FC7-8E55-4641-8ACF-3D68F864B24B}" type="presParOf" srcId="{1FC87F19-B267-43A7-B60C-459E5EE4D772}" destId="{878EBB2A-11F5-44AA-ADB9-A7FFFF92D7B0}" srcOrd="1" destOrd="0" presId="urn:microsoft.com/office/officeart/2005/8/layout/hierarchy1"/>
    <dgm:cxn modelId="{AF837589-6A47-4377-85FA-8454E2FAB85F}" type="presParOf" srcId="{878EBB2A-11F5-44AA-ADB9-A7FFFF92D7B0}" destId="{0DA239D8-7CFF-40E9-A584-C959AC4B3021}" srcOrd="0" destOrd="0" presId="urn:microsoft.com/office/officeart/2005/8/layout/hierarchy1"/>
    <dgm:cxn modelId="{25BE86B7-35CC-4ECD-8BBC-7C5441597295}" type="presParOf" srcId="{878EBB2A-11F5-44AA-ADB9-A7FFFF92D7B0}" destId="{12FE8FB7-5C4D-47E5-A5BF-60B9082A8C18}" srcOrd="1" destOrd="0" presId="urn:microsoft.com/office/officeart/2005/8/layout/hierarchy1"/>
    <dgm:cxn modelId="{53CA4A32-1A3C-45EB-BE78-0E32F555CE55}" type="presParOf" srcId="{12FE8FB7-5C4D-47E5-A5BF-60B9082A8C18}" destId="{E4C92713-432A-459B-A384-D84563C8ABB4}" srcOrd="0" destOrd="0" presId="urn:microsoft.com/office/officeart/2005/8/layout/hierarchy1"/>
    <dgm:cxn modelId="{0A1F3681-17DC-4445-83EC-6A144D67B1EB}" type="presParOf" srcId="{E4C92713-432A-459B-A384-D84563C8ABB4}" destId="{BF6B713B-11E8-402A-ACEE-D13FFD438471}" srcOrd="0" destOrd="0" presId="urn:microsoft.com/office/officeart/2005/8/layout/hierarchy1"/>
    <dgm:cxn modelId="{77291261-ACA7-4C4E-9AF5-690223165A96}" type="presParOf" srcId="{E4C92713-432A-459B-A384-D84563C8ABB4}" destId="{69A4F522-050A-470B-970D-5E70B429A5F3}" srcOrd="1" destOrd="0" presId="urn:microsoft.com/office/officeart/2005/8/layout/hierarchy1"/>
    <dgm:cxn modelId="{2B82B32E-F736-48B5-8DAA-96738B6A5575}" type="presParOf" srcId="{12FE8FB7-5C4D-47E5-A5BF-60B9082A8C18}" destId="{31856289-395F-4CD8-A742-BF49F0474204}" srcOrd="1" destOrd="0" presId="urn:microsoft.com/office/officeart/2005/8/layout/hierarchy1"/>
    <dgm:cxn modelId="{B6932C36-F343-4A1E-A415-27F0DFC6A8AF}" type="presParOf" srcId="{31856289-395F-4CD8-A742-BF49F0474204}" destId="{5E3C0EDA-42E6-42AE-9A4F-4AC97CFBF614}" srcOrd="0" destOrd="0" presId="urn:microsoft.com/office/officeart/2005/8/layout/hierarchy1"/>
    <dgm:cxn modelId="{3A5095B9-6D52-453D-87EB-03E14C0C8178}" type="presParOf" srcId="{31856289-395F-4CD8-A742-BF49F0474204}" destId="{98B9396F-1DB8-4829-99E1-B550C6C0876B}" srcOrd="1" destOrd="0" presId="urn:microsoft.com/office/officeart/2005/8/layout/hierarchy1"/>
    <dgm:cxn modelId="{3DCCBAA3-D4E4-42D7-9A8A-6D305B07A752}" type="presParOf" srcId="{98B9396F-1DB8-4829-99E1-B550C6C0876B}" destId="{3D6D7C5C-2BE2-4C44-A774-0109E0A8D1B6}" srcOrd="0" destOrd="0" presId="urn:microsoft.com/office/officeart/2005/8/layout/hierarchy1"/>
    <dgm:cxn modelId="{E2DA8D85-557E-4271-BF1D-9066006406E9}" type="presParOf" srcId="{3D6D7C5C-2BE2-4C44-A774-0109E0A8D1B6}" destId="{ECB64591-41EF-4969-9CEA-E4D194A4F89E}" srcOrd="0" destOrd="0" presId="urn:microsoft.com/office/officeart/2005/8/layout/hierarchy1"/>
    <dgm:cxn modelId="{F37D9979-25DB-429C-87E3-4EDBF8FB5C83}" type="presParOf" srcId="{3D6D7C5C-2BE2-4C44-A774-0109E0A8D1B6}" destId="{8E2A76E9-3AEB-4DA6-9032-3A0077465D2B}" srcOrd="1" destOrd="0" presId="urn:microsoft.com/office/officeart/2005/8/layout/hierarchy1"/>
    <dgm:cxn modelId="{70F0CA9C-E890-446D-83EA-18EE084424E7}" type="presParOf" srcId="{98B9396F-1DB8-4829-99E1-B550C6C0876B}" destId="{4A9D971D-39DC-4BA3-A664-E62B1F12DB86}" srcOrd="1" destOrd="0" presId="urn:microsoft.com/office/officeart/2005/8/layout/hierarchy1"/>
    <dgm:cxn modelId="{7DE80577-0F95-41D9-AB29-A46CA273301B}" type="presParOf" srcId="{878EBB2A-11F5-44AA-ADB9-A7FFFF92D7B0}" destId="{706F93A2-98FB-4709-BA45-062ECBD1D555}" srcOrd="2" destOrd="0" presId="urn:microsoft.com/office/officeart/2005/8/layout/hierarchy1"/>
    <dgm:cxn modelId="{A110FF4D-85DD-4615-A5E3-826214A0EBE8}" type="presParOf" srcId="{878EBB2A-11F5-44AA-ADB9-A7FFFF92D7B0}" destId="{EB3E8275-1018-451D-B97C-76C8E9823E30}" srcOrd="3" destOrd="0" presId="urn:microsoft.com/office/officeart/2005/8/layout/hierarchy1"/>
    <dgm:cxn modelId="{8405488B-88C5-4302-B0EC-2A2D6FF32A06}" type="presParOf" srcId="{EB3E8275-1018-451D-B97C-76C8E9823E30}" destId="{AAA7DCA4-2F5D-4501-8F51-FA56396F5DF5}" srcOrd="0" destOrd="0" presId="urn:microsoft.com/office/officeart/2005/8/layout/hierarchy1"/>
    <dgm:cxn modelId="{75076027-BC30-4F57-AE7B-69717714D424}" type="presParOf" srcId="{AAA7DCA4-2F5D-4501-8F51-FA56396F5DF5}" destId="{816289A8-864B-41C0-82CD-AE1190EB3494}" srcOrd="0" destOrd="0" presId="urn:microsoft.com/office/officeart/2005/8/layout/hierarchy1"/>
    <dgm:cxn modelId="{2CC1BBB3-B6B3-4A8E-8B1D-AA45BC6348FB}" type="presParOf" srcId="{AAA7DCA4-2F5D-4501-8F51-FA56396F5DF5}" destId="{BC80A047-FB0D-4182-A3AE-528B0BEB2397}" srcOrd="1" destOrd="0" presId="urn:microsoft.com/office/officeart/2005/8/layout/hierarchy1"/>
    <dgm:cxn modelId="{699BCB41-81CE-4988-AC0A-71F1470A06F9}" type="presParOf" srcId="{EB3E8275-1018-451D-B97C-76C8E9823E30}" destId="{F20D4DF1-ABE0-4250-99B0-BDCEC554FFBF}" srcOrd="1" destOrd="0" presId="urn:microsoft.com/office/officeart/2005/8/layout/hierarchy1"/>
    <dgm:cxn modelId="{D5971409-1203-43C3-9765-CC90C2B25634}" type="presParOf" srcId="{F20D4DF1-ABE0-4250-99B0-BDCEC554FFBF}" destId="{C825D0AC-B62C-4F0D-8B7A-7F1C2E549D40}" srcOrd="0" destOrd="0" presId="urn:microsoft.com/office/officeart/2005/8/layout/hierarchy1"/>
    <dgm:cxn modelId="{7EA2FC39-7D72-47E6-B92D-DF5D6225454C}" type="presParOf" srcId="{F20D4DF1-ABE0-4250-99B0-BDCEC554FFBF}" destId="{71AA134F-7B8F-4073-97D7-6EED3518087B}" srcOrd="1" destOrd="0" presId="urn:microsoft.com/office/officeart/2005/8/layout/hierarchy1"/>
    <dgm:cxn modelId="{86A8841D-3304-409A-B8D1-9760776FE9B2}" type="presParOf" srcId="{71AA134F-7B8F-4073-97D7-6EED3518087B}" destId="{FF4AA846-E9B2-46B5-8972-811901CD749B}" srcOrd="0" destOrd="0" presId="urn:microsoft.com/office/officeart/2005/8/layout/hierarchy1"/>
    <dgm:cxn modelId="{FB16F5F7-EE90-4A9B-BA1A-BF4AD83357ED}" type="presParOf" srcId="{FF4AA846-E9B2-46B5-8972-811901CD749B}" destId="{F232CCC9-9660-4547-AEE8-B71DA53A1668}" srcOrd="0" destOrd="0" presId="urn:microsoft.com/office/officeart/2005/8/layout/hierarchy1"/>
    <dgm:cxn modelId="{6202E48E-61F6-4991-BF74-DDB656C30606}" type="presParOf" srcId="{FF4AA846-E9B2-46B5-8972-811901CD749B}" destId="{D2A9C4CB-1046-463C-8F61-954E1B920543}" srcOrd="1" destOrd="0" presId="urn:microsoft.com/office/officeart/2005/8/layout/hierarchy1"/>
    <dgm:cxn modelId="{FBFB41B8-605D-4BDF-B0A2-BBDC97996F96}" type="presParOf" srcId="{71AA134F-7B8F-4073-97D7-6EED3518087B}" destId="{AEDFB51C-486D-47BA-8F14-4011009C33A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7400F05-8ADC-404B-A54B-14CD498949A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CE18690-A6C3-42F9-B8A9-CC32E800B0F6}">
      <dgm:prSet phldrT="[Text]" custT="1"/>
      <dgm:spPr/>
      <dgm:t>
        <a:bodyPr/>
        <a:lstStyle/>
        <a:p>
          <a:r>
            <a:rPr lang="bn-IN" sz="3200" b="1" dirty="0">
              <a:latin typeface="NikoshBAN" pitchFamily="2" charset="0"/>
              <a:cs typeface="NikoshBAN" pitchFamily="2" charset="0"/>
            </a:rPr>
            <a:t>বৃত্তি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2CB78C5A-D39B-4989-914D-EA61BF7898C2}" type="parTrans" cxnId="{7D61BAD9-F8BA-4141-9159-17CC9E2BA72B}">
      <dgm:prSet/>
      <dgm:spPr/>
      <dgm:t>
        <a:bodyPr/>
        <a:lstStyle/>
        <a:p>
          <a:endParaRPr lang="en-US"/>
        </a:p>
      </dgm:t>
    </dgm:pt>
    <dgm:pt modelId="{6974AA3F-0FF7-474A-8DEF-AD7E139F59E2}" type="sibTrans" cxnId="{7D61BAD9-F8BA-4141-9159-17CC9E2BA72B}">
      <dgm:prSet/>
      <dgm:spPr/>
      <dgm:t>
        <a:bodyPr/>
        <a:lstStyle/>
        <a:p>
          <a:endParaRPr lang="en-US"/>
        </a:p>
      </dgm:t>
    </dgm:pt>
    <dgm:pt modelId="{A733E3D6-52F6-4908-B65D-028160ECBB3F}">
      <dgm:prSet phldrT="[Text]" custT="1"/>
      <dgm:spPr/>
      <dgm:t>
        <a:bodyPr/>
        <a:lstStyle/>
        <a:p>
          <a:r>
            <a:rPr lang="bn-IN" sz="3200" b="1" dirty="0">
              <a:latin typeface="NikoshBAN" pitchFamily="2" charset="0"/>
              <a:cs typeface="NikoshBAN" pitchFamily="2" charset="0"/>
            </a:rPr>
            <a:t>সাধারন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3AEF939F-9ABB-44CC-8215-CCFFEC661949}" type="parTrans" cxnId="{4430F588-7BE3-4ACB-9FF8-5FFF6666A467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90DC6D91-15C3-4A39-830F-D6D2EB7D7E23}" type="sibTrans" cxnId="{4430F588-7BE3-4ACB-9FF8-5FFF6666A467}">
      <dgm:prSet/>
      <dgm:spPr/>
      <dgm:t>
        <a:bodyPr/>
        <a:lstStyle/>
        <a:p>
          <a:endParaRPr lang="en-US"/>
        </a:p>
      </dgm:t>
    </dgm:pt>
    <dgm:pt modelId="{812BC047-FBAA-4756-A71B-E993C593950D}">
      <dgm:prSet phldrT="[Text]" custT="1"/>
      <dgm:spPr/>
      <dgm:t>
        <a:bodyPr/>
        <a:lstStyle/>
        <a:p>
          <a:r>
            <a:rPr lang="bn-IN" sz="3200" b="1" dirty="0">
              <a:latin typeface="NikoshBAN" pitchFamily="2" charset="0"/>
              <a:cs typeface="NikoshBAN" pitchFamily="2" charset="0"/>
            </a:rPr>
            <a:t>কিস্তি সময়ের শেষে পরিশোধ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29C31F4B-BB72-40F7-AC73-4BDA1831B11C}" type="parTrans" cxnId="{3A4E3B22-75E9-4E26-B9FB-73B7FB2EF4D3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A9EF6FDA-3495-4F85-9EF2-AB9FD8A0AC45}" type="sibTrans" cxnId="{3A4E3B22-75E9-4E26-B9FB-73B7FB2EF4D3}">
      <dgm:prSet/>
      <dgm:spPr/>
      <dgm:t>
        <a:bodyPr/>
        <a:lstStyle/>
        <a:p>
          <a:endParaRPr lang="en-US"/>
        </a:p>
      </dgm:t>
    </dgm:pt>
    <dgm:pt modelId="{007B18EC-6F89-44E9-89E9-6631B0DBA04D}">
      <dgm:prSet phldrT="[Text]" custT="1"/>
      <dgm:spPr/>
      <dgm:t>
        <a:bodyPr/>
        <a:lstStyle/>
        <a:p>
          <a:r>
            <a:rPr lang="bn-IN" sz="3200" b="1" dirty="0">
              <a:latin typeface="NikoshBAN" pitchFamily="2" charset="0"/>
              <a:cs typeface="NikoshBAN" pitchFamily="2" charset="0"/>
            </a:rPr>
            <a:t>অগ্রিম/প্রদেয়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9331ECF4-42FB-4F2C-B1DA-6429A7148AE5}" type="parTrans" cxnId="{9053FCA0-FA39-45EE-B37F-9946116C7C65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497526B7-C894-483E-A256-A8DAB826230B}" type="sibTrans" cxnId="{9053FCA0-FA39-45EE-B37F-9946116C7C65}">
      <dgm:prSet/>
      <dgm:spPr/>
      <dgm:t>
        <a:bodyPr/>
        <a:lstStyle/>
        <a:p>
          <a:endParaRPr lang="en-US"/>
        </a:p>
      </dgm:t>
    </dgm:pt>
    <dgm:pt modelId="{40C91866-3F3B-4539-971A-859F462F58FD}">
      <dgm:prSet phldrT="[Text]" custT="1"/>
      <dgm:spPr/>
      <dgm:t>
        <a:bodyPr/>
        <a:lstStyle/>
        <a:p>
          <a:r>
            <a:rPr lang="bn-IN" sz="3200" b="1" dirty="0">
              <a:latin typeface="NikoshBAN" pitchFamily="2" charset="0"/>
              <a:cs typeface="NikoshBAN" pitchFamily="2" charset="0"/>
            </a:rPr>
            <a:t>কিস্তি সময়ের শুরুতে পরিশোধ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EA4D2E2E-F549-41D4-9473-C11F94A7B8AE}" type="parTrans" cxnId="{1AF1C17C-044C-4E82-B27B-3914EA2074EC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092B94A1-61BA-4766-844D-23F68F82BD7F}" type="sibTrans" cxnId="{1AF1C17C-044C-4E82-B27B-3914EA2074EC}">
      <dgm:prSet/>
      <dgm:spPr/>
      <dgm:t>
        <a:bodyPr/>
        <a:lstStyle/>
        <a:p>
          <a:endParaRPr lang="en-US"/>
        </a:p>
      </dgm:t>
    </dgm:pt>
    <dgm:pt modelId="{F36BAD1D-1564-44B3-A8BA-1D71F0FFB534}" type="pres">
      <dgm:prSet presAssocID="{27400F05-8ADC-404B-A54B-14CD498949A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EBB36CC-29AC-44E5-8578-937716A5AF2B}" type="pres">
      <dgm:prSet presAssocID="{DCE18690-A6C3-42F9-B8A9-CC32E800B0F6}" presName="hierRoot1" presStyleCnt="0"/>
      <dgm:spPr/>
    </dgm:pt>
    <dgm:pt modelId="{6E278924-63D4-4C72-8554-C5F69CE18B17}" type="pres">
      <dgm:prSet presAssocID="{DCE18690-A6C3-42F9-B8A9-CC32E800B0F6}" presName="composite" presStyleCnt="0"/>
      <dgm:spPr/>
    </dgm:pt>
    <dgm:pt modelId="{709984C8-1FD9-4D4C-B909-3634FBDFC2FF}" type="pres">
      <dgm:prSet presAssocID="{DCE18690-A6C3-42F9-B8A9-CC32E800B0F6}" presName="background" presStyleLbl="node0" presStyleIdx="0" presStyleCnt="1"/>
      <dgm:spPr/>
    </dgm:pt>
    <dgm:pt modelId="{FD9ADA07-7749-48E1-B4A6-2C49277CC61F}" type="pres">
      <dgm:prSet presAssocID="{DCE18690-A6C3-42F9-B8A9-CC32E800B0F6}" presName="text" presStyleLbl="fgAcc0" presStyleIdx="0" presStyleCnt="1" custScaleX="16957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901A69F-A984-436D-8435-74A6E9D1D7E0}" type="pres">
      <dgm:prSet presAssocID="{DCE18690-A6C3-42F9-B8A9-CC32E800B0F6}" presName="hierChild2" presStyleCnt="0"/>
      <dgm:spPr/>
    </dgm:pt>
    <dgm:pt modelId="{4CAC8F90-E842-4822-8ED7-ACB98E3BEA74}" type="pres">
      <dgm:prSet presAssocID="{3AEF939F-9ABB-44CC-8215-CCFFEC661949}" presName="Name10" presStyleLbl="parChTrans1D2" presStyleIdx="0" presStyleCnt="2" custSzX="1733131"/>
      <dgm:spPr/>
      <dgm:t>
        <a:bodyPr/>
        <a:lstStyle/>
        <a:p>
          <a:endParaRPr lang="en-US"/>
        </a:p>
      </dgm:t>
    </dgm:pt>
    <dgm:pt modelId="{A9B13D8E-7160-42F7-87DE-B7E5A2CD585F}" type="pres">
      <dgm:prSet presAssocID="{A733E3D6-52F6-4908-B65D-028160ECBB3F}" presName="hierRoot2" presStyleCnt="0"/>
      <dgm:spPr/>
    </dgm:pt>
    <dgm:pt modelId="{1EA93349-82A6-400C-9AE1-B217373108B3}" type="pres">
      <dgm:prSet presAssocID="{A733E3D6-52F6-4908-B65D-028160ECBB3F}" presName="composite2" presStyleCnt="0"/>
      <dgm:spPr/>
    </dgm:pt>
    <dgm:pt modelId="{9E224DC4-1AE2-4C9C-A620-6606F3897210}" type="pres">
      <dgm:prSet presAssocID="{A733E3D6-52F6-4908-B65D-028160ECBB3F}" presName="background2" presStyleLbl="node2" presStyleIdx="0" presStyleCnt="2"/>
      <dgm:spPr/>
    </dgm:pt>
    <dgm:pt modelId="{CC60D940-3B3D-4A89-9762-95B1985E71E8}" type="pres">
      <dgm:prSet presAssocID="{A733E3D6-52F6-4908-B65D-028160ECBB3F}" presName="text2" presStyleLbl="fgAcc2" presStyleIdx="0" presStyleCnt="2" custScaleX="16224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881EAE-E53F-4ED6-9438-D3C417F28B40}" type="pres">
      <dgm:prSet presAssocID="{A733E3D6-52F6-4908-B65D-028160ECBB3F}" presName="hierChild3" presStyleCnt="0"/>
      <dgm:spPr/>
    </dgm:pt>
    <dgm:pt modelId="{12C97BCD-4B46-41AE-96F3-ADB4491E690B}" type="pres">
      <dgm:prSet presAssocID="{29C31F4B-BB72-40F7-AC73-4BDA1831B11C}" presName="Name17" presStyleLbl="parChTrans1D3" presStyleIdx="0" presStyleCnt="2" custSzX="77498"/>
      <dgm:spPr/>
      <dgm:t>
        <a:bodyPr/>
        <a:lstStyle/>
        <a:p>
          <a:endParaRPr lang="en-US"/>
        </a:p>
      </dgm:t>
    </dgm:pt>
    <dgm:pt modelId="{FEBFFE5F-D77A-45F1-ADAC-B5B7AD6BD91A}" type="pres">
      <dgm:prSet presAssocID="{812BC047-FBAA-4756-A71B-E993C593950D}" presName="hierRoot3" presStyleCnt="0"/>
      <dgm:spPr/>
    </dgm:pt>
    <dgm:pt modelId="{C06ED7C3-DE3E-457C-AAA8-CF1B60D15EA8}" type="pres">
      <dgm:prSet presAssocID="{812BC047-FBAA-4756-A71B-E993C593950D}" presName="composite3" presStyleCnt="0"/>
      <dgm:spPr/>
    </dgm:pt>
    <dgm:pt modelId="{746EF067-A1B6-4302-87DC-61C4B824B3A2}" type="pres">
      <dgm:prSet presAssocID="{812BC047-FBAA-4756-A71B-E993C593950D}" presName="background3" presStyleLbl="node3" presStyleIdx="0" presStyleCnt="2"/>
      <dgm:spPr/>
    </dgm:pt>
    <dgm:pt modelId="{E31A950B-A00B-41E9-8B3F-93485826F02F}" type="pres">
      <dgm:prSet presAssocID="{812BC047-FBAA-4756-A71B-E993C593950D}" presName="text3" presStyleLbl="fgAcc3" presStyleIdx="0" presStyleCnt="2" custScaleX="21034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1C8175-F174-45F8-90F8-5EA6B26C3B02}" type="pres">
      <dgm:prSet presAssocID="{812BC047-FBAA-4756-A71B-E993C593950D}" presName="hierChild4" presStyleCnt="0"/>
      <dgm:spPr/>
    </dgm:pt>
    <dgm:pt modelId="{1EAF1205-2F2E-4314-83AB-7D115BA5B88E}" type="pres">
      <dgm:prSet presAssocID="{9331ECF4-42FB-4F2C-B1DA-6429A7148AE5}" presName="Name10" presStyleLbl="parChTrans1D2" presStyleIdx="1" presStyleCnt="2" custSzX="1927865"/>
      <dgm:spPr/>
      <dgm:t>
        <a:bodyPr/>
        <a:lstStyle/>
        <a:p>
          <a:endParaRPr lang="en-US"/>
        </a:p>
      </dgm:t>
    </dgm:pt>
    <dgm:pt modelId="{B10A2CBD-1065-48BC-8225-FF909ED4B705}" type="pres">
      <dgm:prSet presAssocID="{007B18EC-6F89-44E9-89E9-6631B0DBA04D}" presName="hierRoot2" presStyleCnt="0"/>
      <dgm:spPr/>
    </dgm:pt>
    <dgm:pt modelId="{91AF002F-AD23-4C70-9E7D-D0053FFBEB64}" type="pres">
      <dgm:prSet presAssocID="{007B18EC-6F89-44E9-89E9-6631B0DBA04D}" presName="composite2" presStyleCnt="0"/>
      <dgm:spPr/>
    </dgm:pt>
    <dgm:pt modelId="{303F8983-BCAF-4C31-8A04-64D4BAEAE4F0}" type="pres">
      <dgm:prSet presAssocID="{007B18EC-6F89-44E9-89E9-6631B0DBA04D}" presName="background2" presStyleLbl="node2" presStyleIdx="1" presStyleCnt="2"/>
      <dgm:spPr/>
    </dgm:pt>
    <dgm:pt modelId="{D00BD626-2A79-47FC-8FB3-4836D195A908}" type="pres">
      <dgm:prSet presAssocID="{007B18EC-6F89-44E9-89E9-6631B0DBA04D}" presName="text2" presStyleLbl="fgAcc2" presStyleIdx="1" presStyleCnt="2" custScaleX="1367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0F4413-57DA-46DF-8339-61EBD20BF185}" type="pres">
      <dgm:prSet presAssocID="{007B18EC-6F89-44E9-89E9-6631B0DBA04D}" presName="hierChild3" presStyleCnt="0"/>
      <dgm:spPr/>
    </dgm:pt>
    <dgm:pt modelId="{9D0AFB25-DB72-4605-AE83-F4F02E109EB3}" type="pres">
      <dgm:prSet presAssocID="{EA4D2E2E-F549-41D4-9473-C11F94A7B8AE}" presName="Name17" presStyleLbl="parChTrans1D3" presStyleIdx="1" presStyleCnt="2" custSzX="77498"/>
      <dgm:spPr/>
      <dgm:t>
        <a:bodyPr/>
        <a:lstStyle/>
        <a:p>
          <a:endParaRPr lang="en-US"/>
        </a:p>
      </dgm:t>
    </dgm:pt>
    <dgm:pt modelId="{C187F99F-A8C0-4437-99AE-52B6F066D331}" type="pres">
      <dgm:prSet presAssocID="{40C91866-3F3B-4539-971A-859F462F58FD}" presName="hierRoot3" presStyleCnt="0"/>
      <dgm:spPr/>
    </dgm:pt>
    <dgm:pt modelId="{2BACB635-2A3A-440C-8769-18BA545FAF69}" type="pres">
      <dgm:prSet presAssocID="{40C91866-3F3B-4539-971A-859F462F58FD}" presName="composite3" presStyleCnt="0"/>
      <dgm:spPr/>
    </dgm:pt>
    <dgm:pt modelId="{E682715D-BB12-4C4C-99AA-188B69FCFC82}" type="pres">
      <dgm:prSet presAssocID="{40C91866-3F3B-4539-971A-859F462F58FD}" presName="background3" presStyleLbl="node3" presStyleIdx="1" presStyleCnt="2"/>
      <dgm:spPr/>
    </dgm:pt>
    <dgm:pt modelId="{F044B4E1-164A-4E7B-AC9C-0C49CC7C7247}" type="pres">
      <dgm:prSet presAssocID="{40C91866-3F3B-4539-971A-859F462F58FD}" presName="text3" presStyleLbl="fgAcc3" presStyleIdx="1" presStyleCnt="2" custScaleX="23208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DEAC4D4-AB62-487A-A04C-03C39F34E7E8}" type="pres">
      <dgm:prSet presAssocID="{40C91866-3F3B-4539-971A-859F462F58FD}" presName="hierChild4" presStyleCnt="0"/>
      <dgm:spPr/>
    </dgm:pt>
  </dgm:ptLst>
  <dgm:cxnLst>
    <dgm:cxn modelId="{376A6469-C1A3-46A1-A6F0-2C87A36F42DC}" type="presOf" srcId="{29C31F4B-BB72-40F7-AC73-4BDA1831B11C}" destId="{12C97BCD-4B46-41AE-96F3-ADB4491E690B}" srcOrd="0" destOrd="0" presId="urn:microsoft.com/office/officeart/2005/8/layout/hierarchy1"/>
    <dgm:cxn modelId="{E99A4298-C4B5-46FD-8D26-86A8989D526F}" type="presOf" srcId="{007B18EC-6F89-44E9-89E9-6631B0DBA04D}" destId="{D00BD626-2A79-47FC-8FB3-4836D195A908}" srcOrd="0" destOrd="0" presId="urn:microsoft.com/office/officeart/2005/8/layout/hierarchy1"/>
    <dgm:cxn modelId="{AF39B0CE-44E1-4B85-8015-19AEAF564575}" type="presOf" srcId="{A733E3D6-52F6-4908-B65D-028160ECBB3F}" destId="{CC60D940-3B3D-4A89-9762-95B1985E71E8}" srcOrd="0" destOrd="0" presId="urn:microsoft.com/office/officeart/2005/8/layout/hierarchy1"/>
    <dgm:cxn modelId="{9053FCA0-FA39-45EE-B37F-9946116C7C65}" srcId="{DCE18690-A6C3-42F9-B8A9-CC32E800B0F6}" destId="{007B18EC-6F89-44E9-89E9-6631B0DBA04D}" srcOrd="1" destOrd="0" parTransId="{9331ECF4-42FB-4F2C-B1DA-6429A7148AE5}" sibTransId="{497526B7-C894-483E-A256-A8DAB826230B}"/>
    <dgm:cxn modelId="{B17A475F-5C77-4F59-B385-545340FDBDCE}" type="presOf" srcId="{27400F05-8ADC-404B-A54B-14CD498949A3}" destId="{F36BAD1D-1564-44B3-A8BA-1D71F0FFB534}" srcOrd="0" destOrd="0" presId="urn:microsoft.com/office/officeart/2005/8/layout/hierarchy1"/>
    <dgm:cxn modelId="{448B1202-E487-4B12-A213-38296F37A1B1}" type="presOf" srcId="{3AEF939F-9ABB-44CC-8215-CCFFEC661949}" destId="{4CAC8F90-E842-4822-8ED7-ACB98E3BEA74}" srcOrd="0" destOrd="0" presId="urn:microsoft.com/office/officeart/2005/8/layout/hierarchy1"/>
    <dgm:cxn modelId="{CB6D1DC4-4B35-4766-9082-0E98BC9DA525}" type="presOf" srcId="{EA4D2E2E-F549-41D4-9473-C11F94A7B8AE}" destId="{9D0AFB25-DB72-4605-AE83-F4F02E109EB3}" srcOrd="0" destOrd="0" presId="urn:microsoft.com/office/officeart/2005/8/layout/hierarchy1"/>
    <dgm:cxn modelId="{7D61BAD9-F8BA-4141-9159-17CC9E2BA72B}" srcId="{27400F05-8ADC-404B-A54B-14CD498949A3}" destId="{DCE18690-A6C3-42F9-B8A9-CC32E800B0F6}" srcOrd="0" destOrd="0" parTransId="{2CB78C5A-D39B-4989-914D-EA61BF7898C2}" sibTransId="{6974AA3F-0FF7-474A-8DEF-AD7E139F59E2}"/>
    <dgm:cxn modelId="{88667BED-FCA8-425D-AAD1-14387E94FB46}" type="presOf" srcId="{9331ECF4-42FB-4F2C-B1DA-6429A7148AE5}" destId="{1EAF1205-2F2E-4314-83AB-7D115BA5B88E}" srcOrd="0" destOrd="0" presId="urn:microsoft.com/office/officeart/2005/8/layout/hierarchy1"/>
    <dgm:cxn modelId="{1AF1C17C-044C-4E82-B27B-3914EA2074EC}" srcId="{007B18EC-6F89-44E9-89E9-6631B0DBA04D}" destId="{40C91866-3F3B-4539-971A-859F462F58FD}" srcOrd="0" destOrd="0" parTransId="{EA4D2E2E-F549-41D4-9473-C11F94A7B8AE}" sibTransId="{092B94A1-61BA-4766-844D-23F68F82BD7F}"/>
    <dgm:cxn modelId="{3A4E3B22-75E9-4E26-B9FB-73B7FB2EF4D3}" srcId="{A733E3D6-52F6-4908-B65D-028160ECBB3F}" destId="{812BC047-FBAA-4756-A71B-E993C593950D}" srcOrd="0" destOrd="0" parTransId="{29C31F4B-BB72-40F7-AC73-4BDA1831B11C}" sibTransId="{A9EF6FDA-3495-4F85-9EF2-AB9FD8A0AC45}"/>
    <dgm:cxn modelId="{82C475F4-660D-4D26-A525-25A5BBEA36F7}" type="presOf" srcId="{40C91866-3F3B-4539-971A-859F462F58FD}" destId="{F044B4E1-164A-4E7B-AC9C-0C49CC7C7247}" srcOrd="0" destOrd="0" presId="urn:microsoft.com/office/officeart/2005/8/layout/hierarchy1"/>
    <dgm:cxn modelId="{17ADC05E-A654-4BDC-ADDE-4B10FC0AF83C}" type="presOf" srcId="{812BC047-FBAA-4756-A71B-E993C593950D}" destId="{E31A950B-A00B-41E9-8B3F-93485826F02F}" srcOrd="0" destOrd="0" presId="urn:microsoft.com/office/officeart/2005/8/layout/hierarchy1"/>
    <dgm:cxn modelId="{4430F588-7BE3-4ACB-9FF8-5FFF6666A467}" srcId="{DCE18690-A6C3-42F9-B8A9-CC32E800B0F6}" destId="{A733E3D6-52F6-4908-B65D-028160ECBB3F}" srcOrd="0" destOrd="0" parTransId="{3AEF939F-9ABB-44CC-8215-CCFFEC661949}" sibTransId="{90DC6D91-15C3-4A39-830F-D6D2EB7D7E23}"/>
    <dgm:cxn modelId="{70EC1117-B974-45F1-9FC1-961440E3B13A}" type="presOf" srcId="{DCE18690-A6C3-42F9-B8A9-CC32E800B0F6}" destId="{FD9ADA07-7749-48E1-B4A6-2C49277CC61F}" srcOrd="0" destOrd="0" presId="urn:microsoft.com/office/officeart/2005/8/layout/hierarchy1"/>
    <dgm:cxn modelId="{8EC30639-99EF-4E18-91D9-9BD34BE0700F}" type="presParOf" srcId="{F36BAD1D-1564-44B3-A8BA-1D71F0FFB534}" destId="{6EBB36CC-29AC-44E5-8578-937716A5AF2B}" srcOrd="0" destOrd="0" presId="urn:microsoft.com/office/officeart/2005/8/layout/hierarchy1"/>
    <dgm:cxn modelId="{5FF0BB60-3009-4B22-BE0A-A00A75181B41}" type="presParOf" srcId="{6EBB36CC-29AC-44E5-8578-937716A5AF2B}" destId="{6E278924-63D4-4C72-8554-C5F69CE18B17}" srcOrd="0" destOrd="0" presId="urn:microsoft.com/office/officeart/2005/8/layout/hierarchy1"/>
    <dgm:cxn modelId="{6417F981-8F18-4164-A71D-A73C1676FF81}" type="presParOf" srcId="{6E278924-63D4-4C72-8554-C5F69CE18B17}" destId="{709984C8-1FD9-4D4C-B909-3634FBDFC2FF}" srcOrd="0" destOrd="0" presId="urn:microsoft.com/office/officeart/2005/8/layout/hierarchy1"/>
    <dgm:cxn modelId="{D9CA2DC1-7771-405D-8C67-17F5C0863A28}" type="presParOf" srcId="{6E278924-63D4-4C72-8554-C5F69CE18B17}" destId="{FD9ADA07-7749-48E1-B4A6-2C49277CC61F}" srcOrd="1" destOrd="0" presId="urn:microsoft.com/office/officeart/2005/8/layout/hierarchy1"/>
    <dgm:cxn modelId="{8CFDEAB9-7EED-4241-BFC6-E99AD82323FD}" type="presParOf" srcId="{6EBB36CC-29AC-44E5-8578-937716A5AF2B}" destId="{0901A69F-A984-436D-8435-74A6E9D1D7E0}" srcOrd="1" destOrd="0" presId="urn:microsoft.com/office/officeart/2005/8/layout/hierarchy1"/>
    <dgm:cxn modelId="{3C2E51B9-08B1-44F3-8AD7-F6CEE55AC02A}" type="presParOf" srcId="{0901A69F-A984-436D-8435-74A6E9D1D7E0}" destId="{4CAC8F90-E842-4822-8ED7-ACB98E3BEA74}" srcOrd="0" destOrd="0" presId="urn:microsoft.com/office/officeart/2005/8/layout/hierarchy1"/>
    <dgm:cxn modelId="{D02298A5-C181-4E4B-9F0D-3253BD4BFCEE}" type="presParOf" srcId="{0901A69F-A984-436D-8435-74A6E9D1D7E0}" destId="{A9B13D8E-7160-42F7-87DE-B7E5A2CD585F}" srcOrd="1" destOrd="0" presId="urn:microsoft.com/office/officeart/2005/8/layout/hierarchy1"/>
    <dgm:cxn modelId="{1D532970-F6DF-4AC2-8174-7FC79295C4DB}" type="presParOf" srcId="{A9B13D8E-7160-42F7-87DE-B7E5A2CD585F}" destId="{1EA93349-82A6-400C-9AE1-B217373108B3}" srcOrd="0" destOrd="0" presId="urn:microsoft.com/office/officeart/2005/8/layout/hierarchy1"/>
    <dgm:cxn modelId="{666AE30F-9AF0-48FE-84D7-5DFC19F40B7B}" type="presParOf" srcId="{1EA93349-82A6-400C-9AE1-B217373108B3}" destId="{9E224DC4-1AE2-4C9C-A620-6606F3897210}" srcOrd="0" destOrd="0" presId="urn:microsoft.com/office/officeart/2005/8/layout/hierarchy1"/>
    <dgm:cxn modelId="{7943CFC5-F097-4EEC-908A-4860A218D106}" type="presParOf" srcId="{1EA93349-82A6-400C-9AE1-B217373108B3}" destId="{CC60D940-3B3D-4A89-9762-95B1985E71E8}" srcOrd="1" destOrd="0" presId="urn:microsoft.com/office/officeart/2005/8/layout/hierarchy1"/>
    <dgm:cxn modelId="{535FCAE3-1A79-431B-A9B9-12E358D7C239}" type="presParOf" srcId="{A9B13D8E-7160-42F7-87DE-B7E5A2CD585F}" destId="{81881EAE-E53F-4ED6-9438-D3C417F28B40}" srcOrd="1" destOrd="0" presId="urn:microsoft.com/office/officeart/2005/8/layout/hierarchy1"/>
    <dgm:cxn modelId="{E02CB5C2-CF94-4840-8D21-FCDAE0B50E2E}" type="presParOf" srcId="{81881EAE-E53F-4ED6-9438-D3C417F28B40}" destId="{12C97BCD-4B46-41AE-96F3-ADB4491E690B}" srcOrd="0" destOrd="0" presId="urn:microsoft.com/office/officeart/2005/8/layout/hierarchy1"/>
    <dgm:cxn modelId="{01CB8C59-F16B-4128-BEF7-51F094D9DDF5}" type="presParOf" srcId="{81881EAE-E53F-4ED6-9438-D3C417F28B40}" destId="{FEBFFE5F-D77A-45F1-ADAC-B5B7AD6BD91A}" srcOrd="1" destOrd="0" presId="urn:microsoft.com/office/officeart/2005/8/layout/hierarchy1"/>
    <dgm:cxn modelId="{335496B8-23C5-48E3-9F2D-A7C7F800B958}" type="presParOf" srcId="{FEBFFE5F-D77A-45F1-ADAC-B5B7AD6BD91A}" destId="{C06ED7C3-DE3E-457C-AAA8-CF1B60D15EA8}" srcOrd="0" destOrd="0" presId="urn:microsoft.com/office/officeart/2005/8/layout/hierarchy1"/>
    <dgm:cxn modelId="{1A9DE565-BC45-4BD6-B3A9-8370D532719E}" type="presParOf" srcId="{C06ED7C3-DE3E-457C-AAA8-CF1B60D15EA8}" destId="{746EF067-A1B6-4302-87DC-61C4B824B3A2}" srcOrd="0" destOrd="0" presId="urn:microsoft.com/office/officeart/2005/8/layout/hierarchy1"/>
    <dgm:cxn modelId="{07714260-815F-407A-BC73-634142F4D2D0}" type="presParOf" srcId="{C06ED7C3-DE3E-457C-AAA8-CF1B60D15EA8}" destId="{E31A950B-A00B-41E9-8B3F-93485826F02F}" srcOrd="1" destOrd="0" presId="urn:microsoft.com/office/officeart/2005/8/layout/hierarchy1"/>
    <dgm:cxn modelId="{EF2F3097-C463-478D-82EF-967DF146D27D}" type="presParOf" srcId="{FEBFFE5F-D77A-45F1-ADAC-B5B7AD6BD91A}" destId="{3D1C8175-F174-45F8-90F8-5EA6B26C3B02}" srcOrd="1" destOrd="0" presId="urn:microsoft.com/office/officeart/2005/8/layout/hierarchy1"/>
    <dgm:cxn modelId="{9B73AEBB-29EE-4FAD-BF6A-581520AF94C1}" type="presParOf" srcId="{0901A69F-A984-436D-8435-74A6E9D1D7E0}" destId="{1EAF1205-2F2E-4314-83AB-7D115BA5B88E}" srcOrd="2" destOrd="0" presId="urn:microsoft.com/office/officeart/2005/8/layout/hierarchy1"/>
    <dgm:cxn modelId="{F3A5CBA0-D746-426C-A2B5-A7AA007EFD11}" type="presParOf" srcId="{0901A69F-A984-436D-8435-74A6E9D1D7E0}" destId="{B10A2CBD-1065-48BC-8225-FF909ED4B705}" srcOrd="3" destOrd="0" presId="urn:microsoft.com/office/officeart/2005/8/layout/hierarchy1"/>
    <dgm:cxn modelId="{7307B0F2-7029-4024-AAC1-F1652DBDFED5}" type="presParOf" srcId="{B10A2CBD-1065-48BC-8225-FF909ED4B705}" destId="{91AF002F-AD23-4C70-9E7D-D0053FFBEB64}" srcOrd="0" destOrd="0" presId="urn:microsoft.com/office/officeart/2005/8/layout/hierarchy1"/>
    <dgm:cxn modelId="{46493330-9CBE-4409-B565-4114C3E130EC}" type="presParOf" srcId="{91AF002F-AD23-4C70-9E7D-D0053FFBEB64}" destId="{303F8983-BCAF-4C31-8A04-64D4BAEAE4F0}" srcOrd="0" destOrd="0" presId="urn:microsoft.com/office/officeart/2005/8/layout/hierarchy1"/>
    <dgm:cxn modelId="{42B158DD-BEA6-43A8-8268-37D95470F2F1}" type="presParOf" srcId="{91AF002F-AD23-4C70-9E7D-D0053FFBEB64}" destId="{D00BD626-2A79-47FC-8FB3-4836D195A908}" srcOrd="1" destOrd="0" presId="urn:microsoft.com/office/officeart/2005/8/layout/hierarchy1"/>
    <dgm:cxn modelId="{2752BC44-AC5F-4852-9FEA-34F3625810C4}" type="presParOf" srcId="{B10A2CBD-1065-48BC-8225-FF909ED4B705}" destId="{020F4413-57DA-46DF-8339-61EBD20BF185}" srcOrd="1" destOrd="0" presId="urn:microsoft.com/office/officeart/2005/8/layout/hierarchy1"/>
    <dgm:cxn modelId="{414077D3-885F-46BF-8014-788E97F90F5E}" type="presParOf" srcId="{020F4413-57DA-46DF-8339-61EBD20BF185}" destId="{9D0AFB25-DB72-4605-AE83-F4F02E109EB3}" srcOrd="0" destOrd="0" presId="urn:microsoft.com/office/officeart/2005/8/layout/hierarchy1"/>
    <dgm:cxn modelId="{7F8A0634-804C-4B83-884C-4B4B3A5E4FED}" type="presParOf" srcId="{020F4413-57DA-46DF-8339-61EBD20BF185}" destId="{C187F99F-A8C0-4437-99AE-52B6F066D331}" srcOrd="1" destOrd="0" presId="urn:microsoft.com/office/officeart/2005/8/layout/hierarchy1"/>
    <dgm:cxn modelId="{445AB214-BFAF-4DBE-A8D7-07BCD8F53D4A}" type="presParOf" srcId="{C187F99F-A8C0-4437-99AE-52B6F066D331}" destId="{2BACB635-2A3A-440C-8769-18BA545FAF69}" srcOrd="0" destOrd="0" presId="urn:microsoft.com/office/officeart/2005/8/layout/hierarchy1"/>
    <dgm:cxn modelId="{CE519BD2-DEC8-497B-8E2E-C40DF8A0DA0F}" type="presParOf" srcId="{2BACB635-2A3A-440C-8769-18BA545FAF69}" destId="{E682715D-BB12-4C4C-99AA-188B69FCFC82}" srcOrd="0" destOrd="0" presId="urn:microsoft.com/office/officeart/2005/8/layout/hierarchy1"/>
    <dgm:cxn modelId="{917D3B4E-AAA7-496A-B02D-9CF75E12F18C}" type="presParOf" srcId="{2BACB635-2A3A-440C-8769-18BA545FAF69}" destId="{F044B4E1-164A-4E7B-AC9C-0C49CC7C7247}" srcOrd="1" destOrd="0" presId="urn:microsoft.com/office/officeart/2005/8/layout/hierarchy1"/>
    <dgm:cxn modelId="{A0D19B88-0788-4498-8214-29752B8C3512}" type="presParOf" srcId="{C187F99F-A8C0-4437-99AE-52B6F066D331}" destId="{4DEAC4D4-AB62-487A-A04C-03C39F34E7E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846BD04-5CA6-488A-8D6C-ABCFA8BB944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E4F898C-C387-4952-8B00-A24692F9AC6C}">
      <dgm:prSet phldrT="[Text]" custT="1"/>
      <dgm:spPr/>
      <dgm:t>
        <a:bodyPr/>
        <a:lstStyle/>
        <a:p>
          <a:r>
            <a:rPr lang="bn-IN" sz="3200" b="1" dirty="0">
              <a:latin typeface="NikoshBAN" pitchFamily="2" charset="0"/>
              <a:cs typeface="NikoshBAN" pitchFamily="2" charset="0"/>
            </a:rPr>
            <a:t>পরিশোধকরন</a:t>
          </a:r>
          <a:r>
            <a:rPr lang="bn-BD" sz="3200" b="1" dirty="0">
              <a:latin typeface="NikoshBAN" pitchFamily="2" charset="0"/>
              <a:cs typeface="NikoshBAN" pitchFamily="2" charset="0"/>
            </a:rPr>
            <a:t>/নিঃশেষকরন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1260E97B-1E63-47F8-B600-B998DC462A68}" type="parTrans" cxnId="{A6DFA504-CB9E-4E52-9684-79A9ADEFC208}">
      <dgm:prSet/>
      <dgm:spPr/>
      <dgm:t>
        <a:bodyPr/>
        <a:lstStyle/>
        <a:p>
          <a:endParaRPr lang="en-US"/>
        </a:p>
      </dgm:t>
    </dgm:pt>
    <dgm:pt modelId="{936F8A1F-DF6F-4BD0-AFBC-F4BC0EBDC39B}" type="sibTrans" cxnId="{A6DFA504-CB9E-4E52-9684-79A9ADEFC208}">
      <dgm:prSet/>
      <dgm:spPr/>
      <dgm:t>
        <a:bodyPr/>
        <a:lstStyle/>
        <a:p>
          <a:endParaRPr lang="en-US"/>
        </a:p>
      </dgm:t>
    </dgm:pt>
    <dgm:pt modelId="{75EEBF42-2D4C-4300-B7BB-4706D66C89C1}">
      <dgm:prSet phldrT="[Text]" custT="1"/>
      <dgm:spPr/>
      <dgm:t>
        <a:bodyPr/>
        <a:lstStyle/>
        <a:p>
          <a:r>
            <a:rPr lang="bn-IN" sz="3200" b="1" dirty="0">
              <a:latin typeface="NikoshBAN" pitchFamily="2" charset="0"/>
              <a:cs typeface="NikoshBAN" pitchFamily="2" charset="0"/>
            </a:rPr>
            <a:t>বেলুন পদ্ধতি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87480726-0A56-48E9-85CE-0295A9EDDB20}" type="parTrans" cxnId="{A46B8B48-E6FE-4B77-A0B6-DBD48B0BB69A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DE905A19-9F4B-458D-A91E-5422D78D00B8}" type="sibTrans" cxnId="{A46B8B48-E6FE-4B77-A0B6-DBD48B0BB69A}">
      <dgm:prSet/>
      <dgm:spPr/>
      <dgm:t>
        <a:bodyPr/>
        <a:lstStyle/>
        <a:p>
          <a:endParaRPr lang="en-US"/>
        </a:p>
      </dgm:t>
    </dgm:pt>
    <dgm:pt modelId="{6E43DA3C-8075-45A2-B8FC-97172CED07C4}">
      <dgm:prSet phldrT="[Text]" custT="1"/>
      <dgm:spPr/>
      <dgm:t>
        <a:bodyPr/>
        <a:lstStyle/>
        <a:p>
          <a:r>
            <a:rPr lang="bn-IN" sz="3200" b="1" dirty="0">
              <a:latin typeface="NikoshBAN" pitchFamily="2" charset="0"/>
              <a:cs typeface="NikoshBAN" pitchFamily="2" charset="0"/>
            </a:rPr>
            <a:t>মূ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লধ</a:t>
          </a:r>
          <a:r>
            <a:rPr lang="bn-IN" sz="3200" b="1" dirty="0">
              <a:latin typeface="NikoshBAN" pitchFamily="2" charset="0"/>
              <a:cs typeface="NikoshBAN" pitchFamily="2" charset="0"/>
            </a:rPr>
            <a:t>ন ফেরত পদ্ধতি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51F46607-17CB-419D-937B-6E2ACD7C525E}" type="parTrans" cxnId="{1BC7D16D-E123-446E-A2CA-FA6E0F0E79A1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5D6B8E8D-C452-4189-A9FD-8A977BFAFB79}" type="sibTrans" cxnId="{1BC7D16D-E123-446E-A2CA-FA6E0F0E79A1}">
      <dgm:prSet/>
      <dgm:spPr/>
      <dgm:t>
        <a:bodyPr/>
        <a:lstStyle/>
        <a:p>
          <a:endParaRPr lang="en-US"/>
        </a:p>
      </dgm:t>
    </dgm:pt>
    <dgm:pt modelId="{8432890B-9BE4-4A68-85DB-45D2A2291AE5}" type="pres">
      <dgm:prSet presAssocID="{F846BD04-5CA6-488A-8D6C-ABCFA8BB944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458CC0F-96A3-4722-80D0-233D5A93502B}" type="pres">
      <dgm:prSet presAssocID="{4E4F898C-C387-4952-8B00-A24692F9AC6C}" presName="hierRoot1" presStyleCnt="0"/>
      <dgm:spPr/>
    </dgm:pt>
    <dgm:pt modelId="{A456A466-5CA6-458F-AC13-75F9CC2477EB}" type="pres">
      <dgm:prSet presAssocID="{4E4F898C-C387-4952-8B00-A24692F9AC6C}" presName="composite" presStyleCnt="0"/>
      <dgm:spPr/>
    </dgm:pt>
    <dgm:pt modelId="{128BC842-2E27-4F30-ACB4-E4971FD77523}" type="pres">
      <dgm:prSet presAssocID="{4E4F898C-C387-4952-8B00-A24692F9AC6C}" presName="background" presStyleLbl="node0" presStyleIdx="0" presStyleCnt="1"/>
      <dgm:spPr/>
    </dgm:pt>
    <dgm:pt modelId="{F82AA6F9-23F8-4CB6-89D7-2140561F3CD9}" type="pres">
      <dgm:prSet presAssocID="{4E4F898C-C387-4952-8B00-A24692F9AC6C}" presName="text" presStyleLbl="fgAcc0" presStyleIdx="0" presStyleCnt="1" custScaleX="18390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010960-411C-4EC9-99B7-3EAE63B89BB6}" type="pres">
      <dgm:prSet presAssocID="{4E4F898C-C387-4952-8B00-A24692F9AC6C}" presName="hierChild2" presStyleCnt="0"/>
      <dgm:spPr/>
    </dgm:pt>
    <dgm:pt modelId="{EEB9E6BD-034E-499F-BDC6-919796CAF7F8}" type="pres">
      <dgm:prSet presAssocID="{87480726-0A56-48E9-85CE-0295A9EDDB20}" presName="Name10" presStyleLbl="parChTrans1D2" presStyleIdx="0" presStyleCnt="2"/>
      <dgm:spPr/>
      <dgm:t>
        <a:bodyPr/>
        <a:lstStyle/>
        <a:p>
          <a:endParaRPr lang="en-US"/>
        </a:p>
      </dgm:t>
    </dgm:pt>
    <dgm:pt modelId="{FBE71AF6-52C0-43B8-AA81-E356AFAD138D}" type="pres">
      <dgm:prSet presAssocID="{75EEBF42-2D4C-4300-B7BB-4706D66C89C1}" presName="hierRoot2" presStyleCnt="0"/>
      <dgm:spPr/>
    </dgm:pt>
    <dgm:pt modelId="{B21A743A-E28D-4983-9931-F9E684BC0AE5}" type="pres">
      <dgm:prSet presAssocID="{75EEBF42-2D4C-4300-B7BB-4706D66C89C1}" presName="composite2" presStyleCnt="0"/>
      <dgm:spPr/>
    </dgm:pt>
    <dgm:pt modelId="{B3D64F4F-1E69-4B7D-8BFF-27F2F1E7256F}" type="pres">
      <dgm:prSet presAssocID="{75EEBF42-2D4C-4300-B7BB-4706D66C89C1}" presName="background2" presStyleLbl="node2" presStyleIdx="0" presStyleCnt="2"/>
      <dgm:spPr/>
    </dgm:pt>
    <dgm:pt modelId="{3851AF07-C316-49AC-A7CD-523328A3F704}" type="pres">
      <dgm:prSet presAssocID="{75EEBF42-2D4C-4300-B7BB-4706D66C89C1}" presName="text2" presStyleLbl="fgAcc2" presStyleIdx="0" presStyleCnt="2" custScaleX="2013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F06759-3E5E-4E76-AB4C-E7B40DF095E6}" type="pres">
      <dgm:prSet presAssocID="{75EEBF42-2D4C-4300-B7BB-4706D66C89C1}" presName="hierChild3" presStyleCnt="0"/>
      <dgm:spPr/>
    </dgm:pt>
    <dgm:pt modelId="{4287ABB3-9A39-4D28-BEFE-6A79B010166E}" type="pres">
      <dgm:prSet presAssocID="{51F46607-17CB-419D-937B-6E2ACD7C525E}" presName="Name10" presStyleLbl="parChTrans1D2" presStyleIdx="1" presStyleCnt="2"/>
      <dgm:spPr/>
      <dgm:t>
        <a:bodyPr/>
        <a:lstStyle/>
        <a:p>
          <a:endParaRPr lang="en-US"/>
        </a:p>
      </dgm:t>
    </dgm:pt>
    <dgm:pt modelId="{CC035049-D34D-46DD-BB35-7C4F37457C83}" type="pres">
      <dgm:prSet presAssocID="{6E43DA3C-8075-45A2-B8FC-97172CED07C4}" presName="hierRoot2" presStyleCnt="0"/>
      <dgm:spPr/>
    </dgm:pt>
    <dgm:pt modelId="{22F2F74A-9A20-4A15-8692-2D4BFBE22955}" type="pres">
      <dgm:prSet presAssocID="{6E43DA3C-8075-45A2-B8FC-97172CED07C4}" presName="composite2" presStyleCnt="0"/>
      <dgm:spPr/>
    </dgm:pt>
    <dgm:pt modelId="{DA625680-2190-4E93-A6E9-3874DFBAC402}" type="pres">
      <dgm:prSet presAssocID="{6E43DA3C-8075-45A2-B8FC-97172CED07C4}" presName="background2" presStyleLbl="node2" presStyleIdx="1" presStyleCnt="2"/>
      <dgm:spPr/>
    </dgm:pt>
    <dgm:pt modelId="{FF3CCB05-6CDA-41D7-9070-4F663B565F18}" type="pres">
      <dgm:prSet presAssocID="{6E43DA3C-8075-45A2-B8FC-97172CED07C4}" presName="text2" presStyleLbl="fgAcc2" presStyleIdx="1" presStyleCnt="2" custScaleX="19620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E00050-4490-4E5D-9C78-65DD29D150EA}" type="pres">
      <dgm:prSet presAssocID="{6E43DA3C-8075-45A2-B8FC-97172CED07C4}" presName="hierChild3" presStyleCnt="0"/>
      <dgm:spPr/>
    </dgm:pt>
  </dgm:ptLst>
  <dgm:cxnLst>
    <dgm:cxn modelId="{E5803AAE-CEB4-4380-BC27-CA43347D6D04}" type="presOf" srcId="{87480726-0A56-48E9-85CE-0295A9EDDB20}" destId="{EEB9E6BD-034E-499F-BDC6-919796CAF7F8}" srcOrd="0" destOrd="0" presId="urn:microsoft.com/office/officeart/2005/8/layout/hierarchy1"/>
    <dgm:cxn modelId="{1BC7D16D-E123-446E-A2CA-FA6E0F0E79A1}" srcId="{4E4F898C-C387-4952-8B00-A24692F9AC6C}" destId="{6E43DA3C-8075-45A2-B8FC-97172CED07C4}" srcOrd="1" destOrd="0" parTransId="{51F46607-17CB-419D-937B-6E2ACD7C525E}" sibTransId="{5D6B8E8D-C452-4189-A9FD-8A977BFAFB79}"/>
    <dgm:cxn modelId="{84ADBB7E-6CD6-4FDA-9598-2B644547DCED}" type="presOf" srcId="{F846BD04-5CA6-488A-8D6C-ABCFA8BB944C}" destId="{8432890B-9BE4-4A68-85DB-45D2A2291AE5}" srcOrd="0" destOrd="0" presId="urn:microsoft.com/office/officeart/2005/8/layout/hierarchy1"/>
    <dgm:cxn modelId="{7795D8DF-5AF7-4DD6-AAA5-5B1B6AB20688}" type="presOf" srcId="{6E43DA3C-8075-45A2-B8FC-97172CED07C4}" destId="{FF3CCB05-6CDA-41D7-9070-4F663B565F18}" srcOrd="0" destOrd="0" presId="urn:microsoft.com/office/officeart/2005/8/layout/hierarchy1"/>
    <dgm:cxn modelId="{A46B8B48-E6FE-4B77-A0B6-DBD48B0BB69A}" srcId="{4E4F898C-C387-4952-8B00-A24692F9AC6C}" destId="{75EEBF42-2D4C-4300-B7BB-4706D66C89C1}" srcOrd="0" destOrd="0" parTransId="{87480726-0A56-48E9-85CE-0295A9EDDB20}" sibTransId="{DE905A19-9F4B-458D-A91E-5422D78D00B8}"/>
    <dgm:cxn modelId="{A6DFA504-CB9E-4E52-9684-79A9ADEFC208}" srcId="{F846BD04-5CA6-488A-8D6C-ABCFA8BB944C}" destId="{4E4F898C-C387-4952-8B00-A24692F9AC6C}" srcOrd="0" destOrd="0" parTransId="{1260E97B-1E63-47F8-B600-B998DC462A68}" sibTransId="{936F8A1F-DF6F-4BD0-AFBC-F4BC0EBDC39B}"/>
    <dgm:cxn modelId="{2FC0EDD5-2300-4699-99B5-2AAB2047D8B5}" type="presOf" srcId="{51F46607-17CB-419D-937B-6E2ACD7C525E}" destId="{4287ABB3-9A39-4D28-BEFE-6A79B010166E}" srcOrd="0" destOrd="0" presId="urn:microsoft.com/office/officeart/2005/8/layout/hierarchy1"/>
    <dgm:cxn modelId="{2EFB3D76-DFCD-480C-A543-9B51E435D768}" type="presOf" srcId="{75EEBF42-2D4C-4300-B7BB-4706D66C89C1}" destId="{3851AF07-C316-49AC-A7CD-523328A3F704}" srcOrd="0" destOrd="0" presId="urn:microsoft.com/office/officeart/2005/8/layout/hierarchy1"/>
    <dgm:cxn modelId="{D4844B97-4316-49C9-8D57-AEA26292A200}" type="presOf" srcId="{4E4F898C-C387-4952-8B00-A24692F9AC6C}" destId="{F82AA6F9-23F8-4CB6-89D7-2140561F3CD9}" srcOrd="0" destOrd="0" presId="urn:microsoft.com/office/officeart/2005/8/layout/hierarchy1"/>
    <dgm:cxn modelId="{03B6BB12-9E81-4DCC-881F-E08B9B48623D}" type="presParOf" srcId="{8432890B-9BE4-4A68-85DB-45D2A2291AE5}" destId="{A458CC0F-96A3-4722-80D0-233D5A93502B}" srcOrd="0" destOrd="0" presId="urn:microsoft.com/office/officeart/2005/8/layout/hierarchy1"/>
    <dgm:cxn modelId="{F72171FE-F09F-4066-8716-9F62785961FD}" type="presParOf" srcId="{A458CC0F-96A3-4722-80D0-233D5A93502B}" destId="{A456A466-5CA6-458F-AC13-75F9CC2477EB}" srcOrd="0" destOrd="0" presId="urn:microsoft.com/office/officeart/2005/8/layout/hierarchy1"/>
    <dgm:cxn modelId="{D0807BBC-818E-48E0-A454-E31BF3091600}" type="presParOf" srcId="{A456A466-5CA6-458F-AC13-75F9CC2477EB}" destId="{128BC842-2E27-4F30-ACB4-E4971FD77523}" srcOrd="0" destOrd="0" presId="urn:microsoft.com/office/officeart/2005/8/layout/hierarchy1"/>
    <dgm:cxn modelId="{96FEDE33-840C-4917-B4C2-8C9888885644}" type="presParOf" srcId="{A456A466-5CA6-458F-AC13-75F9CC2477EB}" destId="{F82AA6F9-23F8-4CB6-89D7-2140561F3CD9}" srcOrd="1" destOrd="0" presId="urn:microsoft.com/office/officeart/2005/8/layout/hierarchy1"/>
    <dgm:cxn modelId="{BCE678A5-C8A1-456B-B943-0673944AD960}" type="presParOf" srcId="{A458CC0F-96A3-4722-80D0-233D5A93502B}" destId="{69010960-411C-4EC9-99B7-3EAE63B89BB6}" srcOrd="1" destOrd="0" presId="urn:microsoft.com/office/officeart/2005/8/layout/hierarchy1"/>
    <dgm:cxn modelId="{9BE5FAE0-6C6F-48BD-910F-FD1D44050715}" type="presParOf" srcId="{69010960-411C-4EC9-99B7-3EAE63B89BB6}" destId="{EEB9E6BD-034E-499F-BDC6-919796CAF7F8}" srcOrd="0" destOrd="0" presId="urn:microsoft.com/office/officeart/2005/8/layout/hierarchy1"/>
    <dgm:cxn modelId="{C507913B-FFA2-4624-9DFA-82DE51622B4F}" type="presParOf" srcId="{69010960-411C-4EC9-99B7-3EAE63B89BB6}" destId="{FBE71AF6-52C0-43B8-AA81-E356AFAD138D}" srcOrd="1" destOrd="0" presId="urn:microsoft.com/office/officeart/2005/8/layout/hierarchy1"/>
    <dgm:cxn modelId="{2797EBEC-EC66-441E-8798-55AC8B7F9177}" type="presParOf" srcId="{FBE71AF6-52C0-43B8-AA81-E356AFAD138D}" destId="{B21A743A-E28D-4983-9931-F9E684BC0AE5}" srcOrd="0" destOrd="0" presId="urn:microsoft.com/office/officeart/2005/8/layout/hierarchy1"/>
    <dgm:cxn modelId="{E7BD8CC8-7350-469F-BA4C-C4C109FDFC3A}" type="presParOf" srcId="{B21A743A-E28D-4983-9931-F9E684BC0AE5}" destId="{B3D64F4F-1E69-4B7D-8BFF-27F2F1E7256F}" srcOrd="0" destOrd="0" presId="urn:microsoft.com/office/officeart/2005/8/layout/hierarchy1"/>
    <dgm:cxn modelId="{8A857AD9-1584-4434-937D-65930D05611C}" type="presParOf" srcId="{B21A743A-E28D-4983-9931-F9E684BC0AE5}" destId="{3851AF07-C316-49AC-A7CD-523328A3F704}" srcOrd="1" destOrd="0" presId="urn:microsoft.com/office/officeart/2005/8/layout/hierarchy1"/>
    <dgm:cxn modelId="{3045DA68-710B-49E1-878D-3A6D5A0A8194}" type="presParOf" srcId="{FBE71AF6-52C0-43B8-AA81-E356AFAD138D}" destId="{BFF06759-3E5E-4E76-AB4C-E7B40DF095E6}" srcOrd="1" destOrd="0" presId="urn:microsoft.com/office/officeart/2005/8/layout/hierarchy1"/>
    <dgm:cxn modelId="{B42A2B76-EF12-43FC-8340-A7367041C32E}" type="presParOf" srcId="{69010960-411C-4EC9-99B7-3EAE63B89BB6}" destId="{4287ABB3-9A39-4D28-BEFE-6A79B010166E}" srcOrd="2" destOrd="0" presId="urn:microsoft.com/office/officeart/2005/8/layout/hierarchy1"/>
    <dgm:cxn modelId="{80549F25-42EC-4126-A917-8C5566348E9F}" type="presParOf" srcId="{69010960-411C-4EC9-99B7-3EAE63B89BB6}" destId="{CC035049-D34D-46DD-BB35-7C4F37457C83}" srcOrd="3" destOrd="0" presId="urn:microsoft.com/office/officeart/2005/8/layout/hierarchy1"/>
    <dgm:cxn modelId="{6210BA38-665B-4866-AC93-5618916BE330}" type="presParOf" srcId="{CC035049-D34D-46DD-BB35-7C4F37457C83}" destId="{22F2F74A-9A20-4A15-8692-2D4BFBE22955}" srcOrd="0" destOrd="0" presId="urn:microsoft.com/office/officeart/2005/8/layout/hierarchy1"/>
    <dgm:cxn modelId="{284161EF-66B5-4A12-937A-4C3CE39B7CE9}" type="presParOf" srcId="{22F2F74A-9A20-4A15-8692-2D4BFBE22955}" destId="{DA625680-2190-4E93-A6E9-3874DFBAC402}" srcOrd="0" destOrd="0" presId="urn:microsoft.com/office/officeart/2005/8/layout/hierarchy1"/>
    <dgm:cxn modelId="{D723E4BC-E288-48C1-8AD4-679D91F8379B}" type="presParOf" srcId="{22F2F74A-9A20-4A15-8692-2D4BFBE22955}" destId="{FF3CCB05-6CDA-41D7-9070-4F663B565F18}" srcOrd="1" destOrd="0" presId="urn:microsoft.com/office/officeart/2005/8/layout/hierarchy1"/>
    <dgm:cxn modelId="{113AB7D0-8383-4B12-B7ED-C3C49776F82A}" type="presParOf" srcId="{CC035049-D34D-46DD-BB35-7C4F37457C83}" destId="{ECE00050-4490-4E5D-9C78-65DD29D150E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114061-40F9-46DB-92C3-62FC66E38448}">
      <dsp:nvSpPr>
        <dsp:cNvPr id="0" name=""/>
        <dsp:cNvSpPr/>
      </dsp:nvSpPr>
      <dsp:spPr>
        <a:xfrm rot="5400000">
          <a:off x="1556076" y="1583167"/>
          <a:ext cx="1400175" cy="159404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33A81C3-1745-4BEB-970C-09FBC7EBA585}">
      <dsp:nvSpPr>
        <dsp:cNvPr id="0" name=""/>
        <dsp:cNvSpPr/>
      </dsp:nvSpPr>
      <dsp:spPr>
        <a:xfrm>
          <a:off x="1142546" y="16856"/>
          <a:ext cx="2357070" cy="1649872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>
              <a:latin typeface="NikoshBAN" panose="02000000000000000000" pitchFamily="2" charset="0"/>
              <a:cs typeface="NikoshBAN" panose="02000000000000000000" pitchFamily="2" charset="0"/>
            </a:rPr>
            <a:t>উদ্বৃত্ত উৎস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223101" y="97411"/>
        <a:ext cx="2195960" cy="1488762"/>
      </dsp:txXfrm>
    </dsp:sp>
    <dsp:sp modelId="{C1693B7D-97BC-46C3-B512-F99BBFE23077}">
      <dsp:nvSpPr>
        <dsp:cNvPr id="0" name=""/>
        <dsp:cNvSpPr/>
      </dsp:nvSpPr>
      <dsp:spPr>
        <a:xfrm>
          <a:off x="3655415" y="216775"/>
          <a:ext cx="2679670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ব্যক্তি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ব্যবসায় প্রতিষ্ঠান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655415" y="216775"/>
        <a:ext cx="2679670" cy="1333500"/>
      </dsp:txXfrm>
    </dsp:sp>
    <dsp:sp modelId="{9E2FE1C3-B0D8-4831-8FB8-50DBBBEBD878}">
      <dsp:nvSpPr>
        <dsp:cNvPr id="0" name=""/>
        <dsp:cNvSpPr/>
      </dsp:nvSpPr>
      <dsp:spPr>
        <a:xfrm rot="5400000">
          <a:off x="3742024" y="3436519"/>
          <a:ext cx="1400175" cy="159404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2">
            <a:tint val="50000"/>
            <a:hueOff val="-1567911"/>
            <a:satOff val="95669"/>
            <a:lumOff val="17547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0B91BB7-5FC7-4A6B-91F4-9228814D9934}">
      <dsp:nvSpPr>
        <dsp:cNvPr id="0" name=""/>
        <dsp:cNvSpPr/>
      </dsp:nvSpPr>
      <dsp:spPr>
        <a:xfrm>
          <a:off x="3371063" y="1884397"/>
          <a:ext cx="2357070" cy="1649872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2">
                <a:hueOff val="-368613"/>
                <a:satOff val="44335"/>
                <a:lumOff val="5098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368613"/>
                <a:satOff val="44335"/>
                <a:lumOff val="5098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368613"/>
                <a:satOff val="44335"/>
                <a:lumOff val="5098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>
              <a:latin typeface="NikoshBAN" panose="02000000000000000000" pitchFamily="2" charset="0"/>
              <a:cs typeface="NikoshBAN" panose="02000000000000000000" pitchFamily="2" charset="0"/>
            </a:rPr>
            <a:t>মধ্যস্থতাকারি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451618" y="1964952"/>
        <a:ext cx="2195960" cy="1488762"/>
      </dsp:txXfrm>
    </dsp:sp>
    <dsp:sp modelId="{FF1162D3-219E-428B-B4CF-2908E07671DE}">
      <dsp:nvSpPr>
        <dsp:cNvPr id="0" name=""/>
        <dsp:cNvSpPr/>
      </dsp:nvSpPr>
      <dsp:spPr>
        <a:xfrm>
          <a:off x="5903182" y="2000811"/>
          <a:ext cx="3274912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আর্থিক প্রতিষ্ঠান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903182" y="2000811"/>
        <a:ext cx="3274912" cy="1333500"/>
      </dsp:txXfrm>
    </dsp:sp>
    <dsp:sp modelId="{A5F97A75-E598-4585-9E9B-12044CFA0AA5}">
      <dsp:nvSpPr>
        <dsp:cNvPr id="0" name=""/>
        <dsp:cNvSpPr/>
      </dsp:nvSpPr>
      <dsp:spPr>
        <a:xfrm>
          <a:off x="5557012" y="3737748"/>
          <a:ext cx="2357070" cy="1649872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2">
                <a:hueOff val="-737226"/>
                <a:satOff val="88670"/>
                <a:lumOff val="10196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-737226"/>
                <a:satOff val="88670"/>
                <a:lumOff val="10196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-737226"/>
                <a:satOff val="88670"/>
                <a:lumOff val="10196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>
              <a:latin typeface="NikoshBAN" panose="02000000000000000000" pitchFamily="2" charset="0"/>
              <a:cs typeface="NikoshBAN" panose="02000000000000000000" pitchFamily="2" charset="0"/>
            </a:rPr>
            <a:t>ঘাটতি উৎস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637567" y="3818303"/>
        <a:ext cx="2195960" cy="1488762"/>
      </dsp:txXfrm>
    </dsp:sp>
    <dsp:sp modelId="{5E2874F4-A27C-40B5-A5B6-46C3CACD719A}">
      <dsp:nvSpPr>
        <dsp:cNvPr id="0" name=""/>
        <dsp:cNvSpPr/>
      </dsp:nvSpPr>
      <dsp:spPr>
        <a:xfrm>
          <a:off x="8027741" y="3908743"/>
          <a:ext cx="3561441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ব্যক্তি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ব্যবসায় প্রতিষ্ঠান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027741" y="3908743"/>
        <a:ext cx="3561441" cy="1333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1BF702-B1BF-4D27-B0B1-52C94FB4D599}">
      <dsp:nvSpPr>
        <dsp:cNvPr id="0" name=""/>
        <dsp:cNvSpPr/>
      </dsp:nvSpPr>
      <dsp:spPr>
        <a:xfrm>
          <a:off x="6620" y="749383"/>
          <a:ext cx="1094925" cy="23467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270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/>
            <a:t>অর্থের মূল্য</a:t>
          </a:r>
          <a:endParaRPr lang="en-US" sz="3200" b="1" kern="1200" dirty="0"/>
        </a:p>
      </dsp:txBody>
      <dsp:txXfrm>
        <a:off x="38689" y="781452"/>
        <a:ext cx="1030787" cy="2282603"/>
      </dsp:txXfrm>
    </dsp:sp>
    <dsp:sp modelId="{4F51CBDF-0767-4765-AE07-DA2027B8F52F}">
      <dsp:nvSpPr>
        <dsp:cNvPr id="0" name=""/>
        <dsp:cNvSpPr/>
      </dsp:nvSpPr>
      <dsp:spPr>
        <a:xfrm rot="18014468">
          <a:off x="718114" y="1231728"/>
          <a:ext cx="1544975" cy="47326"/>
        </a:xfrm>
        <a:custGeom>
          <a:avLst/>
          <a:gdLst/>
          <a:ahLst/>
          <a:cxnLst/>
          <a:rect l="0" t="0" r="0" b="0"/>
          <a:pathLst>
            <a:path>
              <a:moveTo>
                <a:pt x="0" y="23663"/>
              </a:moveTo>
              <a:lnTo>
                <a:pt x="1544975" y="23663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>
            <a:solidFill>
              <a:schemeClr val="tx1"/>
            </a:solidFill>
          </a:endParaRPr>
        </a:p>
      </dsp:txBody>
      <dsp:txXfrm>
        <a:off x="1451978" y="1216767"/>
        <a:ext cx="77248" cy="77248"/>
      </dsp:txXfrm>
    </dsp:sp>
    <dsp:sp modelId="{9B78469F-3E2A-4655-BA91-A57E7C286527}">
      <dsp:nvSpPr>
        <dsp:cNvPr id="0" name=""/>
        <dsp:cNvSpPr/>
      </dsp:nvSpPr>
      <dsp:spPr>
        <a:xfrm>
          <a:off x="1879658" y="82486"/>
          <a:ext cx="3117078" cy="10110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/>
            <a:t>ভবিষ্যৎ মূল্য</a:t>
          </a:r>
          <a:endParaRPr lang="en-US" sz="3200" b="1" kern="1200" dirty="0"/>
        </a:p>
      </dsp:txBody>
      <dsp:txXfrm>
        <a:off x="1909272" y="112100"/>
        <a:ext cx="3057850" cy="951858"/>
      </dsp:txXfrm>
    </dsp:sp>
    <dsp:sp modelId="{21674748-4C65-464A-8780-66AA4E49D80E}">
      <dsp:nvSpPr>
        <dsp:cNvPr id="0" name=""/>
        <dsp:cNvSpPr/>
      </dsp:nvSpPr>
      <dsp:spPr>
        <a:xfrm rot="3710432">
          <a:off x="683400" y="2597200"/>
          <a:ext cx="1583666" cy="47326"/>
        </a:xfrm>
        <a:custGeom>
          <a:avLst/>
          <a:gdLst/>
          <a:ahLst/>
          <a:cxnLst/>
          <a:rect l="0" t="0" r="0" b="0"/>
          <a:pathLst>
            <a:path>
              <a:moveTo>
                <a:pt x="0" y="23663"/>
              </a:moveTo>
              <a:lnTo>
                <a:pt x="1583666" y="23663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>
            <a:solidFill>
              <a:schemeClr val="tx1"/>
            </a:solidFill>
          </a:endParaRPr>
        </a:p>
      </dsp:txBody>
      <dsp:txXfrm>
        <a:off x="1435642" y="2581272"/>
        <a:ext cx="79183" cy="79183"/>
      </dsp:txXfrm>
    </dsp:sp>
    <dsp:sp modelId="{2E52CE5A-C193-450C-BA5A-D8AE17BA4258}">
      <dsp:nvSpPr>
        <dsp:cNvPr id="0" name=""/>
        <dsp:cNvSpPr/>
      </dsp:nvSpPr>
      <dsp:spPr>
        <a:xfrm>
          <a:off x="1848921" y="2813430"/>
          <a:ext cx="3076048" cy="10110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/>
            <a:t>বর্তমান মূল্য</a:t>
          </a:r>
          <a:endParaRPr lang="en-US" sz="3200" b="1" kern="1200" dirty="0"/>
        </a:p>
      </dsp:txBody>
      <dsp:txXfrm>
        <a:off x="1878535" y="2843044"/>
        <a:ext cx="3016820" cy="9518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C43CE7-3014-4C61-AD09-CC4085620F73}">
      <dsp:nvSpPr>
        <dsp:cNvPr id="0" name=""/>
        <dsp:cNvSpPr/>
      </dsp:nvSpPr>
      <dsp:spPr>
        <a:xfrm>
          <a:off x="2640" y="356366"/>
          <a:ext cx="1536910" cy="61476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kern="1200" dirty="0">
              <a:latin typeface="NikoshBAN" pitchFamily="2" charset="0"/>
              <a:cs typeface="NikoshBAN" pitchFamily="2" charset="0"/>
            </a:rPr>
            <a:t>1</a:t>
          </a:r>
          <a:endParaRPr lang="en-US" sz="2400" kern="1200" dirty="0">
            <a:latin typeface="NikoshBAN" pitchFamily="2" charset="0"/>
            <a:cs typeface="NikoshBAN" pitchFamily="2" charset="0"/>
          </a:endParaRPr>
        </a:p>
      </dsp:txBody>
      <dsp:txXfrm>
        <a:off x="310022" y="356366"/>
        <a:ext cx="922146" cy="614764"/>
      </dsp:txXfrm>
    </dsp:sp>
    <dsp:sp modelId="{9A239E29-5F6D-40EF-B7B2-A8DED4721E5B}">
      <dsp:nvSpPr>
        <dsp:cNvPr id="0" name=""/>
        <dsp:cNvSpPr/>
      </dsp:nvSpPr>
      <dsp:spPr>
        <a:xfrm>
          <a:off x="1427820" y="361690"/>
          <a:ext cx="1536910" cy="61476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kern="1200" dirty="0">
              <a:latin typeface="NikoshBAN" pitchFamily="2" charset="0"/>
              <a:cs typeface="NikoshBAN" pitchFamily="2" charset="0"/>
            </a:rPr>
            <a:t>2</a:t>
          </a:r>
          <a:endParaRPr lang="en-US" sz="2400" kern="1200" dirty="0">
            <a:latin typeface="NikoshBAN" pitchFamily="2" charset="0"/>
            <a:cs typeface="NikoshBAN" pitchFamily="2" charset="0"/>
          </a:endParaRPr>
        </a:p>
      </dsp:txBody>
      <dsp:txXfrm>
        <a:off x="1735202" y="361690"/>
        <a:ext cx="922146" cy="614764"/>
      </dsp:txXfrm>
    </dsp:sp>
    <dsp:sp modelId="{2121585A-A6F3-4DA6-B8B0-3E1909C929DB}">
      <dsp:nvSpPr>
        <dsp:cNvPr id="0" name=""/>
        <dsp:cNvSpPr/>
      </dsp:nvSpPr>
      <dsp:spPr>
        <a:xfrm>
          <a:off x="2769079" y="356366"/>
          <a:ext cx="1536910" cy="61476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kern="1200" dirty="0">
              <a:latin typeface="NikoshBAN" pitchFamily="2" charset="0"/>
              <a:cs typeface="NikoshBAN" pitchFamily="2" charset="0"/>
            </a:rPr>
            <a:t>3</a:t>
          </a:r>
          <a:endParaRPr lang="en-US" sz="2400" kern="1200" dirty="0">
            <a:latin typeface="NikoshBAN" pitchFamily="2" charset="0"/>
            <a:cs typeface="NikoshBAN" pitchFamily="2" charset="0"/>
          </a:endParaRPr>
        </a:p>
      </dsp:txBody>
      <dsp:txXfrm>
        <a:off x="3076461" y="356366"/>
        <a:ext cx="922146" cy="614764"/>
      </dsp:txXfrm>
    </dsp:sp>
    <dsp:sp modelId="{E25AD442-30D7-4711-8427-7327AC6B6364}">
      <dsp:nvSpPr>
        <dsp:cNvPr id="0" name=""/>
        <dsp:cNvSpPr/>
      </dsp:nvSpPr>
      <dsp:spPr>
        <a:xfrm>
          <a:off x="4152299" y="356366"/>
          <a:ext cx="1536910" cy="614764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kern="1200" dirty="0">
              <a:latin typeface="NikoshBAN" pitchFamily="2" charset="0"/>
              <a:cs typeface="NikoshBAN" pitchFamily="2" charset="0"/>
            </a:rPr>
            <a:t>4</a:t>
          </a:r>
          <a:endParaRPr lang="en-US" sz="2400" kern="1200" dirty="0">
            <a:latin typeface="NikoshBAN" pitchFamily="2" charset="0"/>
            <a:cs typeface="NikoshBAN" pitchFamily="2" charset="0"/>
          </a:endParaRPr>
        </a:p>
      </dsp:txBody>
      <dsp:txXfrm>
        <a:off x="4459681" y="356366"/>
        <a:ext cx="922146" cy="6147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DF714B-A3C8-4A88-BC34-E49F9D103F54}">
      <dsp:nvSpPr>
        <dsp:cNvPr id="0" name=""/>
        <dsp:cNvSpPr/>
      </dsp:nvSpPr>
      <dsp:spPr>
        <a:xfrm>
          <a:off x="8274980" y="2018846"/>
          <a:ext cx="91440" cy="3756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5691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E28E4B-51AC-40A4-9CF4-D67B342C68E6}">
      <dsp:nvSpPr>
        <dsp:cNvPr id="0" name=""/>
        <dsp:cNvSpPr/>
      </dsp:nvSpPr>
      <dsp:spPr>
        <a:xfrm>
          <a:off x="6786475" y="822876"/>
          <a:ext cx="1534225" cy="3756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022"/>
              </a:lnTo>
              <a:lnTo>
                <a:pt x="1534225" y="256022"/>
              </a:lnTo>
              <a:lnTo>
                <a:pt x="1534225" y="375691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27F6D1-8C6D-4224-984D-89C1BEAD7497}">
      <dsp:nvSpPr>
        <dsp:cNvPr id="0" name=""/>
        <dsp:cNvSpPr/>
      </dsp:nvSpPr>
      <dsp:spPr>
        <a:xfrm>
          <a:off x="5068301" y="3214815"/>
          <a:ext cx="1326229" cy="3756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022"/>
              </a:lnTo>
              <a:lnTo>
                <a:pt x="1326229" y="256022"/>
              </a:lnTo>
              <a:lnTo>
                <a:pt x="1326229" y="375691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908A67-3663-4592-ADBD-0884566BD049}">
      <dsp:nvSpPr>
        <dsp:cNvPr id="0" name=""/>
        <dsp:cNvSpPr/>
      </dsp:nvSpPr>
      <dsp:spPr>
        <a:xfrm>
          <a:off x="3755163" y="4410785"/>
          <a:ext cx="1018360" cy="3756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022"/>
              </a:lnTo>
              <a:lnTo>
                <a:pt x="1018360" y="256022"/>
              </a:lnTo>
              <a:lnTo>
                <a:pt x="1018360" y="375691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CD3222-1B2B-4465-9F62-8C115C977BD0}">
      <dsp:nvSpPr>
        <dsp:cNvPr id="0" name=""/>
        <dsp:cNvSpPr/>
      </dsp:nvSpPr>
      <dsp:spPr>
        <a:xfrm>
          <a:off x="2736803" y="4410785"/>
          <a:ext cx="1018360" cy="375691"/>
        </a:xfrm>
        <a:custGeom>
          <a:avLst/>
          <a:gdLst/>
          <a:ahLst/>
          <a:cxnLst/>
          <a:rect l="0" t="0" r="0" b="0"/>
          <a:pathLst>
            <a:path>
              <a:moveTo>
                <a:pt x="1018360" y="0"/>
              </a:moveTo>
              <a:lnTo>
                <a:pt x="1018360" y="256022"/>
              </a:lnTo>
              <a:lnTo>
                <a:pt x="0" y="256022"/>
              </a:lnTo>
              <a:lnTo>
                <a:pt x="0" y="375691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2F674B-F762-4FEA-BBD7-18F66821C3E7}">
      <dsp:nvSpPr>
        <dsp:cNvPr id="0" name=""/>
        <dsp:cNvSpPr/>
      </dsp:nvSpPr>
      <dsp:spPr>
        <a:xfrm>
          <a:off x="3755163" y="3214815"/>
          <a:ext cx="1313137" cy="375691"/>
        </a:xfrm>
        <a:custGeom>
          <a:avLst/>
          <a:gdLst/>
          <a:ahLst/>
          <a:cxnLst/>
          <a:rect l="0" t="0" r="0" b="0"/>
          <a:pathLst>
            <a:path>
              <a:moveTo>
                <a:pt x="1313137" y="0"/>
              </a:moveTo>
              <a:lnTo>
                <a:pt x="1313137" y="256022"/>
              </a:lnTo>
              <a:lnTo>
                <a:pt x="0" y="256022"/>
              </a:lnTo>
              <a:lnTo>
                <a:pt x="0" y="375691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F96D5A-CC4F-4731-AA68-043CABA79576}">
      <dsp:nvSpPr>
        <dsp:cNvPr id="0" name=""/>
        <dsp:cNvSpPr/>
      </dsp:nvSpPr>
      <dsp:spPr>
        <a:xfrm>
          <a:off x="5022581" y="2018846"/>
          <a:ext cx="91440" cy="3756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5691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5BFC1B-C5D9-45E5-B88C-469D9F1BA4DE}">
      <dsp:nvSpPr>
        <dsp:cNvPr id="0" name=""/>
        <dsp:cNvSpPr/>
      </dsp:nvSpPr>
      <dsp:spPr>
        <a:xfrm>
          <a:off x="5068301" y="822876"/>
          <a:ext cx="1718174" cy="375691"/>
        </a:xfrm>
        <a:custGeom>
          <a:avLst/>
          <a:gdLst/>
          <a:ahLst/>
          <a:cxnLst/>
          <a:rect l="0" t="0" r="0" b="0"/>
          <a:pathLst>
            <a:path>
              <a:moveTo>
                <a:pt x="1718174" y="0"/>
              </a:moveTo>
              <a:lnTo>
                <a:pt x="1718174" y="256022"/>
              </a:lnTo>
              <a:lnTo>
                <a:pt x="0" y="256022"/>
              </a:lnTo>
              <a:lnTo>
                <a:pt x="0" y="375691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D7BF33-F4B0-4E2D-BEBF-B3C418E2291D}">
      <dsp:nvSpPr>
        <dsp:cNvPr id="0" name=""/>
        <dsp:cNvSpPr/>
      </dsp:nvSpPr>
      <dsp:spPr>
        <a:xfrm>
          <a:off x="5230039" y="2598"/>
          <a:ext cx="3112871" cy="8202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2123D8-FE3E-4965-8336-BCC1ED2FDDBA}">
      <dsp:nvSpPr>
        <dsp:cNvPr id="0" name=""/>
        <dsp:cNvSpPr/>
      </dsp:nvSpPr>
      <dsp:spPr>
        <a:xfrm>
          <a:off x="5373570" y="138952"/>
          <a:ext cx="3112871" cy="8202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i="1" kern="1200" dirty="0">
              <a:latin typeface="NikoshBAN" pitchFamily="2" charset="0"/>
              <a:cs typeface="NikoshBAN" pitchFamily="2" charset="0"/>
            </a:rPr>
            <a:t>অর্থের ধারাবাহিক প্রবাহ</a:t>
          </a:r>
          <a:endParaRPr lang="en-US" sz="2800" b="1" i="1" kern="1200" dirty="0">
            <a:latin typeface="NikoshBAN" pitchFamily="2" charset="0"/>
            <a:cs typeface="NikoshBAN" pitchFamily="2" charset="0"/>
          </a:endParaRPr>
        </a:p>
      </dsp:txBody>
      <dsp:txXfrm>
        <a:off x="5397595" y="162977"/>
        <a:ext cx="3064821" cy="772228"/>
      </dsp:txXfrm>
    </dsp:sp>
    <dsp:sp modelId="{326B14D9-2462-4284-9150-246CD5EC05F6}">
      <dsp:nvSpPr>
        <dsp:cNvPr id="0" name=""/>
        <dsp:cNvSpPr/>
      </dsp:nvSpPr>
      <dsp:spPr>
        <a:xfrm>
          <a:off x="3677606" y="1198567"/>
          <a:ext cx="2781388" cy="82027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839686-D1CF-4473-BE2D-A17C89B4F2D9}">
      <dsp:nvSpPr>
        <dsp:cNvPr id="0" name=""/>
        <dsp:cNvSpPr/>
      </dsp:nvSpPr>
      <dsp:spPr>
        <a:xfrm>
          <a:off x="3821137" y="1334922"/>
          <a:ext cx="2781388" cy="8202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i="1" kern="1200" dirty="0">
              <a:latin typeface="NikoshBAN" pitchFamily="2" charset="0"/>
              <a:cs typeface="NikoshBAN" pitchFamily="2" charset="0"/>
            </a:rPr>
            <a:t>সমান</a:t>
          </a:r>
          <a:endParaRPr lang="en-US" sz="2800" b="1" i="1" kern="1200" dirty="0">
            <a:latin typeface="NikoshBAN" pitchFamily="2" charset="0"/>
            <a:cs typeface="NikoshBAN" pitchFamily="2" charset="0"/>
          </a:endParaRPr>
        </a:p>
      </dsp:txBody>
      <dsp:txXfrm>
        <a:off x="3845162" y="1358947"/>
        <a:ext cx="2733338" cy="772228"/>
      </dsp:txXfrm>
    </dsp:sp>
    <dsp:sp modelId="{C4683375-8E1F-4E98-AF12-2B8706FA26B9}">
      <dsp:nvSpPr>
        <dsp:cNvPr id="0" name=""/>
        <dsp:cNvSpPr/>
      </dsp:nvSpPr>
      <dsp:spPr>
        <a:xfrm>
          <a:off x="3943926" y="2394537"/>
          <a:ext cx="2248750" cy="82027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8A6228-C31B-463E-B3C2-581A189273E1}">
      <dsp:nvSpPr>
        <dsp:cNvPr id="0" name=""/>
        <dsp:cNvSpPr/>
      </dsp:nvSpPr>
      <dsp:spPr>
        <a:xfrm>
          <a:off x="4087456" y="2530892"/>
          <a:ext cx="2248750" cy="8202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i="1" kern="1200" dirty="0">
              <a:latin typeface="NikoshBAN" pitchFamily="2" charset="0"/>
              <a:cs typeface="NikoshBAN" pitchFamily="2" charset="0"/>
            </a:rPr>
            <a:t>বৃত্তি</a:t>
          </a:r>
          <a:endParaRPr lang="en-US" sz="2800" b="1" i="1" kern="1200" dirty="0">
            <a:latin typeface="NikoshBAN" pitchFamily="2" charset="0"/>
            <a:cs typeface="NikoshBAN" pitchFamily="2" charset="0"/>
          </a:endParaRPr>
        </a:p>
      </dsp:txBody>
      <dsp:txXfrm>
        <a:off x="4111481" y="2554917"/>
        <a:ext cx="2200700" cy="772228"/>
      </dsp:txXfrm>
    </dsp:sp>
    <dsp:sp modelId="{FD3B5CB9-FE9A-49DB-B4CA-71B049A81855}">
      <dsp:nvSpPr>
        <dsp:cNvPr id="0" name=""/>
        <dsp:cNvSpPr/>
      </dsp:nvSpPr>
      <dsp:spPr>
        <a:xfrm>
          <a:off x="2572464" y="3590507"/>
          <a:ext cx="2365397" cy="82027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3F8797-B077-44A1-94E4-43E85436FE77}">
      <dsp:nvSpPr>
        <dsp:cNvPr id="0" name=""/>
        <dsp:cNvSpPr/>
      </dsp:nvSpPr>
      <dsp:spPr>
        <a:xfrm>
          <a:off x="2715995" y="3726861"/>
          <a:ext cx="2365397" cy="8202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1" kern="1200" dirty="0" err="1" smtClean="0">
              <a:latin typeface="NikoshBAN" pitchFamily="2" charset="0"/>
              <a:cs typeface="NikoshBAN" pitchFamily="2" charset="0"/>
            </a:rPr>
            <a:t>সাময়িক</a:t>
          </a:r>
          <a:endParaRPr lang="en-US" sz="2800" b="1" i="1" kern="1200" dirty="0">
            <a:latin typeface="NikoshBAN" pitchFamily="2" charset="0"/>
            <a:cs typeface="NikoshBAN" pitchFamily="2" charset="0"/>
          </a:endParaRPr>
        </a:p>
      </dsp:txBody>
      <dsp:txXfrm>
        <a:off x="2740020" y="3750886"/>
        <a:ext cx="2317347" cy="772228"/>
      </dsp:txXfrm>
    </dsp:sp>
    <dsp:sp modelId="{04DFE8FD-E21E-4401-9D3F-4A27723C57BF}">
      <dsp:nvSpPr>
        <dsp:cNvPr id="0" name=""/>
        <dsp:cNvSpPr/>
      </dsp:nvSpPr>
      <dsp:spPr>
        <a:xfrm>
          <a:off x="1861973" y="4786477"/>
          <a:ext cx="1749659" cy="82027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D55D47-DFD8-48C1-A842-BB7E5FA88481}">
      <dsp:nvSpPr>
        <dsp:cNvPr id="0" name=""/>
        <dsp:cNvSpPr/>
      </dsp:nvSpPr>
      <dsp:spPr>
        <a:xfrm>
          <a:off x="2005503" y="4922831"/>
          <a:ext cx="1749659" cy="8202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i="1" kern="1200" dirty="0" smtClean="0">
              <a:latin typeface="NikoshBAN" pitchFamily="2" charset="0"/>
              <a:cs typeface="NikoshBAN" pitchFamily="2" charset="0"/>
            </a:rPr>
            <a:t>সাধারন</a:t>
          </a:r>
          <a:endParaRPr lang="en-US" sz="2800" b="1" i="1" kern="1200" dirty="0">
            <a:latin typeface="NikoshBAN" pitchFamily="2" charset="0"/>
            <a:cs typeface="NikoshBAN" pitchFamily="2" charset="0"/>
          </a:endParaRPr>
        </a:p>
      </dsp:txBody>
      <dsp:txXfrm>
        <a:off x="2029528" y="4946856"/>
        <a:ext cx="1701609" cy="772228"/>
      </dsp:txXfrm>
    </dsp:sp>
    <dsp:sp modelId="{3C0A18F9-8729-4C81-B121-DB2D0F78C9B5}">
      <dsp:nvSpPr>
        <dsp:cNvPr id="0" name=""/>
        <dsp:cNvSpPr/>
      </dsp:nvSpPr>
      <dsp:spPr>
        <a:xfrm>
          <a:off x="3898694" y="4786477"/>
          <a:ext cx="1749659" cy="82027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0233F2-5933-4CCB-AAAB-D57C0238419E}">
      <dsp:nvSpPr>
        <dsp:cNvPr id="0" name=""/>
        <dsp:cNvSpPr/>
      </dsp:nvSpPr>
      <dsp:spPr>
        <a:xfrm>
          <a:off x="4042225" y="4922831"/>
          <a:ext cx="1749659" cy="8202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i="1" kern="1200" dirty="0" smtClean="0">
              <a:latin typeface="NikoshBAN" pitchFamily="2" charset="0"/>
              <a:cs typeface="NikoshBAN" pitchFamily="2" charset="0"/>
            </a:rPr>
            <a:t>অগ্রিম/প্রদেয়</a:t>
          </a:r>
          <a:endParaRPr lang="en-US" sz="2800" b="1" i="1" kern="1200" dirty="0">
            <a:latin typeface="NikoshBAN" pitchFamily="2" charset="0"/>
            <a:cs typeface="NikoshBAN" pitchFamily="2" charset="0"/>
          </a:endParaRPr>
        </a:p>
      </dsp:txBody>
      <dsp:txXfrm>
        <a:off x="4066250" y="4946856"/>
        <a:ext cx="1701609" cy="772228"/>
      </dsp:txXfrm>
    </dsp:sp>
    <dsp:sp modelId="{52924D35-C945-4580-9746-924B49E02E23}">
      <dsp:nvSpPr>
        <dsp:cNvPr id="0" name=""/>
        <dsp:cNvSpPr/>
      </dsp:nvSpPr>
      <dsp:spPr>
        <a:xfrm>
          <a:off x="5224924" y="3590507"/>
          <a:ext cx="2339213" cy="82027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83BD3F-15A1-43D8-8DA6-85BD4A2B243A}">
      <dsp:nvSpPr>
        <dsp:cNvPr id="0" name=""/>
        <dsp:cNvSpPr/>
      </dsp:nvSpPr>
      <dsp:spPr>
        <a:xfrm>
          <a:off x="5368454" y="3726861"/>
          <a:ext cx="2339213" cy="8202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1" kern="1200" dirty="0" err="1" smtClean="0">
              <a:latin typeface="NikoshBAN" pitchFamily="2" charset="0"/>
              <a:cs typeface="NikoshBAN" pitchFamily="2" charset="0"/>
            </a:rPr>
            <a:t>চিরন্তনী</a:t>
          </a:r>
          <a:endParaRPr lang="bn-IN" sz="2800" b="1" i="1" kern="1200" dirty="0">
            <a:latin typeface="NikoshBAN" pitchFamily="2" charset="0"/>
            <a:cs typeface="NikoshBAN" pitchFamily="2" charset="0"/>
          </a:endParaRPr>
        </a:p>
      </dsp:txBody>
      <dsp:txXfrm>
        <a:off x="5392479" y="3750886"/>
        <a:ext cx="2291163" cy="772228"/>
      </dsp:txXfrm>
    </dsp:sp>
    <dsp:sp modelId="{207635F9-3D9F-4B57-956E-0E02D2BA815F}">
      <dsp:nvSpPr>
        <dsp:cNvPr id="0" name=""/>
        <dsp:cNvSpPr/>
      </dsp:nvSpPr>
      <dsp:spPr>
        <a:xfrm>
          <a:off x="6746057" y="1198567"/>
          <a:ext cx="3149286" cy="82027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E8DC85-459D-4ADB-B824-A6413667BE9B}">
      <dsp:nvSpPr>
        <dsp:cNvPr id="0" name=""/>
        <dsp:cNvSpPr/>
      </dsp:nvSpPr>
      <dsp:spPr>
        <a:xfrm>
          <a:off x="6889587" y="1334922"/>
          <a:ext cx="3149286" cy="8202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i="1" kern="1200" dirty="0">
              <a:latin typeface="NikoshBAN" pitchFamily="2" charset="0"/>
              <a:cs typeface="NikoshBAN" pitchFamily="2" charset="0"/>
            </a:rPr>
            <a:t>অসমান</a:t>
          </a:r>
          <a:endParaRPr lang="en-US" sz="2800" b="1" i="1" kern="1200" dirty="0">
            <a:latin typeface="NikoshBAN" pitchFamily="2" charset="0"/>
            <a:cs typeface="NikoshBAN" pitchFamily="2" charset="0"/>
          </a:endParaRPr>
        </a:p>
      </dsp:txBody>
      <dsp:txXfrm>
        <a:off x="6913612" y="1358947"/>
        <a:ext cx="3101236" cy="772228"/>
      </dsp:txXfrm>
    </dsp:sp>
    <dsp:sp modelId="{54D6A773-6A2E-446D-8B6B-23A5496D6F48}">
      <dsp:nvSpPr>
        <dsp:cNvPr id="0" name=""/>
        <dsp:cNvSpPr/>
      </dsp:nvSpPr>
      <dsp:spPr>
        <a:xfrm>
          <a:off x="7405405" y="2394537"/>
          <a:ext cx="1830589" cy="82027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3EA7EF-82B4-4577-87B6-53DB6AC381F4}">
      <dsp:nvSpPr>
        <dsp:cNvPr id="0" name=""/>
        <dsp:cNvSpPr/>
      </dsp:nvSpPr>
      <dsp:spPr>
        <a:xfrm>
          <a:off x="7548936" y="2530892"/>
          <a:ext cx="1830589" cy="8202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সাধারন</a:t>
          </a:r>
          <a:r>
            <a:rPr lang="en-US" sz="2800" b="1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সুদ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7572961" y="2554917"/>
        <a:ext cx="1782539" cy="7722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8DC225-48F3-48D1-8CE4-B2540FCF4BAD}">
      <dsp:nvSpPr>
        <dsp:cNvPr id="0" name=""/>
        <dsp:cNvSpPr/>
      </dsp:nvSpPr>
      <dsp:spPr>
        <a:xfrm>
          <a:off x="8769005" y="2844261"/>
          <a:ext cx="91440" cy="3324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2415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87A6D6-F45A-4F19-A5F7-2E72FF32454B}">
      <dsp:nvSpPr>
        <dsp:cNvPr id="0" name=""/>
        <dsp:cNvSpPr/>
      </dsp:nvSpPr>
      <dsp:spPr>
        <a:xfrm>
          <a:off x="6702251" y="1786055"/>
          <a:ext cx="2112473" cy="332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531"/>
              </a:lnTo>
              <a:lnTo>
                <a:pt x="2112473" y="226531"/>
              </a:lnTo>
              <a:lnTo>
                <a:pt x="2112473" y="332415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B2DE9D-14EC-459F-8F27-DE1BDA47E75B}">
      <dsp:nvSpPr>
        <dsp:cNvPr id="0" name=""/>
        <dsp:cNvSpPr/>
      </dsp:nvSpPr>
      <dsp:spPr>
        <a:xfrm>
          <a:off x="4794708" y="2844261"/>
          <a:ext cx="2192949" cy="332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531"/>
              </a:lnTo>
              <a:lnTo>
                <a:pt x="2192949" y="226531"/>
              </a:lnTo>
              <a:lnTo>
                <a:pt x="2192949" y="332415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08CEAD-A03A-4ACA-8332-48C7F5EE2B15}">
      <dsp:nvSpPr>
        <dsp:cNvPr id="0" name=""/>
        <dsp:cNvSpPr/>
      </dsp:nvSpPr>
      <dsp:spPr>
        <a:xfrm>
          <a:off x="4794708" y="2844261"/>
          <a:ext cx="1315769" cy="332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531"/>
              </a:lnTo>
              <a:lnTo>
                <a:pt x="1315769" y="226531"/>
              </a:lnTo>
              <a:lnTo>
                <a:pt x="1315769" y="332415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EECFD5-47C7-42D6-80F0-176E19F9AC39}">
      <dsp:nvSpPr>
        <dsp:cNvPr id="0" name=""/>
        <dsp:cNvSpPr/>
      </dsp:nvSpPr>
      <dsp:spPr>
        <a:xfrm>
          <a:off x="4794708" y="2844261"/>
          <a:ext cx="438589" cy="332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531"/>
              </a:lnTo>
              <a:lnTo>
                <a:pt x="438589" y="226531"/>
              </a:lnTo>
              <a:lnTo>
                <a:pt x="438589" y="332415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81DDBF-B7D6-4F4D-912E-8C56C11349CB}">
      <dsp:nvSpPr>
        <dsp:cNvPr id="0" name=""/>
        <dsp:cNvSpPr/>
      </dsp:nvSpPr>
      <dsp:spPr>
        <a:xfrm>
          <a:off x="4356118" y="2844261"/>
          <a:ext cx="438589" cy="332415"/>
        </a:xfrm>
        <a:custGeom>
          <a:avLst/>
          <a:gdLst/>
          <a:ahLst/>
          <a:cxnLst/>
          <a:rect l="0" t="0" r="0" b="0"/>
          <a:pathLst>
            <a:path>
              <a:moveTo>
                <a:pt x="438589" y="0"/>
              </a:moveTo>
              <a:lnTo>
                <a:pt x="438589" y="226531"/>
              </a:lnTo>
              <a:lnTo>
                <a:pt x="0" y="226531"/>
              </a:lnTo>
              <a:lnTo>
                <a:pt x="0" y="332415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8D33C6-5C6C-4EAA-9C5B-41A2F94E1CE6}">
      <dsp:nvSpPr>
        <dsp:cNvPr id="0" name=""/>
        <dsp:cNvSpPr/>
      </dsp:nvSpPr>
      <dsp:spPr>
        <a:xfrm>
          <a:off x="3478938" y="2844261"/>
          <a:ext cx="1315769" cy="332415"/>
        </a:xfrm>
        <a:custGeom>
          <a:avLst/>
          <a:gdLst/>
          <a:ahLst/>
          <a:cxnLst/>
          <a:rect l="0" t="0" r="0" b="0"/>
          <a:pathLst>
            <a:path>
              <a:moveTo>
                <a:pt x="1315769" y="0"/>
              </a:moveTo>
              <a:lnTo>
                <a:pt x="1315769" y="226531"/>
              </a:lnTo>
              <a:lnTo>
                <a:pt x="0" y="226531"/>
              </a:lnTo>
              <a:lnTo>
                <a:pt x="0" y="332415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66979E-E9A0-4608-889A-AD9DE9E5560C}">
      <dsp:nvSpPr>
        <dsp:cNvPr id="0" name=""/>
        <dsp:cNvSpPr/>
      </dsp:nvSpPr>
      <dsp:spPr>
        <a:xfrm>
          <a:off x="2601758" y="2844261"/>
          <a:ext cx="2192949" cy="332415"/>
        </a:xfrm>
        <a:custGeom>
          <a:avLst/>
          <a:gdLst/>
          <a:ahLst/>
          <a:cxnLst/>
          <a:rect l="0" t="0" r="0" b="0"/>
          <a:pathLst>
            <a:path>
              <a:moveTo>
                <a:pt x="2192949" y="0"/>
              </a:moveTo>
              <a:lnTo>
                <a:pt x="2192949" y="226531"/>
              </a:lnTo>
              <a:lnTo>
                <a:pt x="0" y="226531"/>
              </a:lnTo>
              <a:lnTo>
                <a:pt x="0" y="332415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41B026-D6B0-45D1-BB99-138666FD9988}">
      <dsp:nvSpPr>
        <dsp:cNvPr id="0" name=""/>
        <dsp:cNvSpPr/>
      </dsp:nvSpPr>
      <dsp:spPr>
        <a:xfrm>
          <a:off x="4794708" y="1786055"/>
          <a:ext cx="1907543" cy="332415"/>
        </a:xfrm>
        <a:custGeom>
          <a:avLst/>
          <a:gdLst/>
          <a:ahLst/>
          <a:cxnLst/>
          <a:rect l="0" t="0" r="0" b="0"/>
          <a:pathLst>
            <a:path>
              <a:moveTo>
                <a:pt x="1907543" y="0"/>
              </a:moveTo>
              <a:lnTo>
                <a:pt x="1907543" y="226531"/>
              </a:lnTo>
              <a:lnTo>
                <a:pt x="0" y="226531"/>
              </a:lnTo>
              <a:lnTo>
                <a:pt x="0" y="332415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AD79F8-2066-4A00-8672-0F748E290A50}">
      <dsp:nvSpPr>
        <dsp:cNvPr id="0" name=""/>
        <dsp:cNvSpPr/>
      </dsp:nvSpPr>
      <dsp:spPr>
        <a:xfrm>
          <a:off x="4627210" y="713994"/>
          <a:ext cx="2075041" cy="346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386"/>
              </a:lnTo>
              <a:lnTo>
                <a:pt x="2075041" y="240386"/>
              </a:lnTo>
              <a:lnTo>
                <a:pt x="2075041" y="346271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A5E198-51A7-442A-9AD6-654D53B6D31B}">
      <dsp:nvSpPr>
        <dsp:cNvPr id="0" name=""/>
        <dsp:cNvSpPr/>
      </dsp:nvSpPr>
      <dsp:spPr>
        <a:xfrm>
          <a:off x="2323260" y="713994"/>
          <a:ext cx="2303950" cy="346271"/>
        </a:xfrm>
        <a:custGeom>
          <a:avLst/>
          <a:gdLst/>
          <a:ahLst/>
          <a:cxnLst/>
          <a:rect l="0" t="0" r="0" b="0"/>
          <a:pathLst>
            <a:path>
              <a:moveTo>
                <a:pt x="2303950" y="0"/>
              </a:moveTo>
              <a:lnTo>
                <a:pt x="2303950" y="240386"/>
              </a:lnTo>
              <a:lnTo>
                <a:pt x="0" y="240386"/>
              </a:lnTo>
              <a:lnTo>
                <a:pt x="0" y="346271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ABC261-C773-41EB-844D-FACFEF61092A}">
      <dsp:nvSpPr>
        <dsp:cNvPr id="0" name=""/>
        <dsp:cNvSpPr/>
      </dsp:nvSpPr>
      <dsp:spPr>
        <a:xfrm>
          <a:off x="1910761" y="-11795"/>
          <a:ext cx="5432899" cy="7257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57177-3A3D-4E4A-9053-B2F01500C0AC}">
      <dsp:nvSpPr>
        <dsp:cNvPr id="0" name=""/>
        <dsp:cNvSpPr/>
      </dsp:nvSpPr>
      <dsp:spPr>
        <a:xfrm>
          <a:off x="2037758" y="108851"/>
          <a:ext cx="5432899" cy="7257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সুদ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059016" y="130109"/>
        <a:ext cx="5390383" cy="683274"/>
      </dsp:txXfrm>
    </dsp:sp>
    <dsp:sp modelId="{1999B4CB-0345-442B-B4D5-1C2D7E95525C}">
      <dsp:nvSpPr>
        <dsp:cNvPr id="0" name=""/>
        <dsp:cNvSpPr/>
      </dsp:nvSpPr>
      <dsp:spPr>
        <a:xfrm>
          <a:off x="333657" y="1060265"/>
          <a:ext cx="3979204" cy="72579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E1B01A-1666-4F42-819F-282B82405443}">
      <dsp:nvSpPr>
        <dsp:cNvPr id="0" name=""/>
        <dsp:cNvSpPr/>
      </dsp:nvSpPr>
      <dsp:spPr>
        <a:xfrm>
          <a:off x="460655" y="1180912"/>
          <a:ext cx="3979204" cy="7257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সরল সুদ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81913" y="1202170"/>
        <a:ext cx="3936688" cy="683274"/>
      </dsp:txXfrm>
    </dsp:sp>
    <dsp:sp modelId="{CC4C28C0-FF9E-4781-B1AC-05176EACC6DE}">
      <dsp:nvSpPr>
        <dsp:cNvPr id="0" name=""/>
        <dsp:cNvSpPr/>
      </dsp:nvSpPr>
      <dsp:spPr>
        <a:xfrm>
          <a:off x="4566857" y="1060265"/>
          <a:ext cx="4270789" cy="72579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D54AA7-A0F3-470D-8857-9DE2D1045F29}">
      <dsp:nvSpPr>
        <dsp:cNvPr id="0" name=""/>
        <dsp:cNvSpPr/>
      </dsp:nvSpPr>
      <dsp:spPr>
        <a:xfrm>
          <a:off x="4693854" y="1180912"/>
          <a:ext cx="4270789" cy="7257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চক্রবৃদ্ধি সুদ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715112" y="1202170"/>
        <a:ext cx="4228273" cy="683274"/>
      </dsp:txXfrm>
    </dsp:sp>
    <dsp:sp modelId="{51EB0C0F-DE7F-4195-BEFC-2DD8238C58A0}">
      <dsp:nvSpPr>
        <dsp:cNvPr id="0" name=""/>
        <dsp:cNvSpPr/>
      </dsp:nvSpPr>
      <dsp:spPr>
        <a:xfrm>
          <a:off x="2809232" y="2118471"/>
          <a:ext cx="3970952" cy="72579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EBD776-6DAD-4010-9640-C4CFF0B1CC12}">
      <dsp:nvSpPr>
        <dsp:cNvPr id="0" name=""/>
        <dsp:cNvSpPr/>
      </dsp:nvSpPr>
      <dsp:spPr>
        <a:xfrm>
          <a:off x="2936229" y="2239118"/>
          <a:ext cx="3970952" cy="7257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সবিরাম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957487" y="2260376"/>
        <a:ext cx="3928436" cy="683274"/>
      </dsp:txXfrm>
    </dsp:sp>
    <dsp:sp modelId="{6FCA566D-74D1-4FFA-8AD4-C197165676C4}">
      <dsp:nvSpPr>
        <dsp:cNvPr id="0" name=""/>
        <dsp:cNvSpPr/>
      </dsp:nvSpPr>
      <dsp:spPr>
        <a:xfrm>
          <a:off x="2290165" y="3176676"/>
          <a:ext cx="623185" cy="154970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A84FC3-7772-4484-9A43-8F0B7ED47B17}">
      <dsp:nvSpPr>
        <dsp:cNvPr id="0" name=""/>
        <dsp:cNvSpPr/>
      </dsp:nvSpPr>
      <dsp:spPr>
        <a:xfrm>
          <a:off x="2417163" y="3297324"/>
          <a:ext cx="623185" cy="1549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সপ্তাহিক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435415" y="3315576"/>
        <a:ext cx="586681" cy="1513203"/>
      </dsp:txXfrm>
    </dsp:sp>
    <dsp:sp modelId="{8D873B6F-AF0A-4003-9F79-AD775F0466B4}">
      <dsp:nvSpPr>
        <dsp:cNvPr id="0" name=""/>
        <dsp:cNvSpPr/>
      </dsp:nvSpPr>
      <dsp:spPr>
        <a:xfrm>
          <a:off x="3167345" y="3176676"/>
          <a:ext cx="623185" cy="154970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9FC63E-6B1F-448F-A3BC-1EF078523F73}">
      <dsp:nvSpPr>
        <dsp:cNvPr id="0" name=""/>
        <dsp:cNvSpPr/>
      </dsp:nvSpPr>
      <dsp:spPr>
        <a:xfrm>
          <a:off x="3294343" y="3297324"/>
          <a:ext cx="623185" cy="1549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পাক্ষিক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312595" y="3315576"/>
        <a:ext cx="586681" cy="1513203"/>
      </dsp:txXfrm>
    </dsp:sp>
    <dsp:sp modelId="{D7910345-D135-49BE-B6C2-FECF41A9C12A}">
      <dsp:nvSpPr>
        <dsp:cNvPr id="0" name=""/>
        <dsp:cNvSpPr/>
      </dsp:nvSpPr>
      <dsp:spPr>
        <a:xfrm>
          <a:off x="4044525" y="3176676"/>
          <a:ext cx="623185" cy="154970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B140F5-6891-46AA-A99A-60B2FF6CCB22}">
      <dsp:nvSpPr>
        <dsp:cNvPr id="0" name=""/>
        <dsp:cNvSpPr/>
      </dsp:nvSpPr>
      <dsp:spPr>
        <a:xfrm>
          <a:off x="4171523" y="3297324"/>
          <a:ext cx="623185" cy="1549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মাসিক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189775" y="3315576"/>
        <a:ext cx="586681" cy="1513203"/>
      </dsp:txXfrm>
    </dsp:sp>
    <dsp:sp modelId="{67B19C93-102B-4565-B14F-68ACD7D66A90}">
      <dsp:nvSpPr>
        <dsp:cNvPr id="0" name=""/>
        <dsp:cNvSpPr/>
      </dsp:nvSpPr>
      <dsp:spPr>
        <a:xfrm>
          <a:off x="4921705" y="3176676"/>
          <a:ext cx="623185" cy="154970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BAD608-AC81-4677-85C7-EA63B97FD01E}">
      <dsp:nvSpPr>
        <dsp:cNvPr id="0" name=""/>
        <dsp:cNvSpPr/>
      </dsp:nvSpPr>
      <dsp:spPr>
        <a:xfrm>
          <a:off x="5048703" y="3297324"/>
          <a:ext cx="623185" cy="1549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ত্রৈমাসিক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066955" y="3315576"/>
        <a:ext cx="586681" cy="1513203"/>
      </dsp:txXfrm>
    </dsp:sp>
    <dsp:sp modelId="{65C873D8-1BD9-43FF-A6D4-B9338BC8D44C}">
      <dsp:nvSpPr>
        <dsp:cNvPr id="0" name=""/>
        <dsp:cNvSpPr/>
      </dsp:nvSpPr>
      <dsp:spPr>
        <a:xfrm>
          <a:off x="5798885" y="3176676"/>
          <a:ext cx="623185" cy="154970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77C8D1-3AFE-4463-BB50-BB4FA0A883D3}">
      <dsp:nvSpPr>
        <dsp:cNvPr id="0" name=""/>
        <dsp:cNvSpPr/>
      </dsp:nvSpPr>
      <dsp:spPr>
        <a:xfrm>
          <a:off x="5925883" y="3297324"/>
          <a:ext cx="623185" cy="1549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ষান্মাসিক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944135" y="3315576"/>
        <a:ext cx="586681" cy="1513203"/>
      </dsp:txXfrm>
    </dsp:sp>
    <dsp:sp modelId="{3EAD2205-A727-4214-B9E0-20DA32BB8944}">
      <dsp:nvSpPr>
        <dsp:cNvPr id="0" name=""/>
        <dsp:cNvSpPr/>
      </dsp:nvSpPr>
      <dsp:spPr>
        <a:xfrm>
          <a:off x="6676065" y="3176676"/>
          <a:ext cx="623185" cy="154970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128409-BC10-40E5-AE2A-44B565F851B6}">
      <dsp:nvSpPr>
        <dsp:cNvPr id="0" name=""/>
        <dsp:cNvSpPr/>
      </dsp:nvSpPr>
      <dsp:spPr>
        <a:xfrm>
          <a:off x="6803063" y="3297324"/>
          <a:ext cx="623185" cy="1549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বাৎসরিক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821315" y="3315576"/>
        <a:ext cx="586681" cy="1513203"/>
      </dsp:txXfrm>
    </dsp:sp>
    <dsp:sp modelId="{3199333A-0661-4099-8752-4C10674D224A}">
      <dsp:nvSpPr>
        <dsp:cNvPr id="0" name=""/>
        <dsp:cNvSpPr/>
      </dsp:nvSpPr>
      <dsp:spPr>
        <a:xfrm>
          <a:off x="7034179" y="2118471"/>
          <a:ext cx="3561092" cy="72579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7F6EF9-7FE1-4126-ABD9-A91EE8BF98ED}">
      <dsp:nvSpPr>
        <dsp:cNvPr id="0" name=""/>
        <dsp:cNvSpPr/>
      </dsp:nvSpPr>
      <dsp:spPr>
        <a:xfrm>
          <a:off x="7161176" y="2239118"/>
          <a:ext cx="3561092" cy="7257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অবিরাম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182434" y="2260376"/>
        <a:ext cx="3518576" cy="683274"/>
      </dsp:txXfrm>
    </dsp:sp>
    <dsp:sp modelId="{38815905-12FB-4FFD-910B-8B1E63B3E8E8}">
      <dsp:nvSpPr>
        <dsp:cNvPr id="0" name=""/>
        <dsp:cNvSpPr/>
      </dsp:nvSpPr>
      <dsp:spPr>
        <a:xfrm>
          <a:off x="8289264" y="3176676"/>
          <a:ext cx="1050921" cy="154970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FC3C0A-5C06-4675-B315-1C65A2985F05}">
      <dsp:nvSpPr>
        <dsp:cNvPr id="0" name=""/>
        <dsp:cNvSpPr/>
      </dsp:nvSpPr>
      <dsp:spPr>
        <a:xfrm>
          <a:off x="8416262" y="3297324"/>
          <a:ext cx="1050921" cy="1549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দৈনিক</a:t>
          </a:r>
        </a:p>
      </dsp:txBody>
      <dsp:txXfrm>
        <a:off x="8447042" y="3328104"/>
        <a:ext cx="989361" cy="148814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25D0AC-B62C-4F0D-8B7A-7F1C2E549D40}">
      <dsp:nvSpPr>
        <dsp:cNvPr id="0" name=""/>
        <dsp:cNvSpPr/>
      </dsp:nvSpPr>
      <dsp:spPr>
        <a:xfrm>
          <a:off x="8215127" y="2720663"/>
          <a:ext cx="91440" cy="6228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285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6F93A2-98FB-4709-BA45-062ECBD1D555}">
      <dsp:nvSpPr>
        <dsp:cNvPr id="0" name=""/>
        <dsp:cNvSpPr/>
      </dsp:nvSpPr>
      <dsp:spPr>
        <a:xfrm>
          <a:off x="5831444" y="1345761"/>
          <a:ext cx="2429402" cy="5954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7029"/>
              </a:lnTo>
              <a:lnTo>
                <a:pt x="2429402" y="397029"/>
              </a:lnTo>
              <a:lnTo>
                <a:pt x="2429402" y="595427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3C0EDA-42E6-42AE-9A4F-4AC97CFBF614}">
      <dsp:nvSpPr>
        <dsp:cNvPr id="0" name=""/>
        <dsp:cNvSpPr/>
      </dsp:nvSpPr>
      <dsp:spPr>
        <a:xfrm>
          <a:off x="3356321" y="2720663"/>
          <a:ext cx="91440" cy="6228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285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A239D8-7CFF-40E9-A584-C959AC4B3021}">
      <dsp:nvSpPr>
        <dsp:cNvPr id="0" name=""/>
        <dsp:cNvSpPr/>
      </dsp:nvSpPr>
      <dsp:spPr>
        <a:xfrm>
          <a:off x="3402041" y="1345761"/>
          <a:ext cx="2429402" cy="595427"/>
        </a:xfrm>
        <a:custGeom>
          <a:avLst/>
          <a:gdLst/>
          <a:ahLst/>
          <a:cxnLst/>
          <a:rect l="0" t="0" r="0" b="0"/>
          <a:pathLst>
            <a:path>
              <a:moveTo>
                <a:pt x="2429402" y="0"/>
              </a:moveTo>
              <a:lnTo>
                <a:pt x="2429402" y="397029"/>
              </a:lnTo>
              <a:lnTo>
                <a:pt x="0" y="397029"/>
              </a:lnTo>
              <a:lnTo>
                <a:pt x="0" y="595427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7F090C-DD88-4EE9-B1B8-C12F2A0B31D8}">
      <dsp:nvSpPr>
        <dsp:cNvPr id="0" name=""/>
        <dsp:cNvSpPr/>
      </dsp:nvSpPr>
      <dsp:spPr>
        <a:xfrm>
          <a:off x="3193759" y="28909"/>
          <a:ext cx="5275369" cy="13168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7DDE22-65A5-4304-85AF-D90CF912254C}">
      <dsp:nvSpPr>
        <dsp:cNvPr id="0" name=""/>
        <dsp:cNvSpPr/>
      </dsp:nvSpPr>
      <dsp:spPr>
        <a:xfrm>
          <a:off x="3431718" y="254970"/>
          <a:ext cx="5275369" cy="13168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কার্যকরি সুদের হার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EIR=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3200" b="1" i="1" kern="1200" smtClean="0">
                      <a:latin typeface="Cambria Math"/>
                    </a:rPr>
                  </m:ctrlPr>
                </m:fPr>
                <m:num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𝑻𝒐𝒕𝒂𝒍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𝒊𝒏𝒕𝒆𝒓𝒆𝒔𝒕</m:t>
                  </m:r>
                </m:num>
                <m:den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𝒕𝒐𝒕𝒂𝒍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𝒑𝒓𝒊𝒏𝒄𝒊𝒑𝒂𝒍</m:t>
                  </m:r>
                </m:den>
              </m:f>
            </m:oMath>
          </a14:m>
          <a:endParaRPr lang="bn-IN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470287" y="293539"/>
        <a:ext cx="5198231" cy="1239714"/>
      </dsp:txXfrm>
    </dsp:sp>
    <dsp:sp modelId="{BF6B713B-11E8-402A-ACEE-D13FFD438471}">
      <dsp:nvSpPr>
        <dsp:cNvPr id="0" name=""/>
        <dsp:cNvSpPr/>
      </dsp:nvSpPr>
      <dsp:spPr>
        <a:xfrm>
          <a:off x="1210597" y="1941189"/>
          <a:ext cx="4382887" cy="77947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A4F522-050A-470B-970D-5E70B429A5F3}">
      <dsp:nvSpPr>
        <dsp:cNvPr id="0" name=""/>
        <dsp:cNvSpPr/>
      </dsp:nvSpPr>
      <dsp:spPr>
        <a:xfrm>
          <a:off x="1448556" y="2167250"/>
          <a:ext cx="4382887" cy="779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সবিরাম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471386" y="2190080"/>
        <a:ext cx="4337227" cy="733813"/>
      </dsp:txXfrm>
    </dsp:sp>
    <dsp:sp modelId="{ECB64591-41EF-4969-9CEA-E4D194A4F89E}">
      <dsp:nvSpPr>
        <dsp:cNvPr id="0" name=""/>
        <dsp:cNvSpPr/>
      </dsp:nvSpPr>
      <dsp:spPr>
        <a:xfrm>
          <a:off x="1210597" y="3343520"/>
          <a:ext cx="4382887" cy="77947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2A76E9-3AEB-4DA6-9032-3A0077465D2B}">
      <dsp:nvSpPr>
        <dsp:cNvPr id="0" name=""/>
        <dsp:cNvSpPr/>
      </dsp:nvSpPr>
      <dsp:spPr>
        <a:xfrm>
          <a:off x="1448556" y="3569581"/>
          <a:ext cx="4382887" cy="779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EIR=</a:t>
          </a:r>
          <a14:m xmlns:a14="http://schemas.microsoft.com/office/drawing/2010/main">
            <m:oMath xmlns:m="http://schemas.openxmlformats.org/officeDocument/2006/math">
              <m:sSup>
                <m:sSupPr>
                  <m:ctrlPr>
                    <a:rPr lang="en-US" sz="3200" b="1" i="1" kern="1200" smtClean="0">
                      <a:latin typeface="Cambria Math"/>
                    </a:rPr>
                  </m:ctrlPr>
                </m:sSupPr>
                <m:e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(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𝟏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+</m:t>
                  </m:r>
                  <m:f>
                    <m:fPr>
                      <m:ctrlPr>
                        <a:rPr lang="en-US" sz="3200" b="1" i="1" kern="1200" smtClean="0">
                          <a:latin typeface="Cambria Math"/>
                        </a:rPr>
                      </m:ctrlPr>
                    </m:fPr>
                    <m:num>
                      <m:r>
                        <a:rPr lang="en-US" sz="3200" b="1" i="1" kern="1200" smtClean="0">
                          <a:latin typeface="Cambria Math" panose="02040503050406030204" pitchFamily="18" charset="0"/>
                        </a:rPr>
                        <m:t>𝒓</m:t>
                      </m:r>
                    </m:num>
                    <m:den>
                      <m:r>
                        <a:rPr lang="en-US" sz="3200" b="1" i="1" kern="1200" smtClean="0">
                          <a:latin typeface="Cambria Math" panose="02040503050406030204" pitchFamily="18" charset="0"/>
                        </a:rPr>
                        <m:t>𝒎</m:t>
                      </m:r>
                    </m:den>
                  </m:f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)</m:t>
                  </m:r>
                </m:e>
                <m:sup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𝒎</m:t>
                  </m:r>
                </m:sup>
              </m:sSup>
              <m:r>
                <a:rPr lang="en-US" sz="3200" b="1" i="1" kern="1200" smtClean="0">
                  <a:latin typeface="Cambria Math" panose="02040503050406030204" pitchFamily="18" charset="0"/>
                </a:rPr>
                <m:t>−</m:t>
              </m:r>
              <m:r>
                <a:rPr lang="en-US" sz="3200" b="1" i="1" kern="1200" smtClean="0">
                  <a:latin typeface="Cambria Math" panose="02040503050406030204" pitchFamily="18" charset="0"/>
                </a:rPr>
                <m:t>𝟏</m:t>
              </m:r>
            </m:oMath>
          </a14:m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471386" y="3592411"/>
        <a:ext cx="4337227" cy="733813"/>
      </dsp:txXfrm>
    </dsp:sp>
    <dsp:sp modelId="{816289A8-864B-41C0-82CD-AE1190EB3494}">
      <dsp:nvSpPr>
        <dsp:cNvPr id="0" name=""/>
        <dsp:cNvSpPr/>
      </dsp:nvSpPr>
      <dsp:spPr>
        <a:xfrm>
          <a:off x="6069403" y="1941189"/>
          <a:ext cx="4382887" cy="77947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80A047-FB0D-4182-A3AE-528B0BEB2397}">
      <dsp:nvSpPr>
        <dsp:cNvPr id="0" name=""/>
        <dsp:cNvSpPr/>
      </dsp:nvSpPr>
      <dsp:spPr>
        <a:xfrm>
          <a:off x="6307362" y="2167250"/>
          <a:ext cx="4382887" cy="779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অবিরাম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330192" y="2190080"/>
        <a:ext cx="4337227" cy="733813"/>
      </dsp:txXfrm>
    </dsp:sp>
    <dsp:sp modelId="{F232CCC9-9660-4547-AEE8-B71DA53A1668}">
      <dsp:nvSpPr>
        <dsp:cNvPr id="0" name=""/>
        <dsp:cNvSpPr/>
      </dsp:nvSpPr>
      <dsp:spPr>
        <a:xfrm>
          <a:off x="6069403" y="3343520"/>
          <a:ext cx="4382887" cy="77947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A9C4CB-1046-463C-8F61-954E1B920543}">
      <dsp:nvSpPr>
        <dsp:cNvPr id="0" name=""/>
        <dsp:cNvSpPr/>
      </dsp:nvSpPr>
      <dsp:spPr>
        <a:xfrm>
          <a:off x="6307362" y="3569581"/>
          <a:ext cx="4382887" cy="7794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EIR=</a:t>
          </a:r>
          <a14:m xmlns:a14="http://schemas.microsoft.com/office/drawing/2010/main">
            <m:oMath xmlns:m="http://schemas.openxmlformats.org/officeDocument/2006/math">
              <m:sSup>
                <m:sSupPr>
                  <m:ctrlPr>
                    <a:rPr lang="en-US" sz="3200" b="1" i="1" kern="1200" smtClean="0">
                      <a:latin typeface="Cambria Math"/>
                    </a:rPr>
                  </m:ctrlPr>
                </m:sSupPr>
                <m:e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𝒆</m:t>
                  </m:r>
                </m:e>
                <m:sup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𝒓</m:t>
                  </m:r>
                </m:sup>
              </m:sSup>
              <m:r>
                <a:rPr lang="en-US" sz="3200" b="1" i="1" kern="1200" smtClean="0">
                  <a:latin typeface="Cambria Math" panose="02040503050406030204" pitchFamily="18" charset="0"/>
                </a:rPr>
                <m:t>−</m:t>
              </m:r>
              <m:r>
                <a:rPr lang="en-US" sz="3200" b="1" i="1" kern="1200" smtClean="0">
                  <a:latin typeface="Cambria Math" panose="02040503050406030204" pitchFamily="18" charset="0"/>
                </a:rPr>
                <m:t>𝟏</m:t>
              </m:r>
            </m:oMath>
          </a14:m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330192" y="3592411"/>
        <a:ext cx="4337227" cy="73381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0AFB25-DB72-4605-AE83-F4F02E109EB3}">
      <dsp:nvSpPr>
        <dsp:cNvPr id="0" name=""/>
        <dsp:cNvSpPr/>
      </dsp:nvSpPr>
      <dsp:spPr>
        <a:xfrm>
          <a:off x="7525159" y="2381077"/>
          <a:ext cx="91440" cy="4435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3554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AF1205-2F2E-4314-83AB-7D115BA5B88E}">
      <dsp:nvSpPr>
        <dsp:cNvPr id="0" name=""/>
        <dsp:cNvSpPr/>
      </dsp:nvSpPr>
      <dsp:spPr>
        <a:xfrm>
          <a:off x="5617175" y="969073"/>
          <a:ext cx="1953703" cy="4435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2269"/>
              </a:lnTo>
              <a:lnTo>
                <a:pt x="1953703" y="302269"/>
              </a:lnTo>
              <a:lnTo>
                <a:pt x="1953703" y="443554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C97BCD-4B46-41AE-96F3-ADB4491E690B}">
      <dsp:nvSpPr>
        <dsp:cNvPr id="0" name=""/>
        <dsp:cNvSpPr/>
      </dsp:nvSpPr>
      <dsp:spPr>
        <a:xfrm>
          <a:off x="3812486" y="2381077"/>
          <a:ext cx="91440" cy="4435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3554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AC8F90-E842-4822-8ED7-ACB98E3BEA74}">
      <dsp:nvSpPr>
        <dsp:cNvPr id="0" name=""/>
        <dsp:cNvSpPr/>
      </dsp:nvSpPr>
      <dsp:spPr>
        <a:xfrm>
          <a:off x="3858206" y="969073"/>
          <a:ext cx="1758969" cy="443554"/>
        </a:xfrm>
        <a:custGeom>
          <a:avLst/>
          <a:gdLst/>
          <a:ahLst/>
          <a:cxnLst/>
          <a:rect l="0" t="0" r="0" b="0"/>
          <a:pathLst>
            <a:path>
              <a:moveTo>
                <a:pt x="1758969" y="0"/>
              </a:moveTo>
              <a:lnTo>
                <a:pt x="1758969" y="302269"/>
              </a:lnTo>
              <a:lnTo>
                <a:pt x="0" y="302269"/>
              </a:lnTo>
              <a:lnTo>
                <a:pt x="0" y="443554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9984C8-1FD9-4D4C-B909-3634FBDFC2FF}">
      <dsp:nvSpPr>
        <dsp:cNvPr id="0" name=""/>
        <dsp:cNvSpPr/>
      </dsp:nvSpPr>
      <dsp:spPr>
        <a:xfrm>
          <a:off x="4324097" y="624"/>
          <a:ext cx="2586156" cy="9684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9ADA07-7749-48E1-B4A6-2C49277CC61F}">
      <dsp:nvSpPr>
        <dsp:cNvPr id="0" name=""/>
        <dsp:cNvSpPr/>
      </dsp:nvSpPr>
      <dsp:spPr>
        <a:xfrm>
          <a:off x="4493555" y="161608"/>
          <a:ext cx="2586156" cy="9684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itchFamily="2" charset="0"/>
              <a:cs typeface="NikoshBAN" pitchFamily="2" charset="0"/>
            </a:rPr>
            <a:t>বৃত্তি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4521920" y="189973"/>
        <a:ext cx="2529426" cy="911719"/>
      </dsp:txXfrm>
    </dsp:sp>
    <dsp:sp modelId="{9E224DC4-1AE2-4C9C-A620-6606F3897210}">
      <dsp:nvSpPr>
        <dsp:cNvPr id="0" name=""/>
        <dsp:cNvSpPr/>
      </dsp:nvSpPr>
      <dsp:spPr>
        <a:xfrm>
          <a:off x="2620970" y="1412628"/>
          <a:ext cx="2474472" cy="96844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60D940-3B3D-4A89-9762-95B1985E71E8}">
      <dsp:nvSpPr>
        <dsp:cNvPr id="0" name=""/>
        <dsp:cNvSpPr/>
      </dsp:nvSpPr>
      <dsp:spPr>
        <a:xfrm>
          <a:off x="2790428" y="1573613"/>
          <a:ext cx="2474472" cy="9684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itchFamily="2" charset="0"/>
              <a:cs typeface="NikoshBAN" pitchFamily="2" charset="0"/>
            </a:rPr>
            <a:t>সাধারন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2818793" y="1601978"/>
        <a:ext cx="2417742" cy="911719"/>
      </dsp:txXfrm>
    </dsp:sp>
    <dsp:sp modelId="{746EF067-A1B6-4302-87DC-61C4B824B3A2}">
      <dsp:nvSpPr>
        <dsp:cNvPr id="0" name=""/>
        <dsp:cNvSpPr/>
      </dsp:nvSpPr>
      <dsp:spPr>
        <a:xfrm>
          <a:off x="2254241" y="2824632"/>
          <a:ext cx="3207931" cy="96844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1A950B-A00B-41E9-8B3F-93485826F02F}">
      <dsp:nvSpPr>
        <dsp:cNvPr id="0" name=""/>
        <dsp:cNvSpPr/>
      </dsp:nvSpPr>
      <dsp:spPr>
        <a:xfrm>
          <a:off x="2423698" y="2985617"/>
          <a:ext cx="3207931" cy="9684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itchFamily="2" charset="0"/>
              <a:cs typeface="NikoshBAN" pitchFamily="2" charset="0"/>
            </a:rPr>
            <a:t>কিস্তি সময়ের শেষে পরিশোধ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2452063" y="3013982"/>
        <a:ext cx="3151201" cy="911719"/>
      </dsp:txXfrm>
    </dsp:sp>
    <dsp:sp modelId="{303F8983-BCAF-4C31-8A04-64D4BAEAE4F0}">
      <dsp:nvSpPr>
        <dsp:cNvPr id="0" name=""/>
        <dsp:cNvSpPr/>
      </dsp:nvSpPr>
      <dsp:spPr>
        <a:xfrm>
          <a:off x="6528378" y="1412628"/>
          <a:ext cx="2085003" cy="96844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0BD626-2A79-47FC-8FB3-4836D195A908}">
      <dsp:nvSpPr>
        <dsp:cNvPr id="0" name=""/>
        <dsp:cNvSpPr/>
      </dsp:nvSpPr>
      <dsp:spPr>
        <a:xfrm>
          <a:off x="6697835" y="1573613"/>
          <a:ext cx="2085003" cy="9684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itchFamily="2" charset="0"/>
              <a:cs typeface="NikoshBAN" pitchFamily="2" charset="0"/>
            </a:rPr>
            <a:t>অগ্রিম/প্রদেয়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6726200" y="1601978"/>
        <a:ext cx="2028273" cy="911719"/>
      </dsp:txXfrm>
    </dsp:sp>
    <dsp:sp modelId="{E682715D-BB12-4C4C-99AA-188B69FCFC82}">
      <dsp:nvSpPr>
        <dsp:cNvPr id="0" name=""/>
        <dsp:cNvSpPr/>
      </dsp:nvSpPr>
      <dsp:spPr>
        <a:xfrm>
          <a:off x="5801087" y="2824632"/>
          <a:ext cx="3539583" cy="96844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44B4E1-164A-4E7B-AC9C-0C49CC7C7247}">
      <dsp:nvSpPr>
        <dsp:cNvPr id="0" name=""/>
        <dsp:cNvSpPr/>
      </dsp:nvSpPr>
      <dsp:spPr>
        <a:xfrm>
          <a:off x="5970545" y="2985617"/>
          <a:ext cx="3539583" cy="9684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itchFamily="2" charset="0"/>
              <a:cs typeface="NikoshBAN" pitchFamily="2" charset="0"/>
            </a:rPr>
            <a:t>কিস্তি সময়ের শুরুতে পরিশোধ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5998910" y="3013982"/>
        <a:ext cx="3482853" cy="91171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BF6444-F510-4CF0-B501-BCE262D5D2B3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BF7B7D-E10E-4E33-BEF6-07FBCDCA7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902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F7B7D-E10E-4E33-BEF6-07FBCDCA72E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401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F7B7D-E10E-4E33-BEF6-07FBCDCA72E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013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6EB8AE4-EBF3-4110-97D3-95DF3607F80F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7B2380C-E93A-4EEB-9B65-233608F85142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1AA9F-8A53-47FB-9080-F5C03998BD0A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F2360-831E-4EDA-815B-59FE7A6148E5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118A5-4B3D-4137-8DBE-A9AB659E7168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70D7C-8EBD-4343-A914-8487F7B7AA3B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3E53-774B-4614-BFA4-A8D5EC5B60C3}" type="datetime3">
              <a:rPr lang="en-US" smtClean="0"/>
              <a:t>31 October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98A73-3887-414F-8733-CF44BE9E89D3}" type="datetime3">
              <a:rPr lang="en-US" smtClean="0"/>
              <a:t>31 October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F260-C882-4FCA-8C8B-B716E180643A}" type="datetime3">
              <a:rPr lang="en-US" smtClean="0"/>
              <a:t>31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4946-60CD-4B4F-A76A-D127ADF9A1D9}" type="datetime3">
              <a:rPr lang="en-US" smtClean="0"/>
              <a:t>31 October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9F3CB-230C-4368-8061-69E015D65FEE}" type="datetime3">
              <a:rPr lang="en-US" smtClean="0"/>
              <a:t>31 October 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566D5-0442-47F9-96C6-C3E73C6A78AB}" type="datetime3">
              <a:rPr lang="en-US" smtClean="0"/>
              <a:t>31 October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7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3B7E12B-5E3A-4802-A2C3-CDC5524A83FA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7B2380C-E93A-4EEB-9B65-233608F8514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 spd="slow"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7991" y="2331473"/>
            <a:ext cx="7087899" cy="191856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F0"/>
                </a:solidFill>
                <a:effectLst/>
              </a:rPr>
              <a:t>স্বাগতম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B0F0"/>
              </a:solidFill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462" y="1634836"/>
            <a:ext cx="1590675" cy="417714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3095" y="1787391"/>
            <a:ext cx="1362941" cy="4177146"/>
          </a:xfrm>
          <a:prstGeom prst="rect">
            <a:avLst/>
          </a:prstGeo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02150-5B12-435B-94E7-42A37F7E6109}" type="datetime3">
              <a:rPr lang="en-US" smtClean="0"/>
              <a:t>31 October 2019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992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568946766"/>
              </p:ext>
            </p:extLst>
          </p:nvPr>
        </p:nvGraphicFramePr>
        <p:xfrm>
          <a:off x="152607" y="720022"/>
          <a:ext cx="11900848" cy="57457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DEB68-DDCA-4A73-977E-1C58FA882F89}" type="datetime3">
              <a:rPr lang="en-US" smtClean="0"/>
              <a:t>31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791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0D7BF33-F4B0-4E2D-BEBF-B3C418E229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20D7BF33-F4B0-4E2D-BEBF-B3C418E229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20D7BF33-F4B0-4E2D-BEBF-B3C418E229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graphicEl>
                                              <a:dgm id="{20D7BF33-F4B0-4E2D-BEBF-B3C418E229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2123D8-FE3E-4965-8336-BCC1ED2FDD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graphicEl>
                                              <a:dgm id="{432123D8-FE3E-4965-8336-BCC1ED2FDD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432123D8-FE3E-4965-8336-BCC1ED2FDD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graphicEl>
                                              <a:dgm id="{432123D8-FE3E-4965-8336-BCC1ED2FDD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55BFC1B-C5D9-45E5-B88C-469D9F1BA4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graphicEl>
                                              <a:dgm id="{A55BFC1B-C5D9-45E5-B88C-469D9F1BA4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graphicEl>
                                              <a:dgm id="{A55BFC1B-C5D9-45E5-B88C-469D9F1BA4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graphicEl>
                                              <a:dgm id="{A55BFC1B-C5D9-45E5-B88C-469D9F1BA4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26B14D9-2462-4284-9150-246CD5EC05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graphicEl>
                                              <a:dgm id="{326B14D9-2462-4284-9150-246CD5EC05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graphicEl>
                                              <a:dgm id="{326B14D9-2462-4284-9150-246CD5EC05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graphicEl>
                                              <a:dgm id="{326B14D9-2462-4284-9150-246CD5EC05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839686-D1CF-4473-BE2D-A17C89B4F2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graphicEl>
                                              <a:dgm id="{B9839686-D1CF-4473-BE2D-A17C89B4F2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graphicEl>
                                              <a:dgm id="{B9839686-D1CF-4473-BE2D-A17C89B4F2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graphicEl>
                                              <a:dgm id="{B9839686-D1CF-4473-BE2D-A17C89B4F2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CE28E4B-51AC-40A4-9CF4-D67B342C68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graphicEl>
                                              <a:dgm id="{ACE28E4B-51AC-40A4-9CF4-D67B342C68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graphicEl>
                                              <a:dgm id="{ACE28E4B-51AC-40A4-9CF4-D67B342C68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graphicEl>
                                              <a:dgm id="{ACE28E4B-51AC-40A4-9CF4-D67B342C68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07635F9-3D9F-4B57-956E-0E02D2BA81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graphicEl>
                                              <a:dgm id="{207635F9-3D9F-4B57-956E-0E02D2BA81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>
                                            <p:graphicEl>
                                              <a:dgm id="{207635F9-3D9F-4B57-956E-0E02D2BA81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>
                                            <p:graphicEl>
                                              <a:dgm id="{207635F9-3D9F-4B57-956E-0E02D2BA81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6E8DC85-459D-4ADB-B824-A6413667B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graphicEl>
                                              <a:dgm id="{86E8DC85-459D-4ADB-B824-A6413667B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graphicEl>
                                              <a:dgm id="{86E8DC85-459D-4ADB-B824-A6413667BE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">
                                            <p:graphicEl>
                                              <a:dgm id="{86E8DC85-459D-4ADB-B824-A6413667BE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F96D5A-CC4F-4731-AA68-043CABA795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">
                                            <p:graphicEl>
                                              <a:dgm id="{B9F96D5A-CC4F-4731-AA68-043CABA795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>
                                            <p:graphicEl>
                                              <a:dgm id="{B9F96D5A-CC4F-4731-AA68-043CABA795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">
                                            <p:graphicEl>
                                              <a:dgm id="{B9F96D5A-CC4F-4731-AA68-043CABA795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4683375-8E1F-4E98-AF12-2B8706FA26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graphicEl>
                                              <a:dgm id="{C4683375-8E1F-4E98-AF12-2B8706FA26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graphicEl>
                                              <a:dgm id="{C4683375-8E1F-4E98-AF12-2B8706FA26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graphicEl>
                                              <a:dgm id="{C4683375-8E1F-4E98-AF12-2B8706FA26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88A6228-C31B-463E-B3C2-581A189273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">
                                            <p:graphicEl>
                                              <a:dgm id="{088A6228-C31B-463E-B3C2-581A189273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">
                                            <p:graphicEl>
                                              <a:dgm id="{088A6228-C31B-463E-B3C2-581A189273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">
                                            <p:graphicEl>
                                              <a:dgm id="{088A6228-C31B-463E-B3C2-581A189273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4DF714B-A3C8-4A88-BC34-E49F9D103F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">
                                            <p:graphicEl>
                                              <a:dgm id="{F4DF714B-A3C8-4A88-BC34-E49F9D103F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">
                                            <p:graphicEl>
                                              <a:dgm id="{F4DF714B-A3C8-4A88-BC34-E49F9D103F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">
                                            <p:graphicEl>
                                              <a:dgm id="{F4DF714B-A3C8-4A88-BC34-E49F9D103F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4D6A773-6A2E-446D-8B6B-23A5496D6F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">
                                            <p:graphicEl>
                                              <a:dgm id="{54D6A773-6A2E-446D-8B6B-23A5496D6F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">
                                            <p:graphicEl>
                                              <a:dgm id="{54D6A773-6A2E-446D-8B6B-23A5496D6F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">
                                            <p:graphicEl>
                                              <a:dgm id="{54D6A773-6A2E-446D-8B6B-23A5496D6F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F3EA7EF-82B4-4577-87B6-53DB6AC381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">
                                            <p:graphicEl>
                                              <a:dgm id="{5F3EA7EF-82B4-4577-87B6-53DB6AC381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">
                                            <p:graphicEl>
                                              <a:dgm id="{5F3EA7EF-82B4-4577-87B6-53DB6AC381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">
                                            <p:graphicEl>
                                              <a:dgm id="{5F3EA7EF-82B4-4577-87B6-53DB6AC381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D2F674B-F762-4FEA-BBD7-18F66821C3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">
                                            <p:graphicEl>
                                              <a:dgm id="{6D2F674B-F762-4FEA-BBD7-18F66821C3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">
                                            <p:graphicEl>
                                              <a:dgm id="{6D2F674B-F762-4FEA-BBD7-18F66821C3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">
                                            <p:graphicEl>
                                              <a:dgm id="{6D2F674B-F762-4FEA-BBD7-18F66821C3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D3B5CB9-FE9A-49DB-B4CA-71B049A818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">
                                            <p:graphicEl>
                                              <a:dgm id="{FD3B5CB9-FE9A-49DB-B4CA-71B049A818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">
                                            <p:graphicEl>
                                              <a:dgm id="{FD3B5CB9-FE9A-49DB-B4CA-71B049A818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">
                                            <p:graphicEl>
                                              <a:dgm id="{FD3B5CB9-FE9A-49DB-B4CA-71B049A818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B3F8797-B077-44A1-94E4-43E85436F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">
                                            <p:graphicEl>
                                              <a:dgm id="{EB3F8797-B077-44A1-94E4-43E85436F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">
                                            <p:graphicEl>
                                              <a:dgm id="{EB3F8797-B077-44A1-94E4-43E85436F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">
                                            <p:graphicEl>
                                              <a:dgm id="{EB3F8797-B077-44A1-94E4-43E85436FE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627F6D1-8C6D-4224-984D-89C1BEAD74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">
                                            <p:graphicEl>
                                              <a:dgm id="{C627F6D1-8C6D-4224-984D-89C1BEAD74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">
                                            <p:graphicEl>
                                              <a:dgm id="{C627F6D1-8C6D-4224-984D-89C1BEAD74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">
                                            <p:graphicEl>
                                              <a:dgm id="{C627F6D1-8C6D-4224-984D-89C1BEAD74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2924D35-C945-4580-9746-924B49E02E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">
                                            <p:graphicEl>
                                              <a:dgm id="{52924D35-C945-4580-9746-924B49E02E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">
                                            <p:graphicEl>
                                              <a:dgm id="{52924D35-C945-4580-9746-924B49E02E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">
                                            <p:graphicEl>
                                              <a:dgm id="{52924D35-C945-4580-9746-924B49E02E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983BD3F-15A1-43D8-8DA6-85BD4A2B24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">
                                            <p:graphicEl>
                                              <a:dgm id="{3983BD3F-15A1-43D8-8DA6-85BD4A2B24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">
                                            <p:graphicEl>
                                              <a:dgm id="{3983BD3F-15A1-43D8-8DA6-85BD4A2B24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">
                                            <p:graphicEl>
                                              <a:dgm id="{3983BD3F-15A1-43D8-8DA6-85BD4A2B24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3CD3222-1B2B-4465-9F62-8C115C977B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">
                                            <p:graphicEl>
                                              <a:dgm id="{53CD3222-1B2B-4465-9F62-8C115C977B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">
                                            <p:graphicEl>
                                              <a:dgm id="{53CD3222-1B2B-4465-9F62-8C115C977B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">
                                            <p:graphicEl>
                                              <a:dgm id="{53CD3222-1B2B-4465-9F62-8C115C977B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4DFE8FD-E21E-4401-9D3F-4A27723C57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">
                                            <p:graphicEl>
                                              <a:dgm id="{04DFE8FD-E21E-4401-9D3F-4A27723C57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">
                                            <p:graphicEl>
                                              <a:dgm id="{04DFE8FD-E21E-4401-9D3F-4A27723C57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">
                                            <p:graphicEl>
                                              <a:dgm id="{04DFE8FD-E21E-4401-9D3F-4A27723C57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8D55D47-DFD8-48C1-A842-BB7E5FA884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">
                                            <p:graphicEl>
                                              <a:dgm id="{18D55D47-DFD8-48C1-A842-BB7E5FA884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">
                                            <p:graphicEl>
                                              <a:dgm id="{18D55D47-DFD8-48C1-A842-BB7E5FA884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">
                                            <p:graphicEl>
                                              <a:dgm id="{18D55D47-DFD8-48C1-A842-BB7E5FA884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2908A67-3663-4592-ADBD-0884566BD0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">
                                            <p:graphicEl>
                                              <a:dgm id="{D2908A67-3663-4592-ADBD-0884566BD0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">
                                            <p:graphicEl>
                                              <a:dgm id="{D2908A67-3663-4592-ADBD-0884566BD0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">
                                            <p:graphicEl>
                                              <a:dgm id="{D2908A67-3663-4592-ADBD-0884566BD04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C0A18F9-8729-4C81-B121-DB2D0F78C9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">
                                            <p:graphicEl>
                                              <a:dgm id="{3C0A18F9-8729-4C81-B121-DB2D0F78C9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">
                                            <p:graphicEl>
                                              <a:dgm id="{3C0A18F9-8729-4C81-B121-DB2D0F78C9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">
                                            <p:graphicEl>
                                              <a:dgm id="{3C0A18F9-8729-4C81-B121-DB2D0F78C9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E0233F2-5933-4CCB-AAAB-D57C023841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">
                                            <p:graphicEl>
                                              <a:dgm id="{1E0233F2-5933-4CCB-AAAB-D57C023841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">
                                            <p:graphicEl>
                                              <a:dgm id="{1E0233F2-5933-4CCB-AAAB-D57C023841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">
                                            <p:graphicEl>
                                              <a:dgm id="{1E0233F2-5933-4CCB-AAAB-D57C023841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n-IN" b="1" dirty="0">
                <a:latin typeface="NikoshBAN" pitchFamily="2" charset="0"/>
                <a:cs typeface="NikoshBAN" pitchFamily="2" charset="0"/>
              </a:rPr>
              <a:t>সমান ও অসমান অর্থের প্রবাহ কি?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466B0-0152-46F4-A59C-1D451BC15D6F}" type="datetime3">
              <a:rPr lang="en-US" smtClean="0"/>
              <a:t>31 October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11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512339" y="2967335"/>
            <a:ext cx="7167347" cy="64633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3600" b="0" u="sng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সমান প্রবাহঃ </a:t>
            </a:r>
            <a:r>
              <a:rPr lang="bn-IN" sz="3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প্রতি সময়ে অর্থের প্রবাহ সমান থাকে।</a:t>
            </a:r>
            <a:endParaRPr lang="en-US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2339" y="4079630"/>
            <a:ext cx="7499228" cy="69762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5400" b="1" u="sng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অসমান প্রবাহঃ </a:t>
            </a:r>
            <a:r>
              <a:rPr lang="bn-IN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প্রতি সময়ে অর্থের প্রবাহ সমান থাকে না।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8562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011" y="407054"/>
            <a:ext cx="9366325" cy="1143000"/>
          </a:xfrm>
        </p:spPr>
        <p:txBody>
          <a:bodyPr/>
          <a:lstStyle/>
          <a:p>
            <a:pPr algn="ctr"/>
            <a:r>
              <a:rPr lang="en-US" b="1" dirty="0" err="1">
                <a:latin typeface="NikoshBAN" pitchFamily="2" charset="0"/>
                <a:cs typeface="NikoshBAN" pitchFamily="2" charset="0"/>
              </a:rPr>
              <a:t>সুদের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ধারনা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68E-28B0-4824-A62B-2C6773D3A8DF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892069763"/>
              </p:ext>
            </p:extLst>
          </p:nvPr>
        </p:nvGraphicFramePr>
        <p:xfrm>
          <a:off x="554181" y="1648690"/>
          <a:ext cx="11055927" cy="4849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978792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BABC261-C773-41EB-844D-FACFEF6109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BABC261-C773-41EB-844D-FACFEF6109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B557177-3A3D-4E4A-9053-B2F01500C0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5B557177-3A3D-4E4A-9053-B2F01500C0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A5E198-51A7-442A-9AD6-654D53B6D3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70A5E198-51A7-442A-9AD6-654D53B6D3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999B4CB-0345-442B-B4D5-1C2D7E9552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1999B4CB-0345-442B-B4D5-1C2D7E9552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E1B01A-1666-4F42-819F-282B824054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51E1B01A-1666-4F42-819F-282B824054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3AD79F8-2066-4A00-8672-0F748E290A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dgm id="{F3AD79F8-2066-4A00-8672-0F748E290A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4C28C0-FF9E-4781-B1AC-05176EACC6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CC4C28C0-FF9E-4781-B1AC-05176EACC6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8D54AA7-A0F3-470D-8857-9DE2D1045F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">
                                            <p:graphicEl>
                                              <a:dgm id="{88D54AA7-A0F3-470D-8857-9DE2D1045F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441B026-D6B0-45D1-BB99-138666FD99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">
                                            <p:graphicEl>
                                              <a:dgm id="{1441B026-D6B0-45D1-BB99-138666FD99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EB0C0F-DE7F-4195-BEFC-2DD8238C58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">
                                            <p:graphicEl>
                                              <a:dgm id="{51EB0C0F-DE7F-4195-BEFC-2DD8238C58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3EBD776-6DAD-4010-9640-C4CFF0B1CC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">
                                            <p:graphicEl>
                                              <a:dgm id="{63EBD776-6DAD-4010-9640-C4CFF0B1CC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87A6D6-F45A-4F19-A5F7-2E72FF3245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">
                                            <p:graphicEl>
                                              <a:dgm id="{1E87A6D6-F45A-4F19-A5F7-2E72FF3245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199333A-0661-4099-8752-4C10674D22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3199333A-0661-4099-8752-4C10674D22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7F6EF9-7FE1-4126-ABD9-A91EE8BF98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4">
                                            <p:graphicEl>
                                              <a:dgm id="{0A7F6EF9-7FE1-4126-ABD9-A91EE8BF98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066979E-E9A0-4608-889A-AD9DE9E556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">
                                            <p:graphicEl>
                                              <a:dgm id="{2066979E-E9A0-4608-889A-AD9DE9E556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FCA566D-74D1-4FFA-8AD4-C197165676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4">
                                            <p:graphicEl>
                                              <a:dgm id="{6FCA566D-74D1-4FFA-8AD4-C197165676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7A84FC3-7772-4484-9A43-8F0B7ED47B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4">
                                            <p:graphicEl>
                                              <a:dgm id="{E7A84FC3-7772-4484-9A43-8F0B7ED47B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8D33C6-5C6C-4EAA-9C5B-41A2F94E1C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4">
                                            <p:graphicEl>
                                              <a:dgm id="{EE8D33C6-5C6C-4EAA-9C5B-41A2F94E1C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D873B6F-AF0A-4003-9F79-AD775F0466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4">
                                            <p:graphicEl>
                                              <a:dgm id="{8D873B6F-AF0A-4003-9F79-AD775F0466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9FC63E-6B1F-448F-A3BC-1EF078523F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4">
                                            <p:graphicEl>
                                              <a:dgm id="{FD9FC63E-6B1F-448F-A3BC-1EF078523F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81DDBF-B7D6-4F4D-912E-8C56C11349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4">
                                            <p:graphicEl>
                                              <a:dgm id="{F881DDBF-B7D6-4F4D-912E-8C56C11349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7910345-D135-49BE-B6C2-FECF41A9C1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4">
                                            <p:graphicEl>
                                              <a:dgm id="{D7910345-D135-49BE-B6C2-FECF41A9C1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2B140F5-6891-46AA-A99A-60B2FF6CCB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4">
                                            <p:graphicEl>
                                              <a:dgm id="{A2B140F5-6891-46AA-A99A-60B2FF6CCB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4EECFD5-47C7-42D6-80F0-176E19F9AC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4">
                                            <p:graphicEl>
                                              <a:dgm id="{54EECFD5-47C7-42D6-80F0-176E19F9AC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B19C93-102B-4565-B14F-68ACD7D66A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4">
                                            <p:graphicEl>
                                              <a:dgm id="{67B19C93-102B-4565-B14F-68ACD7D66A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EBAD608-AC81-4677-85C7-EA63B97FD0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4">
                                            <p:graphicEl>
                                              <a:dgm id="{CEBAD608-AC81-4677-85C7-EA63B97FD0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08CEAD-A03A-4ACA-8332-48C7F5EE2B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4">
                                            <p:graphicEl>
                                              <a:dgm id="{0208CEAD-A03A-4ACA-8332-48C7F5EE2B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5C873D8-1BD9-43FF-A6D4-B9338BC8D4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4">
                                            <p:graphicEl>
                                              <a:dgm id="{65C873D8-1BD9-43FF-A6D4-B9338BC8D4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77C8D1-3AFE-4463-BB50-BB4FA0A883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4">
                                            <p:graphicEl>
                                              <a:dgm id="{B977C8D1-3AFE-4463-BB50-BB4FA0A883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7B2DE9D-14EC-459F-8F27-DE1BDA47E7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4">
                                            <p:graphicEl>
                                              <a:dgm id="{47B2DE9D-14EC-459F-8F27-DE1BDA47E7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AD2205-A727-4214-B9E0-20DA32BB89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4">
                                            <p:graphicEl>
                                              <a:dgm id="{3EAD2205-A727-4214-B9E0-20DA32BB89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7128409-BC10-40E5-AE2A-44B565F851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4">
                                            <p:graphicEl>
                                              <a:dgm id="{07128409-BC10-40E5-AE2A-44B565F851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8DC225-48F3-48D1-8CE4-B2540FCF4B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4">
                                            <p:graphicEl>
                                              <a:dgm id="{1E8DC225-48F3-48D1-8CE4-B2540FCF4B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815905-12FB-4FFD-910B-8B1E63B3E8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4">
                                            <p:graphicEl>
                                              <a:dgm id="{38815905-12FB-4FFD-910B-8B1E63B3E8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FC3C0A-5C06-4675-B315-1C65A2985F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4">
                                            <p:graphicEl>
                                              <a:dgm id="{CDFC3C0A-5C06-4675-B315-1C65A2985F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lvlAtOnc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3200" y="589617"/>
            <a:ext cx="9366325" cy="1143000"/>
          </a:xfrm>
        </p:spPr>
        <p:txBody>
          <a:bodyPr/>
          <a:lstStyle/>
          <a:p>
            <a:pPr algn="ctr"/>
            <a:r>
              <a:rPr lang="bn-IN" sz="3200" b="1" dirty="0">
                <a:latin typeface="NikoshBAN" pitchFamily="2" charset="0"/>
                <a:cs typeface="NikoshBAN" pitchFamily="2" charset="0"/>
              </a:rPr>
              <a:t>অসমান অর্থের প্রবাহের বর্তমান মূল্য ও ভবিষ্য</a:t>
            </a:r>
            <a:r>
              <a:rPr lang="en-US" sz="3200" b="1" dirty="0">
                <a:latin typeface="NikoshBAN" pitchFamily="2" charset="0"/>
                <a:cs typeface="NikoshBAN" pitchFamily="2" charset="0"/>
              </a:rPr>
              <a:t>ৎ </a:t>
            </a:r>
            <a:r>
              <a:rPr lang="bn-IN" sz="3200" b="1" dirty="0">
                <a:latin typeface="NikoshBAN" pitchFamily="2" charset="0"/>
                <a:cs typeface="NikoshBAN" pitchFamily="2" charset="0"/>
              </a:rPr>
              <a:t>মূল্য নির্নয়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43BF5-1CFA-4571-90DC-CE3A933ECE21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13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25849655"/>
                  </p:ext>
                </p:extLst>
              </p:nvPr>
            </p:nvGraphicFramePr>
            <p:xfrm>
              <a:off x="131928" y="1923991"/>
              <a:ext cx="11928144" cy="465841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82036">
                      <a:extLst>
                        <a:ext uri="{9D8B030D-6E8A-4147-A177-3AD203B41FA5}">
                          <a16:colId xmlns:a16="http://schemas.microsoft.com/office/drawing/2014/main" xmlns="" val="20000"/>
                        </a:ext>
                      </a:extLst>
                    </a:gridCol>
                    <a:gridCol w="2982036">
                      <a:extLst>
                        <a:ext uri="{9D8B030D-6E8A-4147-A177-3AD203B41FA5}">
                          <a16:colId xmlns:a16="http://schemas.microsoft.com/office/drawing/2014/main" xmlns="" val="20001"/>
                        </a:ext>
                      </a:extLst>
                    </a:gridCol>
                    <a:gridCol w="2811440">
                      <a:extLst>
                        <a:ext uri="{9D8B030D-6E8A-4147-A177-3AD203B41FA5}">
                          <a16:colId xmlns:a16="http://schemas.microsoft.com/office/drawing/2014/main" xmlns="" val="20002"/>
                        </a:ext>
                      </a:extLst>
                    </a:gridCol>
                    <a:gridCol w="3152632">
                      <a:extLst>
                        <a:ext uri="{9D8B030D-6E8A-4147-A177-3AD203B41FA5}">
                          <a16:colId xmlns:a16="http://schemas.microsoft.com/office/drawing/2014/main" xmlns="" val="20003"/>
                        </a:ext>
                      </a:extLst>
                    </a:gridCol>
                  </a:tblGrid>
                  <a:tr h="823334">
                    <a:tc gridSpan="2"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IN" sz="28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সরল সুদ</a:t>
                          </a:r>
                          <a:endParaRPr lang="en-US" sz="28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IN" sz="28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চক্রবৃদ্ধি সুদ</a:t>
                          </a:r>
                          <a:endParaRPr lang="en-US" sz="28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0000"/>
                      </a:ext>
                    </a:extLst>
                  </a:tr>
                  <a:tr h="1917542">
                    <a:tc rowSpan="2">
                      <a:txBody>
                        <a:bodyPr/>
                        <a:lstStyle/>
                        <a:p>
                          <a:pPr marL="0" indent="0">
                            <a:buNone/>
                          </a:pPr>
                          <a:r>
                            <a:rPr lang="en-US" sz="2800" b="1" dirty="0">
                              <a:latin typeface="NikoshBAN" panose="02000000000000000000" pitchFamily="2" charset="0"/>
                              <a:ea typeface="Cambria Math" panose="02040503050406030204" pitchFamily="18" charset="0"/>
                              <a:cs typeface="NikoshBAN" panose="02000000000000000000" pitchFamily="2" charset="0"/>
                            </a:rPr>
                            <a:t>F</a:t>
                          </a:r>
                          <a14:m>
                            <m:oMath xmlns:m="http://schemas.openxmlformats.org/officeDocument/2006/math"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oMath>
                          </a14:m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P+Prt</a:t>
                          </a:r>
                        </a:p>
                        <a:p>
                          <a:pPr marL="0" indent="0">
                            <a:buNone/>
                          </a:pPr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F=P(1+rt)</a:t>
                          </a:r>
                        </a:p>
                        <a:p>
                          <a:pPr marL="0" indent="0">
                            <a:buNone/>
                          </a:pPr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P=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800" b="1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num>
                                <m:den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𝒓𝒕</m:t>
                                  </m:r>
                                </m:den>
                              </m:f>
                            </m:oMath>
                          </a14:m>
                          <a:endParaRPr lang="en-US" sz="28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pPr marL="0" indent="0">
                            <a:buNone/>
                          </a:pPr>
                          <a:endParaRPr lang="en-US" sz="28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bn-IN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 </a:t>
                          </a:r>
                          <a:endParaRPr lang="en-US" sz="28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এখানে,</a:t>
                          </a:r>
                        </a:p>
                        <a:p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F=</a:t>
                          </a:r>
                          <a:r>
                            <a:rPr lang="bn-IN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ভবিষ্যত মূল্য </a:t>
                          </a:r>
                          <a:endParaRPr lang="en-US" sz="28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P=</a:t>
                          </a:r>
                          <a:r>
                            <a:rPr lang="bn-IN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বর্তমান মূল্য </a:t>
                          </a:r>
                          <a:endParaRPr lang="en-US" sz="28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R=</a:t>
                          </a:r>
                          <a:r>
                            <a:rPr lang="en-US" sz="28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সুদের</a:t>
                          </a:r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</a:t>
                          </a:r>
                          <a:r>
                            <a:rPr lang="en-US" sz="28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হার</a:t>
                          </a:r>
                          <a:endParaRPr lang="en-US" sz="28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r=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800" b="1" i="1">
                                      <a:latin typeface="Cambria Math"/>
                                      <a:cs typeface="NikoshBAN" panose="02000000000000000000" pitchFamily="2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1" i="1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𝑹</m:t>
                                  </m:r>
                                </m:num>
                                <m:den>
                                  <m:r>
                                    <a:rPr lang="en-US" sz="2800" b="1" i="1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𝟏𝟎𝟎</m:t>
                                  </m:r>
                                </m:den>
                              </m:f>
                            </m:oMath>
                          </a14:m>
                          <a:endParaRPr lang="en-US" sz="28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t=</a:t>
                          </a:r>
                          <a:r>
                            <a:rPr lang="en-US" sz="28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বছর</a:t>
                          </a:r>
                          <a:endParaRPr lang="en-US" sz="28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indent="0">
                            <a:buNone/>
                          </a:pPr>
                          <a:r>
                            <a:rPr lang="en-US" sz="2800" b="1" u="sng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১.সবিরামঃ</a:t>
                          </a:r>
                        </a:p>
                        <a:p>
                          <a:pPr marL="0" indent="0">
                            <a:buNone/>
                          </a:pPr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F=P(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8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𝒏</m:t>
                                  </m:r>
                                </m:sup>
                              </m:sSup>
                            </m:oMath>
                          </a14:m>
                          <a:endParaRPr lang="en-US" sz="28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pPr marL="0" indent="0">
                            <a:buNone/>
                          </a:pPr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P=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800" b="1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800" b="1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800" b="1" i="1" smtClean="0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en-US" sz="28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2800" b="1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2800" b="1" i="1" smtClean="0"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  <m:r>
                                        <a:rPr lang="en-US" sz="2800" b="1" i="1" smtClean="0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en-US" sz="2800" b="1" i="1" smtClean="0">
                                          <a:latin typeface="Cambria Math" panose="02040503050406030204" pitchFamily="18" charset="0"/>
                                        </a:rPr>
                                        <m:t>𝒏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endParaRPr lang="en-US" sz="28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এখানে,</a:t>
                          </a:r>
                        </a:p>
                        <a:p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F=</a:t>
                          </a:r>
                          <a:r>
                            <a:rPr lang="bn-IN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ভবিষ্যত মূল্য </a:t>
                          </a:r>
                          <a:endParaRPr lang="en-US" sz="28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P=</a:t>
                          </a:r>
                          <a:r>
                            <a:rPr lang="bn-IN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বর্তমান মূল্য </a:t>
                          </a:r>
                          <a:endParaRPr lang="en-US" sz="28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8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i</a:t>
                          </a:r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800" b="1" i="1">
                                      <a:latin typeface="Cambria Math"/>
                                      <a:cs typeface="NikoshBAN" panose="02000000000000000000" pitchFamily="2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1" i="1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𝒓</m:t>
                                  </m:r>
                                </m:num>
                                <m:den>
                                  <m:r>
                                    <a:rPr lang="en-US" sz="2800" b="1" i="1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𝒎</m:t>
                                  </m:r>
                                </m:den>
                              </m:f>
                            </m:oMath>
                          </a14:m>
                          <a:endParaRPr lang="en-US" sz="28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r=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800" b="1" i="1">
                                      <a:latin typeface="Cambria Math"/>
                                      <a:cs typeface="NikoshBAN" panose="02000000000000000000" pitchFamily="2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1" i="1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𝑹</m:t>
                                  </m:r>
                                </m:num>
                                <m:den>
                                  <m:r>
                                    <a:rPr lang="en-US" sz="2800" b="1" i="1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𝟏𝟎𝟎</m:t>
                                  </m:r>
                                </m:den>
                              </m:f>
                            </m:oMath>
                          </a14:m>
                          <a:endParaRPr lang="en-US" sz="28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n=</a:t>
                          </a:r>
                          <a:r>
                            <a:rPr lang="en-US" sz="28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mt</a:t>
                          </a:r>
                          <a:endParaRPr lang="en-US" sz="28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m=</a:t>
                          </a:r>
                          <a:r>
                            <a:rPr lang="en-US" sz="28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চক্রবৃদ্ধি</a:t>
                          </a:r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</a:t>
                          </a:r>
                          <a:r>
                            <a:rPr lang="en-US" sz="28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বছরে</a:t>
                          </a:r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</a:t>
                          </a:r>
                          <a:r>
                            <a:rPr lang="en-US" sz="28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কয়বার</a:t>
                          </a:r>
                          <a:r>
                            <a:rPr lang="en-US" sz="28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</a:t>
                          </a:r>
                          <a:r>
                            <a:rPr lang="en-US" sz="28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হয়</a:t>
                          </a:r>
                          <a:endParaRPr lang="en-US" sz="28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0001"/>
                      </a:ext>
                    </a:extLst>
                  </a:tr>
                  <a:tr h="1917542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b="1" u="sng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2.অবিরামঃ</a:t>
                          </a:r>
                        </a:p>
                        <a:p>
                          <a:r>
                            <a:rPr lang="en-US" sz="2800" b="1" u="none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F=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800" b="1" i="1" u="none" smtClean="0">
                                      <a:latin typeface="Cambria Math"/>
                                      <a:cs typeface="NikoshBAN" panose="02000000000000000000" pitchFamily="2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 u="none" smtClean="0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𝑷𝒆</m:t>
                                  </m:r>
                                </m:e>
                                <m:sup>
                                  <m:r>
                                    <a:rPr lang="en-US" sz="2800" b="1" i="1" u="none" smtClean="0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𝒓𝒕</m:t>
                                  </m:r>
                                </m:sup>
                              </m:sSup>
                            </m:oMath>
                          </a14:m>
                          <a:endParaRPr lang="en-US" sz="2800" b="1" u="none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25849655"/>
                  </p:ext>
                </p:extLst>
              </p:nvPr>
            </p:nvGraphicFramePr>
            <p:xfrm>
              <a:off x="131928" y="1923991"/>
              <a:ext cx="11928144" cy="465841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8203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98203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81144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3152632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823334">
                    <a:tc gridSpan="2"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IN" sz="28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সরল সুদ</a:t>
                          </a:r>
                          <a:endParaRPr lang="en-US" sz="28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IN" sz="28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চক্রবৃদ্ধি সুদ</a:t>
                          </a:r>
                          <a:endParaRPr lang="en-US" sz="28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917542"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4" t="-22857" r="-300408" b="-4603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09" t="-22857" r="-201022" b="-46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12581" t="-45714" r="-113232" b="-109206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78185" t="-22857" r="-772" b="-460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917542"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12581" t="-145714" r="-113232" b="-9206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4931683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n-IN" b="1" dirty="0">
                <a:latin typeface="NikoshBAN" pitchFamily="2" charset="0"/>
                <a:cs typeface="NikoshBAN" pitchFamily="2" charset="0"/>
              </a:rPr>
              <a:t>কার্যকরি সুদের হার কি?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8C30-6123-4E0D-82A9-6074903F49BD}" type="datetime3">
              <a:rPr lang="en-US" smtClean="0"/>
              <a:t>31 October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14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16726" y="3405843"/>
            <a:ext cx="7674034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চক্রবৃদ্ধি</a:t>
            </a:r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সুদে</a:t>
            </a:r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বছরে</a:t>
            </a:r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একাধিকবার</a:t>
            </a:r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সুদ</a:t>
            </a:r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গননা</a:t>
            </a:r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হলে</a:t>
            </a:r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সব</a:t>
            </a:r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মিলিয়ে</a:t>
            </a:r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বাৎসরিক</a:t>
            </a:r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সুদের</a:t>
            </a:r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হার</a:t>
            </a:r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নির্নয়</a:t>
            </a:r>
            <a:r>
              <a:rPr lang="en-US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2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0477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55FAD-9553-4E76-A2AE-2882920480E9}" type="datetime3">
              <a:rPr lang="en-US" smtClean="0"/>
              <a:t>31 October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15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Diagram 4"/>
              <p:cNvGraphicFramePr/>
              <p:nvPr>
                <p:extLst>
                  <p:ext uri="{D42A27DB-BD31-4B8C-83A1-F6EECF244321}">
                    <p14:modId xmlns:p14="http://schemas.microsoft.com/office/powerpoint/2010/main" val="3142453061"/>
                  </p:ext>
                </p:extLst>
              </p:nvPr>
            </p:nvGraphicFramePr>
            <p:xfrm>
              <a:off x="0" y="595538"/>
              <a:ext cx="11900848" cy="435053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5" name="Diagram 4"/>
              <p:cNvGraphicFramePr/>
              <p:nvPr>
                <p:extLst>
                  <p:ext uri="{D42A27DB-BD31-4B8C-83A1-F6EECF244321}">
                    <p14:modId xmlns:p14="http://schemas.microsoft.com/office/powerpoint/2010/main" val="3142453061"/>
                  </p:ext>
                </p:extLst>
              </p:nvPr>
            </p:nvGraphicFramePr>
            <p:xfrm>
              <a:off x="0" y="595538"/>
              <a:ext cx="11900848" cy="435053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1773225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07F090C-DD88-4EE9-B1B8-C12F2A0B31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B07F090C-DD88-4EE9-B1B8-C12F2A0B31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B07F090C-DD88-4EE9-B1B8-C12F2A0B31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47DDE22-65A5-4304-85AF-D90CF91225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graphicEl>
                                              <a:dgm id="{847DDE22-65A5-4304-85AF-D90CF91225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graphicEl>
                                              <a:dgm id="{847DDE22-65A5-4304-85AF-D90CF91225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DA239D8-7CFF-40E9-A584-C959AC4B30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graphicEl>
                                              <a:dgm id="{0DA239D8-7CFF-40E9-A584-C959AC4B30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graphicEl>
                                              <a:dgm id="{0DA239D8-7CFF-40E9-A584-C959AC4B30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F6B713B-11E8-402A-ACEE-D13FFD4384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graphicEl>
                                              <a:dgm id="{BF6B713B-11E8-402A-ACEE-D13FFD4384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graphicEl>
                                              <a:dgm id="{BF6B713B-11E8-402A-ACEE-D13FFD4384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9A4F522-050A-470B-970D-5E70B429A5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graphicEl>
                                              <a:dgm id="{69A4F522-050A-470B-970D-5E70B429A5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graphicEl>
                                              <a:dgm id="{69A4F522-050A-470B-970D-5E70B429A5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06F93A2-98FB-4709-BA45-062ECBD1D5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graphicEl>
                                              <a:dgm id="{706F93A2-98FB-4709-BA45-062ECBD1D5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graphicEl>
                                              <a:dgm id="{706F93A2-98FB-4709-BA45-062ECBD1D5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16289A8-864B-41C0-82CD-AE1190EB34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graphicEl>
                                              <a:dgm id="{816289A8-864B-41C0-82CD-AE1190EB34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graphicEl>
                                              <a:dgm id="{816289A8-864B-41C0-82CD-AE1190EB34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C80A047-FB0D-4182-A3AE-528B0BEB23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graphicEl>
                                              <a:dgm id="{BC80A047-FB0D-4182-A3AE-528B0BEB23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graphicEl>
                                              <a:dgm id="{BC80A047-FB0D-4182-A3AE-528B0BEB23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E3C0EDA-42E6-42AE-9A4F-4AC97CFBF6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graphicEl>
                                              <a:dgm id="{5E3C0EDA-42E6-42AE-9A4F-4AC97CFBF6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graphicEl>
                                              <a:dgm id="{5E3C0EDA-42E6-42AE-9A4F-4AC97CFBF6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CB64591-41EF-4969-9CEA-E4D194A4F8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graphicEl>
                                              <a:dgm id="{ECB64591-41EF-4969-9CEA-E4D194A4F8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graphicEl>
                                              <a:dgm id="{ECB64591-41EF-4969-9CEA-E4D194A4F8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E2A76E9-3AEB-4DA6-9032-3A0077465D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graphicEl>
                                              <a:dgm id="{8E2A76E9-3AEB-4DA6-9032-3A0077465D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graphicEl>
                                              <a:dgm id="{8E2A76E9-3AEB-4DA6-9032-3A0077465D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825D0AC-B62C-4F0D-8B7A-7F1C2E549D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graphicEl>
                                              <a:dgm id="{C825D0AC-B62C-4F0D-8B7A-7F1C2E549D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graphicEl>
                                              <a:dgm id="{C825D0AC-B62C-4F0D-8B7A-7F1C2E549D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232CCC9-9660-4547-AEE8-B71DA53A16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>
                                            <p:graphicEl>
                                              <a:dgm id="{F232CCC9-9660-4547-AEE8-B71DA53A16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>
                                            <p:graphicEl>
                                              <a:dgm id="{F232CCC9-9660-4547-AEE8-B71DA53A16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2A9C4CB-1046-463C-8F61-954E1B9205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>
                                            <p:graphicEl>
                                              <a:dgm id="{D2A9C4CB-1046-463C-8F61-954E1B9205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>
                                            <p:graphicEl>
                                              <a:dgm id="{D2A9C4CB-1046-463C-8F61-954E1B9205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AtOnc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n-IN" b="1" dirty="0">
                <a:latin typeface="NikoshBAN" pitchFamily="2" charset="0"/>
                <a:cs typeface="NikoshBAN" pitchFamily="2" charset="0"/>
              </a:rPr>
              <a:t>বৃত্তি কি?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368F-1191-43D8-B378-BA603281FC0A}" type="datetime3">
              <a:rPr lang="en-US" smtClean="0"/>
              <a:t>31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884812359"/>
              </p:ext>
            </p:extLst>
          </p:nvPr>
        </p:nvGraphicFramePr>
        <p:xfrm>
          <a:off x="2477827" y="2331013"/>
          <a:ext cx="8128000" cy="3490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98833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9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latin typeface="NikoshBAN" pitchFamily="2" charset="0"/>
                <a:cs typeface="NikoshBAN" pitchFamily="2" charset="0"/>
              </a:rPr>
              <a:t>বৃত্তির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প্রকারভেদ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6E196-8D83-4664-B0D1-0AACF7376EF7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80185725"/>
              </p:ext>
            </p:extLst>
          </p:nvPr>
        </p:nvGraphicFramePr>
        <p:xfrm>
          <a:off x="232012" y="2169787"/>
          <a:ext cx="11764370" cy="39546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522764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9984C8-1FD9-4D4C-B909-3634FBDFC2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709984C8-1FD9-4D4C-B909-3634FBDFC2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9ADA07-7749-48E1-B4A6-2C49277CC6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FD9ADA07-7749-48E1-B4A6-2C49277CC6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CAC8F90-E842-4822-8ED7-ACB98E3BEA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>
                                            <p:graphicEl>
                                              <a:dgm id="{4CAC8F90-E842-4822-8ED7-ACB98E3BEA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E224DC4-1AE2-4C9C-A620-6606F38972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>
                                            <p:graphicEl>
                                              <a:dgm id="{9E224DC4-1AE2-4C9C-A620-6606F38972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60D940-3B3D-4A89-9762-95B1985E71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4">
                                            <p:graphicEl>
                                              <a:dgm id="{CC60D940-3B3D-4A89-9762-95B1985E71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AF1205-2F2E-4314-83AB-7D115BA5B8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4">
                                            <p:graphicEl>
                                              <a:dgm id="{1EAF1205-2F2E-4314-83AB-7D115BA5B8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3F8983-BCAF-4C31-8A04-64D4BAEAE4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303F8983-BCAF-4C31-8A04-64D4BAEAE4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00BD626-2A79-47FC-8FB3-4836D195A9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4">
                                            <p:graphicEl>
                                              <a:dgm id="{D00BD626-2A79-47FC-8FB3-4836D195A9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2C97BCD-4B46-41AE-96F3-ADB4491E69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4">
                                            <p:graphicEl>
                                              <a:dgm id="{12C97BCD-4B46-41AE-96F3-ADB4491E69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46EF067-A1B6-4302-87DC-61C4B824B3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4">
                                            <p:graphicEl>
                                              <a:dgm id="{746EF067-A1B6-4302-87DC-61C4B824B3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31A950B-A00B-41E9-8B3F-93485826F0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4">
                                            <p:graphicEl>
                                              <a:dgm id="{E31A950B-A00B-41E9-8B3F-93485826F0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D0AFB25-DB72-4605-AE83-F4F02E109E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4">
                                            <p:graphicEl>
                                              <a:dgm id="{9D0AFB25-DB72-4605-AE83-F4F02E109E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682715D-BB12-4C4C-99AA-188B69FCFC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4">
                                            <p:graphicEl>
                                              <a:dgm id="{E682715D-BB12-4C4C-99AA-188B69FCFC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44B4E1-164A-4E7B-AC9C-0C49CC7C72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4">
                                            <p:graphicEl>
                                              <a:dgm id="{F044B4E1-164A-4E7B-AC9C-0C49CC7C72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lvlAtOnc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0043" y="552735"/>
            <a:ext cx="9366325" cy="1143000"/>
          </a:xfrm>
        </p:spPr>
        <p:txBody>
          <a:bodyPr/>
          <a:lstStyle/>
          <a:p>
            <a:pPr algn="ctr"/>
            <a:r>
              <a:rPr lang="bn-IN" sz="3200" b="1" dirty="0">
                <a:latin typeface="NikoshBAN" pitchFamily="2" charset="0"/>
                <a:cs typeface="NikoshBAN" pitchFamily="2" charset="0"/>
              </a:rPr>
              <a:t>সমান অর্থ প্রবাহের বর্তমান মূল্য ও ভবিষ্য</a:t>
            </a:r>
            <a:r>
              <a:rPr lang="en-US" sz="3200" b="1" dirty="0">
                <a:latin typeface="NikoshBAN" pitchFamily="2" charset="0"/>
                <a:cs typeface="NikoshBAN" pitchFamily="2" charset="0"/>
              </a:rPr>
              <a:t>ৎ </a:t>
            </a:r>
            <a:r>
              <a:rPr lang="bn-IN" sz="3200" b="1" dirty="0">
                <a:latin typeface="NikoshBAN" pitchFamily="2" charset="0"/>
                <a:cs typeface="NikoshBAN" pitchFamily="2" charset="0"/>
              </a:rPr>
              <a:t>মূল্য নির্নয়(বৃত্তি)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C4FEF-6388-425C-84CC-59EDC67B7A67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18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5533849"/>
                  </p:ext>
                </p:extLst>
              </p:nvPr>
            </p:nvGraphicFramePr>
            <p:xfrm>
              <a:off x="122828" y="2115402"/>
              <a:ext cx="11955440" cy="437683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47165">
                      <a:extLst>
                        <a:ext uri="{9D8B030D-6E8A-4147-A177-3AD203B41FA5}">
                          <a16:colId xmlns:a16="http://schemas.microsoft.com/office/drawing/2014/main" xmlns="" val="20000"/>
                        </a:ext>
                      </a:extLst>
                    </a:gridCol>
                    <a:gridCol w="3336497">
                      <a:extLst>
                        <a:ext uri="{9D8B030D-6E8A-4147-A177-3AD203B41FA5}">
                          <a16:colId xmlns:a16="http://schemas.microsoft.com/office/drawing/2014/main" xmlns="" val="20001"/>
                        </a:ext>
                      </a:extLst>
                    </a:gridCol>
                    <a:gridCol w="2900530">
                      <a:extLst>
                        <a:ext uri="{9D8B030D-6E8A-4147-A177-3AD203B41FA5}">
                          <a16:colId xmlns:a16="http://schemas.microsoft.com/office/drawing/2014/main" xmlns="" val="20002"/>
                        </a:ext>
                      </a:extLst>
                    </a:gridCol>
                    <a:gridCol w="3671248">
                      <a:extLst>
                        <a:ext uri="{9D8B030D-6E8A-4147-A177-3AD203B41FA5}">
                          <a16:colId xmlns:a16="http://schemas.microsoft.com/office/drawing/2014/main" xmlns="" val="20003"/>
                        </a:ext>
                      </a:extLst>
                    </a:gridCol>
                  </a:tblGrid>
                  <a:tr h="824247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bn-IN" sz="2800" b="1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সাধারন</a:t>
                          </a:r>
                          <a:r>
                            <a:rPr lang="bn-IN" sz="2800" b="1" baseline="0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 বৃত্তি</a:t>
                          </a:r>
                          <a:endParaRPr lang="en-US" sz="2800" b="1" dirty="0">
                            <a:solidFill>
                              <a:schemeClr val="tx1"/>
                            </a:solidFill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bn-IN" sz="2800" b="1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অগ্রিম</a:t>
                          </a:r>
                          <a:r>
                            <a:rPr lang="bn-IN" sz="2800" b="1" baseline="0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/প্রদেয় বৃত্তি</a:t>
                          </a:r>
                          <a:endParaRPr lang="en-US" sz="2800" b="1" dirty="0">
                            <a:solidFill>
                              <a:schemeClr val="tx1"/>
                            </a:solidFill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0000"/>
                      </a:ext>
                    </a:extLst>
                  </a:tr>
                  <a:tr h="3552591">
                    <a:tc>
                      <a:txBody>
                        <a:bodyPr/>
                        <a:lstStyle/>
                        <a:p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F=R.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400" b="1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2400" b="1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2400" b="1" i="1" smtClean="0"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400" b="1" i="1" smtClean="0"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  <m:r>
                                            <a:rPr lang="en-US" sz="2400" b="1" i="1" smtClean="0"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en-US" sz="2400" b="1" i="1" smtClean="0">
                                              <a:latin typeface="Cambria Math" panose="02040503050406030204" pitchFamily="18" charset="0"/>
                                            </a:rPr>
                                            <m:t>𝒊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</a:rPr>
                                        <m:t>𝒏</m:t>
                                      </m:r>
                                    </m:sup>
                                  </m:sSup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 −</m:t>
                                  </m:r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den>
                              </m:f>
                            </m:oMath>
                          </a14:m>
                          <a:endParaRPr lang="en-US" sz="24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P=R.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400" b="1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sz="2400" b="1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</a:rPr>
                                        <m:t>𝒏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den>
                              </m:f>
                            </m:oMath>
                          </a14:m>
                          <a:endParaRPr lang="en-US" sz="24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R=?</a:t>
                          </a:r>
                          <a:endParaRPr lang="bn-IN" sz="24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এখানে,</a:t>
                          </a:r>
                        </a:p>
                        <a:p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F=</a:t>
                          </a:r>
                          <a:r>
                            <a:rPr lang="bn-IN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ভবিষ্যত মূল্য </a:t>
                          </a:r>
                          <a:endParaRPr lang="en-US" sz="24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P=</a:t>
                          </a:r>
                          <a:r>
                            <a:rPr lang="bn-IN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বর্তমান মূল্য </a:t>
                          </a:r>
                          <a:endParaRPr lang="en-US" sz="24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4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i</a:t>
                          </a:r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400" b="1" i="1">
                                      <a:latin typeface="Cambria Math"/>
                                      <a:cs typeface="NikoshBAN" panose="02000000000000000000" pitchFamily="2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𝒓</m:t>
                                  </m:r>
                                </m:num>
                                <m:den>
                                  <m:r>
                                    <a:rPr lang="en-US" sz="2400" b="1" i="1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𝒎</m:t>
                                  </m:r>
                                </m:den>
                              </m:f>
                            </m:oMath>
                          </a14:m>
                          <a:endParaRPr lang="en-US" sz="24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r=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400" b="1" i="1">
                                      <a:latin typeface="Cambria Math"/>
                                      <a:cs typeface="NikoshBAN" panose="02000000000000000000" pitchFamily="2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𝑹</m:t>
                                  </m:r>
                                </m:num>
                                <m:den>
                                  <m:r>
                                    <a:rPr lang="en-US" sz="2400" b="1" i="1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𝟏𝟎𝟎</m:t>
                                  </m:r>
                                </m:den>
                              </m:f>
                            </m:oMath>
                          </a14:m>
                          <a:endParaRPr lang="en-US" sz="24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n=</a:t>
                          </a:r>
                          <a:r>
                            <a:rPr lang="en-US" sz="24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mt</a:t>
                          </a:r>
                          <a:endParaRPr lang="en-US" sz="24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m=</a:t>
                          </a:r>
                          <a:r>
                            <a:rPr lang="en-US" sz="24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চক্রবৃদ্ধি</a:t>
                          </a:r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</a:t>
                          </a:r>
                          <a:r>
                            <a:rPr lang="en-US" sz="24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বছরে</a:t>
                          </a:r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</a:t>
                          </a:r>
                          <a:r>
                            <a:rPr lang="en-US" sz="24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কয়বার</a:t>
                          </a:r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</a:t>
                          </a:r>
                          <a:r>
                            <a:rPr lang="en-US" sz="24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হয়</a:t>
                          </a:r>
                          <a:endParaRPr lang="en-US" sz="24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R=</a:t>
                          </a:r>
                          <a:endParaRPr lang="bn-IN" sz="24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F=R.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400" b="1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2400" b="1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2400" b="1" i="1" smtClean="0"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400" b="1" i="1" smtClean="0"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  <m:r>
                                            <a:rPr lang="en-US" sz="2400" b="1" i="1" smtClean="0"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en-US" sz="2400" b="1" i="1" smtClean="0">
                                              <a:latin typeface="Cambria Math" panose="02040503050406030204" pitchFamily="18" charset="0"/>
                                            </a:rPr>
                                            <m:t>𝒊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</a:rPr>
                                        <m:t>𝒏</m:t>
                                      </m:r>
                                    </m:sup>
                                  </m:sSup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 −</m:t>
                                  </m:r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.(1+i)</a:t>
                          </a:r>
                        </a:p>
                        <a:p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P=R.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400" b="1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sz="2400" b="1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</a:rPr>
                                        <m:t>𝒏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.(1+i)</a:t>
                          </a:r>
                        </a:p>
                        <a:p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R=?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এখানে,</a:t>
                          </a:r>
                        </a:p>
                        <a:p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F=</a:t>
                          </a:r>
                          <a:r>
                            <a:rPr lang="bn-IN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ভবিষ্যত মূল্য </a:t>
                          </a:r>
                          <a:endParaRPr lang="en-US" sz="24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P=</a:t>
                          </a:r>
                          <a:r>
                            <a:rPr lang="bn-IN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বর্তমান মূল্য </a:t>
                          </a:r>
                          <a:endParaRPr lang="en-US" sz="24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4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i</a:t>
                          </a:r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400" b="1" i="1">
                                      <a:latin typeface="Cambria Math"/>
                                      <a:cs typeface="NikoshBAN" panose="02000000000000000000" pitchFamily="2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𝒓</m:t>
                                  </m:r>
                                </m:num>
                                <m:den>
                                  <m:r>
                                    <a:rPr lang="en-US" sz="2400" b="1" i="1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𝒎</m:t>
                                  </m:r>
                                </m:den>
                              </m:f>
                            </m:oMath>
                          </a14:m>
                          <a:endParaRPr lang="en-US" sz="24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r=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400" b="1" i="1">
                                      <a:latin typeface="Cambria Math"/>
                                      <a:cs typeface="NikoshBAN" panose="02000000000000000000" pitchFamily="2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1" i="1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𝑹</m:t>
                                  </m:r>
                                </m:num>
                                <m:den>
                                  <m:r>
                                    <a:rPr lang="en-US" sz="2400" b="1" i="1">
                                      <a:latin typeface="Cambria Math" panose="02040503050406030204" pitchFamily="18" charset="0"/>
                                      <a:cs typeface="NikoshBAN" panose="02000000000000000000" pitchFamily="2" charset="0"/>
                                    </a:rPr>
                                    <m:t>𝟏𝟎𝟎</m:t>
                                  </m:r>
                                </m:den>
                              </m:f>
                            </m:oMath>
                          </a14:m>
                          <a:endParaRPr lang="en-US" sz="24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n=</a:t>
                          </a:r>
                          <a:r>
                            <a:rPr lang="en-US" sz="24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mt</a:t>
                          </a:r>
                          <a:endParaRPr lang="en-US" sz="24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m=</a:t>
                          </a:r>
                          <a:r>
                            <a:rPr lang="en-US" sz="24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চক্রবৃদ্ধি</a:t>
                          </a:r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</a:t>
                          </a:r>
                          <a:r>
                            <a:rPr lang="en-US" sz="24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বছরে</a:t>
                          </a:r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</a:t>
                          </a:r>
                          <a:r>
                            <a:rPr lang="en-US" sz="24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কয়বার</a:t>
                          </a:r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</a:t>
                          </a:r>
                          <a:r>
                            <a:rPr lang="en-US" sz="2400" b="1" dirty="0" err="1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হয়</a:t>
                          </a:r>
                          <a:endParaRPr lang="en-US" sz="2400" b="1" dirty="0"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r>
                            <a:rPr lang="en-US" sz="2400" b="1" dirty="0"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R=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xmlns="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5533849"/>
                  </p:ext>
                </p:extLst>
              </p:nvPr>
            </p:nvGraphicFramePr>
            <p:xfrm>
              <a:off x="122828" y="2115402"/>
              <a:ext cx="11955440" cy="437683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4716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33649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90053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367124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824247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bn-IN" sz="2800" b="1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সাধারন</a:t>
                          </a:r>
                          <a:r>
                            <a:rPr lang="bn-IN" sz="2800" b="1" baseline="0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 বৃত্তি</a:t>
                          </a:r>
                          <a:endParaRPr lang="en-US" sz="2800" b="1" dirty="0">
                            <a:solidFill>
                              <a:schemeClr val="tx1"/>
                            </a:solidFill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bn-IN" sz="2800" b="1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অগ্রিম</a:t>
                          </a:r>
                          <a:r>
                            <a:rPr lang="bn-IN" sz="2800" b="1" baseline="0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/প্রদেয় বৃত্তি</a:t>
                          </a:r>
                          <a:endParaRPr lang="en-US" sz="2800" b="1" dirty="0">
                            <a:solidFill>
                              <a:schemeClr val="tx1"/>
                            </a:solidFill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55259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98" t="-24700" r="-485119" b="-5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496" t="-24700" r="-197445" b="-5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85924" t="-24700" r="-127311" b="-5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26080" t="-24700" r="-664" b="-51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3224100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3611" y="390355"/>
            <a:ext cx="9366325" cy="1143000"/>
          </a:xfrm>
        </p:spPr>
        <p:txBody>
          <a:bodyPr/>
          <a:lstStyle/>
          <a:p>
            <a:pPr algn="ctr"/>
            <a:r>
              <a:rPr lang="bn-IN" b="1" dirty="0">
                <a:latin typeface="NikoshBAN" pitchFamily="2" charset="0"/>
                <a:cs typeface="NikoshBAN" pitchFamily="2" charset="0"/>
              </a:rPr>
              <a:t>চিরন্তনী/চিরস্থায়ী বৃত্তি কি?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6ECC-1FB1-42AF-B45F-A92CA684AFC2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19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934095" y="1498752"/>
            <a:ext cx="8148527" cy="105875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ধারাবাহিক অর্থের প্রবাহ কবে শেষ হবে তা জানা থাকে না।</a:t>
            </a:r>
            <a:endParaRPr lang="en-US" sz="28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86362" y="3190395"/>
            <a:ext cx="10440536" cy="96431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n-IN" b="1" smtClean="0">
                <a:latin typeface="NikoshBAN" panose="02000000000000000000" pitchFamily="2" charset="0"/>
                <a:cs typeface="NikoshBAN" panose="02000000000000000000" pitchFamily="2" charset="0"/>
              </a:rPr>
              <a:t>সমান অর্থের প্রবাহের বর্তমান ও ভবিষ্যৎ মূল্য (চিরন্তনী/চিরস্থায়ী বৃত্তির )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235967" y="4458292"/>
                <a:ext cx="5349922" cy="8644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P=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𝑃𝑒𝑟𝑖𝑜𝑑𝑖𝑐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𝑝𝑎𝑦𝑚𝑒𝑛𝑡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𝑟𝑎𝑡𝑒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𝑖𝑛𝑡𝑒𝑟𝑒𝑠𝑡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967" y="4458292"/>
                <a:ext cx="5349922" cy="864404"/>
              </a:xfrm>
              <a:prstGeom prst="rect">
                <a:avLst/>
              </a:prstGeom>
              <a:blipFill rotWithShape="1">
                <a:blip r:embed="rId2"/>
                <a:stretch>
                  <a:fillRect l="-2965" b="-21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06439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3713" y="2246057"/>
            <a:ext cx="52608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মো.রাশেদুল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ইসলাম</a:t>
            </a:r>
            <a:endParaRPr lang="en-US" sz="3200" b="1" i="1" dirty="0">
              <a:latin typeface="NikoshBAN" pitchFamily="2" charset="0"/>
              <a:cs typeface="NikoshBAN" pitchFamily="2" charset="0"/>
            </a:endParaRPr>
          </a:p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(৩৪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তম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বিসিএস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)</a:t>
            </a:r>
          </a:p>
          <a:p>
            <a:r>
              <a:rPr lang="as-IN" sz="3200" b="1" i="1" dirty="0">
                <a:latin typeface="NikoshBAN" pitchFamily="2" charset="0"/>
                <a:cs typeface="NikoshBAN" pitchFamily="2" charset="0"/>
              </a:rPr>
              <a:t>হি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সা</a:t>
            </a:r>
            <a:r>
              <a:rPr lang="as-IN" sz="3200" b="1" i="1" dirty="0">
                <a:latin typeface="NikoshBAN" pitchFamily="2" charset="0"/>
                <a:cs typeface="NikoshBAN" pitchFamily="2" charset="0"/>
              </a:rPr>
              <a:t>ববিজ্ঞান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বিভাগ</a:t>
            </a:r>
            <a:endParaRPr lang="en-US" sz="3200" b="1" i="1" dirty="0">
              <a:latin typeface="NikoshBAN" pitchFamily="2" charset="0"/>
              <a:cs typeface="NikoshBAN" pitchFamily="2" charset="0"/>
            </a:endParaRPr>
          </a:p>
          <a:p>
            <a:r>
              <a:rPr lang="en-US" sz="3200" b="1" i="1" dirty="0">
                <a:latin typeface="NikoshBAN" pitchFamily="2" charset="0"/>
                <a:cs typeface="NikoshBAN" pitchFamily="2" charset="0"/>
              </a:rPr>
              <a:t>মোবাইলঃ০১৭০৮৩৩৪০০৮</a:t>
            </a:r>
          </a:p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ইমেইলঃ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i="1" dirty="0">
                <a:latin typeface="NikoshBAN" pitchFamily="2" charset="0"/>
                <a:cs typeface="NikoshBAN" pitchFamily="2" charset="0"/>
              </a:rPr>
              <a:t>rashedaiscu@gmail.com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4582" y="1981201"/>
            <a:ext cx="3713018" cy="2819400"/>
          </a:xfrm>
          <a:prstGeom prst="rect">
            <a:avLst/>
          </a:prstGeom>
          <a:scene3d>
            <a:camera prst="isometricOffAxis2Right"/>
            <a:lightRig rig="threePt" dir="t"/>
          </a:scene3d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D997727-8127-4B61-AB4E-998B04D3D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DFC0E-5EC0-40C3-82E1-8B18952B9E30}" type="datetime3">
              <a:rPr lang="en-US" smtClean="0"/>
              <a:t>31 October 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D6DF40F-7906-49FE-BA00-ECC4C2CCC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9011611-FE17-4AD2-8E2C-7A54ADB8A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8678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latin typeface="NikoshBAN" pitchFamily="2" charset="0"/>
                <a:cs typeface="NikoshBAN" pitchFamily="2" charset="0"/>
              </a:rPr>
              <a:t>পরিশোধকরন</a:t>
            </a:r>
            <a:r>
              <a:rPr lang="bn-BD" b="1" dirty="0">
                <a:latin typeface="NikoshBAN" pitchFamily="2" charset="0"/>
                <a:cs typeface="NikoshBAN" pitchFamily="2" charset="0"/>
              </a:rPr>
              <a:t>/নিঃশেষকরন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কি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05C48-F8A0-4769-8F27-B61EA5830381}" type="datetime3">
              <a:rPr lang="en-US" smtClean="0"/>
              <a:t>31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20</a:t>
            </a:fld>
            <a:endParaRPr lang="en-US"/>
          </a:p>
        </p:txBody>
      </p:sp>
      <p:graphicFrame>
        <p:nvGraphicFramePr>
          <p:cNvPr id="17" name="Chart 16"/>
          <p:cNvGraphicFramePr/>
          <p:nvPr>
            <p:extLst>
              <p:ext uri="{D42A27DB-BD31-4B8C-83A1-F6EECF244321}">
                <p14:modId xmlns:p14="http://schemas.microsoft.com/office/powerpoint/2010/main" val="3167430670"/>
              </p:ext>
            </p:extLst>
          </p:nvPr>
        </p:nvGraphicFramePr>
        <p:xfrm>
          <a:off x="2032000" y="2647666"/>
          <a:ext cx="8128000" cy="3490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396777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7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n-IN" b="1" dirty="0">
                <a:latin typeface="NikoshBAN" pitchFamily="2" charset="0"/>
                <a:cs typeface="NikoshBAN" pitchFamily="2" charset="0"/>
              </a:rPr>
              <a:t>পরিশোধকরন</a:t>
            </a:r>
            <a:r>
              <a:rPr lang="bn-BD" b="1" dirty="0">
                <a:latin typeface="NikoshBAN" pitchFamily="2" charset="0"/>
                <a:cs typeface="NikoshBAN" pitchFamily="2" charset="0"/>
              </a:rPr>
              <a:t>/নিঃশেষকরন</a:t>
            </a:r>
            <a:r>
              <a:rPr lang="bn-IN" b="1" dirty="0">
                <a:latin typeface="NikoshBAN" pitchFamily="2" charset="0"/>
                <a:cs typeface="NikoshBAN" pitchFamily="2" charset="0"/>
              </a:rPr>
              <a:t> পদ্ধতি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21366-5409-40A9-BB76-EF86C8538C35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21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3434941"/>
              </p:ext>
            </p:extLst>
          </p:nvPr>
        </p:nvGraphicFramePr>
        <p:xfrm>
          <a:off x="150126" y="2483892"/>
          <a:ext cx="11914496" cy="3534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683804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28BC842-2E27-4F30-ACB4-E4971FD775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128BC842-2E27-4F30-ACB4-E4971FD775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2AA6F9-23F8-4CB6-89D7-2140561F3C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F82AA6F9-23F8-4CB6-89D7-2140561F3C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B9E6BD-034E-499F-BDC6-919796CAF7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4">
                                            <p:graphicEl>
                                              <a:dgm id="{EEB9E6BD-034E-499F-BDC6-919796CAF7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3D64F4F-1E69-4B7D-8BFF-27F2F1E725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4">
                                            <p:graphicEl>
                                              <a:dgm id="{B3D64F4F-1E69-4B7D-8BFF-27F2F1E725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51AF07-C316-49AC-A7CD-523328A3F7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4">
                                            <p:graphicEl>
                                              <a:dgm id="{3851AF07-C316-49AC-A7CD-523328A3F7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287ABB3-9A39-4D28-BEFE-6A79B01016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4">
                                            <p:graphicEl>
                                              <a:dgm id="{4287ABB3-9A39-4D28-BEFE-6A79B01016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A625680-2190-4E93-A6E9-3874DFBAC4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DA625680-2190-4E93-A6E9-3874DFBAC4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3CCB05-6CDA-41D7-9070-4F663B565F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4">
                                            <p:graphicEl>
                                              <a:dgm id="{FF3CCB05-6CDA-41D7-9070-4F663B565F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lvlAtOnce"/>
        </p:bldSub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9" y="348791"/>
            <a:ext cx="9366325" cy="1143000"/>
          </a:xfrm>
        </p:spPr>
        <p:txBody>
          <a:bodyPr/>
          <a:lstStyle/>
          <a:p>
            <a:pPr lvl="0" algn="ctr"/>
            <a:r>
              <a:rPr lang="en-US" b="1" dirty="0">
                <a:latin typeface="NikoshBAN" pitchFamily="2" charset="0"/>
                <a:cs typeface="NikoshBAN" pitchFamily="2" charset="0"/>
              </a:rPr>
              <a:t>1.</a:t>
            </a:r>
            <a:r>
              <a:rPr lang="bn-IN" b="1" dirty="0">
                <a:latin typeface="NikoshBAN" pitchFamily="2" charset="0"/>
                <a:cs typeface="NikoshBAN" pitchFamily="2" charset="0"/>
              </a:rPr>
              <a:t>বেলুন পদ্ধতি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FD8F-238B-49CB-9C7F-81FDE0F7D9E6}" type="datetime3">
              <a:rPr lang="en-US" smtClean="0"/>
              <a:t>31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22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73832387"/>
                  </p:ext>
                </p:extLst>
              </p:nvPr>
            </p:nvGraphicFramePr>
            <p:xfrm>
              <a:off x="845127" y="1443618"/>
              <a:ext cx="10654146" cy="284816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27073">
                      <a:extLst>
                        <a:ext uri="{9D8B030D-6E8A-4147-A177-3AD203B41FA5}">
                          <a16:colId xmlns:a16="http://schemas.microsoft.com/office/drawing/2014/main" xmlns="" val="20000"/>
                        </a:ext>
                      </a:extLst>
                    </a:gridCol>
                    <a:gridCol w="5327073">
                      <a:extLst>
                        <a:ext uri="{9D8B030D-6E8A-4147-A177-3AD203B41FA5}">
                          <a16:colId xmlns:a16="http://schemas.microsoft.com/office/drawing/2014/main" xmlns="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b="1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1</a:t>
                          </a:r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.সুদ ছাড়া কিস্তির টাকা নির্নয়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itchFamily="2" charset="0"/>
                            <a:cs typeface="NikoshBAN" pitchFamily="2" charset="0"/>
                          </a:endParaRPr>
                        </a:p>
                        <a:p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প্রতি </a:t>
                          </a:r>
                          <a:r>
                            <a:rPr lang="en-US" sz="3200" b="1" dirty="0" err="1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কিস্ত</a:t>
                          </a:r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ির</a:t>
                          </a:r>
                          <a:r>
                            <a:rPr lang="bn-IN" sz="3200" b="1" baseline="0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 টাকা</a:t>
                          </a:r>
                          <a:r>
                            <a:rPr lang="en-US" sz="3200" b="1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2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bn-IN" sz="32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ঋনকৃত</m:t>
                                  </m:r>
                                  <m:r>
                                    <a:rPr lang="bn-IN" sz="32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bn-IN" sz="32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অর্থ</m:t>
                                  </m:r>
                                </m:num>
                                <m:den>
                                  <m:r>
                                    <a:rPr lang="bn-IN" sz="32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কিস্তির</m:t>
                                  </m:r>
                                  <m:r>
                                    <a:rPr lang="bn-IN" sz="32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bn-IN" sz="32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সংখ্যা</m:t>
                                  </m:r>
                                </m:den>
                              </m:f>
                            </m:oMath>
                          </a14:m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3200" b="1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2</a:t>
                          </a:r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.অবশিষ্ঠ</a:t>
                          </a:r>
                          <a:r>
                            <a:rPr lang="bn-IN" sz="3200" b="1" baseline="0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 </a:t>
                          </a:r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আসলের উপর সুদ নির্নয়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b="1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I=</a:t>
                          </a:r>
                          <a:r>
                            <a:rPr lang="en-US" sz="3200" b="1" dirty="0" err="1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Prt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৩.মোট পরিশোধ</a:t>
                          </a:r>
                          <a:r>
                            <a:rPr lang="bn-IN" sz="3200" b="1" baseline="0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 নির্নয়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মোট পরিশোধ=(কিস্তি+সুদ)</a:t>
                          </a: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3200" b="1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4.ঋন</a:t>
                          </a:r>
                          <a:r>
                            <a:rPr lang="en-US" sz="3200" b="1" baseline="0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 </a:t>
                          </a:r>
                          <a:r>
                            <a:rPr lang="en-US" sz="3200" b="1" baseline="0" dirty="0" err="1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পরিশোধের</a:t>
                          </a:r>
                          <a:r>
                            <a:rPr lang="en-US" sz="3200" b="1" baseline="0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 </a:t>
                          </a:r>
                          <a:r>
                            <a:rPr lang="en-US" sz="3200" b="1" baseline="0" dirty="0" err="1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তালিকা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bn-IN" sz="3200" b="1" dirty="0">
                            <a:solidFill>
                              <a:schemeClr val="tx1"/>
                            </a:solidFill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73832387"/>
                  </p:ext>
                </p:extLst>
              </p:nvPr>
            </p:nvGraphicFramePr>
            <p:xfrm>
              <a:off x="845127" y="1443618"/>
              <a:ext cx="10654146" cy="284816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327073"/>
                    <a:gridCol w="5327073"/>
                  </a:tblGrid>
                  <a:tr h="1110806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b="1" dirty="0" smtClean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1</a:t>
                          </a:r>
                          <a:r>
                            <a:rPr lang="bn-IN" sz="3200" b="1" dirty="0" smtClean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.সুদ ছাড়া কিস্তির টাকা নির্নয়</a:t>
                          </a:r>
                          <a:endParaRPr lang="en-US" sz="3200" b="1" dirty="0" smtClean="0">
                            <a:solidFill>
                              <a:schemeClr val="tx1"/>
                            </a:solidFill>
                            <a:latin typeface="NikoshBAN" pitchFamily="2" charset="0"/>
                            <a:cs typeface="NikoshBAN" pitchFamily="2" charset="0"/>
                          </a:endParaRPr>
                        </a:p>
                        <a:p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229" t="-7143" r="-115" b="-174725"/>
                          </a:stretch>
                        </a:blipFill>
                      </a:tcPr>
                    </a:tc>
                  </a:tr>
                  <a:tr h="579120">
                    <a:tc>
                      <a:txBody>
                        <a:bodyPr/>
                        <a:lstStyle/>
                        <a:p>
                          <a:r>
                            <a:rPr lang="en-US" sz="3200" b="1" dirty="0" smtClean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2</a:t>
                          </a:r>
                          <a:r>
                            <a:rPr lang="bn-IN" sz="3200" b="1" dirty="0" smtClean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.অবশিষ্ঠ</a:t>
                          </a:r>
                          <a:r>
                            <a:rPr lang="bn-IN" sz="3200" b="1" baseline="0" dirty="0" smtClean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 </a:t>
                          </a:r>
                          <a:r>
                            <a:rPr lang="bn-IN" sz="3200" b="1" dirty="0" smtClean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আসলের উপর সুদ নির্নয়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b="1" dirty="0" smtClean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I=</a:t>
                          </a:r>
                          <a:r>
                            <a:rPr lang="en-US" sz="3200" b="1" dirty="0" err="1" smtClean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Prt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</a:tr>
                  <a:tr h="57912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IN" sz="3200" b="1" dirty="0" smtClean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৩.মোট পরিশোধ</a:t>
                          </a:r>
                          <a:r>
                            <a:rPr lang="bn-IN" sz="3200" b="1" baseline="0" dirty="0" smtClean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 নির্নয়</a:t>
                          </a:r>
                          <a:endParaRPr lang="en-US" sz="3200" b="1" dirty="0" smtClean="0">
                            <a:solidFill>
                              <a:schemeClr val="tx1"/>
                            </a:solidFill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IN" sz="3200" b="1" dirty="0" smtClean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মোট পরিশোধ=(কিস্তি+সুদ)</a:t>
                          </a: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</a:tr>
                  <a:tr h="579120">
                    <a:tc>
                      <a:txBody>
                        <a:bodyPr/>
                        <a:lstStyle/>
                        <a:p>
                          <a:r>
                            <a:rPr lang="en-US" sz="3200" b="1" dirty="0" smtClean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4.ঋন</a:t>
                          </a:r>
                          <a:r>
                            <a:rPr lang="en-US" sz="3200" b="1" baseline="0" dirty="0" smtClean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 </a:t>
                          </a:r>
                          <a:r>
                            <a:rPr lang="en-US" sz="3200" b="1" baseline="0" dirty="0" err="1" smtClean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পরিশোধের</a:t>
                          </a:r>
                          <a:r>
                            <a:rPr lang="en-US" sz="3200" b="1" baseline="0" dirty="0" smtClean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 </a:t>
                          </a:r>
                          <a:r>
                            <a:rPr lang="en-US" sz="3200" b="1" baseline="0" dirty="0" err="1" smtClean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তালিকা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bn-IN" sz="3200" b="1" dirty="0" smtClean="0">
                            <a:solidFill>
                              <a:schemeClr val="tx1"/>
                            </a:solidFill>
                            <a:latin typeface="NikoshBAN" pitchFamily="2" charset="0"/>
                            <a:cs typeface="NikoshBAN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114939"/>
              </p:ext>
            </p:extLst>
          </p:nvPr>
        </p:nvGraphicFramePr>
        <p:xfrm>
          <a:off x="734293" y="4602480"/>
          <a:ext cx="10737270" cy="1906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5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895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895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8954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8954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78954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35576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বছর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বছরের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শুরুতে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ঋন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আসল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কিস্তি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সুদ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মোট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পরিশোধ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বছরের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শেষে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ঋন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5576"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35576"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70423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368" y="224492"/>
            <a:ext cx="9366325" cy="1143000"/>
          </a:xfrm>
        </p:spPr>
        <p:txBody>
          <a:bodyPr/>
          <a:lstStyle/>
          <a:p>
            <a:pPr lvl="0" algn="ctr"/>
            <a:r>
              <a:rPr lang="en-US" b="1" dirty="0">
                <a:latin typeface="NikoshBAN" pitchFamily="2" charset="0"/>
                <a:cs typeface="NikoshBAN" pitchFamily="2" charset="0"/>
              </a:rPr>
              <a:t>2.</a:t>
            </a:r>
            <a:r>
              <a:rPr lang="bn-IN" b="1" dirty="0">
                <a:latin typeface="NikoshBAN" pitchFamily="2" charset="0"/>
                <a:cs typeface="NikoshBAN" pitchFamily="2" charset="0"/>
              </a:rPr>
              <a:t>মূলধন ফেরত পদ্ধতি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805A3-4237-4015-BA65-A259226BBC81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23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46603717"/>
                  </p:ext>
                </p:extLst>
              </p:nvPr>
            </p:nvGraphicFramePr>
            <p:xfrm>
              <a:off x="718368" y="1402468"/>
              <a:ext cx="10834256" cy="3291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417128">
                      <a:extLst>
                        <a:ext uri="{9D8B030D-6E8A-4147-A177-3AD203B41FA5}">
                          <a16:colId xmlns:a16="http://schemas.microsoft.com/office/drawing/2014/main" xmlns="" val="20000"/>
                        </a:ext>
                      </a:extLst>
                    </a:gridCol>
                    <a:gridCol w="5417128">
                      <a:extLst>
                        <a:ext uri="{9D8B030D-6E8A-4147-A177-3AD203B41FA5}">
                          <a16:colId xmlns:a16="http://schemas.microsoft.com/office/drawing/2014/main" xmlns="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১.সুদসহ</a:t>
                          </a:r>
                          <a:r>
                            <a:rPr lang="bn-IN" sz="3200" b="1" baseline="0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কিস্তির  টাকা নির্নয়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R=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2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𝒑</m:t>
                                  </m:r>
                                </m:num>
                                <m:den>
                                  <m:f>
                                    <m:fPr>
                                      <m:ctrlPr>
                                        <a:rPr lang="en-US" sz="32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2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32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en-US" sz="32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32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(</m:t>
                                          </m:r>
                                          <m:r>
                                            <a:rPr lang="en-US" sz="32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𝟏</m:t>
                                          </m:r>
                                          <m:r>
                                            <a:rPr lang="en-US" sz="32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  <m:r>
                                            <a:rPr lang="en-US" sz="32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𝒊</m:t>
                                          </m:r>
                                          <m:r>
                                            <a:rPr lang="en-US" sz="32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)</m:t>
                                          </m:r>
                                        </m:e>
                                        <m:sup>
                                          <m:r>
                                            <a:rPr lang="en-US" sz="3200" b="1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𝒏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en-US" sz="32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den>
                                  </m:f>
                                </m:den>
                              </m:f>
                            </m:oMath>
                          </a14:m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২.অবশিষ্ঠ</a:t>
                          </a:r>
                          <a:r>
                            <a:rPr lang="bn-IN" sz="3200" b="1" baseline="0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</a:t>
                          </a:r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আসল টাকার</a:t>
                          </a:r>
                          <a:r>
                            <a:rPr lang="bn-IN" sz="3200" b="1" baseline="0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উপর সুদ নির্নয়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I=</a:t>
                          </a:r>
                          <a:r>
                            <a:rPr lang="en-US" sz="3200" b="1" dirty="0" err="1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Prt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৩.সুদছাড়া</a:t>
                          </a:r>
                          <a:r>
                            <a:rPr lang="bn-IN" sz="3200" b="1" baseline="0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কিস্তি নির্নয়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সুদছাড়া</a:t>
                          </a:r>
                          <a:r>
                            <a:rPr lang="bn-IN" sz="3200" b="1" baseline="0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কিস্তি =</a:t>
                          </a:r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সুদসহ</a:t>
                          </a:r>
                          <a:r>
                            <a:rPr lang="bn-IN" sz="3200" b="1" baseline="0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কিস্তির  টাকা-</a:t>
                          </a:r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আসল টাকার</a:t>
                          </a:r>
                          <a:r>
                            <a:rPr lang="bn-IN" sz="3200" b="1" baseline="0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উপর সুদ।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b="1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4.ঋন</a:t>
                          </a:r>
                          <a:r>
                            <a:rPr lang="en-US" sz="3200" b="1" baseline="0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 </a:t>
                          </a:r>
                          <a:r>
                            <a:rPr lang="en-US" sz="3200" b="1" baseline="0" dirty="0" err="1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পরিশোধের</a:t>
                          </a:r>
                          <a:r>
                            <a:rPr lang="en-US" sz="3200" b="1" baseline="0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 </a:t>
                          </a:r>
                          <a:r>
                            <a:rPr lang="en-US" sz="3200" b="1" baseline="0" dirty="0" err="1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তালিকা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46603717"/>
                  </p:ext>
                </p:extLst>
              </p:nvPr>
            </p:nvGraphicFramePr>
            <p:xfrm>
              <a:off x="718368" y="1402468"/>
              <a:ext cx="10834256" cy="3291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41712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417128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066800"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১.সুদসহ</a:t>
                          </a:r>
                          <a:r>
                            <a:rPr lang="bn-IN" sz="3200" b="1" baseline="0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কিস্তির  টাকা নির্নয়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  <a:p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25" t="-7429" r="-450" b="-22742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২.অবশিষ্ঠ</a:t>
                          </a:r>
                          <a:r>
                            <a:rPr lang="bn-IN" sz="3200" b="1" baseline="0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</a:t>
                          </a:r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আসল টাকার</a:t>
                          </a:r>
                          <a:r>
                            <a:rPr lang="bn-IN" sz="3200" b="1" baseline="0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উপর সুদ নির্নয়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I=</a:t>
                          </a:r>
                          <a:r>
                            <a:rPr lang="en-US" sz="3200" b="1" dirty="0" err="1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Prt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066800">
                    <a:tc>
                      <a:txBody>
                        <a:bodyPr/>
                        <a:lstStyle/>
                        <a:p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৩.সুদছাড়া</a:t>
                          </a:r>
                          <a:r>
                            <a:rPr lang="bn-IN" sz="3200" b="1" baseline="0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কিস্তি নির্নয়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সুদছাড়া</a:t>
                          </a:r>
                          <a:r>
                            <a:rPr lang="bn-IN" sz="3200" b="1" baseline="0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কিস্তি =</a:t>
                          </a:r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সুদসহ</a:t>
                          </a:r>
                          <a:r>
                            <a:rPr lang="bn-IN" sz="3200" b="1" baseline="0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কিস্তির  টাকা-</a:t>
                          </a:r>
                          <a:r>
                            <a:rPr lang="bn-IN" sz="3200" b="1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আসল টাকার</a:t>
                          </a:r>
                          <a:r>
                            <a:rPr lang="bn-IN" sz="3200" b="1" baseline="0" dirty="0">
                              <a:solidFill>
                                <a:schemeClr val="tx1"/>
                              </a:solidFill>
                              <a:latin typeface="NikoshBAN" panose="02000000000000000000" pitchFamily="2" charset="0"/>
                              <a:cs typeface="NikoshBAN" panose="02000000000000000000" pitchFamily="2" charset="0"/>
                            </a:rPr>
                            <a:t> উপর সুদ।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b="1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4.ঋন</a:t>
                          </a:r>
                          <a:r>
                            <a:rPr lang="en-US" sz="3200" b="1" baseline="0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 </a:t>
                          </a:r>
                          <a:r>
                            <a:rPr lang="en-US" sz="3200" b="1" baseline="0" dirty="0" err="1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পরিশোধের</a:t>
                          </a:r>
                          <a:r>
                            <a:rPr lang="en-US" sz="3200" b="1" baseline="0" dirty="0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 </a:t>
                          </a:r>
                          <a:r>
                            <a:rPr lang="en-US" sz="3200" b="1" baseline="0" dirty="0" err="1">
                              <a:solidFill>
                                <a:schemeClr val="tx1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তালিকা</a:t>
                          </a: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3200" b="1" dirty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4555952"/>
              </p:ext>
            </p:extLst>
          </p:nvPr>
        </p:nvGraphicFramePr>
        <p:xfrm>
          <a:off x="734293" y="4986866"/>
          <a:ext cx="10737270" cy="1459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5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895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895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8954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8954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78954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86551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বছর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বছরের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শুরুতে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ঋন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কিস্তি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সুদ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আসল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বছরের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শেষে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ঋন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6551"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6551"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32700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মুল্যায়ন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3"/>
            <a:r>
              <a:rPr lang="bn-IN" b="1" i="1" dirty="0">
                <a:latin typeface="NikoshBAN" pitchFamily="2" charset="0"/>
                <a:cs typeface="NikoshBAN" pitchFamily="2" charset="0"/>
              </a:rPr>
              <a:t>১. অর্থের সময় মূল্য কী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lvl="3"/>
            <a:r>
              <a:rPr lang="bn-IN" b="1" i="1" dirty="0">
                <a:latin typeface="NikoshBAN" pitchFamily="2" charset="0"/>
                <a:cs typeface="NikoshBAN" pitchFamily="2" charset="0"/>
              </a:rPr>
              <a:t>২. সুদ কি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?</a:t>
            </a:r>
            <a:r>
              <a:rPr lang="bn-IN" b="1" i="1" dirty="0">
                <a:latin typeface="NikoshBAN" pitchFamily="2" charset="0"/>
                <a:cs typeface="NikoshBAN" pitchFamily="2" charset="0"/>
              </a:rPr>
              <a:t>সুদের প্রকেরভেদ দেখাও?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lvl="3"/>
            <a:r>
              <a:rPr lang="bn-IN" b="1" i="1" dirty="0">
                <a:latin typeface="NikoshBAN" pitchFamily="2" charset="0"/>
                <a:cs typeface="NikoshBAN" pitchFamily="2" charset="0"/>
              </a:rPr>
              <a:t>৩. অর্থের বর্তমান মূল্য ও ভবিষ্যৎ মূল্য  কি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lvl="3"/>
            <a:r>
              <a:rPr lang="bn-IN" b="1" i="1" dirty="0">
                <a:latin typeface="NikoshBAN" pitchFamily="2" charset="0"/>
                <a:cs typeface="NikoshBAN" pitchFamily="2" charset="0"/>
              </a:rPr>
              <a:t>৪. অর্থের ধারাবাহিক প্রবাহ কি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lvl="3"/>
            <a:r>
              <a:rPr lang="bn-IN" b="1" i="1" dirty="0">
                <a:latin typeface="NikoshBAN" pitchFamily="2" charset="0"/>
                <a:cs typeface="NikoshBAN" pitchFamily="2" charset="0"/>
              </a:rPr>
              <a:t>৫. সমান ও অসমান অর্থের প্রবাহ কি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lvl="3"/>
            <a:r>
              <a:rPr lang="bn-IN" b="1" i="1" dirty="0">
                <a:latin typeface="NikoshBAN" pitchFamily="2" charset="0"/>
                <a:cs typeface="NikoshBAN" pitchFamily="2" charset="0"/>
              </a:rPr>
              <a:t>৬. কার্যকরি সুদের হার কি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lvl="3"/>
            <a:r>
              <a:rPr lang="bn-IN" b="1" i="1" dirty="0">
                <a:latin typeface="NikoshBAN" pitchFamily="2" charset="0"/>
                <a:cs typeface="NikoshBAN" pitchFamily="2" charset="0"/>
              </a:rPr>
              <a:t>৭. বৃত্তি কি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lvl="3"/>
            <a:r>
              <a:rPr lang="bn-IN" b="1" i="1" dirty="0">
                <a:latin typeface="NikoshBAN" pitchFamily="2" charset="0"/>
                <a:cs typeface="NikoshBAN" pitchFamily="2" charset="0"/>
              </a:rPr>
              <a:t>৮. সাধারন ও অগ্রিম/প্রদেয় কি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lvl="3"/>
            <a:r>
              <a:rPr lang="bn-IN" b="1" i="1" dirty="0">
                <a:latin typeface="NikoshBAN" pitchFamily="2" charset="0"/>
                <a:cs typeface="NikoshBAN" pitchFamily="2" charset="0"/>
              </a:rPr>
              <a:t>৯. চিরন্তনী/চিরস্থায়ী বৃত্তি কি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  <a:p>
            <a:pPr lvl="3"/>
            <a:r>
              <a:rPr lang="bn-IN" b="1" i="1" dirty="0">
                <a:latin typeface="NikoshBAN" pitchFamily="2" charset="0"/>
                <a:cs typeface="NikoshBAN" pitchFamily="2" charset="0"/>
              </a:rPr>
              <a:t>১০. নিঃশেষকরন কি</a:t>
            </a:r>
            <a:r>
              <a:rPr lang="en-US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B7D5-4B1A-4E8C-866A-713B6F8CDC18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8150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দলীয়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74BB4-E408-4E4C-B11D-18F60F23C3C0}" type="datetime3">
              <a:rPr lang="en-US" smtClean="0"/>
              <a:t>31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8933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2691" y="2662535"/>
            <a:ext cx="5860473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5400" b="1" cap="none" spc="0" dirty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NikoshBAN" pitchFamily="2" charset="0"/>
                <a:cs typeface="NikoshBAN" pitchFamily="2" charset="0"/>
              </a:rPr>
              <a:t>আল্লাহ</a:t>
            </a:r>
            <a:r>
              <a:rPr lang="bn-IN" sz="5400" b="0" cap="none" spc="0" dirty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bn-IN" sz="5400" b="1" cap="none" spc="0" dirty="0">
                <a:ln w="5715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</a:rPr>
              <a:t>হাফেজ</a:t>
            </a:r>
            <a:endParaRPr lang="en-US" sz="5400" b="1" cap="none" spc="0" dirty="0">
              <a:ln w="57150"/>
              <a:solidFill>
                <a:srgbClr val="7030A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272" y="4211781"/>
            <a:ext cx="5971309" cy="146858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75254-708E-46F4-964B-FBAE5FEAA33C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648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203" y="628124"/>
            <a:ext cx="8911687" cy="1280890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bn-IN" sz="32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ফাইন্যান্স এন্ড ব্যাংকিং</a:t>
            </a:r>
          </a:p>
          <a:p>
            <a:pPr marL="0" indent="0" algn="ctr">
              <a:buNone/>
            </a:pPr>
            <a:r>
              <a:rPr lang="bn-IN" sz="32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সময়ঃ ৪০ মিনিট</a:t>
            </a:r>
          </a:p>
          <a:p>
            <a:pPr marL="0" indent="0" algn="ctr">
              <a:buNone/>
            </a:pPr>
            <a:endParaRPr lang="en-US" sz="3200" b="1" i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7E0A-BEFA-40C8-AC56-3189A4FE800A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41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03495672"/>
              </p:ext>
            </p:extLst>
          </p:nvPr>
        </p:nvGraphicFramePr>
        <p:xfrm>
          <a:off x="191069" y="719666"/>
          <a:ext cx="1173707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F50BD-3525-447E-9820-365937F3ED0A}" type="datetime3">
              <a:rPr lang="en-US" smtClean="0"/>
              <a:t>31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6578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D114061-40F9-46DB-92C3-62FC66E384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7D114061-40F9-46DB-92C3-62FC66E384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7D114061-40F9-46DB-92C3-62FC66E384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7D114061-40F9-46DB-92C3-62FC66E384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graphicEl>
                                              <a:dgm id="{7D114061-40F9-46DB-92C3-62FC66E384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33A81C3-1745-4BEB-970C-09FBC7EBA5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graphicEl>
                                              <a:dgm id="{833A81C3-1745-4BEB-970C-09FBC7EBA5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graphicEl>
                                              <a:dgm id="{833A81C3-1745-4BEB-970C-09FBC7EBA5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833A81C3-1745-4BEB-970C-09FBC7EBA5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graphicEl>
                                              <a:dgm id="{833A81C3-1745-4BEB-970C-09FBC7EBA5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E2FE1C3-B0D8-4831-8FB8-50DBBBEBD8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graphicEl>
                                              <a:dgm id="{9E2FE1C3-B0D8-4831-8FB8-50DBBBEBD8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graphicEl>
                                              <a:dgm id="{9E2FE1C3-B0D8-4831-8FB8-50DBBBEBD8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graphicEl>
                                              <a:dgm id="{9E2FE1C3-B0D8-4831-8FB8-50DBBBEBD8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graphicEl>
                                              <a:dgm id="{9E2FE1C3-B0D8-4831-8FB8-50DBBBEBD8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0B91BB7-5FC7-4A6B-91F4-9228814D99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graphicEl>
                                              <a:dgm id="{50B91BB7-5FC7-4A6B-91F4-9228814D99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graphicEl>
                                              <a:dgm id="{50B91BB7-5FC7-4A6B-91F4-9228814D99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graphicEl>
                                              <a:dgm id="{50B91BB7-5FC7-4A6B-91F4-9228814D99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graphicEl>
                                              <a:dgm id="{50B91BB7-5FC7-4A6B-91F4-9228814D99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5F97A75-E598-4585-9E9B-12044CFA0A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graphicEl>
                                              <a:dgm id="{A5F97A75-E598-4585-9E9B-12044CFA0A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graphicEl>
                                              <a:dgm id="{A5F97A75-E598-4585-9E9B-12044CFA0A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graphicEl>
                                              <a:dgm id="{A5F97A75-E598-4585-9E9B-12044CFA0A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graphicEl>
                                              <a:dgm id="{A5F97A75-E598-4585-9E9B-12044CFA0A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1693B7D-97BC-46C3-B512-F99BBFE230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graphicEl>
                                              <a:dgm id="{C1693B7D-97BC-46C3-B512-F99BBFE230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graphicEl>
                                              <a:dgm id="{C1693B7D-97BC-46C3-B512-F99BBFE230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graphicEl>
                                              <a:dgm id="{C1693B7D-97BC-46C3-B512-F99BBFE230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graphicEl>
                                              <a:dgm id="{C1693B7D-97BC-46C3-B512-F99BBFE230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F1162D3-219E-428B-B4CF-2908E07671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graphicEl>
                                              <a:dgm id="{FF1162D3-219E-428B-B4CF-2908E07671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graphicEl>
                                              <a:dgm id="{FF1162D3-219E-428B-B4CF-2908E07671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graphicEl>
                                              <a:dgm id="{FF1162D3-219E-428B-B4CF-2908E07671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graphicEl>
                                              <a:dgm id="{FF1162D3-219E-428B-B4CF-2908E07671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2874F4-A27C-40B5-A5B6-46C3CACD71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graphicEl>
                                              <a:dgm id="{5E2874F4-A27C-40B5-A5B6-46C3CACD71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graphicEl>
                                              <a:dgm id="{5E2874F4-A27C-40B5-A5B6-46C3CACD71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graphicEl>
                                              <a:dgm id="{5E2874F4-A27C-40B5-A5B6-46C3CACD71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">
                                            <p:graphicEl>
                                              <a:dgm id="{5E2874F4-A27C-40B5-A5B6-46C3CACD71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4560" y="708544"/>
            <a:ext cx="8911687" cy="1280890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আলোচনার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390B0-7095-44AC-A084-7FD368810BA9}" type="datetime3">
              <a:rPr lang="en-US" smtClean="0"/>
              <a:t>31 October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650970" y="2967334"/>
            <a:ext cx="6514109" cy="148500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r>
              <a:rPr lang="en-US" sz="5400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অর্</a:t>
            </a:r>
            <a:r>
              <a:rPr lang="bn-IN" sz="5400" dirty="0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থের সময় মূল্য</a:t>
            </a:r>
          </a:p>
        </p:txBody>
      </p:sp>
    </p:spTree>
    <p:extLst>
      <p:ext uri="{BB962C8B-B14F-4D97-AF65-F5344CB8AC3E}">
        <p14:creationId xmlns:p14="http://schemas.microsoft.com/office/powerpoint/2010/main" val="25609324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IN" b="1" i="1" dirty="0"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b="1" i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759" y="2115833"/>
            <a:ext cx="9036423" cy="3883185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sz="20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এ </a:t>
            </a:r>
            <a:r>
              <a:rPr lang="en-US" sz="2000" b="1" i="1" dirty="0" err="1">
                <a:latin typeface="NikoshBAN" panose="02000000000000000000" pitchFamily="2" charset="0"/>
                <a:cs typeface="NikoshBAN" panose="02000000000000000000" pitchFamily="2" charset="0"/>
              </a:rPr>
              <a:t>অধ্যায়</a:t>
            </a:r>
            <a:r>
              <a:rPr lang="en-US" sz="2000" b="1" i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i="1" dirty="0" err="1"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sz="2000" b="1" i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i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2000" b="1" i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i="1" dirty="0" err="1">
                <a:latin typeface="NikoshBAN" panose="02000000000000000000" pitchFamily="2" charset="0"/>
                <a:cs typeface="NikoshBAN" panose="02000000000000000000" pitchFamily="2" charset="0"/>
              </a:rPr>
              <a:t>যা</a:t>
            </a:r>
            <a:r>
              <a:rPr lang="en-US" sz="2000" b="1" i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i="1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শিখতে</a:t>
            </a:r>
            <a:r>
              <a:rPr lang="en-US" sz="2000" b="1" i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i="1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পারব</a:t>
            </a:r>
            <a:r>
              <a:rPr lang="en-US" sz="20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….</a:t>
            </a:r>
          </a:p>
          <a:p>
            <a:pPr lvl="4"/>
            <a:r>
              <a:rPr lang="bn-IN" sz="2000" b="1" i="1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bn-IN" sz="2000" b="1" i="1" dirty="0">
                <a:latin typeface="NikoshBAN" pitchFamily="2" charset="0"/>
                <a:cs typeface="NikoshBAN" pitchFamily="2" charset="0"/>
              </a:rPr>
              <a:t>. অর্থের সময় মূল্য কী</a:t>
            </a:r>
            <a:r>
              <a:rPr lang="en-US" sz="2000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  <a:p>
            <a:pPr lvl="4"/>
            <a:r>
              <a:rPr lang="bn-IN" sz="2000" b="1" i="1" dirty="0">
                <a:latin typeface="NikoshBAN" pitchFamily="2" charset="0"/>
                <a:cs typeface="NikoshBAN" pitchFamily="2" charset="0"/>
              </a:rPr>
              <a:t>২. সুদ কি</a:t>
            </a:r>
            <a:r>
              <a:rPr lang="en-US" sz="2000" b="1" i="1" dirty="0">
                <a:latin typeface="NikoshBAN" pitchFamily="2" charset="0"/>
                <a:cs typeface="NikoshBAN" pitchFamily="2" charset="0"/>
              </a:rPr>
              <a:t>?</a:t>
            </a:r>
            <a:r>
              <a:rPr lang="bn-IN" sz="2000" b="1" i="1" dirty="0">
                <a:latin typeface="NikoshBAN" pitchFamily="2" charset="0"/>
                <a:cs typeface="NikoshBAN" pitchFamily="2" charset="0"/>
              </a:rPr>
              <a:t>সুদের প্রকেরভেদ দেখাও?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  <a:p>
            <a:pPr lvl="4"/>
            <a:r>
              <a:rPr lang="bn-IN" sz="2000" b="1" i="1" dirty="0">
                <a:latin typeface="NikoshBAN" pitchFamily="2" charset="0"/>
                <a:cs typeface="NikoshBAN" pitchFamily="2" charset="0"/>
              </a:rPr>
              <a:t>৩. অর্থের বর্তমান মূল্য ও ভবিষ্যৎ মূল্য  কি</a:t>
            </a:r>
            <a:r>
              <a:rPr lang="en-US" sz="2000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  <a:p>
            <a:pPr lvl="4"/>
            <a:r>
              <a:rPr lang="bn-IN" sz="2000" b="1" i="1" dirty="0">
                <a:latin typeface="NikoshBAN" pitchFamily="2" charset="0"/>
                <a:cs typeface="NikoshBAN" pitchFamily="2" charset="0"/>
              </a:rPr>
              <a:t>৪. অর্থের ধারাবাহিক প্রবাহ কি</a:t>
            </a:r>
            <a:r>
              <a:rPr lang="en-US" sz="2000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  <a:p>
            <a:pPr lvl="4"/>
            <a:r>
              <a:rPr lang="bn-IN" sz="2000" b="1" i="1" dirty="0">
                <a:latin typeface="NikoshBAN" pitchFamily="2" charset="0"/>
                <a:cs typeface="NikoshBAN" pitchFamily="2" charset="0"/>
              </a:rPr>
              <a:t>৫. সমান ও অসমান অর্থের প্রবাহ কি</a:t>
            </a:r>
            <a:r>
              <a:rPr lang="en-US" sz="2000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  <a:p>
            <a:pPr lvl="4"/>
            <a:r>
              <a:rPr lang="bn-IN" sz="2000" b="1" i="1" dirty="0">
                <a:latin typeface="NikoshBAN" pitchFamily="2" charset="0"/>
                <a:cs typeface="NikoshBAN" pitchFamily="2" charset="0"/>
              </a:rPr>
              <a:t>৬. কার্যকরি সুদের হার কি</a:t>
            </a:r>
            <a:r>
              <a:rPr lang="en-US" sz="2000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  <a:p>
            <a:pPr lvl="4"/>
            <a:r>
              <a:rPr lang="bn-IN" sz="2000" b="1" i="1" dirty="0">
                <a:latin typeface="NikoshBAN" pitchFamily="2" charset="0"/>
                <a:cs typeface="NikoshBAN" pitchFamily="2" charset="0"/>
              </a:rPr>
              <a:t>৭. বৃত্তি কি</a:t>
            </a:r>
            <a:r>
              <a:rPr lang="en-US" sz="2000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  <a:p>
            <a:pPr lvl="4"/>
            <a:r>
              <a:rPr lang="bn-IN" sz="2000" b="1" i="1" dirty="0">
                <a:latin typeface="NikoshBAN" pitchFamily="2" charset="0"/>
                <a:cs typeface="NikoshBAN" pitchFamily="2" charset="0"/>
              </a:rPr>
              <a:t>৮. সাধারন ও অগ্রিম/প্রদেয় কি</a:t>
            </a:r>
            <a:r>
              <a:rPr lang="en-US" sz="2000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  <a:p>
            <a:pPr lvl="4"/>
            <a:r>
              <a:rPr lang="bn-IN" sz="2000" b="1" i="1" dirty="0">
                <a:latin typeface="NikoshBAN" pitchFamily="2" charset="0"/>
                <a:cs typeface="NikoshBAN" pitchFamily="2" charset="0"/>
              </a:rPr>
              <a:t>৯. চিরন্তনী/চিরস্থায়ী বৃত্তি কি</a:t>
            </a:r>
            <a:r>
              <a:rPr lang="en-US" sz="2000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  <a:p>
            <a:pPr lvl="4"/>
            <a:r>
              <a:rPr lang="bn-IN" sz="2000" b="1" i="1" dirty="0">
                <a:latin typeface="NikoshBAN" pitchFamily="2" charset="0"/>
                <a:cs typeface="NikoshBAN" pitchFamily="2" charset="0"/>
              </a:rPr>
              <a:t>১০. নিঃশেষকরন কি</a:t>
            </a:r>
            <a:r>
              <a:rPr lang="en-US" sz="2000" b="1" i="1" dirty="0">
                <a:latin typeface="NikoshBAN" pitchFamily="2" charset="0"/>
                <a:cs typeface="NikoshBAN" pitchFamily="2" charset="0"/>
              </a:rPr>
              <a:t>?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34B35-4E05-4706-AFB1-318C26562979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795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045" y="623454"/>
            <a:ext cx="9366325" cy="785210"/>
          </a:xfrm>
        </p:spPr>
        <p:txBody>
          <a:bodyPr/>
          <a:lstStyle/>
          <a:p>
            <a:pPr algn="ctr"/>
            <a:r>
              <a:rPr lang="bn-IN" b="1" dirty="0">
                <a:latin typeface="NikoshBAN" pitchFamily="2" charset="0"/>
                <a:cs typeface="NikoshBAN" pitchFamily="2" charset="0"/>
              </a:rPr>
              <a:t>অর্থের সময় মূল্য কী?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3A9A-C8D0-4F31-8CE8-1B32EC52BCFA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7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44472" y="1330450"/>
            <a:ext cx="8633477" cy="110546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en-US" sz="3200" b="1" cap="none" spc="0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সময়ের</a:t>
            </a:r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cap="none" spc="0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পরিবর্তনের</a:t>
            </a:r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cap="none" spc="0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সাথে</a:t>
            </a:r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cap="none" spc="0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অর্থের</a:t>
            </a:r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ক্রয়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ক্ষমতার</a:t>
            </a:r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cap="none" spc="0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যে</a:t>
            </a:r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cap="none" spc="0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হ্রাস</a:t>
            </a:r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cap="none" spc="0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cap="none" spc="0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বৃদ্ধি</a:t>
            </a:r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cap="none" spc="0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ঘটে</a:t>
            </a:r>
            <a:r>
              <a:rPr lang="en-US" sz="32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41419" y="3186545"/>
            <a:ext cx="66501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সময়রেখা</a:t>
            </a:r>
            <a:r>
              <a:rPr lang="en-US" sz="4000" b="1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000" b="1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4000" b="1" dirty="0">
              <a:solidFill>
                <a:schemeClr val="accent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11382" y="3896892"/>
            <a:ext cx="10141527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রেখা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যার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সর্ববামে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বর্তমান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কাল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বাম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ডান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দিকে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ক্রমানুসারে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ভবিষ্যত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সময়কাল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চিহ্নিত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/>
                <a:latin typeface="NikoshBAN" pitchFamily="2" charset="0"/>
                <a:cs typeface="NikoshBAN" pitchFamily="2" charset="0"/>
              </a:rPr>
              <a:t>।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2341419" y="5202381"/>
            <a:ext cx="7010400" cy="484910"/>
          </a:xfrm>
          <a:prstGeom prst="rightArrow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530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n-IN" b="1" dirty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অর্থের বর্তমান মূল্য ও ভবিষ্যৎ মূল্য</a:t>
            </a:r>
            <a:endParaRPr lang="en-US" b="1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F2019-9CC2-4D73-B10D-13986843BB61}" type="datetime3">
              <a:rPr lang="en-US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31 October 2019</a:t>
            </a:fld>
            <a:endParaRPr lang="en-US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MD.RASHEDUL ISLAM,LECTURER(34TH BCS)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8</a:t>
            </a:fld>
            <a:endParaRPr lang="en-US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660207333"/>
              </p:ext>
            </p:extLst>
          </p:nvPr>
        </p:nvGraphicFramePr>
        <p:xfrm>
          <a:off x="588763" y="2292824"/>
          <a:ext cx="5034115" cy="3845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9" name="Diagram 18"/>
          <p:cNvGraphicFramePr/>
          <p:nvPr>
            <p:extLst>
              <p:ext uri="{D42A27DB-BD31-4B8C-83A1-F6EECF244321}">
                <p14:modId xmlns:p14="http://schemas.microsoft.com/office/powerpoint/2010/main" val="3721657881"/>
              </p:ext>
            </p:extLst>
          </p:nvPr>
        </p:nvGraphicFramePr>
        <p:xfrm>
          <a:off x="6168786" y="2480228"/>
          <a:ext cx="5691851" cy="1327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4" name="Group 3"/>
          <p:cNvGrpSpPr/>
          <p:nvPr/>
        </p:nvGrpSpPr>
        <p:grpSpPr>
          <a:xfrm rot="10800000">
            <a:off x="5916667" y="5297740"/>
            <a:ext cx="5686569" cy="614764"/>
            <a:chOff x="5916667" y="5297740"/>
            <a:chExt cx="5686569" cy="614764"/>
          </a:xfrm>
        </p:grpSpPr>
        <p:sp>
          <p:nvSpPr>
            <p:cNvPr id="7" name="Freeform 6"/>
            <p:cNvSpPr/>
            <p:nvPr/>
          </p:nvSpPr>
          <p:spPr>
            <a:xfrm>
              <a:off x="5916667" y="5297740"/>
              <a:ext cx="1536910" cy="614764"/>
            </a:xfrm>
            <a:custGeom>
              <a:avLst/>
              <a:gdLst>
                <a:gd name="connsiteX0" fmla="*/ 0 w 1536910"/>
                <a:gd name="connsiteY0" fmla="*/ 0 h 614764"/>
                <a:gd name="connsiteX1" fmla="*/ 1229528 w 1536910"/>
                <a:gd name="connsiteY1" fmla="*/ 0 h 614764"/>
                <a:gd name="connsiteX2" fmla="*/ 1536910 w 1536910"/>
                <a:gd name="connsiteY2" fmla="*/ 307382 h 614764"/>
                <a:gd name="connsiteX3" fmla="*/ 1229528 w 1536910"/>
                <a:gd name="connsiteY3" fmla="*/ 614764 h 614764"/>
                <a:gd name="connsiteX4" fmla="*/ 0 w 1536910"/>
                <a:gd name="connsiteY4" fmla="*/ 614764 h 614764"/>
                <a:gd name="connsiteX5" fmla="*/ 307382 w 1536910"/>
                <a:gd name="connsiteY5" fmla="*/ 307382 h 614764"/>
                <a:gd name="connsiteX6" fmla="*/ 0 w 1536910"/>
                <a:gd name="connsiteY6" fmla="*/ 0 h 61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36910" h="614764">
                  <a:moveTo>
                    <a:pt x="0" y="0"/>
                  </a:moveTo>
                  <a:lnTo>
                    <a:pt x="1229528" y="0"/>
                  </a:lnTo>
                  <a:lnTo>
                    <a:pt x="1536910" y="307382"/>
                  </a:lnTo>
                  <a:lnTo>
                    <a:pt x="1229528" y="614764"/>
                  </a:lnTo>
                  <a:lnTo>
                    <a:pt x="0" y="614764"/>
                  </a:lnTo>
                  <a:lnTo>
                    <a:pt x="307382" y="30738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03394" tIns="32004" rIns="339386" bIns="32004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IN" sz="2400" kern="1200" dirty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4</a:t>
              </a:r>
              <a:endParaRPr lang="en-US" sz="2400" kern="12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7299887" y="5297740"/>
              <a:ext cx="1536910" cy="614764"/>
            </a:xfrm>
            <a:custGeom>
              <a:avLst/>
              <a:gdLst>
                <a:gd name="connsiteX0" fmla="*/ 0 w 1536910"/>
                <a:gd name="connsiteY0" fmla="*/ 0 h 614764"/>
                <a:gd name="connsiteX1" fmla="*/ 1229528 w 1536910"/>
                <a:gd name="connsiteY1" fmla="*/ 0 h 614764"/>
                <a:gd name="connsiteX2" fmla="*/ 1536910 w 1536910"/>
                <a:gd name="connsiteY2" fmla="*/ 307382 h 614764"/>
                <a:gd name="connsiteX3" fmla="*/ 1229528 w 1536910"/>
                <a:gd name="connsiteY3" fmla="*/ 614764 h 614764"/>
                <a:gd name="connsiteX4" fmla="*/ 0 w 1536910"/>
                <a:gd name="connsiteY4" fmla="*/ 614764 h 614764"/>
                <a:gd name="connsiteX5" fmla="*/ 307382 w 1536910"/>
                <a:gd name="connsiteY5" fmla="*/ 307382 h 614764"/>
                <a:gd name="connsiteX6" fmla="*/ 0 w 1536910"/>
                <a:gd name="connsiteY6" fmla="*/ 0 h 61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36910" h="614764">
                  <a:moveTo>
                    <a:pt x="0" y="0"/>
                  </a:moveTo>
                  <a:lnTo>
                    <a:pt x="1229528" y="0"/>
                  </a:lnTo>
                  <a:lnTo>
                    <a:pt x="1536910" y="307382"/>
                  </a:lnTo>
                  <a:lnTo>
                    <a:pt x="1229528" y="614764"/>
                  </a:lnTo>
                  <a:lnTo>
                    <a:pt x="0" y="614764"/>
                  </a:lnTo>
                  <a:lnTo>
                    <a:pt x="307382" y="30738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03394" tIns="32004" rIns="339386" bIns="32004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IN" sz="2400" kern="1200" dirty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3</a:t>
              </a:r>
              <a:endParaRPr lang="en-US" sz="2400" kern="12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8683106" y="5297740"/>
              <a:ext cx="1536910" cy="614764"/>
            </a:xfrm>
            <a:custGeom>
              <a:avLst/>
              <a:gdLst>
                <a:gd name="connsiteX0" fmla="*/ 0 w 1536910"/>
                <a:gd name="connsiteY0" fmla="*/ 0 h 614764"/>
                <a:gd name="connsiteX1" fmla="*/ 1229528 w 1536910"/>
                <a:gd name="connsiteY1" fmla="*/ 0 h 614764"/>
                <a:gd name="connsiteX2" fmla="*/ 1536910 w 1536910"/>
                <a:gd name="connsiteY2" fmla="*/ 307382 h 614764"/>
                <a:gd name="connsiteX3" fmla="*/ 1229528 w 1536910"/>
                <a:gd name="connsiteY3" fmla="*/ 614764 h 614764"/>
                <a:gd name="connsiteX4" fmla="*/ 0 w 1536910"/>
                <a:gd name="connsiteY4" fmla="*/ 614764 h 614764"/>
                <a:gd name="connsiteX5" fmla="*/ 307382 w 1536910"/>
                <a:gd name="connsiteY5" fmla="*/ 307382 h 614764"/>
                <a:gd name="connsiteX6" fmla="*/ 0 w 1536910"/>
                <a:gd name="connsiteY6" fmla="*/ 0 h 61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36910" h="614764">
                  <a:moveTo>
                    <a:pt x="0" y="0"/>
                  </a:moveTo>
                  <a:lnTo>
                    <a:pt x="1229528" y="0"/>
                  </a:lnTo>
                  <a:lnTo>
                    <a:pt x="1536910" y="307382"/>
                  </a:lnTo>
                  <a:lnTo>
                    <a:pt x="1229528" y="614764"/>
                  </a:lnTo>
                  <a:lnTo>
                    <a:pt x="0" y="614764"/>
                  </a:lnTo>
                  <a:lnTo>
                    <a:pt x="307382" y="30738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51400" tIns="48006" rIns="355388" bIns="48006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IN" sz="2400" kern="1200" dirty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2</a:t>
              </a:r>
              <a:endParaRPr lang="en-US" sz="2400" kern="12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10066326" y="5297740"/>
              <a:ext cx="1536910" cy="614764"/>
            </a:xfrm>
            <a:custGeom>
              <a:avLst/>
              <a:gdLst>
                <a:gd name="connsiteX0" fmla="*/ 0 w 1536910"/>
                <a:gd name="connsiteY0" fmla="*/ 0 h 614764"/>
                <a:gd name="connsiteX1" fmla="*/ 1229528 w 1536910"/>
                <a:gd name="connsiteY1" fmla="*/ 0 h 614764"/>
                <a:gd name="connsiteX2" fmla="*/ 1536910 w 1536910"/>
                <a:gd name="connsiteY2" fmla="*/ 307382 h 614764"/>
                <a:gd name="connsiteX3" fmla="*/ 1229528 w 1536910"/>
                <a:gd name="connsiteY3" fmla="*/ 614764 h 614764"/>
                <a:gd name="connsiteX4" fmla="*/ 0 w 1536910"/>
                <a:gd name="connsiteY4" fmla="*/ 614764 h 614764"/>
                <a:gd name="connsiteX5" fmla="*/ 307382 w 1536910"/>
                <a:gd name="connsiteY5" fmla="*/ 307382 h 614764"/>
                <a:gd name="connsiteX6" fmla="*/ 0 w 1536910"/>
                <a:gd name="connsiteY6" fmla="*/ 0 h 61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36910" h="614764">
                  <a:moveTo>
                    <a:pt x="0" y="0"/>
                  </a:moveTo>
                  <a:lnTo>
                    <a:pt x="1229528" y="0"/>
                  </a:lnTo>
                  <a:lnTo>
                    <a:pt x="1536910" y="307382"/>
                  </a:lnTo>
                  <a:lnTo>
                    <a:pt x="1229528" y="614764"/>
                  </a:lnTo>
                  <a:lnTo>
                    <a:pt x="0" y="614764"/>
                  </a:lnTo>
                  <a:lnTo>
                    <a:pt x="307382" y="30738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03394" tIns="32004" rIns="339386" bIns="32004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IN" sz="2400" kern="1200" dirty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1</a:t>
              </a:r>
              <a:endParaRPr lang="en-US" sz="2400" kern="12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62825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01BF702-B1BF-4D27-B0B1-52C94FB4D5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C01BF702-B1BF-4D27-B0B1-52C94FB4D5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F51CBDF-0767-4765-AE07-DA2027B8F5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dgm id="{4F51CBDF-0767-4765-AE07-DA2027B8F5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B78469F-3E2A-4655-BA91-A57E7C2865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graphicEl>
                                              <a:dgm id="{9B78469F-3E2A-4655-BA91-A57E7C28652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1674748-4C65-464A-8780-66AA4E49D8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graphicEl>
                                              <a:dgm id="{21674748-4C65-464A-8780-66AA4E49D8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E52CE5A-C193-450C-BA5A-D8AE17BA42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graphicEl>
                                              <a:dgm id="{2E52CE5A-C193-450C-BA5A-D8AE17BA42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Sub>
          <a:bldDgm bld="lvlAtOnce"/>
        </p:bldSub>
      </p:bldGraphic>
      <p:bldGraphic spid="19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n-IN" b="1" dirty="0">
                <a:latin typeface="NikoshBAN" pitchFamily="2" charset="0"/>
                <a:cs typeface="NikoshBAN" pitchFamily="2" charset="0"/>
              </a:rPr>
              <a:t>অর্থের ধারাবাহিক প্রবাহ কি?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0684F-2A38-4C8C-B89C-3E515D50170B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t>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951630" y="2967335"/>
            <a:ext cx="8701474" cy="118263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একটি নিদ্দিষ্ট সময় পর পর  </a:t>
            </a:r>
            <a:r>
              <a:rPr lang="en-US" sz="3200" b="1" dirty="0" err="1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অর্থের</a:t>
            </a:r>
            <a:r>
              <a:rPr lang="en-US" sz="3200" b="1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আগমন বা বহিঃগমন</a:t>
            </a:r>
            <a:r>
              <a:rPr lang="en-US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2229315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401</TotalTime>
  <Words>952</Words>
  <Application>Microsoft Office PowerPoint</Application>
  <PresentationFormat>Custom</PresentationFormat>
  <Paragraphs>273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Austin</vt:lpstr>
      <vt:lpstr>PowerPoint Presentation</vt:lpstr>
      <vt:lpstr>শিক্ষক পরিচিতি</vt:lpstr>
      <vt:lpstr>পাঠ পরিচিতি</vt:lpstr>
      <vt:lpstr>PowerPoint Presentation</vt:lpstr>
      <vt:lpstr>আলোচনার বিষয়</vt:lpstr>
      <vt:lpstr>শিখনফল</vt:lpstr>
      <vt:lpstr>অর্থের সময় মূল্য কী?</vt:lpstr>
      <vt:lpstr>অর্থের বর্তমান মূল্য ও ভবিষ্যৎ মূল্য</vt:lpstr>
      <vt:lpstr>অর্থের ধারাবাহিক প্রবাহ কি?</vt:lpstr>
      <vt:lpstr>PowerPoint Presentation</vt:lpstr>
      <vt:lpstr>সমান ও অসমান অর্থের প্রবাহ কি?</vt:lpstr>
      <vt:lpstr>সুদের ধারনা</vt:lpstr>
      <vt:lpstr>অসমান অর্থের প্রবাহের বর্তমান মূল্য ও ভবিষ্যৎ মূল্য নির্নয়</vt:lpstr>
      <vt:lpstr>কার্যকরি সুদের হার কি?</vt:lpstr>
      <vt:lpstr>PowerPoint Presentation</vt:lpstr>
      <vt:lpstr>বৃত্তি কি?</vt:lpstr>
      <vt:lpstr>বৃত্তির প্রকারভেদ</vt:lpstr>
      <vt:lpstr>সমান অর্থ প্রবাহের বর্তমান মূল্য ও ভবিষ্যৎ মূল্য নির্নয়(বৃত্তি)</vt:lpstr>
      <vt:lpstr>চিরন্তনী/চিরস্থায়ী বৃত্তি কি?</vt:lpstr>
      <vt:lpstr>পরিশোধকরন/নিঃশেষকরন কি?</vt:lpstr>
      <vt:lpstr>পরিশোধকরন/নিঃশেষকরন পদ্ধতি</vt:lpstr>
      <vt:lpstr>1.বেলুন পদ্ধতি</vt:lpstr>
      <vt:lpstr>2.মূলধন ফেরত পদ্ধতি</vt:lpstr>
      <vt:lpstr>মুল্যায়ন</vt:lpstr>
      <vt:lpstr>দলীয় কাজ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ismail - [2010]</cp:lastModifiedBy>
  <cp:revision>344</cp:revision>
  <dcterms:created xsi:type="dcterms:W3CDTF">2018-05-13T04:17:32Z</dcterms:created>
  <dcterms:modified xsi:type="dcterms:W3CDTF">2019-10-31T14:43:47Z</dcterms:modified>
</cp:coreProperties>
</file>