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8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9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11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3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5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.xml" ContentType="application/vnd.openxmlformats-officedocument.presentationml.notesSlide+xml"/>
  <Override PartName="/ppt/diagrams/data16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8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50.xml" ContentType="application/vnd.openxmlformats-officedocument.drawingml.diagramData+xml"/>
  <Override PartName="/ppt/diagrams/data7.xml" ContentType="application/vnd.openxmlformats-officedocument.drawingml.diagramData+xml"/>
  <Override PartName="/ppt/diagrams/data10.xml" ContentType="application/vnd.openxmlformats-officedocument.drawingml.diagramData+xml"/>
  <Override PartName="/ppt/diagrams/data12.xml" ContentType="application/vnd.openxmlformats-officedocument.drawingml.diagramData+xml"/>
  <Override PartName="/ppt/diagrams/data14.xml" ContentType="application/vnd.openxmlformats-officedocument.drawingml.diagramData+xml"/>
  <Override PartName="/ppt/diagrams/data17.xml" ContentType="application/vnd.openxmlformats-officedocument.drawingml.diagramData+xml"/>
  <Override PartName="/ppt/diagrams/data19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7" r:id="rId1"/>
  </p:sldMasterIdLst>
  <p:notesMasterIdLst>
    <p:notesMasterId r:id="rId28"/>
  </p:notesMasterIdLst>
  <p:handoutMasterIdLst>
    <p:handoutMasterId r:id="rId29"/>
  </p:handoutMasterIdLst>
  <p:sldIdLst>
    <p:sldId id="284" r:id="rId2"/>
    <p:sldId id="286" r:id="rId3"/>
    <p:sldId id="258" r:id="rId4"/>
    <p:sldId id="259" r:id="rId5"/>
    <p:sldId id="260" r:id="rId6"/>
    <p:sldId id="261" r:id="rId7"/>
    <p:sldId id="262" r:id="rId8"/>
    <p:sldId id="270" r:id="rId9"/>
    <p:sldId id="269" r:id="rId10"/>
    <p:sldId id="291" r:id="rId11"/>
    <p:sldId id="266" r:id="rId12"/>
    <p:sldId id="283" r:id="rId13"/>
    <p:sldId id="281" r:id="rId14"/>
    <p:sldId id="271" r:id="rId15"/>
    <p:sldId id="282" r:id="rId16"/>
    <p:sldId id="272" r:id="rId17"/>
    <p:sldId id="275" r:id="rId18"/>
    <p:sldId id="276" r:id="rId19"/>
    <p:sldId id="277" r:id="rId20"/>
    <p:sldId id="279" r:id="rId21"/>
    <p:sldId id="280" r:id="rId22"/>
    <p:sldId id="273" r:id="rId23"/>
    <p:sldId id="278" r:id="rId24"/>
    <p:sldId id="290" r:id="rId25"/>
    <p:sldId id="288" r:id="rId26"/>
    <p:sldId id="28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1" clrIdx="0">
    <p:extLst>
      <p:ext uri="{19B8F6BF-5375-455C-9EA6-DF929625EA0E}">
        <p15:presenceInfo xmlns="" xmlns:p15="http://schemas.microsoft.com/office/powerpoint/2012/main" userId="Windows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625" autoAdjust="0"/>
  </p:normalViewPr>
  <p:slideViewPr>
    <p:cSldViewPr snapToGrid="0">
      <p:cViewPr varScale="1">
        <p:scale>
          <a:sx n="71" d="100"/>
          <a:sy n="71" d="100"/>
        </p:scale>
        <p:origin x="-67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diagrams/_rels/data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iagrams/_rels/data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image" Target="../media/image51.png"/></Relationships>
</file>

<file path=ppt/diagrams/_rels/data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image" Target="../media/image50.pn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C0116E-1EE7-4849-822E-4E700279DBE6}" type="doc">
      <dgm:prSet loTypeId="urn:microsoft.com/office/officeart/2005/8/layout/StepDownProcess" loCatId="process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96756B3-147E-4703-A1B5-96984611C185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উদ্বৃত্ত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4D7EBA3-3FC4-43E9-9036-4D30E7340D43}" type="parTrans" cxnId="{DC20EF56-E0A3-48AD-82BA-8193BDAA6BD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E36365B-43A2-4DFC-B19E-4F39AF99D735}" type="sibTrans" cxnId="{DC20EF56-E0A3-48AD-82BA-8193BDAA6BD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A34CEB9-323D-41B1-81DA-96BBD04FCB7C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B4BEF51-6B04-4EFA-BFFA-B9EEC3A7695D}" type="parTrans" cxnId="{CE4C1C16-3F76-49A7-A390-E95DC771D18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21A23F8-2839-497A-8F6F-DF3F40DA5541}" type="sibTrans" cxnId="{CE4C1C16-3F76-49A7-A390-E95DC771D18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0B2BA3D-C671-4C29-9C3B-477FD53B0666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965855D-6644-4E2A-B4CD-0685821959F6}" type="parTrans" cxnId="{B957C2F7-359D-4FD4-9F37-BE8FC4286233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D2CB882-B3F7-4EAA-88C3-8717AA4DEC10}" type="sibTrans" cxnId="{B957C2F7-359D-4FD4-9F37-BE8FC4286233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B746B40-9AA5-43B0-BEAE-96BA2A5396FE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28AF861-02D5-4A1F-9306-F73CD320430F}" type="parTrans" cxnId="{F3CB2BD2-B9B1-4D5A-940F-12718CCCCDED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30DE135-534A-4FA4-80EA-2550747CD09F}" type="sibTrans" cxnId="{F3CB2BD2-B9B1-4D5A-940F-12718CCCCDED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CFD8392-43D0-4970-90E6-E210DAB4BCA1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6221EF8-F640-4B31-923B-8F75B868BE98}" type="parTrans" cxnId="{A86163F4-7BE4-4CD0-B4D5-DF097FE0E74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3D2F215-3008-4BFB-8E33-9D1100E0B0EF}" type="sibTrans" cxnId="{A86163F4-7BE4-4CD0-B4D5-DF097FE0E74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EB1E65C-C5B3-44E3-BAB6-6A4E42441F93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04B2BDF-06F0-43F6-916B-0818DCC8F9B8}" type="parTrans" cxnId="{3307EFAC-D3B0-4EEE-9EB5-0960971EA31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C539E6A-5832-4810-BAB3-DA267F10BA91}" type="sibTrans" cxnId="{3307EFAC-D3B0-4EEE-9EB5-0960971EA31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55AFD6E-C85D-4B76-9A9D-05FC9AB69BD8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D896C98-0581-448B-BD21-B0360731A22D}" type="parTrans" cxnId="{0ED44F35-9528-4DDF-BFBD-EBBBD6855BB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1FF97ED-4A6A-4490-BAB3-94BE6A827273}" type="sibTrans" cxnId="{0ED44F35-9528-4DDF-BFBD-EBBBD6855BB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2C7B2B7-ABFF-4F3B-8AC3-63F89CB7B03A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90221A0-DB48-455F-B4F0-2B0B7624DF8E}" type="parTrans" cxnId="{3E9230BA-0FC2-40FA-BFBF-4CC417DE45DE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A46CEEE-C2C9-4096-9188-48CB4B679B0C}" type="sibTrans" cxnId="{3E9230BA-0FC2-40FA-BFBF-4CC417DE45DE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B1C8A5A-0419-4BDC-A5B7-F13B1E5B264D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97EC90B-D063-49A2-AB04-75B021BE8746}" type="parTrans" cxnId="{1326A16C-4929-46EC-999B-C59648D4EC5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C8F3756-C24F-4C48-9FC7-6A78B12EB311}" type="sibTrans" cxnId="{1326A16C-4929-46EC-999B-C59648D4EC5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2B5E44A-2B5D-4CFD-B677-EB366DB2FBB1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581C3CA-F949-40AC-B3DF-C4BD1129CAB0}" type="parTrans" cxnId="{847E8DC1-3222-4E5E-A73E-FF21475BF434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4DC5744-E1E1-4606-9CA5-6711A320EF3C}" type="sibTrans" cxnId="{847E8DC1-3222-4E5E-A73E-FF21475BF434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3523C49-5AE5-4042-ABCA-4B02684A20CA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E5ECECA-396C-4771-8FE1-580CB6D014BE}" type="parTrans" cxnId="{D3C56778-A267-44B5-98FC-19504210C76A}">
      <dgm:prSet/>
      <dgm:spPr/>
      <dgm:t>
        <a:bodyPr/>
        <a:lstStyle/>
        <a:p>
          <a:endParaRPr lang="en-US"/>
        </a:p>
      </dgm:t>
    </dgm:pt>
    <dgm:pt modelId="{A12EBDB5-6BD4-400B-839E-D8138AE48358}" type="sibTrans" cxnId="{D3C56778-A267-44B5-98FC-19504210C76A}">
      <dgm:prSet/>
      <dgm:spPr/>
      <dgm:t>
        <a:bodyPr/>
        <a:lstStyle/>
        <a:p>
          <a:endParaRPr lang="en-US"/>
        </a:p>
      </dgm:t>
    </dgm:pt>
    <dgm:pt modelId="{12C77AE6-29E4-4A68-9195-9AA43410D428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9B2BC36-4DE8-41CA-8823-0CAC9842814B}" type="parTrans" cxnId="{11A78124-C47C-4EC9-B678-E61669EF2AC7}">
      <dgm:prSet/>
      <dgm:spPr/>
      <dgm:t>
        <a:bodyPr/>
        <a:lstStyle/>
        <a:p>
          <a:endParaRPr lang="en-US"/>
        </a:p>
      </dgm:t>
    </dgm:pt>
    <dgm:pt modelId="{F673EE3E-25D1-4F89-B4D0-1F9E42D93E3F}" type="sibTrans" cxnId="{11A78124-C47C-4EC9-B678-E61669EF2AC7}">
      <dgm:prSet/>
      <dgm:spPr/>
      <dgm:t>
        <a:bodyPr/>
        <a:lstStyle/>
        <a:p>
          <a:endParaRPr lang="en-US"/>
        </a:p>
      </dgm:t>
    </dgm:pt>
    <dgm:pt modelId="{3E9077D3-A126-426E-A45C-72A0C7A6547E}" type="pres">
      <dgm:prSet presAssocID="{14C0116E-1EE7-4849-822E-4E700279DBE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3D422E-7BDE-4D00-B0E9-7319C4CD199D}" type="pres">
      <dgm:prSet presAssocID="{E96756B3-147E-4703-A1B5-96984611C185}" presName="composite" presStyleCnt="0"/>
      <dgm:spPr/>
    </dgm:pt>
    <dgm:pt modelId="{7D99D8FF-1E0D-40B4-9C73-9D20DA915D2E}" type="pres">
      <dgm:prSet presAssocID="{E96756B3-147E-4703-A1B5-96984611C185}" presName="bentUpArrow1" presStyleLbl="alignImgPlace1" presStyleIdx="0" presStyleCnt="2"/>
      <dgm:spPr/>
    </dgm:pt>
    <dgm:pt modelId="{AECC4212-3953-42C2-94AA-EA1B00C7A932}" type="pres">
      <dgm:prSet presAssocID="{E96756B3-147E-4703-A1B5-96984611C185}" presName="ParentText" presStyleLbl="node1" presStyleIdx="0" presStyleCnt="3" custLinFactNeighborX="-579" custLinFactNeighborY="3451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0972DF-364C-47E7-B08F-835012EB34A4}" type="pres">
      <dgm:prSet presAssocID="{E96756B3-147E-4703-A1B5-96984611C185}" presName="ChildText" presStyleLbl="revTx" presStyleIdx="0" presStyleCnt="3" custScaleX="250518" custLinFactNeighborX="80511" custLinFactNeighborY="245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2B932B-2297-4B32-964C-DECEFDB6BF12}" type="pres">
      <dgm:prSet presAssocID="{EE36365B-43A2-4DFC-B19E-4F39AF99D735}" presName="sibTrans" presStyleCnt="0"/>
      <dgm:spPr/>
    </dgm:pt>
    <dgm:pt modelId="{B62BA70E-4FA7-45A9-B8AB-03B1220759A5}" type="pres">
      <dgm:prSet presAssocID="{00B2BA3D-C671-4C29-9C3B-477FD53B0666}" presName="composite" presStyleCnt="0"/>
      <dgm:spPr/>
    </dgm:pt>
    <dgm:pt modelId="{EC61DC73-0243-4BCA-B15A-51DFAD87E30B}" type="pres">
      <dgm:prSet presAssocID="{00B2BA3D-C671-4C29-9C3B-477FD53B0666}" presName="bentUpArrow1" presStyleLbl="alignImgPlace1" presStyleIdx="1" presStyleCnt="2"/>
      <dgm:spPr/>
    </dgm:pt>
    <dgm:pt modelId="{AE30420B-6D52-414B-A4BA-FAE44C93A19C}" type="pres">
      <dgm:prSet presAssocID="{00B2BA3D-C671-4C29-9C3B-477FD53B0666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64FEB3-9479-43EF-8F2D-F49654812E9C}" type="pres">
      <dgm:prSet presAssocID="{00B2BA3D-C671-4C29-9C3B-477FD53B0666}" presName="ChildText" presStyleLbl="revTx" presStyleIdx="1" presStyleCnt="3" custScaleX="154678" custLinFactNeighborX="35825" custLinFactNeighborY="-10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39844-39AD-4878-A1E4-2430DB7D109D}" type="pres">
      <dgm:prSet presAssocID="{BD2CB882-B3F7-4EAA-88C3-8717AA4DEC10}" presName="sibTrans" presStyleCnt="0"/>
      <dgm:spPr/>
    </dgm:pt>
    <dgm:pt modelId="{D32620DC-235C-4FA3-9085-7A43241BE840}" type="pres">
      <dgm:prSet presAssocID="{ECFD8392-43D0-4970-90E6-E210DAB4BCA1}" presName="composite" presStyleCnt="0"/>
      <dgm:spPr/>
    </dgm:pt>
    <dgm:pt modelId="{E64940A9-8E07-4856-98C8-791E20A4ED0E}" type="pres">
      <dgm:prSet presAssocID="{ECFD8392-43D0-4970-90E6-E210DAB4BCA1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8085DA-92A4-432B-87EE-38918B1507CA}" type="pres">
      <dgm:prSet presAssocID="{ECFD8392-43D0-4970-90E6-E210DAB4BCA1}" presName="FinalChildText" presStyleLbl="revTx" presStyleIdx="2" presStyleCnt="3" custScaleX="139442" custLinFactNeighborX="24679" custLinFactNeighborY="-10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7F307E-6AB3-451D-BA5F-316A8493F24B}" type="presOf" srcId="{92C7B2B7-ABFF-4F3B-8AC3-63F89CB7B03A}" destId="{5A8085DA-92A4-432B-87EE-38918B1507CA}" srcOrd="0" destOrd="1" presId="urn:microsoft.com/office/officeart/2005/8/layout/StepDownProcess"/>
    <dgm:cxn modelId="{1326A16C-4929-46EC-999B-C59648D4EC5B}" srcId="{00B2BA3D-C671-4C29-9C3B-477FD53B0666}" destId="{8B1C8A5A-0419-4BDC-A5B7-F13B1E5B264D}" srcOrd="1" destOrd="0" parTransId="{297EC90B-D063-49A2-AB04-75B021BE8746}" sibTransId="{7C8F3756-C24F-4C48-9FC7-6A78B12EB311}"/>
    <dgm:cxn modelId="{3307EFAC-D3B0-4EEE-9EB5-0960971EA317}" srcId="{ECFD8392-43D0-4970-90E6-E210DAB4BCA1}" destId="{0EB1E65C-C5B3-44E3-BAB6-6A4E42441F93}" srcOrd="0" destOrd="0" parTransId="{504B2BDF-06F0-43F6-916B-0818DCC8F9B8}" sibTransId="{EC539E6A-5832-4810-BAB3-DA267F10BA91}"/>
    <dgm:cxn modelId="{D3C56778-A267-44B5-98FC-19504210C76A}" srcId="{E96756B3-147E-4703-A1B5-96984611C185}" destId="{23523C49-5AE5-4042-ABCA-4B02684A20CA}" srcOrd="1" destOrd="0" parTransId="{4E5ECECA-396C-4771-8FE1-580CB6D014BE}" sibTransId="{A12EBDB5-6BD4-400B-839E-D8138AE48358}"/>
    <dgm:cxn modelId="{847E8DC1-3222-4E5E-A73E-FF21475BF434}" srcId="{00B2BA3D-C671-4C29-9C3B-477FD53B0666}" destId="{92B5E44A-2B5D-4CFD-B677-EB366DB2FBB1}" srcOrd="2" destOrd="0" parTransId="{5581C3CA-F949-40AC-B3DF-C4BD1129CAB0}" sibTransId="{A4DC5744-E1E1-4606-9CA5-6711A320EF3C}"/>
    <dgm:cxn modelId="{3E9230BA-0FC2-40FA-BFBF-4CC417DE45DE}" srcId="{ECFD8392-43D0-4970-90E6-E210DAB4BCA1}" destId="{92C7B2B7-ABFF-4F3B-8AC3-63F89CB7B03A}" srcOrd="1" destOrd="0" parTransId="{690221A0-DB48-455F-B4F0-2B0B7624DF8E}" sibTransId="{1A46CEEE-C2C9-4096-9188-48CB4B679B0C}"/>
    <dgm:cxn modelId="{CFC2C579-C6E6-46EE-9629-6D02DA93A18D}" type="presOf" srcId="{14C0116E-1EE7-4849-822E-4E700279DBE6}" destId="{3E9077D3-A126-426E-A45C-72A0C7A6547E}" srcOrd="0" destOrd="0" presId="urn:microsoft.com/office/officeart/2005/8/layout/StepDownProcess"/>
    <dgm:cxn modelId="{11A78124-C47C-4EC9-B678-E61669EF2AC7}" srcId="{E96756B3-147E-4703-A1B5-96984611C185}" destId="{12C77AE6-29E4-4A68-9195-9AA43410D428}" srcOrd="2" destOrd="0" parTransId="{89B2BC36-4DE8-41CA-8823-0CAC9842814B}" sibTransId="{F673EE3E-25D1-4F89-B4D0-1F9E42D93E3F}"/>
    <dgm:cxn modelId="{F8DD6369-FD42-409C-A0D2-B4002115BDBB}" type="presOf" srcId="{255AFD6E-C85D-4B76-9A9D-05FC9AB69BD8}" destId="{5A8085DA-92A4-432B-87EE-38918B1507CA}" srcOrd="0" destOrd="2" presId="urn:microsoft.com/office/officeart/2005/8/layout/StepDownProcess"/>
    <dgm:cxn modelId="{E5296B82-D831-482A-8118-E7680F1DF136}" type="presOf" srcId="{23523C49-5AE5-4042-ABCA-4B02684A20CA}" destId="{A10972DF-364C-47E7-B08F-835012EB34A4}" srcOrd="0" destOrd="1" presId="urn:microsoft.com/office/officeart/2005/8/layout/StepDownProcess"/>
    <dgm:cxn modelId="{D5853E68-F3CB-49A3-B0C0-33A7F3B73D8B}" type="presOf" srcId="{ECFD8392-43D0-4970-90E6-E210DAB4BCA1}" destId="{E64940A9-8E07-4856-98C8-791E20A4ED0E}" srcOrd="0" destOrd="0" presId="urn:microsoft.com/office/officeart/2005/8/layout/StepDownProcess"/>
    <dgm:cxn modelId="{909AFB13-D1C1-474A-ACDA-B912924260FC}" type="presOf" srcId="{00B2BA3D-C671-4C29-9C3B-477FD53B0666}" destId="{AE30420B-6D52-414B-A4BA-FAE44C93A19C}" srcOrd="0" destOrd="0" presId="urn:microsoft.com/office/officeart/2005/8/layout/StepDownProcess"/>
    <dgm:cxn modelId="{A8FC9129-EEBC-41C9-968B-EAD91E93DD8D}" type="presOf" srcId="{8B1C8A5A-0419-4BDC-A5B7-F13B1E5B264D}" destId="{B964FEB3-9479-43EF-8F2D-F49654812E9C}" srcOrd="0" destOrd="1" presId="urn:microsoft.com/office/officeart/2005/8/layout/StepDownProcess"/>
    <dgm:cxn modelId="{1C728B14-F3EF-4EF0-ADD4-9DED34152BB1}" type="presOf" srcId="{E96756B3-147E-4703-A1B5-96984611C185}" destId="{AECC4212-3953-42C2-94AA-EA1B00C7A932}" srcOrd="0" destOrd="0" presId="urn:microsoft.com/office/officeart/2005/8/layout/StepDownProcess"/>
    <dgm:cxn modelId="{B957C2F7-359D-4FD4-9F37-BE8FC4286233}" srcId="{14C0116E-1EE7-4849-822E-4E700279DBE6}" destId="{00B2BA3D-C671-4C29-9C3B-477FD53B0666}" srcOrd="1" destOrd="0" parTransId="{B965855D-6644-4E2A-B4CD-0685821959F6}" sibTransId="{BD2CB882-B3F7-4EAA-88C3-8717AA4DEC10}"/>
    <dgm:cxn modelId="{F3D3C257-0202-46D7-8FF7-0A76F0D8A5E9}" type="presOf" srcId="{5B746B40-9AA5-43B0-BEAE-96BA2A5396FE}" destId="{B964FEB3-9479-43EF-8F2D-F49654812E9C}" srcOrd="0" destOrd="0" presId="urn:microsoft.com/office/officeart/2005/8/layout/StepDownProcess"/>
    <dgm:cxn modelId="{DB94AAE7-4024-4D92-8551-8083D2E5C02E}" type="presOf" srcId="{12C77AE6-29E4-4A68-9195-9AA43410D428}" destId="{A10972DF-364C-47E7-B08F-835012EB34A4}" srcOrd="0" destOrd="2" presId="urn:microsoft.com/office/officeart/2005/8/layout/StepDownProcess"/>
    <dgm:cxn modelId="{F3CB2BD2-B9B1-4D5A-940F-12718CCCCDED}" srcId="{00B2BA3D-C671-4C29-9C3B-477FD53B0666}" destId="{5B746B40-9AA5-43B0-BEAE-96BA2A5396FE}" srcOrd="0" destOrd="0" parTransId="{E28AF861-02D5-4A1F-9306-F73CD320430F}" sibTransId="{730DE135-534A-4FA4-80EA-2550747CD09F}"/>
    <dgm:cxn modelId="{BC472D2E-5570-44B3-8EEA-21C4D4BFC772}" type="presOf" srcId="{92B5E44A-2B5D-4CFD-B677-EB366DB2FBB1}" destId="{B964FEB3-9479-43EF-8F2D-F49654812E9C}" srcOrd="0" destOrd="2" presId="urn:microsoft.com/office/officeart/2005/8/layout/StepDownProcess"/>
    <dgm:cxn modelId="{0ED44F35-9528-4DDF-BFBD-EBBBD6855BB7}" srcId="{ECFD8392-43D0-4970-90E6-E210DAB4BCA1}" destId="{255AFD6E-C85D-4B76-9A9D-05FC9AB69BD8}" srcOrd="2" destOrd="0" parTransId="{9D896C98-0581-448B-BD21-B0360731A22D}" sibTransId="{B1FF97ED-4A6A-4490-BAB3-94BE6A827273}"/>
    <dgm:cxn modelId="{14887D46-99B2-422A-A54B-6A6C449535B1}" type="presOf" srcId="{DA34CEB9-323D-41B1-81DA-96BBD04FCB7C}" destId="{A10972DF-364C-47E7-B08F-835012EB34A4}" srcOrd="0" destOrd="0" presId="urn:microsoft.com/office/officeart/2005/8/layout/StepDownProcess"/>
    <dgm:cxn modelId="{3990F843-8E79-4B6C-A192-021B418BEA03}" type="presOf" srcId="{0EB1E65C-C5B3-44E3-BAB6-6A4E42441F93}" destId="{5A8085DA-92A4-432B-87EE-38918B1507CA}" srcOrd="0" destOrd="0" presId="urn:microsoft.com/office/officeart/2005/8/layout/StepDownProcess"/>
    <dgm:cxn modelId="{A86163F4-7BE4-4CD0-B4D5-DF097FE0E745}" srcId="{14C0116E-1EE7-4849-822E-4E700279DBE6}" destId="{ECFD8392-43D0-4970-90E6-E210DAB4BCA1}" srcOrd="2" destOrd="0" parTransId="{D6221EF8-F640-4B31-923B-8F75B868BE98}" sibTransId="{13D2F215-3008-4BFB-8E33-9D1100E0B0EF}"/>
    <dgm:cxn modelId="{DC20EF56-E0A3-48AD-82BA-8193BDAA6BDB}" srcId="{14C0116E-1EE7-4849-822E-4E700279DBE6}" destId="{E96756B3-147E-4703-A1B5-96984611C185}" srcOrd="0" destOrd="0" parTransId="{54D7EBA3-3FC4-43E9-9036-4D30E7340D43}" sibTransId="{EE36365B-43A2-4DFC-B19E-4F39AF99D735}"/>
    <dgm:cxn modelId="{CE4C1C16-3F76-49A7-A390-E95DC771D185}" srcId="{E96756B3-147E-4703-A1B5-96984611C185}" destId="{DA34CEB9-323D-41B1-81DA-96BBD04FCB7C}" srcOrd="0" destOrd="0" parTransId="{7B4BEF51-6B04-4EFA-BFFA-B9EEC3A7695D}" sibTransId="{B21A23F8-2839-497A-8F6F-DF3F40DA5541}"/>
    <dgm:cxn modelId="{C2326830-9C65-4FEC-9E85-BF373004E705}" type="presParOf" srcId="{3E9077D3-A126-426E-A45C-72A0C7A6547E}" destId="{353D422E-7BDE-4D00-B0E9-7319C4CD199D}" srcOrd="0" destOrd="0" presId="urn:microsoft.com/office/officeart/2005/8/layout/StepDownProcess"/>
    <dgm:cxn modelId="{C518FB2F-5A5B-45DF-A135-4CCFFA5FBA41}" type="presParOf" srcId="{353D422E-7BDE-4D00-B0E9-7319C4CD199D}" destId="{7D99D8FF-1E0D-40B4-9C73-9D20DA915D2E}" srcOrd="0" destOrd="0" presId="urn:microsoft.com/office/officeart/2005/8/layout/StepDownProcess"/>
    <dgm:cxn modelId="{AAE326C4-6630-480D-840E-2D933704CC39}" type="presParOf" srcId="{353D422E-7BDE-4D00-B0E9-7319C4CD199D}" destId="{AECC4212-3953-42C2-94AA-EA1B00C7A932}" srcOrd="1" destOrd="0" presId="urn:microsoft.com/office/officeart/2005/8/layout/StepDownProcess"/>
    <dgm:cxn modelId="{94A7A99F-77E6-4C04-A4F0-E6780E349103}" type="presParOf" srcId="{353D422E-7BDE-4D00-B0E9-7319C4CD199D}" destId="{A10972DF-364C-47E7-B08F-835012EB34A4}" srcOrd="2" destOrd="0" presId="urn:microsoft.com/office/officeart/2005/8/layout/StepDownProcess"/>
    <dgm:cxn modelId="{2F66E2AC-DE84-4D1A-B7C3-01B587FDC977}" type="presParOf" srcId="{3E9077D3-A126-426E-A45C-72A0C7A6547E}" destId="{0F2B932B-2297-4B32-964C-DECEFDB6BF12}" srcOrd="1" destOrd="0" presId="urn:microsoft.com/office/officeart/2005/8/layout/StepDownProcess"/>
    <dgm:cxn modelId="{07A4C621-2C12-43D7-9368-AD8215CE0073}" type="presParOf" srcId="{3E9077D3-A126-426E-A45C-72A0C7A6547E}" destId="{B62BA70E-4FA7-45A9-B8AB-03B1220759A5}" srcOrd="2" destOrd="0" presId="urn:microsoft.com/office/officeart/2005/8/layout/StepDownProcess"/>
    <dgm:cxn modelId="{8198F62A-1A34-4E1A-90F8-17F0A5D7E21D}" type="presParOf" srcId="{B62BA70E-4FA7-45A9-B8AB-03B1220759A5}" destId="{EC61DC73-0243-4BCA-B15A-51DFAD87E30B}" srcOrd="0" destOrd="0" presId="urn:microsoft.com/office/officeart/2005/8/layout/StepDownProcess"/>
    <dgm:cxn modelId="{BCC3443F-877A-4B12-BE14-5ACBFF5E7540}" type="presParOf" srcId="{B62BA70E-4FA7-45A9-B8AB-03B1220759A5}" destId="{AE30420B-6D52-414B-A4BA-FAE44C93A19C}" srcOrd="1" destOrd="0" presId="urn:microsoft.com/office/officeart/2005/8/layout/StepDownProcess"/>
    <dgm:cxn modelId="{A8407187-0A7F-42BC-B22C-33941D761315}" type="presParOf" srcId="{B62BA70E-4FA7-45A9-B8AB-03B1220759A5}" destId="{B964FEB3-9479-43EF-8F2D-F49654812E9C}" srcOrd="2" destOrd="0" presId="urn:microsoft.com/office/officeart/2005/8/layout/StepDownProcess"/>
    <dgm:cxn modelId="{C20308B8-F796-4E3B-8A4D-0C7B17CB6D31}" type="presParOf" srcId="{3E9077D3-A126-426E-A45C-72A0C7A6547E}" destId="{2EA39844-39AD-4878-A1E4-2430DB7D109D}" srcOrd="3" destOrd="0" presId="urn:microsoft.com/office/officeart/2005/8/layout/StepDownProcess"/>
    <dgm:cxn modelId="{27C73607-7D8D-4F98-8F11-956D8E94C193}" type="presParOf" srcId="{3E9077D3-A126-426E-A45C-72A0C7A6547E}" destId="{D32620DC-235C-4FA3-9085-7A43241BE840}" srcOrd="4" destOrd="0" presId="urn:microsoft.com/office/officeart/2005/8/layout/StepDownProcess"/>
    <dgm:cxn modelId="{4A843FA5-602E-4838-B9BE-2E245707678F}" type="presParOf" srcId="{D32620DC-235C-4FA3-9085-7A43241BE840}" destId="{E64940A9-8E07-4856-98C8-791E20A4ED0E}" srcOrd="0" destOrd="0" presId="urn:microsoft.com/office/officeart/2005/8/layout/StepDownProcess"/>
    <dgm:cxn modelId="{E1E0E9B4-B345-4A27-9810-F1E88F287838}" type="presParOf" srcId="{D32620DC-235C-4FA3-9085-7A43241BE840}" destId="{5A8085DA-92A4-432B-87EE-38918B1507CA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7A38AD1-4D04-418B-BAFB-8578D0C92EE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0793E4B-C782-4218-819B-A27222B83EC3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সাধারন সুদ লোন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31B486A-9AAC-4A06-AC9A-794F3BB150C5}" type="parTrans" cxnId="{7BF5E3C1-0649-485E-B342-5924E586A29B}">
      <dgm:prSet/>
      <dgm:spPr/>
      <dgm:t>
        <a:bodyPr/>
        <a:lstStyle/>
        <a:p>
          <a:endParaRPr lang="en-US"/>
        </a:p>
      </dgm:t>
    </dgm:pt>
    <dgm:pt modelId="{3835563D-2870-43F3-A0CC-4FC760EBE475}" type="sibTrans" cxnId="{7BF5E3C1-0649-485E-B342-5924E586A29B}">
      <dgm:prSet/>
      <dgm:spPr/>
      <dgm:t>
        <a:bodyPr/>
        <a:lstStyle/>
        <a:p>
          <a:endParaRPr lang="en-US"/>
        </a:p>
      </dgm:t>
    </dgm:pt>
    <dgm:pt modelId="{95A52321-CB5C-4C8F-B174-DA7111B87541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Without compensating balance</a:t>
          </a:r>
        </a:p>
      </dgm:t>
    </dgm:pt>
    <dgm:pt modelId="{5F6DC786-3684-46B5-95CB-0346B734405D}" type="parTrans" cxnId="{508CBBC0-8A70-4063-B139-33D6BC4AE57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6A252D4-7191-4BBD-8E6F-3DB7BFC7FE74}" type="sibTrans" cxnId="{508CBBC0-8A70-4063-B139-33D6BC4AE578}">
      <dgm:prSet/>
      <dgm:spPr/>
      <dgm:t>
        <a:bodyPr/>
        <a:lstStyle/>
        <a:p>
          <a:endParaRPr lang="en-US"/>
        </a:p>
      </dgm:t>
    </dgm:pt>
    <dgm:pt modelId="{E1024EC3-B3A8-4F5D-8E3D-BBED9C7E22D7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4915F05-F044-4FA3-816A-96BD0E4EF6E4}" type="parTrans" cxnId="{561F7131-1D85-453B-BD8A-5EFEC9DE33DC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DB8491D-1101-45B7-B648-F5CF81854008}" type="sibTrans" cxnId="{561F7131-1D85-453B-BD8A-5EFEC9DE33DC}">
      <dgm:prSet/>
      <dgm:spPr/>
      <dgm:t>
        <a:bodyPr/>
        <a:lstStyle/>
        <a:p>
          <a:endParaRPr lang="en-US"/>
        </a:p>
      </dgm:t>
    </dgm:pt>
    <dgm:pt modelId="{A7036B7B-8FD5-4977-A82E-73EC75626C93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With compensating balance</a:t>
          </a:r>
        </a:p>
      </dgm:t>
    </dgm:pt>
    <dgm:pt modelId="{1ECCCB24-0CB2-4094-9B59-504FA68EA861}" type="parTrans" cxnId="{C57672BF-16A9-439D-9D10-4C086427B0B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E09416B-C314-4150-A67F-79F2C350AA85}" type="sibTrans" cxnId="{C57672BF-16A9-439D-9D10-4C086427B0B8}">
      <dgm:prSet/>
      <dgm:spPr/>
      <dgm:t>
        <a:bodyPr/>
        <a:lstStyle/>
        <a:p>
          <a:endParaRPr lang="en-US"/>
        </a:p>
      </dgm:t>
    </dgm:pt>
    <dgm:pt modelId="{57581CB0-0FD4-48C6-B82B-AD6028772BFA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6708F9-AEED-492E-95C2-F868545C44C4}" type="parTrans" cxnId="{802E2AC6-FC5D-4954-8016-4A0C0565BD5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1859F9B-33C7-4B9C-9621-49337C5C5166}" type="sibTrans" cxnId="{802E2AC6-FC5D-4954-8016-4A0C0565BD5D}">
      <dgm:prSet/>
      <dgm:spPr/>
      <dgm:t>
        <a:bodyPr/>
        <a:lstStyle/>
        <a:p>
          <a:endParaRPr lang="en-US"/>
        </a:p>
      </dgm:t>
    </dgm:pt>
    <dgm:pt modelId="{605A6549-F634-47E6-8F11-81396F4C850C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2382C59-97F6-4B93-AE8A-C5D6DA3AC106}" type="parTrans" cxnId="{44FE2444-922D-4923-A599-606F105E99E4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E9B60D6-0663-4A5D-A15C-1B559D3679D4}" type="sibTrans" cxnId="{44FE2444-922D-4923-A599-606F105E99E4}">
      <dgm:prSet/>
      <dgm:spPr/>
      <dgm:t>
        <a:bodyPr/>
        <a:lstStyle/>
        <a:p>
          <a:endParaRPr lang="en-US"/>
        </a:p>
      </dgm:t>
    </dgm:pt>
    <dgm:pt modelId="{AEED0057-7E91-4E35-A709-261B921EA811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A977F6B-257D-422B-9C41-7407F34BFCD2}" type="parTrans" cxnId="{15CA06AF-C38C-4C64-981E-54C3BD6663E6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3722EE7-632D-4E35-B1F8-9E42C900E5E1}" type="sibTrans" cxnId="{15CA06AF-C38C-4C64-981E-54C3BD6663E6}">
      <dgm:prSet/>
      <dgm:spPr/>
      <dgm:t>
        <a:bodyPr/>
        <a:lstStyle/>
        <a:p>
          <a:endParaRPr lang="en-US"/>
        </a:p>
      </dgm:t>
    </dgm:pt>
    <dgm:pt modelId="{0AB9ADDC-DE4D-4E43-9EFB-75F03F323FD6}">
      <dgm:prSet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7BB13ED5-379A-430A-BDF3-2ABB7BB11D16}" type="parTrans" cxnId="{E47A7213-C540-4324-B814-B9041B968E8C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4AC1442-1FB2-47CC-8F2B-BCDB51FBCBFA}" type="sibTrans" cxnId="{E47A7213-C540-4324-B814-B9041B968E8C}">
      <dgm:prSet/>
      <dgm:spPr/>
      <dgm:t>
        <a:bodyPr/>
        <a:lstStyle/>
        <a:p>
          <a:endParaRPr lang="en-US"/>
        </a:p>
      </dgm:t>
    </dgm:pt>
    <dgm:pt modelId="{3FE24DDC-2AB2-4BF9-AB00-02DF8EE1FA33}">
      <dgm:prSet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BACF9C9E-6353-4AAB-8A5E-DCE208E4A725}" type="parTrans" cxnId="{C9CF9AB1-F207-418B-9BAA-B7009D422855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C9130AB-C024-4B0F-9115-3B870E94049E}" type="sibTrans" cxnId="{C9CF9AB1-F207-418B-9BAA-B7009D422855}">
      <dgm:prSet/>
      <dgm:spPr/>
      <dgm:t>
        <a:bodyPr/>
        <a:lstStyle/>
        <a:p>
          <a:endParaRPr lang="en-US"/>
        </a:p>
      </dgm:t>
    </dgm:pt>
    <dgm:pt modelId="{F15C9D14-BF89-4521-B2FD-084B0F4C91FB}">
      <dgm:prSet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55F8B27A-F3F9-411F-98AB-6C4851B0C177}" type="parTrans" cxnId="{BE5A3FDC-BDA9-4389-86CE-9CF38CB83B9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0FE8E46-5774-4CE9-A882-EDB87527E3D9}" type="sibTrans" cxnId="{BE5A3FDC-BDA9-4389-86CE-9CF38CB83B97}">
      <dgm:prSet/>
      <dgm:spPr/>
      <dgm:t>
        <a:bodyPr/>
        <a:lstStyle/>
        <a:p>
          <a:endParaRPr lang="en-US"/>
        </a:p>
      </dgm:t>
    </dgm:pt>
    <dgm:pt modelId="{78964425-39F8-4D73-984C-3404F03AAA27}">
      <dgm:prSet custT="1"/>
      <dgm:spPr>
        <a:blipFill>
          <a:blip xmlns:r="http://schemas.openxmlformats.org/officeDocument/2006/relationships" r:embed="rId4"/>
          <a:stretch>
            <a:fillRect b="-417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65DBE480-F654-4608-8AB9-35BBBE0A1651}" type="parTrans" cxnId="{0719B010-7788-42BF-B52C-C01E72BFD30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52EB083-6281-44AF-BB4D-0CF30C74117C}" type="sibTrans" cxnId="{0719B010-7788-42BF-B52C-C01E72BFD308}">
      <dgm:prSet/>
      <dgm:spPr/>
      <dgm:t>
        <a:bodyPr/>
        <a:lstStyle/>
        <a:p>
          <a:endParaRPr lang="en-US"/>
        </a:p>
      </dgm:t>
    </dgm:pt>
    <dgm:pt modelId="{679904B7-ADDA-49A5-A335-131B0C499D5B}" type="pres">
      <dgm:prSet presAssocID="{77A38AD1-4D04-418B-BAFB-8578D0C92E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649EA5D-6844-4DFA-BE7F-EB6365A9C722}" type="pres">
      <dgm:prSet presAssocID="{E0793E4B-C782-4218-819B-A27222B83EC3}" presName="hierRoot1" presStyleCnt="0"/>
      <dgm:spPr/>
    </dgm:pt>
    <dgm:pt modelId="{679D5E78-6AE4-4E6A-B7B3-10BF2D12D444}" type="pres">
      <dgm:prSet presAssocID="{E0793E4B-C782-4218-819B-A27222B83EC3}" presName="composite" presStyleCnt="0"/>
      <dgm:spPr/>
    </dgm:pt>
    <dgm:pt modelId="{0011E630-7C66-4903-A4D4-3DE88C8EC223}" type="pres">
      <dgm:prSet presAssocID="{E0793E4B-C782-4218-819B-A27222B83EC3}" presName="background" presStyleLbl="node0" presStyleIdx="0" presStyleCnt="1"/>
      <dgm:spPr/>
    </dgm:pt>
    <dgm:pt modelId="{DD0E59A4-549E-4DBA-A15B-A132A3265BD7}" type="pres">
      <dgm:prSet presAssocID="{E0793E4B-C782-4218-819B-A27222B83EC3}" presName="text" presStyleLbl="fgAcc0" presStyleIdx="0" presStyleCnt="1" custScaleX="134289" custScaleY="43400" custLinFactNeighborY="1862">
        <dgm:presLayoutVars>
          <dgm:chPref val="3"/>
        </dgm:presLayoutVars>
      </dgm:prSet>
      <dgm:spPr/>
    </dgm:pt>
    <dgm:pt modelId="{16D03E02-00D3-4AAF-8F79-76935D4960B8}" type="pres">
      <dgm:prSet presAssocID="{E0793E4B-C782-4218-819B-A27222B83EC3}" presName="hierChild2" presStyleCnt="0"/>
      <dgm:spPr/>
    </dgm:pt>
    <dgm:pt modelId="{1AA1D0C4-A3D9-4E26-A7C3-70AFC6D2772D}" type="pres">
      <dgm:prSet presAssocID="{5F6DC786-3684-46B5-95CB-0346B734405D}" presName="Name10" presStyleLbl="parChTrans1D2" presStyleIdx="0" presStyleCnt="2"/>
      <dgm:spPr/>
    </dgm:pt>
    <dgm:pt modelId="{AFB0CA86-1DD3-44E4-B319-40A43E5FF725}" type="pres">
      <dgm:prSet presAssocID="{95A52321-CB5C-4C8F-B174-DA7111B87541}" presName="hierRoot2" presStyleCnt="0"/>
      <dgm:spPr/>
    </dgm:pt>
    <dgm:pt modelId="{960FB531-F040-4FBD-967B-5CB876C78DA2}" type="pres">
      <dgm:prSet presAssocID="{95A52321-CB5C-4C8F-B174-DA7111B87541}" presName="composite2" presStyleCnt="0"/>
      <dgm:spPr/>
    </dgm:pt>
    <dgm:pt modelId="{E2D5C25E-90C6-412A-A3D9-655B99F120EC}" type="pres">
      <dgm:prSet presAssocID="{95A52321-CB5C-4C8F-B174-DA7111B87541}" presName="background2" presStyleLbl="node2" presStyleIdx="0" presStyleCnt="2"/>
      <dgm:spPr/>
    </dgm:pt>
    <dgm:pt modelId="{763646BB-1C02-49D7-B208-8E0A7771726F}" type="pres">
      <dgm:prSet presAssocID="{95A52321-CB5C-4C8F-B174-DA7111B87541}" presName="text2" presStyleLbl="fgAcc2" presStyleIdx="0" presStyleCnt="2" custScaleX="160818" custScaleY="49518">
        <dgm:presLayoutVars>
          <dgm:chPref val="3"/>
        </dgm:presLayoutVars>
      </dgm:prSet>
      <dgm:spPr/>
    </dgm:pt>
    <dgm:pt modelId="{DD7D0279-C10A-4D29-8D1A-B34586823680}" type="pres">
      <dgm:prSet presAssocID="{95A52321-CB5C-4C8F-B174-DA7111B87541}" presName="hierChild3" presStyleCnt="0"/>
      <dgm:spPr/>
    </dgm:pt>
    <dgm:pt modelId="{0722A85E-D1FA-44B6-A537-FDD0B8343011}" type="pres">
      <dgm:prSet presAssocID="{24915F05-F044-4FA3-816A-96BD0E4EF6E4}" presName="Name17" presStyleLbl="parChTrans1D3" presStyleIdx="0" presStyleCnt="4"/>
      <dgm:spPr/>
    </dgm:pt>
    <dgm:pt modelId="{C618F134-7B83-4E54-A939-961B3EAC1044}" type="pres">
      <dgm:prSet presAssocID="{E1024EC3-B3A8-4F5D-8E3D-BBED9C7E22D7}" presName="hierRoot3" presStyleCnt="0"/>
      <dgm:spPr/>
    </dgm:pt>
    <dgm:pt modelId="{CF6C8DE2-DACD-4207-AC76-03D21C8E7FEC}" type="pres">
      <dgm:prSet presAssocID="{E1024EC3-B3A8-4F5D-8E3D-BBED9C7E22D7}" presName="composite3" presStyleCnt="0"/>
      <dgm:spPr/>
    </dgm:pt>
    <dgm:pt modelId="{D5E40B36-61EE-4A11-8BB2-E079AA956190}" type="pres">
      <dgm:prSet presAssocID="{E1024EC3-B3A8-4F5D-8E3D-BBED9C7E22D7}" presName="background3" presStyleLbl="node3" presStyleIdx="0" presStyleCnt="4"/>
      <dgm:spPr/>
    </dgm:pt>
    <dgm:pt modelId="{16E701BB-A2A6-4ABB-BC0D-ABB077AC9F32}" type="pres">
      <dgm:prSet presAssocID="{E1024EC3-B3A8-4F5D-8E3D-BBED9C7E22D7}" presName="text3" presStyleLbl="fgAcc3" presStyleIdx="0" presStyleCnt="4" custScaleY="49518">
        <dgm:presLayoutVars>
          <dgm:chPref val="3"/>
        </dgm:presLayoutVars>
      </dgm:prSet>
      <dgm:spPr/>
    </dgm:pt>
    <dgm:pt modelId="{C83AFD4A-E8AF-461A-B217-CEBF45694D66}" type="pres">
      <dgm:prSet presAssocID="{E1024EC3-B3A8-4F5D-8E3D-BBED9C7E22D7}" presName="hierChild4" presStyleCnt="0"/>
      <dgm:spPr/>
    </dgm:pt>
    <dgm:pt modelId="{7849F656-A4E6-4793-853D-2226E3442188}" type="pres">
      <dgm:prSet presAssocID="{65DBE480-F654-4608-8AB9-35BBBE0A1651}" presName="Name23" presStyleLbl="parChTrans1D4" presStyleIdx="0" presStyleCnt="4"/>
      <dgm:spPr/>
    </dgm:pt>
    <dgm:pt modelId="{FC378151-F0DA-4C79-8655-ECAB29A580F2}" type="pres">
      <dgm:prSet presAssocID="{78964425-39F8-4D73-984C-3404F03AAA27}" presName="hierRoot4" presStyleCnt="0"/>
      <dgm:spPr/>
    </dgm:pt>
    <dgm:pt modelId="{08E3B619-D93F-4B5D-9F39-48875AF17419}" type="pres">
      <dgm:prSet presAssocID="{78964425-39F8-4D73-984C-3404F03AAA27}" presName="composite4" presStyleCnt="0"/>
      <dgm:spPr/>
    </dgm:pt>
    <dgm:pt modelId="{BA3A3A8E-9588-438E-A4AB-004A99EB0853}" type="pres">
      <dgm:prSet presAssocID="{78964425-39F8-4D73-984C-3404F03AAA27}" presName="background4" presStyleLbl="node4" presStyleIdx="0" presStyleCnt="4"/>
      <dgm:spPr/>
    </dgm:pt>
    <dgm:pt modelId="{AEB15846-2C53-44A0-97E2-5B82041BD1C2}" type="pres">
      <dgm:prSet presAssocID="{78964425-39F8-4D73-984C-3404F03AAA27}" presName="text4" presStyleLbl="fgAcc4" presStyleIdx="0" presStyleCnt="4" custScaleX="86796">
        <dgm:presLayoutVars>
          <dgm:chPref val="3"/>
        </dgm:presLayoutVars>
      </dgm:prSet>
      <dgm:spPr/>
    </dgm:pt>
    <dgm:pt modelId="{90A2ADCE-C3F9-4B9A-9CE5-80D748497BC5}" type="pres">
      <dgm:prSet presAssocID="{78964425-39F8-4D73-984C-3404F03AAA27}" presName="hierChild5" presStyleCnt="0"/>
      <dgm:spPr/>
    </dgm:pt>
    <dgm:pt modelId="{995DDCD8-7740-4DD3-A08F-FDDD600EFEC3}" type="pres">
      <dgm:prSet presAssocID="{72382C59-97F6-4B93-AE8A-C5D6DA3AC106}" presName="Name17" presStyleLbl="parChTrans1D3" presStyleIdx="1" presStyleCnt="4"/>
      <dgm:spPr/>
    </dgm:pt>
    <dgm:pt modelId="{5DEFECA7-8669-49B7-9A93-FEE75E5DA3EC}" type="pres">
      <dgm:prSet presAssocID="{605A6549-F634-47E6-8F11-81396F4C850C}" presName="hierRoot3" presStyleCnt="0"/>
      <dgm:spPr/>
    </dgm:pt>
    <dgm:pt modelId="{E9387401-F3E9-4F12-BF13-EA3EB8B24369}" type="pres">
      <dgm:prSet presAssocID="{605A6549-F634-47E6-8F11-81396F4C850C}" presName="composite3" presStyleCnt="0"/>
      <dgm:spPr/>
    </dgm:pt>
    <dgm:pt modelId="{DE12EA38-6F74-4D33-A062-6C84CA95EE9A}" type="pres">
      <dgm:prSet presAssocID="{605A6549-F634-47E6-8F11-81396F4C850C}" presName="background3" presStyleLbl="node3" presStyleIdx="1" presStyleCnt="4"/>
      <dgm:spPr/>
    </dgm:pt>
    <dgm:pt modelId="{FA0FBBBF-0E81-4034-8545-F328F6110062}" type="pres">
      <dgm:prSet presAssocID="{605A6549-F634-47E6-8F11-81396F4C850C}" presName="text3" presStyleLbl="fgAcc3" presStyleIdx="1" presStyleCnt="4" custScaleY="49518">
        <dgm:presLayoutVars>
          <dgm:chPref val="3"/>
        </dgm:presLayoutVars>
      </dgm:prSet>
      <dgm:spPr/>
    </dgm:pt>
    <dgm:pt modelId="{139636B9-D43B-4417-ACAC-4B86497355CC}" type="pres">
      <dgm:prSet presAssocID="{605A6549-F634-47E6-8F11-81396F4C850C}" presName="hierChild4" presStyleCnt="0"/>
      <dgm:spPr/>
    </dgm:pt>
    <dgm:pt modelId="{AA5B078A-B2D4-45FA-B931-B1B5D7DDC62E}" type="pres">
      <dgm:prSet presAssocID="{55F8B27A-F3F9-411F-98AB-6C4851B0C177}" presName="Name23" presStyleLbl="parChTrans1D4" presStyleIdx="1" presStyleCnt="4"/>
      <dgm:spPr/>
    </dgm:pt>
    <dgm:pt modelId="{C280590D-042E-40AD-8AF0-1EC99D107E93}" type="pres">
      <dgm:prSet presAssocID="{F15C9D14-BF89-4521-B2FD-084B0F4C91FB}" presName="hierRoot4" presStyleCnt="0"/>
      <dgm:spPr/>
    </dgm:pt>
    <dgm:pt modelId="{BA723245-A377-4555-9012-1F0933F2313B}" type="pres">
      <dgm:prSet presAssocID="{F15C9D14-BF89-4521-B2FD-084B0F4C91FB}" presName="composite4" presStyleCnt="0"/>
      <dgm:spPr/>
    </dgm:pt>
    <dgm:pt modelId="{4707AAAB-1C63-4430-BED8-E14689986935}" type="pres">
      <dgm:prSet presAssocID="{F15C9D14-BF89-4521-B2FD-084B0F4C91FB}" presName="background4" presStyleLbl="node4" presStyleIdx="1" presStyleCnt="4"/>
      <dgm:spPr/>
    </dgm:pt>
    <dgm:pt modelId="{BD8CF4C2-65F7-475A-884B-A1CB28F75A7D}" type="pres">
      <dgm:prSet presAssocID="{F15C9D14-BF89-4521-B2FD-084B0F4C91FB}" presName="text4" presStyleLbl="fgAcc4" presStyleIdx="1" presStyleCnt="4">
        <dgm:presLayoutVars>
          <dgm:chPref val="3"/>
        </dgm:presLayoutVars>
      </dgm:prSet>
      <dgm:spPr/>
    </dgm:pt>
    <dgm:pt modelId="{DABBB389-8293-48F2-9754-8B16C2F33AEE}" type="pres">
      <dgm:prSet presAssocID="{F15C9D14-BF89-4521-B2FD-084B0F4C91FB}" presName="hierChild5" presStyleCnt="0"/>
      <dgm:spPr/>
    </dgm:pt>
    <dgm:pt modelId="{B7B5DA9D-0982-481C-BAB0-1D9209F508CD}" type="pres">
      <dgm:prSet presAssocID="{1ECCCB24-0CB2-4094-9B59-504FA68EA861}" presName="Name10" presStyleLbl="parChTrans1D2" presStyleIdx="1" presStyleCnt="2"/>
      <dgm:spPr/>
    </dgm:pt>
    <dgm:pt modelId="{6B5E3DEB-6E37-4179-91AE-921D74006AAA}" type="pres">
      <dgm:prSet presAssocID="{A7036B7B-8FD5-4977-A82E-73EC75626C93}" presName="hierRoot2" presStyleCnt="0"/>
      <dgm:spPr/>
    </dgm:pt>
    <dgm:pt modelId="{D82811B8-1902-4811-9651-75B158D2F973}" type="pres">
      <dgm:prSet presAssocID="{A7036B7B-8FD5-4977-A82E-73EC75626C93}" presName="composite2" presStyleCnt="0"/>
      <dgm:spPr/>
    </dgm:pt>
    <dgm:pt modelId="{F39BCA1C-526E-43B0-BCC7-C7B501988A4C}" type="pres">
      <dgm:prSet presAssocID="{A7036B7B-8FD5-4977-A82E-73EC75626C93}" presName="background2" presStyleLbl="node2" presStyleIdx="1" presStyleCnt="2"/>
      <dgm:spPr/>
    </dgm:pt>
    <dgm:pt modelId="{8F81B7F3-08E1-4969-ACE9-36AB857BB9D4}" type="pres">
      <dgm:prSet presAssocID="{A7036B7B-8FD5-4977-A82E-73EC75626C93}" presName="text2" presStyleLbl="fgAcc2" presStyleIdx="1" presStyleCnt="2" custScaleX="160818" custScaleY="49518">
        <dgm:presLayoutVars>
          <dgm:chPref val="3"/>
        </dgm:presLayoutVars>
      </dgm:prSet>
      <dgm:spPr/>
    </dgm:pt>
    <dgm:pt modelId="{67531E6F-74DA-426F-9FB5-D9C164920629}" type="pres">
      <dgm:prSet presAssocID="{A7036B7B-8FD5-4977-A82E-73EC75626C93}" presName="hierChild3" presStyleCnt="0"/>
      <dgm:spPr/>
    </dgm:pt>
    <dgm:pt modelId="{87553392-EFA6-4676-A90D-C408C0E1B998}" type="pres">
      <dgm:prSet presAssocID="{9A977F6B-257D-422B-9C41-7407F34BFCD2}" presName="Name17" presStyleLbl="parChTrans1D3" presStyleIdx="2" presStyleCnt="4"/>
      <dgm:spPr/>
    </dgm:pt>
    <dgm:pt modelId="{6AB0F004-4541-4FCA-BA64-864A8459F41F}" type="pres">
      <dgm:prSet presAssocID="{AEED0057-7E91-4E35-A709-261B921EA811}" presName="hierRoot3" presStyleCnt="0"/>
      <dgm:spPr/>
    </dgm:pt>
    <dgm:pt modelId="{4C9A3A68-F3F6-4D94-9553-8401CEBA32A7}" type="pres">
      <dgm:prSet presAssocID="{AEED0057-7E91-4E35-A709-261B921EA811}" presName="composite3" presStyleCnt="0"/>
      <dgm:spPr/>
    </dgm:pt>
    <dgm:pt modelId="{8051338A-9EF5-427F-B687-FB634A7D2CCF}" type="pres">
      <dgm:prSet presAssocID="{AEED0057-7E91-4E35-A709-261B921EA811}" presName="background3" presStyleLbl="node3" presStyleIdx="2" presStyleCnt="4"/>
      <dgm:spPr/>
    </dgm:pt>
    <dgm:pt modelId="{F4EDC32D-CE74-494E-8357-825539C76ACA}" type="pres">
      <dgm:prSet presAssocID="{AEED0057-7E91-4E35-A709-261B921EA811}" presName="text3" presStyleLbl="fgAcc3" presStyleIdx="2" presStyleCnt="4" custScaleY="49518">
        <dgm:presLayoutVars>
          <dgm:chPref val="3"/>
        </dgm:presLayoutVars>
      </dgm:prSet>
      <dgm:spPr/>
    </dgm:pt>
    <dgm:pt modelId="{000AF440-8216-45CC-B2AA-FDCFC6184551}" type="pres">
      <dgm:prSet presAssocID="{AEED0057-7E91-4E35-A709-261B921EA811}" presName="hierChild4" presStyleCnt="0"/>
      <dgm:spPr/>
    </dgm:pt>
    <dgm:pt modelId="{1CCD7FCF-9A33-4FAA-876A-CF517F7EE12E}" type="pres">
      <dgm:prSet presAssocID="{BACF9C9E-6353-4AAB-8A5E-DCE208E4A725}" presName="Name23" presStyleLbl="parChTrans1D4" presStyleIdx="2" presStyleCnt="4"/>
      <dgm:spPr/>
    </dgm:pt>
    <dgm:pt modelId="{35C76E3F-B48A-4401-A940-BB72C8A4796D}" type="pres">
      <dgm:prSet presAssocID="{3FE24DDC-2AB2-4BF9-AB00-02DF8EE1FA33}" presName="hierRoot4" presStyleCnt="0"/>
      <dgm:spPr/>
    </dgm:pt>
    <dgm:pt modelId="{C3EF6FA3-91DB-4DF1-A7B9-3ECC9FD3100C}" type="pres">
      <dgm:prSet presAssocID="{3FE24DDC-2AB2-4BF9-AB00-02DF8EE1FA33}" presName="composite4" presStyleCnt="0"/>
      <dgm:spPr/>
    </dgm:pt>
    <dgm:pt modelId="{81448799-3A6B-4435-BF49-FF1B3AD00738}" type="pres">
      <dgm:prSet presAssocID="{3FE24DDC-2AB2-4BF9-AB00-02DF8EE1FA33}" presName="background4" presStyleLbl="node4" presStyleIdx="2" presStyleCnt="4"/>
      <dgm:spPr/>
    </dgm:pt>
    <dgm:pt modelId="{3C87AAC8-6584-4FA4-A458-192EF9E67018}" type="pres">
      <dgm:prSet presAssocID="{3FE24DDC-2AB2-4BF9-AB00-02DF8EE1FA33}" presName="text4" presStyleLbl="fgAcc4" presStyleIdx="2" presStyleCnt="4">
        <dgm:presLayoutVars>
          <dgm:chPref val="3"/>
        </dgm:presLayoutVars>
      </dgm:prSet>
      <dgm:spPr/>
    </dgm:pt>
    <dgm:pt modelId="{381C8A6A-8F94-46C5-ACE8-56BBCD15A531}" type="pres">
      <dgm:prSet presAssocID="{3FE24DDC-2AB2-4BF9-AB00-02DF8EE1FA33}" presName="hierChild5" presStyleCnt="0"/>
      <dgm:spPr/>
    </dgm:pt>
    <dgm:pt modelId="{4D741EE5-0C61-43AF-B0EA-9B11A05CCF37}" type="pres">
      <dgm:prSet presAssocID="{106708F9-AEED-492E-95C2-F868545C44C4}" presName="Name17" presStyleLbl="parChTrans1D3" presStyleIdx="3" presStyleCnt="4"/>
      <dgm:spPr/>
    </dgm:pt>
    <dgm:pt modelId="{4331FB96-DD40-4BF2-B39E-6ED8CB2DA5A3}" type="pres">
      <dgm:prSet presAssocID="{57581CB0-0FD4-48C6-B82B-AD6028772BFA}" presName="hierRoot3" presStyleCnt="0"/>
      <dgm:spPr/>
    </dgm:pt>
    <dgm:pt modelId="{FC2930D4-5F5D-4724-9A14-7BBAD132E155}" type="pres">
      <dgm:prSet presAssocID="{57581CB0-0FD4-48C6-B82B-AD6028772BFA}" presName="composite3" presStyleCnt="0"/>
      <dgm:spPr/>
    </dgm:pt>
    <dgm:pt modelId="{8E475BD2-3F8E-4DCC-AD57-609C1575E421}" type="pres">
      <dgm:prSet presAssocID="{57581CB0-0FD4-48C6-B82B-AD6028772BFA}" presName="background3" presStyleLbl="node3" presStyleIdx="3" presStyleCnt="4"/>
      <dgm:spPr/>
    </dgm:pt>
    <dgm:pt modelId="{A4BD21C0-E36C-43CC-A722-C806C6EC7FAF}" type="pres">
      <dgm:prSet presAssocID="{57581CB0-0FD4-48C6-B82B-AD6028772BFA}" presName="text3" presStyleLbl="fgAcc3" presStyleIdx="3" presStyleCnt="4" custScaleY="49518">
        <dgm:presLayoutVars>
          <dgm:chPref val="3"/>
        </dgm:presLayoutVars>
      </dgm:prSet>
      <dgm:spPr/>
    </dgm:pt>
    <dgm:pt modelId="{8EA9DDC3-146A-43E1-B7E9-5C01DB9BB457}" type="pres">
      <dgm:prSet presAssocID="{57581CB0-0FD4-48C6-B82B-AD6028772BFA}" presName="hierChild4" presStyleCnt="0"/>
      <dgm:spPr/>
    </dgm:pt>
    <dgm:pt modelId="{B86492E8-95FD-4C0F-BCD0-8CEEF05049FD}" type="pres">
      <dgm:prSet presAssocID="{7BB13ED5-379A-430A-BDF3-2ABB7BB11D16}" presName="Name23" presStyleLbl="parChTrans1D4" presStyleIdx="3" presStyleCnt="4"/>
      <dgm:spPr/>
    </dgm:pt>
    <dgm:pt modelId="{70191C3B-8D11-46A8-A28F-84BFA2662572}" type="pres">
      <dgm:prSet presAssocID="{0AB9ADDC-DE4D-4E43-9EFB-75F03F323FD6}" presName="hierRoot4" presStyleCnt="0"/>
      <dgm:spPr/>
    </dgm:pt>
    <dgm:pt modelId="{F9ECD39B-115F-4FDD-BF22-3E56D92F75B6}" type="pres">
      <dgm:prSet presAssocID="{0AB9ADDC-DE4D-4E43-9EFB-75F03F323FD6}" presName="composite4" presStyleCnt="0"/>
      <dgm:spPr/>
    </dgm:pt>
    <dgm:pt modelId="{4F8B1A30-64EE-4BE1-9B08-2498E22BA2A0}" type="pres">
      <dgm:prSet presAssocID="{0AB9ADDC-DE4D-4E43-9EFB-75F03F323FD6}" presName="background4" presStyleLbl="node4" presStyleIdx="3" presStyleCnt="4"/>
      <dgm:spPr/>
    </dgm:pt>
    <dgm:pt modelId="{95F90BBB-2D33-4E62-9C89-49A0D221C930}" type="pres">
      <dgm:prSet presAssocID="{0AB9ADDC-DE4D-4E43-9EFB-75F03F323FD6}" presName="text4" presStyleLbl="fgAcc4" presStyleIdx="3" presStyleCnt="4">
        <dgm:presLayoutVars>
          <dgm:chPref val="3"/>
        </dgm:presLayoutVars>
      </dgm:prSet>
      <dgm:spPr/>
    </dgm:pt>
    <dgm:pt modelId="{B18D52F4-DE6E-4EA0-913E-B6FA0A7C0399}" type="pres">
      <dgm:prSet presAssocID="{0AB9ADDC-DE4D-4E43-9EFB-75F03F323FD6}" presName="hierChild5" presStyleCnt="0"/>
      <dgm:spPr/>
    </dgm:pt>
  </dgm:ptLst>
  <dgm:cxnLst>
    <dgm:cxn modelId="{0719B010-7788-42BF-B52C-C01E72BFD308}" srcId="{E1024EC3-B3A8-4F5D-8E3D-BBED9C7E22D7}" destId="{78964425-39F8-4D73-984C-3404F03AAA27}" srcOrd="0" destOrd="0" parTransId="{65DBE480-F654-4608-8AB9-35BBBE0A1651}" sibTransId="{B52EB083-6281-44AF-BB4D-0CF30C74117C}"/>
    <dgm:cxn modelId="{E47A7213-C540-4324-B814-B9041B968E8C}" srcId="{57581CB0-0FD4-48C6-B82B-AD6028772BFA}" destId="{0AB9ADDC-DE4D-4E43-9EFB-75F03F323FD6}" srcOrd="0" destOrd="0" parTransId="{7BB13ED5-379A-430A-BDF3-2ABB7BB11D16}" sibTransId="{14AC1442-1FB2-47CC-8F2B-BCDB51FBCBFA}"/>
    <dgm:cxn modelId="{D5F32F25-FBB0-4C1B-9F3D-B155AA2FE2CC}" type="presOf" srcId="{5F6DC786-3684-46B5-95CB-0346B734405D}" destId="{1AA1D0C4-A3D9-4E26-A7C3-70AFC6D2772D}" srcOrd="0" destOrd="0" presId="urn:microsoft.com/office/officeart/2005/8/layout/hierarchy1"/>
    <dgm:cxn modelId="{561F7131-1D85-453B-BD8A-5EFEC9DE33DC}" srcId="{95A52321-CB5C-4C8F-B174-DA7111B87541}" destId="{E1024EC3-B3A8-4F5D-8E3D-BBED9C7E22D7}" srcOrd="0" destOrd="0" parTransId="{24915F05-F044-4FA3-816A-96BD0E4EF6E4}" sibTransId="{7DB8491D-1101-45B7-B648-F5CF81854008}"/>
    <dgm:cxn modelId="{BCD23E3D-5D3F-474C-885C-DB1ABFA33321}" type="presOf" srcId="{95A52321-CB5C-4C8F-B174-DA7111B87541}" destId="{763646BB-1C02-49D7-B208-8E0A7771726F}" srcOrd="0" destOrd="0" presId="urn:microsoft.com/office/officeart/2005/8/layout/hierarchy1"/>
    <dgm:cxn modelId="{44FE2444-922D-4923-A599-606F105E99E4}" srcId="{95A52321-CB5C-4C8F-B174-DA7111B87541}" destId="{605A6549-F634-47E6-8F11-81396F4C850C}" srcOrd="1" destOrd="0" parTransId="{72382C59-97F6-4B93-AE8A-C5D6DA3AC106}" sibTransId="{FE9B60D6-0663-4A5D-A15C-1B559D3679D4}"/>
    <dgm:cxn modelId="{10C3F746-E676-4CD7-B01E-5CC4E456FF9B}" type="presOf" srcId="{77A38AD1-4D04-418B-BAFB-8578D0C92EE1}" destId="{679904B7-ADDA-49A5-A335-131B0C499D5B}" srcOrd="0" destOrd="0" presId="urn:microsoft.com/office/officeart/2005/8/layout/hierarchy1"/>
    <dgm:cxn modelId="{6A39D351-FC8F-4315-895C-A8095D4768E6}" type="presOf" srcId="{65DBE480-F654-4608-8AB9-35BBBE0A1651}" destId="{7849F656-A4E6-4793-853D-2226E3442188}" srcOrd="0" destOrd="0" presId="urn:microsoft.com/office/officeart/2005/8/layout/hierarchy1"/>
    <dgm:cxn modelId="{C7631576-6753-46E2-B79C-30063C80F0D2}" type="presOf" srcId="{3FE24DDC-2AB2-4BF9-AB00-02DF8EE1FA33}" destId="{3C87AAC8-6584-4FA4-A458-192EF9E67018}" srcOrd="0" destOrd="0" presId="urn:microsoft.com/office/officeart/2005/8/layout/hierarchy1"/>
    <dgm:cxn modelId="{EE9C6576-4B7D-4F98-87C7-DB6FCCEB05EC}" type="presOf" srcId="{AEED0057-7E91-4E35-A709-261B921EA811}" destId="{F4EDC32D-CE74-494E-8357-825539C76ACA}" srcOrd="0" destOrd="0" presId="urn:microsoft.com/office/officeart/2005/8/layout/hierarchy1"/>
    <dgm:cxn modelId="{5630FD76-C1E6-4C2F-86C5-2D7D683B9A03}" type="presOf" srcId="{E0793E4B-C782-4218-819B-A27222B83EC3}" destId="{DD0E59A4-549E-4DBA-A15B-A132A3265BD7}" srcOrd="0" destOrd="0" presId="urn:microsoft.com/office/officeart/2005/8/layout/hierarchy1"/>
    <dgm:cxn modelId="{4E3D0A83-29F2-4832-A5A5-62BF518BA4C2}" type="presOf" srcId="{55F8B27A-F3F9-411F-98AB-6C4851B0C177}" destId="{AA5B078A-B2D4-45FA-B931-B1B5D7DDC62E}" srcOrd="0" destOrd="0" presId="urn:microsoft.com/office/officeart/2005/8/layout/hierarchy1"/>
    <dgm:cxn modelId="{06D73896-9E1D-4861-B67D-0D5C9525DEFD}" type="presOf" srcId="{0AB9ADDC-DE4D-4E43-9EFB-75F03F323FD6}" destId="{95F90BBB-2D33-4E62-9C89-49A0D221C930}" srcOrd="0" destOrd="0" presId="urn:microsoft.com/office/officeart/2005/8/layout/hierarchy1"/>
    <dgm:cxn modelId="{0987FCA6-A94D-4DDD-A968-E77891E613EF}" type="presOf" srcId="{1ECCCB24-0CB2-4094-9B59-504FA68EA861}" destId="{B7B5DA9D-0982-481C-BAB0-1D9209F508CD}" srcOrd="0" destOrd="0" presId="urn:microsoft.com/office/officeart/2005/8/layout/hierarchy1"/>
    <dgm:cxn modelId="{15CA06AF-C38C-4C64-981E-54C3BD6663E6}" srcId="{A7036B7B-8FD5-4977-A82E-73EC75626C93}" destId="{AEED0057-7E91-4E35-A709-261B921EA811}" srcOrd="0" destOrd="0" parTransId="{9A977F6B-257D-422B-9C41-7407F34BFCD2}" sibTransId="{B3722EE7-632D-4E35-B1F8-9E42C900E5E1}"/>
    <dgm:cxn modelId="{C9CF9AB1-F207-418B-9BAA-B7009D422855}" srcId="{AEED0057-7E91-4E35-A709-261B921EA811}" destId="{3FE24DDC-2AB2-4BF9-AB00-02DF8EE1FA33}" srcOrd="0" destOrd="0" parTransId="{BACF9C9E-6353-4AAB-8A5E-DCE208E4A725}" sibTransId="{BC9130AB-C024-4B0F-9115-3B870E94049E}"/>
    <dgm:cxn modelId="{C07A94B3-07F7-4F7E-9E08-74F6C137CF85}" type="presOf" srcId="{7BB13ED5-379A-430A-BDF3-2ABB7BB11D16}" destId="{B86492E8-95FD-4C0F-BCD0-8CEEF05049FD}" srcOrd="0" destOrd="0" presId="urn:microsoft.com/office/officeart/2005/8/layout/hierarchy1"/>
    <dgm:cxn modelId="{5B3361BB-E1D8-475C-B98F-311CFDB28F11}" type="presOf" srcId="{72382C59-97F6-4B93-AE8A-C5D6DA3AC106}" destId="{995DDCD8-7740-4DD3-A08F-FDDD600EFEC3}" srcOrd="0" destOrd="0" presId="urn:microsoft.com/office/officeart/2005/8/layout/hierarchy1"/>
    <dgm:cxn modelId="{C57672BF-16A9-439D-9D10-4C086427B0B8}" srcId="{E0793E4B-C782-4218-819B-A27222B83EC3}" destId="{A7036B7B-8FD5-4977-A82E-73EC75626C93}" srcOrd="1" destOrd="0" parTransId="{1ECCCB24-0CB2-4094-9B59-504FA68EA861}" sibTransId="{2E09416B-C314-4150-A67F-79F2C350AA85}"/>
    <dgm:cxn modelId="{61D142C0-0AD6-4245-ACBE-37C14EB41566}" type="presOf" srcId="{57581CB0-0FD4-48C6-B82B-AD6028772BFA}" destId="{A4BD21C0-E36C-43CC-A722-C806C6EC7FAF}" srcOrd="0" destOrd="0" presId="urn:microsoft.com/office/officeart/2005/8/layout/hierarchy1"/>
    <dgm:cxn modelId="{508CBBC0-8A70-4063-B139-33D6BC4AE578}" srcId="{E0793E4B-C782-4218-819B-A27222B83EC3}" destId="{95A52321-CB5C-4C8F-B174-DA7111B87541}" srcOrd="0" destOrd="0" parTransId="{5F6DC786-3684-46B5-95CB-0346B734405D}" sibTransId="{F6A252D4-7191-4BBD-8E6F-3DB7BFC7FE74}"/>
    <dgm:cxn modelId="{7BF5E3C1-0649-485E-B342-5924E586A29B}" srcId="{77A38AD1-4D04-418B-BAFB-8578D0C92EE1}" destId="{E0793E4B-C782-4218-819B-A27222B83EC3}" srcOrd="0" destOrd="0" parTransId="{D31B486A-9AAC-4A06-AC9A-794F3BB150C5}" sibTransId="{3835563D-2870-43F3-A0CC-4FC760EBE475}"/>
    <dgm:cxn modelId="{C24743C3-2CC2-4371-9081-2CA9645EE602}" type="presOf" srcId="{A7036B7B-8FD5-4977-A82E-73EC75626C93}" destId="{8F81B7F3-08E1-4969-ACE9-36AB857BB9D4}" srcOrd="0" destOrd="0" presId="urn:microsoft.com/office/officeart/2005/8/layout/hierarchy1"/>
    <dgm:cxn modelId="{802E2AC6-FC5D-4954-8016-4A0C0565BD5D}" srcId="{A7036B7B-8FD5-4977-A82E-73EC75626C93}" destId="{57581CB0-0FD4-48C6-B82B-AD6028772BFA}" srcOrd="1" destOrd="0" parTransId="{106708F9-AEED-492E-95C2-F868545C44C4}" sibTransId="{C1859F9B-33C7-4B9C-9621-49337C5C5166}"/>
    <dgm:cxn modelId="{1B8D8FD8-798E-416B-8E8C-153DD6298443}" type="presOf" srcId="{F15C9D14-BF89-4521-B2FD-084B0F4C91FB}" destId="{BD8CF4C2-65F7-475A-884B-A1CB28F75A7D}" srcOrd="0" destOrd="0" presId="urn:microsoft.com/office/officeart/2005/8/layout/hierarchy1"/>
    <dgm:cxn modelId="{BE5A3FDC-BDA9-4389-86CE-9CF38CB83B97}" srcId="{605A6549-F634-47E6-8F11-81396F4C850C}" destId="{F15C9D14-BF89-4521-B2FD-084B0F4C91FB}" srcOrd="0" destOrd="0" parTransId="{55F8B27A-F3F9-411F-98AB-6C4851B0C177}" sibTransId="{20FE8E46-5774-4CE9-A882-EDB87527E3D9}"/>
    <dgm:cxn modelId="{D72CECDF-1478-494A-9BDB-94DB3E6C0FC7}" type="presOf" srcId="{9A977F6B-257D-422B-9C41-7407F34BFCD2}" destId="{87553392-EFA6-4676-A90D-C408C0E1B998}" srcOrd="0" destOrd="0" presId="urn:microsoft.com/office/officeart/2005/8/layout/hierarchy1"/>
    <dgm:cxn modelId="{624EB8E2-C8AE-46FE-82B1-070C6A0D2719}" type="presOf" srcId="{24915F05-F044-4FA3-816A-96BD0E4EF6E4}" destId="{0722A85E-D1FA-44B6-A537-FDD0B8343011}" srcOrd="0" destOrd="0" presId="urn:microsoft.com/office/officeart/2005/8/layout/hierarchy1"/>
    <dgm:cxn modelId="{85F023E6-2CD0-4664-98EE-57C83008116D}" type="presOf" srcId="{106708F9-AEED-492E-95C2-F868545C44C4}" destId="{4D741EE5-0C61-43AF-B0EA-9B11A05CCF37}" srcOrd="0" destOrd="0" presId="urn:microsoft.com/office/officeart/2005/8/layout/hierarchy1"/>
    <dgm:cxn modelId="{17990EEC-A147-445A-B7C4-61994545B259}" type="presOf" srcId="{605A6549-F634-47E6-8F11-81396F4C850C}" destId="{FA0FBBBF-0E81-4034-8545-F328F6110062}" srcOrd="0" destOrd="0" presId="urn:microsoft.com/office/officeart/2005/8/layout/hierarchy1"/>
    <dgm:cxn modelId="{B2D45FF1-C111-4176-ADDF-EB9556E5F7EC}" type="presOf" srcId="{BACF9C9E-6353-4AAB-8A5E-DCE208E4A725}" destId="{1CCD7FCF-9A33-4FAA-876A-CF517F7EE12E}" srcOrd="0" destOrd="0" presId="urn:microsoft.com/office/officeart/2005/8/layout/hierarchy1"/>
    <dgm:cxn modelId="{6AB991F7-B2DD-4C57-91B3-CAED4B0387A0}" type="presOf" srcId="{78964425-39F8-4D73-984C-3404F03AAA27}" destId="{AEB15846-2C53-44A0-97E2-5B82041BD1C2}" srcOrd="0" destOrd="0" presId="urn:microsoft.com/office/officeart/2005/8/layout/hierarchy1"/>
    <dgm:cxn modelId="{3CCBEDFA-1D26-4163-AB10-E5AE33973DC9}" type="presOf" srcId="{E1024EC3-B3A8-4F5D-8E3D-BBED9C7E22D7}" destId="{16E701BB-A2A6-4ABB-BC0D-ABB077AC9F32}" srcOrd="0" destOrd="0" presId="urn:microsoft.com/office/officeart/2005/8/layout/hierarchy1"/>
    <dgm:cxn modelId="{A62A89E0-C85E-4839-83F1-2D4502F0B960}" type="presParOf" srcId="{679904B7-ADDA-49A5-A335-131B0C499D5B}" destId="{B649EA5D-6844-4DFA-BE7F-EB6365A9C722}" srcOrd="0" destOrd="0" presId="urn:microsoft.com/office/officeart/2005/8/layout/hierarchy1"/>
    <dgm:cxn modelId="{49E91C5D-5D26-470D-AF75-F3FF857638DB}" type="presParOf" srcId="{B649EA5D-6844-4DFA-BE7F-EB6365A9C722}" destId="{679D5E78-6AE4-4E6A-B7B3-10BF2D12D444}" srcOrd="0" destOrd="0" presId="urn:microsoft.com/office/officeart/2005/8/layout/hierarchy1"/>
    <dgm:cxn modelId="{8FC124CA-9931-459F-A72B-9EA138D51490}" type="presParOf" srcId="{679D5E78-6AE4-4E6A-B7B3-10BF2D12D444}" destId="{0011E630-7C66-4903-A4D4-3DE88C8EC223}" srcOrd="0" destOrd="0" presId="urn:microsoft.com/office/officeart/2005/8/layout/hierarchy1"/>
    <dgm:cxn modelId="{C5DF0CEC-94F0-4BE2-8C13-D07C0B764DEC}" type="presParOf" srcId="{679D5E78-6AE4-4E6A-B7B3-10BF2D12D444}" destId="{DD0E59A4-549E-4DBA-A15B-A132A3265BD7}" srcOrd="1" destOrd="0" presId="urn:microsoft.com/office/officeart/2005/8/layout/hierarchy1"/>
    <dgm:cxn modelId="{44C7946F-B743-4D5A-8C1A-60F7771DD003}" type="presParOf" srcId="{B649EA5D-6844-4DFA-BE7F-EB6365A9C722}" destId="{16D03E02-00D3-4AAF-8F79-76935D4960B8}" srcOrd="1" destOrd="0" presId="urn:microsoft.com/office/officeart/2005/8/layout/hierarchy1"/>
    <dgm:cxn modelId="{009F6E77-9A53-4838-8E12-9EB6DB7365C2}" type="presParOf" srcId="{16D03E02-00D3-4AAF-8F79-76935D4960B8}" destId="{1AA1D0C4-A3D9-4E26-A7C3-70AFC6D2772D}" srcOrd="0" destOrd="0" presId="urn:microsoft.com/office/officeart/2005/8/layout/hierarchy1"/>
    <dgm:cxn modelId="{2249910F-D7F2-4CC8-8A90-FC726CB71725}" type="presParOf" srcId="{16D03E02-00D3-4AAF-8F79-76935D4960B8}" destId="{AFB0CA86-1DD3-44E4-B319-40A43E5FF725}" srcOrd="1" destOrd="0" presId="urn:microsoft.com/office/officeart/2005/8/layout/hierarchy1"/>
    <dgm:cxn modelId="{5F27CD18-33D3-427D-B627-488A0F9453E3}" type="presParOf" srcId="{AFB0CA86-1DD3-44E4-B319-40A43E5FF725}" destId="{960FB531-F040-4FBD-967B-5CB876C78DA2}" srcOrd="0" destOrd="0" presId="urn:microsoft.com/office/officeart/2005/8/layout/hierarchy1"/>
    <dgm:cxn modelId="{0DC656D6-699D-4C41-BBBC-FA9D51FEF9AB}" type="presParOf" srcId="{960FB531-F040-4FBD-967B-5CB876C78DA2}" destId="{E2D5C25E-90C6-412A-A3D9-655B99F120EC}" srcOrd="0" destOrd="0" presId="urn:microsoft.com/office/officeart/2005/8/layout/hierarchy1"/>
    <dgm:cxn modelId="{35742F47-E795-452C-868F-45E4B7D4C3E7}" type="presParOf" srcId="{960FB531-F040-4FBD-967B-5CB876C78DA2}" destId="{763646BB-1C02-49D7-B208-8E0A7771726F}" srcOrd="1" destOrd="0" presId="urn:microsoft.com/office/officeart/2005/8/layout/hierarchy1"/>
    <dgm:cxn modelId="{CB90A9E2-EBFF-4D23-B69F-A3BE156440CE}" type="presParOf" srcId="{AFB0CA86-1DD3-44E4-B319-40A43E5FF725}" destId="{DD7D0279-C10A-4D29-8D1A-B34586823680}" srcOrd="1" destOrd="0" presId="urn:microsoft.com/office/officeart/2005/8/layout/hierarchy1"/>
    <dgm:cxn modelId="{3F34C330-257A-4434-8C76-BBF58C3E53D6}" type="presParOf" srcId="{DD7D0279-C10A-4D29-8D1A-B34586823680}" destId="{0722A85E-D1FA-44B6-A537-FDD0B8343011}" srcOrd="0" destOrd="0" presId="urn:microsoft.com/office/officeart/2005/8/layout/hierarchy1"/>
    <dgm:cxn modelId="{E2D6F58C-2D0A-4249-8224-92E576CC57C2}" type="presParOf" srcId="{DD7D0279-C10A-4D29-8D1A-B34586823680}" destId="{C618F134-7B83-4E54-A939-961B3EAC1044}" srcOrd="1" destOrd="0" presId="urn:microsoft.com/office/officeart/2005/8/layout/hierarchy1"/>
    <dgm:cxn modelId="{A63B9E19-686E-4160-B715-DF773CE37C08}" type="presParOf" srcId="{C618F134-7B83-4E54-A939-961B3EAC1044}" destId="{CF6C8DE2-DACD-4207-AC76-03D21C8E7FEC}" srcOrd="0" destOrd="0" presId="urn:microsoft.com/office/officeart/2005/8/layout/hierarchy1"/>
    <dgm:cxn modelId="{BC5CE3C4-F0AE-426D-B8A2-A85AF93CAC8A}" type="presParOf" srcId="{CF6C8DE2-DACD-4207-AC76-03D21C8E7FEC}" destId="{D5E40B36-61EE-4A11-8BB2-E079AA956190}" srcOrd="0" destOrd="0" presId="urn:microsoft.com/office/officeart/2005/8/layout/hierarchy1"/>
    <dgm:cxn modelId="{F198E47E-B972-4BEB-8AA1-E73E4C8313A4}" type="presParOf" srcId="{CF6C8DE2-DACD-4207-AC76-03D21C8E7FEC}" destId="{16E701BB-A2A6-4ABB-BC0D-ABB077AC9F32}" srcOrd="1" destOrd="0" presId="urn:microsoft.com/office/officeart/2005/8/layout/hierarchy1"/>
    <dgm:cxn modelId="{DE5749EC-DA01-4F9F-9243-DD572080C845}" type="presParOf" srcId="{C618F134-7B83-4E54-A939-961B3EAC1044}" destId="{C83AFD4A-E8AF-461A-B217-CEBF45694D66}" srcOrd="1" destOrd="0" presId="urn:microsoft.com/office/officeart/2005/8/layout/hierarchy1"/>
    <dgm:cxn modelId="{722CDBF4-9F30-4CE1-A8C2-421EC5132176}" type="presParOf" srcId="{C83AFD4A-E8AF-461A-B217-CEBF45694D66}" destId="{7849F656-A4E6-4793-853D-2226E3442188}" srcOrd="0" destOrd="0" presId="urn:microsoft.com/office/officeart/2005/8/layout/hierarchy1"/>
    <dgm:cxn modelId="{80327F4C-D019-4B32-BF46-00BB700E5B84}" type="presParOf" srcId="{C83AFD4A-E8AF-461A-B217-CEBF45694D66}" destId="{FC378151-F0DA-4C79-8655-ECAB29A580F2}" srcOrd="1" destOrd="0" presId="urn:microsoft.com/office/officeart/2005/8/layout/hierarchy1"/>
    <dgm:cxn modelId="{CD60B2A4-3B95-4FAF-ADB9-DF76462A8272}" type="presParOf" srcId="{FC378151-F0DA-4C79-8655-ECAB29A580F2}" destId="{08E3B619-D93F-4B5D-9F39-48875AF17419}" srcOrd="0" destOrd="0" presId="urn:microsoft.com/office/officeart/2005/8/layout/hierarchy1"/>
    <dgm:cxn modelId="{FC043F06-CC1F-4387-9B19-A0D2EE8A4252}" type="presParOf" srcId="{08E3B619-D93F-4B5D-9F39-48875AF17419}" destId="{BA3A3A8E-9588-438E-A4AB-004A99EB0853}" srcOrd="0" destOrd="0" presId="urn:microsoft.com/office/officeart/2005/8/layout/hierarchy1"/>
    <dgm:cxn modelId="{0404BCCE-C7E1-49DD-A9CE-1D8F224A7281}" type="presParOf" srcId="{08E3B619-D93F-4B5D-9F39-48875AF17419}" destId="{AEB15846-2C53-44A0-97E2-5B82041BD1C2}" srcOrd="1" destOrd="0" presId="urn:microsoft.com/office/officeart/2005/8/layout/hierarchy1"/>
    <dgm:cxn modelId="{A0CE200C-DEE5-4211-B5B8-1FBE45ABBDD3}" type="presParOf" srcId="{FC378151-F0DA-4C79-8655-ECAB29A580F2}" destId="{90A2ADCE-C3F9-4B9A-9CE5-80D748497BC5}" srcOrd="1" destOrd="0" presId="urn:microsoft.com/office/officeart/2005/8/layout/hierarchy1"/>
    <dgm:cxn modelId="{BA7DD417-7ECF-4CE6-B46C-309C1DC5F79C}" type="presParOf" srcId="{DD7D0279-C10A-4D29-8D1A-B34586823680}" destId="{995DDCD8-7740-4DD3-A08F-FDDD600EFEC3}" srcOrd="2" destOrd="0" presId="urn:microsoft.com/office/officeart/2005/8/layout/hierarchy1"/>
    <dgm:cxn modelId="{84C87C62-A792-4BD6-8E97-CE28528990C6}" type="presParOf" srcId="{DD7D0279-C10A-4D29-8D1A-B34586823680}" destId="{5DEFECA7-8669-49B7-9A93-FEE75E5DA3EC}" srcOrd="3" destOrd="0" presId="urn:microsoft.com/office/officeart/2005/8/layout/hierarchy1"/>
    <dgm:cxn modelId="{BB47C72A-E5F2-400E-96A8-EBDA7C880319}" type="presParOf" srcId="{5DEFECA7-8669-49B7-9A93-FEE75E5DA3EC}" destId="{E9387401-F3E9-4F12-BF13-EA3EB8B24369}" srcOrd="0" destOrd="0" presId="urn:microsoft.com/office/officeart/2005/8/layout/hierarchy1"/>
    <dgm:cxn modelId="{F7DB89A6-1639-4F72-905C-A41E99AE3A4B}" type="presParOf" srcId="{E9387401-F3E9-4F12-BF13-EA3EB8B24369}" destId="{DE12EA38-6F74-4D33-A062-6C84CA95EE9A}" srcOrd="0" destOrd="0" presId="urn:microsoft.com/office/officeart/2005/8/layout/hierarchy1"/>
    <dgm:cxn modelId="{85AE4FBA-B75A-4B8B-9BB8-D72DFFC27B94}" type="presParOf" srcId="{E9387401-F3E9-4F12-BF13-EA3EB8B24369}" destId="{FA0FBBBF-0E81-4034-8545-F328F6110062}" srcOrd="1" destOrd="0" presId="urn:microsoft.com/office/officeart/2005/8/layout/hierarchy1"/>
    <dgm:cxn modelId="{C43E90FB-A899-431F-B773-E646215DD943}" type="presParOf" srcId="{5DEFECA7-8669-49B7-9A93-FEE75E5DA3EC}" destId="{139636B9-D43B-4417-ACAC-4B86497355CC}" srcOrd="1" destOrd="0" presId="urn:microsoft.com/office/officeart/2005/8/layout/hierarchy1"/>
    <dgm:cxn modelId="{990C7624-A1E9-4599-B0DD-A566081C90B8}" type="presParOf" srcId="{139636B9-D43B-4417-ACAC-4B86497355CC}" destId="{AA5B078A-B2D4-45FA-B931-B1B5D7DDC62E}" srcOrd="0" destOrd="0" presId="urn:microsoft.com/office/officeart/2005/8/layout/hierarchy1"/>
    <dgm:cxn modelId="{CB6AAFC3-6FD3-4E7F-9688-2C8799476F98}" type="presParOf" srcId="{139636B9-D43B-4417-ACAC-4B86497355CC}" destId="{C280590D-042E-40AD-8AF0-1EC99D107E93}" srcOrd="1" destOrd="0" presId="urn:microsoft.com/office/officeart/2005/8/layout/hierarchy1"/>
    <dgm:cxn modelId="{DB222EC3-3507-4C6C-BDAD-D0B896A9E368}" type="presParOf" srcId="{C280590D-042E-40AD-8AF0-1EC99D107E93}" destId="{BA723245-A377-4555-9012-1F0933F2313B}" srcOrd="0" destOrd="0" presId="urn:microsoft.com/office/officeart/2005/8/layout/hierarchy1"/>
    <dgm:cxn modelId="{B780BEE9-DFED-494B-A625-3AA4F2F4731B}" type="presParOf" srcId="{BA723245-A377-4555-9012-1F0933F2313B}" destId="{4707AAAB-1C63-4430-BED8-E14689986935}" srcOrd="0" destOrd="0" presId="urn:microsoft.com/office/officeart/2005/8/layout/hierarchy1"/>
    <dgm:cxn modelId="{8FB8E7A4-5D8D-42A3-A582-246B4A5E2126}" type="presParOf" srcId="{BA723245-A377-4555-9012-1F0933F2313B}" destId="{BD8CF4C2-65F7-475A-884B-A1CB28F75A7D}" srcOrd="1" destOrd="0" presId="urn:microsoft.com/office/officeart/2005/8/layout/hierarchy1"/>
    <dgm:cxn modelId="{C0721579-3DF7-4BA4-B5EA-ADC5F5814A3F}" type="presParOf" srcId="{C280590D-042E-40AD-8AF0-1EC99D107E93}" destId="{DABBB389-8293-48F2-9754-8B16C2F33AEE}" srcOrd="1" destOrd="0" presId="urn:microsoft.com/office/officeart/2005/8/layout/hierarchy1"/>
    <dgm:cxn modelId="{D8DDD05E-DAD5-4FCF-B2A7-ED8BF330199A}" type="presParOf" srcId="{16D03E02-00D3-4AAF-8F79-76935D4960B8}" destId="{B7B5DA9D-0982-481C-BAB0-1D9209F508CD}" srcOrd="2" destOrd="0" presId="urn:microsoft.com/office/officeart/2005/8/layout/hierarchy1"/>
    <dgm:cxn modelId="{815D2AB7-64E6-4BA9-BD66-492367A4F2BE}" type="presParOf" srcId="{16D03E02-00D3-4AAF-8F79-76935D4960B8}" destId="{6B5E3DEB-6E37-4179-91AE-921D74006AAA}" srcOrd="3" destOrd="0" presId="urn:microsoft.com/office/officeart/2005/8/layout/hierarchy1"/>
    <dgm:cxn modelId="{2D507661-EB13-47D1-950C-8284B66252CD}" type="presParOf" srcId="{6B5E3DEB-6E37-4179-91AE-921D74006AAA}" destId="{D82811B8-1902-4811-9651-75B158D2F973}" srcOrd="0" destOrd="0" presId="urn:microsoft.com/office/officeart/2005/8/layout/hierarchy1"/>
    <dgm:cxn modelId="{471D76DC-555A-4692-B563-5297460C4505}" type="presParOf" srcId="{D82811B8-1902-4811-9651-75B158D2F973}" destId="{F39BCA1C-526E-43B0-BCC7-C7B501988A4C}" srcOrd="0" destOrd="0" presId="urn:microsoft.com/office/officeart/2005/8/layout/hierarchy1"/>
    <dgm:cxn modelId="{C12B2FA9-F40E-4018-8C13-A7838776D034}" type="presParOf" srcId="{D82811B8-1902-4811-9651-75B158D2F973}" destId="{8F81B7F3-08E1-4969-ACE9-36AB857BB9D4}" srcOrd="1" destOrd="0" presId="urn:microsoft.com/office/officeart/2005/8/layout/hierarchy1"/>
    <dgm:cxn modelId="{0A947F47-81F6-4725-90EA-5D8AA810909A}" type="presParOf" srcId="{6B5E3DEB-6E37-4179-91AE-921D74006AAA}" destId="{67531E6F-74DA-426F-9FB5-D9C164920629}" srcOrd="1" destOrd="0" presId="urn:microsoft.com/office/officeart/2005/8/layout/hierarchy1"/>
    <dgm:cxn modelId="{1978AE5D-B418-4D88-9F07-B1A65D2916FF}" type="presParOf" srcId="{67531E6F-74DA-426F-9FB5-D9C164920629}" destId="{87553392-EFA6-4676-A90D-C408C0E1B998}" srcOrd="0" destOrd="0" presId="urn:microsoft.com/office/officeart/2005/8/layout/hierarchy1"/>
    <dgm:cxn modelId="{BEE1EAFA-6884-4258-A66D-87678307BF77}" type="presParOf" srcId="{67531E6F-74DA-426F-9FB5-D9C164920629}" destId="{6AB0F004-4541-4FCA-BA64-864A8459F41F}" srcOrd="1" destOrd="0" presId="urn:microsoft.com/office/officeart/2005/8/layout/hierarchy1"/>
    <dgm:cxn modelId="{28F92FDD-5CE9-43B5-B257-029705876552}" type="presParOf" srcId="{6AB0F004-4541-4FCA-BA64-864A8459F41F}" destId="{4C9A3A68-F3F6-4D94-9553-8401CEBA32A7}" srcOrd="0" destOrd="0" presId="urn:microsoft.com/office/officeart/2005/8/layout/hierarchy1"/>
    <dgm:cxn modelId="{6FA864D4-BE15-4CE3-8AB0-F0B7FE55BE74}" type="presParOf" srcId="{4C9A3A68-F3F6-4D94-9553-8401CEBA32A7}" destId="{8051338A-9EF5-427F-B687-FB634A7D2CCF}" srcOrd="0" destOrd="0" presId="urn:microsoft.com/office/officeart/2005/8/layout/hierarchy1"/>
    <dgm:cxn modelId="{5C04CCC5-2C4F-4B3E-ABDC-9D99A2062A90}" type="presParOf" srcId="{4C9A3A68-F3F6-4D94-9553-8401CEBA32A7}" destId="{F4EDC32D-CE74-494E-8357-825539C76ACA}" srcOrd="1" destOrd="0" presId="urn:microsoft.com/office/officeart/2005/8/layout/hierarchy1"/>
    <dgm:cxn modelId="{F03B5FBA-9A2C-4EB1-A614-3AD16AFC0A1A}" type="presParOf" srcId="{6AB0F004-4541-4FCA-BA64-864A8459F41F}" destId="{000AF440-8216-45CC-B2AA-FDCFC6184551}" srcOrd="1" destOrd="0" presId="urn:microsoft.com/office/officeart/2005/8/layout/hierarchy1"/>
    <dgm:cxn modelId="{13497D37-CB82-4D7D-8FF6-B6D04137A8FF}" type="presParOf" srcId="{000AF440-8216-45CC-B2AA-FDCFC6184551}" destId="{1CCD7FCF-9A33-4FAA-876A-CF517F7EE12E}" srcOrd="0" destOrd="0" presId="urn:microsoft.com/office/officeart/2005/8/layout/hierarchy1"/>
    <dgm:cxn modelId="{8D8F6990-33C2-40EA-A329-71F72E5C816C}" type="presParOf" srcId="{000AF440-8216-45CC-B2AA-FDCFC6184551}" destId="{35C76E3F-B48A-4401-A940-BB72C8A4796D}" srcOrd="1" destOrd="0" presId="urn:microsoft.com/office/officeart/2005/8/layout/hierarchy1"/>
    <dgm:cxn modelId="{ACCFCECD-9DB9-428A-80B7-1D7DC0FCA4C9}" type="presParOf" srcId="{35C76E3F-B48A-4401-A940-BB72C8A4796D}" destId="{C3EF6FA3-91DB-4DF1-A7B9-3ECC9FD3100C}" srcOrd="0" destOrd="0" presId="urn:microsoft.com/office/officeart/2005/8/layout/hierarchy1"/>
    <dgm:cxn modelId="{7D13D549-3024-426D-B378-5759862C68D0}" type="presParOf" srcId="{C3EF6FA3-91DB-4DF1-A7B9-3ECC9FD3100C}" destId="{81448799-3A6B-4435-BF49-FF1B3AD00738}" srcOrd="0" destOrd="0" presId="urn:microsoft.com/office/officeart/2005/8/layout/hierarchy1"/>
    <dgm:cxn modelId="{328E412B-6779-49F8-9D5F-9AED16905C39}" type="presParOf" srcId="{C3EF6FA3-91DB-4DF1-A7B9-3ECC9FD3100C}" destId="{3C87AAC8-6584-4FA4-A458-192EF9E67018}" srcOrd="1" destOrd="0" presId="urn:microsoft.com/office/officeart/2005/8/layout/hierarchy1"/>
    <dgm:cxn modelId="{F782DB9B-F288-40D5-ABAD-B8D4B0EAEA11}" type="presParOf" srcId="{35C76E3F-B48A-4401-A940-BB72C8A4796D}" destId="{381C8A6A-8F94-46C5-ACE8-56BBCD15A531}" srcOrd="1" destOrd="0" presId="urn:microsoft.com/office/officeart/2005/8/layout/hierarchy1"/>
    <dgm:cxn modelId="{F9581F27-9FD4-488A-84A9-80A519AF7134}" type="presParOf" srcId="{67531E6F-74DA-426F-9FB5-D9C164920629}" destId="{4D741EE5-0C61-43AF-B0EA-9B11A05CCF37}" srcOrd="2" destOrd="0" presId="urn:microsoft.com/office/officeart/2005/8/layout/hierarchy1"/>
    <dgm:cxn modelId="{801357D7-2DB0-4327-95AA-7FF0073DBA01}" type="presParOf" srcId="{67531E6F-74DA-426F-9FB5-D9C164920629}" destId="{4331FB96-DD40-4BF2-B39E-6ED8CB2DA5A3}" srcOrd="3" destOrd="0" presId="urn:microsoft.com/office/officeart/2005/8/layout/hierarchy1"/>
    <dgm:cxn modelId="{C0F2451C-4EE5-4487-AD8A-D997F674CAAA}" type="presParOf" srcId="{4331FB96-DD40-4BF2-B39E-6ED8CB2DA5A3}" destId="{FC2930D4-5F5D-4724-9A14-7BBAD132E155}" srcOrd="0" destOrd="0" presId="urn:microsoft.com/office/officeart/2005/8/layout/hierarchy1"/>
    <dgm:cxn modelId="{B74E3035-A858-43C2-84AA-EBD687A4ADBB}" type="presParOf" srcId="{FC2930D4-5F5D-4724-9A14-7BBAD132E155}" destId="{8E475BD2-3F8E-4DCC-AD57-609C1575E421}" srcOrd="0" destOrd="0" presId="urn:microsoft.com/office/officeart/2005/8/layout/hierarchy1"/>
    <dgm:cxn modelId="{79F78F17-1FC6-4CDD-B5DB-CCABE3EF904D}" type="presParOf" srcId="{FC2930D4-5F5D-4724-9A14-7BBAD132E155}" destId="{A4BD21C0-E36C-43CC-A722-C806C6EC7FAF}" srcOrd="1" destOrd="0" presId="urn:microsoft.com/office/officeart/2005/8/layout/hierarchy1"/>
    <dgm:cxn modelId="{D12FF7C8-F04C-4FD8-8C2C-6CB691ABFA85}" type="presParOf" srcId="{4331FB96-DD40-4BF2-B39E-6ED8CB2DA5A3}" destId="{8EA9DDC3-146A-43E1-B7E9-5C01DB9BB457}" srcOrd="1" destOrd="0" presId="urn:microsoft.com/office/officeart/2005/8/layout/hierarchy1"/>
    <dgm:cxn modelId="{04E98133-1E93-4DB1-AABA-1B2A6C46EE51}" type="presParOf" srcId="{8EA9DDC3-146A-43E1-B7E9-5C01DB9BB457}" destId="{B86492E8-95FD-4C0F-BCD0-8CEEF05049FD}" srcOrd="0" destOrd="0" presId="urn:microsoft.com/office/officeart/2005/8/layout/hierarchy1"/>
    <dgm:cxn modelId="{4E1EFCFD-9045-4F3D-95C6-28B53961567E}" type="presParOf" srcId="{8EA9DDC3-146A-43E1-B7E9-5C01DB9BB457}" destId="{70191C3B-8D11-46A8-A28F-84BFA2662572}" srcOrd="1" destOrd="0" presId="urn:microsoft.com/office/officeart/2005/8/layout/hierarchy1"/>
    <dgm:cxn modelId="{298D5CB5-3921-4682-BFAD-E05591AA4F82}" type="presParOf" srcId="{70191C3B-8D11-46A8-A28F-84BFA2662572}" destId="{F9ECD39B-115F-4FDD-BF22-3E56D92F75B6}" srcOrd="0" destOrd="0" presId="urn:microsoft.com/office/officeart/2005/8/layout/hierarchy1"/>
    <dgm:cxn modelId="{3F03E86C-AFC0-4029-BC92-770D06A3790A}" type="presParOf" srcId="{F9ECD39B-115F-4FDD-BF22-3E56D92F75B6}" destId="{4F8B1A30-64EE-4BE1-9B08-2498E22BA2A0}" srcOrd="0" destOrd="0" presId="urn:microsoft.com/office/officeart/2005/8/layout/hierarchy1"/>
    <dgm:cxn modelId="{2777A52F-7CF2-499B-8E8B-689A5E7455AC}" type="presParOf" srcId="{F9ECD39B-115F-4FDD-BF22-3E56D92F75B6}" destId="{95F90BBB-2D33-4E62-9C89-49A0D221C930}" srcOrd="1" destOrd="0" presId="urn:microsoft.com/office/officeart/2005/8/layout/hierarchy1"/>
    <dgm:cxn modelId="{95922521-1303-4684-849E-E86AE319FC5D}" type="presParOf" srcId="{70191C3B-8D11-46A8-A28F-84BFA2662572}" destId="{B18D52F4-DE6E-4EA0-913E-B6FA0A7C039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7A38AD1-4D04-418B-BAFB-8578D0C92EE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0793E4B-C782-4218-819B-A27222B83EC3}">
      <dgm:prSet phldrT="[Text]"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ডিসকাঊন্ট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সুদ লোন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31B486A-9AAC-4A06-AC9A-794F3BB150C5}" type="parTrans" cxnId="{7BF5E3C1-0649-485E-B342-5924E586A29B}">
      <dgm:prSet/>
      <dgm:spPr/>
      <dgm:t>
        <a:bodyPr/>
        <a:lstStyle/>
        <a:p>
          <a:endParaRPr lang="en-US"/>
        </a:p>
      </dgm:t>
    </dgm:pt>
    <dgm:pt modelId="{3835563D-2870-43F3-A0CC-4FC760EBE475}" type="sibTrans" cxnId="{7BF5E3C1-0649-485E-B342-5924E586A29B}">
      <dgm:prSet/>
      <dgm:spPr/>
      <dgm:t>
        <a:bodyPr/>
        <a:lstStyle/>
        <a:p>
          <a:endParaRPr lang="en-US"/>
        </a:p>
      </dgm:t>
    </dgm:pt>
    <dgm:pt modelId="{95A52321-CB5C-4C8F-B174-DA7111B87541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Without compensating balance</a:t>
          </a:r>
        </a:p>
      </dgm:t>
    </dgm:pt>
    <dgm:pt modelId="{5F6DC786-3684-46B5-95CB-0346B734405D}" type="parTrans" cxnId="{508CBBC0-8A70-4063-B139-33D6BC4AE57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6A252D4-7191-4BBD-8E6F-3DB7BFC7FE74}" type="sibTrans" cxnId="{508CBBC0-8A70-4063-B139-33D6BC4AE578}">
      <dgm:prSet/>
      <dgm:spPr/>
      <dgm:t>
        <a:bodyPr/>
        <a:lstStyle/>
        <a:p>
          <a:endParaRPr lang="en-US"/>
        </a:p>
      </dgm:t>
    </dgm:pt>
    <dgm:pt modelId="{E1024EC3-B3A8-4F5D-8E3D-BBED9C7E22D7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4915F05-F044-4FA3-816A-96BD0E4EF6E4}" type="parTrans" cxnId="{561F7131-1D85-453B-BD8A-5EFEC9DE33DC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DB8491D-1101-45B7-B648-F5CF81854008}" type="sibTrans" cxnId="{561F7131-1D85-453B-BD8A-5EFEC9DE33DC}">
      <dgm:prSet/>
      <dgm:spPr/>
      <dgm:t>
        <a:bodyPr/>
        <a:lstStyle/>
        <a:p>
          <a:endParaRPr lang="en-US"/>
        </a:p>
      </dgm:t>
    </dgm:pt>
    <dgm:pt modelId="{A7036B7B-8FD5-4977-A82E-73EC75626C93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With compensating balance</a:t>
          </a:r>
        </a:p>
      </dgm:t>
    </dgm:pt>
    <dgm:pt modelId="{1ECCCB24-0CB2-4094-9B59-504FA68EA861}" type="parTrans" cxnId="{C57672BF-16A9-439D-9D10-4C086427B0B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E09416B-C314-4150-A67F-79F2C350AA85}" type="sibTrans" cxnId="{C57672BF-16A9-439D-9D10-4C086427B0B8}">
      <dgm:prSet/>
      <dgm:spPr/>
      <dgm:t>
        <a:bodyPr/>
        <a:lstStyle/>
        <a:p>
          <a:endParaRPr lang="en-US"/>
        </a:p>
      </dgm:t>
    </dgm:pt>
    <dgm:pt modelId="{57581CB0-0FD4-48C6-B82B-AD6028772BFA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6708F9-AEED-492E-95C2-F868545C44C4}" type="parTrans" cxnId="{802E2AC6-FC5D-4954-8016-4A0C0565BD5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1859F9B-33C7-4B9C-9621-49337C5C5166}" type="sibTrans" cxnId="{802E2AC6-FC5D-4954-8016-4A0C0565BD5D}">
      <dgm:prSet/>
      <dgm:spPr/>
      <dgm:t>
        <a:bodyPr/>
        <a:lstStyle/>
        <a:p>
          <a:endParaRPr lang="en-US"/>
        </a:p>
      </dgm:t>
    </dgm:pt>
    <dgm:pt modelId="{605A6549-F634-47E6-8F11-81396F4C850C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2382C59-97F6-4B93-AE8A-C5D6DA3AC106}" type="parTrans" cxnId="{44FE2444-922D-4923-A599-606F105E99E4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E9B60D6-0663-4A5D-A15C-1B559D3679D4}" type="sibTrans" cxnId="{44FE2444-922D-4923-A599-606F105E99E4}">
      <dgm:prSet/>
      <dgm:spPr/>
      <dgm:t>
        <a:bodyPr/>
        <a:lstStyle/>
        <a:p>
          <a:endParaRPr lang="en-US"/>
        </a:p>
      </dgm:t>
    </dgm:pt>
    <dgm:pt modelId="{AEED0057-7E91-4E35-A709-261B921EA811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A977F6B-257D-422B-9C41-7407F34BFCD2}" type="parTrans" cxnId="{15CA06AF-C38C-4C64-981E-54C3BD6663E6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3722EE7-632D-4E35-B1F8-9E42C900E5E1}" type="sibTrans" cxnId="{15CA06AF-C38C-4C64-981E-54C3BD6663E6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0AB9ADDC-DE4D-4E43-9EFB-75F03F323FD6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14:m>
                <m:oMath xmlns:m="http://schemas.openxmlformats.org/officeDocument/2006/math">
                  <m:d>
                    <m:dPr>
                      <m:begChr m:val="⌈"/>
                      <m:endChr m:val="⌉"/>
                      <m:ctrlPr>
                        <a:rPr lang="en-US" sz="2400" b="1" i="1" smtClean="0">
                          <a:latin typeface="Cambria Math"/>
                        </a:rPr>
                      </m:ctrlPr>
                    </m:dPr>
                    <m:e>
                      <m:sSup>
                        <m:sSup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e>
                  </m:d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0AB9ADDC-DE4D-4E43-9EFB-75F03F323FD6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:r>
                <a:rPr lang="en-US" sz="2400" b="1" i="0">
                  <a:latin typeface="Cambria Math" panose="02040503050406030204" pitchFamily="18" charset="0"/>
                </a:rPr>
                <a:t>⌈〖(𝟏+𝒊)〗^𝒏−𝟏⌉∗𝟏𝟎𝟎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7BB13ED5-379A-430A-BDF3-2ABB7BB11D16}" type="parTrans" cxnId="{E47A7213-C540-4324-B814-B9041B968E8C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4AC1442-1FB2-47CC-8F2B-BCDB51FBCBFA}" type="sibTrans" cxnId="{E47A7213-C540-4324-B814-B9041B968E8C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3FE24DDC-2AB2-4BF9-AB00-02DF8EE1FA33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𝒕𝒐𝒕𝒂𝒍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𝒊𝒏𝒕𝒆𝒓𝒆𝒔𝒕</m:t>
                      </m:r>
                    </m:num>
                    <m:den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𝒍𝒐𝒂𝒏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𝒊𝒏𝒕𝒆𝒓𝒆𝒔𝒕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𝑪𝑩</m:t>
                      </m:r>
                    </m:den>
                  </m:f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3FE24DDC-2AB2-4BF9-AB00-02DF8EE1FA33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:r>
                <a:rPr lang="en-US" sz="2400" b="1" i="0">
                  <a:latin typeface="Cambria Math" panose="02040503050406030204" pitchFamily="18" charset="0"/>
                </a:rPr>
                <a:t>(𝒕𝒐𝒕𝒂𝒍 𝒊𝒏𝒕𝒆𝒓𝒆𝒔𝒕)/(𝒍𝒐𝒂𝒏−𝒊𝒏𝒕𝒆𝒓𝒆𝒔𝒕−𝑪𝑩)∗𝟏𝟎𝟎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BACF9C9E-6353-4AAB-8A5E-DCE208E4A725}" type="parTrans" cxnId="{C9CF9AB1-F207-418B-9BAA-B7009D422855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C9130AB-C024-4B0F-9115-3B870E94049E}" type="sibTrans" cxnId="{C9CF9AB1-F207-418B-9BAA-B7009D422855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F15C9D14-BF89-4521-B2FD-084B0F4C91FB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14:m>
                <m:oMath xmlns:m="http://schemas.openxmlformats.org/officeDocument/2006/math">
                  <m:d>
                    <m:dPr>
                      <m:begChr m:val="⌈"/>
                      <m:endChr m:val="⌉"/>
                      <m:ctrlPr>
                        <a:rPr lang="en-US" sz="2400" b="1" i="1" smtClean="0">
                          <a:latin typeface="Cambria Math"/>
                        </a:rPr>
                      </m:ctrlPr>
                    </m:dPr>
                    <m:e>
                      <m:sSup>
                        <m:sSup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e>
                  </m:d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F15C9D14-BF89-4521-B2FD-084B0F4C91FB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:r>
                <a:rPr lang="en-US" sz="2400" b="1" i="0">
                  <a:latin typeface="Cambria Math" panose="02040503050406030204" pitchFamily="18" charset="0"/>
                </a:rPr>
                <a:t>⌈〖(𝟏+𝒊)〗^𝒏−𝟏⌉∗𝟏𝟎𝟎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55F8B27A-F3F9-411F-98AB-6C4851B0C177}" type="parTrans" cxnId="{BE5A3FDC-BDA9-4389-86CE-9CF38CB83B9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0FE8E46-5774-4CE9-A882-EDB87527E3D9}" type="sibTrans" cxnId="{BE5A3FDC-BDA9-4389-86CE-9CF38CB83B97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78964425-39F8-4D73-984C-3404F03AAA27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𝒕𝒐𝒕𝒂𝒍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𝒊𝒏𝒕𝒆𝒓𝒆𝒔𝒕</m:t>
                      </m:r>
                    </m:num>
                    <m:den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𝒍𝒐𝒂𝒏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𝒊𝒏𝒕𝒆𝒓𝒆𝒔𝒕</m:t>
                      </m:r>
                    </m:den>
                  </m:f>
                </m:oMath>
              </a14:m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Choice>
      <mc:Fallback xmlns="">
        <dgm:pt modelId="{78964425-39F8-4D73-984C-3404F03AAA27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:r>
                <a:rPr lang="en-US" sz="2400" b="1" i="0">
                  <a:latin typeface="Cambria Math" panose="02040503050406030204" pitchFamily="18" charset="0"/>
                </a:rPr>
                <a:t>(𝒕𝒐𝒕𝒂𝒍 𝒊𝒏𝒕𝒆𝒓𝒆𝒔𝒕)/(𝒍𝒐𝒂𝒏−𝒊𝒏𝒕𝒆𝒓𝒆𝒔𝒕)</a:t>
              </a:r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Fallback>
    </mc:AlternateContent>
    <dgm:pt modelId="{65DBE480-F654-4608-8AB9-35BBBE0A1651}" type="parTrans" cxnId="{0719B010-7788-42BF-B52C-C01E72BFD30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52EB083-6281-44AF-BB4D-0CF30C74117C}" type="sibTrans" cxnId="{0719B010-7788-42BF-B52C-C01E72BFD308}">
      <dgm:prSet/>
      <dgm:spPr/>
      <dgm:t>
        <a:bodyPr/>
        <a:lstStyle/>
        <a:p>
          <a:endParaRPr lang="en-US"/>
        </a:p>
      </dgm:t>
    </dgm:pt>
    <dgm:pt modelId="{679904B7-ADDA-49A5-A335-131B0C499D5B}" type="pres">
      <dgm:prSet presAssocID="{77A38AD1-4D04-418B-BAFB-8578D0C92E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649EA5D-6844-4DFA-BE7F-EB6365A9C722}" type="pres">
      <dgm:prSet presAssocID="{E0793E4B-C782-4218-819B-A27222B83EC3}" presName="hierRoot1" presStyleCnt="0"/>
      <dgm:spPr/>
    </dgm:pt>
    <dgm:pt modelId="{679D5E78-6AE4-4E6A-B7B3-10BF2D12D444}" type="pres">
      <dgm:prSet presAssocID="{E0793E4B-C782-4218-819B-A27222B83EC3}" presName="composite" presStyleCnt="0"/>
      <dgm:spPr/>
    </dgm:pt>
    <dgm:pt modelId="{0011E630-7C66-4903-A4D4-3DE88C8EC223}" type="pres">
      <dgm:prSet presAssocID="{E0793E4B-C782-4218-819B-A27222B83EC3}" presName="background" presStyleLbl="node0" presStyleIdx="0" presStyleCnt="1"/>
      <dgm:spPr/>
    </dgm:pt>
    <dgm:pt modelId="{DD0E59A4-549E-4DBA-A15B-A132A3265BD7}" type="pres">
      <dgm:prSet presAssocID="{E0793E4B-C782-4218-819B-A27222B83EC3}" presName="text" presStyleLbl="fgAcc0" presStyleIdx="0" presStyleCnt="1" custScaleX="134289" custScaleY="434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D03E02-00D3-4AAF-8F79-76935D4960B8}" type="pres">
      <dgm:prSet presAssocID="{E0793E4B-C782-4218-819B-A27222B83EC3}" presName="hierChild2" presStyleCnt="0"/>
      <dgm:spPr/>
    </dgm:pt>
    <dgm:pt modelId="{1AA1D0C4-A3D9-4E26-A7C3-70AFC6D2772D}" type="pres">
      <dgm:prSet presAssocID="{5F6DC786-3684-46B5-95CB-0346B734405D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FB0CA86-1DD3-44E4-B319-40A43E5FF725}" type="pres">
      <dgm:prSet presAssocID="{95A52321-CB5C-4C8F-B174-DA7111B87541}" presName="hierRoot2" presStyleCnt="0"/>
      <dgm:spPr/>
    </dgm:pt>
    <dgm:pt modelId="{960FB531-F040-4FBD-967B-5CB876C78DA2}" type="pres">
      <dgm:prSet presAssocID="{95A52321-CB5C-4C8F-B174-DA7111B87541}" presName="composite2" presStyleCnt="0"/>
      <dgm:spPr/>
    </dgm:pt>
    <dgm:pt modelId="{E2D5C25E-90C6-412A-A3D9-655B99F120EC}" type="pres">
      <dgm:prSet presAssocID="{95A52321-CB5C-4C8F-B174-DA7111B87541}" presName="background2" presStyleLbl="node2" presStyleIdx="0" presStyleCnt="2"/>
      <dgm:spPr/>
    </dgm:pt>
    <dgm:pt modelId="{763646BB-1C02-49D7-B208-8E0A7771726F}" type="pres">
      <dgm:prSet presAssocID="{95A52321-CB5C-4C8F-B174-DA7111B87541}" presName="text2" presStyleLbl="fgAcc2" presStyleIdx="0" presStyleCnt="2" custScaleX="174940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7D0279-C10A-4D29-8D1A-B34586823680}" type="pres">
      <dgm:prSet presAssocID="{95A52321-CB5C-4C8F-B174-DA7111B87541}" presName="hierChild3" presStyleCnt="0"/>
      <dgm:spPr/>
    </dgm:pt>
    <dgm:pt modelId="{0722A85E-D1FA-44B6-A537-FDD0B8343011}" type="pres">
      <dgm:prSet presAssocID="{24915F05-F044-4FA3-816A-96BD0E4EF6E4}" presName="Name17" presStyleLbl="parChTrans1D3" presStyleIdx="0" presStyleCnt="4"/>
      <dgm:spPr/>
      <dgm:t>
        <a:bodyPr/>
        <a:lstStyle/>
        <a:p>
          <a:endParaRPr lang="en-US"/>
        </a:p>
      </dgm:t>
    </dgm:pt>
    <dgm:pt modelId="{C618F134-7B83-4E54-A939-961B3EAC1044}" type="pres">
      <dgm:prSet presAssocID="{E1024EC3-B3A8-4F5D-8E3D-BBED9C7E22D7}" presName="hierRoot3" presStyleCnt="0"/>
      <dgm:spPr/>
    </dgm:pt>
    <dgm:pt modelId="{CF6C8DE2-DACD-4207-AC76-03D21C8E7FEC}" type="pres">
      <dgm:prSet presAssocID="{E1024EC3-B3A8-4F5D-8E3D-BBED9C7E22D7}" presName="composite3" presStyleCnt="0"/>
      <dgm:spPr/>
    </dgm:pt>
    <dgm:pt modelId="{D5E40B36-61EE-4A11-8BB2-E079AA956190}" type="pres">
      <dgm:prSet presAssocID="{E1024EC3-B3A8-4F5D-8E3D-BBED9C7E22D7}" presName="background3" presStyleLbl="node3" presStyleIdx="0" presStyleCnt="4"/>
      <dgm:spPr/>
    </dgm:pt>
    <dgm:pt modelId="{16E701BB-A2A6-4ABB-BC0D-ABB077AC9F32}" type="pres">
      <dgm:prSet presAssocID="{E1024EC3-B3A8-4F5D-8E3D-BBED9C7E22D7}" presName="text3" presStyleLbl="fgAcc3" presStyleIdx="0" presStyleCnt="4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3AFD4A-E8AF-461A-B217-CEBF45694D66}" type="pres">
      <dgm:prSet presAssocID="{E1024EC3-B3A8-4F5D-8E3D-BBED9C7E22D7}" presName="hierChild4" presStyleCnt="0"/>
      <dgm:spPr/>
    </dgm:pt>
    <dgm:pt modelId="{7849F656-A4E6-4793-853D-2226E3442188}" type="pres">
      <dgm:prSet presAssocID="{65DBE480-F654-4608-8AB9-35BBBE0A1651}" presName="Name23" presStyleLbl="parChTrans1D4" presStyleIdx="0" presStyleCnt="4"/>
      <dgm:spPr/>
      <dgm:t>
        <a:bodyPr/>
        <a:lstStyle/>
        <a:p>
          <a:endParaRPr lang="en-US"/>
        </a:p>
      </dgm:t>
    </dgm:pt>
    <dgm:pt modelId="{FC378151-F0DA-4C79-8655-ECAB29A580F2}" type="pres">
      <dgm:prSet presAssocID="{78964425-39F8-4D73-984C-3404F03AAA27}" presName="hierRoot4" presStyleCnt="0"/>
      <dgm:spPr/>
    </dgm:pt>
    <dgm:pt modelId="{08E3B619-D93F-4B5D-9F39-48875AF17419}" type="pres">
      <dgm:prSet presAssocID="{78964425-39F8-4D73-984C-3404F03AAA27}" presName="composite4" presStyleCnt="0"/>
      <dgm:spPr/>
    </dgm:pt>
    <dgm:pt modelId="{BA3A3A8E-9588-438E-A4AB-004A99EB0853}" type="pres">
      <dgm:prSet presAssocID="{78964425-39F8-4D73-984C-3404F03AAA27}" presName="background4" presStyleLbl="node4" presStyleIdx="0" presStyleCnt="4"/>
      <dgm:spPr/>
    </dgm:pt>
    <dgm:pt modelId="{AEB15846-2C53-44A0-97E2-5B82041BD1C2}" type="pres">
      <dgm:prSet presAssocID="{78964425-39F8-4D73-984C-3404F03AAA27}" presName="text4" presStyleLbl="fgAcc4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A2ADCE-C3F9-4B9A-9CE5-80D748497BC5}" type="pres">
      <dgm:prSet presAssocID="{78964425-39F8-4D73-984C-3404F03AAA27}" presName="hierChild5" presStyleCnt="0"/>
      <dgm:spPr/>
    </dgm:pt>
    <dgm:pt modelId="{995DDCD8-7740-4DD3-A08F-FDDD600EFEC3}" type="pres">
      <dgm:prSet presAssocID="{72382C59-97F6-4B93-AE8A-C5D6DA3AC106}" presName="Name17" presStyleLbl="parChTrans1D3" presStyleIdx="1" presStyleCnt="4"/>
      <dgm:spPr/>
      <dgm:t>
        <a:bodyPr/>
        <a:lstStyle/>
        <a:p>
          <a:endParaRPr lang="en-US"/>
        </a:p>
      </dgm:t>
    </dgm:pt>
    <dgm:pt modelId="{5DEFECA7-8669-49B7-9A93-FEE75E5DA3EC}" type="pres">
      <dgm:prSet presAssocID="{605A6549-F634-47E6-8F11-81396F4C850C}" presName="hierRoot3" presStyleCnt="0"/>
      <dgm:spPr/>
    </dgm:pt>
    <dgm:pt modelId="{E9387401-F3E9-4F12-BF13-EA3EB8B24369}" type="pres">
      <dgm:prSet presAssocID="{605A6549-F634-47E6-8F11-81396F4C850C}" presName="composite3" presStyleCnt="0"/>
      <dgm:spPr/>
    </dgm:pt>
    <dgm:pt modelId="{DE12EA38-6F74-4D33-A062-6C84CA95EE9A}" type="pres">
      <dgm:prSet presAssocID="{605A6549-F634-47E6-8F11-81396F4C850C}" presName="background3" presStyleLbl="node3" presStyleIdx="1" presStyleCnt="4"/>
      <dgm:spPr/>
    </dgm:pt>
    <dgm:pt modelId="{FA0FBBBF-0E81-4034-8545-F328F6110062}" type="pres">
      <dgm:prSet presAssocID="{605A6549-F634-47E6-8F11-81396F4C850C}" presName="text3" presStyleLbl="fgAcc3" presStyleIdx="1" presStyleCnt="4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9636B9-D43B-4417-ACAC-4B86497355CC}" type="pres">
      <dgm:prSet presAssocID="{605A6549-F634-47E6-8F11-81396F4C850C}" presName="hierChild4" presStyleCnt="0"/>
      <dgm:spPr/>
    </dgm:pt>
    <dgm:pt modelId="{AA5B078A-B2D4-45FA-B931-B1B5D7DDC62E}" type="pres">
      <dgm:prSet presAssocID="{55F8B27A-F3F9-411F-98AB-6C4851B0C177}" presName="Name23" presStyleLbl="parChTrans1D4" presStyleIdx="1" presStyleCnt="4"/>
      <dgm:spPr/>
      <dgm:t>
        <a:bodyPr/>
        <a:lstStyle/>
        <a:p>
          <a:endParaRPr lang="en-US"/>
        </a:p>
      </dgm:t>
    </dgm:pt>
    <dgm:pt modelId="{C280590D-042E-40AD-8AF0-1EC99D107E93}" type="pres">
      <dgm:prSet presAssocID="{F15C9D14-BF89-4521-B2FD-084B0F4C91FB}" presName="hierRoot4" presStyleCnt="0"/>
      <dgm:spPr/>
    </dgm:pt>
    <dgm:pt modelId="{BA723245-A377-4555-9012-1F0933F2313B}" type="pres">
      <dgm:prSet presAssocID="{F15C9D14-BF89-4521-B2FD-084B0F4C91FB}" presName="composite4" presStyleCnt="0"/>
      <dgm:spPr/>
    </dgm:pt>
    <dgm:pt modelId="{4707AAAB-1C63-4430-BED8-E14689986935}" type="pres">
      <dgm:prSet presAssocID="{F15C9D14-BF89-4521-B2FD-084B0F4C91FB}" presName="background4" presStyleLbl="node4" presStyleIdx="1" presStyleCnt="4"/>
      <dgm:spPr/>
    </dgm:pt>
    <dgm:pt modelId="{BD8CF4C2-65F7-475A-884B-A1CB28F75A7D}" type="pres">
      <dgm:prSet presAssocID="{F15C9D14-BF89-4521-B2FD-084B0F4C91FB}" presName="text4" presStyleLbl="fgAcc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BBB389-8293-48F2-9754-8B16C2F33AEE}" type="pres">
      <dgm:prSet presAssocID="{F15C9D14-BF89-4521-B2FD-084B0F4C91FB}" presName="hierChild5" presStyleCnt="0"/>
      <dgm:spPr/>
    </dgm:pt>
    <dgm:pt modelId="{B7B5DA9D-0982-481C-BAB0-1D9209F508CD}" type="pres">
      <dgm:prSet presAssocID="{1ECCCB24-0CB2-4094-9B59-504FA68EA861}" presName="Name10" presStyleLbl="parChTrans1D2" presStyleIdx="1" presStyleCnt="2"/>
      <dgm:spPr/>
      <dgm:t>
        <a:bodyPr/>
        <a:lstStyle/>
        <a:p>
          <a:endParaRPr lang="en-US"/>
        </a:p>
      </dgm:t>
    </dgm:pt>
    <dgm:pt modelId="{6B5E3DEB-6E37-4179-91AE-921D74006AAA}" type="pres">
      <dgm:prSet presAssocID="{A7036B7B-8FD5-4977-A82E-73EC75626C93}" presName="hierRoot2" presStyleCnt="0"/>
      <dgm:spPr/>
    </dgm:pt>
    <dgm:pt modelId="{D82811B8-1902-4811-9651-75B158D2F973}" type="pres">
      <dgm:prSet presAssocID="{A7036B7B-8FD5-4977-A82E-73EC75626C93}" presName="composite2" presStyleCnt="0"/>
      <dgm:spPr/>
    </dgm:pt>
    <dgm:pt modelId="{F39BCA1C-526E-43B0-BCC7-C7B501988A4C}" type="pres">
      <dgm:prSet presAssocID="{A7036B7B-8FD5-4977-A82E-73EC75626C93}" presName="background2" presStyleLbl="node2" presStyleIdx="1" presStyleCnt="2"/>
      <dgm:spPr/>
    </dgm:pt>
    <dgm:pt modelId="{8F81B7F3-08E1-4969-ACE9-36AB857BB9D4}" type="pres">
      <dgm:prSet presAssocID="{A7036B7B-8FD5-4977-A82E-73EC75626C93}" presName="text2" presStyleLbl="fgAcc2" presStyleIdx="1" presStyleCnt="2" custScaleX="160818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531E6F-74DA-426F-9FB5-D9C164920629}" type="pres">
      <dgm:prSet presAssocID="{A7036B7B-8FD5-4977-A82E-73EC75626C93}" presName="hierChild3" presStyleCnt="0"/>
      <dgm:spPr/>
    </dgm:pt>
    <dgm:pt modelId="{87553392-EFA6-4676-A90D-C408C0E1B998}" type="pres">
      <dgm:prSet presAssocID="{9A977F6B-257D-422B-9C41-7407F34BFCD2}" presName="Name17" presStyleLbl="parChTrans1D3" presStyleIdx="2" presStyleCnt="4"/>
      <dgm:spPr/>
      <dgm:t>
        <a:bodyPr/>
        <a:lstStyle/>
        <a:p>
          <a:endParaRPr lang="en-US"/>
        </a:p>
      </dgm:t>
    </dgm:pt>
    <dgm:pt modelId="{6AB0F004-4541-4FCA-BA64-864A8459F41F}" type="pres">
      <dgm:prSet presAssocID="{AEED0057-7E91-4E35-A709-261B921EA811}" presName="hierRoot3" presStyleCnt="0"/>
      <dgm:spPr/>
    </dgm:pt>
    <dgm:pt modelId="{4C9A3A68-F3F6-4D94-9553-8401CEBA32A7}" type="pres">
      <dgm:prSet presAssocID="{AEED0057-7E91-4E35-A709-261B921EA811}" presName="composite3" presStyleCnt="0"/>
      <dgm:spPr/>
    </dgm:pt>
    <dgm:pt modelId="{8051338A-9EF5-427F-B687-FB634A7D2CCF}" type="pres">
      <dgm:prSet presAssocID="{AEED0057-7E91-4E35-A709-261B921EA811}" presName="background3" presStyleLbl="node3" presStyleIdx="2" presStyleCnt="4"/>
      <dgm:spPr/>
    </dgm:pt>
    <dgm:pt modelId="{F4EDC32D-CE74-494E-8357-825539C76ACA}" type="pres">
      <dgm:prSet presAssocID="{AEED0057-7E91-4E35-A709-261B921EA811}" presName="text3" presStyleLbl="fgAcc3" presStyleIdx="2" presStyleCnt="4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0AF440-8216-45CC-B2AA-FDCFC6184551}" type="pres">
      <dgm:prSet presAssocID="{AEED0057-7E91-4E35-A709-261B921EA811}" presName="hierChild4" presStyleCnt="0"/>
      <dgm:spPr/>
    </dgm:pt>
    <dgm:pt modelId="{1CCD7FCF-9A33-4FAA-876A-CF517F7EE12E}" type="pres">
      <dgm:prSet presAssocID="{BACF9C9E-6353-4AAB-8A5E-DCE208E4A725}" presName="Name23" presStyleLbl="parChTrans1D4" presStyleIdx="2" presStyleCnt="4"/>
      <dgm:spPr/>
      <dgm:t>
        <a:bodyPr/>
        <a:lstStyle/>
        <a:p>
          <a:endParaRPr lang="en-US"/>
        </a:p>
      </dgm:t>
    </dgm:pt>
    <dgm:pt modelId="{35C76E3F-B48A-4401-A940-BB72C8A4796D}" type="pres">
      <dgm:prSet presAssocID="{3FE24DDC-2AB2-4BF9-AB00-02DF8EE1FA33}" presName="hierRoot4" presStyleCnt="0"/>
      <dgm:spPr/>
    </dgm:pt>
    <dgm:pt modelId="{C3EF6FA3-91DB-4DF1-A7B9-3ECC9FD3100C}" type="pres">
      <dgm:prSet presAssocID="{3FE24DDC-2AB2-4BF9-AB00-02DF8EE1FA33}" presName="composite4" presStyleCnt="0"/>
      <dgm:spPr/>
    </dgm:pt>
    <dgm:pt modelId="{81448799-3A6B-4435-BF49-FF1B3AD00738}" type="pres">
      <dgm:prSet presAssocID="{3FE24DDC-2AB2-4BF9-AB00-02DF8EE1FA33}" presName="background4" presStyleLbl="node4" presStyleIdx="2" presStyleCnt="4"/>
      <dgm:spPr/>
    </dgm:pt>
    <dgm:pt modelId="{3C87AAC8-6584-4FA4-A458-192EF9E67018}" type="pres">
      <dgm:prSet presAssocID="{3FE24DDC-2AB2-4BF9-AB00-02DF8EE1FA33}" presName="text4" presStyleLbl="fgAcc4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1C8A6A-8F94-46C5-ACE8-56BBCD15A531}" type="pres">
      <dgm:prSet presAssocID="{3FE24DDC-2AB2-4BF9-AB00-02DF8EE1FA33}" presName="hierChild5" presStyleCnt="0"/>
      <dgm:spPr/>
    </dgm:pt>
    <dgm:pt modelId="{4D741EE5-0C61-43AF-B0EA-9B11A05CCF37}" type="pres">
      <dgm:prSet presAssocID="{106708F9-AEED-492E-95C2-F868545C44C4}" presName="Name17" presStyleLbl="parChTrans1D3" presStyleIdx="3" presStyleCnt="4"/>
      <dgm:spPr/>
      <dgm:t>
        <a:bodyPr/>
        <a:lstStyle/>
        <a:p>
          <a:endParaRPr lang="en-US"/>
        </a:p>
      </dgm:t>
    </dgm:pt>
    <dgm:pt modelId="{4331FB96-DD40-4BF2-B39E-6ED8CB2DA5A3}" type="pres">
      <dgm:prSet presAssocID="{57581CB0-0FD4-48C6-B82B-AD6028772BFA}" presName="hierRoot3" presStyleCnt="0"/>
      <dgm:spPr/>
    </dgm:pt>
    <dgm:pt modelId="{FC2930D4-5F5D-4724-9A14-7BBAD132E155}" type="pres">
      <dgm:prSet presAssocID="{57581CB0-0FD4-48C6-B82B-AD6028772BFA}" presName="composite3" presStyleCnt="0"/>
      <dgm:spPr/>
    </dgm:pt>
    <dgm:pt modelId="{8E475BD2-3F8E-4DCC-AD57-609C1575E421}" type="pres">
      <dgm:prSet presAssocID="{57581CB0-0FD4-48C6-B82B-AD6028772BFA}" presName="background3" presStyleLbl="node3" presStyleIdx="3" presStyleCnt="4"/>
      <dgm:spPr/>
    </dgm:pt>
    <dgm:pt modelId="{A4BD21C0-E36C-43CC-A722-C806C6EC7FAF}" type="pres">
      <dgm:prSet presAssocID="{57581CB0-0FD4-48C6-B82B-AD6028772BFA}" presName="text3" presStyleLbl="fgAcc3" presStyleIdx="3" presStyleCnt="4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A9DDC3-146A-43E1-B7E9-5C01DB9BB457}" type="pres">
      <dgm:prSet presAssocID="{57581CB0-0FD4-48C6-B82B-AD6028772BFA}" presName="hierChild4" presStyleCnt="0"/>
      <dgm:spPr/>
    </dgm:pt>
    <dgm:pt modelId="{B86492E8-95FD-4C0F-BCD0-8CEEF05049FD}" type="pres">
      <dgm:prSet presAssocID="{7BB13ED5-379A-430A-BDF3-2ABB7BB11D16}" presName="Name23" presStyleLbl="parChTrans1D4" presStyleIdx="3" presStyleCnt="4"/>
      <dgm:spPr/>
      <dgm:t>
        <a:bodyPr/>
        <a:lstStyle/>
        <a:p>
          <a:endParaRPr lang="en-US"/>
        </a:p>
      </dgm:t>
    </dgm:pt>
    <dgm:pt modelId="{70191C3B-8D11-46A8-A28F-84BFA2662572}" type="pres">
      <dgm:prSet presAssocID="{0AB9ADDC-DE4D-4E43-9EFB-75F03F323FD6}" presName="hierRoot4" presStyleCnt="0"/>
      <dgm:spPr/>
    </dgm:pt>
    <dgm:pt modelId="{F9ECD39B-115F-4FDD-BF22-3E56D92F75B6}" type="pres">
      <dgm:prSet presAssocID="{0AB9ADDC-DE4D-4E43-9EFB-75F03F323FD6}" presName="composite4" presStyleCnt="0"/>
      <dgm:spPr/>
    </dgm:pt>
    <dgm:pt modelId="{4F8B1A30-64EE-4BE1-9B08-2498E22BA2A0}" type="pres">
      <dgm:prSet presAssocID="{0AB9ADDC-DE4D-4E43-9EFB-75F03F323FD6}" presName="background4" presStyleLbl="node4" presStyleIdx="3" presStyleCnt="4"/>
      <dgm:spPr/>
    </dgm:pt>
    <dgm:pt modelId="{95F90BBB-2D33-4E62-9C89-49A0D221C930}" type="pres">
      <dgm:prSet presAssocID="{0AB9ADDC-DE4D-4E43-9EFB-75F03F323FD6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8D52F4-DE6E-4EA0-913E-B6FA0A7C0399}" type="pres">
      <dgm:prSet presAssocID="{0AB9ADDC-DE4D-4E43-9EFB-75F03F323FD6}" presName="hierChild5" presStyleCnt="0"/>
      <dgm:spPr/>
    </dgm:pt>
  </dgm:ptLst>
  <dgm:cxnLst>
    <dgm:cxn modelId="{F9729BDD-6819-4CE1-B6E9-188B93A84150}" type="presOf" srcId="{BACF9C9E-6353-4AAB-8A5E-DCE208E4A725}" destId="{1CCD7FCF-9A33-4FAA-876A-CF517F7EE12E}" srcOrd="0" destOrd="0" presId="urn:microsoft.com/office/officeart/2005/8/layout/hierarchy1"/>
    <dgm:cxn modelId="{C57672BF-16A9-439D-9D10-4C086427B0B8}" srcId="{E0793E4B-C782-4218-819B-A27222B83EC3}" destId="{A7036B7B-8FD5-4977-A82E-73EC75626C93}" srcOrd="1" destOrd="0" parTransId="{1ECCCB24-0CB2-4094-9B59-504FA68EA861}" sibTransId="{2E09416B-C314-4150-A67F-79F2C350AA85}"/>
    <dgm:cxn modelId="{1E8AFDF2-900B-4E67-B184-95D735384F18}" type="presOf" srcId="{9A977F6B-257D-422B-9C41-7407F34BFCD2}" destId="{87553392-EFA6-4676-A90D-C408C0E1B998}" srcOrd="0" destOrd="0" presId="urn:microsoft.com/office/officeart/2005/8/layout/hierarchy1"/>
    <dgm:cxn modelId="{E47A7213-C540-4324-B814-B9041B968E8C}" srcId="{57581CB0-0FD4-48C6-B82B-AD6028772BFA}" destId="{0AB9ADDC-DE4D-4E43-9EFB-75F03F323FD6}" srcOrd="0" destOrd="0" parTransId="{7BB13ED5-379A-430A-BDF3-2ABB7BB11D16}" sibTransId="{14AC1442-1FB2-47CC-8F2B-BCDB51FBCBFA}"/>
    <dgm:cxn modelId="{802E2AC6-FC5D-4954-8016-4A0C0565BD5D}" srcId="{A7036B7B-8FD5-4977-A82E-73EC75626C93}" destId="{57581CB0-0FD4-48C6-B82B-AD6028772BFA}" srcOrd="1" destOrd="0" parTransId="{106708F9-AEED-492E-95C2-F868545C44C4}" sibTransId="{C1859F9B-33C7-4B9C-9621-49337C5C5166}"/>
    <dgm:cxn modelId="{2BD1BC88-8405-4830-AA8A-61884F7D0004}" type="presOf" srcId="{72382C59-97F6-4B93-AE8A-C5D6DA3AC106}" destId="{995DDCD8-7740-4DD3-A08F-FDDD600EFEC3}" srcOrd="0" destOrd="0" presId="urn:microsoft.com/office/officeart/2005/8/layout/hierarchy1"/>
    <dgm:cxn modelId="{15CA06AF-C38C-4C64-981E-54C3BD6663E6}" srcId="{A7036B7B-8FD5-4977-A82E-73EC75626C93}" destId="{AEED0057-7E91-4E35-A709-261B921EA811}" srcOrd="0" destOrd="0" parTransId="{9A977F6B-257D-422B-9C41-7407F34BFCD2}" sibTransId="{B3722EE7-632D-4E35-B1F8-9E42C900E5E1}"/>
    <dgm:cxn modelId="{C919DD6E-F6BA-4448-9295-B0D7CE888D53}" type="presOf" srcId="{24915F05-F044-4FA3-816A-96BD0E4EF6E4}" destId="{0722A85E-D1FA-44B6-A537-FDD0B8343011}" srcOrd="0" destOrd="0" presId="urn:microsoft.com/office/officeart/2005/8/layout/hierarchy1"/>
    <dgm:cxn modelId="{E362A0AA-8BDF-4C53-A4AD-901F28040C18}" type="presOf" srcId="{1ECCCB24-0CB2-4094-9B59-504FA68EA861}" destId="{B7B5DA9D-0982-481C-BAB0-1D9209F508CD}" srcOrd="0" destOrd="0" presId="urn:microsoft.com/office/officeart/2005/8/layout/hierarchy1"/>
    <dgm:cxn modelId="{508CBBC0-8A70-4063-B139-33D6BC4AE578}" srcId="{E0793E4B-C782-4218-819B-A27222B83EC3}" destId="{95A52321-CB5C-4C8F-B174-DA7111B87541}" srcOrd="0" destOrd="0" parTransId="{5F6DC786-3684-46B5-95CB-0346B734405D}" sibTransId="{F6A252D4-7191-4BBD-8E6F-3DB7BFC7FE74}"/>
    <dgm:cxn modelId="{44FE2444-922D-4923-A599-606F105E99E4}" srcId="{95A52321-CB5C-4C8F-B174-DA7111B87541}" destId="{605A6549-F634-47E6-8F11-81396F4C850C}" srcOrd="1" destOrd="0" parTransId="{72382C59-97F6-4B93-AE8A-C5D6DA3AC106}" sibTransId="{FE9B60D6-0663-4A5D-A15C-1B559D3679D4}"/>
    <dgm:cxn modelId="{E61FB239-6F95-4FE3-83C4-9CCDEA857CFE}" type="presOf" srcId="{55F8B27A-F3F9-411F-98AB-6C4851B0C177}" destId="{AA5B078A-B2D4-45FA-B931-B1B5D7DDC62E}" srcOrd="0" destOrd="0" presId="urn:microsoft.com/office/officeart/2005/8/layout/hierarchy1"/>
    <dgm:cxn modelId="{7BF5E3C1-0649-485E-B342-5924E586A29B}" srcId="{77A38AD1-4D04-418B-BAFB-8578D0C92EE1}" destId="{E0793E4B-C782-4218-819B-A27222B83EC3}" srcOrd="0" destOrd="0" parTransId="{D31B486A-9AAC-4A06-AC9A-794F3BB150C5}" sibTransId="{3835563D-2870-43F3-A0CC-4FC760EBE475}"/>
    <dgm:cxn modelId="{F38B20D6-9D3B-46C9-A93B-97E670CB6B99}" type="presOf" srcId="{5F6DC786-3684-46B5-95CB-0346B734405D}" destId="{1AA1D0C4-A3D9-4E26-A7C3-70AFC6D2772D}" srcOrd="0" destOrd="0" presId="urn:microsoft.com/office/officeart/2005/8/layout/hierarchy1"/>
    <dgm:cxn modelId="{85685474-C662-4CBD-9248-BB4050679405}" type="presOf" srcId="{A7036B7B-8FD5-4977-A82E-73EC75626C93}" destId="{8F81B7F3-08E1-4969-ACE9-36AB857BB9D4}" srcOrd="0" destOrd="0" presId="urn:microsoft.com/office/officeart/2005/8/layout/hierarchy1"/>
    <dgm:cxn modelId="{9FB126F6-00B2-4CBB-A3C9-A4D7CB47D3C2}" type="presOf" srcId="{77A38AD1-4D04-418B-BAFB-8578D0C92EE1}" destId="{679904B7-ADDA-49A5-A335-131B0C499D5B}" srcOrd="0" destOrd="0" presId="urn:microsoft.com/office/officeart/2005/8/layout/hierarchy1"/>
    <dgm:cxn modelId="{C9CF9AB1-F207-418B-9BAA-B7009D422855}" srcId="{AEED0057-7E91-4E35-A709-261B921EA811}" destId="{3FE24DDC-2AB2-4BF9-AB00-02DF8EE1FA33}" srcOrd="0" destOrd="0" parTransId="{BACF9C9E-6353-4AAB-8A5E-DCE208E4A725}" sibTransId="{BC9130AB-C024-4B0F-9115-3B870E94049E}"/>
    <dgm:cxn modelId="{0719B010-7788-42BF-B52C-C01E72BFD308}" srcId="{E1024EC3-B3A8-4F5D-8E3D-BBED9C7E22D7}" destId="{78964425-39F8-4D73-984C-3404F03AAA27}" srcOrd="0" destOrd="0" parTransId="{65DBE480-F654-4608-8AB9-35BBBE0A1651}" sibTransId="{B52EB083-6281-44AF-BB4D-0CF30C74117C}"/>
    <dgm:cxn modelId="{1A026D5F-783B-4DFA-B2C6-3D609FFFC641}" type="presOf" srcId="{3FE24DDC-2AB2-4BF9-AB00-02DF8EE1FA33}" destId="{3C87AAC8-6584-4FA4-A458-192EF9E67018}" srcOrd="0" destOrd="0" presId="urn:microsoft.com/office/officeart/2005/8/layout/hierarchy1"/>
    <dgm:cxn modelId="{778C77E4-5AB1-4248-9F20-61947B1EE303}" type="presOf" srcId="{7BB13ED5-379A-430A-BDF3-2ABB7BB11D16}" destId="{B86492E8-95FD-4C0F-BCD0-8CEEF05049FD}" srcOrd="0" destOrd="0" presId="urn:microsoft.com/office/officeart/2005/8/layout/hierarchy1"/>
    <dgm:cxn modelId="{71E7199A-8104-4D8B-997B-87B21E75B8E9}" type="presOf" srcId="{0AB9ADDC-DE4D-4E43-9EFB-75F03F323FD6}" destId="{95F90BBB-2D33-4E62-9C89-49A0D221C930}" srcOrd="0" destOrd="0" presId="urn:microsoft.com/office/officeart/2005/8/layout/hierarchy1"/>
    <dgm:cxn modelId="{2E18C080-3BDE-442E-A341-9320CEE82A14}" type="presOf" srcId="{65DBE480-F654-4608-8AB9-35BBBE0A1651}" destId="{7849F656-A4E6-4793-853D-2226E3442188}" srcOrd="0" destOrd="0" presId="urn:microsoft.com/office/officeart/2005/8/layout/hierarchy1"/>
    <dgm:cxn modelId="{BE5A3FDC-BDA9-4389-86CE-9CF38CB83B97}" srcId="{605A6549-F634-47E6-8F11-81396F4C850C}" destId="{F15C9D14-BF89-4521-B2FD-084B0F4C91FB}" srcOrd="0" destOrd="0" parTransId="{55F8B27A-F3F9-411F-98AB-6C4851B0C177}" sibTransId="{20FE8E46-5774-4CE9-A882-EDB87527E3D9}"/>
    <dgm:cxn modelId="{8CE43060-93B7-4592-945D-52693D766253}" type="presOf" srcId="{E1024EC3-B3A8-4F5D-8E3D-BBED9C7E22D7}" destId="{16E701BB-A2A6-4ABB-BC0D-ABB077AC9F32}" srcOrd="0" destOrd="0" presId="urn:microsoft.com/office/officeart/2005/8/layout/hierarchy1"/>
    <dgm:cxn modelId="{DF6CC64A-92D7-4A2E-97B8-A0E452F55350}" type="presOf" srcId="{95A52321-CB5C-4C8F-B174-DA7111B87541}" destId="{763646BB-1C02-49D7-B208-8E0A7771726F}" srcOrd="0" destOrd="0" presId="urn:microsoft.com/office/officeart/2005/8/layout/hierarchy1"/>
    <dgm:cxn modelId="{31175229-2EF3-443E-A3DF-FF1069732A21}" type="presOf" srcId="{F15C9D14-BF89-4521-B2FD-084B0F4C91FB}" destId="{BD8CF4C2-65F7-475A-884B-A1CB28F75A7D}" srcOrd="0" destOrd="0" presId="urn:microsoft.com/office/officeart/2005/8/layout/hierarchy1"/>
    <dgm:cxn modelId="{DEFDA757-0F4B-47B4-896A-A73A92D12179}" type="presOf" srcId="{E0793E4B-C782-4218-819B-A27222B83EC3}" destId="{DD0E59A4-549E-4DBA-A15B-A132A3265BD7}" srcOrd="0" destOrd="0" presId="urn:microsoft.com/office/officeart/2005/8/layout/hierarchy1"/>
    <dgm:cxn modelId="{58AFB8B3-1AF6-4B1B-80E2-3BE4E8488243}" type="presOf" srcId="{AEED0057-7E91-4E35-A709-261B921EA811}" destId="{F4EDC32D-CE74-494E-8357-825539C76ACA}" srcOrd="0" destOrd="0" presId="urn:microsoft.com/office/officeart/2005/8/layout/hierarchy1"/>
    <dgm:cxn modelId="{AC777D19-3AE9-412B-B7B6-B112C14DF573}" type="presOf" srcId="{106708F9-AEED-492E-95C2-F868545C44C4}" destId="{4D741EE5-0C61-43AF-B0EA-9B11A05CCF37}" srcOrd="0" destOrd="0" presId="urn:microsoft.com/office/officeart/2005/8/layout/hierarchy1"/>
    <dgm:cxn modelId="{561F7131-1D85-453B-BD8A-5EFEC9DE33DC}" srcId="{95A52321-CB5C-4C8F-B174-DA7111B87541}" destId="{E1024EC3-B3A8-4F5D-8E3D-BBED9C7E22D7}" srcOrd="0" destOrd="0" parTransId="{24915F05-F044-4FA3-816A-96BD0E4EF6E4}" sibTransId="{7DB8491D-1101-45B7-B648-F5CF81854008}"/>
    <dgm:cxn modelId="{2BEF784C-2156-4068-88F3-C95CE32C8422}" type="presOf" srcId="{78964425-39F8-4D73-984C-3404F03AAA27}" destId="{AEB15846-2C53-44A0-97E2-5B82041BD1C2}" srcOrd="0" destOrd="0" presId="urn:microsoft.com/office/officeart/2005/8/layout/hierarchy1"/>
    <dgm:cxn modelId="{50A655D2-2624-42C9-98CB-E174065639D7}" type="presOf" srcId="{57581CB0-0FD4-48C6-B82B-AD6028772BFA}" destId="{A4BD21C0-E36C-43CC-A722-C806C6EC7FAF}" srcOrd="0" destOrd="0" presId="urn:microsoft.com/office/officeart/2005/8/layout/hierarchy1"/>
    <dgm:cxn modelId="{9D0CE48E-6E89-45E1-83D8-6462D0E43FCC}" type="presOf" srcId="{605A6549-F634-47E6-8F11-81396F4C850C}" destId="{FA0FBBBF-0E81-4034-8545-F328F6110062}" srcOrd="0" destOrd="0" presId="urn:microsoft.com/office/officeart/2005/8/layout/hierarchy1"/>
    <dgm:cxn modelId="{CFA06526-D289-441A-A366-DEBD7AF66FE7}" type="presParOf" srcId="{679904B7-ADDA-49A5-A335-131B0C499D5B}" destId="{B649EA5D-6844-4DFA-BE7F-EB6365A9C722}" srcOrd="0" destOrd="0" presId="urn:microsoft.com/office/officeart/2005/8/layout/hierarchy1"/>
    <dgm:cxn modelId="{3F1DF1E3-9217-4327-A29B-2495B5F60E70}" type="presParOf" srcId="{B649EA5D-6844-4DFA-BE7F-EB6365A9C722}" destId="{679D5E78-6AE4-4E6A-B7B3-10BF2D12D444}" srcOrd="0" destOrd="0" presId="urn:microsoft.com/office/officeart/2005/8/layout/hierarchy1"/>
    <dgm:cxn modelId="{C7BDFBF0-CAD8-47EA-B348-CFCE42E8D8AC}" type="presParOf" srcId="{679D5E78-6AE4-4E6A-B7B3-10BF2D12D444}" destId="{0011E630-7C66-4903-A4D4-3DE88C8EC223}" srcOrd="0" destOrd="0" presId="urn:microsoft.com/office/officeart/2005/8/layout/hierarchy1"/>
    <dgm:cxn modelId="{A072BFCB-81B8-4B8A-97AE-10798DB52705}" type="presParOf" srcId="{679D5E78-6AE4-4E6A-B7B3-10BF2D12D444}" destId="{DD0E59A4-549E-4DBA-A15B-A132A3265BD7}" srcOrd="1" destOrd="0" presId="urn:microsoft.com/office/officeart/2005/8/layout/hierarchy1"/>
    <dgm:cxn modelId="{4FBB2BB1-444F-4AA3-8E2C-674BD5BEDA15}" type="presParOf" srcId="{B649EA5D-6844-4DFA-BE7F-EB6365A9C722}" destId="{16D03E02-00D3-4AAF-8F79-76935D4960B8}" srcOrd="1" destOrd="0" presId="urn:microsoft.com/office/officeart/2005/8/layout/hierarchy1"/>
    <dgm:cxn modelId="{BE146D4C-5E70-46BC-8629-7118026EE169}" type="presParOf" srcId="{16D03E02-00D3-4AAF-8F79-76935D4960B8}" destId="{1AA1D0C4-A3D9-4E26-A7C3-70AFC6D2772D}" srcOrd="0" destOrd="0" presId="urn:microsoft.com/office/officeart/2005/8/layout/hierarchy1"/>
    <dgm:cxn modelId="{4B3BBC3D-E8F8-4A79-9C36-EFA6228FDDBD}" type="presParOf" srcId="{16D03E02-00D3-4AAF-8F79-76935D4960B8}" destId="{AFB0CA86-1DD3-44E4-B319-40A43E5FF725}" srcOrd="1" destOrd="0" presId="urn:microsoft.com/office/officeart/2005/8/layout/hierarchy1"/>
    <dgm:cxn modelId="{03C3C154-A436-47B3-AAFD-DAEB338D1603}" type="presParOf" srcId="{AFB0CA86-1DD3-44E4-B319-40A43E5FF725}" destId="{960FB531-F040-4FBD-967B-5CB876C78DA2}" srcOrd="0" destOrd="0" presId="urn:microsoft.com/office/officeart/2005/8/layout/hierarchy1"/>
    <dgm:cxn modelId="{64C9DC7D-F9EC-45DA-862F-B8AD7FC16CF3}" type="presParOf" srcId="{960FB531-F040-4FBD-967B-5CB876C78DA2}" destId="{E2D5C25E-90C6-412A-A3D9-655B99F120EC}" srcOrd="0" destOrd="0" presId="urn:microsoft.com/office/officeart/2005/8/layout/hierarchy1"/>
    <dgm:cxn modelId="{D6E71C44-F168-4B2B-BBB7-1BE474587797}" type="presParOf" srcId="{960FB531-F040-4FBD-967B-5CB876C78DA2}" destId="{763646BB-1C02-49D7-B208-8E0A7771726F}" srcOrd="1" destOrd="0" presId="urn:microsoft.com/office/officeart/2005/8/layout/hierarchy1"/>
    <dgm:cxn modelId="{0DE41A06-9607-49A1-82F0-CB7998658723}" type="presParOf" srcId="{AFB0CA86-1DD3-44E4-B319-40A43E5FF725}" destId="{DD7D0279-C10A-4D29-8D1A-B34586823680}" srcOrd="1" destOrd="0" presId="urn:microsoft.com/office/officeart/2005/8/layout/hierarchy1"/>
    <dgm:cxn modelId="{758C4CDA-07F6-47DE-8114-A74D562DC528}" type="presParOf" srcId="{DD7D0279-C10A-4D29-8D1A-B34586823680}" destId="{0722A85E-D1FA-44B6-A537-FDD0B8343011}" srcOrd="0" destOrd="0" presId="urn:microsoft.com/office/officeart/2005/8/layout/hierarchy1"/>
    <dgm:cxn modelId="{17B0D577-F146-4C3C-B8AA-88C7D82BCF71}" type="presParOf" srcId="{DD7D0279-C10A-4D29-8D1A-B34586823680}" destId="{C618F134-7B83-4E54-A939-961B3EAC1044}" srcOrd="1" destOrd="0" presId="urn:microsoft.com/office/officeart/2005/8/layout/hierarchy1"/>
    <dgm:cxn modelId="{538519B1-1C46-405B-BB76-7FCF2C8ACB7B}" type="presParOf" srcId="{C618F134-7B83-4E54-A939-961B3EAC1044}" destId="{CF6C8DE2-DACD-4207-AC76-03D21C8E7FEC}" srcOrd="0" destOrd="0" presId="urn:microsoft.com/office/officeart/2005/8/layout/hierarchy1"/>
    <dgm:cxn modelId="{4AA7F103-BCF2-4865-A6F2-5EF1275F6D01}" type="presParOf" srcId="{CF6C8DE2-DACD-4207-AC76-03D21C8E7FEC}" destId="{D5E40B36-61EE-4A11-8BB2-E079AA956190}" srcOrd="0" destOrd="0" presId="urn:microsoft.com/office/officeart/2005/8/layout/hierarchy1"/>
    <dgm:cxn modelId="{79517C86-AA1E-4E44-BD74-D1B0FBBB1DE1}" type="presParOf" srcId="{CF6C8DE2-DACD-4207-AC76-03D21C8E7FEC}" destId="{16E701BB-A2A6-4ABB-BC0D-ABB077AC9F32}" srcOrd="1" destOrd="0" presId="urn:microsoft.com/office/officeart/2005/8/layout/hierarchy1"/>
    <dgm:cxn modelId="{9E08909C-D8B0-476A-B59A-160D28348BF3}" type="presParOf" srcId="{C618F134-7B83-4E54-A939-961B3EAC1044}" destId="{C83AFD4A-E8AF-461A-B217-CEBF45694D66}" srcOrd="1" destOrd="0" presId="urn:microsoft.com/office/officeart/2005/8/layout/hierarchy1"/>
    <dgm:cxn modelId="{E7215C47-211A-471A-8342-7853C14BD6C0}" type="presParOf" srcId="{C83AFD4A-E8AF-461A-B217-CEBF45694D66}" destId="{7849F656-A4E6-4793-853D-2226E3442188}" srcOrd="0" destOrd="0" presId="urn:microsoft.com/office/officeart/2005/8/layout/hierarchy1"/>
    <dgm:cxn modelId="{4407F43C-34E4-4448-B909-44F6C7E9A312}" type="presParOf" srcId="{C83AFD4A-E8AF-461A-B217-CEBF45694D66}" destId="{FC378151-F0DA-4C79-8655-ECAB29A580F2}" srcOrd="1" destOrd="0" presId="urn:microsoft.com/office/officeart/2005/8/layout/hierarchy1"/>
    <dgm:cxn modelId="{9E7DBAB3-ED3C-4F8C-BCDF-A385C5D2CF6C}" type="presParOf" srcId="{FC378151-F0DA-4C79-8655-ECAB29A580F2}" destId="{08E3B619-D93F-4B5D-9F39-48875AF17419}" srcOrd="0" destOrd="0" presId="urn:microsoft.com/office/officeart/2005/8/layout/hierarchy1"/>
    <dgm:cxn modelId="{CC5FF14B-3A75-4236-8943-04F4E9D56C92}" type="presParOf" srcId="{08E3B619-D93F-4B5D-9F39-48875AF17419}" destId="{BA3A3A8E-9588-438E-A4AB-004A99EB0853}" srcOrd="0" destOrd="0" presId="urn:microsoft.com/office/officeart/2005/8/layout/hierarchy1"/>
    <dgm:cxn modelId="{8AEC4958-36EC-45A9-A831-218860816243}" type="presParOf" srcId="{08E3B619-D93F-4B5D-9F39-48875AF17419}" destId="{AEB15846-2C53-44A0-97E2-5B82041BD1C2}" srcOrd="1" destOrd="0" presId="urn:microsoft.com/office/officeart/2005/8/layout/hierarchy1"/>
    <dgm:cxn modelId="{A0B4C599-8B55-4721-AADC-63F103AE151C}" type="presParOf" srcId="{FC378151-F0DA-4C79-8655-ECAB29A580F2}" destId="{90A2ADCE-C3F9-4B9A-9CE5-80D748497BC5}" srcOrd="1" destOrd="0" presId="urn:microsoft.com/office/officeart/2005/8/layout/hierarchy1"/>
    <dgm:cxn modelId="{7AF3372B-DD14-465E-B3A6-11FE4B97D7D6}" type="presParOf" srcId="{DD7D0279-C10A-4D29-8D1A-B34586823680}" destId="{995DDCD8-7740-4DD3-A08F-FDDD600EFEC3}" srcOrd="2" destOrd="0" presId="urn:microsoft.com/office/officeart/2005/8/layout/hierarchy1"/>
    <dgm:cxn modelId="{7A0AB02B-E108-47A9-B791-8C1AAAD4EA65}" type="presParOf" srcId="{DD7D0279-C10A-4D29-8D1A-B34586823680}" destId="{5DEFECA7-8669-49B7-9A93-FEE75E5DA3EC}" srcOrd="3" destOrd="0" presId="urn:microsoft.com/office/officeart/2005/8/layout/hierarchy1"/>
    <dgm:cxn modelId="{4DCE1BC1-DDD1-47E2-88A8-0D1FDC978A10}" type="presParOf" srcId="{5DEFECA7-8669-49B7-9A93-FEE75E5DA3EC}" destId="{E9387401-F3E9-4F12-BF13-EA3EB8B24369}" srcOrd="0" destOrd="0" presId="urn:microsoft.com/office/officeart/2005/8/layout/hierarchy1"/>
    <dgm:cxn modelId="{1AA5E987-9C01-4D3B-AECC-733C4499E6A5}" type="presParOf" srcId="{E9387401-F3E9-4F12-BF13-EA3EB8B24369}" destId="{DE12EA38-6F74-4D33-A062-6C84CA95EE9A}" srcOrd="0" destOrd="0" presId="urn:microsoft.com/office/officeart/2005/8/layout/hierarchy1"/>
    <dgm:cxn modelId="{0D0DE3EF-3659-4D4A-AD8E-566F573B0971}" type="presParOf" srcId="{E9387401-F3E9-4F12-BF13-EA3EB8B24369}" destId="{FA0FBBBF-0E81-4034-8545-F328F6110062}" srcOrd="1" destOrd="0" presId="urn:microsoft.com/office/officeart/2005/8/layout/hierarchy1"/>
    <dgm:cxn modelId="{8EA80067-221E-4955-8A2E-D66766CF180A}" type="presParOf" srcId="{5DEFECA7-8669-49B7-9A93-FEE75E5DA3EC}" destId="{139636B9-D43B-4417-ACAC-4B86497355CC}" srcOrd="1" destOrd="0" presId="urn:microsoft.com/office/officeart/2005/8/layout/hierarchy1"/>
    <dgm:cxn modelId="{D5FDC536-A2BC-46DC-B3D4-143D2C64B687}" type="presParOf" srcId="{139636B9-D43B-4417-ACAC-4B86497355CC}" destId="{AA5B078A-B2D4-45FA-B931-B1B5D7DDC62E}" srcOrd="0" destOrd="0" presId="urn:microsoft.com/office/officeart/2005/8/layout/hierarchy1"/>
    <dgm:cxn modelId="{2CF3A754-595A-4656-B1BE-E2488EFD94A6}" type="presParOf" srcId="{139636B9-D43B-4417-ACAC-4B86497355CC}" destId="{C280590D-042E-40AD-8AF0-1EC99D107E93}" srcOrd="1" destOrd="0" presId="urn:microsoft.com/office/officeart/2005/8/layout/hierarchy1"/>
    <dgm:cxn modelId="{472E4815-E613-46E9-BAA0-80931356DA9E}" type="presParOf" srcId="{C280590D-042E-40AD-8AF0-1EC99D107E93}" destId="{BA723245-A377-4555-9012-1F0933F2313B}" srcOrd="0" destOrd="0" presId="urn:microsoft.com/office/officeart/2005/8/layout/hierarchy1"/>
    <dgm:cxn modelId="{16DD2A47-7D9C-45E9-A54E-5120050C6BC1}" type="presParOf" srcId="{BA723245-A377-4555-9012-1F0933F2313B}" destId="{4707AAAB-1C63-4430-BED8-E14689986935}" srcOrd="0" destOrd="0" presId="urn:microsoft.com/office/officeart/2005/8/layout/hierarchy1"/>
    <dgm:cxn modelId="{556E71D5-E8EC-4BC0-BF27-08B9F0AE3F1B}" type="presParOf" srcId="{BA723245-A377-4555-9012-1F0933F2313B}" destId="{BD8CF4C2-65F7-475A-884B-A1CB28F75A7D}" srcOrd="1" destOrd="0" presId="urn:microsoft.com/office/officeart/2005/8/layout/hierarchy1"/>
    <dgm:cxn modelId="{F8B44501-9730-4543-88F2-B9F208BE1667}" type="presParOf" srcId="{C280590D-042E-40AD-8AF0-1EC99D107E93}" destId="{DABBB389-8293-48F2-9754-8B16C2F33AEE}" srcOrd="1" destOrd="0" presId="urn:microsoft.com/office/officeart/2005/8/layout/hierarchy1"/>
    <dgm:cxn modelId="{E5FF13E0-366E-4A91-AAD1-75321E83831D}" type="presParOf" srcId="{16D03E02-00D3-4AAF-8F79-76935D4960B8}" destId="{B7B5DA9D-0982-481C-BAB0-1D9209F508CD}" srcOrd="2" destOrd="0" presId="urn:microsoft.com/office/officeart/2005/8/layout/hierarchy1"/>
    <dgm:cxn modelId="{C7C99921-2C40-4B15-B10C-31EBA49B15D3}" type="presParOf" srcId="{16D03E02-00D3-4AAF-8F79-76935D4960B8}" destId="{6B5E3DEB-6E37-4179-91AE-921D74006AAA}" srcOrd="3" destOrd="0" presId="urn:microsoft.com/office/officeart/2005/8/layout/hierarchy1"/>
    <dgm:cxn modelId="{69151418-6E1B-4688-BEBE-5C03F804D79A}" type="presParOf" srcId="{6B5E3DEB-6E37-4179-91AE-921D74006AAA}" destId="{D82811B8-1902-4811-9651-75B158D2F973}" srcOrd="0" destOrd="0" presId="urn:microsoft.com/office/officeart/2005/8/layout/hierarchy1"/>
    <dgm:cxn modelId="{77937C43-B25F-4A91-8E6B-4BBEEEFD8AE4}" type="presParOf" srcId="{D82811B8-1902-4811-9651-75B158D2F973}" destId="{F39BCA1C-526E-43B0-BCC7-C7B501988A4C}" srcOrd="0" destOrd="0" presId="urn:microsoft.com/office/officeart/2005/8/layout/hierarchy1"/>
    <dgm:cxn modelId="{E4CC0551-5CCD-4CB4-A6DE-FD799636BDC5}" type="presParOf" srcId="{D82811B8-1902-4811-9651-75B158D2F973}" destId="{8F81B7F3-08E1-4969-ACE9-36AB857BB9D4}" srcOrd="1" destOrd="0" presId="urn:microsoft.com/office/officeart/2005/8/layout/hierarchy1"/>
    <dgm:cxn modelId="{129F752E-3AD6-49CD-A002-3988DE751ADD}" type="presParOf" srcId="{6B5E3DEB-6E37-4179-91AE-921D74006AAA}" destId="{67531E6F-74DA-426F-9FB5-D9C164920629}" srcOrd="1" destOrd="0" presId="urn:microsoft.com/office/officeart/2005/8/layout/hierarchy1"/>
    <dgm:cxn modelId="{BFE23F1C-49A4-4BE0-B3E0-EB4E48C91EBF}" type="presParOf" srcId="{67531E6F-74DA-426F-9FB5-D9C164920629}" destId="{87553392-EFA6-4676-A90D-C408C0E1B998}" srcOrd="0" destOrd="0" presId="urn:microsoft.com/office/officeart/2005/8/layout/hierarchy1"/>
    <dgm:cxn modelId="{32FFB9CE-D2ED-4060-A3CF-92FB0B3873ED}" type="presParOf" srcId="{67531E6F-74DA-426F-9FB5-D9C164920629}" destId="{6AB0F004-4541-4FCA-BA64-864A8459F41F}" srcOrd="1" destOrd="0" presId="urn:microsoft.com/office/officeart/2005/8/layout/hierarchy1"/>
    <dgm:cxn modelId="{8EF7515F-014D-40B1-B90B-D9402D013D75}" type="presParOf" srcId="{6AB0F004-4541-4FCA-BA64-864A8459F41F}" destId="{4C9A3A68-F3F6-4D94-9553-8401CEBA32A7}" srcOrd="0" destOrd="0" presId="urn:microsoft.com/office/officeart/2005/8/layout/hierarchy1"/>
    <dgm:cxn modelId="{4D8D6214-BE41-4F45-870C-3A1FCEC3212C}" type="presParOf" srcId="{4C9A3A68-F3F6-4D94-9553-8401CEBA32A7}" destId="{8051338A-9EF5-427F-B687-FB634A7D2CCF}" srcOrd="0" destOrd="0" presId="urn:microsoft.com/office/officeart/2005/8/layout/hierarchy1"/>
    <dgm:cxn modelId="{300FF05B-F09A-4232-9883-DAEDE60E9232}" type="presParOf" srcId="{4C9A3A68-F3F6-4D94-9553-8401CEBA32A7}" destId="{F4EDC32D-CE74-494E-8357-825539C76ACA}" srcOrd="1" destOrd="0" presId="urn:microsoft.com/office/officeart/2005/8/layout/hierarchy1"/>
    <dgm:cxn modelId="{87CC4157-1D85-405A-97E6-246933EF9FD8}" type="presParOf" srcId="{6AB0F004-4541-4FCA-BA64-864A8459F41F}" destId="{000AF440-8216-45CC-B2AA-FDCFC6184551}" srcOrd="1" destOrd="0" presId="urn:microsoft.com/office/officeart/2005/8/layout/hierarchy1"/>
    <dgm:cxn modelId="{FDF719FE-0D88-41F7-BFEA-633B3000E0E1}" type="presParOf" srcId="{000AF440-8216-45CC-B2AA-FDCFC6184551}" destId="{1CCD7FCF-9A33-4FAA-876A-CF517F7EE12E}" srcOrd="0" destOrd="0" presId="urn:microsoft.com/office/officeart/2005/8/layout/hierarchy1"/>
    <dgm:cxn modelId="{93BE3F7F-172D-403E-8745-745A427C29E1}" type="presParOf" srcId="{000AF440-8216-45CC-B2AA-FDCFC6184551}" destId="{35C76E3F-B48A-4401-A940-BB72C8A4796D}" srcOrd="1" destOrd="0" presId="urn:microsoft.com/office/officeart/2005/8/layout/hierarchy1"/>
    <dgm:cxn modelId="{D6463374-0319-46A0-92AF-BADC64F8498A}" type="presParOf" srcId="{35C76E3F-B48A-4401-A940-BB72C8A4796D}" destId="{C3EF6FA3-91DB-4DF1-A7B9-3ECC9FD3100C}" srcOrd="0" destOrd="0" presId="urn:microsoft.com/office/officeart/2005/8/layout/hierarchy1"/>
    <dgm:cxn modelId="{CAC18633-EB23-465A-A56D-FC8B90B71E00}" type="presParOf" srcId="{C3EF6FA3-91DB-4DF1-A7B9-3ECC9FD3100C}" destId="{81448799-3A6B-4435-BF49-FF1B3AD00738}" srcOrd="0" destOrd="0" presId="urn:microsoft.com/office/officeart/2005/8/layout/hierarchy1"/>
    <dgm:cxn modelId="{963B58ED-EFA5-4043-BBF7-948AAC4248B2}" type="presParOf" srcId="{C3EF6FA3-91DB-4DF1-A7B9-3ECC9FD3100C}" destId="{3C87AAC8-6584-4FA4-A458-192EF9E67018}" srcOrd="1" destOrd="0" presId="urn:microsoft.com/office/officeart/2005/8/layout/hierarchy1"/>
    <dgm:cxn modelId="{707DE37B-C05C-430D-8C5C-C6B4960EBB54}" type="presParOf" srcId="{35C76E3F-B48A-4401-A940-BB72C8A4796D}" destId="{381C8A6A-8F94-46C5-ACE8-56BBCD15A531}" srcOrd="1" destOrd="0" presId="urn:microsoft.com/office/officeart/2005/8/layout/hierarchy1"/>
    <dgm:cxn modelId="{133F9577-746E-49FC-A6CD-B440395A6A86}" type="presParOf" srcId="{67531E6F-74DA-426F-9FB5-D9C164920629}" destId="{4D741EE5-0C61-43AF-B0EA-9B11A05CCF37}" srcOrd="2" destOrd="0" presId="urn:microsoft.com/office/officeart/2005/8/layout/hierarchy1"/>
    <dgm:cxn modelId="{B74F0AD5-FE4E-44B2-B0CD-39B91830E57E}" type="presParOf" srcId="{67531E6F-74DA-426F-9FB5-D9C164920629}" destId="{4331FB96-DD40-4BF2-B39E-6ED8CB2DA5A3}" srcOrd="3" destOrd="0" presId="urn:microsoft.com/office/officeart/2005/8/layout/hierarchy1"/>
    <dgm:cxn modelId="{9D18730A-6343-4F96-8E76-ED37C8C86B45}" type="presParOf" srcId="{4331FB96-DD40-4BF2-B39E-6ED8CB2DA5A3}" destId="{FC2930D4-5F5D-4724-9A14-7BBAD132E155}" srcOrd="0" destOrd="0" presId="urn:microsoft.com/office/officeart/2005/8/layout/hierarchy1"/>
    <dgm:cxn modelId="{DCB16B0D-D7E9-4837-AE38-6CF345AA97F5}" type="presParOf" srcId="{FC2930D4-5F5D-4724-9A14-7BBAD132E155}" destId="{8E475BD2-3F8E-4DCC-AD57-609C1575E421}" srcOrd="0" destOrd="0" presId="urn:microsoft.com/office/officeart/2005/8/layout/hierarchy1"/>
    <dgm:cxn modelId="{7CB8884F-22A5-4A42-B129-EDAD29D45788}" type="presParOf" srcId="{FC2930D4-5F5D-4724-9A14-7BBAD132E155}" destId="{A4BD21C0-E36C-43CC-A722-C806C6EC7FAF}" srcOrd="1" destOrd="0" presId="urn:microsoft.com/office/officeart/2005/8/layout/hierarchy1"/>
    <dgm:cxn modelId="{EA0EBBE0-F464-4319-8BB3-7845C04CF3AC}" type="presParOf" srcId="{4331FB96-DD40-4BF2-B39E-6ED8CB2DA5A3}" destId="{8EA9DDC3-146A-43E1-B7E9-5C01DB9BB457}" srcOrd="1" destOrd="0" presId="urn:microsoft.com/office/officeart/2005/8/layout/hierarchy1"/>
    <dgm:cxn modelId="{BA19FA66-4221-4573-97AD-D6AB621B37E9}" type="presParOf" srcId="{8EA9DDC3-146A-43E1-B7E9-5C01DB9BB457}" destId="{B86492E8-95FD-4C0F-BCD0-8CEEF05049FD}" srcOrd="0" destOrd="0" presId="urn:microsoft.com/office/officeart/2005/8/layout/hierarchy1"/>
    <dgm:cxn modelId="{335E30D4-FE65-4995-9ADE-46746F93F058}" type="presParOf" srcId="{8EA9DDC3-146A-43E1-B7E9-5C01DB9BB457}" destId="{70191C3B-8D11-46A8-A28F-84BFA2662572}" srcOrd="1" destOrd="0" presId="urn:microsoft.com/office/officeart/2005/8/layout/hierarchy1"/>
    <dgm:cxn modelId="{F12610A7-A5AD-4457-A5C5-E130FCDD1613}" type="presParOf" srcId="{70191C3B-8D11-46A8-A28F-84BFA2662572}" destId="{F9ECD39B-115F-4FDD-BF22-3E56D92F75B6}" srcOrd="0" destOrd="0" presId="urn:microsoft.com/office/officeart/2005/8/layout/hierarchy1"/>
    <dgm:cxn modelId="{FBDBAD30-C8A1-4390-B8E0-0C512ECDBC05}" type="presParOf" srcId="{F9ECD39B-115F-4FDD-BF22-3E56D92F75B6}" destId="{4F8B1A30-64EE-4BE1-9B08-2498E22BA2A0}" srcOrd="0" destOrd="0" presId="urn:microsoft.com/office/officeart/2005/8/layout/hierarchy1"/>
    <dgm:cxn modelId="{AFF1655D-3584-42AE-993E-6C6CCF8792D9}" type="presParOf" srcId="{F9ECD39B-115F-4FDD-BF22-3E56D92F75B6}" destId="{95F90BBB-2D33-4E62-9C89-49A0D221C930}" srcOrd="1" destOrd="0" presId="urn:microsoft.com/office/officeart/2005/8/layout/hierarchy1"/>
    <dgm:cxn modelId="{7371F40B-881B-47A7-B07B-9F36842180C1}" type="presParOf" srcId="{70191C3B-8D11-46A8-A28F-84BFA2662572}" destId="{B18D52F4-DE6E-4EA0-913E-B6FA0A7C039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7A38AD1-4D04-418B-BAFB-8578D0C92EE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0793E4B-C782-4218-819B-A27222B83EC3}">
      <dgm:prSet phldrT="[Text]"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ডিসকাঊন্ট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সুদ লোন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31B486A-9AAC-4A06-AC9A-794F3BB150C5}" type="parTrans" cxnId="{7BF5E3C1-0649-485E-B342-5924E586A29B}">
      <dgm:prSet/>
      <dgm:spPr/>
      <dgm:t>
        <a:bodyPr/>
        <a:lstStyle/>
        <a:p>
          <a:endParaRPr lang="en-US"/>
        </a:p>
      </dgm:t>
    </dgm:pt>
    <dgm:pt modelId="{3835563D-2870-43F3-A0CC-4FC760EBE475}" type="sibTrans" cxnId="{7BF5E3C1-0649-485E-B342-5924E586A29B}">
      <dgm:prSet/>
      <dgm:spPr/>
      <dgm:t>
        <a:bodyPr/>
        <a:lstStyle/>
        <a:p>
          <a:endParaRPr lang="en-US"/>
        </a:p>
      </dgm:t>
    </dgm:pt>
    <dgm:pt modelId="{95A52321-CB5C-4C8F-B174-DA7111B87541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Without compensating balance</a:t>
          </a:r>
        </a:p>
      </dgm:t>
    </dgm:pt>
    <dgm:pt modelId="{5F6DC786-3684-46B5-95CB-0346B734405D}" type="parTrans" cxnId="{508CBBC0-8A70-4063-B139-33D6BC4AE57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6A252D4-7191-4BBD-8E6F-3DB7BFC7FE74}" type="sibTrans" cxnId="{508CBBC0-8A70-4063-B139-33D6BC4AE578}">
      <dgm:prSet/>
      <dgm:spPr/>
      <dgm:t>
        <a:bodyPr/>
        <a:lstStyle/>
        <a:p>
          <a:endParaRPr lang="en-US"/>
        </a:p>
      </dgm:t>
    </dgm:pt>
    <dgm:pt modelId="{E1024EC3-B3A8-4F5D-8E3D-BBED9C7E22D7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4915F05-F044-4FA3-816A-96BD0E4EF6E4}" type="parTrans" cxnId="{561F7131-1D85-453B-BD8A-5EFEC9DE33DC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DB8491D-1101-45B7-B648-F5CF81854008}" type="sibTrans" cxnId="{561F7131-1D85-453B-BD8A-5EFEC9DE33DC}">
      <dgm:prSet/>
      <dgm:spPr/>
      <dgm:t>
        <a:bodyPr/>
        <a:lstStyle/>
        <a:p>
          <a:endParaRPr lang="en-US"/>
        </a:p>
      </dgm:t>
    </dgm:pt>
    <dgm:pt modelId="{A7036B7B-8FD5-4977-A82E-73EC75626C93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With compensating balance</a:t>
          </a:r>
        </a:p>
      </dgm:t>
    </dgm:pt>
    <dgm:pt modelId="{1ECCCB24-0CB2-4094-9B59-504FA68EA861}" type="parTrans" cxnId="{C57672BF-16A9-439D-9D10-4C086427B0B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E09416B-C314-4150-A67F-79F2C350AA85}" type="sibTrans" cxnId="{C57672BF-16A9-439D-9D10-4C086427B0B8}">
      <dgm:prSet/>
      <dgm:spPr/>
      <dgm:t>
        <a:bodyPr/>
        <a:lstStyle/>
        <a:p>
          <a:endParaRPr lang="en-US"/>
        </a:p>
      </dgm:t>
    </dgm:pt>
    <dgm:pt modelId="{57581CB0-0FD4-48C6-B82B-AD6028772BFA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6708F9-AEED-492E-95C2-F868545C44C4}" type="parTrans" cxnId="{802E2AC6-FC5D-4954-8016-4A0C0565BD5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1859F9B-33C7-4B9C-9621-49337C5C5166}" type="sibTrans" cxnId="{802E2AC6-FC5D-4954-8016-4A0C0565BD5D}">
      <dgm:prSet/>
      <dgm:spPr/>
      <dgm:t>
        <a:bodyPr/>
        <a:lstStyle/>
        <a:p>
          <a:endParaRPr lang="en-US"/>
        </a:p>
      </dgm:t>
    </dgm:pt>
    <dgm:pt modelId="{605A6549-F634-47E6-8F11-81396F4C850C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2382C59-97F6-4B93-AE8A-C5D6DA3AC106}" type="parTrans" cxnId="{44FE2444-922D-4923-A599-606F105E99E4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E9B60D6-0663-4A5D-A15C-1B559D3679D4}" type="sibTrans" cxnId="{44FE2444-922D-4923-A599-606F105E99E4}">
      <dgm:prSet/>
      <dgm:spPr/>
      <dgm:t>
        <a:bodyPr/>
        <a:lstStyle/>
        <a:p>
          <a:endParaRPr lang="en-US"/>
        </a:p>
      </dgm:t>
    </dgm:pt>
    <dgm:pt modelId="{AEED0057-7E91-4E35-A709-261B921EA811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A977F6B-257D-422B-9C41-7407F34BFCD2}" type="parTrans" cxnId="{15CA06AF-C38C-4C64-981E-54C3BD6663E6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3722EE7-632D-4E35-B1F8-9E42C900E5E1}" type="sibTrans" cxnId="{15CA06AF-C38C-4C64-981E-54C3BD6663E6}">
      <dgm:prSet/>
      <dgm:spPr/>
      <dgm:t>
        <a:bodyPr/>
        <a:lstStyle/>
        <a:p>
          <a:endParaRPr lang="en-US"/>
        </a:p>
      </dgm:t>
    </dgm:pt>
    <dgm:pt modelId="{0AB9ADDC-DE4D-4E43-9EFB-75F03F323FD6}">
      <dgm:prSet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7BB13ED5-379A-430A-BDF3-2ABB7BB11D16}" type="parTrans" cxnId="{E47A7213-C540-4324-B814-B9041B968E8C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4AC1442-1FB2-47CC-8F2B-BCDB51FBCBFA}" type="sibTrans" cxnId="{E47A7213-C540-4324-B814-B9041B968E8C}">
      <dgm:prSet/>
      <dgm:spPr/>
      <dgm:t>
        <a:bodyPr/>
        <a:lstStyle/>
        <a:p>
          <a:endParaRPr lang="en-US"/>
        </a:p>
      </dgm:t>
    </dgm:pt>
    <dgm:pt modelId="{3FE24DDC-2AB2-4BF9-AB00-02DF8EE1FA33}">
      <dgm:prSet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BACF9C9E-6353-4AAB-8A5E-DCE208E4A725}" type="parTrans" cxnId="{C9CF9AB1-F207-418B-9BAA-B7009D422855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C9130AB-C024-4B0F-9115-3B870E94049E}" type="sibTrans" cxnId="{C9CF9AB1-F207-418B-9BAA-B7009D422855}">
      <dgm:prSet/>
      <dgm:spPr/>
      <dgm:t>
        <a:bodyPr/>
        <a:lstStyle/>
        <a:p>
          <a:endParaRPr lang="en-US"/>
        </a:p>
      </dgm:t>
    </dgm:pt>
    <dgm:pt modelId="{F15C9D14-BF89-4521-B2FD-084B0F4C91FB}">
      <dgm:prSet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55F8B27A-F3F9-411F-98AB-6C4851B0C177}" type="parTrans" cxnId="{BE5A3FDC-BDA9-4389-86CE-9CF38CB83B9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0FE8E46-5774-4CE9-A882-EDB87527E3D9}" type="sibTrans" cxnId="{BE5A3FDC-BDA9-4389-86CE-9CF38CB83B97}">
      <dgm:prSet/>
      <dgm:spPr/>
      <dgm:t>
        <a:bodyPr/>
        <a:lstStyle/>
        <a:p>
          <a:endParaRPr lang="en-US"/>
        </a:p>
      </dgm:t>
    </dgm:pt>
    <dgm:pt modelId="{78964425-39F8-4D73-984C-3404F03AAA27}">
      <dgm:prSet custT="1"/>
      <dgm:spPr>
        <a:blipFill>
          <a:blip xmlns:r="http://schemas.openxmlformats.org/officeDocument/2006/relationships" r:embed="rId4"/>
          <a:stretch>
            <a:fillRect r="-1078" b="-1266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65DBE480-F654-4608-8AB9-35BBBE0A1651}" type="parTrans" cxnId="{0719B010-7788-42BF-B52C-C01E72BFD30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52EB083-6281-44AF-BB4D-0CF30C74117C}" type="sibTrans" cxnId="{0719B010-7788-42BF-B52C-C01E72BFD308}">
      <dgm:prSet/>
      <dgm:spPr/>
      <dgm:t>
        <a:bodyPr/>
        <a:lstStyle/>
        <a:p>
          <a:endParaRPr lang="en-US"/>
        </a:p>
      </dgm:t>
    </dgm:pt>
    <dgm:pt modelId="{679904B7-ADDA-49A5-A335-131B0C499D5B}" type="pres">
      <dgm:prSet presAssocID="{77A38AD1-4D04-418B-BAFB-8578D0C92E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649EA5D-6844-4DFA-BE7F-EB6365A9C722}" type="pres">
      <dgm:prSet presAssocID="{E0793E4B-C782-4218-819B-A27222B83EC3}" presName="hierRoot1" presStyleCnt="0"/>
      <dgm:spPr/>
    </dgm:pt>
    <dgm:pt modelId="{679D5E78-6AE4-4E6A-B7B3-10BF2D12D444}" type="pres">
      <dgm:prSet presAssocID="{E0793E4B-C782-4218-819B-A27222B83EC3}" presName="composite" presStyleCnt="0"/>
      <dgm:spPr/>
    </dgm:pt>
    <dgm:pt modelId="{0011E630-7C66-4903-A4D4-3DE88C8EC223}" type="pres">
      <dgm:prSet presAssocID="{E0793E4B-C782-4218-819B-A27222B83EC3}" presName="background" presStyleLbl="node0" presStyleIdx="0" presStyleCnt="1"/>
      <dgm:spPr/>
    </dgm:pt>
    <dgm:pt modelId="{DD0E59A4-549E-4DBA-A15B-A132A3265BD7}" type="pres">
      <dgm:prSet presAssocID="{E0793E4B-C782-4218-819B-A27222B83EC3}" presName="text" presStyleLbl="fgAcc0" presStyleIdx="0" presStyleCnt="1" custScaleX="134289" custScaleY="43400">
        <dgm:presLayoutVars>
          <dgm:chPref val="3"/>
        </dgm:presLayoutVars>
      </dgm:prSet>
      <dgm:spPr/>
    </dgm:pt>
    <dgm:pt modelId="{16D03E02-00D3-4AAF-8F79-76935D4960B8}" type="pres">
      <dgm:prSet presAssocID="{E0793E4B-C782-4218-819B-A27222B83EC3}" presName="hierChild2" presStyleCnt="0"/>
      <dgm:spPr/>
    </dgm:pt>
    <dgm:pt modelId="{1AA1D0C4-A3D9-4E26-A7C3-70AFC6D2772D}" type="pres">
      <dgm:prSet presAssocID="{5F6DC786-3684-46B5-95CB-0346B734405D}" presName="Name10" presStyleLbl="parChTrans1D2" presStyleIdx="0" presStyleCnt="2"/>
      <dgm:spPr/>
    </dgm:pt>
    <dgm:pt modelId="{AFB0CA86-1DD3-44E4-B319-40A43E5FF725}" type="pres">
      <dgm:prSet presAssocID="{95A52321-CB5C-4C8F-B174-DA7111B87541}" presName="hierRoot2" presStyleCnt="0"/>
      <dgm:spPr/>
    </dgm:pt>
    <dgm:pt modelId="{960FB531-F040-4FBD-967B-5CB876C78DA2}" type="pres">
      <dgm:prSet presAssocID="{95A52321-CB5C-4C8F-B174-DA7111B87541}" presName="composite2" presStyleCnt="0"/>
      <dgm:spPr/>
    </dgm:pt>
    <dgm:pt modelId="{E2D5C25E-90C6-412A-A3D9-655B99F120EC}" type="pres">
      <dgm:prSet presAssocID="{95A52321-CB5C-4C8F-B174-DA7111B87541}" presName="background2" presStyleLbl="node2" presStyleIdx="0" presStyleCnt="2"/>
      <dgm:spPr/>
    </dgm:pt>
    <dgm:pt modelId="{763646BB-1C02-49D7-B208-8E0A7771726F}" type="pres">
      <dgm:prSet presAssocID="{95A52321-CB5C-4C8F-B174-DA7111B87541}" presName="text2" presStyleLbl="fgAcc2" presStyleIdx="0" presStyleCnt="2" custScaleX="174940" custScaleY="49518">
        <dgm:presLayoutVars>
          <dgm:chPref val="3"/>
        </dgm:presLayoutVars>
      </dgm:prSet>
      <dgm:spPr/>
    </dgm:pt>
    <dgm:pt modelId="{DD7D0279-C10A-4D29-8D1A-B34586823680}" type="pres">
      <dgm:prSet presAssocID="{95A52321-CB5C-4C8F-B174-DA7111B87541}" presName="hierChild3" presStyleCnt="0"/>
      <dgm:spPr/>
    </dgm:pt>
    <dgm:pt modelId="{0722A85E-D1FA-44B6-A537-FDD0B8343011}" type="pres">
      <dgm:prSet presAssocID="{24915F05-F044-4FA3-816A-96BD0E4EF6E4}" presName="Name17" presStyleLbl="parChTrans1D3" presStyleIdx="0" presStyleCnt="4"/>
      <dgm:spPr/>
    </dgm:pt>
    <dgm:pt modelId="{C618F134-7B83-4E54-A939-961B3EAC1044}" type="pres">
      <dgm:prSet presAssocID="{E1024EC3-B3A8-4F5D-8E3D-BBED9C7E22D7}" presName="hierRoot3" presStyleCnt="0"/>
      <dgm:spPr/>
    </dgm:pt>
    <dgm:pt modelId="{CF6C8DE2-DACD-4207-AC76-03D21C8E7FEC}" type="pres">
      <dgm:prSet presAssocID="{E1024EC3-B3A8-4F5D-8E3D-BBED9C7E22D7}" presName="composite3" presStyleCnt="0"/>
      <dgm:spPr/>
    </dgm:pt>
    <dgm:pt modelId="{D5E40B36-61EE-4A11-8BB2-E079AA956190}" type="pres">
      <dgm:prSet presAssocID="{E1024EC3-B3A8-4F5D-8E3D-BBED9C7E22D7}" presName="background3" presStyleLbl="node3" presStyleIdx="0" presStyleCnt="4"/>
      <dgm:spPr/>
    </dgm:pt>
    <dgm:pt modelId="{16E701BB-A2A6-4ABB-BC0D-ABB077AC9F32}" type="pres">
      <dgm:prSet presAssocID="{E1024EC3-B3A8-4F5D-8E3D-BBED9C7E22D7}" presName="text3" presStyleLbl="fgAcc3" presStyleIdx="0" presStyleCnt="4" custScaleY="49518">
        <dgm:presLayoutVars>
          <dgm:chPref val="3"/>
        </dgm:presLayoutVars>
      </dgm:prSet>
      <dgm:spPr/>
    </dgm:pt>
    <dgm:pt modelId="{C83AFD4A-E8AF-461A-B217-CEBF45694D66}" type="pres">
      <dgm:prSet presAssocID="{E1024EC3-B3A8-4F5D-8E3D-BBED9C7E22D7}" presName="hierChild4" presStyleCnt="0"/>
      <dgm:spPr/>
    </dgm:pt>
    <dgm:pt modelId="{7849F656-A4E6-4793-853D-2226E3442188}" type="pres">
      <dgm:prSet presAssocID="{65DBE480-F654-4608-8AB9-35BBBE0A1651}" presName="Name23" presStyleLbl="parChTrans1D4" presStyleIdx="0" presStyleCnt="4"/>
      <dgm:spPr/>
    </dgm:pt>
    <dgm:pt modelId="{FC378151-F0DA-4C79-8655-ECAB29A580F2}" type="pres">
      <dgm:prSet presAssocID="{78964425-39F8-4D73-984C-3404F03AAA27}" presName="hierRoot4" presStyleCnt="0"/>
      <dgm:spPr/>
    </dgm:pt>
    <dgm:pt modelId="{08E3B619-D93F-4B5D-9F39-48875AF17419}" type="pres">
      <dgm:prSet presAssocID="{78964425-39F8-4D73-984C-3404F03AAA27}" presName="composite4" presStyleCnt="0"/>
      <dgm:spPr/>
    </dgm:pt>
    <dgm:pt modelId="{BA3A3A8E-9588-438E-A4AB-004A99EB0853}" type="pres">
      <dgm:prSet presAssocID="{78964425-39F8-4D73-984C-3404F03AAA27}" presName="background4" presStyleLbl="node4" presStyleIdx="0" presStyleCnt="4"/>
      <dgm:spPr/>
    </dgm:pt>
    <dgm:pt modelId="{AEB15846-2C53-44A0-97E2-5B82041BD1C2}" type="pres">
      <dgm:prSet presAssocID="{78964425-39F8-4D73-984C-3404F03AAA27}" presName="text4" presStyleLbl="fgAcc4" presStyleIdx="0" presStyleCnt="4">
        <dgm:presLayoutVars>
          <dgm:chPref val="3"/>
        </dgm:presLayoutVars>
      </dgm:prSet>
      <dgm:spPr/>
    </dgm:pt>
    <dgm:pt modelId="{90A2ADCE-C3F9-4B9A-9CE5-80D748497BC5}" type="pres">
      <dgm:prSet presAssocID="{78964425-39F8-4D73-984C-3404F03AAA27}" presName="hierChild5" presStyleCnt="0"/>
      <dgm:spPr/>
    </dgm:pt>
    <dgm:pt modelId="{995DDCD8-7740-4DD3-A08F-FDDD600EFEC3}" type="pres">
      <dgm:prSet presAssocID="{72382C59-97F6-4B93-AE8A-C5D6DA3AC106}" presName="Name17" presStyleLbl="parChTrans1D3" presStyleIdx="1" presStyleCnt="4"/>
      <dgm:spPr/>
    </dgm:pt>
    <dgm:pt modelId="{5DEFECA7-8669-49B7-9A93-FEE75E5DA3EC}" type="pres">
      <dgm:prSet presAssocID="{605A6549-F634-47E6-8F11-81396F4C850C}" presName="hierRoot3" presStyleCnt="0"/>
      <dgm:spPr/>
    </dgm:pt>
    <dgm:pt modelId="{E9387401-F3E9-4F12-BF13-EA3EB8B24369}" type="pres">
      <dgm:prSet presAssocID="{605A6549-F634-47E6-8F11-81396F4C850C}" presName="composite3" presStyleCnt="0"/>
      <dgm:spPr/>
    </dgm:pt>
    <dgm:pt modelId="{DE12EA38-6F74-4D33-A062-6C84CA95EE9A}" type="pres">
      <dgm:prSet presAssocID="{605A6549-F634-47E6-8F11-81396F4C850C}" presName="background3" presStyleLbl="node3" presStyleIdx="1" presStyleCnt="4"/>
      <dgm:spPr/>
    </dgm:pt>
    <dgm:pt modelId="{FA0FBBBF-0E81-4034-8545-F328F6110062}" type="pres">
      <dgm:prSet presAssocID="{605A6549-F634-47E6-8F11-81396F4C850C}" presName="text3" presStyleLbl="fgAcc3" presStyleIdx="1" presStyleCnt="4" custScaleY="49518">
        <dgm:presLayoutVars>
          <dgm:chPref val="3"/>
        </dgm:presLayoutVars>
      </dgm:prSet>
      <dgm:spPr/>
    </dgm:pt>
    <dgm:pt modelId="{139636B9-D43B-4417-ACAC-4B86497355CC}" type="pres">
      <dgm:prSet presAssocID="{605A6549-F634-47E6-8F11-81396F4C850C}" presName="hierChild4" presStyleCnt="0"/>
      <dgm:spPr/>
    </dgm:pt>
    <dgm:pt modelId="{AA5B078A-B2D4-45FA-B931-B1B5D7DDC62E}" type="pres">
      <dgm:prSet presAssocID="{55F8B27A-F3F9-411F-98AB-6C4851B0C177}" presName="Name23" presStyleLbl="parChTrans1D4" presStyleIdx="1" presStyleCnt="4"/>
      <dgm:spPr/>
    </dgm:pt>
    <dgm:pt modelId="{C280590D-042E-40AD-8AF0-1EC99D107E93}" type="pres">
      <dgm:prSet presAssocID="{F15C9D14-BF89-4521-B2FD-084B0F4C91FB}" presName="hierRoot4" presStyleCnt="0"/>
      <dgm:spPr/>
    </dgm:pt>
    <dgm:pt modelId="{BA723245-A377-4555-9012-1F0933F2313B}" type="pres">
      <dgm:prSet presAssocID="{F15C9D14-BF89-4521-B2FD-084B0F4C91FB}" presName="composite4" presStyleCnt="0"/>
      <dgm:spPr/>
    </dgm:pt>
    <dgm:pt modelId="{4707AAAB-1C63-4430-BED8-E14689986935}" type="pres">
      <dgm:prSet presAssocID="{F15C9D14-BF89-4521-B2FD-084B0F4C91FB}" presName="background4" presStyleLbl="node4" presStyleIdx="1" presStyleCnt="4"/>
      <dgm:spPr/>
    </dgm:pt>
    <dgm:pt modelId="{BD8CF4C2-65F7-475A-884B-A1CB28F75A7D}" type="pres">
      <dgm:prSet presAssocID="{F15C9D14-BF89-4521-B2FD-084B0F4C91FB}" presName="text4" presStyleLbl="fgAcc4" presStyleIdx="1" presStyleCnt="4">
        <dgm:presLayoutVars>
          <dgm:chPref val="3"/>
        </dgm:presLayoutVars>
      </dgm:prSet>
      <dgm:spPr/>
    </dgm:pt>
    <dgm:pt modelId="{DABBB389-8293-48F2-9754-8B16C2F33AEE}" type="pres">
      <dgm:prSet presAssocID="{F15C9D14-BF89-4521-B2FD-084B0F4C91FB}" presName="hierChild5" presStyleCnt="0"/>
      <dgm:spPr/>
    </dgm:pt>
    <dgm:pt modelId="{B7B5DA9D-0982-481C-BAB0-1D9209F508CD}" type="pres">
      <dgm:prSet presAssocID="{1ECCCB24-0CB2-4094-9B59-504FA68EA861}" presName="Name10" presStyleLbl="parChTrans1D2" presStyleIdx="1" presStyleCnt="2"/>
      <dgm:spPr/>
    </dgm:pt>
    <dgm:pt modelId="{6B5E3DEB-6E37-4179-91AE-921D74006AAA}" type="pres">
      <dgm:prSet presAssocID="{A7036B7B-8FD5-4977-A82E-73EC75626C93}" presName="hierRoot2" presStyleCnt="0"/>
      <dgm:spPr/>
    </dgm:pt>
    <dgm:pt modelId="{D82811B8-1902-4811-9651-75B158D2F973}" type="pres">
      <dgm:prSet presAssocID="{A7036B7B-8FD5-4977-A82E-73EC75626C93}" presName="composite2" presStyleCnt="0"/>
      <dgm:spPr/>
    </dgm:pt>
    <dgm:pt modelId="{F39BCA1C-526E-43B0-BCC7-C7B501988A4C}" type="pres">
      <dgm:prSet presAssocID="{A7036B7B-8FD5-4977-A82E-73EC75626C93}" presName="background2" presStyleLbl="node2" presStyleIdx="1" presStyleCnt="2"/>
      <dgm:spPr/>
    </dgm:pt>
    <dgm:pt modelId="{8F81B7F3-08E1-4969-ACE9-36AB857BB9D4}" type="pres">
      <dgm:prSet presAssocID="{A7036B7B-8FD5-4977-A82E-73EC75626C93}" presName="text2" presStyleLbl="fgAcc2" presStyleIdx="1" presStyleCnt="2" custScaleX="160818" custScaleY="49518">
        <dgm:presLayoutVars>
          <dgm:chPref val="3"/>
        </dgm:presLayoutVars>
      </dgm:prSet>
      <dgm:spPr/>
    </dgm:pt>
    <dgm:pt modelId="{67531E6F-74DA-426F-9FB5-D9C164920629}" type="pres">
      <dgm:prSet presAssocID="{A7036B7B-8FD5-4977-A82E-73EC75626C93}" presName="hierChild3" presStyleCnt="0"/>
      <dgm:spPr/>
    </dgm:pt>
    <dgm:pt modelId="{87553392-EFA6-4676-A90D-C408C0E1B998}" type="pres">
      <dgm:prSet presAssocID="{9A977F6B-257D-422B-9C41-7407F34BFCD2}" presName="Name17" presStyleLbl="parChTrans1D3" presStyleIdx="2" presStyleCnt="4"/>
      <dgm:spPr/>
    </dgm:pt>
    <dgm:pt modelId="{6AB0F004-4541-4FCA-BA64-864A8459F41F}" type="pres">
      <dgm:prSet presAssocID="{AEED0057-7E91-4E35-A709-261B921EA811}" presName="hierRoot3" presStyleCnt="0"/>
      <dgm:spPr/>
    </dgm:pt>
    <dgm:pt modelId="{4C9A3A68-F3F6-4D94-9553-8401CEBA32A7}" type="pres">
      <dgm:prSet presAssocID="{AEED0057-7E91-4E35-A709-261B921EA811}" presName="composite3" presStyleCnt="0"/>
      <dgm:spPr/>
    </dgm:pt>
    <dgm:pt modelId="{8051338A-9EF5-427F-B687-FB634A7D2CCF}" type="pres">
      <dgm:prSet presAssocID="{AEED0057-7E91-4E35-A709-261B921EA811}" presName="background3" presStyleLbl="node3" presStyleIdx="2" presStyleCnt="4"/>
      <dgm:spPr/>
    </dgm:pt>
    <dgm:pt modelId="{F4EDC32D-CE74-494E-8357-825539C76ACA}" type="pres">
      <dgm:prSet presAssocID="{AEED0057-7E91-4E35-A709-261B921EA811}" presName="text3" presStyleLbl="fgAcc3" presStyleIdx="2" presStyleCnt="4" custScaleY="49518">
        <dgm:presLayoutVars>
          <dgm:chPref val="3"/>
        </dgm:presLayoutVars>
      </dgm:prSet>
      <dgm:spPr/>
    </dgm:pt>
    <dgm:pt modelId="{000AF440-8216-45CC-B2AA-FDCFC6184551}" type="pres">
      <dgm:prSet presAssocID="{AEED0057-7E91-4E35-A709-261B921EA811}" presName="hierChild4" presStyleCnt="0"/>
      <dgm:spPr/>
    </dgm:pt>
    <dgm:pt modelId="{1CCD7FCF-9A33-4FAA-876A-CF517F7EE12E}" type="pres">
      <dgm:prSet presAssocID="{BACF9C9E-6353-4AAB-8A5E-DCE208E4A725}" presName="Name23" presStyleLbl="parChTrans1D4" presStyleIdx="2" presStyleCnt="4"/>
      <dgm:spPr/>
    </dgm:pt>
    <dgm:pt modelId="{35C76E3F-B48A-4401-A940-BB72C8A4796D}" type="pres">
      <dgm:prSet presAssocID="{3FE24DDC-2AB2-4BF9-AB00-02DF8EE1FA33}" presName="hierRoot4" presStyleCnt="0"/>
      <dgm:spPr/>
    </dgm:pt>
    <dgm:pt modelId="{C3EF6FA3-91DB-4DF1-A7B9-3ECC9FD3100C}" type="pres">
      <dgm:prSet presAssocID="{3FE24DDC-2AB2-4BF9-AB00-02DF8EE1FA33}" presName="composite4" presStyleCnt="0"/>
      <dgm:spPr/>
    </dgm:pt>
    <dgm:pt modelId="{81448799-3A6B-4435-BF49-FF1B3AD00738}" type="pres">
      <dgm:prSet presAssocID="{3FE24DDC-2AB2-4BF9-AB00-02DF8EE1FA33}" presName="background4" presStyleLbl="node4" presStyleIdx="2" presStyleCnt="4"/>
      <dgm:spPr/>
    </dgm:pt>
    <dgm:pt modelId="{3C87AAC8-6584-4FA4-A458-192EF9E67018}" type="pres">
      <dgm:prSet presAssocID="{3FE24DDC-2AB2-4BF9-AB00-02DF8EE1FA33}" presName="text4" presStyleLbl="fgAcc4" presStyleIdx="2" presStyleCnt="4">
        <dgm:presLayoutVars>
          <dgm:chPref val="3"/>
        </dgm:presLayoutVars>
      </dgm:prSet>
      <dgm:spPr/>
    </dgm:pt>
    <dgm:pt modelId="{381C8A6A-8F94-46C5-ACE8-56BBCD15A531}" type="pres">
      <dgm:prSet presAssocID="{3FE24DDC-2AB2-4BF9-AB00-02DF8EE1FA33}" presName="hierChild5" presStyleCnt="0"/>
      <dgm:spPr/>
    </dgm:pt>
    <dgm:pt modelId="{4D741EE5-0C61-43AF-B0EA-9B11A05CCF37}" type="pres">
      <dgm:prSet presAssocID="{106708F9-AEED-492E-95C2-F868545C44C4}" presName="Name17" presStyleLbl="parChTrans1D3" presStyleIdx="3" presStyleCnt="4"/>
      <dgm:spPr/>
    </dgm:pt>
    <dgm:pt modelId="{4331FB96-DD40-4BF2-B39E-6ED8CB2DA5A3}" type="pres">
      <dgm:prSet presAssocID="{57581CB0-0FD4-48C6-B82B-AD6028772BFA}" presName="hierRoot3" presStyleCnt="0"/>
      <dgm:spPr/>
    </dgm:pt>
    <dgm:pt modelId="{FC2930D4-5F5D-4724-9A14-7BBAD132E155}" type="pres">
      <dgm:prSet presAssocID="{57581CB0-0FD4-48C6-B82B-AD6028772BFA}" presName="composite3" presStyleCnt="0"/>
      <dgm:spPr/>
    </dgm:pt>
    <dgm:pt modelId="{8E475BD2-3F8E-4DCC-AD57-609C1575E421}" type="pres">
      <dgm:prSet presAssocID="{57581CB0-0FD4-48C6-B82B-AD6028772BFA}" presName="background3" presStyleLbl="node3" presStyleIdx="3" presStyleCnt="4"/>
      <dgm:spPr/>
    </dgm:pt>
    <dgm:pt modelId="{A4BD21C0-E36C-43CC-A722-C806C6EC7FAF}" type="pres">
      <dgm:prSet presAssocID="{57581CB0-0FD4-48C6-B82B-AD6028772BFA}" presName="text3" presStyleLbl="fgAcc3" presStyleIdx="3" presStyleCnt="4" custScaleY="49518">
        <dgm:presLayoutVars>
          <dgm:chPref val="3"/>
        </dgm:presLayoutVars>
      </dgm:prSet>
      <dgm:spPr/>
    </dgm:pt>
    <dgm:pt modelId="{8EA9DDC3-146A-43E1-B7E9-5C01DB9BB457}" type="pres">
      <dgm:prSet presAssocID="{57581CB0-0FD4-48C6-B82B-AD6028772BFA}" presName="hierChild4" presStyleCnt="0"/>
      <dgm:spPr/>
    </dgm:pt>
    <dgm:pt modelId="{B86492E8-95FD-4C0F-BCD0-8CEEF05049FD}" type="pres">
      <dgm:prSet presAssocID="{7BB13ED5-379A-430A-BDF3-2ABB7BB11D16}" presName="Name23" presStyleLbl="parChTrans1D4" presStyleIdx="3" presStyleCnt="4"/>
      <dgm:spPr/>
    </dgm:pt>
    <dgm:pt modelId="{70191C3B-8D11-46A8-A28F-84BFA2662572}" type="pres">
      <dgm:prSet presAssocID="{0AB9ADDC-DE4D-4E43-9EFB-75F03F323FD6}" presName="hierRoot4" presStyleCnt="0"/>
      <dgm:spPr/>
    </dgm:pt>
    <dgm:pt modelId="{F9ECD39B-115F-4FDD-BF22-3E56D92F75B6}" type="pres">
      <dgm:prSet presAssocID="{0AB9ADDC-DE4D-4E43-9EFB-75F03F323FD6}" presName="composite4" presStyleCnt="0"/>
      <dgm:spPr/>
    </dgm:pt>
    <dgm:pt modelId="{4F8B1A30-64EE-4BE1-9B08-2498E22BA2A0}" type="pres">
      <dgm:prSet presAssocID="{0AB9ADDC-DE4D-4E43-9EFB-75F03F323FD6}" presName="background4" presStyleLbl="node4" presStyleIdx="3" presStyleCnt="4"/>
      <dgm:spPr/>
    </dgm:pt>
    <dgm:pt modelId="{95F90BBB-2D33-4E62-9C89-49A0D221C930}" type="pres">
      <dgm:prSet presAssocID="{0AB9ADDC-DE4D-4E43-9EFB-75F03F323FD6}" presName="text4" presStyleLbl="fgAcc4" presStyleIdx="3" presStyleCnt="4">
        <dgm:presLayoutVars>
          <dgm:chPref val="3"/>
        </dgm:presLayoutVars>
      </dgm:prSet>
      <dgm:spPr/>
    </dgm:pt>
    <dgm:pt modelId="{B18D52F4-DE6E-4EA0-913E-B6FA0A7C0399}" type="pres">
      <dgm:prSet presAssocID="{0AB9ADDC-DE4D-4E43-9EFB-75F03F323FD6}" presName="hierChild5" presStyleCnt="0"/>
      <dgm:spPr/>
    </dgm:pt>
  </dgm:ptLst>
  <dgm:cxnLst>
    <dgm:cxn modelId="{0719B010-7788-42BF-B52C-C01E72BFD308}" srcId="{E1024EC3-B3A8-4F5D-8E3D-BBED9C7E22D7}" destId="{78964425-39F8-4D73-984C-3404F03AAA27}" srcOrd="0" destOrd="0" parTransId="{65DBE480-F654-4608-8AB9-35BBBE0A1651}" sibTransId="{B52EB083-6281-44AF-BB4D-0CF30C74117C}"/>
    <dgm:cxn modelId="{E47A7213-C540-4324-B814-B9041B968E8C}" srcId="{57581CB0-0FD4-48C6-B82B-AD6028772BFA}" destId="{0AB9ADDC-DE4D-4E43-9EFB-75F03F323FD6}" srcOrd="0" destOrd="0" parTransId="{7BB13ED5-379A-430A-BDF3-2ABB7BB11D16}" sibTransId="{14AC1442-1FB2-47CC-8F2B-BCDB51FBCBFA}"/>
    <dgm:cxn modelId="{AC777D19-3AE9-412B-B7B6-B112C14DF573}" type="presOf" srcId="{106708F9-AEED-492E-95C2-F868545C44C4}" destId="{4D741EE5-0C61-43AF-B0EA-9B11A05CCF37}" srcOrd="0" destOrd="0" presId="urn:microsoft.com/office/officeart/2005/8/layout/hierarchy1"/>
    <dgm:cxn modelId="{31175229-2EF3-443E-A3DF-FF1069732A21}" type="presOf" srcId="{F15C9D14-BF89-4521-B2FD-084B0F4C91FB}" destId="{BD8CF4C2-65F7-475A-884B-A1CB28F75A7D}" srcOrd="0" destOrd="0" presId="urn:microsoft.com/office/officeart/2005/8/layout/hierarchy1"/>
    <dgm:cxn modelId="{561F7131-1D85-453B-BD8A-5EFEC9DE33DC}" srcId="{95A52321-CB5C-4C8F-B174-DA7111B87541}" destId="{E1024EC3-B3A8-4F5D-8E3D-BBED9C7E22D7}" srcOrd="0" destOrd="0" parTransId="{24915F05-F044-4FA3-816A-96BD0E4EF6E4}" sibTransId="{7DB8491D-1101-45B7-B648-F5CF81854008}"/>
    <dgm:cxn modelId="{E61FB239-6F95-4FE3-83C4-9CCDEA857CFE}" type="presOf" srcId="{55F8B27A-F3F9-411F-98AB-6C4851B0C177}" destId="{AA5B078A-B2D4-45FA-B931-B1B5D7DDC62E}" srcOrd="0" destOrd="0" presId="urn:microsoft.com/office/officeart/2005/8/layout/hierarchy1"/>
    <dgm:cxn modelId="{1A026D5F-783B-4DFA-B2C6-3D609FFFC641}" type="presOf" srcId="{3FE24DDC-2AB2-4BF9-AB00-02DF8EE1FA33}" destId="{3C87AAC8-6584-4FA4-A458-192EF9E67018}" srcOrd="0" destOrd="0" presId="urn:microsoft.com/office/officeart/2005/8/layout/hierarchy1"/>
    <dgm:cxn modelId="{8CE43060-93B7-4592-945D-52693D766253}" type="presOf" srcId="{E1024EC3-B3A8-4F5D-8E3D-BBED9C7E22D7}" destId="{16E701BB-A2A6-4ABB-BC0D-ABB077AC9F32}" srcOrd="0" destOrd="0" presId="urn:microsoft.com/office/officeart/2005/8/layout/hierarchy1"/>
    <dgm:cxn modelId="{44FE2444-922D-4923-A599-606F105E99E4}" srcId="{95A52321-CB5C-4C8F-B174-DA7111B87541}" destId="{605A6549-F634-47E6-8F11-81396F4C850C}" srcOrd="1" destOrd="0" parTransId="{72382C59-97F6-4B93-AE8A-C5D6DA3AC106}" sibTransId="{FE9B60D6-0663-4A5D-A15C-1B559D3679D4}"/>
    <dgm:cxn modelId="{DF6CC64A-92D7-4A2E-97B8-A0E452F55350}" type="presOf" srcId="{95A52321-CB5C-4C8F-B174-DA7111B87541}" destId="{763646BB-1C02-49D7-B208-8E0A7771726F}" srcOrd="0" destOrd="0" presId="urn:microsoft.com/office/officeart/2005/8/layout/hierarchy1"/>
    <dgm:cxn modelId="{2BEF784C-2156-4068-88F3-C95CE32C8422}" type="presOf" srcId="{78964425-39F8-4D73-984C-3404F03AAA27}" destId="{AEB15846-2C53-44A0-97E2-5B82041BD1C2}" srcOrd="0" destOrd="0" presId="urn:microsoft.com/office/officeart/2005/8/layout/hierarchy1"/>
    <dgm:cxn modelId="{C919DD6E-F6BA-4448-9295-B0D7CE888D53}" type="presOf" srcId="{24915F05-F044-4FA3-816A-96BD0E4EF6E4}" destId="{0722A85E-D1FA-44B6-A537-FDD0B8343011}" srcOrd="0" destOrd="0" presId="urn:microsoft.com/office/officeart/2005/8/layout/hierarchy1"/>
    <dgm:cxn modelId="{85685474-C662-4CBD-9248-BB4050679405}" type="presOf" srcId="{A7036B7B-8FD5-4977-A82E-73EC75626C93}" destId="{8F81B7F3-08E1-4969-ACE9-36AB857BB9D4}" srcOrd="0" destOrd="0" presId="urn:microsoft.com/office/officeart/2005/8/layout/hierarchy1"/>
    <dgm:cxn modelId="{DEFDA757-0F4B-47B4-896A-A73A92D12179}" type="presOf" srcId="{E0793E4B-C782-4218-819B-A27222B83EC3}" destId="{DD0E59A4-549E-4DBA-A15B-A132A3265BD7}" srcOrd="0" destOrd="0" presId="urn:microsoft.com/office/officeart/2005/8/layout/hierarchy1"/>
    <dgm:cxn modelId="{2E18C080-3BDE-442E-A341-9320CEE82A14}" type="presOf" srcId="{65DBE480-F654-4608-8AB9-35BBBE0A1651}" destId="{7849F656-A4E6-4793-853D-2226E3442188}" srcOrd="0" destOrd="0" presId="urn:microsoft.com/office/officeart/2005/8/layout/hierarchy1"/>
    <dgm:cxn modelId="{2BD1BC88-8405-4830-AA8A-61884F7D0004}" type="presOf" srcId="{72382C59-97F6-4B93-AE8A-C5D6DA3AC106}" destId="{995DDCD8-7740-4DD3-A08F-FDDD600EFEC3}" srcOrd="0" destOrd="0" presId="urn:microsoft.com/office/officeart/2005/8/layout/hierarchy1"/>
    <dgm:cxn modelId="{9D0CE48E-6E89-45E1-83D8-6462D0E43FCC}" type="presOf" srcId="{605A6549-F634-47E6-8F11-81396F4C850C}" destId="{FA0FBBBF-0E81-4034-8545-F328F6110062}" srcOrd="0" destOrd="0" presId="urn:microsoft.com/office/officeart/2005/8/layout/hierarchy1"/>
    <dgm:cxn modelId="{71E7199A-8104-4D8B-997B-87B21E75B8E9}" type="presOf" srcId="{0AB9ADDC-DE4D-4E43-9EFB-75F03F323FD6}" destId="{95F90BBB-2D33-4E62-9C89-49A0D221C930}" srcOrd="0" destOrd="0" presId="urn:microsoft.com/office/officeart/2005/8/layout/hierarchy1"/>
    <dgm:cxn modelId="{E362A0AA-8BDF-4C53-A4AD-901F28040C18}" type="presOf" srcId="{1ECCCB24-0CB2-4094-9B59-504FA68EA861}" destId="{B7B5DA9D-0982-481C-BAB0-1D9209F508CD}" srcOrd="0" destOrd="0" presId="urn:microsoft.com/office/officeart/2005/8/layout/hierarchy1"/>
    <dgm:cxn modelId="{15CA06AF-C38C-4C64-981E-54C3BD6663E6}" srcId="{A7036B7B-8FD5-4977-A82E-73EC75626C93}" destId="{AEED0057-7E91-4E35-A709-261B921EA811}" srcOrd="0" destOrd="0" parTransId="{9A977F6B-257D-422B-9C41-7407F34BFCD2}" sibTransId="{B3722EE7-632D-4E35-B1F8-9E42C900E5E1}"/>
    <dgm:cxn modelId="{C9CF9AB1-F207-418B-9BAA-B7009D422855}" srcId="{AEED0057-7E91-4E35-A709-261B921EA811}" destId="{3FE24DDC-2AB2-4BF9-AB00-02DF8EE1FA33}" srcOrd="0" destOrd="0" parTransId="{BACF9C9E-6353-4AAB-8A5E-DCE208E4A725}" sibTransId="{BC9130AB-C024-4B0F-9115-3B870E94049E}"/>
    <dgm:cxn modelId="{58AFB8B3-1AF6-4B1B-80E2-3BE4E8488243}" type="presOf" srcId="{AEED0057-7E91-4E35-A709-261B921EA811}" destId="{F4EDC32D-CE74-494E-8357-825539C76ACA}" srcOrd="0" destOrd="0" presId="urn:microsoft.com/office/officeart/2005/8/layout/hierarchy1"/>
    <dgm:cxn modelId="{C57672BF-16A9-439D-9D10-4C086427B0B8}" srcId="{E0793E4B-C782-4218-819B-A27222B83EC3}" destId="{A7036B7B-8FD5-4977-A82E-73EC75626C93}" srcOrd="1" destOrd="0" parTransId="{1ECCCB24-0CB2-4094-9B59-504FA68EA861}" sibTransId="{2E09416B-C314-4150-A67F-79F2C350AA85}"/>
    <dgm:cxn modelId="{508CBBC0-8A70-4063-B139-33D6BC4AE578}" srcId="{E0793E4B-C782-4218-819B-A27222B83EC3}" destId="{95A52321-CB5C-4C8F-B174-DA7111B87541}" srcOrd="0" destOrd="0" parTransId="{5F6DC786-3684-46B5-95CB-0346B734405D}" sibTransId="{F6A252D4-7191-4BBD-8E6F-3DB7BFC7FE74}"/>
    <dgm:cxn modelId="{7BF5E3C1-0649-485E-B342-5924E586A29B}" srcId="{77A38AD1-4D04-418B-BAFB-8578D0C92EE1}" destId="{E0793E4B-C782-4218-819B-A27222B83EC3}" srcOrd="0" destOrd="0" parTransId="{D31B486A-9AAC-4A06-AC9A-794F3BB150C5}" sibTransId="{3835563D-2870-43F3-A0CC-4FC760EBE475}"/>
    <dgm:cxn modelId="{802E2AC6-FC5D-4954-8016-4A0C0565BD5D}" srcId="{A7036B7B-8FD5-4977-A82E-73EC75626C93}" destId="{57581CB0-0FD4-48C6-B82B-AD6028772BFA}" srcOrd="1" destOrd="0" parTransId="{106708F9-AEED-492E-95C2-F868545C44C4}" sibTransId="{C1859F9B-33C7-4B9C-9621-49337C5C5166}"/>
    <dgm:cxn modelId="{50A655D2-2624-42C9-98CB-E174065639D7}" type="presOf" srcId="{57581CB0-0FD4-48C6-B82B-AD6028772BFA}" destId="{A4BD21C0-E36C-43CC-A722-C806C6EC7FAF}" srcOrd="0" destOrd="0" presId="urn:microsoft.com/office/officeart/2005/8/layout/hierarchy1"/>
    <dgm:cxn modelId="{F38B20D6-9D3B-46C9-A93B-97E670CB6B99}" type="presOf" srcId="{5F6DC786-3684-46B5-95CB-0346B734405D}" destId="{1AA1D0C4-A3D9-4E26-A7C3-70AFC6D2772D}" srcOrd="0" destOrd="0" presId="urn:microsoft.com/office/officeart/2005/8/layout/hierarchy1"/>
    <dgm:cxn modelId="{BE5A3FDC-BDA9-4389-86CE-9CF38CB83B97}" srcId="{605A6549-F634-47E6-8F11-81396F4C850C}" destId="{F15C9D14-BF89-4521-B2FD-084B0F4C91FB}" srcOrd="0" destOrd="0" parTransId="{55F8B27A-F3F9-411F-98AB-6C4851B0C177}" sibTransId="{20FE8E46-5774-4CE9-A882-EDB87527E3D9}"/>
    <dgm:cxn modelId="{F9729BDD-6819-4CE1-B6E9-188B93A84150}" type="presOf" srcId="{BACF9C9E-6353-4AAB-8A5E-DCE208E4A725}" destId="{1CCD7FCF-9A33-4FAA-876A-CF517F7EE12E}" srcOrd="0" destOrd="0" presId="urn:microsoft.com/office/officeart/2005/8/layout/hierarchy1"/>
    <dgm:cxn modelId="{778C77E4-5AB1-4248-9F20-61947B1EE303}" type="presOf" srcId="{7BB13ED5-379A-430A-BDF3-2ABB7BB11D16}" destId="{B86492E8-95FD-4C0F-BCD0-8CEEF05049FD}" srcOrd="0" destOrd="0" presId="urn:microsoft.com/office/officeart/2005/8/layout/hierarchy1"/>
    <dgm:cxn modelId="{1E8AFDF2-900B-4E67-B184-95D735384F18}" type="presOf" srcId="{9A977F6B-257D-422B-9C41-7407F34BFCD2}" destId="{87553392-EFA6-4676-A90D-C408C0E1B998}" srcOrd="0" destOrd="0" presId="urn:microsoft.com/office/officeart/2005/8/layout/hierarchy1"/>
    <dgm:cxn modelId="{9FB126F6-00B2-4CBB-A3C9-A4D7CB47D3C2}" type="presOf" srcId="{77A38AD1-4D04-418B-BAFB-8578D0C92EE1}" destId="{679904B7-ADDA-49A5-A335-131B0C499D5B}" srcOrd="0" destOrd="0" presId="urn:microsoft.com/office/officeart/2005/8/layout/hierarchy1"/>
    <dgm:cxn modelId="{CFA06526-D289-441A-A366-DEBD7AF66FE7}" type="presParOf" srcId="{679904B7-ADDA-49A5-A335-131B0C499D5B}" destId="{B649EA5D-6844-4DFA-BE7F-EB6365A9C722}" srcOrd="0" destOrd="0" presId="urn:microsoft.com/office/officeart/2005/8/layout/hierarchy1"/>
    <dgm:cxn modelId="{3F1DF1E3-9217-4327-A29B-2495B5F60E70}" type="presParOf" srcId="{B649EA5D-6844-4DFA-BE7F-EB6365A9C722}" destId="{679D5E78-6AE4-4E6A-B7B3-10BF2D12D444}" srcOrd="0" destOrd="0" presId="urn:microsoft.com/office/officeart/2005/8/layout/hierarchy1"/>
    <dgm:cxn modelId="{C7BDFBF0-CAD8-47EA-B348-CFCE42E8D8AC}" type="presParOf" srcId="{679D5E78-6AE4-4E6A-B7B3-10BF2D12D444}" destId="{0011E630-7C66-4903-A4D4-3DE88C8EC223}" srcOrd="0" destOrd="0" presId="urn:microsoft.com/office/officeart/2005/8/layout/hierarchy1"/>
    <dgm:cxn modelId="{A072BFCB-81B8-4B8A-97AE-10798DB52705}" type="presParOf" srcId="{679D5E78-6AE4-4E6A-B7B3-10BF2D12D444}" destId="{DD0E59A4-549E-4DBA-A15B-A132A3265BD7}" srcOrd="1" destOrd="0" presId="urn:microsoft.com/office/officeart/2005/8/layout/hierarchy1"/>
    <dgm:cxn modelId="{4FBB2BB1-444F-4AA3-8E2C-674BD5BEDA15}" type="presParOf" srcId="{B649EA5D-6844-4DFA-BE7F-EB6365A9C722}" destId="{16D03E02-00D3-4AAF-8F79-76935D4960B8}" srcOrd="1" destOrd="0" presId="urn:microsoft.com/office/officeart/2005/8/layout/hierarchy1"/>
    <dgm:cxn modelId="{BE146D4C-5E70-46BC-8629-7118026EE169}" type="presParOf" srcId="{16D03E02-00D3-4AAF-8F79-76935D4960B8}" destId="{1AA1D0C4-A3D9-4E26-A7C3-70AFC6D2772D}" srcOrd="0" destOrd="0" presId="urn:microsoft.com/office/officeart/2005/8/layout/hierarchy1"/>
    <dgm:cxn modelId="{4B3BBC3D-E8F8-4A79-9C36-EFA6228FDDBD}" type="presParOf" srcId="{16D03E02-00D3-4AAF-8F79-76935D4960B8}" destId="{AFB0CA86-1DD3-44E4-B319-40A43E5FF725}" srcOrd="1" destOrd="0" presId="urn:microsoft.com/office/officeart/2005/8/layout/hierarchy1"/>
    <dgm:cxn modelId="{03C3C154-A436-47B3-AAFD-DAEB338D1603}" type="presParOf" srcId="{AFB0CA86-1DD3-44E4-B319-40A43E5FF725}" destId="{960FB531-F040-4FBD-967B-5CB876C78DA2}" srcOrd="0" destOrd="0" presId="urn:microsoft.com/office/officeart/2005/8/layout/hierarchy1"/>
    <dgm:cxn modelId="{64C9DC7D-F9EC-45DA-862F-B8AD7FC16CF3}" type="presParOf" srcId="{960FB531-F040-4FBD-967B-5CB876C78DA2}" destId="{E2D5C25E-90C6-412A-A3D9-655B99F120EC}" srcOrd="0" destOrd="0" presId="urn:microsoft.com/office/officeart/2005/8/layout/hierarchy1"/>
    <dgm:cxn modelId="{D6E71C44-F168-4B2B-BBB7-1BE474587797}" type="presParOf" srcId="{960FB531-F040-4FBD-967B-5CB876C78DA2}" destId="{763646BB-1C02-49D7-B208-8E0A7771726F}" srcOrd="1" destOrd="0" presId="urn:microsoft.com/office/officeart/2005/8/layout/hierarchy1"/>
    <dgm:cxn modelId="{0DE41A06-9607-49A1-82F0-CB7998658723}" type="presParOf" srcId="{AFB0CA86-1DD3-44E4-B319-40A43E5FF725}" destId="{DD7D0279-C10A-4D29-8D1A-B34586823680}" srcOrd="1" destOrd="0" presId="urn:microsoft.com/office/officeart/2005/8/layout/hierarchy1"/>
    <dgm:cxn modelId="{758C4CDA-07F6-47DE-8114-A74D562DC528}" type="presParOf" srcId="{DD7D0279-C10A-4D29-8D1A-B34586823680}" destId="{0722A85E-D1FA-44B6-A537-FDD0B8343011}" srcOrd="0" destOrd="0" presId="urn:microsoft.com/office/officeart/2005/8/layout/hierarchy1"/>
    <dgm:cxn modelId="{17B0D577-F146-4C3C-B8AA-88C7D82BCF71}" type="presParOf" srcId="{DD7D0279-C10A-4D29-8D1A-B34586823680}" destId="{C618F134-7B83-4E54-A939-961B3EAC1044}" srcOrd="1" destOrd="0" presId="urn:microsoft.com/office/officeart/2005/8/layout/hierarchy1"/>
    <dgm:cxn modelId="{538519B1-1C46-405B-BB76-7FCF2C8ACB7B}" type="presParOf" srcId="{C618F134-7B83-4E54-A939-961B3EAC1044}" destId="{CF6C8DE2-DACD-4207-AC76-03D21C8E7FEC}" srcOrd="0" destOrd="0" presId="urn:microsoft.com/office/officeart/2005/8/layout/hierarchy1"/>
    <dgm:cxn modelId="{4AA7F103-BCF2-4865-A6F2-5EF1275F6D01}" type="presParOf" srcId="{CF6C8DE2-DACD-4207-AC76-03D21C8E7FEC}" destId="{D5E40B36-61EE-4A11-8BB2-E079AA956190}" srcOrd="0" destOrd="0" presId="urn:microsoft.com/office/officeart/2005/8/layout/hierarchy1"/>
    <dgm:cxn modelId="{79517C86-AA1E-4E44-BD74-D1B0FBBB1DE1}" type="presParOf" srcId="{CF6C8DE2-DACD-4207-AC76-03D21C8E7FEC}" destId="{16E701BB-A2A6-4ABB-BC0D-ABB077AC9F32}" srcOrd="1" destOrd="0" presId="urn:microsoft.com/office/officeart/2005/8/layout/hierarchy1"/>
    <dgm:cxn modelId="{9E08909C-D8B0-476A-B59A-160D28348BF3}" type="presParOf" srcId="{C618F134-7B83-4E54-A939-961B3EAC1044}" destId="{C83AFD4A-E8AF-461A-B217-CEBF45694D66}" srcOrd="1" destOrd="0" presId="urn:microsoft.com/office/officeart/2005/8/layout/hierarchy1"/>
    <dgm:cxn modelId="{E7215C47-211A-471A-8342-7853C14BD6C0}" type="presParOf" srcId="{C83AFD4A-E8AF-461A-B217-CEBF45694D66}" destId="{7849F656-A4E6-4793-853D-2226E3442188}" srcOrd="0" destOrd="0" presId="urn:microsoft.com/office/officeart/2005/8/layout/hierarchy1"/>
    <dgm:cxn modelId="{4407F43C-34E4-4448-B909-44F6C7E9A312}" type="presParOf" srcId="{C83AFD4A-E8AF-461A-B217-CEBF45694D66}" destId="{FC378151-F0DA-4C79-8655-ECAB29A580F2}" srcOrd="1" destOrd="0" presId="urn:microsoft.com/office/officeart/2005/8/layout/hierarchy1"/>
    <dgm:cxn modelId="{9E7DBAB3-ED3C-4F8C-BCDF-A385C5D2CF6C}" type="presParOf" srcId="{FC378151-F0DA-4C79-8655-ECAB29A580F2}" destId="{08E3B619-D93F-4B5D-9F39-48875AF17419}" srcOrd="0" destOrd="0" presId="urn:microsoft.com/office/officeart/2005/8/layout/hierarchy1"/>
    <dgm:cxn modelId="{CC5FF14B-3A75-4236-8943-04F4E9D56C92}" type="presParOf" srcId="{08E3B619-D93F-4B5D-9F39-48875AF17419}" destId="{BA3A3A8E-9588-438E-A4AB-004A99EB0853}" srcOrd="0" destOrd="0" presId="urn:microsoft.com/office/officeart/2005/8/layout/hierarchy1"/>
    <dgm:cxn modelId="{8AEC4958-36EC-45A9-A831-218860816243}" type="presParOf" srcId="{08E3B619-D93F-4B5D-9F39-48875AF17419}" destId="{AEB15846-2C53-44A0-97E2-5B82041BD1C2}" srcOrd="1" destOrd="0" presId="urn:microsoft.com/office/officeart/2005/8/layout/hierarchy1"/>
    <dgm:cxn modelId="{A0B4C599-8B55-4721-AADC-63F103AE151C}" type="presParOf" srcId="{FC378151-F0DA-4C79-8655-ECAB29A580F2}" destId="{90A2ADCE-C3F9-4B9A-9CE5-80D748497BC5}" srcOrd="1" destOrd="0" presId="urn:microsoft.com/office/officeart/2005/8/layout/hierarchy1"/>
    <dgm:cxn modelId="{7AF3372B-DD14-465E-B3A6-11FE4B97D7D6}" type="presParOf" srcId="{DD7D0279-C10A-4D29-8D1A-B34586823680}" destId="{995DDCD8-7740-4DD3-A08F-FDDD600EFEC3}" srcOrd="2" destOrd="0" presId="urn:microsoft.com/office/officeart/2005/8/layout/hierarchy1"/>
    <dgm:cxn modelId="{7A0AB02B-E108-47A9-B791-8C1AAAD4EA65}" type="presParOf" srcId="{DD7D0279-C10A-4D29-8D1A-B34586823680}" destId="{5DEFECA7-8669-49B7-9A93-FEE75E5DA3EC}" srcOrd="3" destOrd="0" presId="urn:microsoft.com/office/officeart/2005/8/layout/hierarchy1"/>
    <dgm:cxn modelId="{4DCE1BC1-DDD1-47E2-88A8-0D1FDC978A10}" type="presParOf" srcId="{5DEFECA7-8669-49B7-9A93-FEE75E5DA3EC}" destId="{E9387401-F3E9-4F12-BF13-EA3EB8B24369}" srcOrd="0" destOrd="0" presId="urn:microsoft.com/office/officeart/2005/8/layout/hierarchy1"/>
    <dgm:cxn modelId="{1AA5E987-9C01-4D3B-AECC-733C4499E6A5}" type="presParOf" srcId="{E9387401-F3E9-4F12-BF13-EA3EB8B24369}" destId="{DE12EA38-6F74-4D33-A062-6C84CA95EE9A}" srcOrd="0" destOrd="0" presId="urn:microsoft.com/office/officeart/2005/8/layout/hierarchy1"/>
    <dgm:cxn modelId="{0D0DE3EF-3659-4D4A-AD8E-566F573B0971}" type="presParOf" srcId="{E9387401-F3E9-4F12-BF13-EA3EB8B24369}" destId="{FA0FBBBF-0E81-4034-8545-F328F6110062}" srcOrd="1" destOrd="0" presId="urn:microsoft.com/office/officeart/2005/8/layout/hierarchy1"/>
    <dgm:cxn modelId="{8EA80067-221E-4955-8A2E-D66766CF180A}" type="presParOf" srcId="{5DEFECA7-8669-49B7-9A93-FEE75E5DA3EC}" destId="{139636B9-D43B-4417-ACAC-4B86497355CC}" srcOrd="1" destOrd="0" presId="urn:microsoft.com/office/officeart/2005/8/layout/hierarchy1"/>
    <dgm:cxn modelId="{D5FDC536-A2BC-46DC-B3D4-143D2C64B687}" type="presParOf" srcId="{139636B9-D43B-4417-ACAC-4B86497355CC}" destId="{AA5B078A-B2D4-45FA-B931-B1B5D7DDC62E}" srcOrd="0" destOrd="0" presId="urn:microsoft.com/office/officeart/2005/8/layout/hierarchy1"/>
    <dgm:cxn modelId="{2CF3A754-595A-4656-B1BE-E2488EFD94A6}" type="presParOf" srcId="{139636B9-D43B-4417-ACAC-4B86497355CC}" destId="{C280590D-042E-40AD-8AF0-1EC99D107E93}" srcOrd="1" destOrd="0" presId="urn:microsoft.com/office/officeart/2005/8/layout/hierarchy1"/>
    <dgm:cxn modelId="{472E4815-E613-46E9-BAA0-80931356DA9E}" type="presParOf" srcId="{C280590D-042E-40AD-8AF0-1EC99D107E93}" destId="{BA723245-A377-4555-9012-1F0933F2313B}" srcOrd="0" destOrd="0" presId="urn:microsoft.com/office/officeart/2005/8/layout/hierarchy1"/>
    <dgm:cxn modelId="{16DD2A47-7D9C-45E9-A54E-5120050C6BC1}" type="presParOf" srcId="{BA723245-A377-4555-9012-1F0933F2313B}" destId="{4707AAAB-1C63-4430-BED8-E14689986935}" srcOrd="0" destOrd="0" presId="urn:microsoft.com/office/officeart/2005/8/layout/hierarchy1"/>
    <dgm:cxn modelId="{556E71D5-E8EC-4BC0-BF27-08B9F0AE3F1B}" type="presParOf" srcId="{BA723245-A377-4555-9012-1F0933F2313B}" destId="{BD8CF4C2-65F7-475A-884B-A1CB28F75A7D}" srcOrd="1" destOrd="0" presId="urn:microsoft.com/office/officeart/2005/8/layout/hierarchy1"/>
    <dgm:cxn modelId="{F8B44501-9730-4543-88F2-B9F208BE1667}" type="presParOf" srcId="{C280590D-042E-40AD-8AF0-1EC99D107E93}" destId="{DABBB389-8293-48F2-9754-8B16C2F33AEE}" srcOrd="1" destOrd="0" presId="urn:microsoft.com/office/officeart/2005/8/layout/hierarchy1"/>
    <dgm:cxn modelId="{E5FF13E0-366E-4A91-AAD1-75321E83831D}" type="presParOf" srcId="{16D03E02-00D3-4AAF-8F79-76935D4960B8}" destId="{B7B5DA9D-0982-481C-BAB0-1D9209F508CD}" srcOrd="2" destOrd="0" presId="urn:microsoft.com/office/officeart/2005/8/layout/hierarchy1"/>
    <dgm:cxn modelId="{C7C99921-2C40-4B15-B10C-31EBA49B15D3}" type="presParOf" srcId="{16D03E02-00D3-4AAF-8F79-76935D4960B8}" destId="{6B5E3DEB-6E37-4179-91AE-921D74006AAA}" srcOrd="3" destOrd="0" presId="urn:microsoft.com/office/officeart/2005/8/layout/hierarchy1"/>
    <dgm:cxn modelId="{69151418-6E1B-4688-BEBE-5C03F804D79A}" type="presParOf" srcId="{6B5E3DEB-6E37-4179-91AE-921D74006AAA}" destId="{D82811B8-1902-4811-9651-75B158D2F973}" srcOrd="0" destOrd="0" presId="urn:microsoft.com/office/officeart/2005/8/layout/hierarchy1"/>
    <dgm:cxn modelId="{77937C43-B25F-4A91-8E6B-4BBEEEFD8AE4}" type="presParOf" srcId="{D82811B8-1902-4811-9651-75B158D2F973}" destId="{F39BCA1C-526E-43B0-BCC7-C7B501988A4C}" srcOrd="0" destOrd="0" presId="urn:microsoft.com/office/officeart/2005/8/layout/hierarchy1"/>
    <dgm:cxn modelId="{E4CC0551-5CCD-4CB4-A6DE-FD799636BDC5}" type="presParOf" srcId="{D82811B8-1902-4811-9651-75B158D2F973}" destId="{8F81B7F3-08E1-4969-ACE9-36AB857BB9D4}" srcOrd="1" destOrd="0" presId="urn:microsoft.com/office/officeart/2005/8/layout/hierarchy1"/>
    <dgm:cxn modelId="{129F752E-3AD6-49CD-A002-3988DE751ADD}" type="presParOf" srcId="{6B5E3DEB-6E37-4179-91AE-921D74006AAA}" destId="{67531E6F-74DA-426F-9FB5-D9C164920629}" srcOrd="1" destOrd="0" presId="urn:microsoft.com/office/officeart/2005/8/layout/hierarchy1"/>
    <dgm:cxn modelId="{BFE23F1C-49A4-4BE0-B3E0-EB4E48C91EBF}" type="presParOf" srcId="{67531E6F-74DA-426F-9FB5-D9C164920629}" destId="{87553392-EFA6-4676-A90D-C408C0E1B998}" srcOrd="0" destOrd="0" presId="urn:microsoft.com/office/officeart/2005/8/layout/hierarchy1"/>
    <dgm:cxn modelId="{32FFB9CE-D2ED-4060-A3CF-92FB0B3873ED}" type="presParOf" srcId="{67531E6F-74DA-426F-9FB5-D9C164920629}" destId="{6AB0F004-4541-4FCA-BA64-864A8459F41F}" srcOrd="1" destOrd="0" presId="urn:microsoft.com/office/officeart/2005/8/layout/hierarchy1"/>
    <dgm:cxn modelId="{8EF7515F-014D-40B1-B90B-D9402D013D75}" type="presParOf" srcId="{6AB0F004-4541-4FCA-BA64-864A8459F41F}" destId="{4C9A3A68-F3F6-4D94-9553-8401CEBA32A7}" srcOrd="0" destOrd="0" presId="urn:microsoft.com/office/officeart/2005/8/layout/hierarchy1"/>
    <dgm:cxn modelId="{4D8D6214-BE41-4F45-870C-3A1FCEC3212C}" type="presParOf" srcId="{4C9A3A68-F3F6-4D94-9553-8401CEBA32A7}" destId="{8051338A-9EF5-427F-B687-FB634A7D2CCF}" srcOrd="0" destOrd="0" presId="urn:microsoft.com/office/officeart/2005/8/layout/hierarchy1"/>
    <dgm:cxn modelId="{300FF05B-F09A-4232-9883-DAEDE60E9232}" type="presParOf" srcId="{4C9A3A68-F3F6-4D94-9553-8401CEBA32A7}" destId="{F4EDC32D-CE74-494E-8357-825539C76ACA}" srcOrd="1" destOrd="0" presId="urn:microsoft.com/office/officeart/2005/8/layout/hierarchy1"/>
    <dgm:cxn modelId="{87CC4157-1D85-405A-97E6-246933EF9FD8}" type="presParOf" srcId="{6AB0F004-4541-4FCA-BA64-864A8459F41F}" destId="{000AF440-8216-45CC-B2AA-FDCFC6184551}" srcOrd="1" destOrd="0" presId="urn:microsoft.com/office/officeart/2005/8/layout/hierarchy1"/>
    <dgm:cxn modelId="{FDF719FE-0D88-41F7-BFEA-633B3000E0E1}" type="presParOf" srcId="{000AF440-8216-45CC-B2AA-FDCFC6184551}" destId="{1CCD7FCF-9A33-4FAA-876A-CF517F7EE12E}" srcOrd="0" destOrd="0" presId="urn:microsoft.com/office/officeart/2005/8/layout/hierarchy1"/>
    <dgm:cxn modelId="{93BE3F7F-172D-403E-8745-745A427C29E1}" type="presParOf" srcId="{000AF440-8216-45CC-B2AA-FDCFC6184551}" destId="{35C76E3F-B48A-4401-A940-BB72C8A4796D}" srcOrd="1" destOrd="0" presId="urn:microsoft.com/office/officeart/2005/8/layout/hierarchy1"/>
    <dgm:cxn modelId="{D6463374-0319-46A0-92AF-BADC64F8498A}" type="presParOf" srcId="{35C76E3F-B48A-4401-A940-BB72C8A4796D}" destId="{C3EF6FA3-91DB-4DF1-A7B9-3ECC9FD3100C}" srcOrd="0" destOrd="0" presId="urn:microsoft.com/office/officeart/2005/8/layout/hierarchy1"/>
    <dgm:cxn modelId="{CAC18633-EB23-465A-A56D-FC8B90B71E00}" type="presParOf" srcId="{C3EF6FA3-91DB-4DF1-A7B9-3ECC9FD3100C}" destId="{81448799-3A6B-4435-BF49-FF1B3AD00738}" srcOrd="0" destOrd="0" presId="urn:microsoft.com/office/officeart/2005/8/layout/hierarchy1"/>
    <dgm:cxn modelId="{963B58ED-EFA5-4043-BBF7-948AAC4248B2}" type="presParOf" srcId="{C3EF6FA3-91DB-4DF1-A7B9-3ECC9FD3100C}" destId="{3C87AAC8-6584-4FA4-A458-192EF9E67018}" srcOrd="1" destOrd="0" presId="urn:microsoft.com/office/officeart/2005/8/layout/hierarchy1"/>
    <dgm:cxn modelId="{707DE37B-C05C-430D-8C5C-C6B4960EBB54}" type="presParOf" srcId="{35C76E3F-B48A-4401-A940-BB72C8A4796D}" destId="{381C8A6A-8F94-46C5-ACE8-56BBCD15A531}" srcOrd="1" destOrd="0" presId="urn:microsoft.com/office/officeart/2005/8/layout/hierarchy1"/>
    <dgm:cxn modelId="{133F9577-746E-49FC-A6CD-B440395A6A86}" type="presParOf" srcId="{67531E6F-74DA-426F-9FB5-D9C164920629}" destId="{4D741EE5-0C61-43AF-B0EA-9B11A05CCF37}" srcOrd="2" destOrd="0" presId="urn:microsoft.com/office/officeart/2005/8/layout/hierarchy1"/>
    <dgm:cxn modelId="{B74F0AD5-FE4E-44B2-B0CD-39B91830E57E}" type="presParOf" srcId="{67531E6F-74DA-426F-9FB5-D9C164920629}" destId="{4331FB96-DD40-4BF2-B39E-6ED8CB2DA5A3}" srcOrd="3" destOrd="0" presId="urn:microsoft.com/office/officeart/2005/8/layout/hierarchy1"/>
    <dgm:cxn modelId="{9D18730A-6343-4F96-8E76-ED37C8C86B45}" type="presParOf" srcId="{4331FB96-DD40-4BF2-B39E-6ED8CB2DA5A3}" destId="{FC2930D4-5F5D-4724-9A14-7BBAD132E155}" srcOrd="0" destOrd="0" presId="urn:microsoft.com/office/officeart/2005/8/layout/hierarchy1"/>
    <dgm:cxn modelId="{DCB16B0D-D7E9-4837-AE38-6CF345AA97F5}" type="presParOf" srcId="{FC2930D4-5F5D-4724-9A14-7BBAD132E155}" destId="{8E475BD2-3F8E-4DCC-AD57-609C1575E421}" srcOrd="0" destOrd="0" presId="urn:microsoft.com/office/officeart/2005/8/layout/hierarchy1"/>
    <dgm:cxn modelId="{7CB8884F-22A5-4A42-B129-EDAD29D45788}" type="presParOf" srcId="{FC2930D4-5F5D-4724-9A14-7BBAD132E155}" destId="{A4BD21C0-E36C-43CC-A722-C806C6EC7FAF}" srcOrd="1" destOrd="0" presId="urn:microsoft.com/office/officeart/2005/8/layout/hierarchy1"/>
    <dgm:cxn modelId="{EA0EBBE0-F464-4319-8BB3-7845C04CF3AC}" type="presParOf" srcId="{4331FB96-DD40-4BF2-B39E-6ED8CB2DA5A3}" destId="{8EA9DDC3-146A-43E1-B7E9-5C01DB9BB457}" srcOrd="1" destOrd="0" presId="urn:microsoft.com/office/officeart/2005/8/layout/hierarchy1"/>
    <dgm:cxn modelId="{BA19FA66-4221-4573-97AD-D6AB621B37E9}" type="presParOf" srcId="{8EA9DDC3-146A-43E1-B7E9-5C01DB9BB457}" destId="{B86492E8-95FD-4C0F-BCD0-8CEEF05049FD}" srcOrd="0" destOrd="0" presId="urn:microsoft.com/office/officeart/2005/8/layout/hierarchy1"/>
    <dgm:cxn modelId="{335E30D4-FE65-4995-9ADE-46746F93F058}" type="presParOf" srcId="{8EA9DDC3-146A-43E1-B7E9-5C01DB9BB457}" destId="{70191C3B-8D11-46A8-A28F-84BFA2662572}" srcOrd="1" destOrd="0" presId="urn:microsoft.com/office/officeart/2005/8/layout/hierarchy1"/>
    <dgm:cxn modelId="{F12610A7-A5AD-4457-A5C5-E130FCDD1613}" type="presParOf" srcId="{70191C3B-8D11-46A8-A28F-84BFA2662572}" destId="{F9ECD39B-115F-4FDD-BF22-3E56D92F75B6}" srcOrd="0" destOrd="0" presId="urn:microsoft.com/office/officeart/2005/8/layout/hierarchy1"/>
    <dgm:cxn modelId="{FBDBAD30-C8A1-4390-B8E0-0C512ECDBC05}" type="presParOf" srcId="{F9ECD39B-115F-4FDD-BF22-3E56D92F75B6}" destId="{4F8B1A30-64EE-4BE1-9B08-2498E22BA2A0}" srcOrd="0" destOrd="0" presId="urn:microsoft.com/office/officeart/2005/8/layout/hierarchy1"/>
    <dgm:cxn modelId="{AFF1655D-3584-42AE-993E-6C6CCF8792D9}" type="presParOf" srcId="{F9ECD39B-115F-4FDD-BF22-3E56D92F75B6}" destId="{95F90BBB-2D33-4E62-9C89-49A0D221C930}" srcOrd="1" destOrd="0" presId="urn:microsoft.com/office/officeart/2005/8/layout/hierarchy1"/>
    <dgm:cxn modelId="{7371F40B-881B-47A7-B07B-9F36842180C1}" type="presParOf" srcId="{70191C3B-8D11-46A8-A28F-84BFA2662572}" destId="{B18D52F4-DE6E-4EA0-913E-B6FA0A7C039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BAA8E18-DA3B-4786-85DF-33F5F2BE50B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D7F742-99E2-4D4B-9457-80B4734E47F8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কিস্তির ভিত্তি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তে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লোন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AA83F1D-0260-4846-8992-68FD9A28A414}" type="parTrans" cxnId="{54250A99-E2AF-475E-B80F-9FAEB3F44541}">
      <dgm:prSet/>
      <dgm:spPr/>
      <dgm:t>
        <a:bodyPr/>
        <a:lstStyle/>
        <a:p>
          <a:endParaRPr lang="en-US"/>
        </a:p>
      </dgm:t>
    </dgm:pt>
    <dgm:pt modelId="{FDAA036B-5ACF-4A66-860E-176E0FED1A8D}" type="sibTrans" cxnId="{54250A99-E2AF-475E-B80F-9FAEB3F44541}">
      <dgm:prSet/>
      <dgm:spPr/>
      <dgm:t>
        <a:bodyPr/>
        <a:lstStyle/>
        <a:p>
          <a:endParaRPr lang="en-US"/>
        </a:p>
      </dgm:t>
    </dgm:pt>
    <dgm:pt modelId="{3C4084C5-CA30-4CCD-A38B-1732AFADE708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সাধারন সুদ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F9E5AED-5011-4556-B9EE-FAE91B396482}" type="parTrans" cxnId="{26FC5F1D-8CA5-4CAC-BB82-4BF57CD5B59E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9A21B30-F58B-452B-AA13-7925E9DD472D}" type="sibTrans" cxnId="{26FC5F1D-8CA5-4CAC-BB82-4BF57CD5B59E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12799AB3-A1A9-4E58-B6CE-32C8F9907D43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EIR/APR=</a:t>
              </a:r>
              <a14:m>
                <m:oMath xmlns:m="http://schemas.openxmlformats.org/officeDocument/2006/math">
                  <m:f>
                    <m:fPr>
                      <m:ctrlPr>
                        <a:rPr lang="en-US" sz="32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𝑵𝑪</m:t>
                      </m:r>
                    </m:num>
                    <m:den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</m:t>
                      </m:r>
                    </m:den>
                  </m:f>
                  <m:r>
                    <a:rPr lang="en-US" sz="32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32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12799AB3-A1A9-4E58-B6CE-32C8F9907D43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EIR/APR=</a:t>
              </a:r>
              <a:r>
                <a:rPr lang="en-US" sz="3200" b="1" i="0">
                  <a:latin typeface="Cambria Math" panose="02040503050406030204" pitchFamily="18" charset="0"/>
                </a:rPr>
                <a:t>𝟐𝑵𝑪/(𝑨(𝑵+𝟏))∗𝟏𝟎𝟎</a:t>
              </a:r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9903F758-63D5-4FE0-8F1C-FA06FA92490F}" type="parTrans" cxnId="{1962E30D-44FF-43F6-B91D-4B5531BA1668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F5B2C76-248B-4EE4-BACD-35A532C267E0}" type="sibTrans" cxnId="{1962E30D-44FF-43F6-B91D-4B5531BA1668}">
      <dgm:prSet/>
      <dgm:spPr/>
      <dgm:t>
        <a:bodyPr/>
        <a:lstStyle/>
        <a:p>
          <a:endParaRPr lang="en-US"/>
        </a:p>
      </dgm:t>
    </dgm:pt>
    <dgm:pt modelId="{193C9171-3D91-45D7-B941-CDF8DBAFC0CB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অগ্রিম সুদ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35B1C25-39DD-45AD-8030-120F1681F51D}" type="parTrans" cxnId="{8C552DE2-07C1-46B6-AB34-105E00A8F672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1DC7CF3-2046-4719-A597-888D76EACAFA}" type="sibTrans" cxnId="{8C552DE2-07C1-46B6-AB34-105E00A8F672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308495AC-4B7C-4912-B0FC-CD59556E0712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EIR/APR=</a:t>
              </a:r>
              <a14:m>
                <m:oMath xmlns:m="http://schemas.openxmlformats.org/officeDocument/2006/math">
                  <m:f>
                    <m:fPr>
                      <m:ctrlPr>
                        <a:rPr lang="en-US" sz="32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𝑵𝑪</m:t>
                      </m:r>
                    </m:num>
                    <m:den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)</m:t>
                      </m:r>
                    </m:den>
                  </m:f>
                  <m:r>
                    <a:rPr lang="en-US" sz="32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32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308495AC-4B7C-4912-B0FC-CD59556E0712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EIR/APR=</a:t>
              </a:r>
              <a:r>
                <a:rPr lang="en-US" sz="3200" b="1" i="0">
                  <a:latin typeface="Cambria Math" panose="02040503050406030204" pitchFamily="18" charset="0"/>
                </a:rPr>
                <a:t>𝟐𝑵𝑪/((𝑨−𝑪)(𝑵+𝟏))∗𝟏𝟎𝟎</a:t>
              </a:r>
              <a:endParaRPr lang="en-US" sz="32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D46A43F0-A06D-4C74-B577-342C8DDC3B55}" type="parTrans" cxnId="{74D3581C-63AD-42F9-831E-D1C348A9AE24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902CF44-BB86-4067-9390-53BD8F12948B}" type="sibTrans" cxnId="{74D3581C-63AD-42F9-831E-D1C348A9AE24}">
      <dgm:prSet/>
      <dgm:spPr/>
      <dgm:t>
        <a:bodyPr/>
        <a:lstStyle/>
        <a:p>
          <a:endParaRPr lang="en-US"/>
        </a:p>
      </dgm:t>
    </dgm:pt>
    <dgm:pt modelId="{2EB80CFC-12D8-459C-B833-176980DA1554}" type="pres">
      <dgm:prSet presAssocID="{BBAA8E18-DA3B-4786-85DF-33F5F2BE50B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62FDEEF-226E-48D2-B675-44A685DD767C}" type="pres">
      <dgm:prSet presAssocID="{89D7F742-99E2-4D4B-9457-80B4734E47F8}" presName="hierRoot1" presStyleCnt="0"/>
      <dgm:spPr/>
    </dgm:pt>
    <dgm:pt modelId="{C8C4D7D2-A250-4140-A38E-92E6967C16CA}" type="pres">
      <dgm:prSet presAssocID="{89D7F742-99E2-4D4B-9457-80B4734E47F8}" presName="composite" presStyleCnt="0"/>
      <dgm:spPr/>
    </dgm:pt>
    <dgm:pt modelId="{E8977156-1912-4159-9208-7D772CDAAD03}" type="pres">
      <dgm:prSet presAssocID="{89D7F742-99E2-4D4B-9457-80B4734E47F8}" presName="background" presStyleLbl="node0" presStyleIdx="0" presStyleCnt="1"/>
      <dgm:spPr/>
    </dgm:pt>
    <dgm:pt modelId="{E4D7A02D-B794-492B-B2FD-A8F6ACB47946}" type="pres">
      <dgm:prSet presAssocID="{89D7F742-99E2-4D4B-9457-80B4734E47F8}" presName="text" presStyleLbl="fgAcc0" presStyleIdx="0" presStyleCnt="1" custScaleX="158202" custLinFactNeighborX="1959" custLinFactNeighborY="-8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BB866F-4991-45AB-A618-8001667161A1}" type="pres">
      <dgm:prSet presAssocID="{89D7F742-99E2-4D4B-9457-80B4734E47F8}" presName="hierChild2" presStyleCnt="0"/>
      <dgm:spPr/>
    </dgm:pt>
    <dgm:pt modelId="{A2B3316D-1386-4D21-8B4F-9E0B2C9D1FF6}" type="pres">
      <dgm:prSet presAssocID="{2F9E5AED-5011-4556-B9EE-FAE91B396482}" presName="Name10" presStyleLbl="parChTrans1D2" presStyleIdx="0" presStyleCnt="2"/>
      <dgm:spPr/>
      <dgm:t>
        <a:bodyPr/>
        <a:lstStyle/>
        <a:p>
          <a:endParaRPr lang="en-US"/>
        </a:p>
      </dgm:t>
    </dgm:pt>
    <dgm:pt modelId="{95EFE2DE-AA88-4A1D-9E07-0C37FE7D544D}" type="pres">
      <dgm:prSet presAssocID="{3C4084C5-CA30-4CCD-A38B-1732AFADE708}" presName="hierRoot2" presStyleCnt="0"/>
      <dgm:spPr/>
    </dgm:pt>
    <dgm:pt modelId="{94FEE49E-B473-440F-B0DC-919D3805F7CD}" type="pres">
      <dgm:prSet presAssocID="{3C4084C5-CA30-4CCD-A38B-1732AFADE708}" presName="composite2" presStyleCnt="0"/>
      <dgm:spPr/>
    </dgm:pt>
    <dgm:pt modelId="{41448FD7-7CA6-4033-AD1D-D64B759C0C0D}" type="pres">
      <dgm:prSet presAssocID="{3C4084C5-CA30-4CCD-A38B-1732AFADE708}" presName="background2" presStyleLbl="node2" presStyleIdx="0" presStyleCnt="2"/>
      <dgm:spPr/>
    </dgm:pt>
    <dgm:pt modelId="{4F0E4484-8BCB-43FF-933D-75FAAF8DDB0E}" type="pres">
      <dgm:prSet presAssocID="{3C4084C5-CA30-4CCD-A38B-1732AFADE70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51D397-15ED-4015-8493-A6C17EC934BA}" type="pres">
      <dgm:prSet presAssocID="{3C4084C5-CA30-4CCD-A38B-1732AFADE708}" presName="hierChild3" presStyleCnt="0"/>
      <dgm:spPr/>
    </dgm:pt>
    <dgm:pt modelId="{9FBBC4F0-ABE8-4AF6-AED6-F11580D0BC17}" type="pres">
      <dgm:prSet presAssocID="{9903F758-63D5-4FE0-8F1C-FA06FA92490F}" presName="Name17" presStyleLbl="parChTrans1D3" presStyleIdx="0" presStyleCnt="2"/>
      <dgm:spPr/>
      <dgm:t>
        <a:bodyPr/>
        <a:lstStyle/>
        <a:p>
          <a:endParaRPr lang="en-US"/>
        </a:p>
      </dgm:t>
    </dgm:pt>
    <dgm:pt modelId="{8DC3821F-7958-451F-9389-BAAB81D0E184}" type="pres">
      <dgm:prSet presAssocID="{12799AB3-A1A9-4E58-B6CE-32C8F9907D43}" presName="hierRoot3" presStyleCnt="0"/>
      <dgm:spPr/>
    </dgm:pt>
    <dgm:pt modelId="{CC8CAEC2-2FEE-48C9-AF9D-77E59A32B8C3}" type="pres">
      <dgm:prSet presAssocID="{12799AB3-A1A9-4E58-B6CE-32C8F9907D43}" presName="composite3" presStyleCnt="0"/>
      <dgm:spPr/>
    </dgm:pt>
    <dgm:pt modelId="{9CDDD2B0-1922-4AF6-9CC2-5D7DD5D7D477}" type="pres">
      <dgm:prSet presAssocID="{12799AB3-A1A9-4E58-B6CE-32C8F9907D43}" presName="background3" presStyleLbl="node3" presStyleIdx="0" presStyleCnt="2"/>
      <dgm:spPr/>
    </dgm:pt>
    <dgm:pt modelId="{63D155B3-011A-4768-BA0C-FDDD79968E00}" type="pres">
      <dgm:prSet presAssocID="{12799AB3-A1A9-4E58-B6CE-32C8F9907D43}" presName="text3" presStyleLbl="fgAcc3" presStyleIdx="0" presStyleCnt="2" custScaleX="2385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A4E535-0A02-4630-A852-F650476BE810}" type="pres">
      <dgm:prSet presAssocID="{12799AB3-A1A9-4E58-B6CE-32C8F9907D43}" presName="hierChild4" presStyleCnt="0"/>
      <dgm:spPr/>
    </dgm:pt>
    <dgm:pt modelId="{CAB49F57-EC1B-4BC5-AA50-18DEE8792564}" type="pres">
      <dgm:prSet presAssocID="{335B1C25-39DD-45AD-8030-120F1681F51D}" presName="Name10" presStyleLbl="parChTrans1D2" presStyleIdx="1" presStyleCnt="2"/>
      <dgm:spPr/>
      <dgm:t>
        <a:bodyPr/>
        <a:lstStyle/>
        <a:p>
          <a:endParaRPr lang="en-US"/>
        </a:p>
      </dgm:t>
    </dgm:pt>
    <dgm:pt modelId="{B07CA0B7-B175-408F-90D6-A1509FF128F1}" type="pres">
      <dgm:prSet presAssocID="{193C9171-3D91-45D7-B941-CDF8DBAFC0CB}" presName="hierRoot2" presStyleCnt="0"/>
      <dgm:spPr/>
    </dgm:pt>
    <dgm:pt modelId="{3E7A11FB-81E6-4F1A-AD03-6E23424DE0FD}" type="pres">
      <dgm:prSet presAssocID="{193C9171-3D91-45D7-B941-CDF8DBAFC0CB}" presName="composite2" presStyleCnt="0"/>
      <dgm:spPr/>
    </dgm:pt>
    <dgm:pt modelId="{8390C579-FAF9-4D6A-BD44-D8C26651D7F7}" type="pres">
      <dgm:prSet presAssocID="{193C9171-3D91-45D7-B941-CDF8DBAFC0CB}" presName="background2" presStyleLbl="node2" presStyleIdx="1" presStyleCnt="2"/>
      <dgm:spPr/>
    </dgm:pt>
    <dgm:pt modelId="{F8E50B5E-6564-4FE7-B1B5-7F0AB20F1BA4}" type="pres">
      <dgm:prSet presAssocID="{193C9171-3D91-45D7-B941-CDF8DBAFC0CB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EAE7C8-7469-4DE0-AAF7-D97D14674784}" type="pres">
      <dgm:prSet presAssocID="{193C9171-3D91-45D7-B941-CDF8DBAFC0CB}" presName="hierChild3" presStyleCnt="0"/>
      <dgm:spPr/>
    </dgm:pt>
    <dgm:pt modelId="{B40CF1DD-7F38-466D-839B-9969A35A36D9}" type="pres">
      <dgm:prSet presAssocID="{D46A43F0-A06D-4C74-B577-342C8DDC3B55}" presName="Name17" presStyleLbl="parChTrans1D3" presStyleIdx="1" presStyleCnt="2"/>
      <dgm:spPr/>
      <dgm:t>
        <a:bodyPr/>
        <a:lstStyle/>
        <a:p>
          <a:endParaRPr lang="en-US"/>
        </a:p>
      </dgm:t>
    </dgm:pt>
    <dgm:pt modelId="{6EAB1D3C-75A0-4464-BF8B-9F97A09534EE}" type="pres">
      <dgm:prSet presAssocID="{308495AC-4B7C-4912-B0FC-CD59556E0712}" presName="hierRoot3" presStyleCnt="0"/>
      <dgm:spPr/>
    </dgm:pt>
    <dgm:pt modelId="{377EC6EC-14D4-4BDF-AD01-FE1D3271011A}" type="pres">
      <dgm:prSet presAssocID="{308495AC-4B7C-4912-B0FC-CD59556E0712}" presName="composite3" presStyleCnt="0"/>
      <dgm:spPr/>
    </dgm:pt>
    <dgm:pt modelId="{D1E422F6-F963-4145-9D62-5AA8303784A5}" type="pres">
      <dgm:prSet presAssocID="{308495AC-4B7C-4912-B0FC-CD59556E0712}" presName="background3" presStyleLbl="node3" presStyleIdx="1" presStyleCnt="2"/>
      <dgm:spPr/>
    </dgm:pt>
    <dgm:pt modelId="{AACFFB7A-A1CD-4170-A3A8-3FDC408AC4B5}" type="pres">
      <dgm:prSet presAssocID="{308495AC-4B7C-4912-B0FC-CD59556E0712}" presName="text3" presStyleLbl="fgAcc3" presStyleIdx="1" presStyleCnt="2" custScaleX="2823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2F3BB1-2A6F-4A68-9AF6-F54ED10FCE96}" type="pres">
      <dgm:prSet presAssocID="{308495AC-4B7C-4912-B0FC-CD59556E0712}" presName="hierChild4" presStyleCnt="0"/>
      <dgm:spPr/>
    </dgm:pt>
  </dgm:ptLst>
  <dgm:cxnLst>
    <dgm:cxn modelId="{8C552DE2-07C1-46B6-AB34-105E00A8F672}" srcId="{89D7F742-99E2-4D4B-9457-80B4734E47F8}" destId="{193C9171-3D91-45D7-B941-CDF8DBAFC0CB}" srcOrd="1" destOrd="0" parTransId="{335B1C25-39DD-45AD-8030-120F1681F51D}" sibTransId="{01DC7CF3-2046-4719-A597-888D76EACAFA}"/>
    <dgm:cxn modelId="{17F51E03-6EF1-4734-AA18-073326034128}" type="presOf" srcId="{193C9171-3D91-45D7-B941-CDF8DBAFC0CB}" destId="{F8E50B5E-6564-4FE7-B1B5-7F0AB20F1BA4}" srcOrd="0" destOrd="0" presId="urn:microsoft.com/office/officeart/2005/8/layout/hierarchy1"/>
    <dgm:cxn modelId="{1962E30D-44FF-43F6-B91D-4B5531BA1668}" srcId="{3C4084C5-CA30-4CCD-A38B-1732AFADE708}" destId="{12799AB3-A1A9-4E58-B6CE-32C8F9907D43}" srcOrd="0" destOrd="0" parTransId="{9903F758-63D5-4FE0-8F1C-FA06FA92490F}" sibTransId="{AF5B2C76-248B-4EE4-BACD-35A532C267E0}"/>
    <dgm:cxn modelId="{5BAFAE2C-0A13-4815-9938-B2AF70A5F0C6}" type="presOf" srcId="{89D7F742-99E2-4D4B-9457-80B4734E47F8}" destId="{E4D7A02D-B794-492B-B2FD-A8F6ACB47946}" srcOrd="0" destOrd="0" presId="urn:microsoft.com/office/officeart/2005/8/layout/hierarchy1"/>
    <dgm:cxn modelId="{A6450225-B977-4C5B-B793-4AD2C13B31F6}" type="presOf" srcId="{308495AC-4B7C-4912-B0FC-CD59556E0712}" destId="{AACFFB7A-A1CD-4170-A3A8-3FDC408AC4B5}" srcOrd="0" destOrd="0" presId="urn:microsoft.com/office/officeart/2005/8/layout/hierarchy1"/>
    <dgm:cxn modelId="{CFE5E0AC-9ECD-4788-B62D-AC8AE925D1B6}" type="presOf" srcId="{D46A43F0-A06D-4C74-B577-342C8DDC3B55}" destId="{B40CF1DD-7F38-466D-839B-9969A35A36D9}" srcOrd="0" destOrd="0" presId="urn:microsoft.com/office/officeart/2005/8/layout/hierarchy1"/>
    <dgm:cxn modelId="{5B5676FB-EE92-4B85-B09E-F9A005427C76}" type="presOf" srcId="{12799AB3-A1A9-4E58-B6CE-32C8F9907D43}" destId="{63D155B3-011A-4768-BA0C-FDDD79968E00}" srcOrd="0" destOrd="0" presId="urn:microsoft.com/office/officeart/2005/8/layout/hierarchy1"/>
    <dgm:cxn modelId="{C6BB0586-90C0-4B4B-87B5-53670F5F3B58}" type="presOf" srcId="{2F9E5AED-5011-4556-B9EE-FAE91B396482}" destId="{A2B3316D-1386-4D21-8B4F-9E0B2C9D1FF6}" srcOrd="0" destOrd="0" presId="urn:microsoft.com/office/officeart/2005/8/layout/hierarchy1"/>
    <dgm:cxn modelId="{B0359D9A-C4B5-4A07-9791-B5316256FCB2}" type="presOf" srcId="{335B1C25-39DD-45AD-8030-120F1681F51D}" destId="{CAB49F57-EC1B-4BC5-AA50-18DEE8792564}" srcOrd="0" destOrd="0" presId="urn:microsoft.com/office/officeart/2005/8/layout/hierarchy1"/>
    <dgm:cxn modelId="{6EDC0D59-3A2C-4128-98A7-29796EEB1DA0}" type="presOf" srcId="{9903F758-63D5-4FE0-8F1C-FA06FA92490F}" destId="{9FBBC4F0-ABE8-4AF6-AED6-F11580D0BC17}" srcOrd="0" destOrd="0" presId="urn:microsoft.com/office/officeart/2005/8/layout/hierarchy1"/>
    <dgm:cxn modelId="{5A1045D5-8854-41B9-A824-84BE3AA7578F}" type="presOf" srcId="{BBAA8E18-DA3B-4786-85DF-33F5F2BE50B7}" destId="{2EB80CFC-12D8-459C-B833-176980DA1554}" srcOrd="0" destOrd="0" presId="urn:microsoft.com/office/officeart/2005/8/layout/hierarchy1"/>
    <dgm:cxn modelId="{74D3581C-63AD-42F9-831E-D1C348A9AE24}" srcId="{193C9171-3D91-45D7-B941-CDF8DBAFC0CB}" destId="{308495AC-4B7C-4912-B0FC-CD59556E0712}" srcOrd="0" destOrd="0" parTransId="{D46A43F0-A06D-4C74-B577-342C8DDC3B55}" sibTransId="{3902CF44-BB86-4067-9390-53BD8F12948B}"/>
    <dgm:cxn modelId="{26FC5F1D-8CA5-4CAC-BB82-4BF57CD5B59E}" srcId="{89D7F742-99E2-4D4B-9457-80B4734E47F8}" destId="{3C4084C5-CA30-4CCD-A38B-1732AFADE708}" srcOrd="0" destOrd="0" parTransId="{2F9E5AED-5011-4556-B9EE-FAE91B396482}" sibTransId="{C9A21B30-F58B-452B-AA13-7925E9DD472D}"/>
    <dgm:cxn modelId="{C2B021AF-B585-4445-8266-39833029359D}" type="presOf" srcId="{3C4084C5-CA30-4CCD-A38B-1732AFADE708}" destId="{4F0E4484-8BCB-43FF-933D-75FAAF8DDB0E}" srcOrd="0" destOrd="0" presId="urn:microsoft.com/office/officeart/2005/8/layout/hierarchy1"/>
    <dgm:cxn modelId="{54250A99-E2AF-475E-B80F-9FAEB3F44541}" srcId="{BBAA8E18-DA3B-4786-85DF-33F5F2BE50B7}" destId="{89D7F742-99E2-4D4B-9457-80B4734E47F8}" srcOrd="0" destOrd="0" parTransId="{4AA83F1D-0260-4846-8992-68FD9A28A414}" sibTransId="{FDAA036B-5ACF-4A66-860E-176E0FED1A8D}"/>
    <dgm:cxn modelId="{BEF6B058-0BCB-49D3-8B33-4DFE81B0FD1D}" type="presParOf" srcId="{2EB80CFC-12D8-459C-B833-176980DA1554}" destId="{B62FDEEF-226E-48D2-B675-44A685DD767C}" srcOrd="0" destOrd="0" presId="urn:microsoft.com/office/officeart/2005/8/layout/hierarchy1"/>
    <dgm:cxn modelId="{18DCAD98-68CA-41DC-BE09-DE1D6090FB64}" type="presParOf" srcId="{B62FDEEF-226E-48D2-B675-44A685DD767C}" destId="{C8C4D7D2-A250-4140-A38E-92E6967C16CA}" srcOrd="0" destOrd="0" presId="urn:microsoft.com/office/officeart/2005/8/layout/hierarchy1"/>
    <dgm:cxn modelId="{86DF865F-3F4E-4F26-9A8E-F8AD778E7AC5}" type="presParOf" srcId="{C8C4D7D2-A250-4140-A38E-92E6967C16CA}" destId="{E8977156-1912-4159-9208-7D772CDAAD03}" srcOrd="0" destOrd="0" presId="urn:microsoft.com/office/officeart/2005/8/layout/hierarchy1"/>
    <dgm:cxn modelId="{8CC29A00-7C5E-4375-9C55-BC5BD61BFD1E}" type="presParOf" srcId="{C8C4D7D2-A250-4140-A38E-92E6967C16CA}" destId="{E4D7A02D-B794-492B-B2FD-A8F6ACB47946}" srcOrd="1" destOrd="0" presId="urn:microsoft.com/office/officeart/2005/8/layout/hierarchy1"/>
    <dgm:cxn modelId="{26B0D974-668A-41E4-BB02-976CCC4F7875}" type="presParOf" srcId="{B62FDEEF-226E-48D2-B675-44A685DD767C}" destId="{33BB866F-4991-45AB-A618-8001667161A1}" srcOrd="1" destOrd="0" presId="urn:microsoft.com/office/officeart/2005/8/layout/hierarchy1"/>
    <dgm:cxn modelId="{7CECA478-861B-4A2E-98A9-C29F9B262AFA}" type="presParOf" srcId="{33BB866F-4991-45AB-A618-8001667161A1}" destId="{A2B3316D-1386-4D21-8B4F-9E0B2C9D1FF6}" srcOrd="0" destOrd="0" presId="urn:microsoft.com/office/officeart/2005/8/layout/hierarchy1"/>
    <dgm:cxn modelId="{0F90A797-0820-442A-BD03-D56BBAD541C2}" type="presParOf" srcId="{33BB866F-4991-45AB-A618-8001667161A1}" destId="{95EFE2DE-AA88-4A1D-9E07-0C37FE7D544D}" srcOrd="1" destOrd="0" presId="urn:microsoft.com/office/officeart/2005/8/layout/hierarchy1"/>
    <dgm:cxn modelId="{94D2E88A-8537-419B-A544-002E2FF360B3}" type="presParOf" srcId="{95EFE2DE-AA88-4A1D-9E07-0C37FE7D544D}" destId="{94FEE49E-B473-440F-B0DC-919D3805F7CD}" srcOrd="0" destOrd="0" presId="urn:microsoft.com/office/officeart/2005/8/layout/hierarchy1"/>
    <dgm:cxn modelId="{063AFC00-0BFC-45D5-A5FD-D42D1C532DF5}" type="presParOf" srcId="{94FEE49E-B473-440F-B0DC-919D3805F7CD}" destId="{41448FD7-7CA6-4033-AD1D-D64B759C0C0D}" srcOrd="0" destOrd="0" presId="urn:microsoft.com/office/officeart/2005/8/layout/hierarchy1"/>
    <dgm:cxn modelId="{99DF7DB1-2392-4A73-94AF-D590DB540A75}" type="presParOf" srcId="{94FEE49E-B473-440F-B0DC-919D3805F7CD}" destId="{4F0E4484-8BCB-43FF-933D-75FAAF8DDB0E}" srcOrd="1" destOrd="0" presId="urn:microsoft.com/office/officeart/2005/8/layout/hierarchy1"/>
    <dgm:cxn modelId="{AB798C9A-69E5-4599-AF74-B79B4F846815}" type="presParOf" srcId="{95EFE2DE-AA88-4A1D-9E07-0C37FE7D544D}" destId="{E951D397-15ED-4015-8493-A6C17EC934BA}" srcOrd="1" destOrd="0" presId="urn:microsoft.com/office/officeart/2005/8/layout/hierarchy1"/>
    <dgm:cxn modelId="{9F065FC5-7A94-47AD-B79C-7157A8BD62EA}" type="presParOf" srcId="{E951D397-15ED-4015-8493-A6C17EC934BA}" destId="{9FBBC4F0-ABE8-4AF6-AED6-F11580D0BC17}" srcOrd="0" destOrd="0" presId="urn:microsoft.com/office/officeart/2005/8/layout/hierarchy1"/>
    <dgm:cxn modelId="{C3072DB3-AB1E-451C-A000-2CCBCC2785B9}" type="presParOf" srcId="{E951D397-15ED-4015-8493-A6C17EC934BA}" destId="{8DC3821F-7958-451F-9389-BAAB81D0E184}" srcOrd="1" destOrd="0" presId="urn:microsoft.com/office/officeart/2005/8/layout/hierarchy1"/>
    <dgm:cxn modelId="{FBFBA775-3C40-40AF-8AFF-A7C8EE35F3FB}" type="presParOf" srcId="{8DC3821F-7958-451F-9389-BAAB81D0E184}" destId="{CC8CAEC2-2FEE-48C9-AF9D-77E59A32B8C3}" srcOrd="0" destOrd="0" presId="urn:microsoft.com/office/officeart/2005/8/layout/hierarchy1"/>
    <dgm:cxn modelId="{4D1D8440-ABCE-4A4D-815D-577C1DA19916}" type="presParOf" srcId="{CC8CAEC2-2FEE-48C9-AF9D-77E59A32B8C3}" destId="{9CDDD2B0-1922-4AF6-9CC2-5D7DD5D7D477}" srcOrd="0" destOrd="0" presId="urn:microsoft.com/office/officeart/2005/8/layout/hierarchy1"/>
    <dgm:cxn modelId="{7B35C790-0486-4DE6-B319-2BF34D28A53F}" type="presParOf" srcId="{CC8CAEC2-2FEE-48C9-AF9D-77E59A32B8C3}" destId="{63D155B3-011A-4768-BA0C-FDDD79968E00}" srcOrd="1" destOrd="0" presId="urn:microsoft.com/office/officeart/2005/8/layout/hierarchy1"/>
    <dgm:cxn modelId="{3D0D13D4-7F84-4806-B414-060BF3D219ED}" type="presParOf" srcId="{8DC3821F-7958-451F-9389-BAAB81D0E184}" destId="{B5A4E535-0A02-4630-A852-F650476BE810}" srcOrd="1" destOrd="0" presId="urn:microsoft.com/office/officeart/2005/8/layout/hierarchy1"/>
    <dgm:cxn modelId="{C9C79A78-C4F7-4E92-8A24-BDC2903985A1}" type="presParOf" srcId="{33BB866F-4991-45AB-A618-8001667161A1}" destId="{CAB49F57-EC1B-4BC5-AA50-18DEE8792564}" srcOrd="2" destOrd="0" presId="urn:microsoft.com/office/officeart/2005/8/layout/hierarchy1"/>
    <dgm:cxn modelId="{B31D4DE5-73B5-4402-B74B-4B48C6159381}" type="presParOf" srcId="{33BB866F-4991-45AB-A618-8001667161A1}" destId="{B07CA0B7-B175-408F-90D6-A1509FF128F1}" srcOrd="3" destOrd="0" presId="urn:microsoft.com/office/officeart/2005/8/layout/hierarchy1"/>
    <dgm:cxn modelId="{3589598C-D66F-4562-B948-B035A9E7D017}" type="presParOf" srcId="{B07CA0B7-B175-408F-90D6-A1509FF128F1}" destId="{3E7A11FB-81E6-4F1A-AD03-6E23424DE0FD}" srcOrd="0" destOrd="0" presId="urn:microsoft.com/office/officeart/2005/8/layout/hierarchy1"/>
    <dgm:cxn modelId="{03361ED7-E013-4DAB-9D6F-E2B7A64D098E}" type="presParOf" srcId="{3E7A11FB-81E6-4F1A-AD03-6E23424DE0FD}" destId="{8390C579-FAF9-4D6A-BD44-D8C26651D7F7}" srcOrd="0" destOrd="0" presId="urn:microsoft.com/office/officeart/2005/8/layout/hierarchy1"/>
    <dgm:cxn modelId="{C80A0937-7E04-4155-8582-68D13ED8F6F8}" type="presParOf" srcId="{3E7A11FB-81E6-4F1A-AD03-6E23424DE0FD}" destId="{F8E50B5E-6564-4FE7-B1B5-7F0AB20F1BA4}" srcOrd="1" destOrd="0" presId="urn:microsoft.com/office/officeart/2005/8/layout/hierarchy1"/>
    <dgm:cxn modelId="{33AE5F91-34CC-45EC-9D09-0A992B782D99}" type="presParOf" srcId="{B07CA0B7-B175-408F-90D6-A1509FF128F1}" destId="{24EAE7C8-7469-4DE0-AAF7-D97D14674784}" srcOrd="1" destOrd="0" presId="urn:microsoft.com/office/officeart/2005/8/layout/hierarchy1"/>
    <dgm:cxn modelId="{FB3F2CF2-61E5-490F-BA69-8993FCED53EF}" type="presParOf" srcId="{24EAE7C8-7469-4DE0-AAF7-D97D14674784}" destId="{B40CF1DD-7F38-466D-839B-9969A35A36D9}" srcOrd="0" destOrd="0" presId="urn:microsoft.com/office/officeart/2005/8/layout/hierarchy1"/>
    <dgm:cxn modelId="{C5A68BCE-3EF2-4925-AA53-7378B42E1566}" type="presParOf" srcId="{24EAE7C8-7469-4DE0-AAF7-D97D14674784}" destId="{6EAB1D3C-75A0-4464-BF8B-9F97A09534EE}" srcOrd="1" destOrd="0" presId="urn:microsoft.com/office/officeart/2005/8/layout/hierarchy1"/>
    <dgm:cxn modelId="{FD3FFB21-97CC-4EA7-BF7D-D31127FDC858}" type="presParOf" srcId="{6EAB1D3C-75A0-4464-BF8B-9F97A09534EE}" destId="{377EC6EC-14D4-4BDF-AD01-FE1D3271011A}" srcOrd="0" destOrd="0" presId="urn:microsoft.com/office/officeart/2005/8/layout/hierarchy1"/>
    <dgm:cxn modelId="{4B575245-9504-4102-B5B3-BC35EEDC98F6}" type="presParOf" srcId="{377EC6EC-14D4-4BDF-AD01-FE1D3271011A}" destId="{D1E422F6-F963-4145-9D62-5AA8303784A5}" srcOrd="0" destOrd="0" presId="urn:microsoft.com/office/officeart/2005/8/layout/hierarchy1"/>
    <dgm:cxn modelId="{EAA8CD6A-164A-4CA1-AF58-5E3B35DAE606}" type="presParOf" srcId="{377EC6EC-14D4-4BDF-AD01-FE1D3271011A}" destId="{AACFFB7A-A1CD-4170-A3A8-3FDC408AC4B5}" srcOrd="1" destOrd="0" presId="urn:microsoft.com/office/officeart/2005/8/layout/hierarchy1"/>
    <dgm:cxn modelId="{53F19A41-1CEC-44D5-9F4B-357DD949A947}" type="presParOf" srcId="{6EAB1D3C-75A0-4464-BF8B-9F97A09534EE}" destId="{EC2F3BB1-2A6F-4A68-9AF6-F54ED10FCE9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BAA8E18-DA3B-4786-85DF-33F5F2BE50B7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D7F742-99E2-4D4B-9457-80B4734E47F8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কিস্তির ভিত্তি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তে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লোন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AA83F1D-0260-4846-8992-68FD9A28A414}" type="parTrans" cxnId="{54250A99-E2AF-475E-B80F-9FAEB3F44541}">
      <dgm:prSet/>
      <dgm:spPr/>
      <dgm:t>
        <a:bodyPr/>
        <a:lstStyle/>
        <a:p>
          <a:endParaRPr lang="en-US"/>
        </a:p>
      </dgm:t>
    </dgm:pt>
    <dgm:pt modelId="{FDAA036B-5ACF-4A66-860E-176E0FED1A8D}" type="sibTrans" cxnId="{54250A99-E2AF-475E-B80F-9FAEB3F44541}">
      <dgm:prSet/>
      <dgm:spPr/>
      <dgm:t>
        <a:bodyPr/>
        <a:lstStyle/>
        <a:p>
          <a:endParaRPr lang="en-US"/>
        </a:p>
      </dgm:t>
    </dgm:pt>
    <dgm:pt modelId="{3C4084C5-CA30-4CCD-A38B-1732AFADE708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সাধারন সুদ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F9E5AED-5011-4556-B9EE-FAE91B396482}" type="parTrans" cxnId="{26FC5F1D-8CA5-4CAC-BB82-4BF57CD5B59E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9A21B30-F58B-452B-AA13-7925E9DD472D}" type="sibTrans" cxnId="{26FC5F1D-8CA5-4CAC-BB82-4BF57CD5B59E}">
      <dgm:prSet/>
      <dgm:spPr/>
      <dgm:t>
        <a:bodyPr/>
        <a:lstStyle/>
        <a:p>
          <a:endParaRPr lang="en-US"/>
        </a:p>
      </dgm:t>
    </dgm:pt>
    <dgm:pt modelId="{12799AB3-A1A9-4E58-B6CE-32C8F9907D43}">
      <dgm:prSet phldrT="[Text]" custT="1"/>
      <dgm:spPr>
        <a:blipFill>
          <a:blip xmlns:r="http://schemas.openxmlformats.org/officeDocument/2006/relationships" r:embed="rId1"/>
          <a:stretch>
            <a:fillRect l="-1339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9903F758-63D5-4FE0-8F1C-FA06FA92490F}" type="parTrans" cxnId="{1962E30D-44FF-43F6-B91D-4B5531BA1668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F5B2C76-248B-4EE4-BACD-35A532C267E0}" type="sibTrans" cxnId="{1962E30D-44FF-43F6-B91D-4B5531BA1668}">
      <dgm:prSet/>
      <dgm:spPr/>
      <dgm:t>
        <a:bodyPr/>
        <a:lstStyle/>
        <a:p>
          <a:endParaRPr lang="en-US"/>
        </a:p>
      </dgm:t>
    </dgm:pt>
    <dgm:pt modelId="{193C9171-3D91-45D7-B941-CDF8DBAFC0CB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অগ্রিম সুদ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35B1C25-39DD-45AD-8030-120F1681F51D}" type="parTrans" cxnId="{8C552DE2-07C1-46B6-AB34-105E00A8F672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1DC7CF3-2046-4719-A597-888D76EACAFA}" type="sibTrans" cxnId="{8C552DE2-07C1-46B6-AB34-105E00A8F672}">
      <dgm:prSet/>
      <dgm:spPr/>
      <dgm:t>
        <a:bodyPr/>
        <a:lstStyle/>
        <a:p>
          <a:endParaRPr lang="en-US"/>
        </a:p>
      </dgm:t>
    </dgm:pt>
    <dgm:pt modelId="{308495AC-4B7C-4912-B0FC-CD59556E0712}">
      <dgm:prSet phldrT="[Text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D46A43F0-A06D-4C74-B577-342C8DDC3B55}" type="parTrans" cxnId="{74D3581C-63AD-42F9-831E-D1C348A9AE24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902CF44-BB86-4067-9390-53BD8F12948B}" type="sibTrans" cxnId="{74D3581C-63AD-42F9-831E-D1C348A9AE24}">
      <dgm:prSet/>
      <dgm:spPr/>
      <dgm:t>
        <a:bodyPr/>
        <a:lstStyle/>
        <a:p>
          <a:endParaRPr lang="en-US"/>
        </a:p>
      </dgm:t>
    </dgm:pt>
    <dgm:pt modelId="{2EB80CFC-12D8-459C-B833-176980DA1554}" type="pres">
      <dgm:prSet presAssocID="{BBAA8E18-DA3B-4786-85DF-33F5F2BE50B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62FDEEF-226E-48D2-B675-44A685DD767C}" type="pres">
      <dgm:prSet presAssocID="{89D7F742-99E2-4D4B-9457-80B4734E47F8}" presName="hierRoot1" presStyleCnt="0"/>
      <dgm:spPr/>
    </dgm:pt>
    <dgm:pt modelId="{C8C4D7D2-A250-4140-A38E-92E6967C16CA}" type="pres">
      <dgm:prSet presAssocID="{89D7F742-99E2-4D4B-9457-80B4734E47F8}" presName="composite" presStyleCnt="0"/>
      <dgm:spPr/>
    </dgm:pt>
    <dgm:pt modelId="{E8977156-1912-4159-9208-7D772CDAAD03}" type="pres">
      <dgm:prSet presAssocID="{89D7F742-99E2-4D4B-9457-80B4734E47F8}" presName="background" presStyleLbl="node0" presStyleIdx="0" presStyleCnt="1"/>
      <dgm:spPr/>
    </dgm:pt>
    <dgm:pt modelId="{E4D7A02D-B794-492B-B2FD-A8F6ACB47946}" type="pres">
      <dgm:prSet presAssocID="{89D7F742-99E2-4D4B-9457-80B4734E47F8}" presName="text" presStyleLbl="fgAcc0" presStyleIdx="0" presStyleCnt="1" custScaleX="158202" custLinFactNeighborX="1959" custLinFactNeighborY="-838">
        <dgm:presLayoutVars>
          <dgm:chPref val="3"/>
        </dgm:presLayoutVars>
      </dgm:prSet>
      <dgm:spPr/>
    </dgm:pt>
    <dgm:pt modelId="{33BB866F-4991-45AB-A618-8001667161A1}" type="pres">
      <dgm:prSet presAssocID="{89D7F742-99E2-4D4B-9457-80B4734E47F8}" presName="hierChild2" presStyleCnt="0"/>
      <dgm:spPr/>
    </dgm:pt>
    <dgm:pt modelId="{A2B3316D-1386-4D21-8B4F-9E0B2C9D1FF6}" type="pres">
      <dgm:prSet presAssocID="{2F9E5AED-5011-4556-B9EE-FAE91B396482}" presName="Name10" presStyleLbl="parChTrans1D2" presStyleIdx="0" presStyleCnt="2"/>
      <dgm:spPr/>
    </dgm:pt>
    <dgm:pt modelId="{95EFE2DE-AA88-4A1D-9E07-0C37FE7D544D}" type="pres">
      <dgm:prSet presAssocID="{3C4084C5-CA30-4CCD-A38B-1732AFADE708}" presName="hierRoot2" presStyleCnt="0"/>
      <dgm:spPr/>
    </dgm:pt>
    <dgm:pt modelId="{94FEE49E-B473-440F-B0DC-919D3805F7CD}" type="pres">
      <dgm:prSet presAssocID="{3C4084C5-CA30-4CCD-A38B-1732AFADE708}" presName="composite2" presStyleCnt="0"/>
      <dgm:spPr/>
    </dgm:pt>
    <dgm:pt modelId="{41448FD7-7CA6-4033-AD1D-D64B759C0C0D}" type="pres">
      <dgm:prSet presAssocID="{3C4084C5-CA30-4CCD-A38B-1732AFADE708}" presName="background2" presStyleLbl="node2" presStyleIdx="0" presStyleCnt="2"/>
      <dgm:spPr/>
    </dgm:pt>
    <dgm:pt modelId="{4F0E4484-8BCB-43FF-933D-75FAAF8DDB0E}" type="pres">
      <dgm:prSet presAssocID="{3C4084C5-CA30-4CCD-A38B-1732AFADE708}" presName="text2" presStyleLbl="fgAcc2" presStyleIdx="0" presStyleCnt="2">
        <dgm:presLayoutVars>
          <dgm:chPref val="3"/>
        </dgm:presLayoutVars>
      </dgm:prSet>
      <dgm:spPr/>
    </dgm:pt>
    <dgm:pt modelId="{E951D397-15ED-4015-8493-A6C17EC934BA}" type="pres">
      <dgm:prSet presAssocID="{3C4084C5-CA30-4CCD-A38B-1732AFADE708}" presName="hierChild3" presStyleCnt="0"/>
      <dgm:spPr/>
    </dgm:pt>
    <dgm:pt modelId="{9FBBC4F0-ABE8-4AF6-AED6-F11580D0BC17}" type="pres">
      <dgm:prSet presAssocID="{9903F758-63D5-4FE0-8F1C-FA06FA92490F}" presName="Name17" presStyleLbl="parChTrans1D3" presStyleIdx="0" presStyleCnt="2"/>
      <dgm:spPr/>
    </dgm:pt>
    <dgm:pt modelId="{8DC3821F-7958-451F-9389-BAAB81D0E184}" type="pres">
      <dgm:prSet presAssocID="{12799AB3-A1A9-4E58-B6CE-32C8F9907D43}" presName="hierRoot3" presStyleCnt="0"/>
      <dgm:spPr/>
    </dgm:pt>
    <dgm:pt modelId="{CC8CAEC2-2FEE-48C9-AF9D-77E59A32B8C3}" type="pres">
      <dgm:prSet presAssocID="{12799AB3-A1A9-4E58-B6CE-32C8F9907D43}" presName="composite3" presStyleCnt="0"/>
      <dgm:spPr/>
    </dgm:pt>
    <dgm:pt modelId="{9CDDD2B0-1922-4AF6-9CC2-5D7DD5D7D477}" type="pres">
      <dgm:prSet presAssocID="{12799AB3-A1A9-4E58-B6CE-32C8F9907D43}" presName="background3" presStyleLbl="node3" presStyleIdx="0" presStyleCnt="2"/>
      <dgm:spPr/>
    </dgm:pt>
    <dgm:pt modelId="{63D155B3-011A-4768-BA0C-FDDD79968E00}" type="pres">
      <dgm:prSet presAssocID="{12799AB3-A1A9-4E58-B6CE-32C8F9907D43}" presName="text3" presStyleLbl="fgAcc3" presStyleIdx="0" presStyleCnt="2" custScaleX="238508">
        <dgm:presLayoutVars>
          <dgm:chPref val="3"/>
        </dgm:presLayoutVars>
      </dgm:prSet>
      <dgm:spPr/>
    </dgm:pt>
    <dgm:pt modelId="{B5A4E535-0A02-4630-A852-F650476BE810}" type="pres">
      <dgm:prSet presAssocID="{12799AB3-A1A9-4E58-B6CE-32C8F9907D43}" presName="hierChild4" presStyleCnt="0"/>
      <dgm:spPr/>
    </dgm:pt>
    <dgm:pt modelId="{CAB49F57-EC1B-4BC5-AA50-18DEE8792564}" type="pres">
      <dgm:prSet presAssocID="{335B1C25-39DD-45AD-8030-120F1681F51D}" presName="Name10" presStyleLbl="parChTrans1D2" presStyleIdx="1" presStyleCnt="2"/>
      <dgm:spPr/>
    </dgm:pt>
    <dgm:pt modelId="{B07CA0B7-B175-408F-90D6-A1509FF128F1}" type="pres">
      <dgm:prSet presAssocID="{193C9171-3D91-45D7-B941-CDF8DBAFC0CB}" presName="hierRoot2" presStyleCnt="0"/>
      <dgm:spPr/>
    </dgm:pt>
    <dgm:pt modelId="{3E7A11FB-81E6-4F1A-AD03-6E23424DE0FD}" type="pres">
      <dgm:prSet presAssocID="{193C9171-3D91-45D7-B941-CDF8DBAFC0CB}" presName="composite2" presStyleCnt="0"/>
      <dgm:spPr/>
    </dgm:pt>
    <dgm:pt modelId="{8390C579-FAF9-4D6A-BD44-D8C26651D7F7}" type="pres">
      <dgm:prSet presAssocID="{193C9171-3D91-45D7-B941-CDF8DBAFC0CB}" presName="background2" presStyleLbl="node2" presStyleIdx="1" presStyleCnt="2"/>
      <dgm:spPr/>
    </dgm:pt>
    <dgm:pt modelId="{F8E50B5E-6564-4FE7-B1B5-7F0AB20F1BA4}" type="pres">
      <dgm:prSet presAssocID="{193C9171-3D91-45D7-B941-CDF8DBAFC0CB}" presName="text2" presStyleLbl="fgAcc2" presStyleIdx="1" presStyleCnt="2">
        <dgm:presLayoutVars>
          <dgm:chPref val="3"/>
        </dgm:presLayoutVars>
      </dgm:prSet>
      <dgm:spPr/>
    </dgm:pt>
    <dgm:pt modelId="{24EAE7C8-7469-4DE0-AAF7-D97D14674784}" type="pres">
      <dgm:prSet presAssocID="{193C9171-3D91-45D7-B941-CDF8DBAFC0CB}" presName="hierChild3" presStyleCnt="0"/>
      <dgm:spPr/>
    </dgm:pt>
    <dgm:pt modelId="{B40CF1DD-7F38-466D-839B-9969A35A36D9}" type="pres">
      <dgm:prSet presAssocID="{D46A43F0-A06D-4C74-B577-342C8DDC3B55}" presName="Name17" presStyleLbl="parChTrans1D3" presStyleIdx="1" presStyleCnt="2"/>
      <dgm:spPr/>
    </dgm:pt>
    <dgm:pt modelId="{6EAB1D3C-75A0-4464-BF8B-9F97A09534EE}" type="pres">
      <dgm:prSet presAssocID="{308495AC-4B7C-4912-B0FC-CD59556E0712}" presName="hierRoot3" presStyleCnt="0"/>
      <dgm:spPr/>
    </dgm:pt>
    <dgm:pt modelId="{377EC6EC-14D4-4BDF-AD01-FE1D3271011A}" type="pres">
      <dgm:prSet presAssocID="{308495AC-4B7C-4912-B0FC-CD59556E0712}" presName="composite3" presStyleCnt="0"/>
      <dgm:spPr/>
    </dgm:pt>
    <dgm:pt modelId="{D1E422F6-F963-4145-9D62-5AA8303784A5}" type="pres">
      <dgm:prSet presAssocID="{308495AC-4B7C-4912-B0FC-CD59556E0712}" presName="background3" presStyleLbl="node3" presStyleIdx="1" presStyleCnt="2"/>
      <dgm:spPr/>
    </dgm:pt>
    <dgm:pt modelId="{AACFFB7A-A1CD-4170-A3A8-3FDC408AC4B5}" type="pres">
      <dgm:prSet presAssocID="{308495AC-4B7C-4912-B0FC-CD59556E0712}" presName="text3" presStyleLbl="fgAcc3" presStyleIdx="1" presStyleCnt="2" custScaleX="282356">
        <dgm:presLayoutVars>
          <dgm:chPref val="3"/>
        </dgm:presLayoutVars>
      </dgm:prSet>
      <dgm:spPr/>
    </dgm:pt>
    <dgm:pt modelId="{EC2F3BB1-2A6F-4A68-9AF6-F54ED10FCE96}" type="pres">
      <dgm:prSet presAssocID="{308495AC-4B7C-4912-B0FC-CD59556E0712}" presName="hierChild4" presStyleCnt="0"/>
      <dgm:spPr/>
    </dgm:pt>
  </dgm:ptLst>
  <dgm:cxnLst>
    <dgm:cxn modelId="{17F51E03-6EF1-4734-AA18-073326034128}" type="presOf" srcId="{193C9171-3D91-45D7-B941-CDF8DBAFC0CB}" destId="{F8E50B5E-6564-4FE7-B1B5-7F0AB20F1BA4}" srcOrd="0" destOrd="0" presId="urn:microsoft.com/office/officeart/2005/8/layout/hierarchy1"/>
    <dgm:cxn modelId="{1962E30D-44FF-43F6-B91D-4B5531BA1668}" srcId="{3C4084C5-CA30-4CCD-A38B-1732AFADE708}" destId="{12799AB3-A1A9-4E58-B6CE-32C8F9907D43}" srcOrd="0" destOrd="0" parTransId="{9903F758-63D5-4FE0-8F1C-FA06FA92490F}" sibTransId="{AF5B2C76-248B-4EE4-BACD-35A532C267E0}"/>
    <dgm:cxn modelId="{74D3581C-63AD-42F9-831E-D1C348A9AE24}" srcId="{193C9171-3D91-45D7-B941-CDF8DBAFC0CB}" destId="{308495AC-4B7C-4912-B0FC-CD59556E0712}" srcOrd="0" destOrd="0" parTransId="{D46A43F0-A06D-4C74-B577-342C8DDC3B55}" sibTransId="{3902CF44-BB86-4067-9390-53BD8F12948B}"/>
    <dgm:cxn modelId="{26FC5F1D-8CA5-4CAC-BB82-4BF57CD5B59E}" srcId="{89D7F742-99E2-4D4B-9457-80B4734E47F8}" destId="{3C4084C5-CA30-4CCD-A38B-1732AFADE708}" srcOrd="0" destOrd="0" parTransId="{2F9E5AED-5011-4556-B9EE-FAE91B396482}" sibTransId="{C9A21B30-F58B-452B-AA13-7925E9DD472D}"/>
    <dgm:cxn modelId="{A6450225-B977-4C5B-B793-4AD2C13B31F6}" type="presOf" srcId="{308495AC-4B7C-4912-B0FC-CD59556E0712}" destId="{AACFFB7A-A1CD-4170-A3A8-3FDC408AC4B5}" srcOrd="0" destOrd="0" presId="urn:microsoft.com/office/officeart/2005/8/layout/hierarchy1"/>
    <dgm:cxn modelId="{5BAFAE2C-0A13-4815-9938-B2AF70A5F0C6}" type="presOf" srcId="{89D7F742-99E2-4D4B-9457-80B4734E47F8}" destId="{E4D7A02D-B794-492B-B2FD-A8F6ACB47946}" srcOrd="0" destOrd="0" presId="urn:microsoft.com/office/officeart/2005/8/layout/hierarchy1"/>
    <dgm:cxn modelId="{6EDC0D59-3A2C-4128-98A7-29796EEB1DA0}" type="presOf" srcId="{9903F758-63D5-4FE0-8F1C-FA06FA92490F}" destId="{9FBBC4F0-ABE8-4AF6-AED6-F11580D0BC17}" srcOrd="0" destOrd="0" presId="urn:microsoft.com/office/officeart/2005/8/layout/hierarchy1"/>
    <dgm:cxn modelId="{C6BB0586-90C0-4B4B-87B5-53670F5F3B58}" type="presOf" srcId="{2F9E5AED-5011-4556-B9EE-FAE91B396482}" destId="{A2B3316D-1386-4D21-8B4F-9E0B2C9D1FF6}" srcOrd="0" destOrd="0" presId="urn:microsoft.com/office/officeart/2005/8/layout/hierarchy1"/>
    <dgm:cxn modelId="{54250A99-E2AF-475E-B80F-9FAEB3F44541}" srcId="{BBAA8E18-DA3B-4786-85DF-33F5F2BE50B7}" destId="{89D7F742-99E2-4D4B-9457-80B4734E47F8}" srcOrd="0" destOrd="0" parTransId="{4AA83F1D-0260-4846-8992-68FD9A28A414}" sibTransId="{FDAA036B-5ACF-4A66-860E-176E0FED1A8D}"/>
    <dgm:cxn modelId="{B0359D9A-C4B5-4A07-9791-B5316256FCB2}" type="presOf" srcId="{335B1C25-39DD-45AD-8030-120F1681F51D}" destId="{CAB49F57-EC1B-4BC5-AA50-18DEE8792564}" srcOrd="0" destOrd="0" presId="urn:microsoft.com/office/officeart/2005/8/layout/hierarchy1"/>
    <dgm:cxn modelId="{CFE5E0AC-9ECD-4788-B62D-AC8AE925D1B6}" type="presOf" srcId="{D46A43F0-A06D-4C74-B577-342C8DDC3B55}" destId="{B40CF1DD-7F38-466D-839B-9969A35A36D9}" srcOrd="0" destOrd="0" presId="urn:microsoft.com/office/officeart/2005/8/layout/hierarchy1"/>
    <dgm:cxn modelId="{C2B021AF-B585-4445-8266-39833029359D}" type="presOf" srcId="{3C4084C5-CA30-4CCD-A38B-1732AFADE708}" destId="{4F0E4484-8BCB-43FF-933D-75FAAF8DDB0E}" srcOrd="0" destOrd="0" presId="urn:microsoft.com/office/officeart/2005/8/layout/hierarchy1"/>
    <dgm:cxn modelId="{5A1045D5-8854-41B9-A824-84BE3AA7578F}" type="presOf" srcId="{BBAA8E18-DA3B-4786-85DF-33F5F2BE50B7}" destId="{2EB80CFC-12D8-459C-B833-176980DA1554}" srcOrd="0" destOrd="0" presId="urn:microsoft.com/office/officeart/2005/8/layout/hierarchy1"/>
    <dgm:cxn modelId="{8C552DE2-07C1-46B6-AB34-105E00A8F672}" srcId="{89D7F742-99E2-4D4B-9457-80B4734E47F8}" destId="{193C9171-3D91-45D7-B941-CDF8DBAFC0CB}" srcOrd="1" destOrd="0" parTransId="{335B1C25-39DD-45AD-8030-120F1681F51D}" sibTransId="{01DC7CF3-2046-4719-A597-888D76EACAFA}"/>
    <dgm:cxn modelId="{5B5676FB-EE92-4B85-B09E-F9A005427C76}" type="presOf" srcId="{12799AB3-A1A9-4E58-B6CE-32C8F9907D43}" destId="{63D155B3-011A-4768-BA0C-FDDD79968E00}" srcOrd="0" destOrd="0" presId="urn:microsoft.com/office/officeart/2005/8/layout/hierarchy1"/>
    <dgm:cxn modelId="{BEF6B058-0BCB-49D3-8B33-4DFE81B0FD1D}" type="presParOf" srcId="{2EB80CFC-12D8-459C-B833-176980DA1554}" destId="{B62FDEEF-226E-48D2-B675-44A685DD767C}" srcOrd="0" destOrd="0" presId="urn:microsoft.com/office/officeart/2005/8/layout/hierarchy1"/>
    <dgm:cxn modelId="{18DCAD98-68CA-41DC-BE09-DE1D6090FB64}" type="presParOf" srcId="{B62FDEEF-226E-48D2-B675-44A685DD767C}" destId="{C8C4D7D2-A250-4140-A38E-92E6967C16CA}" srcOrd="0" destOrd="0" presId="urn:microsoft.com/office/officeart/2005/8/layout/hierarchy1"/>
    <dgm:cxn modelId="{86DF865F-3F4E-4F26-9A8E-F8AD778E7AC5}" type="presParOf" srcId="{C8C4D7D2-A250-4140-A38E-92E6967C16CA}" destId="{E8977156-1912-4159-9208-7D772CDAAD03}" srcOrd="0" destOrd="0" presId="urn:microsoft.com/office/officeart/2005/8/layout/hierarchy1"/>
    <dgm:cxn modelId="{8CC29A00-7C5E-4375-9C55-BC5BD61BFD1E}" type="presParOf" srcId="{C8C4D7D2-A250-4140-A38E-92E6967C16CA}" destId="{E4D7A02D-B794-492B-B2FD-A8F6ACB47946}" srcOrd="1" destOrd="0" presId="urn:microsoft.com/office/officeart/2005/8/layout/hierarchy1"/>
    <dgm:cxn modelId="{26B0D974-668A-41E4-BB02-976CCC4F7875}" type="presParOf" srcId="{B62FDEEF-226E-48D2-B675-44A685DD767C}" destId="{33BB866F-4991-45AB-A618-8001667161A1}" srcOrd="1" destOrd="0" presId="urn:microsoft.com/office/officeart/2005/8/layout/hierarchy1"/>
    <dgm:cxn modelId="{7CECA478-861B-4A2E-98A9-C29F9B262AFA}" type="presParOf" srcId="{33BB866F-4991-45AB-A618-8001667161A1}" destId="{A2B3316D-1386-4D21-8B4F-9E0B2C9D1FF6}" srcOrd="0" destOrd="0" presId="urn:microsoft.com/office/officeart/2005/8/layout/hierarchy1"/>
    <dgm:cxn modelId="{0F90A797-0820-442A-BD03-D56BBAD541C2}" type="presParOf" srcId="{33BB866F-4991-45AB-A618-8001667161A1}" destId="{95EFE2DE-AA88-4A1D-9E07-0C37FE7D544D}" srcOrd="1" destOrd="0" presId="urn:microsoft.com/office/officeart/2005/8/layout/hierarchy1"/>
    <dgm:cxn modelId="{94D2E88A-8537-419B-A544-002E2FF360B3}" type="presParOf" srcId="{95EFE2DE-AA88-4A1D-9E07-0C37FE7D544D}" destId="{94FEE49E-B473-440F-B0DC-919D3805F7CD}" srcOrd="0" destOrd="0" presId="urn:microsoft.com/office/officeart/2005/8/layout/hierarchy1"/>
    <dgm:cxn modelId="{063AFC00-0BFC-45D5-A5FD-D42D1C532DF5}" type="presParOf" srcId="{94FEE49E-B473-440F-B0DC-919D3805F7CD}" destId="{41448FD7-7CA6-4033-AD1D-D64B759C0C0D}" srcOrd="0" destOrd="0" presId="urn:microsoft.com/office/officeart/2005/8/layout/hierarchy1"/>
    <dgm:cxn modelId="{99DF7DB1-2392-4A73-94AF-D590DB540A75}" type="presParOf" srcId="{94FEE49E-B473-440F-B0DC-919D3805F7CD}" destId="{4F0E4484-8BCB-43FF-933D-75FAAF8DDB0E}" srcOrd="1" destOrd="0" presId="urn:microsoft.com/office/officeart/2005/8/layout/hierarchy1"/>
    <dgm:cxn modelId="{AB798C9A-69E5-4599-AF74-B79B4F846815}" type="presParOf" srcId="{95EFE2DE-AA88-4A1D-9E07-0C37FE7D544D}" destId="{E951D397-15ED-4015-8493-A6C17EC934BA}" srcOrd="1" destOrd="0" presId="urn:microsoft.com/office/officeart/2005/8/layout/hierarchy1"/>
    <dgm:cxn modelId="{9F065FC5-7A94-47AD-B79C-7157A8BD62EA}" type="presParOf" srcId="{E951D397-15ED-4015-8493-A6C17EC934BA}" destId="{9FBBC4F0-ABE8-4AF6-AED6-F11580D0BC17}" srcOrd="0" destOrd="0" presId="urn:microsoft.com/office/officeart/2005/8/layout/hierarchy1"/>
    <dgm:cxn modelId="{C3072DB3-AB1E-451C-A000-2CCBCC2785B9}" type="presParOf" srcId="{E951D397-15ED-4015-8493-A6C17EC934BA}" destId="{8DC3821F-7958-451F-9389-BAAB81D0E184}" srcOrd="1" destOrd="0" presId="urn:microsoft.com/office/officeart/2005/8/layout/hierarchy1"/>
    <dgm:cxn modelId="{FBFBA775-3C40-40AF-8AFF-A7C8EE35F3FB}" type="presParOf" srcId="{8DC3821F-7958-451F-9389-BAAB81D0E184}" destId="{CC8CAEC2-2FEE-48C9-AF9D-77E59A32B8C3}" srcOrd="0" destOrd="0" presId="urn:microsoft.com/office/officeart/2005/8/layout/hierarchy1"/>
    <dgm:cxn modelId="{4D1D8440-ABCE-4A4D-815D-577C1DA19916}" type="presParOf" srcId="{CC8CAEC2-2FEE-48C9-AF9D-77E59A32B8C3}" destId="{9CDDD2B0-1922-4AF6-9CC2-5D7DD5D7D477}" srcOrd="0" destOrd="0" presId="urn:microsoft.com/office/officeart/2005/8/layout/hierarchy1"/>
    <dgm:cxn modelId="{7B35C790-0486-4DE6-B319-2BF34D28A53F}" type="presParOf" srcId="{CC8CAEC2-2FEE-48C9-AF9D-77E59A32B8C3}" destId="{63D155B3-011A-4768-BA0C-FDDD79968E00}" srcOrd="1" destOrd="0" presId="urn:microsoft.com/office/officeart/2005/8/layout/hierarchy1"/>
    <dgm:cxn modelId="{3D0D13D4-7F84-4806-B414-060BF3D219ED}" type="presParOf" srcId="{8DC3821F-7958-451F-9389-BAAB81D0E184}" destId="{B5A4E535-0A02-4630-A852-F650476BE810}" srcOrd="1" destOrd="0" presId="urn:microsoft.com/office/officeart/2005/8/layout/hierarchy1"/>
    <dgm:cxn modelId="{C9C79A78-C4F7-4E92-8A24-BDC2903985A1}" type="presParOf" srcId="{33BB866F-4991-45AB-A618-8001667161A1}" destId="{CAB49F57-EC1B-4BC5-AA50-18DEE8792564}" srcOrd="2" destOrd="0" presId="urn:microsoft.com/office/officeart/2005/8/layout/hierarchy1"/>
    <dgm:cxn modelId="{B31D4DE5-73B5-4402-B74B-4B48C6159381}" type="presParOf" srcId="{33BB866F-4991-45AB-A618-8001667161A1}" destId="{B07CA0B7-B175-408F-90D6-A1509FF128F1}" srcOrd="3" destOrd="0" presId="urn:microsoft.com/office/officeart/2005/8/layout/hierarchy1"/>
    <dgm:cxn modelId="{3589598C-D66F-4562-B948-B035A9E7D017}" type="presParOf" srcId="{B07CA0B7-B175-408F-90D6-A1509FF128F1}" destId="{3E7A11FB-81E6-4F1A-AD03-6E23424DE0FD}" srcOrd="0" destOrd="0" presId="urn:microsoft.com/office/officeart/2005/8/layout/hierarchy1"/>
    <dgm:cxn modelId="{03361ED7-E013-4DAB-9D6F-E2B7A64D098E}" type="presParOf" srcId="{3E7A11FB-81E6-4F1A-AD03-6E23424DE0FD}" destId="{8390C579-FAF9-4D6A-BD44-D8C26651D7F7}" srcOrd="0" destOrd="0" presId="urn:microsoft.com/office/officeart/2005/8/layout/hierarchy1"/>
    <dgm:cxn modelId="{C80A0937-7E04-4155-8582-68D13ED8F6F8}" type="presParOf" srcId="{3E7A11FB-81E6-4F1A-AD03-6E23424DE0FD}" destId="{F8E50B5E-6564-4FE7-B1B5-7F0AB20F1BA4}" srcOrd="1" destOrd="0" presId="urn:microsoft.com/office/officeart/2005/8/layout/hierarchy1"/>
    <dgm:cxn modelId="{33AE5F91-34CC-45EC-9D09-0A992B782D99}" type="presParOf" srcId="{B07CA0B7-B175-408F-90D6-A1509FF128F1}" destId="{24EAE7C8-7469-4DE0-AAF7-D97D14674784}" srcOrd="1" destOrd="0" presId="urn:microsoft.com/office/officeart/2005/8/layout/hierarchy1"/>
    <dgm:cxn modelId="{FB3F2CF2-61E5-490F-BA69-8993FCED53EF}" type="presParOf" srcId="{24EAE7C8-7469-4DE0-AAF7-D97D14674784}" destId="{B40CF1DD-7F38-466D-839B-9969A35A36D9}" srcOrd="0" destOrd="0" presId="urn:microsoft.com/office/officeart/2005/8/layout/hierarchy1"/>
    <dgm:cxn modelId="{C5A68BCE-3EF2-4925-AA53-7378B42E1566}" type="presParOf" srcId="{24EAE7C8-7469-4DE0-AAF7-D97D14674784}" destId="{6EAB1D3C-75A0-4464-BF8B-9F97A09534EE}" srcOrd="1" destOrd="0" presId="urn:microsoft.com/office/officeart/2005/8/layout/hierarchy1"/>
    <dgm:cxn modelId="{FD3FFB21-97CC-4EA7-BF7D-D31127FDC858}" type="presParOf" srcId="{6EAB1D3C-75A0-4464-BF8B-9F97A09534EE}" destId="{377EC6EC-14D4-4BDF-AD01-FE1D3271011A}" srcOrd="0" destOrd="0" presId="urn:microsoft.com/office/officeart/2005/8/layout/hierarchy1"/>
    <dgm:cxn modelId="{4B575245-9504-4102-B5B3-BC35EEDC98F6}" type="presParOf" srcId="{377EC6EC-14D4-4BDF-AD01-FE1D3271011A}" destId="{D1E422F6-F963-4145-9D62-5AA8303784A5}" srcOrd="0" destOrd="0" presId="urn:microsoft.com/office/officeart/2005/8/layout/hierarchy1"/>
    <dgm:cxn modelId="{EAA8CD6A-164A-4CA1-AF58-5E3B35DAE606}" type="presParOf" srcId="{377EC6EC-14D4-4BDF-AD01-FE1D3271011A}" destId="{AACFFB7A-A1CD-4170-A3A8-3FDC408AC4B5}" srcOrd="1" destOrd="0" presId="urn:microsoft.com/office/officeart/2005/8/layout/hierarchy1"/>
    <dgm:cxn modelId="{53F19A41-1CEC-44D5-9F4B-357DD949A947}" type="presParOf" srcId="{6EAB1D3C-75A0-4464-BF8B-9F97A09534EE}" destId="{EC2F3BB1-2A6F-4A68-9AF6-F54ED10FCE9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5ACFDD0-151F-4F68-A3B3-738B3A6DD77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8265475-8541-48B9-A3CB-0BB3C5E40C77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প্রা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প্য বিলের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ব্যয় 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7EF5CB66-9726-4405-9101-4925EEFF1C6B}" type="parTrans" cxnId="{33E50748-E161-4DD3-A9D2-E3EC023CEDF4}">
      <dgm:prSet/>
      <dgm:spPr/>
      <dgm:t>
        <a:bodyPr/>
        <a:lstStyle/>
        <a:p>
          <a:endParaRPr lang="en-US"/>
        </a:p>
      </dgm:t>
    </dgm:pt>
    <dgm:pt modelId="{17C9C474-9B0E-4FA7-B0E5-C2B750344E08}" type="sibTrans" cxnId="{33E50748-E161-4DD3-A9D2-E3EC023CEDF4}">
      <dgm:prSet/>
      <dgm:spPr/>
      <dgm:t>
        <a:bodyPr/>
        <a:lstStyle/>
        <a:p>
          <a:endParaRPr lang="en-US"/>
        </a:p>
      </dgm:t>
    </dgm:pt>
    <dgm:pt modelId="{EB9C73DF-79A3-4B74-AB12-3F9EFE0B3C21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বন্ধক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11B49C8D-476D-403A-A9A4-5E541675499B}" type="parTrans" cxnId="{ED185AFA-6551-481C-84A2-30F7204B4826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102D546E-BC01-4339-ADFE-990492627720}" type="sibTrans" cxnId="{ED185AFA-6551-481C-84A2-30F7204B4826}">
      <dgm:prSet/>
      <dgm:spPr/>
      <dgm:t>
        <a:bodyPr/>
        <a:lstStyle/>
        <a:p>
          <a:endParaRPr lang="en-US"/>
        </a:p>
      </dgm:t>
    </dgm:pt>
    <dgm:pt modelId="{66C8EB22-60AB-4FC6-BBF5-B158C386255D}">
      <dgm:prSet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ভাঙ্গানো</a:t>
          </a:r>
          <a:endParaRPr lang="en-US" sz="3200" b="1" dirty="0"/>
        </a:p>
      </dgm:t>
    </dgm:pt>
    <dgm:pt modelId="{0FC2F717-E79D-4C38-A36B-34F46121E536}" type="parTrans" cxnId="{C2AF696D-F63C-478F-B364-A0E436C57CD1}">
      <dgm:prSet/>
      <dgm:spPr/>
      <dgm:t>
        <a:bodyPr/>
        <a:lstStyle/>
        <a:p>
          <a:endParaRPr lang="en-US" sz="3200" b="1"/>
        </a:p>
      </dgm:t>
    </dgm:pt>
    <dgm:pt modelId="{8979852B-E8C1-4303-B28F-7146ACC56BAD}" type="sibTrans" cxnId="{C2AF696D-F63C-478F-B364-A0E436C57CD1}">
      <dgm:prSet/>
      <dgm:spPr/>
      <dgm:t>
        <a:bodyPr/>
        <a:lstStyle/>
        <a:p>
          <a:endParaRPr lang="en-US"/>
        </a:p>
      </dgm:t>
    </dgm:pt>
    <dgm:pt modelId="{AED8086A-8EBF-4598-87FE-059DEFE2BC4A}" type="pres">
      <dgm:prSet presAssocID="{F5ACFDD0-151F-4F68-A3B3-738B3A6DD77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251E4F2-2DBF-4D23-8E1F-667A8A6A68F4}" type="pres">
      <dgm:prSet presAssocID="{A8265475-8541-48B9-A3CB-0BB3C5E40C77}" presName="hierRoot1" presStyleCnt="0"/>
      <dgm:spPr/>
    </dgm:pt>
    <dgm:pt modelId="{A708D364-6894-43FC-AB73-2DC66B9B6EC6}" type="pres">
      <dgm:prSet presAssocID="{A8265475-8541-48B9-A3CB-0BB3C5E40C77}" presName="composite" presStyleCnt="0"/>
      <dgm:spPr/>
    </dgm:pt>
    <dgm:pt modelId="{47BF397E-494E-46D8-9750-3725B1D2C3F1}" type="pres">
      <dgm:prSet presAssocID="{A8265475-8541-48B9-A3CB-0BB3C5E40C77}" presName="background" presStyleLbl="node0" presStyleIdx="0" presStyleCnt="1"/>
      <dgm:spPr/>
    </dgm:pt>
    <dgm:pt modelId="{5E696278-815E-4683-915F-F5CB5809671C}" type="pres">
      <dgm:prSet presAssocID="{A8265475-8541-48B9-A3CB-0BB3C5E40C77}" presName="text" presStyleLbl="fgAcc0" presStyleIdx="0" presStyleCnt="1" custScaleY="462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DF054-00AF-4A7A-B594-4D1A964CBD40}" type="pres">
      <dgm:prSet presAssocID="{A8265475-8541-48B9-A3CB-0BB3C5E40C77}" presName="hierChild2" presStyleCnt="0"/>
      <dgm:spPr/>
    </dgm:pt>
    <dgm:pt modelId="{B600318A-1C55-439E-A9F7-FD3DA57002F4}" type="pres">
      <dgm:prSet presAssocID="{11B49C8D-476D-403A-A9A4-5E541675499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93291382-6CB5-4846-B821-2DC364384220}" type="pres">
      <dgm:prSet presAssocID="{EB9C73DF-79A3-4B74-AB12-3F9EFE0B3C21}" presName="hierRoot2" presStyleCnt="0"/>
      <dgm:spPr/>
    </dgm:pt>
    <dgm:pt modelId="{B8F4DC97-7C6B-482B-95C2-D1646AC9531C}" type="pres">
      <dgm:prSet presAssocID="{EB9C73DF-79A3-4B74-AB12-3F9EFE0B3C21}" presName="composite2" presStyleCnt="0"/>
      <dgm:spPr/>
    </dgm:pt>
    <dgm:pt modelId="{10C2E333-2348-4D72-BFB2-9A0F17DEFF96}" type="pres">
      <dgm:prSet presAssocID="{EB9C73DF-79A3-4B74-AB12-3F9EFE0B3C21}" presName="background2" presStyleLbl="node2" presStyleIdx="0" presStyleCnt="2"/>
      <dgm:spPr/>
    </dgm:pt>
    <dgm:pt modelId="{8328491D-7024-49C5-9944-0E26C801B3E3}" type="pres">
      <dgm:prSet presAssocID="{EB9C73DF-79A3-4B74-AB12-3F9EFE0B3C21}" presName="text2" presStyleLbl="fgAcc2" presStyleIdx="0" presStyleCnt="2" custScaleY="5169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FCDF9F-2F0D-462E-8D9D-C8B53DC254A3}" type="pres">
      <dgm:prSet presAssocID="{EB9C73DF-79A3-4B74-AB12-3F9EFE0B3C21}" presName="hierChild3" presStyleCnt="0"/>
      <dgm:spPr/>
    </dgm:pt>
    <dgm:pt modelId="{45B0770B-B840-45A8-A195-8D2EE9D0E038}" type="pres">
      <dgm:prSet presAssocID="{0FC2F717-E79D-4C38-A36B-34F46121E536}" presName="Name10" presStyleLbl="parChTrans1D2" presStyleIdx="1" presStyleCnt="2"/>
      <dgm:spPr/>
      <dgm:t>
        <a:bodyPr/>
        <a:lstStyle/>
        <a:p>
          <a:endParaRPr lang="en-US"/>
        </a:p>
      </dgm:t>
    </dgm:pt>
    <dgm:pt modelId="{B56322F8-F659-4AFB-9B8F-58C8FD5E1901}" type="pres">
      <dgm:prSet presAssocID="{66C8EB22-60AB-4FC6-BBF5-B158C386255D}" presName="hierRoot2" presStyleCnt="0"/>
      <dgm:spPr/>
    </dgm:pt>
    <dgm:pt modelId="{EAA55CFE-DB15-4C78-A58D-10C4AA823F59}" type="pres">
      <dgm:prSet presAssocID="{66C8EB22-60AB-4FC6-BBF5-B158C386255D}" presName="composite2" presStyleCnt="0"/>
      <dgm:spPr/>
    </dgm:pt>
    <dgm:pt modelId="{9ACC006B-0A7A-4A7B-B4C6-6DFEDBAFE8A2}" type="pres">
      <dgm:prSet presAssocID="{66C8EB22-60AB-4FC6-BBF5-B158C386255D}" presName="background2" presStyleLbl="node2" presStyleIdx="1" presStyleCnt="2"/>
      <dgm:spPr/>
    </dgm:pt>
    <dgm:pt modelId="{265F2FC6-5868-4D2B-BE3E-CC909A590CD8}" type="pres">
      <dgm:prSet presAssocID="{66C8EB22-60AB-4FC6-BBF5-B158C386255D}" presName="text2" presStyleLbl="fgAcc2" presStyleIdx="1" presStyleCnt="2" custScaleY="5169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054A6D-4544-4EC2-AD0D-74B7A4F5ED71}" type="pres">
      <dgm:prSet presAssocID="{66C8EB22-60AB-4FC6-BBF5-B158C386255D}" presName="hierChild3" presStyleCnt="0"/>
      <dgm:spPr/>
    </dgm:pt>
  </dgm:ptLst>
  <dgm:cxnLst>
    <dgm:cxn modelId="{74E068A1-A563-47F3-9A13-2BFF077F26A4}" type="presOf" srcId="{F5ACFDD0-151F-4F68-A3B3-738B3A6DD776}" destId="{AED8086A-8EBF-4598-87FE-059DEFE2BC4A}" srcOrd="0" destOrd="0" presId="urn:microsoft.com/office/officeart/2005/8/layout/hierarchy1"/>
    <dgm:cxn modelId="{33E50748-E161-4DD3-A9D2-E3EC023CEDF4}" srcId="{F5ACFDD0-151F-4F68-A3B3-738B3A6DD776}" destId="{A8265475-8541-48B9-A3CB-0BB3C5E40C77}" srcOrd="0" destOrd="0" parTransId="{7EF5CB66-9726-4405-9101-4925EEFF1C6B}" sibTransId="{17C9C474-9B0E-4FA7-B0E5-C2B750344E08}"/>
    <dgm:cxn modelId="{1559B8C1-5B70-4A45-9B90-82BC44C50465}" type="presOf" srcId="{0FC2F717-E79D-4C38-A36B-34F46121E536}" destId="{45B0770B-B840-45A8-A195-8D2EE9D0E038}" srcOrd="0" destOrd="0" presId="urn:microsoft.com/office/officeart/2005/8/layout/hierarchy1"/>
    <dgm:cxn modelId="{74973A20-E213-4853-9445-B1A6B2DFA301}" type="presOf" srcId="{A8265475-8541-48B9-A3CB-0BB3C5E40C77}" destId="{5E696278-815E-4683-915F-F5CB5809671C}" srcOrd="0" destOrd="0" presId="urn:microsoft.com/office/officeart/2005/8/layout/hierarchy1"/>
    <dgm:cxn modelId="{8A33CD33-1D46-4407-8845-1E058F120B32}" type="presOf" srcId="{66C8EB22-60AB-4FC6-BBF5-B158C386255D}" destId="{265F2FC6-5868-4D2B-BE3E-CC909A590CD8}" srcOrd="0" destOrd="0" presId="urn:microsoft.com/office/officeart/2005/8/layout/hierarchy1"/>
    <dgm:cxn modelId="{ED185AFA-6551-481C-84A2-30F7204B4826}" srcId="{A8265475-8541-48B9-A3CB-0BB3C5E40C77}" destId="{EB9C73DF-79A3-4B74-AB12-3F9EFE0B3C21}" srcOrd="0" destOrd="0" parTransId="{11B49C8D-476D-403A-A9A4-5E541675499B}" sibTransId="{102D546E-BC01-4339-ADFE-990492627720}"/>
    <dgm:cxn modelId="{1BEAB467-D150-4E22-8218-4EAB5261DF1F}" type="presOf" srcId="{11B49C8D-476D-403A-A9A4-5E541675499B}" destId="{B600318A-1C55-439E-A9F7-FD3DA57002F4}" srcOrd="0" destOrd="0" presId="urn:microsoft.com/office/officeart/2005/8/layout/hierarchy1"/>
    <dgm:cxn modelId="{C2AF696D-F63C-478F-B364-A0E436C57CD1}" srcId="{A8265475-8541-48B9-A3CB-0BB3C5E40C77}" destId="{66C8EB22-60AB-4FC6-BBF5-B158C386255D}" srcOrd="1" destOrd="0" parTransId="{0FC2F717-E79D-4C38-A36B-34F46121E536}" sibTransId="{8979852B-E8C1-4303-B28F-7146ACC56BAD}"/>
    <dgm:cxn modelId="{CF97E456-4ACC-4B32-9313-02137B4E5B87}" type="presOf" srcId="{EB9C73DF-79A3-4B74-AB12-3F9EFE0B3C21}" destId="{8328491D-7024-49C5-9944-0E26C801B3E3}" srcOrd="0" destOrd="0" presId="urn:microsoft.com/office/officeart/2005/8/layout/hierarchy1"/>
    <dgm:cxn modelId="{87A373F4-7A36-4EAA-B687-D1F50A654551}" type="presParOf" srcId="{AED8086A-8EBF-4598-87FE-059DEFE2BC4A}" destId="{0251E4F2-2DBF-4D23-8E1F-667A8A6A68F4}" srcOrd="0" destOrd="0" presId="urn:microsoft.com/office/officeart/2005/8/layout/hierarchy1"/>
    <dgm:cxn modelId="{7AE0A758-0EDA-48C6-A4FD-A9EE5A8A330F}" type="presParOf" srcId="{0251E4F2-2DBF-4D23-8E1F-667A8A6A68F4}" destId="{A708D364-6894-43FC-AB73-2DC66B9B6EC6}" srcOrd="0" destOrd="0" presId="urn:microsoft.com/office/officeart/2005/8/layout/hierarchy1"/>
    <dgm:cxn modelId="{429E0A82-C74B-496D-A481-E56A4F53461B}" type="presParOf" srcId="{A708D364-6894-43FC-AB73-2DC66B9B6EC6}" destId="{47BF397E-494E-46D8-9750-3725B1D2C3F1}" srcOrd="0" destOrd="0" presId="urn:microsoft.com/office/officeart/2005/8/layout/hierarchy1"/>
    <dgm:cxn modelId="{2BCD0CE0-F98D-4FC3-8A36-35AAB3EA99E1}" type="presParOf" srcId="{A708D364-6894-43FC-AB73-2DC66B9B6EC6}" destId="{5E696278-815E-4683-915F-F5CB5809671C}" srcOrd="1" destOrd="0" presId="urn:microsoft.com/office/officeart/2005/8/layout/hierarchy1"/>
    <dgm:cxn modelId="{21DF9B5A-F8DE-4463-AE45-00BC3A31AA54}" type="presParOf" srcId="{0251E4F2-2DBF-4D23-8E1F-667A8A6A68F4}" destId="{83FDF054-00AF-4A7A-B594-4D1A964CBD40}" srcOrd="1" destOrd="0" presId="urn:microsoft.com/office/officeart/2005/8/layout/hierarchy1"/>
    <dgm:cxn modelId="{2D2C2D93-7E21-4BB2-8737-E9D65C6D184E}" type="presParOf" srcId="{83FDF054-00AF-4A7A-B594-4D1A964CBD40}" destId="{B600318A-1C55-439E-A9F7-FD3DA57002F4}" srcOrd="0" destOrd="0" presId="urn:microsoft.com/office/officeart/2005/8/layout/hierarchy1"/>
    <dgm:cxn modelId="{B89A6793-6237-4DE9-9BCF-7ADE5A943282}" type="presParOf" srcId="{83FDF054-00AF-4A7A-B594-4D1A964CBD40}" destId="{93291382-6CB5-4846-B821-2DC364384220}" srcOrd="1" destOrd="0" presId="urn:microsoft.com/office/officeart/2005/8/layout/hierarchy1"/>
    <dgm:cxn modelId="{4822DEC8-75FE-4BD5-BC9D-71209F0074BB}" type="presParOf" srcId="{93291382-6CB5-4846-B821-2DC364384220}" destId="{B8F4DC97-7C6B-482B-95C2-D1646AC9531C}" srcOrd="0" destOrd="0" presId="urn:microsoft.com/office/officeart/2005/8/layout/hierarchy1"/>
    <dgm:cxn modelId="{1413E161-615B-4AA6-B42F-F56FE7095F42}" type="presParOf" srcId="{B8F4DC97-7C6B-482B-95C2-D1646AC9531C}" destId="{10C2E333-2348-4D72-BFB2-9A0F17DEFF96}" srcOrd="0" destOrd="0" presId="urn:microsoft.com/office/officeart/2005/8/layout/hierarchy1"/>
    <dgm:cxn modelId="{8841875F-88A7-4B0B-8556-F37C7246E329}" type="presParOf" srcId="{B8F4DC97-7C6B-482B-95C2-D1646AC9531C}" destId="{8328491D-7024-49C5-9944-0E26C801B3E3}" srcOrd="1" destOrd="0" presId="urn:microsoft.com/office/officeart/2005/8/layout/hierarchy1"/>
    <dgm:cxn modelId="{17EF7996-929A-420A-9D2F-2BC4941F8981}" type="presParOf" srcId="{93291382-6CB5-4846-B821-2DC364384220}" destId="{89FCDF9F-2F0D-462E-8D9D-C8B53DC254A3}" srcOrd="1" destOrd="0" presId="urn:microsoft.com/office/officeart/2005/8/layout/hierarchy1"/>
    <dgm:cxn modelId="{9661381F-6872-4DCF-98CB-1E2151EAA8D6}" type="presParOf" srcId="{83FDF054-00AF-4A7A-B594-4D1A964CBD40}" destId="{45B0770B-B840-45A8-A195-8D2EE9D0E038}" srcOrd="2" destOrd="0" presId="urn:microsoft.com/office/officeart/2005/8/layout/hierarchy1"/>
    <dgm:cxn modelId="{5029F49A-5F3A-465B-918C-0238EAEE2073}" type="presParOf" srcId="{83FDF054-00AF-4A7A-B594-4D1A964CBD40}" destId="{B56322F8-F659-4AFB-9B8F-58C8FD5E1901}" srcOrd="3" destOrd="0" presId="urn:microsoft.com/office/officeart/2005/8/layout/hierarchy1"/>
    <dgm:cxn modelId="{46DDBA5A-6C5C-4897-AA90-1977ADD9CE82}" type="presParOf" srcId="{B56322F8-F659-4AFB-9B8F-58C8FD5E1901}" destId="{EAA55CFE-DB15-4C78-A58D-10C4AA823F59}" srcOrd="0" destOrd="0" presId="urn:microsoft.com/office/officeart/2005/8/layout/hierarchy1"/>
    <dgm:cxn modelId="{BB9CA5C6-0AFD-46D7-8D6F-D6A3495E0295}" type="presParOf" srcId="{EAA55CFE-DB15-4C78-A58D-10C4AA823F59}" destId="{9ACC006B-0A7A-4A7B-B4C6-6DFEDBAFE8A2}" srcOrd="0" destOrd="0" presId="urn:microsoft.com/office/officeart/2005/8/layout/hierarchy1"/>
    <dgm:cxn modelId="{D8F5390B-AF3F-49EE-AFFF-E5C1C8919E5A}" type="presParOf" srcId="{EAA55CFE-DB15-4C78-A58D-10C4AA823F59}" destId="{265F2FC6-5868-4D2B-BE3E-CC909A590CD8}" srcOrd="1" destOrd="0" presId="urn:microsoft.com/office/officeart/2005/8/layout/hierarchy1"/>
    <dgm:cxn modelId="{893B5DBD-2A05-42FB-9FAA-144C8E8CAF5F}" type="presParOf" srcId="{B56322F8-F659-4AFB-9B8F-58C8FD5E1901}" destId="{75054A6D-4544-4EC2-AD0D-74B7A4F5ED7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5ACFDD0-151F-4F68-A3B3-738B3A6DD77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8265475-8541-48B9-A3CB-0BB3C5E40C77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প্রা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প্য বিলের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বন্ধক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ব্যয় 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7EF5CB66-9726-4405-9101-4925EEFF1C6B}" type="parTrans" cxnId="{33E50748-E161-4DD3-A9D2-E3EC023CEDF4}">
      <dgm:prSet/>
      <dgm:spPr/>
      <dgm:t>
        <a:bodyPr/>
        <a:lstStyle/>
        <a:p>
          <a:endParaRPr lang="en-US"/>
        </a:p>
      </dgm:t>
    </dgm:pt>
    <dgm:pt modelId="{17C9C474-9B0E-4FA7-B0E5-C2B750344E08}" type="sibTrans" cxnId="{33E50748-E161-4DD3-A9D2-E3EC023CEDF4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39567601-6360-4440-BE0B-6896F97A57D9}">
          <dgm:prSet custT="1"/>
          <dgm:spPr/>
          <dgm:t>
            <a:bodyPr/>
            <a:lstStyle/>
            <a:p>
              <a:r>
                <a:rPr lang="en-US" sz="3200" b="1" dirty="0">
                  <a:latin typeface="NikoshBAN" pitchFamily="2" charset="0"/>
                  <a:cs typeface="NikoshBAN" pitchFamily="2" charset="0"/>
                </a:rPr>
                <a:t>EIR/EAR=</a:t>
              </a:r>
              <a14:m>
                <m:oMath xmlns:m="http://schemas.openxmlformats.org/officeDocument/2006/math">
                  <m:f>
                    <m:fPr>
                      <m:ctrlPr>
                        <a:rPr lang="en-US" sz="32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num>
                    <m:den>
                      <m:f>
                        <m:fPr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𝑵</m:t>
                          </m:r>
                        </m:den>
                      </m:f>
                    </m:den>
                  </m:f>
                  <m:r>
                    <a:rPr lang="en-US" sz="32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32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3200" b="1" dirty="0">
                <a:latin typeface="NikoshBAN" pitchFamily="2" charset="0"/>
                <a:cs typeface="NikoshBAN" pitchFamily="2" charset="0"/>
              </a:endParaRPr>
            </a:p>
          </dgm:t>
        </dgm:pt>
      </mc:Choice>
      <mc:Fallback xmlns="">
        <dgm:pt modelId="{39567601-6360-4440-BE0B-6896F97A57D9}">
          <dgm:prSet custT="1"/>
          <dgm:spPr/>
          <dgm:t>
            <a:bodyPr/>
            <a:lstStyle/>
            <a:p>
              <a:r>
                <a:rPr lang="en-US" sz="3200" b="1" dirty="0">
                  <a:latin typeface="NikoshBAN" pitchFamily="2" charset="0"/>
                  <a:cs typeface="NikoshBAN" pitchFamily="2" charset="0"/>
                </a:rPr>
                <a:t>EIR/EAR=</a:t>
              </a:r>
              <a:r>
                <a:rPr lang="en-US" sz="3200" b="1" i="0">
                  <a:latin typeface="Cambria Math" panose="02040503050406030204" pitchFamily="18" charset="0"/>
                </a:rPr>
                <a:t>𝟏/(𝟏/𝑹−𝟏/𝑵)∗𝟏𝟎𝟎</a:t>
              </a:r>
              <a:endParaRPr lang="en-US" sz="3200" b="1" dirty="0">
                <a:latin typeface="NikoshBAN" pitchFamily="2" charset="0"/>
                <a:cs typeface="NikoshBAN" pitchFamily="2" charset="0"/>
              </a:endParaRPr>
            </a:p>
          </dgm:t>
        </dgm:pt>
      </mc:Fallback>
    </mc:AlternateContent>
    <dgm:pt modelId="{FA0403B0-A118-4ECD-96E9-B4F10E614DA0}" type="parTrans" cxnId="{D862FD5B-1498-4386-9005-BEB3D60948A2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BD904790-8B79-4390-BA2E-8217AE518290}" type="sibTrans" cxnId="{D862FD5B-1498-4386-9005-BEB3D60948A2}">
      <dgm:prSet/>
      <dgm:spPr/>
      <dgm:t>
        <a:bodyPr/>
        <a:lstStyle/>
        <a:p>
          <a:endParaRPr lang="en-US"/>
        </a:p>
      </dgm:t>
    </dgm:pt>
    <dgm:pt modelId="{AED8086A-8EBF-4598-87FE-059DEFE2BC4A}" type="pres">
      <dgm:prSet presAssocID="{F5ACFDD0-151F-4F68-A3B3-738B3A6DD77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251E4F2-2DBF-4D23-8E1F-667A8A6A68F4}" type="pres">
      <dgm:prSet presAssocID="{A8265475-8541-48B9-A3CB-0BB3C5E40C77}" presName="hierRoot1" presStyleCnt="0"/>
      <dgm:spPr/>
    </dgm:pt>
    <dgm:pt modelId="{A708D364-6894-43FC-AB73-2DC66B9B6EC6}" type="pres">
      <dgm:prSet presAssocID="{A8265475-8541-48B9-A3CB-0BB3C5E40C77}" presName="composite" presStyleCnt="0"/>
      <dgm:spPr/>
    </dgm:pt>
    <dgm:pt modelId="{47BF397E-494E-46D8-9750-3725B1D2C3F1}" type="pres">
      <dgm:prSet presAssocID="{A8265475-8541-48B9-A3CB-0BB3C5E40C77}" presName="background" presStyleLbl="node0" presStyleIdx="0" presStyleCnt="1"/>
      <dgm:spPr/>
    </dgm:pt>
    <dgm:pt modelId="{5E696278-815E-4683-915F-F5CB5809671C}" type="pres">
      <dgm:prSet presAssocID="{A8265475-8541-48B9-A3CB-0BB3C5E40C77}" presName="text" presStyleLbl="fgAcc0" presStyleIdx="0" presStyleCnt="1" custScaleX="83944" custScaleY="327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FDF054-00AF-4A7A-B594-4D1A964CBD40}" type="pres">
      <dgm:prSet presAssocID="{A8265475-8541-48B9-A3CB-0BB3C5E40C77}" presName="hierChild2" presStyleCnt="0"/>
      <dgm:spPr/>
    </dgm:pt>
    <dgm:pt modelId="{DC815921-76A3-4510-A463-9CDFE5FF157A}" type="pres">
      <dgm:prSet presAssocID="{FA0403B0-A118-4ECD-96E9-B4F10E614DA0}" presName="Name10" presStyleLbl="parChTrans1D2" presStyleIdx="0" presStyleCnt="1"/>
      <dgm:spPr/>
      <dgm:t>
        <a:bodyPr/>
        <a:lstStyle/>
        <a:p>
          <a:endParaRPr lang="en-US"/>
        </a:p>
      </dgm:t>
    </dgm:pt>
    <dgm:pt modelId="{9A186CDE-3CED-4677-8474-EECFA957F2CE}" type="pres">
      <dgm:prSet presAssocID="{39567601-6360-4440-BE0B-6896F97A57D9}" presName="hierRoot2" presStyleCnt="0"/>
      <dgm:spPr/>
    </dgm:pt>
    <dgm:pt modelId="{49AC97F9-B28F-4091-989B-2CAF21073E1B}" type="pres">
      <dgm:prSet presAssocID="{39567601-6360-4440-BE0B-6896F97A57D9}" presName="composite2" presStyleCnt="0"/>
      <dgm:spPr/>
    </dgm:pt>
    <dgm:pt modelId="{160E362B-73E1-4802-8355-E10A391FB337}" type="pres">
      <dgm:prSet presAssocID="{39567601-6360-4440-BE0B-6896F97A57D9}" presName="background2" presStyleLbl="node2" presStyleIdx="0" presStyleCnt="1"/>
      <dgm:spPr/>
    </dgm:pt>
    <dgm:pt modelId="{C1FB24C6-5022-4918-AEF9-1B6F6684A716}" type="pres">
      <dgm:prSet presAssocID="{39567601-6360-4440-BE0B-6896F97A57D9}" presName="text2" presStyleLbl="fgAcc2" presStyleIdx="0" presStyleCnt="1" custScaleX="107225" custScaleY="47888" custLinFactNeighborX="820" custLinFactNeighborY="-198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3643F8-EAB8-4C25-9CB2-798DC7385E62}" type="pres">
      <dgm:prSet presAssocID="{39567601-6360-4440-BE0B-6896F97A57D9}" presName="hierChild3" presStyleCnt="0"/>
      <dgm:spPr/>
    </dgm:pt>
  </dgm:ptLst>
  <dgm:cxnLst>
    <dgm:cxn modelId="{70904906-2D13-421F-9790-CC080ACF7C67}" type="presOf" srcId="{F5ACFDD0-151F-4F68-A3B3-738B3A6DD776}" destId="{AED8086A-8EBF-4598-87FE-059DEFE2BC4A}" srcOrd="0" destOrd="0" presId="urn:microsoft.com/office/officeart/2005/8/layout/hierarchy1"/>
    <dgm:cxn modelId="{7E552DA3-AE29-4AD0-B847-07262F1D107F}" type="presOf" srcId="{A8265475-8541-48B9-A3CB-0BB3C5E40C77}" destId="{5E696278-815E-4683-915F-F5CB5809671C}" srcOrd="0" destOrd="0" presId="urn:microsoft.com/office/officeart/2005/8/layout/hierarchy1"/>
    <dgm:cxn modelId="{33E50748-E161-4DD3-A9D2-E3EC023CEDF4}" srcId="{F5ACFDD0-151F-4F68-A3B3-738B3A6DD776}" destId="{A8265475-8541-48B9-A3CB-0BB3C5E40C77}" srcOrd="0" destOrd="0" parTransId="{7EF5CB66-9726-4405-9101-4925EEFF1C6B}" sibTransId="{17C9C474-9B0E-4FA7-B0E5-C2B750344E08}"/>
    <dgm:cxn modelId="{B3228317-6FFB-40A9-B02C-BE58F03E2375}" type="presOf" srcId="{39567601-6360-4440-BE0B-6896F97A57D9}" destId="{C1FB24C6-5022-4918-AEF9-1B6F6684A716}" srcOrd="0" destOrd="0" presId="urn:microsoft.com/office/officeart/2005/8/layout/hierarchy1"/>
    <dgm:cxn modelId="{D862FD5B-1498-4386-9005-BEB3D60948A2}" srcId="{A8265475-8541-48B9-A3CB-0BB3C5E40C77}" destId="{39567601-6360-4440-BE0B-6896F97A57D9}" srcOrd="0" destOrd="0" parTransId="{FA0403B0-A118-4ECD-96E9-B4F10E614DA0}" sibTransId="{BD904790-8B79-4390-BA2E-8217AE518290}"/>
    <dgm:cxn modelId="{74C938D5-C227-45B5-8658-A2AD5076B425}" type="presOf" srcId="{FA0403B0-A118-4ECD-96E9-B4F10E614DA0}" destId="{DC815921-76A3-4510-A463-9CDFE5FF157A}" srcOrd="0" destOrd="0" presId="urn:microsoft.com/office/officeart/2005/8/layout/hierarchy1"/>
    <dgm:cxn modelId="{1C9B8DEA-AF71-4F70-8857-1CAE38587790}" type="presParOf" srcId="{AED8086A-8EBF-4598-87FE-059DEFE2BC4A}" destId="{0251E4F2-2DBF-4D23-8E1F-667A8A6A68F4}" srcOrd="0" destOrd="0" presId="urn:microsoft.com/office/officeart/2005/8/layout/hierarchy1"/>
    <dgm:cxn modelId="{4C9C866B-3634-472E-8C30-CFB4D7615B6A}" type="presParOf" srcId="{0251E4F2-2DBF-4D23-8E1F-667A8A6A68F4}" destId="{A708D364-6894-43FC-AB73-2DC66B9B6EC6}" srcOrd="0" destOrd="0" presId="urn:microsoft.com/office/officeart/2005/8/layout/hierarchy1"/>
    <dgm:cxn modelId="{8C2A224B-729D-4A8E-A0B0-8887E037ECDA}" type="presParOf" srcId="{A708D364-6894-43FC-AB73-2DC66B9B6EC6}" destId="{47BF397E-494E-46D8-9750-3725B1D2C3F1}" srcOrd="0" destOrd="0" presId="urn:microsoft.com/office/officeart/2005/8/layout/hierarchy1"/>
    <dgm:cxn modelId="{2C7F0CA8-2EC4-4EFF-8DD1-836FDA220A29}" type="presParOf" srcId="{A708D364-6894-43FC-AB73-2DC66B9B6EC6}" destId="{5E696278-815E-4683-915F-F5CB5809671C}" srcOrd="1" destOrd="0" presId="urn:microsoft.com/office/officeart/2005/8/layout/hierarchy1"/>
    <dgm:cxn modelId="{5144DBDE-3BDE-4D22-ADCD-227B0094F21D}" type="presParOf" srcId="{0251E4F2-2DBF-4D23-8E1F-667A8A6A68F4}" destId="{83FDF054-00AF-4A7A-B594-4D1A964CBD40}" srcOrd="1" destOrd="0" presId="urn:microsoft.com/office/officeart/2005/8/layout/hierarchy1"/>
    <dgm:cxn modelId="{C11C2586-0EC3-45A5-9CF6-3868EF22B68C}" type="presParOf" srcId="{83FDF054-00AF-4A7A-B594-4D1A964CBD40}" destId="{DC815921-76A3-4510-A463-9CDFE5FF157A}" srcOrd="0" destOrd="0" presId="urn:microsoft.com/office/officeart/2005/8/layout/hierarchy1"/>
    <dgm:cxn modelId="{46AA2636-4B6D-4EAC-B39D-AB8B6590429D}" type="presParOf" srcId="{83FDF054-00AF-4A7A-B594-4D1A964CBD40}" destId="{9A186CDE-3CED-4677-8474-EECFA957F2CE}" srcOrd="1" destOrd="0" presId="urn:microsoft.com/office/officeart/2005/8/layout/hierarchy1"/>
    <dgm:cxn modelId="{BFDDA951-D1C0-4AE0-861D-BE0D4F19ACF9}" type="presParOf" srcId="{9A186CDE-3CED-4677-8474-EECFA957F2CE}" destId="{49AC97F9-B28F-4091-989B-2CAF21073E1B}" srcOrd="0" destOrd="0" presId="urn:microsoft.com/office/officeart/2005/8/layout/hierarchy1"/>
    <dgm:cxn modelId="{1E1093AD-293C-4CEF-B2FB-A9D2428F9779}" type="presParOf" srcId="{49AC97F9-B28F-4091-989B-2CAF21073E1B}" destId="{160E362B-73E1-4802-8355-E10A391FB337}" srcOrd="0" destOrd="0" presId="urn:microsoft.com/office/officeart/2005/8/layout/hierarchy1"/>
    <dgm:cxn modelId="{4890BB4F-52CD-4DD2-9F26-A50B56E9683A}" type="presParOf" srcId="{49AC97F9-B28F-4091-989B-2CAF21073E1B}" destId="{C1FB24C6-5022-4918-AEF9-1B6F6684A716}" srcOrd="1" destOrd="0" presId="urn:microsoft.com/office/officeart/2005/8/layout/hierarchy1"/>
    <dgm:cxn modelId="{ED3F570E-FA42-4F7B-A513-B20D18CBF253}" type="presParOf" srcId="{9A186CDE-3CED-4677-8474-EECFA957F2CE}" destId="{423643F8-EAB8-4C25-9CB2-798DC7385E6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5ACFDD0-151F-4F68-A3B3-738B3A6DD77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8265475-8541-48B9-A3CB-0BB3C5E40C77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প্রা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প্য বিলের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বন্ধক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ব্যয় 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7EF5CB66-9726-4405-9101-4925EEFF1C6B}" type="parTrans" cxnId="{33E50748-E161-4DD3-A9D2-E3EC023CEDF4}">
      <dgm:prSet/>
      <dgm:spPr/>
      <dgm:t>
        <a:bodyPr/>
        <a:lstStyle/>
        <a:p>
          <a:endParaRPr lang="en-US"/>
        </a:p>
      </dgm:t>
    </dgm:pt>
    <dgm:pt modelId="{17C9C474-9B0E-4FA7-B0E5-C2B750344E08}" type="sibTrans" cxnId="{33E50748-E161-4DD3-A9D2-E3EC023CEDF4}">
      <dgm:prSet/>
      <dgm:spPr/>
      <dgm:t>
        <a:bodyPr/>
        <a:lstStyle/>
        <a:p>
          <a:endParaRPr lang="en-US"/>
        </a:p>
      </dgm:t>
    </dgm:pt>
    <dgm:pt modelId="{39567601-6360-4440-BE0B-6896F97A57D9}">
      <dgm:prSet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FA0403B0-A118-4ECD-96E9-B4F10E614DA0}" type="parTrans" cxnId="{D862FD5B-1498-4386-9005-BEB3D60948A2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BD904790-8B79-4390-BA2E-8217AE518290}" type="sibTrans" cxnId="{D862FD5B-1498-4386-9005-BEB3D60948A2}">
      <dgm:prSet/>
      <dgm:spPr/>
      <dgm:t>
        <a:bodyPr/>
        <a:lstStyle/>
        <a:p>
          <a:endParaRPr lang="en-US"/>
        </a:p>
      </dgm:t>
    </dgm:pt>
    <dgm:pt modelId="{AED8086A-8EBF-4598-87FE-059DEFE2BC4A}" type="pres">
      <dgm:prSet presAssocID="{F5ACFDD0-151F-4F68-A3B3-738B3A6DD77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251E4F2-2DBF-4D23-8E1F-667A8A6A68F4}" type="pres">
      <dgm:prSet presAssocID="{A8265475-8541-48B9-A3CB-0BB3C5E40C77}" presName="hierRoot1" presStyleCnt="0"/>
      <dgm:spPr/>
    </dgm:pt>
    <dgm:pt modelId="{A708D364-6894-43FC-AB73-2DC66B9B6EC6}" type="pres">
      <dgm:prSet presAssocID="{A8265475-8541-48B9-A3CB-0BB3C5E40C77}" presName="composite" presStyleCnt="0"/>
      <dgm:spPr/>
    </dgm:pt>
    <dgm:pt modelId="{47BF397E-494E-46D8-9750-3725B1D2C3F1}" type="pres">
      <dgm:prSet presAssocID="{A8265475-8541-48B9-A3CB-0BB3C5E40C77}" presName="background" presStyleLbl="node0" presStyleIdx="0" presStyleCnt="1"/>
      <dgm:spPr/>
    </dgm:pt>
    <dgm:pt modelId="{5E696278-815E-4683-915F-F5CB5809671C}" type="pres">
      <dgm:prSet presAssocID="{A8265475-8541-48B9-A3CB-0BB3C5E40C77}" presName="text" presStyleLbl="fgAcc0" presStyleIdx="0" presStyleCnt="1" custScaleX="83944" custScaleY="32791">
        <dgm:presLayoutVars>
          <dgm:chPref val="3"/>
        </dgm:presLayoutVars>
      </dgm:prSet>
      <dgm:spPr/>
    </dgm:pt>
    <dgm:pt modelId="{83FDF054-00AF-4A7A-B594-4D1A964CBD40}" type="pres">
      <dgm:prSet presAssocID="{A8265475-8541-48B9-A3CB-0BB3C5E40C77}" presName="hierChild2" presStyleCnt="0"/>
      <dgm:spPr/>
    </dgm:pt>
    <dgm:pt modelId="{DC815921-76A3-4510-A463-9CDFE5FF157A}" type="pres">
      <dgm:prSet presAssocID="{FA0403B0-A118-4ECD-96E9-B4F10E614DA0}" presName="Name10" presStyleLbl="parChTrans1D2" presStyleIdx="0" presStyleCnt="1"/>
      <dgm:spPr/>
    </dgm:pt>
    <dgm:pt modelId="{9A186CDE-3CED-4677-8474-EECFA957F2CE}" type="pres">
      <dgm:prSet presAssocID="{39567601-6360-4440-BE0B-6896F97A57D9}" presName="hierRoot2" presStyleCnt="0"/>
      <dgm:spPr/>
    </dgm:pt>
    <dgm:pt modelId="{49AC97F9-B28F-4091-989B-2CAF21073E1B}" type="pres">
      <dgm:prSet presAssocID="{39567601-6360-4440-BE0B-6896F97A57D9}" presName="composite2" presStyleCnt="0"/>
      <dgm:spPr/>
    </dgm:pt>
    <dgm:pt modelId="{160E362B-73E1-4802-8355-E10A391FB337}" type="pres">
      <dgm:prSet presAssocID="{39567601-6360-4440-BE0B-6896F97A57D9}" presName="background2" presStyleLbl="node2" presStyleIdx="0" presStyleCnt="1"/>
      <dgm:spPr/>
    </dgm:pt>
    <dgm:pt modelId="{C1FB24C6-5022-4918-AEF9-1B6F6684A716}" type="pres">
      <dgm:prSet presAssocID="{39567601-6360-4440-BE0B-6896F97A57D9}" presName="text2" presStyleLbl="fgAcc2" presStyleIdx="0" presStyleCnt="1" custScaleX="107225" custScaleY="47888" custLinFactNeighborX="820" custLinFactNeighborY="-19807">
        <dgm:presLayoutVars>
          <dgm:chPref val="3"/>
        </dgm:presLayoutVars>
      </dgm:prSet>
      <dgm:spPr/>
    </dgm:pt>
    <dgm:pt modelId="{423643F8-EAB8-4C25-9CB2-798DC7385E62}" type="pres">
      <dgm:prSet presAssocID="{39567601-6360-4440-BE0B-6896F97A57D9}" presName="hierChild3" presStyleCnt="0"/>
      <dgm:spPr/>
    </dgm:pt>
  </dgm:ptLst>
  <dgm:cxnLst>
    <dgm:cxn modelId="{70904906-2D13-421F-9790-CC080ACF7C67}" type="presOf" srcId="{F5ACFDD0-151F-4F68-A3B3-738B3A6DD776}" destId="{AED8086A-8EBF-4598-87FE-059DEFE2BC4A}" srcOrd="0" destOrd="0" presId="urn:microsoft.com/office/officeart/2005/8/layout/hierarchy1"/>
    <dgm:cxn modelId="{B3228317-6FFB-40A9-B02C-BE58F03E2375}" type="presOf" srcId="{39567601-6360-4440-BE0B-6896F97A57D9}" destId="{C1FB24C6-5022-4918-AEF9-1B6F6684A716}" srcOrd="0" destOrd="0" presId="urn:microsoft.com/office/officeart/2005/8/layout/hierarchy1"/>
    <dgm:cxn modelId="{D862FD5B-1498-4386-9005-BEB3D60948A2}" srcId="{A8265475-8541-48B9-A3CB-0BB3C5E40C77}" destId="{39567601-6360-4440-BE0B-6896F97A57D9}" srcOrd="0" destOrd="0" parTransId="{FA0403B0-A118-4ECD-96E9-B4F10E614DA0}" sibTransId="{BD904790-8B79-4390-BA2E-8217AE518290}"/>
    <dgm:cxn modelId="{33E50748-E161-4DD3-A9D2-E3EC023CEDF4}" srcId="{F5ACFDD0-151F-4F68-A3B3-738B3A6DD776}" destId="{A8265475-8541-48B9-A3CB-0BB3C5E40C77}" srcOrd="0" destOrd="0" parTransId="{7EF5CB66-9726-4405-9101-4925EEFF1C6B}" sibTransId="{17C9C474-9B0E-4FA7-B0E5-C2B750344E08}"/>
    <dgm:cxn modelId="{7E552DA3-AE29-4AD0-B847-07262F1D107F}" type="presOf" srcId="{A8265475-8541-48B9-A3CB-0BB3C5E40C77}" destId="{5E696278-815E-4683-915F-F5CB5809671C}" srcOrd="0" destOrd="0" presId="urn:microsoft.com/office/officeart/2005/8/layout/hierarchy1"/>
    <dgm:cxn modelId="{74C938D5-C227-45B5-8658-A2AD5076B425}" type="presOf" srcId="{FA0403B0-A118-4ECD-96E9-B4F10E614DA0}" destId="{DC815921-76A3-4510-A463-9CDFE5FF157A}" srcOrd="0" destOrd="0" presId="urn:microsoft.com/office/officeart/2005/8/layout/hierarchy1"/>
    <dgm:cxn modelId="{1C9B8DEA-AF71-4F70-8857-1CAE38587790}" type="presParOf" srcId="{AED8086A-8EBF-4598-87FE-059DEFE2BC4A}" destId="{0251E4F2-2DBF-4D23-8E1F-667A8A6A68F4}" srcOrd="0" destOrd="0" presId="urn:microsoft.com/office/officeart/2005/8/layout/hierarchy1"/>
    <dgm:cxn modelId="{4C9C866B-3634-472E-8C30-CFB4D7615B6A}" type="presParOf" srcId="{0251E4F2-2DBF-4D23-8E1F-667A8A6A68F4}" destId="{A708D364-6894-43FC-AB73-2DC66B9B6EC6}" srcOrd="0" destOrd="0" presId="urn:microsoft.com/office/officeart/2005/8/layout/hierarchy1"/>
    <dgm:cxn modelId="{8C2A224B-729D-4A8E-A0B0-8887E037ECDA}" type="presParOf" srcId="{A708D364-6894-43FC-AB73-2DC66B9B6EC6}" destId="{47BF397E-494E-46D8-9750-3725B1D2C3F1}" srcOrd="0" destOrd="0" presId="urn:microsoft.com/office/officeart/2005/8/layout/hierarchy1"/>
    <dgm:cxn modelId="{2C7F0CA8-2EC4-4EFF-8DD1-836FDA220A29}" type="presParOf" srcId="{A708D364-6894-43FC-AB73-2DC66B9B6EC6}" destId="{5E696278-815E-4683-915F-F5CB5809671C}" srcOrd="1" destOrd="0" presId="urn:microsoft.com/office/officeart/2005/8/layout/hierarchy1"/>
    <dgm:cxn modelId="{5144DBDE-3BDE-4D22-ADCD-227B0094F21D}" type="presParOf" srcId="{0251E4F2-2DBF-4D23-8E1F-667A8A6A68F4}" destId="{83FDF054-00AF-4A7A-B594-4D1A964CBD40}" srcOrd="1" destOrd="0" presId="urn:microsoft.com/office/officeart/2005/8/layout/hierarchy1"/>
    <dgm:cxn modelId="{C11C2586-0EC3-45A5-9CF6-3868EF22B68C}" type="presParOf" srcId="{83FDF054-00AF-4A7A-B594-4D1A964CBD40}" destId="{DC815921-76A3-4510-A463-9CDFE5FF157A}" srcOrd="0" destOrd="0" presId="urn:microsoft.com/office/officeart/2005/8/layout/hierarchy1"/>
    <dgm:cxn modelId="{46AA2636-4B6D-4EAC-B39D-AB8B6590429D}" type="presParOf" srcId="{83FDF054-00AF-4A7A-B594-4D1A964CBD40}" destId="{9A186CDE-3CED-4677-8474-EECFA957F2CE}" srcOrd="1" destOrd="0" presId="urn:microsoft.com/office/officeart/2005/8/layout/hierarchy1"/>
    <dgm:cxn modelId="{BFDDA951-D1C0-4AE0-861D-BE0D4F19ACF9}" type="presParOf" srcId="{9A186CDE-3CED-4677-8474-EECFA957F2CE}" destId="{49AC97F9-B28F-4091-989B-2CAF21073E1B}" srcOrd="0" destOrd="0" presId="urn:microsoft.com/office/officeart/2005/8/layout/hierarchy1"/>
    <dgm:cxn modelId="{1E1093AD-293C-4CEF-B2FB-A9D2428F9779}" type="presParOf" srcId="{49AC97F9-B28F-4091-989B-2CAF21073E1B}" destId="{160E362B-73E1-4802-8355-E10A391FB337}" srcOrd="0" destOrd="0" presId="urn:microsoft.com/office/officeart/2005/8/layout/hierarchy1"/>
    <dgm:cxn modelId="{4890BB4F-52CD-4DD2-9F26-A50B56E9683A}" type="presParOf" srcId="{49AC97F9-B28F-4091-989B-2CAF21073E1B}" destId="{C1FB24C6-5022-4918-AEF9-1B6F6684A716}" srcOrd="1" destOrd="0" presId="urn:microsoft.com/office/officeart/2005/8/layout/hierarchy1"/>
    <dgm:cxn modelId="{ED3F570E-FA42-4F7B-A513-B20D18CBF253}" type="presParOf" srcId="{9A186CDE-3CED-4677-8474-EECFA957F2CE}" destId="{423643F8-EAB8-4C25-9CB2-798DC7385E6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D8D9320C-0D0F-4AEA-A720-EB6630AB55A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B1092D0-BE84-48BD-9451-50C4B8F8D156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প্রপ্য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বিল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বাট্রাকরন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/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ভাঙ্গানো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ব্যয়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4E7BA997-D435-43EB-AEA3-7D2027F33739}" type="parTrans" cxnId="{60CD56E3-4DC7-426C-80E9-58177E8CAFCA}">
      <dgm:prSet/>
      <dgm:spPr/>
      <dgm:t>
        <a:bodyPr/>
        <a:lstStyle/>
        <a:p>
          <a:endParaRPr lang="en-US"/>
        </a:p>
      </dgm:t>
    </dgm:pt>
    <dgm:pt modelId="{13193A65-90B4-4798-AF5F-C622AA48BA9F}" type="sibTrans" cxnId="{60CD56E3-4DC7-426C-80E9-58177E8CAFCA}">
      <dgm:prSet/>
      <dgm:spPr/>
      <dgm:t>
        <a:bodyPr/>
        <a:lstStyle/>
        <a:p>
          <a:endParaRPr lang="en-US"/>
        </a:p>
      </dgm:t>
    </dgm:pt>
    <dgm:pt modelId="{9C8D0D4D-07CA-480A-804E-C8842068E65E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সরল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9BA7E841-C024-4604-B87D-ABC46F03910F}" type="parTrans" cxnId="{CDB237D4-DDDA-4F9E-83E6-37418028F767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692352E4-E99A-4A05-8D8B-F2B9C951B835}" type="sibTrans" cxnId="{CDB237D4-DDDA-4F9E-83E6-37418028F767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8209A48-2FAE-4F2D-8F8F-4A7654CDE638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itchFamily="2" charset="0"/>
                  <a:cs typeface="NikoshBAN" pitchFamily="2" charset="0"/>
                </a:rPr>
                <a:t>APR/EIR=</a:t>
              </a:r>
              <a14:m>
                <m:oMath xmlns:m="http://schemas.openxmlformats.org/officeDocument/2006/math">
                  <m:f>
                    <m:fPr>
                      <m:ctrlPr>
                        <a:rPr lang="en-US" sz="32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3200" b="1" i="1" smtClean="0">
                          <a:latin typeface="Cambria Math"/>
                        </a:rPr>
                        <m:t>𝑷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𝑪</m:t>
                      </m:r>
                    </m:num>
                    <m:den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3200" b="1" i="1" smtClean="0">
                          <a:latin typeface="Cambria Math"/>
                        </a:rPr>
                        <m:t>𝑷𝑨</m:t>
                      </m:r>
                    </m:den>
                  </m:f>
                  <m:r>
                    <a:rPr lang="en-US" sz="3200" b="1" i="1" smtClean="0">
                      <a:latin typeface="Cambria Math" panose="02040503050406030204" pitchFamily="18" charset="0"/>
                    </a:rPr>
                    <m:t>∗</m:t>
                  </m:r>
                  <m:f>
                    <m:fPr>
                      <m:ctrlPr>
                        <a:rPr lang="en-US" sz="32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𝟑𝟔𝟎</m:t>
                      </m:r>
                    </m:num>
                    <m:den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𝑨𝑪𝑷</m:t>
                      </m:r>
                    </m:den>
                  </m:f>
                  <m:r>
                    <a:rPr lang="en-US" sz="32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32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3200" b="1" dirty="0">
                <a:latin typeface="NikoshBAN" pitchFamily="2" charset="0"/>
                <a:cs typeface="NikoshBAN" pitchFamily="2" charset="0"/>
              </a:endParaRPr>
            </a:p>
          </dgm:t>
        </dgm:pt>
      </mc:Choice>
      <mc:Fallback xmlns="">
        <dgm:pt modelId="{68209A48-2FAE-4F2D-8F8F-4A7654CDE638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itchFamily="2" charset="0"/>
                  <a:cs typeface="NikoshBAN" pitchFamily="2" charset="0"/>
                </a:rPr>
                <a:t>APR/EIR=</a:t>
              </a:r>
              <a:r>
                <a:rPr lang="en-US" sz="3200" b="1" i="0">
                  <a:latin typeface="Cambria Math" panose="02040503050406030204" pitchFamily="18" charset="0"/>
                </a:rPr>
                <a:t>𝑵</a:t>
              </a:r>
              <a:r>
                <a:rPr lang="en-US" sz="3200" b="1" i="0">
                  <a:latin typeface="Cambria Math"/>
                </a:rPr>
                <a:t>𝑷</a:t>
              </a:r>
              <a:r>
                <a:rPr lang="en-US" sz="3200" b="1" i="0">
                  <a:latin typeface="Cambria Math" panose="02040503050406030204" pitchFamily="18" charset="0"/>
                </a:rPr>
                <a:t>𝑪/𝑵</a:t>
              </a:r>
              <a:r>
                <a:rPr lang="en-US" sz="3200" b="1" i="0">
                  <a:latin typeface="Cambria Math"/>
                </a:rPr>
                <a:t>𝑷𝑨</a:t>
              </a:r>
              <a:r>
                <a:rPr lang="en-US" sz="3200" b="1" i="0">
                  <a:latin typeface="Cambria Math" panose="02040503050406030204" pitchFamily="18" charset="0"/>
                </a:rPr>
                <a:t>∗𝟑𝟔𝟎/𝑨𝑪𝑷∗𝟏𝟎𝟎</a:t>
              </a:r>
              <a:endParaRPr lang="en-US" sz="3200" b="1" dirty="0">
                <a:latin typeface="NikoshBAN" pitchFamily="2" charset="0"/>
                <a:cs typeface="NikoshBAN" pitchFamily="2" charset="0"/>
              </a:endParaRPr>
            </a:p>
          </dgm:t>
        </dgm:pt>
      </mc:Fallback>
    </mc:AlternateContent>
    <dgm:pt modelId="{258A4F05-D6D2-41A1-8608-F3CBB5840DFA}" type="parTrans" cxnId="{72BDB888-DA54-40C3-98C7-C3F76FF7E19B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47CB0906-0A0B-4187-9AB8-622FD54FA926}" type="sibTrans" cxnId="{72BDB888-DA54-40C3-98C7-C3F76FF7E19B}">
      <dgm:prSet/>
      <dgm:spPr/>
      <dgm:t>
        <a:bodyPr/>
        <a:lstStyle/>
        <a:p>
          <a:endParaRPr lang="en-US"/>
        </a:p>
      </dgm:t>
    </dgm:pt>
    <dgm:pt modelId="{1F8D4C81-6FFB-488D-909E-6C33F3D15629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চক্রবৃদ্ধি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C12F467D-6FDA-4FE2-9F4E-D8390BAB38E9}" type="parTrans" cxnId="{E2C06908-7C4C-44D3-BAAA-24A516E00E54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87219953-0E1D-46CC-A130-6B9B0AA56A2C}" type="sibTrans" cxnId="{E2C06908-7C4C-44D3-BAAA-24A516E00E54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349FEDF7-6AB4-4EFD-9F11-C1E4C7755D60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EAR/EIR=</a:t>
              </a:r>
              <a14:m>
                <m:oMath xmlns:m="http://schemas.openxmlformats.org/officeDocument/2006/math">
                  <m:d>
                    <m:dPr>
                      <m:begChr m:val="⌈"/>
                      <m:endChr m:val="⌉"/>
                      <m:ctrlPr>
                        <a:rPr lang="en-US" sz="3200" b="1" i="1" smtClean="0">
                          <a:latin typeface="Cambria Math"/>
                        </a:rPr>
                      </m:ctrlPr>
                    </m:dPr>
                    <m:e>
                      <m:sSup>
                        <m:sSupPr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e>
                  </m:d>
                  <m:r>
                    <a:rPr lang="en-US" sz="32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3200" b="1" i="1" smtClean="0">
                      <a:latin typeface="Cambria Math"/>
                    </a:rPr>
                    <m:t>𝟏𝟎𝟎</m:t>
                  </m:r>
                </m:oMath>
              </a14:m>
              <a:endParaRPr lang="en-US" sz="3200" b="1" dirty="0">
                <a:latin typeface="NikoshBAN" pitchFamily="2" charset="0"/>
                <a:cs typeface="NikoshBAN" pitchFamily="2" charset="0"/>
              </a:endParaRPr>
            </a:p>
          </dgm:t>
        </dgm:pt>
      </mc:Choice>
      <mc:Fallback xmlns="">
        <dgm:pt modelId="{349FEDF7-6AB4-4EFD-9F11-C1E4C7755D60}">
          <dgm:prSet phldrT="[Text]" custT="1"/>
          <dgm:spPr/>
          <dgm:t>
            <a:bodyPr/>
            <a:lstStyle/>
            <a:p>
              <a:r>
                <a:rPr lang="en-US" sz="32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EAR/EIR=</a:t>
              </a:r>
              <a:r>
                <a:rPr lang="en-US" sz="3200" b="1" i="0">
                  <a:latin typeface="Cambria Math" panose="02040503050406030204" pitchFamily="18" charset="0"/>
                </a:rPr>
                <a:t>⌈〖(𝟏+𝒊)〗^𝒏−𝟏⌉∗</a:t>
              </a:r>
              <a:r>
                <a:rPr lang="en-US" sz="3200" b="1" i="0">
                  <a:latin typeface="Cambria Math"/>
                </a:rPr>
                <a:t>𝟏𝟎𝟎</a:t>
              </a:r>
              <a:endParaRPr lang="en-US" sz="3200" b="1" dirty="0">
                <a:latin typeface="NikoshBAN" pitchFamily="2" charset="0"/>
                <a:cs typeface="NikoshBAN" pitchFamily="2" charset="0"/>
              </a:endParaRPr>
            </a:p>
          </dgm:t>
        </dgm:pt>
      </mc:Fallback>
    </mc:AlternateContent>
    <dgm:pt modelId="{2D677542-D9A1-42EC-8A34-B7C0451A56BE}" type="parTrans" cxnId="{83720192-166E-46C3-9950-F81F00687933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5E4F1F2F-6327-4AA8-B398-F457A3BA946F}" type="sibTrans" cxnId="{83720192-166E-46C3-9950-F81F00687933}">
      <dgm:prSet/>
      <dgm:spPr/>
      <dgm:t>
        <a:bodyPr/>
        <a:lstStyle/>
        <a:p>
          <a:endParaRPr lang="en-US"/>
        </a:p>
      </dgm:t>
    </dgm:pt>
    <dgm:pt modelId="{7F9A6182-95DB-4418-A9DF-B518951EE5E3}" type="pres">
      <dgm:prSet presAssocID="{D8D9320C-0D0F-4AEA-A720-EB6630AB55A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D74A253-476F-4E3C-AAF3-07D1B5E9B08E}" type="pres">
      <dgm:prSet presAssocID="{0B1092D0-BE84-48BD-9451-50C4B8F8D156}" presName="hierRoot1" presStyleCnt="0"/>
      <dgm:spPr/>
    </dgm:pt>
    <dgm:pt modelId="{E4B7C976-F878-4C2D-A3B3-B8700BD705FF}" type="pres">
      <dgm:prSet presAssocID="{0B1092D0-BE84-48BD-9451-50C4B8F8D156}" presName="composite" presStyleCnt="0"/>
      <dgm:spPr/>
    </dgm:pt>
    <dgm:pt modelId="{130BA008-3DFA-424F-A215-B1730A077923}" type="pres">
      <dgm:prSet presAssocID="{0B1092D0-BE84-48BD-9451-50C4B8F8D156}" presName="background" presStyleLbl="node0" presStyleIdx="0" presStyleCnt="1"/>
      <dgm:spPr/>
    </dgm:pt>
    <dgm:pt modelId="{BBFCC9A5-E88C-4327-AD71-0CEEF669477E}" type="pres">
      <dgm:prSet presAssocID="{0B1092D0-BE84-48BD-9451-50C4B8F8D156}" presName="text" presStyleLbl="fgAcc0" presStyleIdx="0" presStyleCnt="1" custScaleX="390942" custScaleY="58893" custLinFactNeighborX="2657" custLinFactNeighborY="13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94E6AC-8DEA-4888-A207-244856AF0C49}" type="pres">
      <dgm:prSet presAssocID="{0B1092D0-BE84-48BD-9451-50C4B8F8D156}" presName="hierChild2" presStyleCnt="0"/>
      <dgm:spPr/>
    </dgm:pt>
    <dgm:pt modelId="{11E49837-A7A6-4DDD-A027-FD3ABCE67255}" type="pres">
      <dgm:prSet presAssocID="{9BA7E841-C024-4604-B87D-ABC46F03910F}" presName="Name10" presStyleLbl="parChTrans1D2" presStyleIdx="0" presStyleCnt="2" custSzX="3292117"/>
      <dgm:spPr/>
      <dgm:t>
        <a:bodyPr/>
        <a:lstStyle/>
        <a:p>
          <a:endParaRPr lang="en-US"/>
        </a:p>
      </dgm:t>
    </dgm:pt>
    <dgm:pt modelId="{05405826-5BFB-4DBF-83ED-166238081F3E}" type="pres">
      <dgm:prSet presAssocID="{9C8D0D4D-07CA-480A-804E-C8842068E65E}" presName="hierRoot2" presStyleCnt="0"/>
      <dgm:spPr/>
    </dgm:pt>
    <dgm:pt modelId="{FB542F36-9AAE-4ED0-B68E-B7F592779177}" type="pres">
      <dgm:prSet presAssocID="{9C8D0D4D-07CA-480A-804E-C8842068E65E}" presName="composite2" presStyleCnt="0"/>
      <dgm:spPr/>
    </dgm:pt>
    <dgm:pt modelId="{E0D07997-CDC2-47AC-B72A-4F1B64221B65}" type="pres">
      <dgm:prSet presAssocID="{9C8D0D4D-07CA-480A-804E-C8842068E65E}" presName="background2" presStyleLbl="node2" presStyleIdx="0" presStyleCnt="2"/>
      <dgm:spPr/>
    </dgm:pt>
    <dgm:pt modelId="{98AD270B-0A65-4829-A2C3-1E867EEC23EB}" type="pres">
      <dgm:prSet presAssocID="{9C8D0D4D-07CA-480A-804E-C8842068E65E}" presName="text2" presStyleLbl="fgAcc2" presStyleIdx="0" presStyleCnt="2" custScaleX="199841" custScaleY="611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E2F340-B7A5-41BB-B0F2-A50CB27BC144}" type="pres">
      <dgm:prSet presAssocID="{9C8D0D4D-07CA-480A-804E-C8842068E65E}" presName="hierChild3" presStyleCnt="0"/>
      <dgm:spPr/>
    </dgm:pt>
    <dgm:pt modelId="{30BB9607-8EDB-45B1-AE5F-CB39B6723B00}" type="pres">
      <dgm:prSet presAssocID="{258A4F05-D6D2-41A1-8608-F3CBB5840DFA}" presName="Name17" presStyleLbl="parChTrans1D3" presStyleIdx="0" presStyleCnt="2" custSzX="123597"/>
      <dgm:spPr/>
      <dgm:t>
        <a:bodyPr/>
        <a:lstStyle/>
        <a:p>
          <a:endParaRPr lang="en-US"/>
        </a:p>
      </dgm:t>
    </dgm:pt>
    <dgm:pt modelId="{6B001F81-DEBB-4D74-9BE9-C6C1B448D9CE}" type="pres">
      <dgm:prSet presAssocID="{68209A48-2FAE-4F2D-8F8F-4A7654CDE638}" presName="hierRoot3" presStyleCnt="0"/>
      <dgm:spPr/>
    </dgm:pt>
    <dgm:pt modelId="{EC3878A4-1D09-4BB6-A1EC-08B90CD780E1}" type="pres">
      <dgm:prSet presAssocID="{68209A48-2FAE-4F2D-8F8F-4A7654CDE638}" presName="composite3" presStyleCnt="0"/>
      <dgm:spPr/>
    </dgm:pt>
    <dgm:pt modelId="{AA8127E6-5BB4-4E00-9AD1-74D40DC6008D}" type="pres">
      <dgm:prSet presAssocID="{68209A48-2FAE-4F2D-8F8F-4A7654CDE638}" presName="background3" presStyleLbl="node3" presStyleIdx="0" presStyleCnt="2"/>
      <dgm:spPr/>
    </dgm:pt>
    <dgm:pt modelId="{0C1B2FD7-CDEE-4403-8BE2-756DBA530BF1}" type="pres">
      <dgm:prSet presAssocID="{68209A48-2FAE-4F2D-8F8F-4A7654CDE638}" presName="text3" presStyleLbl="fgAcc3" presStyleIdx="0" presStyleCnt="2" custScaleX="3033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86E90E-0F2F-4A77-8A40-8A2FB2D199B2}" type="pres">
      <dgm:prSet presAssocID="{68209A48-2FAE-4F2D-8F8F-4A7654CDE638}" presName="hierChild4" presStyleCnt="0"/>
      <dgm:spPr/>
    </dgm:pt>
    <dgm:pt modelId="{4048F705-62ED-4F2F-80E5-4B6DC826062F}" type="pres">
      <dgm:prSet presAssocID="{C12F467D-6FDA-4FE2-9F4E-D8390BAB38E9}" presName="Name10" presStyleLbl="parChTrans1D2" presStyleIdx="1" presStyleCnt="2" custSzX="3154571"/>
      <dgm:spPr/>
      <dgm:t>
        <a:bodyPr/>
        <a:lstStyle/>
        <a:p>
          <a:endParaRPr lang="en-US"/>
        </a:p>
      </dgm:t>
    </dgm:pt>
    <dgm:pt modelId="{0FF3EDBF-FAB0-4605-89C7-785A67C464FD}" type="pres">
      <dgm:prSet presAssocID="{1F8D4C81-6FFB-488D-909E-6C33F3D15629}" presName="hierRoot2" presStyleCnt="0"/>
      <dgm:spPr/>
    </dgm:pt>
    <dgm:pt modelId="{495805CD-83A1-4C08-B4A7-538D7AAE4C64}" type="pres">
      <dgm:prSet presAssocID="{1F8D4C81-6FFB-488D-909E-6C33F3D15629}" presName="composite2" presStyleCnt="0"/>
      <dgm:spPr/>
    </dgm:pt>
    <dgm:pt modelId="{349761BE-9113-4B5B-8627-E83442C8ADC8}" type="pres">
      <dgm:prSet presAssocID="{1F8D4C81-6FFB-488D-909E-6C33F3D15629}" presName="background2" presStyleLbl="node2" presStyleIdx="1" presStyleCnt="2"/>
      <dgm:spPr/>
    </dgm:pt>
    <dgm:pt modelId="{84D16829-65DA-490B-AD8C-CAD1AC6FDE71}" type="pres">
      <dgm:prSet presAssocID="{1F8D4C81-6FFB-488D-909E-6C33F3D15629}" presName="text2" presStyleLbl="fgAcc2" presStyleIdx="1" presStyleCnt="2" custScaleX="199841" custScaleY="611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4AF40A-ABFA-483C-BC41-40A9D562CFA5}" type="pres">
      <dgm:prSet presAssocID="{1F8D4C81-6FFB-488D-909E-6C33F3D15629}" presName="hierChild3" presStyleCnt="0"/>
      <dgm:spPr/>
    </dgm:pt>
    <dgm:pt modelId="{8A8086E0-B82C-47B0-81BE-50AA5932B37A}" type="pres">
      <dgm:prSet presAssocID="{2D677542-D9A1-42EC-8A34-B7C0451A56BE}" presName="Name17" presStyleLbl="parChTrans1D3" presStyleIdx="1" presStyleCnt="2" custSzX="123597"/>
      <dgm:spPr/>
      <dgm:t>
        <a:bodyPr/>
        <a:lstStyle/>
        <a:p>
          <a:endParaRPr lang="en-US"/>
        </a:p>
      </dgm:t>
    </dgm:pt>
    <dgm:pt modelId="{7D8B6BD1-EEAD-4DBD-9B48-0386013B5AF7}" type="pres">
      <dgm:prSet presAssocID="{349FEDF7-6AB4-4EFD-9F11-C1E4C7755D60}" presName="hierRoot3" presStyleCnt="0"/>
      <dgm:spPr/>
    </dgm:pt>
    <dgm:pt modelId="{20C7E4AE-4ED3-41B5-BF25-AE335F6A1267}" type="pres">
      <dgm:prSet presAssocID="{349FEDF7-6AB4-4EFD-9F11-C1E4C7755D60}" presName="composite3" presStyleCnt="0"/>
      <dgm:spPr/>
    </dgm:pt>
    <dgm:pt modelId="{09657BF0-B2CA-4273-BF20-D7D91AC172F9}" type="pres">
      <dgm:prSet presAssocID="{349FEDF7-6AB4-4EFD-9F11-C1E4C7755D60}" presName="background3" presStyleLbl="node3" presStyleIdx="1" presStyleCnt="2"/>
      <dgm:spPr/>
    </dgm:pt>
    <dgm:pt modelId="{76685EEC-AE3D-40A2-8217-087B44F8CC35}" type="pres">
      <dgm:prSet presAssocID="{349FEDF7-6AB4-4EFD-9F11-C1E4C7755D60}" presName="text3" presStyleLbl="fgAcc3" presStyleIdx="1" presStyleCnt="2" custScaleX="3099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BDD2BF-2149-41BF-97C5-141B73BC5811}" type="pres">
      <dgm:prSet presAssocID="{349FEDF7-6AB4-4EFD-9F11-C1E4C7755D60}" presName="hierChild4" presStyleCnt="0"/>
      <dgm:spPr/>
    </dgm:pt>
  </dgm:ptLst>
  <dgm:cxnLst>
    <dgm:cxn modelId="{82BA8254-C451-413F-B302-2C489809D99F}" type="presOf" srcId="{9C8D0D4D-07CA-480A-804E-C8842068E65E}" destId="{98AD270B-0A65-4829-A2C3-1E867EEC23EB}" srcOrd="0" destOrd="0" presId="urn:microsoft.com/office/officeart/2005/8/layout/hierarchy1"/>
    <dgm:cxn modelId="{E2C06908-7C4C-44D3-BAAA-24A516E00E54}" srcId="{0B1092D0-BE84-48BD-9451-50C4B8F8D156}" destId="{1F8D4C81-6FFB-488D-909E-6C33F3D15629}" srcOrd="1" destOrd="0" parTransId="{C12F467D-6FDA-4FE2-9F4E-D8390BAB38E9}" sibTransId="{87219953-0E1D-46CC-A130-6B9B0AA56A2C}"/>
    <dgm:cxn modelId="{02F0F36C-6C60-4AD1-9C94-8DF0A521AF68}" type="presOf" srcId="{C12F467D-6FDA-4FE2-9F4E-D8390BAB38E9}" destId="{4048F705-62ED-4F2F-80E5-4B6DC826062F}" srcOrd="0" destOrd="0" presId="urn:microsoft.com/office/officeart/2005/8/layout/hierarchy1"/>
    <dgm:cxn modelId="{E71D94EB-6850-45C9-B501-D11EEE39E43E}" type="presOf" srcId="{D8D9320C-0D0F-4AEA-A720-EB6630AB55AC}" destId="{7F9A6182-95DB-4418-A9DF-B518951EE5E3}" srcOrd="0" destOrd="0" presId="urn:microsoft.com/office/officeart/2005/8/layout/hierarchy1"/>
    <dgm:cxn modelId="{23858B7E-AD2A-42F0-81AA-6677329D9996}" type="presOf" srcId="{9BA7E841-C024-4604-B87D-ABC46F03910F}" destId="{11E49837-A7A6-4DDD-A027-FD3ABCE67255}" srcOrd="0" destOrd="0" presId="urn:microsoft.com/office/officeart/2005/8/layout/hierarchy1"/>
    <dgm:cxn modelId="{7C7E9675-FC6A-4571-AC38-04EEDBE4968C}" type="presOf" srcId="{68209A48-2FAE-4F2D-8F8F-4A7654CDE638}" destId="{0C1B2FD7-CDEE-4403-8BE2-756DBA530BF1}" srcOrd="0" destOrd="0" presId="urn:microsoft.com/office/officeart/2005/8/layout/hierarchy1"/>
    <dgm:cxn modelId="{796255A2-07A7-4494-83BC-9726BBE44DD7}" type="presOf" srcId="{1F8D4C81-6FFB-488D-909E-6C33F3D15629}" destId="{84D16829-65DA-490B-AD8C-CAD1AC6FDE71}" srcOrd="0" destOrd="0" presId="urn:microsoft.com/office/officeart/2005/8/layout/hierarchy1"/>
    <dgm:cxn modelId="{128976C3-BB7F-4110-B058-DF15B9F4DB98}" type="presOf" srcId="{0B1092D0-BE84-48BD-9451-50C4B8F8D156}" destId="{BBFCC9A5-E88C-4327-AD71-0CEEF669477E}" srcOrd="0" destOrd="0" presId="urn:microsoft.com/office/officeart/2005/8/layout/hierarchy1"/>
    <dgm:cxn modelId="{60CD56E3-4DC7-426C-80E9-58177E8CAFCA}" srcId="{D8D9320C-0D0F-4AEA-A720-EB6630AB55AC}" destId="{0B1092D0-BE84-48BD-9451-50C4B8F8D156}" srcOrd="0" destOrd="0" parTransId="{4E7BA997-D435-43EB-AEA3-7D2027F33739}" sibTransId="{13193A65-90B4-4798-AF5F-C622AA48BA9F}"/>
    <dgm:cxn modelId="{9EE21E63-D333-4D5B-9B66-D8272177260D}" type="presOf" srcId="{258A4F05-D6D2-41A1-8608-F3CBB5840DFA}" destId="{30BB9607-8EDB-45B1-AE5F-CB39B6723B00}" srcOrd="0" destOrd="0" presId="urn:microsoft.com/office/officeart/2005/8/layout/hierarchy1"/>
    <dgm:cxn modelId="{83720192-166E-46C3-9950-F81F00687933}" srcId="{1F8D4C81-6FFB-488D-909E-6C33F3D15629}" destId="{349FEDF7-6AB4-4EFD-9F11-C1E4C7755D60}" srcOrd="0" destOrd="0" parTransId="{2D677542-D9A1-42EC-8A34-B7C0451A56BE}" sibTransId="{5E4F1F2F-6327-4AA8-B398-F457A3BA946F}"/>
    <dgm:cxn modelId="{1850DD27-C490-4397-A2EA-2A4754F605EC}" type="presOf" srcId="{2D677542-D9A1-42EC-8A34-B7C0451A56BE}" destId="{8A8086E0-B82C-47B0-81BE-50AA5932B37A}" srcOrd="0" destOrd="0" presId="urn:microsoft.com/office/officeart/2005/8/layout/hierarchy1"/>
    <dgm:cxn modelId="{4D3689B9-3773-4C75-8717-9870DA1EDDDD}" type="presOf" srcId="{349FEDF7-6AB4-4EFD-9F11-C1E4C7755D60}" destId="{76685EEC-AE3D-40A2-8217-087B44F8CC35}" srcOrd="0" destOrd="0" presId="urn:microsoft.com/office/officeart/2005/8/layout/hierarchy1"/>
    <dgm:cxn modelId="{CDB237D4-DDDA-4F9E-83E6-37418028F767}" srcId="{0B1092D0-BE84-48BD-9451-50C4B8F8D156}" destId="{9C8D0D4D-07CA-480A-804E-C8842068E65E}" srcOrd="0" destOrd="0" parTransId="{9BA7E841-C024-4604-B87D-ABC46F03910F}" sibTransId="{692352E4-E99A-4A05-8D8B-F2B9C951B835}"/>
    <dgm:cxn modelId="{72BDB888-DA54-40C3-98C7-C3F76FF7E19B}" srcId="{9C8D0D4D-07CA-480A-804E-C8842068E65E}" destId="{68209A48-2FAE-4F2D-8F8F-4A7654CDE638}" srcOrd="0" destOrd="0" parTransId="{258A4F05-D6D2-41A1-8608-F3CBB5840DFA}" sibTransId="{47CB0906-0A0B-4187-9AB8-622FD54FA926}"/>
    <dgm:cxn modelId="{92EA47E6-1597-401A-882F-AF5C9EB1D60D}" type="presParOf" srcId="{7F9A6182-95DB-4418-A9DF-B518951EE5E3}" destId="{6D74A253-476F-4E3C-AAF3-07D1B5E9B08E}" srcOrd="0" destOrd="0" presId="urn:microsoft.com/office/officeart/2005/8/layout/hierarchy1"/>
    <dgm:cxn modelId="{F581BA94-3DCC-486F-965F-88A41E15AF02}" type="presParOf" srcId="{6D74A253-476F-4E3C-AAF3-07D1B5E9B08E}" destId="{E4B7C976-F878-4C2D-A3B3-B8700BD705FF}" srcOrd="0" destOrd="0" presId="urn:microsoft.com/office/officeart/2005/8/layout/hierarchy1"/>
    <dgm:cxn modelId="{A21E53A5-5CC4-4290-8B29-4E7E602662F9}" type="presParOf" srcId="{E4B7C976-F878-4C2D-A3B3-B8700BD705FF}" destId="{130BA008-3DFA-424F-A215-B1730A077923}" srcOrd="0" destOrd="0" presId="urn:microsoft.com/office/officeart/2005/8/layout/hierarchy1"/>
    <dgm:cxn modelId="{74530BC5-CDFE-464A-8FC9-51FD90DC534A}" type="presParOf" srcId="{E4B7C976-F878-4C2D-A3B3-B8700BD705FF}" destId="{BBFCC9A5-E88C-4327-AD71-0CEEF669477E}" srcOrd="1" destOrd="0" presId="urn:microsoft.com/office/officeart/2005/8/layout/hierarchy1"/>
    <dgm:cxn modelId="{31476E7F-154C-4D9F-8B1E-82394AA881FE}" type="presParOf" srcId="{6D74A253-476F-4E3C-AAF3-07D1B5E9B08E}" destId="{8E94E6AC-8DEA-4888-A207-244856AF0C49}" srcOrd="1" destOrd="0" presId="urn:microsoft.com/office/officeart/2005/8/layout/hierarchy1"/>
    <dgm:cxn modelId="{938B8DE7-125A-49A6-928E-9B48522791BA}" type="presParOf" srcId="{8E94E6AC-8DEA-4888-A207-244856AF0C49}" destId="{11E49837-A7A6-4DDD-A027-FD3ABCE67255}" srcOrd="0" destOrd="0" presId="urn:microsoft.com/office/officeart/2005/8/layout/hierarchy1"/>
    <dgm:cxn modelId="{1CD3768E-9BD6-4ED6-A308-CED128575804}" type="presParOf" srcId="{8E94E6AC-8DEA-4888-A207-244856AF0C49}" destId="{05405826-5BFB-4DBF-83ED-166238081F3E}" srcOrd="1" destOrd="0" presId="urn:microsoft.com/office/officeart/2005/8/layout/hierarchy1"/>
    <dgm:cxn modelId="{C226EA2B-DD81-4D05-BDF2-00F801061088}" type="presParOf" srcId="{05405826-5BFB-4DBF-83ED-166238081F3E}" destId="{FB542F36-9AAE-4ED0-B68E-B7F592779177}" srcOrd="0" destOrd="0" presId="urn:microsoft.com/office/officeart/2005/8/layout/hierarchy1"/>
    <dgm:cxn modelId="{69A3A370-AB6E-42CD-8287-2F4207AF726A}" type="presParOf" srcId="{FB542F36-9AAE-4ED0-B68E-B7F592779177}" destId="{E0D07997-CDC2-47AC-B72A-4F1B64221B65}" srcOrd="0" destOrd="0" presId="urn:microsoft.com/office/officeart/2005/8/layout/hierarchy1"/>
    <dgm:cxn modelId="{BDBAD8EA-F54A-4E39-BFF7-7A359D2C3C14}" type="presParOf" srcId="{FB542F36-9AAE-4ED0-B68E-B7F592779177}" destId="{98AD270B-0A65-4829-A2C3-1E867EEC23EB}" srcOrd="1" destOrd="0" presId="urn:microsoft.com/office/officeart/2005/8/layout/hierarchy1"/>
    <dgm:cxn modelId="{15321A89-C734-46F6-A2FD-B53FE71C47F6}" type="presParOf" srcId="{05405826-5BFB-4DBF-83ED-166238081F3E}" destId="{FEE2F340-B7A5-41BB-B0F2-A50CB27BC144}" srcOrd="1" destOrd="0" presId="urn:microsoft.com/office/officeart/2005/8/layout/hierarchy1"/>
    <dgm:cxn modelId="{E9EC8C1F-6155-4928-A399-320B39131E2E}" type="presParOf" srcId="{FEE2F340-B7A5-41BB-B0F2-A50CB27BC144}" destId="{30BB9607-8EDB-45B1-AE5F-CB39B6723B00}" srcOrd="0" destOrd="0" presId="urn:microsoft.com/office/officeart/2005/8/layout/hierarchy1"/>
    <dgm:cxn modelId="{29E09441-CD36-4292-ACE3-BEF6EB666F15}" type="presParOf" srcId="{FEE2F340-B7A5-41BB-B0F2-A50CB27BC144}" destId="{6B001F81-DEBB-4D74-9BE9-C6C1B448D9CE}" srcOrd="1" destOrd="0" presId="urn:microsoft.com/office/officeart/2005/8/layout/hierarchy1"/>
    <dgm:cxn modelId="{A09B8DBA-1B44-4928-BA5F-E45959D379DB}" type="presParOf" srcId="{6B001F81-DEBB-4D74-9BE9-C6C1B448D9CE}" destId="{EC3878A4-1D09-4BB6-A1EC-08B90CD780E1}" srcOrd="0" destOrd="0" presId="urn:microsoft.com/office/officeart/2005/8/layout/hierarchy1"/>
    <dgm:cxn modelId="{C58F3ADF-7589-4247-8A54-9BE7C16C8FE1}" type="presParOf" srcId="{EC3878A4-1D09-4BB6-A1EC-08B90CD780E1}" destId="{AA8127E6-5BB4-4E00-9AD1-74D40DC6008D}" srcOrd="0" destOrd="0" presId="urn:microsoft.com/office/officeart/2005/8/layout/hierarchy1"/>
    <dgm:cxn modelId="{579DBA6E-FC95-46B7-84B7-D83F13B8C877}" type="presParOf" srcId="{EC3878A4-1D09-4BB6-A1EC-08B90CD780E1}" destId="{0C1B2FD7-CDEE-4403-8BE2-756DBA530BF1}" srcOrd="1" destOrd="0" presId="urn:microsoft.com/office/officeart/2005/8/layout/hierarchy1"/>
    <dgm:cxn modelId="{2C903444-87A3-45F0-9023-BA210174D863}" type="presParOf" srcId="{6B001F81-DEBB-4D74-9BE9-C6C1B448D9CE}" destId="{0986E90E-0F2F-4A77-8A40-8A2FB2D199B2}" srcOrd="1" destOrd="0" presId="urn:microsoft.com/office/officeart/2005/8/layout/hierarchy1"/>
    <dgm:cxn modelId="{F5CA32D9-FF26-4BB2-BB4A-10EE086A3831}" type="presParOf" srcId="{8E94E6AC-8DEA-4888-A207-244856AF0C49}" destId="{4048F705-62ED-4F2F-80E5-4B6DC826062F}" srcOrd="2" destOrd="0" presId="urn:microsoft.com/office/officeart/2005/8/layout/hierarchy1"/>
    <dgm:cxn modelId="{26D3034D-1B9C-4418-8AD7-5C65400B59F6}" type="presParOf" srcId="{8E94E6AC-8DEA-4888-A207-244856AF0C49}" destId="{0FF3EDBF-FAB0-4605-89C7-785A67C464FD}" srcOrd="3" destOrd="0" presId="urn:microsoft.com/office/officeart/2005/8/layout/hierarchy1"/>
    <dgm:cxn modelId="{EBB02FB7-E307-4EAD-8A88-122C2585EA4C}" type="presParOf" srcId="{0FF3EDBF-FAB0-4605-89C7-785A67C464FD}" destId="{495805CD-83A1-4C08-B4A7-538D7AAE4C64}" srcOrd="0" destOrd="0" presId="urn:microsoft.com/office/officeart/2005/8/layout/hierarchy1"/>
    <dgm:cxn modelId="{0ECB303B-A6F9-4500-B6DD-244D1F715298}" type="presParOf" srcId="{495805CD-83A1-4C08-B4A7-538D7AAE4C64}" destId="{349761BE-9113-4B5B-8627-E83442C8ADC8}" srcOrd="0" destOrd="0" presId="urn:microsoft.com/office/officeart/2005/8/layout/hierarchy1"/>
    <dgm:cxn modelId="{355094B9-C6BE-4E38-9807-33B7109A7B4F}" type="presParOf" srcId="{495805CD-83A1-4C08-B4A7-538D7AAE4C64}" destId="{84D16829-65DA-490B-AD8C-CAD1AC6FDE71}" srcOrd="1" destOrd="0" presId="urn:microsoft.com/office/officeart/2005/8/layout/hierarchy1"/>
    <dgm:cxn modelId="{54B11243-4AAA-4A89-9DEE-210A10BDD140}" type="presParOf" srcId="{0FF3EDBF-FAB0-4605-89C7-785A67C464FD}" destId="{734AF40A-ABFA-483C-BC41-40A9D562CFA5}" srcOrd="1" destOrd="0" presId="urn:microsoft.com/office/officeart/2005/8/layout/hierarchy1"/>
    <dgm:cxn modelId="{2D006FC6-C078-4D23-BF19-BD28AC4AE440}" type="presParOf" srcId="{734AF40A-ABFA-483C-BC41-40A9D562CFA5}" destId="{8A8086E0-B82C-47B0-81BE-50AA5932B37A}" srcOrd="0" destOrd="0" presId="urn:microsoft.com/office/officeart/2005/8/layout/hierarchy1"/>
    <dgm:cxn modelId="{BA4671A2-BD20-4D74-BC17-FA5A84FE7AE5}" type="presParOf" srcId="{734AF40A-ABFA-483C-BC41-40A9D562CFA5}" destId="{7D8B6BD1-EEAD-4DBD-9B48-0386013B5AF7}" srcOrd="1" destOrd="0" presId="urn:microsoft.com/office/officeart/2005/8/layout/hierarchy1"/>
    <dgm:cxn modelId="{8072715F-AB8A-4128-8C26-1F0542AF4431}" type="presParOf" srcId="{7D8B6BD1-EEAD-4DBD-9B48-0386013B5AF7}" destId="{20C7E4AE-4ED3-41B5-BF25-AE335F6A1267}" srcOrd="0" destOrd="0" presId="urn:microsoft.com/office/officeart/2005/8/layout/hierarchy1"/>
    <dgm:cxn modelId="{DC55A0B0-40BA-412D-B85F-B5D4F7B9388A}" type="presParOf" srcId="{20C7E4AE-4ED3-41B5-BF25-AE335F6A1267}" destId="{09657BF0-B2CA-4273-BF20-D7D91AC172F9}" srcOrd="0" destOrd="0" presId="urn:microsoft.com/office/officeart/2005/8/layout/hierarchy1"/>
    <dgm:cxn modelId="{CFFB49EF-9A0A-416E-B8F8-965D6B2B1A38}" type="presParOf" srcId="{20C7E4AE-4ED3-41B5-BF25-AE335F6A1267}" destId="{76685EEC-AE3D-40A2-8217-087B44F8CC35}" srcOrd="1" destOrd="0" presId="urn:microsoft.com/office/officeart/2005/8/layout/hierarchy1"/>
    <dgm:cxn modelId="{8834FAE6-074B-4DE6-8C5C-62AC7BF7776F}" type="presParOf" srcId="{7D8B6BD1-EEAD-4DBD-9B48-0386013B5AF7}" destId="{8BBDD2BF-2149-41BF-97C5-141B73BC58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D8D9320C-0D0F-4AEA-A720-EB6630AB55A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B1092D0-BE84-48BD-9451-50C4B8F8D156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প্রপ্য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বিল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বাট্রাকরন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/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ভাঙ্গানো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ব্যয়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4E7BA997-D435-43EB-AEA3-7D2027F33739}" type="parTrans" cxnId="{60CD56E3-4DC7-426C-80E9-58177E8CAFCA}">
      <dgm:prSet/>
      <dgm:spPr/>
      <dgm:t>
        <a:bodyPr/>
        <a:lstStyle/>
        <a:p>
          <a:endParaRPr lang="en-US"/>
        </a:p>
      </dgm:t>
    </dgm:pt>
    <dgm:pt modelId="{13193A65-90B4-4798-AF5F-C622AA48BA9F}" type="sibTrans" cxnId="{60CD56E3-4DC7-426C-80E9-58177E8CAFCA}">
      <dgm:prSet/>
      <dgm:spPr/>
      <dgm:t>
        <a:bodyPr/>
        <a:lstStyle/>
        <a:p>
          <a:endParaRPr lang="en-US"/>
        </a:p>
      </dgm:t>
    </dgm:pt>
    <dgm:pt modelId="{9C8D0D4D-07CA-480A-804E-C8842068E65E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সরল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9BA7E841-C024-4604-B87D-ABC46F03910F}" type="parTrans" cxnId="{CDB237D4-DDDA-4F9E-83E6-37418028F767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692352E4-E99A-4A05-8D8B-F2B9C951B835}" type="sibTrans" cxnId="{CDB237D4-DDDA-4F9E-83E6-37418028F767}">
      <dgm:prSet/>
      <dgm:spPr/>
      <dgm:t>
        <a:bodyPr/>
        <a:lstStyle/>
        <a:p>
          <a:endParaRPr lang="en-US"/>
        </a:p>
      </dgm:t>
    </dgm:pt>
    <dgm:pt modelId="{68209A48-2FAE-4F2D-8F8F-4A7654CDE638}">
      <dgm:prSet phldrT="[Text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58A4F05-D6D2-41A1-8608-F3CBB5840DFA}" type="parTrans" cxnId="{72BDB888-DA54-40C3-98C7-C3F76FF7E19B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47CB0906-0A0B-4187-9AB8-622FD54FA926}" type="sibTrans" cxnId="{72BDB888-DA54-40C3-98C7-C3F76FF7E19B}">
      <dgm:prSet/>
      <dgm:spPr/>
      <dgm:t>
        <a:bodyPr/>
        <a:lstStyle/>
        <a:p>
          <a:endParaRPr lang="en-US"/>
        </a:p>
      </dgm:t>
    </dgm:pt>
    <dgm:pt modelId="{1F8D4C81-6FFB-488D-909E-6C33F3D15629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চক্রবৃদ্ধি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C12F467D-6FDA-4FE2-9F4E-D8390BAB38E9}" type="parTrans" cxnId="{E2C06908-7C4C-44D3-BAAA-24A516E00E54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87219953-0E1D-46CC-A130-6B9B0AA56A2C}" type="sibTrans" cxnId="{E2C06908-7C4C-44D3-BAAA-24A516E00E54}">
      <dgm:prSet/>
      <dgm:spPr/>
      <dgm:t>
        <a:bodyPr/>
        <a:lstStyle/>
        <a:p>
          <a:endParaRPr lang="en-US"/>
        </a:p>
      </dgm:t>
    </dgm:pt>
    <dgm:pt modelId="{349FEDF7-6AB4-4EFD-9F11-C1E4C7755D60}">
      <dgm:prSet phldrT="[Text]" custT="1"/>
      <dgm:spPr>
        <a:blipFill>
          <a:blip xmlns:r="http://schemas.openxmlformats.org/officeDocument/2006/relationships" r:embed="rId2"/>
          <a:stretch>
            <a:fillRect l="-949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D677542-D9A1-42EC-8A34-B7C0451A56BE}" type="parTrans" cxnId="{83720192-166E-46C3-9950-F81F00687933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5E4F1F2F-6327-4AA8-B398-F457A3BA946F}" type="sibTrans" cxnId="{83720192-166E-46C3-9950-F81F00687933}">
      <dgm:prSet/>
      <dgm:spPr/>
      <dgm:t>
        <a:bodyPr/>
        <a:lstStyle/>
        <a:p>
          <a:endParaRPr lang="en-US"/>
        </a:p>
      </dgm:t>
    </dgm:pt>
    <dgm:pt modelId="{7F9A6182-95DB-4418-A9DF-B518951EE5E3}" type="pres">
      <dgm:prSet presAssocID="{D8D9320C-0D0F-4AEA-A720-EB6630AB55A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D74A253-476F-4E3C-AAF3-07D1B5E9B08E}" type="pres">
      <dgm:prSet presAssocID="{0B1092D0-BE84-48BD-9451-50C4B8F8D156}" presName="hierRoot1" presStyleCnt="0"/>
      <dgm:spPr/>
    </dgm:pt>
    <dgm:pt modelId="{E4B7C976-F878-4C2D-A3B3-B8700BD705FF}" type="pres">
      <dgm:prSet presAssocID="{0B1092D0-BE84-48BD-9451-50C4B8F8D156}" presName="composite" presStyleCnt="0"/>
      <dgm:spPr/>
    </dgm:pt>
    <dgm:pt modelId="{130BA008-3DFA-424F-A215-B1730A077923}" type="pres">
      <dgm:prSet presAssocID="{0B1092D0-BE84-48BD-9451-50C4B8F8D156}" presName="background" presStyleLbl="node0" presStyleIdx="0" presStyleCnt="1"/>
      <dgm:spPr/>
    </dgm:pt>
    <dgm:pt modelId="{BBFCC9A5-E88C-4327-AD71-0CEEF669477E}" type="pres">
      <dgm:prSet presAssocID="{0B1092D0-BE84-48BD-9451-50C4B8F8D156}" presName="text" presStyleLbl="fgAcc0" presStyleIdx="0" presStyleCnt="1" custScaleX="390942" custScaleY="58893" custLinFactNeighborX="2657" custLinFactNeighborY="1394">
        <dgm:presLayoutVars>
          <dgm:chPref val="3"/>
        </dgm:presLayoutVars>
      </dgm:prSet>
      <dgm:spPr/>
    </dgm:pt>
    <dgm:pt modelId="{8E94E6AC-8DEA-4888-A207-244856AF0C49}" type="pres">
      <dgm:prSet presAssocID="{0B1092D0-BE84-48BD-9451-50C4B8F8D156}" presName="hierChild2" presStyleCnt="0"/>
      <dgm:spPr/>
    </dgm:pt>
    <dgm:pt modelId="{11E49837-A7A6-4DDD-A027-FD3ABCE67255}" type="pres">
      <dgm:prSet presAssocID="{9BA7E841-C024-4604-B87D-ABC46F03910F}" presName="Name10" presStyleLbl="parChTrans1D2" presStyleIdx="0" presStyleCnt="2" custSzX="3292117"/>
      <dgm:spPr/>
    </dgm:pt>
    <dgm:pt modelId="{05405826-5BFB-4DBF-83ED-166238081F3E}" type="pres">
      <dgm:prSet presAssocID="{9C8D0D4D-07CA-480A-804E-C8842068E65E}" presName="hierRoot2" presStyleCnt="0"/>
      <dgm:spPr/>
    </dgm:pt>
    <dgm:pt modelId="{FB542F36-9AAE-4ED0-B68E-B7F592779177}" type="pres">
      <dgm:prSet presAssocID="{9C8D0D4D-07CA-480A-804E-C8842068E65E}" presName="composite2" presStyleCnt="0"/>
      <dgm:spPr/>
    </dgm:pt>
    <dgm:pt modelId="{E0D07997-CDC2-47AC-B72A-4F1B64221B65}" type="pres">
      <dgm:prSet presAssocID="{9C8D0D4D-07CA-480A-804E-C8842068E65E}" presName="background2" presStyleLbl="node2" presStyleIdx="0" presStyleCnt="2"/>
      <dgm:spPr/>
    </dgm:pt>
    <dgm:pt modelId="{98AD270B-0A65-4829-A2C3-1E867EEC23EB}" type="pres">
      <dgm:prSet presAssocID="{9C8D0D4D-07CA-480A-804E-C8842068E65E}" presName="text2" presStyleLbl="fgAcc2" presStyleIdx="0" presStyleCnt="2" custScaleX="199841" custScaleY="61141">
        <dgm:presLayoutVars>
          <dgm:chPref val="3"/>
        </dgm:presLayoutVars>
      </dgm:prSet>
      <dgm:spPr/>
    </dgm:pt>
    <dgm:pt modelId="{FEE2F340-B7A5-41BB-B0F2-A50CB27BC144}" type="pres">
      <dgm:prSet presAssocID="{9C8D0D4D-07CA-480A-804E-C8842068E65E}" presName="hierChild3" presStyleCnt="0"/>
      <dgm:spPr/>
    </dgm:pt>
    <dgm:pt modelId="{30BB9607-8EDB-45B1-AE5F-CB39B6723B00}" type="pres">
      <dgm:prSet presAssocID="{258A4F05-D6D2-41A1-8608-F3CBB5840DFA}" presName="Name17" presStyleLbl="parChTrans1D3" presStyleIdx="0" presStyleCnt="2" custSzX="123597"/>
      <dgm:spPr/>
    </dgm:pt>
    <dgm:pt modelId="{6B001F81-DEBB-4D74-9BE9-C6C1B448D9CE}" type="pres">
      <dgm:prSet presAssocID="{68209A48-2FAE-4F2D-8F8F-4A7654CDE638}" presName="hierRoot3" presStyleCnt="0"/>
      <dgm:spPr/>
    </dgm:pt>
    <dgm:pt modelId="{EC3878A4-1D09-4BB6-A1EC-08B90CD780E1}" type="pres">
      <dgm:prSet presAssocID="{68209A48-2FAE-4F2D-8F8F-4A7654CDE638}" presName="composite3" presStyleCnt="0"/>
      <dgm:spPr/>
    </dgm:pt>
    <dgm:pt modelId="{AA8127E6-5BB4-4E00-9AD1-74D40DC6008D}" type="pres">
      <dgm:prSet presAssocID="{68209A48-2FAE-4F2D-8F8F-4A7654CDE638}" presName="background3" presStyleLbl="node3" presStyleIdx="0" presStyleCnt="2"/>
      <dgm:spPr/>
    </dgm:pt>
    <dgm:pt modelId="{0C1B2FD7-CDEE-4403-8BE2-756DBA530BF1}" type="pres">
      <dgm:prSet presAssocID="{68209A48-2FAE-4F2D-8F8F-4A7654CDE638}" presName="text3" presStyleLbl="fgAcc3" presStyleIdx="0" presStyleCnt="2" custScaleX="303324">
        <dgm:presLayoutVars>
          <dgm:chPref val="3"/>
        </dgm:presLayoutVars>
      </dgm:prSet>
      <dgm:spPr/>
    </dgm:pt>
    <dgm:pt modelId="{0986E90E-0F2F-4A77-8A40-8A2FB2D199B2}" type="pres">
      <dgm:prSet presAssocID="{68209A48-2FAE-4F2D-8F8F-4A7654CDE638}" presName="hierChild4" presStyleCnt="0"/>
      <dgm:spPr/>
    </dgm:pt>
    <dgm:pt modelId="{4048F705-62ED-4F2F-80E5-4B6DC826062F}" type="pres">
      <dgm:prSet presAssocID="{C12F467D-6FDA-4FE2-9F4E-D8390BAB38E9}" presName="Name10" presStyleLbl="parChTrans1D2" presStyleIdx="1" presStyleCnt="2" custSzX="3154571"/>
      <dgm:spPr/>
    </dgm:pt>
    <dgm:pt modelId="{0FF3EDBF-FAB0-4605-89C7-785A67C464FD}" type="pres">
      <dgm:prSet presAssocID="{1F8D4C81-6FFB-488D-909E-6C33F3D15629}" presName="hierRoot2" presStyleCnt="0"/>
      <dgm:spPr/>
    </dgm:pt>
    <dgm:pt modelId="{495805CD-83A1-4C08-B4A7-538D7AAE4C64}" type="pres">
      <dgm:prSet presAssocID="{1F8D4C81-6FFB-488D-909E-6C33F3D15629}" presName="composite2" presStyleCnt="0"/>
      <dgm:spPr/>
    </dgm:pt>
    <dgm:pt modelId="{349761BE-9113-4B5B-8627-E83442C8ADC8}" type="pres">
      <dgm:prSet presAssocID="{1F8D4C81-6FFB-488D-909E-6C33F3D15629}" presName="background2" presStyleLbl="node2" presStyleIdx="1" presStyleCnt="2"/>
      <dgm:spPr/>
    </dgm:pt>
    <dgm:pt modelId="{84D16829-65DA-490B-AD8C-CAD1AC6FDE71}" type="pres">
      <dgm:prSet presAssocID="{1F8D4C81-6FFB-488D-909E-6C33F3D15629}" presName="text2" presStyleLbl="fgAcc2" presStyleIdx="1" presStyleCnt="2" custScaleX="199841" custScaleY="61141">
        <dgm:presLayoutVars>
          <dgm:chPref val="3"/>
        </dgm:presLayoutVars>
      </dgm:prSet>
      <dgm:spPr/>
    </dgm:pt>
    <dgm:pt modelId="{734AF40A-ABFA-483C-BC41-40A9D562CFA5}" type="pres">
      <dgm:prSet presAssocID="{1F8D4C81-6FFB-488D-909E-6C33F3D15629}" presName="hierChild3" presStyleCnt="0"/>
      <dgm:spPr/>
    </dgm:pt>
    <dgm:pt modelId="{8A8086E0-B82C-47B0-81BE-50AA5932B37A}" type="pres">
      <dgm:prSet presAssocID="{2D677542-D9A1-42EC-8A34-B7C0451A56BE}" presName="Name17" presStyleLbl="parChTrans1D3" presStyleIdx="1" presStyleCnt="2" custSzX="123597"/>
      <dgm:spPr/>
    </dgm:pt>
    <dgm:pt modelId="{7D8B6BD1-EEAD-4DBD-9B48-0386013B5AF7}" type="pres">
      <dgm:prSet presAssocID="{349FEDF7-6AB4-4EFD-9F11-C1E4C7755D60}" presName="hierRoot3" presStyleCnt="0"/>
      <dgm:spPr/>
    </dgm:pt>
    <dgm:pt modelId="{20C7E4AE-4ED3-41B5-BF25-AE335F6A1267}" type="pres">
      <dgm:prSet presAssocID="{349FEDF7-6AB4-4EFD-9F11-C1E4C7755D60}" presName="composite3" presStyleCnt="0"/>
      <dgm:spPr/>
    </dgm:pt>
    <dgm:pt modelId="{09657BF0-B2CA-4273-BF20-D7D91AC172F9}" type="pres">
      <dgm:prSet presAssocID="{349FEDF7-6AB4-4EFD-9F11-C1E4C7755D60}" presName="background3" presStyleLbl="node3" presStyleIdx="1" presStyleCnt="2"/>
      <dgm:spPr/>
    </dgm:pt>
    <dgm:pt modelId="{76685EEC-AE3D-40A2-8217-087B44F8CC35}" type="pres">
      <dgm:prSet presAssocID="{349FEDF7-6AB4-4EFD-9F11-C1E4C7755D60}" presName="text3" presStyleLbl="fgAcc3" presStyleIdx="1" presStyleCnt="2" custScaleX="309912">
        <dgm:presLayoutVars>
          <dgm:chPref val="3"/>
        </dgm:presLayoutVars>
      </dgm:prSet>
      <dgm:spPr/>
    </dgm:pt>
    <dgm:pt modelId="{8BBDD2BF-2149-41BF-97C5-141B73BC5811}" type="pres">
      <dgm:prSet presAssocID="{349FEDF7-6AB4-4EFD-9F11-C1E4C7755D60}" presName="hierChild4" presStyleCnt="0"/>
      <dgm:spPr/>
    </dgm:pt>
  </dgm:ptLst>
  <dgm:cxnLst>
    <dgm:cxn modelId="{E2C06908-7C4C-44D3-BAAA-24A516E00E54}" srcId="{0B1092D0-BE84-48BD-9451-50C4B8F8D156}" destId="{1F8D4C81-6FFB-488D-909E-6C33F3D15629}" srcOrd="1" destOrd="0" parTransId="{C12F467D-6FDA-4FE2-9F4E-D8390BAB38E9}" sibTransId="{87219953-0E1D-46CC-A130-6B9B0AA56A2C}"/>
    <dgm:cxn modelId="{1850DD27-C490-4397-A2EA-2A4754F605EC}" type="presOf" srcId="{2D677542-D9A1-42EC-8A34-B7C0451A56BE}" destId="{8A8086E0-B82C-47B0-81BE-50AA5932B37A}" srcOrd="0" destOrd="0" presId="urn:microsoft.com/office/officeart/2005/8/layout/hierarchy1"/>
    <dgm:cxn modelId="{9EE21E63-D333-4D5B-9B66-D8272177260D}" type="presOf" srcId="{258A4F05-D6D2-41A1-8608-F3CBB5840DFA}" destId="{30BB9607-8EDB-45B1-AE5F-CB39B6723B00}" srcOrd="0" destOrd="0" presId="urn:microsoft.com/office/officeart/2005/8/layout/hierarchy1"/>
    <dgm:cxn modelId="{02F0F36C-6C60-4AD1-9C94-8DF0A521AF68}" type="presOf" srcId="{C12F467D-6FDA-4FE2-9F4E-D8390BAB38E9}" destId="{4048F705-62ED-4F2F-80E5-4B6DC826062F}" srcOrd="0" destOrd="0" presId="urn:microsoft.com/office/officeart/2005/8/layout/hierarchy1"/>
    <dgm:cxn modelId="{82BA8254-C451-413F-B302-2C489809D99F}" type="presOf" srcId="{9C8D0D4D-07CA-480A-804E-C8842068E65E}" destId="{98AD270B-0A65-4829-A2C3-1E867EEC23EB}" srcOrd="0" destOrd="0" presId="urn:microsoft.com/office/officeart/2005/8/layout/hierarchy1"/>
    <dgm:cxn modelId="{7C7E9675-FC6A-4571-AC38-04EEDBE4968C}" type="presOf" srcId="{68209A48-2FAE-4F2D-8F8F-4A7654CDE638}" destId="{0C1B2FD7-CDEE-4403-8BE2-756DBA530BF1}" srcOrd="0" destOrd="0" presId="urn:microsoft.com/office/officeart/2005/8/layout/hierarchy1"/>
    <dgm:cxn modelId="{23858B7E-AD2A-42F0-81AA-6677329D9996}" type="presOf" srcId="{9BA7E841-C024-4604-B87D-ABC46F03910F}" destId="{11E49837-A7A6-4DDD-A027-FD3ABCE67255}" srcOrd="0" destOrd="0" presId="urn:microsoft.com/office/officeart/2005/8/layout/hierarchy1"/>
    <dgm:cxn modelId="{72BDB888-DA54-40C3-98C7-C3F76FF7E19B}" srcId="{9C8D0D4D-07CA-480A-804E-C8842068E65E}" destId="{68209A48-2FAE-4F2D-8F8F-4A7654CDE638}" srcOrd="0" destOrd="0" parTransId="{258A4F05-D6D2-41A1-8608-F3CBB5840DFA}" sibTransId="{47CB0906-0A0B-4187-9AB8-622FD54FA926}"/>
    <dgm:cxn modelId="{83720192-166E-46C3-9950-F81F00687933}" srcId="{1F8D4C81-6FFB-488D-909E-6C33F3D15629}" destId="{349FEDF7-6AB4-4EFD-9F11-C1E4C7755D60}" srcOrd="0" destOrd="0" parTransId="{2D677542-D9A1-42EC-8A34-B7C0451A56BE}" sibTransId="{5E4F1F2F-6327-4AA8-B398-F457A3BA946F}"/>
    <dgm:cxn modelId="{796255A2-07A7-4494-83BC-9726BBE44DD7}" type="presOf" srcId="{1F8D4C81-6FFB-488D-909E-6C33F3D15629}" destId="{84D16829-65DA-490B-AD8C-CAD1AC6FDE71}" srcOrd="0" destOrd="0" presId="urn:microsoft.com/office/officeart/2005/8/layout/hierarchy1"/>
    <dgm:cxn modelId="{4D3689B9-3773-4C75-8717-9870DA1EDDDD}" type="presOf" srcId="{349FEDF7-6AB4-4EFD-9F11-C1E4C7755D60}" destId="{76685EEC-AE3D-40A2-8217-087B44F8CC35}" srcOrd="0" destOrd="0" presId="urn:microsoft.com/office/officeart/2005/8/layout/hierarchy1"/>
    <dgm:cxn modelId="{128976C3-BB7F-4110-B058-DF15B9F4DB98}" type="presOf" srcId="{0B1092D0-BE84-48BD-9451-50C4B8F8D156}" destId="{BBFCC9A5-E88C-4327-AD71-0CEEF669477E}" srcOrd="0" destOrd="0" presId="urn:microsoft.com/office/officeart/2005/8/layout/hierarchy1"/>
    <dgm:cxn modelId="{CDB237D4-DDDA-4F9E-83E6-37418028F767}" srcId="{0B1092D0-BE84-48BD-9451-50C4B8F8D156}" destId="{9C8D0D4D-07CA-480A-804E-C8842068E65E}" srcOrd="0" destOrd="0" parTransId="{9BA7E841-C024-4604-B87D-ABC46F03910F}" sibTransId="{692352E4-E99A-4A05-8D8B-F2B9C951B835}"/>
    <dgm:cxn modelId="{60CD56E3-4DC7-426C-80E9-58177E8CAFCA}" srcId="{D8D9320C-0D0F-4AEA-A720-EB6630AB55AC}" destId="{0B1092D0-BE84-48BD-9451-50C4B8F8D156}" srcOrd="0" destOrd="0" parTransId="{4E7BA997-D435-43EB-AEA3-7D2027F33739}" sibTransId="{13193A65-90B4-4798-AF5F-C622AA48BA9F}"/>
    <dgm:cxn modelId="{E71D94EB-6850-45C9-B501-D11EEE39E43E}" type="presOf" srcId="{D8D9320C-0D0F-4AEA-A720-EB6630AB55AC}" destId="{7F9A6182-95DB-4418-A9DF-B518951EE5E3}" srcOrd="0" destOrd="0" presId="urn:microsoft.com/office/officeart/2005/8/layout/hierarchy1"/>
    <dgm:cxn modelId="{92EA47E6-1597-401A-882F-AF5C9EB1D60D}" type="presParOf" srcId="{7F9A6182-95DB-4418-A9DF-B518951EE5E3}" destId="{6D74A253-476F-4E3C-AAF3-07D1B5E9B08E}" srcOrd="0" destOrd="0" presId="urn:microsoft.com/office/officeart/2005/8/layout/hierarchy1"/>
    <dgm:cxn modelId="{F581BA94-3DCC-486F-965F-88A41E15AF02}" type="presParOf" srcId="{6D74A253-476F-4E3C-AAF3-07D1B5E9B08E}" destId="{E4B7C976-F878-4C2D-A3B3-B8700BD705FF}" srcOrd="0" destOrd="0" presId="urn:microsoft.com/office/officeart/2005/8/layout/hierarchy1"/>
    <dgm:cxn modelId="{A21E53A5-5CC4-4290-8B29-4E7E602662F9}" type="presParOf" srcId="{E4B7C976-F878-4C2D-A3B3-B8700BD705FF}" destId="{130BA008-3DFA-424F-A215-B1730A077923}" srcOrd="0" destOrd="0" presId="urn:microsoft.com/office/officeart/2005/8/layout/hierarchy1"/>
    <dgm:cxn modelId="{74530BC5-CDFE-464A-8FC9-51FD90DC534A}" type="presParOf" srcId="{E4B7C976-F878-4C2D-A3B3-B8700BD705FF}" destId="{BBFCC9A5-E88C-4327-AD71-0CEEF669477E}" srcOrd="1" destOrd="0" presId="urn:microsoft.com/office/officeart/2005/8/layout/hierarchy1"/>
    <dgm:cxn modelId="{31476E7F-154C-4D9F-8B1E-82394AA881FE}" type="presParOf" srcId="{6D74A253-476F-4E3C-AAF3-07D1B5E9B08E}" destId="{8E94E6AC-8DEA-4888-A207-244856AF0C49}" srcOrd="1" destOrd="0" presId="urn:microsoft.com/office/officeart/2005/8/layout/hierarchy1"/>
    <dgm:cxn modelId="{938B8DE7-125A-49A6-928E-9B48522791BA}" type="presParOf" srcId="{8E94E6AC-8DEA-4888-A207-244856AF0C49}" destId="{11E49837-A7A6-4DDD-A027-FD3ABCE67255}" srcOrd="0" destOrd="0" presId="urn:microsoft.com/office/officeart/2005/8/layout/hierarchy1"/>
    <dgm:cxn modelId="{1CD3768E-9BD6-4ED6-A308-CED128575804}" type="presParOf" srcId="{8E94E6AC-8DEA-4888-A207-244856AF0C49}" destId="{05405826-5BFB-4DBF-83ED-166238081F3E}" srcOrd="1" destOrd="0" presId="urn:microsoft.com/office/officeart/2005/8/layout/hierarchy1"/>
    <dgm:cxn modelId="{C226EA2B-DD81-4D05-BDF2-00F801061088}" type="presParOf" srcId="{05405826-5BFB-4DBF-83ED-166238081F3E}" destId="{FB542F36-9AAE-4ED0-B68E-B7F592779177}" srcOrd="0" destOrd="0" presId="urn:microsoft.com/office/officeart/2005/8/layout/hierarchy1"/>
    <dgm:cxn modelId="{69A3A370-AB6E-42CD-8287-2F4207AF726A}" type="presParOf" srcId="{FB542F36-9AAE-4ED0-B68E-B7F592779177}" destId="{E0D07997-CDC2-47AC-B72A-4F1B64221B65}" srcOrd="0" destOrd="0" presId="urn:microsoft.com/office/officeart/2005/8/layout/hierarchy1"/>
    <dgm:cxn modelId="{BDBAD8EA-F54A-4E39-BFF7-7A359D2C3C14}" type="presParOf" srcId="{FB542F36-9AAE-4ED0-B68E-B7F592779177}" destId="{98AD270B-0A65-4829-A2C3-1E867EEC23EB}" srcOrd="1" destOrd="0" presId="urn:microsoft.com/office/officeart/2005/8/layout/hierarchy1"/>
    <dgm:cxn modelId="{15321A89-C734-46F6-A2FD-B53FE71C47F6}" type="presParOf" srcId="{05405826-5BFB-4DBF-83ED-166238081F3E}" destId="{FEE2F340-B7A5-41BB-B0F2-A50CB27BC144}" srcOrd="1" destOrd="0" presId="urn:microsoft.com/office/officeart/2005/8/layout/hierarchy1"/>
    <dgm:cxn modelId="{E9EC8C1F-6155-4928-A399-320B39131E2E}" type="presParOf" srcId="{FEE2F340-B7A5-41BB-B0F2-A50CB27BC144}" destId="{30BB9607-8EDB-45B1-AE5F-CB39B6723B00}" srcOrd="0" destOrd="0" presId="urn:microsoft.com/office/officeart/2005/8/layout/hierarchy1"/>
    <dgm:cxn modelId="{29E09441-CD36-4292-ACE3-BEF6EB666F15}" type="presParOf" srcId="{FEE2F340-B7A5-41BB-B0F2-A50CB27BC144}" destId="{6B001F81-DEBB-4D74-9BE9-C6C1B448D9CE}" srcOrd="1" destOrd="0" presId="urn:microsoft.com/office/officeart/2005/8/layout/hierarchy1"/>
    <dgm:cxn modelId="{A09B8DBA-1B44-4928-BA5F-E45959D379DB}" type="presParOf" srcId="{6B001F81-DEBB-4D74-9BE9-C6C1B448D9CE}" destId="{EC3878A4-1D09-4BB6-A1EC-08B90CD780E1}" srcOrd="0" destOrd="0" presId="urn:microsoft.com/office/officeart/2005/8/layout/hierarchy1"/>
    <dgm:cxn modelId="{C58F3ADF-7589-4247-8A54-9BE7C16C8FE1}" type="presParOf" srcId="{EC3878A4-1D09-4BB6-A1EC-08B90CD780E1}" destId="{AA8127E6-5BB4-4E00-9AD1-74D40DC6008D}" srcOrd="0" destOrd="0" presId="urn:microsoft.com/office/officeart/2005/8/layout/hierarchy1"/>
    <dgm:cxn modelId="{579DBA6E-FC95-46B7-84B7-D83F13B8C877}" type="presParOf" srcId="{EC3878A4-1D09-4BB6-A1EC-08B90CD780E1}" destId="{0C1B2FD7-CDEE-4403-8BE2-756DBA530BF1}" srcOrd="1" destOrd="0" presId="urn:microsoft.com/office/officeart/2005/8/layout/hierarchy1"/>
    <dgm:cxn modelId="{2C903444-87A3-45F0-9023-BA210174D863}" type="presParOf" srcId="{6B001F81-DEBB-4D74-9BE9-C6C1B448D9CE}" destId="{0986E90E-0F2F-4A77-8A40-8A2FB2D199B2}" srcOrd="1" destOrd="0" presId="urn:microsoft.com/office/officeart/2005/8/layout/hierarchy1"/>
    <dgm:cxn modelId="{F5CA32D9-FF26-4BB2-BB4A-10EE086A3831}" type="presParOf" srcId="{8E94E6AC-8DEA-4888-A207-244856AF0C49}" destId="{4048F705-62ED-4F2F-80E5-4B6DC826062F}" srcOrd="2" destOrd="0" presId="urn:microsoft.com/office/officeart/2005/8/layout/hierarchy1"/>
    <dgm:cxn modelId="{26D3034D-1B9C-4418-8AD7-5C65400B59F6}" type="presParOf" srcId="{8E94E6AC-8DEA-4888-A207-244856AF0C49}" destId="{0FF3EDBF-FAB0-4605-89C7-785A67C464FD}" srcOrd="3" destOrd="0" presId="urn:microsoft.com/office/officeart/2005/8/layout/hierarchy1"/>
    <dgm:cxn modelId="{EBB02FB7-E307-4EAD-8A88-122C2585EA4C}" type="presParOf" srcId="{0FF3EDBF-FAB0-4605-89C7-785A67C464FD}" destId="{495805CD-83A1-4C08-B4A7-538D7AAE4C64}" srcOrd="0" destOrd="0" presId="urn:microsoft.com/office/officeart/2005/8/layout/hierarchy1"/>
    <dgm:cxn modelId="{0ECB303B-A6F9-4500-B6DD-244D1F715298}" type="presParOf" srcId="{495805CD-83A1-4C08-B4A7-538D7AAE4C64}" destId="{349761BE-9113-4B5B-8627-E83442C8ADC8}" srcOrd="0" destOrd="0" presId="urn:microsoft.com/office/officeart/2005/8/layout/hierarchy1"/>
    <dgm:cxn modelId="{355094B9-C6BE-4E38-9807-33B7109A7B4F}" type="presParOf" srcId="{495805CD-83A1-4C08-B4A7-538D7AAE4C64}" destId="{84D16829-65DA-490B-AD8C-CAD1AC6FDE71}" srcOrd="1" destOrd="0" presId="urn:microsoft.com/office/officeart/2005/8/layout/hierarchy1"/>
    <dgm:cxn modelId="{54B11243-4AAA-4A89-9DEE-210A10BDD140}" type="presParOf" srcId="{0FF3EDBF-FAB0-4605-89C7-785A67C464FD}" destId="{734AF40A-ABFA-483C-BC41-40A9D562CFA5}" srcOrd="1" destOrd="0" presId="urn:microsoft.com/office/officeart/2005/8/layout/hierarchy1"/>
    <dgm:cxn modelId="{2D006FC6-C078-4D23-BF19-BD28AC4AE440}" type="presParOf" srcId="{734AF40A-ABFA-483C-BC41-40A9D562CFA5}" destId="{8A8086E0-B82C-47B0-81BE-50AA5932B37A}" srcOrd="0" destOrd="0" presId="urn:microsoft.com/office/officeart/2005/8/layout/hierarchy1"/>
    <dgm:cxn modelId="{BA4671A2-BD20-4D74-BC17-FA5A84FE7AE5}" type="presParOf" srcId="{734AF40A-ABFA-483C-BC41-40A9D562CFA5}" destId="{7D8B6BD1-EEAD-4DBD-9B48-0386013B5AF7}" srcOrd="1" destOrd="0" presId="urn:microsoft.com/office/officeart/2005/8/layout/hierarchy1"/>
    <dgm:cxn modelId="{8072715F-AB8A-4128-8C26-1F0542AF4431}" type="presParOf" srcId="{7D8B6BD1-EEAD-4DBD-9B48-0386013B5AF7}" destId="{20C7E4AE-4ED3-41B5-BF25-AE335F6A1267}" srcOrd="0" destOrd="0" presId="urn:microsoft.com/office/officeart/2005/8/layout/hierarchy1"/>
    <dgm:cxn modelId="{DC55A0B0-40BA-412D-B85F-B5D4F7B9388A}" type="presParOf" srcId="{20C7E4AE-4ED3-41B5-BF25-AE335F6A1267}" destId="{09657BF0-B2CA-4273-BF20-D7D91AC172F9}" srcOrd="0" destOrd="0" presId="urn:microsoft.com/office/officeart/2005/8/layout/hierarchy1"/>
    <dgm:cxn modelId="{CFFB49EF-9A0A-416E-B8F8-965D6B2B1A38}" type="presParOf" srcId="{20C7E4AE-4ED3-41B5-BF25-AE335F6A1267}" destId="{76685EEC-AE3D-40A2-8217-087B44F8CC35}" srcOrd="1" destOrd="0" presId="urn:microsoft.com/office/officeart/2005/8/layout/hierarchy1"/>
    <dgm:cxn modelId="{8834FAE6-074B-4DE6-8C5C-62AC7BF7776F}" type="presParOf" srcId="{7D8B6BD1-EEAD-4DBD-9B48-0386013B5AF7}" destId="{8BBDD2BF-2149-41BF-97C5-141B73BC58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80CE51-D6BE-4EC2-B9DB-C81BD801DD2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42CB138-A04E-4441-95E0-211C9C7BE70D}">
      <dgm:prSet phldrT="[Text]" custT="1"/>
      <dgm:spPr/>
      <dgm:t>
        <a:bodyPr/>
        <a:lstStyle/>
        <a:p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স্বল্প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মেয়াদী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নের উৎস</a:t>
          </a:r>
          <a:endParaRPr lang="en-US" sz="3200" b="1" dirty="0"/>
        </a:p>
      </dgm:t>
    </dgm:pt>
    <dgm:pt modelId="{904CB95C-FF7B-44D6-AF4E-D5D15F5EBE06}" type="parTrans" cxnId="{DB8F07D7-9F6F-4DDB-919B-E2DD2E0591E2}">
      <dgm:prSet/>
      <dgm:spPr/>
      <dgm:t>
        <a:bodyPr/>
        <a:lstStyle/>
        <a:p>
          <a:endParaRPr lang="en-US"/>
        </a:p>
      </dgm:t>
    </dgm:pt>
    <dgm:pt modelId="{B8EAC5F3-C9B3-41EA-9CDD-F243D2FC2083}" type="sibTrans" cxnId="{DB8F07D7-9F6F-4DDB-919B-E2DD2E0591E2}">
      <dgm:prSet/>
      <dgm:spPr/>
      <dgm:t>
        <a:bodyPr/>
        <a:lstStyle/>
        <a:p>
          <a:endParaRPr lang="en-US"/>
        </a:p>
      </dgm:t>
    </dgm:pt>
    <dgm:pt modelId="{FB7F181E-A761-4E49-B8CF-15A017C15F9C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অপ্রাতিষ্ঠানিক</a:t>
          </a:r>
          <a:endParaRPr lang="en-US" sz="3200" b="1" dirty="0"/>
        </a:p>
      </dgm:t>
    </dgm:pt>
    <dgm:pt modelId="{54A95DA6-7DC4-4270-84CA-2E5E9E3AD7B5}" type="parTrans" cxnId="{E13E9076-DC13-45F3-95D9-F5D866E9FD83}">
      <dgm:prSet/>
      <dgm:spPr/>
      <dgm:t>
        <a:bodyPr/>
        <a:lstStyle/>
        <a:p>
          <a:endParaRPr lang="en-US" sz="3200" b="1"/>
        </a:p>
      </dgm:t>
    </dgm:pt>
    <dgm:pt modelId="{091C3368-C95A-4F41-8F77-A0FDDFE8ED73}" type="sibTrans" cxnId="{E13E9076-DC13-45F3-95D9-F5D866E9FD83}">
      <dgm:prSet/>
      <dgm:spPr/>
      <dgm:t>
        <a:bodyPr/>
        <a:lstStyle/>
        <a:p>
          <a:endParaRPr lang="en-US"/>
        </a:p>
      </dgm:t>
    </dgm:pt>
    <dgm:pt modelId="{30305410-5028-4FFC-B1AB-B9189913744E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ক্রেতা হতে</a:t>
          </a:r>
          <a:endParaRPr lang="en-US" sz="3200" b="1" dirty="0"/>
        </a:p>
      </dgm:t>
    </dgm:pt>
    <dgm:pt modelId="{9BDB1A46-9C22-48A3-BD85-580C05C2D16B}" type="parTrans" cxnId="{2A2ED791-7EE8-4552-8280-66BF037CBAEA}">
      <dgm:prSet/>
      <dgm:spPr/>
      <dgm:t>
        <a:bodyPr/>
        <a:lstStyle/>
        <a:p>
          <a:endParaRPr lang="en-US" sz="3200" b="1"/>
        </a:p>
      </dgm:t>
    </dgm:pt>
    <dgm:pt modelId="{858B4F83-C0DC-4E70-BDDC-B12DB3CB53EB}" type="sibTrans" cxnId="{2A2ED791-7EE8-4552-8280-66BF037CBAEA}">
      <dgm:prSet/>
      <dgm:spPr/>
      <dgm:t>
        <a:bodyPr/>
        <a:lstStyle/>
        <a:p>
          <a:endParaRPr lang="en-US"/>
        </a:p>
      </dgm:t>
    </dgm:pt>
    <dgm:pt modelId="{461EE163-CF32-4D54-9AF0-4584F7B4830A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বিক্রেতা হতে</a:t>
          </a:r>
          <a:endParaRPr lang="en-US" sz="3200" b="1" dirty="0"/>
        </a:p>
      </dgm:t>
    </dgm:pt>
    <dgm:pt modelId="{037225FB-466A-4619-98E2-AA2FCA99E63E}" type="parTrans" cxnId="{3BD1D40F-A641-4384-BEDC-DF0F3534C141}">
      <dgm:prSet/>
      <dgm:spPr/>
      <dgm:t>
        <a:bodyPr/>
        <a:lstStyle/>
        <a:p>
          <a:endParaRPr lang="en-US" sz="3200" b="1"/>
        </a:p>
      </dgm:t>
    </dgm:pt>
    <dgm:pt modelId="{7F726A3D-B2D0-457E-8603-49BB57157518}" type="sibTrans" cxnId="{3BD1D40F-A641-4384-BEDC-DF0F3534C141}">
      <dgm:prSet/>
      <dgm:spPr/>
      <dgm:t>
        <a:bodyPr/>
        <a:lstStyle/>
        <a:p>
          <a:endParaRPr lang="en-US"/>
        </a:p>
      </dgm:t>
    </dgm:pt>
    <dgm:pt modelId="{6DE3A523-71AF-4952-997A-2F4D4878A335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প্রাতিষ্ঠানিক</a:t>
          </a:r>
          <a:endParaRPr lang="en-US" sz="3200" b="1" dirty="0"/>
        </a:p>
      </dgm:t>
    </dgm:pt>
    <dgm:pt modelId="{5687D035-EB0B-4C8E-A1FE-8900402F3984}" type="parTrans" cxnId="{9F03BD30-BA70-4F15-A3AC-819B178508A2}">
      <dgm:prSet/>
      <dgm:spPr/>
      <dgm:t>
        <a:bodyPr/>
        <a:lstStyle/>
        <a:p>
          <a:endParaRPr lang="en-US" sz="3200" b="1"/>
        </a:p>
      </dgm:t>
    </dgm:pt>
    <dgm:pt modelId="{7F1F12C6-24AA-4FD6-BD92-4421DAADAF80}" type="sibTrans" cxnId="{9F03BD30-BA70-4F15-A3AC-819B178508A2}">
      <dgm:prSet/>
      <dgm:spPr/>
      <dgm:t>
        <a:bodyPr/>
        <a:lstStyle/>
        <a:p>
          <a:endParaRPr lang="en-US"/>
        </a:p>
      </dgm:t>
    </dgm:pt>
    <dgm:pt modelId="{12B48D8D-5710-43DB-A247-815260E4B47C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ব্যাংক</a:t>
          </a:r>
          <a:endParaRPr lang="en-US" sz="3200" b="1" dirty="0"/>
        </a:p>
      </dgm:t>
    </dgm:pt>
    <dgm:pt modelId="{FC5F6F2C-E0A5-4458-9F12-E95C9EA2FFF8}" type="parTrans" cxnId="{AC0674AC-B254-46B6-91A2-9EE117487BEA}">
      <dgm:prSet/>
      <dgm:spPr/>
      <dgm:t>
        <a:bodyPr/>
        <a:lstStyle/>
        <a:p>
          <a:endParaRPr lang="en-US" sz="3200" b="1"/>
        </a:p>
      </dgm:t>
    </dgm:pt>
    <dgm:pt modelId="{83D8BD0B-2EFD-4899-8EF7-9C3D2B33A8FB}" type="sibTrans" cxnId="{AC0674AC-B254-46B6-91A2-9EE117487BEA}">
      <dgm:prSet/>
      <dgm:spPr/>
      <dgm:t>
        <a:bodyPr/>
        <a:lstStyle/>
        <a:p>
          <a:endParaRPr lang="en-US"/>
        </a:p>
      </dgm:t>
    </dgm:pt>
    <dgm:pt modelId="{0B63ABE1-AAED-4031-B85A-9A2457C63EEF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অন্যান্য</a:t>
          </a:r>
          <a:r>
            <a:rPr lang="en-US" sz="32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হতে</a:t>
          </a:r>
          <a:endParaRPr lang="en-US" sz="3200" b="1" dirty="0"/>
        </a:p>
      </dgm:t>
    </dgm:pt>
    <dgm:pt modelId="{56DB5D39-388C-4403-8CEC-E6E7A61836AF}" type="parTrans" cxnId="{1EA84B8E-95C1-4A6C-8F13-BA56E8DA082C}">
      <dgm:prSet/>
      <dgm:spPr/>
      <dgm:t>
        <a:bodyPr/>
        <a:lstStyle/>
        <a:p>
          <a:endParaRPr lang="en-US" sz="3200" b="1"/>
        </a:p>
      </dgm:t>
    </dgm:pt>
    <dgm:pt modelId="{F7CD71E9-8618-4FB6-9C72-02F199305043}" type="sibTrans" cxnId="{1EA84B8E-95C1-4A6C-8F13-BA56E8DA082C}">
      <dgm:prSet/>
      <dgm:spPr/>
      <dgm:t>
        <a:bodyPr/>
        <a:lstStyle/>
        <a:p>
          <a:endParaRPr lang="en-US"/>
        </a:p>
      </dgm:t>
    </dgm:pt>
    <dgm:pt modelId="{ECF1D62F-3F63-4965-9934-8EE8DED7048D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অগ্রীম</a:t>
          </a:r>
          <a:endParaRPr lang="en-US" sz="3200" b="1" dirty="0"/>
        </a:p>
      </dgm:t>
    </dgm:pt>
    <dgm:pt modelId="{06CF0B7C-E4E2-4039-86FA-A0718DE1CCF0}" type="parTrans" cxnId="{ED4E4695-4EF1-4358-8CD9-A71D377687B1}">
      <dgm:prSet/>
      <dgm:spPr/>
      <dgm:t>
        <a:bodyPr/>
        <a:lstStyle/>
        <a:p>
          <a:endParaRPr lang="en-US" sz="3200" b="1"/>
        </a:p>
      </dgm:t>
    </dgm:pt>
    <dgm:pt modelId="{5F014DC1-54FA-4861-A5FA-8435C960833E}" type="sibTrans" cxnId="{ED4E4695-4EF1-4358-8CD9-A71D377687B1}">
      <dgm:prSet/>
      <dgm:spPr/>
      <dgm:t>
        <a:bodyPr/>
        <a:lstStyle/>
        <a:p>
          <a:endParaRPr lang="en-US"/>
        </a:p>
      </dgm:t>
    </dgm:pt>
    <dgm:pt modelId="{00B2C3D5-C91E-4770-989F-61888BDD3D1B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ব্যবসায়িক ঋন</a:t>
          </a:r>
          <a:endParaRPr lang="en-US" sz="3200" b="1" dirty="0"/>
        </a:p>
      </dgm:t>
    </dgm:pt>
    <dgm:pt modelId="{EE9A6758-D768-40B9-A66F-08F4CFFC3DE8}" type="parTrans" cxnId="{1BBEEDE4-8E72-4EF6-8B3B-1DD0F57EBD22}">
      <dgm:prSet/>
      <dgm:spPr/>
      <dgm:t>
        <a:bodyPr/>
        <a:lstStyle/>
        <a:p>
          <a:endParaRPr lang="en-US" sz="3200" b="1"/>
        </a:p>
      </dgm:t>
    </dgm:pt>
    <dgm:pt modelId="{97BCCB95-7C45-4903-8EA6-C321164633A3}" type="sibTrans" cxnId="{1BBEEDE4-8E72-4EF6-8B3B-1DD0F57EBD22}">
      <dgm:prSet/>
      <dgm:spPr/>
      <dgm:t>
        <a:bodyPr/>
        <a:lstStyle/>
        <a:p>
          <a:endParaRPr lang="en-US"/>
        </a:p>
      </dgm:t>
    </dgm:pt>
    <dgm:pt modelId="{C69B69F1-678D-4E3D-8342-0BC74B00E895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বকেয়া</a:t>
          </a:r>
          <a:endParaRPr lang="en-US" sz="3200" b="1" dirty="0"/>
        </a:p>
      </dgm:t>
    </dgm:pt>
    <dgm:pt modelId="{29F28379-3E66-40FF-86C0-11DCB6E09A25}" type="parTrans" cxnId="{C4E45592-3EE1-4B62-B342-A1A1169AC138}">
      <dgm:prSet/>
      <dgm:spPr/>
      <dgm:t>
        <a:bodyPr/>
        <a:lstStyle/>
        <a:p>
          <a:endParaRPr lang="en-US" sz="3200" b="1"/>
        </a:p>
      </dgm:t>
    </dgm:pt>
    <dgm:pt modelId="{9DF51CD6-FABE-483D-B7EB-DD136332E1B9}" type="sibTrans" cxnId="{C4E45592-3EE1-4B62-B342-A1A1169AC138}">
      <dgm:prSet/>
      <dgm:spPr/>
      <dgm:t>
        <a:bodyPr/>
        <a:lstStyle/>
        <a:p>
          <a:endParaRPr lang="en-US"/>
        </a:p>
      </dgm:t>
    </dgm:pt>
    <dgm:pt modelId="{B5675789-710A-48E4-89BF-1B9EE8957C55}">
      <dgm:prSet custT="1"/>
      <dgm:spPr/>
      <dgm:t>
        <a:bodyPr/>
        <a:lstStyle/>
        <a:p>
          <a:r>
            <a:rPr lang="en-US" sz="2400" b="1" dirty="0" err="1">
              <a:latin typeface="NikoshBAN" pitchFamily="2" charset="0"/>
              <a:cs typeface="NikoshBAN" pitchFamily="2" charset="0"/>
            </a:rPr>
            <a:t>ব্যাংক</a:t>
          </a:r>
          <a:r>
            <a:rPr lang="en-US" sz="2400" b="1" dirty="0">
              <a:latin typeface="NikoshBAN" pitchFamily="2" charset="0"/>
              <a:cs typeface="NikoshBAN" pitchFamily="2" charset="0"/>
            </a:rPr>
            <a:t> </a:t>
          </a:r>
          <a:r>
            <a:rPr lang="bn-IN" sz="2400" b="1" dirty="0">
              <a:latin typeface="NikoshBAN" pitchFamily="2" charset="0"/>
              <a:cs typeface="NikoshBAN" pitchFamily="2" charset="0"/>
            </a:rPr>
            <a:t>ঋন</a:t>
          </a:r>
          <a:endParaRPr lang="en-US" sz="2400" b="1" dirty="0">
            <a:latin typeface="NikoshBAN" pitchFamily="2" charset="0"/>
            <a:cs typeface="NikoshBAN" pitchFamily="2" charset="0"/>
          </a:endParaRPr>
        </a:p>
      </dgm:t>
    </dgm:pt>
    <dgm:pt modelId="{7587A242-6FD4-4994-BEE1-F270E22907C5}" type="parTrans" cxnId="{7E160723-B1B8-4332-BB1D-4985FDF5ACB6}">
      <dgm:prSet/>
      <dgm:spPr/>
      <dgm:t>
        <a:bodyPr/>
        <a:lstStyle/>
        <a:p>
          <a:endParaRPr lang="en-US" sz="3200" b="1"/>
        </a:p>
      </dgm:t>
    </dgm:pt>
    <dgm:pt modelId="{9CBB4B97-35ED-4F69-990B-911E12616B19}" type="sibTrans" cxnId="{7E160723-B1B8-4332-BB1D-4985FDF5ACB6}">
      <dgm:prSet/>
      <dgm:spPr/>
      <dgm:t>
        <a:bodyPr/>
        <a:lstStyle/>
        <a:p>
          <a:endParaRPr lang="en-US"/>
        </a:p>
      </dgm:t>
    </dgm:pt>
    <dgm:pt modelId="{3D52E797-60E4-4441-BEF2-283AA4D01EFF}" type="pres">
      <dgm:prSet presAssocID="{3180CE51-D6BE-4EC2-B9DB-C81BD801DD2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2202529-F9A3-4ABD-84A8-FA2616718D82}" type="pres">
      <dgm:prSet presAssocID="{642CB138-A04E-4441-95E0-211C9C7BE70D}" presName="hierRoot1" presStyleCnt="0"/>
      <dgm:spPr/>
    </dgm:pt>
    <dgm:pt modelId="{983B5A36-7C4C-4A29-895B-B312F3688045}" type="pres">
      <dgm:prSet presAssocID="{642CB138-A04E-4441-95E0-211C9C7BE70D}" presName="composite" presStyleCnt="0"/>
      <dgm:spPr/>
    </dgm:pt>
    <dgm:pt modelId="{E0DEA3F6-57D2-40C3-824E-414CEC6AC52A}" type="pres">
      <dgm:prSet presAssocID="{642CB138-A04E-4441-95E0-211C9C7BE70D}" presName="background" presStyleLbl="node0" presStyleIdx="0" presStyleCnt="1"/>
      <dgm:spPr/>
    </dgm:pt>
    <dgm:pt modelId="{55986663-66F8-4BDC-98D7-BC477BC5CAE0}" type="pres">
      <dgm:prSet presAssocID="{642CB138-A04E-4441-95E0-211C9C7BE70D}" presName="text" presStyleLbl="fgAcc0" presStyleIdx="0" presStyleCnt="1" custScaleX="97138" custScaleY="526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F85B72-DAE1-4F5B-A589-F8ADF8E74101}" type="pres">
      <dgm:prSet presAssocID="{642CB138-A04E-4441-95E0-211C9C7BE70D}" presName="hierChild2" presStyleCnt="0"/>
      <dgm:spPr/>
    </dgm:pt>
    <dgm:pt modelId="{6F82E16E-7DE9-4610-8DF9-5F04CF91ED4E}" type="pres">
      <dgm:prSet presAssocID="{54A95DA6-7DC4-4270-84CA-2E5E9E3AD7B5}" presName="Name10" presStyleLbl="parChTrans1D2" presStyleIdx="0" presStyleCnt="2" custSzX="2938601" custSzY="501340"/>
      <dgm:spPr/>
      <dgm:t>
        <a:bodyPr/>
        <a:lstStyle/>
        <a:p>
          <a:endParaRPr lang="en-US"/>
        </a:p>
      </dgm:t>
    </dgm:pt>
    <dgm:pt modelId="{F699D60D-D069-4888-ACCE-6BF08CEE9AA4}" type="pres">
      <dgm:prSet presAssocID="{FB7F181E-A761-4E49-B8CF-15A017C15F9C}" presName="hierRoot2" presStyleCnt="0"/>
      <dgm:spPr/>
    </dgm:pt>
    <dgm:pt modelId="{FD539FED-84A7-4446-9543-7A390D90AE77}" type="pres">
      <dgm:prSet presAssocID="{FB7F181E-A761-4E49-B8CF-15A017C15F9C}" presName="composite2" presStyleCnt="0"/>
      <dgm:spPr/>
    </dgm:pt>
    <dgm:pt modelId="{BF1B8318-2039-4D8F-AB81-18A0B435A35F}" type="pres">
      <dgm:prSet presAssocID="{FB7F181E-A761-4E49-B8CF-15A017C15F9C}" presName="background2" presStyleLbl="node2" presStyleIdx="0" presStyleCnt="2"/>
      <dgm:spPr/>
    </dgm:pt>
    <dgm:pt modelId="{FEDF51E4-194B-4444-9754-4BFDE21E74E6}" type="pres">
      <dgm:prSet presAssocID="{FB7F181E-A761-4E49-B8CF-15A017C15F9C}" presName="text2" presStyleLbl="fgAcc2" presStyleIdx="0" presStyleCnt="2" custScaleX="97138" custScaleY="526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8CE294-FEBF-4CB3-A4BC-2ECFC05E12C3}" type="pres">
      <dgm:prSet presAssocID="{FB7F181E-A761-4E49-B8CF-15A017C15F9C}" presName="hierChild3" presStyleCnt="0"/>
      <dgm:spPr/>
    </dgm:pt>
    <dgm:pt modelId="{0F5BB7D4-6C73-4673-AA73-3B0EE3BE28F1}" type="pres">
      <dgm:prSet presAssocID="{9BDB1A46-9C22-48A3-BD85-580C05C2D16B}" presName="Name17" presStyleLbl="parChTrans1D3" presStyleIdx="0" presStyleCnt="4" custSzX="2938601" custSzY="501340"/>
      <dgm:spPr/>
      <dgm:t>
        <a:bodyPr/>
        <a:lstStyle/>
        <a:p>
          <a:endParaRPr lang="en-US"/>
        </a:p>
      </dgm:t>
    </dgm:pt>
    <dgm:pt modelId="{AD23C4FA-D14C-46B0-A86B-A3B85E4243BF}" type="pres">
      <dgm:prSet presAssocID="{30305410-5028-4FFC-B1AB-B9189913744E}" presName="hierRoot3" presStyleCnt="0"/>
      <dgm:spPr/>
    </dgm:pt>
    <dgm:pt modelId="{D939BEE9-F59C-456D-BDF3-1C093D736BA4}" type="pres">
      <dgm:prSet presAssocID="{30305410-5028-4FFC-B1AB-B9189913744E}" presName="composite3" presStyleCnt="0"/>
      <dgm:spPr/>
    </dgm:pt>
    <dgm:pt modelId="{712F5A6C-8B2D-48DA-9F3A-552452C26FEE}" type="pres">
      <dgm:prSet presAssocID="{30305410-5028-4FFC-B1AB-B9189913744E}" presName="background3" presStyleLbl="node3" presStyleIdx="0" presStyleCnt="4"/>
      <dgm:spPr/>
    </dgm:pt>
    <dgm:pt modelId="{C9D67500-7CC3-44B8-A6AC-00B09534F75F}" type="pres">
      <dgm:prSet presAssocID="{30305410-5028-4FFC-B1AB-B9189913744E}" presName="text3" presStyleLbl="fgAcc3" presStyleIdx="0" presStyleCnt="4" custScaleX="97138" custScaleY="526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417A4B-808F-4F8C-A19C-432AB94B81B1}" type="pres">
      <dgm:prSet presAssocID="{30305410-5028-4FFC-B1AB-B9189913744E}" presName="hierChild4" presStyleCnt="0"/>
      <dgm:spPr/>
    </dgm:pt>
    <dgm:pt modelId="{B91A2491-CC4D-4EBD-8359-077BF06E095E}" type="pres">
      <dgm:prSet presAssocID="{06CF0B7C-E4E2-4039-86FA-A0718DE1CCF0}" presName="Name23" presStyleLbl="parChTrans1D4" presStyleIdx="0" presStyleCnt="4" custSzX="88823" custSzY="501340"/>
      <dgm:spPr/>
      <dgm:t>
        <a:bodyPr/>
        <a:lstStyle/>
        <a:p>
          <a:endParaRPr lang="en-US"/>
        </a:p>
      </dgm:t>
    </dgm:pt>
    <dgm:pt modelId="{20486720-B7F6-4F21-A8DF-9E397DA2EF47}" type="pres">
      <dgm:prSet presAssocID="{ECF1D62F-3F63-4965-9934-8EE8DED7048D}" presName="hierRoot4" presStyleCnt="0"/>
      <dgm:spPr/>
    </dgm:pt>
    <dgm:pt modelId="{DF8290E4-6562-4393-92E6-59D1761C84F0}" type="pres">
      <dgm:prSet presAssocID="{ECF1D62F-3F63-4965-9934-8EE8DED7048D}" presName="composite4" presStyleCnt="0"/>
      <dgm:spPr/>
    </dgm:pt>
    <dgm:pt modelId="{B91CFE72-8659-4417-B7F5-176AEEAC98DE}" type="pres">
      <dgm:prSet presAssocID="{ECF1D62F-3F63-4965-9934-8EE8DED7048D}" presName="background4" presStyleLbl="node4" presStyleIdx="0" presStyleCnt="4"/>
      <dgm:spPr/>
    </dgm:pt>
    <dgm:pt modelId="{8B640BAC-707A-4724-8F44-4CD68615275F}" type="pres">
      <dgm:prSet presAssocID="{ECF1D62F-3F63-4965-9934-8EE8DED7048D}" presName="text4" presStyleLbl="fgAcc4" presStyleIdx="0" presStyleCnt="4" custScaleX="97138" custScaleY="526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76E54C-8CC2-4595-8119-8FD31FF49593}" type="pres">
      <dgm:prSet presAssocID="{ECF1D62F-3F63-4965-9934-8EE8DED7048D}" presName="hierChild5" presStyleCnt="0"/>
      <dgm:spPr/>
    </dgm:pt>
    <dgm:pt modelId="{9B77E664-30DC-4D7D-A434-D315D1A880BE}" type="pres">
      <dgm:prSet presAssocID="{037225FB-466A-4619-98E2-AA2FCA99E63E}" presName="Name17" presStyleLbl="parChTrans1D3" presStyleIdx="1" presStyleCnt="4" custSzX="88823" custSzY="501340"/>
      <dgm:spPr/>
      <dgm:t>
        <a:bodyPr/>
        <a:lstStyle/>
        <a:p>
          <a:endParaRPr lang="en-US"/>
        </a:p>
      </dgm:t>
    </dgm:pt>
    <dgm:pt modelId="{396C87C8-3CA6-4AE6-A199-8519109F9771}" type="pres">
      <dgm:prSet presAssocID="{461EE163-CF32-4D54-9AF0-4584F7B4830A}" presName="hierRoot3" presStyleCnt="0"/>
      <dgm:spPr/>
    </dgm:pt>
    <dgm:pt modelId="{7815C935-C2EF-43D1-8262-7E19F5F68929}" type="pres">
      <dgm:prSet presAssocID="{461EE163-CF32-4D54-9AF0-4584F7B4830A}" presName="composite3" presStyleCnt="0"/>
      <dgm:spPr/>
    </dgm:pt>
    <dgm:pt modelId="{E0FD2775-977E-4E1A-A89E-6DA5535A58F4}" type="pres">
      <dgm:prSet presAssocID="{461EE163-CF32-4D54-9AF0-4584F7B4830A}" presName="background3" presStyleLbl="node3" presStyleIdx="1" presStyleCnt="4"/>
      <dgm:spPr/>
    </dgm:pt>
    <dgm:pt modelId="{6CA4B388-719D-4D05-AAE1-DE87E76D718E}" type="pres">
      <dgm:prSet presAssocID="{461EE163-CF32-4D54-9AF0-4584F7B4830A}" presName="text3" presStyleLbl="fgAcc3" presStyleIdx="1" presStyleCnt="4" custScaleX="97138" custScaleY="526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C44A7B-1528-42F4-AB6C-721A7560F0DF}" type="pres">
      <dgm:prSet presAssocID="{461EE163-CF32-4D54-9AF0-4584F7B4830A}" presName="hierChild4" presStyleCnt="0"/>
      <dgm:spPr/>
    </dgm:pt>
    <dgm:pt modelId="{767B5AE6-FBD3-4FCA-8E1F-692AC485818B}" type="pres">
      <dgm:prSet presAssocID="{EE9A6758-D768-40B9-A66F-08F4CFFC3DE8}" presName="Name23" presStyleLbl="parChTrans1D4" presStyleIdx="1" presStyleCnt="4" custSzX="88823" custSzY="501340"/>
      <dgm:spPr/>
      <dgm:t>
        <a:bodyPr/>
        <a:lstStyle/>
        <a:p>
          <a:endParaRPr lang="en-US"/>
        </a:p>
      </dgm:t>
    </dgm:pt>
    <dgm:pt modelId="{CF58FC71-CD5E-4D8B-AFBD-B5FB0155EFA0}" type="pres">
      <dgm:prSet presAssocID="{00B2C3D5-C91E-4770-989F-61888BDD3D1B}" presName="hierRoot4" presStyleCnt="0"/>
      <dgm:spPr/>
    </dgm:pt>
    <dgm:pt modelId="{5F69EEA6-8C1E-4415-BFF5-126DF4B8B687}" type="pres">
      <dgm:prSet presAssocID="{00B2C3D5-C91E-4770-989F-61888BDD3D1B}" presName="composite4" presStyleCnt="0"/>
      <dgm:spPr/>
    </dgm:pt>
    <dgm:pt modelId="{BE1A19C4-CDC7-45BE-B5C3-3CCEFF2AB56B}" type="pres">
      <dgm:prSet presAssocID="{00B2C3D5-C91E-4770-989F-61888BDD3D1B}" presName="background4" presStyleLbl="node4" presStyleIdx="1" presStyleCnt="4"/>
      <dgm:spPr/>
    </dgm:pt>
    <dgm:pt modelId="{A0C03F93-6DDB-4E7B-BB40-EACBA415E198}" type="pres">
      <dgm:prSet presAssocID="{00B2C3D5-C91E-4770-989F-61888BDD3D1B}" presName="text4" presStyleLbl="fgAcc4" presStyleIdx="1" presStyleCnt="4" custScaleX="97138" custScaleY="526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3D1507-81DD-4A99-96EC-A0A46429279E}" type="pres">
      <dgm:prSet presAssocID="{00B2C3D5-C91E-4770-989F-61888BDD3D1B}" presName="hierChild5" presStyleCnt="0"/>
      <dgm:spPr/>
    </dgm:pt>
    <dgm:pt modelId="{CF06F50A-8B81-40C6-85E0-6666F715ED49}" type="pres">
      <dgm:prSet presAssocID="{56DB5D39-388C-4403-8CEC-E6E7A61836AF}" presName="Name17" presStyleLbl="parChTrans1D3" presStyleIdx="2" presStyleCnt="4" custSzX="2938601" custSzY="501340"/>
      <dgm:spPr/>
      <dgm:t>
        <a:bodyPr/>
        <a:lstStyle/>
        <a:p>
          <a:endParaRPr lang="en-US"/>
        </a:p>
      </dgm:t>
    </dgm:pt>
    <dgm:pt modelId="{5961528A-8B56-424E-BCC2-043480D28C57}" type="pres">
      <dgm:prSet presAssocID="{0B63ABE1-AAED-4031-B85A-9A2457C63EEF}" presName="hierRoot3" presStyleCnt="0"/>
      <dgm:spPr/>
    </dgm:pt>
    <dgm:pt modelId="{63704450-4C9A-4E30-B615-3D95E7FE0AC2}" type="pres">
      <dgm:prSet presAssocID="{0B63ABE1-AAED-4031-B85A-9A2457C63EEF}" presName="composite3" presStyleCnt="0"/>
      <dgm:spPr/>
    </dgm:pt>
    <dgm:pt modelId="{4EE4F18F-D67C-4C8D-BB11-6B3E145AE8D6}" type="pres">
      <dgm:prSet presAssocID="{0B63ABE1-AAED-4031-B85A-9A2457C63EEF}" presName="background3" presStyleLbl="node3" presStyleIdx="2" presStyleCnt="4"/>
      <dgm:spPr/>
    </dgm:pt>
    <dgm:pt modelId="{443776E3-1220-4569-B910-374C49DF04A0}" type="pres">
      <dgm:prSet presAssocID="{0B63ABE1-AAED-4031-B85A-9A2457C63EEF}" presName="text3" presStyleLbl="fgAcc3" presStyleIdx="2" presStyleCnt="4" custScaleX="97138" custScaleY="526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A68396-05AF-430D-8009-F956C07AFCDE}" type="pres">
      <dgm:prSet presAssocID="{0B63ABE1-AAED-4031-B85A-9A2457C63EEF}" presName="hierChild4" presStyleCnt="0"/>
      <dgm:spPr/>
    </dgm:pt>
    <dgm:pt modelId="{7BD267FB-23EF-48FD-8973-9EF1AC4022D0}" type="pres">
      <dgm:prSet presAssocID="{29F28379-3E66-40FF-86C0-11DCB6E09A25}" presName="Name23" presStyleLbl="parChTrans1D4" presStyleIdx="2" presStyleCnt="4" custSzX="88823" custSzY="501340"/>
      <dgm:spPr/>
      <dgm:t>
        <a:bodyPr/>
        <a:lstStyle/>
        <a:p>
          <a:endParaRPr lang="en-US"/>
        </a:p>
      </dgm:t>
    </dgm:pt>
    <dgm:pt modelId="{73E8278F-7EE8-4CBC-8F8A-18A6B39369B2}" type="pres">
      <dgm:prSet presAssocID="{C69B69F1-678D-4E3D-8342-0BC74B00E895}" presName="hierRoot4" presStyleCnt="0"/>
      <dgm:spPr/>
    </dgm:pt>
    <dgm:pt modelId="{A01A656A-3405-480A-BBC2-7CA89CB06248}" type="pres">
      <dgm:prSet presAssocID="{C69B69F1-678D-4E3D-8342-0BC74B00E895}" presName="composite4" presStyleCnt="0"/>
      <dgm:spPr/>
    </dgm:pt>
    <dgm:pt modelId="{2CCCD997-799C-44AC-A0DE-2B0900A4EF6D}" type="pres">
      <dgm:prSet presAssocID="{C69B69F1-678D-4E3D-8342-0BC74B00E895}" presName="background4" presStyleLbl="node4" presStyleIdx="2" presStyleCnt="4"/>
      <dgm:spPr/>
    </dgm:pt>
    <dgm:pt modelId="{FC751A8F-B2CC-4284-B9F1-12010EAE389E}" type="pres">
      <dgm:prSet presAssocID="{C69B69F1-678D-4E3D-8342-0BC74B00E895}" presName="text4" presStyleLbl="fgAcc4" presStyleIdx="2" presStyleCnt="4" custScaleX="97138" custScaleY="526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E21D1E-4020-421F-8E8E-BCF3F37C5554}" type="pres">
      <dgm:prSet presAssocID="{C69B69F1-678D-4E3D-8342-0BC74B00E895}" presName="hierChild5" presStyleCnt="0"/>
      <dgm:spPr/>
    </dgm:pt>
    <dgm:pt modelId="{FB1016CB-4CAB-433B-B5BA-5CF03B3923C0}" type="pres">
      <dgm:prSet presAssocID="{5687D035-EB0B-4C8E-A1FE-8900402F3984}" presName="Name10" presStyleLbl="parChTrans1D2" presStyleIdx="1" presStyleCnt="2" custSzX="2938601" custSzY="501340"/>
      <dgm:spPr/>
      <dgm:t>
        <a:bodyPr/>
        <a:lstStyle/>
        <a:p>
          <a:endParaRPr lang="en-US"/>
        </a:p>
      </dgm:t>
    </dgm:pt>
    <dgm:pt modelId="{B4436566-3DE2-44E4-9E25-BAAC89627F30}" type="pres">
      <dgm:prSet presAssocID="{6DE3A523-71AF-4952-997A-2F4D4878A335}" presName="hierRoot2" presStyleCnt="0"/>
      <dgm:spPr/>
    </dgm:pt>
    <dgm:pt modelId="{78A3FC59-50B9-4CB9-A542-CB29184A9033}" type="pres">
      <dgm:prSet presAssocID="{6DE3A523-71AF-4952-997A-2F4D4878A335}" presName="composite2" presStyleCnt="0"/>
      <dgm:spPr/>
    </dgm:pt>
    <dgm:pt modelId="{A230A530-E52C-46D2-851B-B1F8FABAD2C7}" type="pres">
      <dgm:prSet presAssocID="{6DE3A523-71AF-4952-997A-2F4D4878A335}" presName="background2" presStyleLbl="node2" presStyleIdx="1" presStyleCnt="2"/>
      <dgm:spPr/>
    </dgm:pt>
    <dgm:pt modelId="{B8445DB2-908C-4EC8-9672-0C40BB19920D}" type="pres">
      <dgm:prSet presAssocID="{6DE3A523-71AF-4952-997A-2F4D4878A335}" presName="text2" presStyleLbl="fgAcc2" presStyleIdx="1" presStyleCnt="2" custScaleX="97138" custScaleY="526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1107A2-36B4-4FAE-8DCA-3B7D87F0F353}" type="pres">
      <dgm:prSet presAssocID="{6DE3A523-71AF-4952-997A-2F4D4878A335}" presName="hierChild3" presStyleCnt="0"/>
      <dgm:spPr/>
    </dgm:pt>
    <dgm:pt modelId="{95675401-7312-4E2B-894D-6BFBC5FFCEE0}" type="pres">
      <dgm:prSet presAssocID="{FC5F6F2C-E0A5-4458-9F12-E95C9EA2FFF8}" presName="Name17" presStyleLbl="parChTrans1D3" presStyleIdx="3" presStyleCnt="4" custSzX="88823" custSzY="501340"/>
      <dgm:spPr/>
      <dgm:t>
        <a:bodyPr/>
        <a:lstStyle/>
        <a:p>
          <a:endParaRPr lang="en-US"/>
        </a:p>
      </dgm:t>
    </dgm:pt>
    <dgm:pt modelId="{F92DE129-916B-4DA8-8BD4-5FA2131BB870}" type="pres">
      <dgm:prSet presAssocID="{12B48D8D-5710-43DB-A247-815260E4B47C}" presName="hierRoot3" presStyleCnt="0"/>
      <dgm:spPr/>
    </dgm:pt>
    <dgm:pt modelId="{120AB574-C55E-47BD-BFA4-805C5DD92A8F}" type="pres">
      <dgm:prSet presAssocID="{12B48D8D-5710-43DB-A247-815260E4B47C}" presName="composite3" presStyleCnt="0"/>
      <dgm:spPr/>
    </dgm:pt>
    <dgm:pt modelId="{3EF10032-BACD-447E-AA7F-6024CB2FAAC6}" type="pres">
      <dgm:prSet presAssocID="{12B48D8D-5710-43DB-A247-815260E4B47C}" presName="background3" presStyleLbl="node3" presStyleIdx="3" presStyleCnt="4"/>
      <dgm:spPr/>
    </dgm:pt>
    <dgm:pt modelId="{2347A93C-D241-4911-AA2E-4A586F1391AE}" type="pres">
      <dgm:prSet presAssocID="{12B48D8D-5710-43DB-A247-815260E4B47C}" presName="text3" presStyleLbl="fgAcc3" presStyleIdx="3" presStyleCnt="4" custScaleX="97138" custScaleY="526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EF74AC-4E3D-4166-96B9-5E213F44737D}" type="pres">
      <dgm:prSet presAssocID="{12B48D8D-5710-43DB-A247-815260E4B47C}" presName="hierChild4" presStyleCnt="0"/>
      <dgm:spPr/>
    </dgm:pt>
    <dgm:pt modelId="{86C7E1A7-8067-4EB8-9579-5F732AB0EC44}" type="pres">
      <dgm:prSet presAssocID="{7587A242-6FD4-4994-BEE1-F270E22907C5}" presName="Name23" presStyleLbl="parChTrans1D4" presStyleIdx="3" presStyleCnt="4" custSzX="88823" custSzY="501340"/>
      <dgm:spPr/>
      <dgm:t>
        <a:bodyPr/>
        <a:lstStyle/>
        <a:p>
          <a:endParaRPr lang="en-US"/>
        </a:p>
      </dgm:t>
    </dgm:pt>
    <dgm:pt modelId="{C025507D-AF76-49EC-9375-12069DE2FAF5}" type="pres">
      <dgm:prSet presAssocID="{B5675789-710A-48E4-89BF-1B9EE8957C55}" presName="hierRoot4" presStyleCnt="0"/>
      <dgm:spPr/>
    </dgm:pt>
    <dgm:pt modelId="{4728B743-A1A7-465F-92EE-7CE6B2CD7EDA}" type="pres">
      <dgm:prSet presAssocID="{B5675789-710A-48E4-89BF-1B9EE8957C55}" presName="composite4" presStyleCnt="0"/>
      <dgm:spPr/>
    </dgm:pt>
    <dgm:pt modelId="{E02599EB-498C-422E-AD19-298EFEFBFFFF}" type="pres">
      <dgm:prSet presAssocID="{B5675789-710A-48E4-89BF-1B9EE8957C55}" presName="background4" presStyleLbl="node4" presStyleIdx="3" presStyleCnt="4"/>
      <dgm:spPr/>
    </dgm:pt>
    <dgm:pt modelId="{A9FB3BC0-5090-401A-B1D7-6578FDC206D0}" type="pres">
      <dgm:prSet presAssocID="{B5675789-710A-48E4-89BF-1B9EE8957C55}" presName="text4" presStyleLbl="fgAcc4" presStyleIdx="3" presStyleCnt="4" custScaleX="97138" custScaleY="526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7F0A68-157D-4AF2-B517-C1E81AEF57AE}" type="pres">
      <dgm:prSet presAssocID="{B5675789-710A-48E4-89BF-1B9EE8957C55}" presName="hierChild5" presStyleCnt="0"/>
      <dgm:spPr/>
    </dgm:pt>
  </dgm:ptLst>
  <dgm:cxnLst>
    <dgm:cxn modelId="{F3F8BFAA-5A00-46C9-BA55-B1D8356CCFEB}" type="presOf" srcId="{5687D035-EB0B-4C8E-A1FE-8900402F3984}" destId="{FB1016CB-4CAB-433B-B5BA-5CF03B3923C0}" srcOrd="0" destOrd="0" presId="urn:microsoft.com/office/officeart/2005/8/layout/hierarchy1"/>
    <dgm:cxn modelId="{5583B1CF-DECE-49C9-8CD3-A34313A01DE2}" type="presOf" srcId="{56DB5D39-388C-4403-8CEC-E6E7A61836AF}" destId="{CF06F50A-8B81-40C6-85E0-6666F715ED49}" srcOrd="0" destOrd="0" presId="urn:microsoft.com/office/officeart/2005/8/layout/hierarchy1"/>
    <dgm:cxn modelId="{4A61B821-D13B-4E68-A6AD-AAEA8290A6A0}" type="presOf" srcId="{FC5F6F2C-E0A5-4458-9F12-E95C9EA2FFF8}" destId="{95675401-7312-4E2B-894D-6BFBC5FFCEE0}" srcOrd="0" destOrd="0" presId="urn:microsoft.com/office/officeart/2005/8/layout/hierarchy1"/>
    <dgm:cxn modelId="{C4E45592-3EE1-4B62-B342-A1A1169AC138}" srcId="{0B63ABE1-AAED-4031-B85A-9A2457C63EEF}" destId="{C69B69F1-678D-4E3D-8342-0BC74B00E895}" srcOrd="0" destOrd="0" parTransId="{29F28379-3E66-40FF-86C0-11DCB6E09A25}" sibTransId="{9DF51CD6-FABE-483D-B7EB-DD136332E1B9}"/>
    <dgm:cxn modelId="{040F5559-E0C5-42EB-B126-45A459E08D29}" type="presOf" srcId="{642CB138-A04E-4441-95E0-211C9C7BE70D}" destId="{55986663-66F8-4BDC-98D7-BC477BC5CAE0}" srcOrd="0" destOrd="0" presId="urn:microsoft.com/office/officeart/2005/8/layout/hierarchy1"/>
    <dgm:cxn modelId="{C59C48DC-7782-49FA-B35F-343E0BCF1F7F}" type="presOf" srcId="{FB7F181E-A761-4E49-B8CF-15A017C15F9C}" destId="{FEDF51E4-194B-4444-9754-4BFDE21E74E6}" srcOrd="0" destOrd="0" presId="urn:microsoft.com/office/officeart/2005/8/layout/hierarchy1"/>
    <dgm:cxn modelId="{3BD1D40F-A641-4384-BEDC-DF0F3534C141}" srcId="{FB7F181E-A761-4E49-B8CF-15A017C15F9C}" destId="{461EE163-CF32-4D54-9AF0-4584F7B4830A}" srcOrd="1" destOrd="0" parTransId="{037225FB-466A-4619-98E2-AA2FCA99E63E}" sibTransId="{7F726A3D-B2D0-457E-8603-49BB57157518}"/>
    <dgm:cxn modelId="{72155CD7-9BED-45CF-8401-1D7A01B9AB29}" type="presOf" srcId="{29F28379-3E66-40FF-86C0-11DCB6E09A25}" destId="{7BD267FB-23EF-48FD-8973-9EF1AC4022D0}" srcOrd="0" destOrd="0" presId="urn:microsoft.com/office/officeart/2005/8/layout/hierarchy1"/>
    <dgm:cxn modelId="{ED4E4695-4EF1-4358-8CD9-A71D377687B1}" srcId="{30305410-5028-4FFC-B1AB-B9189913744E}" destId="{ECF1D62F-3F63-4965-9934-8EE8DED7048D}" srcOrd="0" destOrd="0" parTransId="{06CF0B7C-E4E2-4039-86FA-A0718DE1CCF0}" sibTransId="{5F014DC1-54FA-4861-A5FA-8435C960833E}"/>
    <dgm:cxn modelId="{B9189718-5E17-45B1-A23B-937B72845E20}" type="presOf" srcId="{30305410-5028-4FFC-B1AB-B9189913744E}" destId="{C9D67500-7CC3-44B8-A6AC-00B09534F75F}" srcOrd="0" destOrd="0" presId="urn:microsoft.com/office/officeart/2005/8/layout/hierarchy1"/>
    <dgm:cxn modelId="{AC22E50B-64ED-410E-8521-3438B5933296}" type="presOf" srcId="{06CF0B7C-E4E2-4039-86FA-A0718DE1CCF0}" destId="{B91A2491-CC4D-4EBD-8359-077BF06E095E}" srcOrd="0" destOrd="0" presId="urn:microsoft.com/office/officeart/2005/8/layout/hierarchy1"/>
    <dgm:cxn modelId="{61F85247-D303-4A20-B27D-6A478E6865C6}" type="presOf" srcId="{6DE3A523-71AF-4952-997A-2F4D4878A335}" destId="{B8445DB2-908C-4EC8-9672-0C40BB19920D}" srcOrd="0" destOrd="0" presId="urn:microsoft.com/office/officeart/2005/8/layout/hierarchy1"/>
    <dgm:cxn modelId="{A9006866-9427-4C9C-964B-F3D283AA310B}" type="presOf" srcId="{B5675789-710A-48E4-89BF-1B9EE8957C55}" destId="{A9FB3BC0-5090-401A-B1D7-6578FDC206D0}" srcOrd="0" destOrd="0" presId="urn:microsoft.com/office/officeart/2005/8/layout/hierarchy1"/>
    <dgm:cxn modelId="{0CF2DC28-4AFD-4B90-885A-5EFAC1DD5014}" type="presOf" srcId="{ECF1D62F-3F63-4965-9934-8EE8DED7048D}" destId="{8B640BAC-707A-4724-8F44-4CD68615275F}" srcOrd="0" destOrd="0" presId="urn:microsoft.com/office/officeart/2005/8/layout/hierarchy1"/>
    <dgm:cxn modelId="{E13E9076-DC13-45F3-95D9-F5D866E9FD83}" srcId="{642CB138-A04E-4441-95E0-211C9C7BE70D}" destId="{FB7F181E-A761-4E49-B8CF-15A017C15F9C}" srcOrd="0" destOrd="0" parTransId="{54A95DA6-7DC4-4270-84CA-2E5E9E3AD7B5}" sibTransId="{091C3368-C95A-4F41-8F77-A0FDDFE8ED73}"/>
    <dgm:cxn modelId="{DB8F07D7-9F6F-4DDB-919B-E2DD2E0591E2}" srcId="{3180CE51-D6BE-4EC2-B9DB-C81BD801DD21}" destId="{642CB138-A04E-4441-95E0-211C9C7BE70D}" srcOrd="0" destOrd="0" parTransId="{904CB95C-FF7B-44D6-AF4E-D5D15F5EBE06}" sibTransId="{B8EAC5F3-C9B3-41EA-9CDD-F243D2FC2083}"/>
    <dgm:cxn modelId="{96C17E95-A844-413D-B663-24159E025D39}" type="presOf" srcId="{EE9A6758-D768-40B9-A66F-08F4CFFC3DE8}" destId="{767B5AE6-FBD3-4FCA-8E1F-692AC485818B}" srcOrd="0" destOrd="0" presId="urn:microsoft.com/office/officeart/2005/8/layout/hierarchy1"/>
    <dgm:cxn modelId="{2A2ED791-7EE8-4552-8280-66BF037CBAEA}" srcId="{FB7F181E-A761-4E49-B8CF-15A017C15F9C}" destId="{30305410-5028-4FFC-B1AB-B9189913744E}" srcOrd="0" destOrd="0" parTransId="{9BDB1A46-9C22-48A3-BD85-580C05C2D16B}" sibTransId="{858B4F83-C0DC-4E70-BDDC-B12DB3CB53EB}"/>
    <dgm:cxn modelId="{DA41B434-ABC7-40E0-8439-B820E6B3FEF7}" type="presOf" srcId="{12B48D8D-5710-43DB-A247-815260E4B47C}" destId="{2347A93C-D241-4911-AA2E-4A586F1391AE}" srcOrd="0" destOrd="0" presId="urn:microsoft.com/office/officeart/2005/8/layout/hierarchy1"/>
    <dgm:cxn modelId="{7473B052-C9EE-4934-862E-2B1C124570BF}" type="presOf" srcId="{461EE163-CF32-4D54-9AF0-4584F7B4830A}" destId="{6CA4B388-719D-4D05-AAE1-DE87E76D718E}" srcOrd="0" destOrd="0" presId="urn:microsoft.com/office/officeart/2005/8/layout/hierarchy1"/>
    <dgm:cxn modelId="{9F03BD30-BA70-4F15-A3AC-819B178508A2}" srcId="{642CB138-A04E-4441-95E0-211C9C7BE70D}" destId="{6DE3A523-71AF-4952-997A-2F4D4878A335}" srcOrd="1" destOrd="0" parTransId="{5687D035-EB0B-4C8E-A1FE-8900402F3984}" sibTransId="{7F1F12C6-24AA-4FD6-BD92-4421DAADAF80}"/>
    <dgm:cxn modelId="{42F50160-B079-4FDC-A462-0BEF2E02FEF0}" type="presOf" srcId="{3180CE51-D6BE-4EC2-B9DB-C81BD801DD21}" destId="{3D52E797-60E4-4441-BEF2-283AA4D01EFF}" srcOrd="0" destOrd="0" presId="urn:microsoft.com/office/officeart/2005/8/layout/hierarchy1"/>
    <dgm:cxn modelId="{E04CCE43-D1B5-4CD9-8C12-87EC4454B21F}" type="presOf" srcId="{C69B69F1-678D-4E3D-8342-0BC74B00E895}" destId="{FC751A8F-B2CC-4284-B9F1-12010EAE389E}" srcOrd="0" destOrd="0" presId="urn:microsoft.com/office/officeart/2005/8/layout/hierarchy1"/>
    <dgm:cxn modelId="{7E160723-B1B8-4332-BB1D-4985FDF5ACB6}" srcId="{12B48D8D-5710-43DB-A247-815260E4B47C}" destId="{B5675789-710A-48E4-89BF-1B9EE8957C55}" srcOrd="0" destOrd="0" parTransId="{7587A242-6FD4-4994-BEE1-F270E22907C5}" sibTransId="{9CBB4B97-35ED-4F69-990B-911E12616B19}"/>
    <dgm:cxn modelId="{1BBEEDE4-8E72-4EF6-8B3B-1DD0F57EBD22}" srcId="{461EE163-CF32-4D54-9AF0-4584F7B4830A}" destId="{00B2C3D5-C91E-4770-989F-61888BDD3D1B}" srcOrd="0" destOrd="0" parTransId="{EE9A6758-D768-40B9-A66F-08F4CFFC3DE8}" sibTransId="{97BCCB95-7C45-4903-8EA6-C321164633A3}"/>
    <dgm:cxn modelId="{DBADC2FE-21FA-422E-BB3E-AA518C4EB375}" type="presOf" srcId="{54A95DA6-7DC4-4270-84CA-2E5E9E3AD7B5}" destId="{6F82E16E-7DE9-4610-8DF9-5F04CF91ED4E}" srcOrd="0" destOrd="0" presId="urn:microsoft.com/office/officeart/2005/8/layout/hierarchy1"/>
    <dgm:cxn modelId="{EA5A3D52-6CA1-4438-BF7F-46BAF787E009}" type="presOf" srcId="{0B63ABE1-AAED-4031-B85A-9A2457C63EEF}" destId="{443776E3-1220-4569-B910-374C49DF04A0}" srcOrd="0" destOrd="0" presId="urn:microsoft.com/office/officeart/2005/8/layout/hierarchy1"/>
    <dgm:cxn modelId="{1EA84B8E-95C1-4A6C-8F13-BA56E8DA082C}" srcId="{FB7F181E-A761-4E49-B8CF-15A017C15F9C}" destId="{0B63ABE1-AAED-4031-B85A-9A2457C63EEF}" srcOrd="2" destOrd="0" parTransId="{56DB5D39-388C-4403-8CEC-E6E7A61836AF}" sibTransId="{F7CD71E9-8618-4FB6-9C72-02F199305043}"/>
    <dgm:cxn modelId="{AC0674AC-B254-46B6-91A2-9EE117487BEA}" srcId="{6DE3A523-71AF-4952-997A-2F4D4878A335}" destId="{12B48D8D-5710-43DB-A247-815260E4B47C}" srcOrd="0" destOrd="0" parTransId="{FC5F6F2C-E0A5-4458-9F12-E95C9EA2FFF8}" sibTransId="{83D8BD0B-2EFD-4899-8EF7-9C3D2B33A8FB}"/>
    <dgm:cxn modelId="{FFBE9007-38B9-4B05-A53A-F84F6814AB54}" type="presOf" srcId="{00B2C3D5-C91E-4770-989F-61888BDD3D1B}" destId="{A0C03F93-6DDB-4E7B-BB40-EACBA415E198}" srcOrd="0" destOrd="0" presId="urn:microsoft.com/office/officeart/2005/8/layout/hierarchy1"/>
    <dgm:cxn modelId="{7172681B-D6CE-4EAC-8277-3199CD8BA16B}" type="presOf" srcId="{037225FB-466A-4619-98E2-AA2FCA99E63E}" destId="{9B77E664-30DC-4D7D-A434-D315D1A880BE}" srcOrd="0" destOrd="0" presId="urn:microsoft.com/office/officeart/2005/8/layout/hierarchy1"/>
    <dgm:cxn modelId="{AF59AF70-0493-4674-83BC-A1600EFCD973}" type="presOf" srcId="{9BDB1A46-9C22-48A3-BD85-580C05C2D16B}" destId="{0F5BB7D4-6C73-4673-AA73-3B0EE3BE28F1}" srcOrd="0" destOrd="0" presId="urn:microsoft.com/office/officeart/2005/8/layout/hierarchy1"/>
    <dgm:cxn modelId="{E8A07636-4A68-4834-B6A5-0D5D2498DAAF}" type="presOf" srcId="{7587A242-6FD4-4994-BEE1-F270E22907C5}" destId="{86C7E1A7-8067-4EB8-9579-5F732AB0EC44}" srcOrd="0" destOrd="0" presId="urn:microsoft.com/office/officeart/2005/8/layout/hierarchy1"/>
    <dgm:cxn modelId="{F45CA3D0-27F0-4DA7-A1D9-09EE0DE4CFD0}" type="presParOf" srcId="{3D52E797-60E4-4441-BEF2-283AA4D01EFF}" destId="{B2202529-F9A3-4ABD-84A8-FA2616718D82}" srcOrd="0" destOrd="0" presId="urn:microsoft.com/office/officeart/2005/8/layout/hierarchy1"/>
    <dgm:cxn modelId="{0FAF5E21-992E-4C6F-96C4-18E5260D5FB8}" type="presParOf" srcId="{B2202529-F9A3-4ABD-84A8-FA2616718D82}" destId="{983B5A36-7C4C-4A29-895B-B312F3688045}" srcOrd="0" destOrd="0" presId="urn:microsoft.com/office/officeart/2005/8/layout/hierarchy1"/>
    <dgm:cxn modelId="{30135D82-5546-4760-BB2C-79D381982C47}" type="presParOf" srcId="{983B5A36-7C4C-4A29-895B-B312F3688045}" destId="{E0DEA3F6-57D2-40C3-824E-414CEC6AC52A}" srcOrd="0" destOrd="0" presId="urn:microsoft.com/office/officeart/2005/8/layout/hierarchy1"/>
    <dgm:cxn modelId="{DA10097D-6B34-48FE-B2BF-1E1E4F7FF3E2}" type="presParOf" srcId="{983B5A36-7C4C-4A29-895B-B312F3688045}" destId="{55986663-66F8-4BDC-98D7-BC477BC5CAE0}" srcOrd="1" destOrd="0" presId="urn:microsoft.com/office/officeart/2005/8/layout/hierarchy1"/>
    <dgm:cxn modelId="{74168C7E-BFAD-44BF-B9C3-FBC289ED2E9A}" type="presParOf" srcId="{B2202529-F9A3-4ABD-84A8-FA2616718D82}" destId="{56F85B72-DAE1-4F5B-A589-F8ADF8E74101}" srcOrd="1" destOrd="0" presId="urn:microsoft.com/office/officeart/2005/8/layout/hierarchy1"/>
    <dgm:cxn modelId="{06D07095-05D4-4A12-9C04-C9C02225EAB8}" type="presParOf" srcId="{56F85B72-DAE1-4F5B-A589-F8ADF8E74101}" destId="{6F82E16E-7DE9-4610-8DF9-5F04CF91ED4E}" srcOrd="0" destOrd="0" presId="urn:microsoft.com/office/officeart/2005/8/layout/hierarchy1"/>
    <dgm:cxn modelId="{FBC01E69-DC84-4722-A950-3D72C6C9A10B}" type="presParOf" srcId="{56F85B72-DAE1-4F5B-A589-F8ADF8E74101}" destId="{F699D60D-D069-4888-ACCE-6BF08CEE9AA4}" srcOrd="1" destOrd="0" presId="urn:microsoft.com/office/officeart/2005/8/layout/hierarchy1"/>
    <dgm:cxn modelId="{47C651AE-A012-46D0-A2B6-EB34C6031621}" type="presParOf" srcId="{F699D60D-D069-4888-ACCE-6BF08CEE9AA4}" destId="{FD539FED-84A7-4446-9543-7A390D90AE77}" srcOrd="0" destOrd="0" presId="urn:microsoft.com/office/officeart/2005/8/layout/hierarchy1"/>
    <dgm:cxn modelId="{CF0D7CFE-54A7-45E1-A5B1-6AC29DD0504F}" type="presParOf" srcId="{FD539FED-84A7-4446-9543-7A390D90AE77}" destId="{BF1B8318-2039-4D8F-AB81-18A0B435A35F}" srcOrd="0" destOrd="0" presId="urn:microsoft.com/office/officeart/2005/8/layout/hierarchy1"/>
    <dgm:cxn modelId="{E8990513-23B2-4078-896F-EC7969A1FFBB}" type="presParOf" srcId="{FD539FED-84A7-4446-9543-7A390D90AE77}" destId="{FEDF51E4-194B-4444-9754-4BFDE21E74E6}" srcOrd="1" destOrd="0" presId="urn:microsoft.com/office/officeart/2005/8/layout/hierarchy1"/>
    <dgm:cxn modelId="{4E5D678F-6132-48D6-A372-29718D28DC61}" type="presParOf" srcId="{F699D60D-D069-4888-ACCE-6BF08CEE9AA4}" destId="{DE8CE294-FEBF-4CB3-A4BC-2ECFC05E12C3}" srcOrd="1" destOrd="0" presId="urn:microsoft.com/office/officeart/2005/8/layout/hierarchy1"/>
    <dgm:cxn modelId="{7A0245DC-FB53-4C18-B45A-493FD54FA739}" type="presParOf" srcId="{DE8CE294-FEBF-4CB3-A4BC-2ECFC05E12C3}" destId="{0F5BB7D4-6C73-4673-AA73-3B0EE3BE28F1}" srcOrd="0" destOrd="0" presId="urn:microsoft.com/office/officeart/2005/8/layout/hierarchy1"/>
    <dgm:cxn modelId="{CEF94B3D-2D22-4818-BAA8-F7775B19D54E}" type="presParOf" srcId="{DE8CE294-FEBF-4CB3-A4BC-2ECFC05E12C3}" destId="{AD23C4FA-D14C-46B0-A86B-A3B85E4243BF}" srcOrd="1" destOrd="0" presId="urn:microsoft.com/office/officeart/2005/8/layout/hierarchy1"/>
    <dgm:cxn modelId="{A70C7DB4-C6F2-48EE-B7FA-285110E3A1A9}" type="presParOf" srcId="{AD23C4FA-D14C-46B0-A86B-A3B85E4243BF}" destId="{D939BEE9-F59C-456D-BDF3-1C093D736BA4}" srcOrd="0" destOrd="0" presId="urn:microsoft.com/office/officeart/2005/8/layout/hierarchy1"/>
    <dgm:cxn modelId="{9E04CFCE-4CDE-4623-A235-965B1049EBF6}" type="presParOf" srcId="{D939BEE9-F59C-456D-BDF3-1C093D736BA4}" destId="{712F5A6C-8B2D-48DA-9F3A-552452C26FEE}" srcOrd="0" destOrd="0" presId="urn:microsoft.com/office/officeart/2005/8/layout/hierarchy1"/>
    <dgm:cxn modelId="{51C83CB1-07DD-418F-9767-0ACF2B85BC4D}" type="presParOf" srcId="{D939BEE9-F59C-456D-BDF3-1C093D736BA4}" destId="{C9D67500-7CC3-44B8-A6AC-00B09534F75F}" srcOrd="1" destOrd="0" presId="urn:microsoft.com/office/officeart/2005/8/layout/hierarchy1"/>
    <dgm:cxn modelId="{681D0904-A545-4CF3-84AD-483C521F44FC}" type="presParOf" srcId="{AD23C4FA-D14C-46B0-A86B-A3B85E4243BF}" destId="{9D417A4B-808F-4F8C-A19C-432AB94B81B1}" srcOrd="1" destOrd="0" presId="urn:microsoft.com/office/officeart/2005/8/layout/hierarchy1"/>
    <dgm:cxn modelId="{F9C0EFC4-5AC2-4BE8-9D5F-3934DA6C1ECB}" type="presParOf" srcId="{9D417A4B-808F-4F8C-A19C-432AB94B81B1}" destId="{B91A2491-CC4D-4EBD-8359-077BF06E095E}" srcOrd="0" destOrd="0" presId="urn:microsoft.com/office/officeart/2005/8/layout/hierarchy1"/>
    <dgm:cxn modelId="{F1198ADC-1B81-4D90-B29D-6FE53AD2F6D2}" type="presParOf" srcId="{9D417A4B-808F-4F8C-A19C-432AB94B81B1}" destId="{20486720-B7F6-4F21-A8DF-9E397DA2EF47}" srcOrd="1" destOrd="0" presId="urn:microsoft.com/office/officeart/2005/8/layout/hierarchy1"/>
    <dgm:cxn modelId="{3F177408-AF50-4F3B-AB02-0588B5106A8B}" type="presParOf" srcId="{20486720-B7F6-4F21-A8DF-9E397DA2EF47}" destId="{DF8290E4-6562-4393-92E6-59D1761C84F0}" srcOrd="0" destOrd="0" presId="urn:microsoft.com/office/officeart/2005/8/layout/hierarchy1"/>
    <dgm:cxn modelId="{D03E2399-5CD5-4490-97ED-8065E30CA99D}" type="presParOf" srcId="{DF8290E4-6562-4393-92E6-59D1761C84F0}" destId="{B91CFE72-8659-4417-B7F5-176AEEAC98DE}" srcOrd="0" destOrd="0" presId="urn:microsoft.com/office/officeart/2005/8/layout/hierarchy1"/>
    <dgm:cxn modelId="{8924ABB5-2B61-4388-8827-190A2EF7C400}" type="presParOf" srcId="{DF8290E4-6562-4393-92E6-59D1761C84F0}" destId="{8B640BAC-707A-4724-8F44-4CD68615275F}" srcOrd="1" destOrd="0" presId="urn:microsoft.com/office/officeart/2005/8/layout/hierarchy1"/>
    <dgm:cxn modelId="{7AC65D0F-B2A4-44CF-9E0D-F54508B2F6AA}" type="presParOf" srcId="{20486720-B7F6-4F21-A8DF-9E397DA2EF47}" destId="{0B76E54C-8CC2-4595-8119-8FD31FF49593}" srcOrd="1" destOrd="0" presId="urn:microsoft.com/office/officeart/2005/8/layout/hierarchy1"/>
    <dgm:cxn modelId="{D6D74C10-A528-4490-81CF-2778514641CB}" type="presParOf" srcId="{DE8CE294-FEBF-4CB3-A4BC-2ECFC05E12C3}" destId="{9B77E664-30DC-4D7D-A434-D315D1A880BE}" srcOrd="2" destOrd="0" presId="urn:microsoft.com/office/officeart/2005/8/layout/hierarchy1"/>
    <dgm:cxn modelId="{F4A93EA5-7863-4D7D-9457-45841BB27F1C}" type="presParOf" srcId="{DE8CE294-FEBF-4CB3-A4BC-2ECFC05E12C3}" destId="{396C87C8-3CA6-4AE6-A199-8519109F9771}" srcOrd="3" destOrd="0" presId="urn:microsoft.com/office/officeart/2005/8/layout/hierarchy1"/>
    <dgm:cxn modelId="{0AD1D6DA-052E-43A2-AC6B-CAD6ACE88C18}" type="presParOf" srcId="{396C87C8-3CA6-4AE6-A199-8519109F9771}" destId="{7815C935-C2EF-43D1-8262-7E19F5F68929}" srcOrd="0" destOrd="0" presId="urn:microsoft.com/office/officeart/2005/8/layout/hierarchy1"/>
    <dgm:cxn modelId="{D9585C32-810E-40E1-9508-471AC3DE8F38}" type="presParOf" srcId="{7815C935-C2EF-43D1-8262-7E19F5F68929}" destId="{E0FD2775-977E-4E1A-A89E-6DA5535A58F4}" srcOrd="0" destOrd="0" presId="urn:microsoft.com/office/officeart/2005/8/layout/hierarchy1"/>
    <dgm:cxn modelId="{C6BFFB80-63B0-49FD-BB87-4269B88AC302}" type="presParOf" srcId="{7815C935-C2EF-43D1-8262-7E19F5F68929}" destId="{6CA4B388-719D-4D05-AAE1-DE87E76D718E}" srcOrd="1" destOrd="0" presId="urn:microsoft.com/office/officeart/2005/8/layout/hierarchy1"/>
    <dgm:cxn modelId="{5364541A-7269-404E-9A2D-6F31D44FBEAA}" type="presParOf" srcId="{396C87C8-3CA6-4AE6-A199-8519109F9771}" destId="{1AC44A7B-1528-42F4-AB6C-721A7560F0DF}" srcOrd="1" destOrd="0" presId="urn:microsoft.com/office/officeart/2005/8/layout/hierarchy1"/>
    <dgm:cxn modelId="{EB916739-3679-4DEE-9846-F76DCB3A16F2}" type="presParOf" srcId="{1AC44A7B-1528-42F4-AB6C-721A7560F0DF}" destId="{767B5AE6-FBD3-4FCA-8E1F-692AC485818B}" srcOrd="0" destOrd="0" presId="urn:microsoft.com/office/officeart/2005/8/layout/hierarchy1"/>
    <dgm:cxn modelId="{40DAFB39-73F8-4862-8C6A-C150980AA042}" type="presParOf" srcId="{1AC44A7B-1528-42F4-AB6C-721A7560F0DF}" destId="{CF58FC71-CD5E-4D8B-AFBD-B5FB0155EFA0}" srcOrd="1" destOrd="0" presId="urn:microsoft.com/office/officeart/2005/8/layout/hierarchy1"/>
    <dgm:cxn modelId="{1E4CEA8D-6FA0-45F3-BECA-2AF36D5D2394}" type="presParOf" srcId="{CF58FC71-CD5E-4D8B-AFBD-B5FB0155EFA0}" destId="{5F69EEA6-8C1E-4415-BFF5-126DF4B8B687}" srcOrd="0" destOrd="0" presId="urn:microsoft.com/office/officeart/2005/8/layout/hierarchy1"/>
    <dgm:cxn modelId="{552A50E5-C95F-4278-9998-9DD3E43D9F86}" type="presParOf" srcId="{5F69EEA6-8C1E-4415-BFF5-126DF4B8B687}" destId="{BE1A19C4-CDC7-45BE-B5C3-3CCEFF2AB56B}" srcOrd="0" destOrd="0" presId="urn:microsoft.com/office/officeart/2005/8/layout/hierarchy1"/>
    <dgm:cxn modelId="{094D6E8E-B606-4D99-800F-EB5AB02962A6}" type="presParOf" srcId="{5F69EEA6-8C1E-4415-BFF5-126DF4B8B687}" destId="{A0C03F93-6DDB-4E7B-BB40-EACBA415E198}" srcOrd="1" destOrd="0" presId="urn:microsoft.com/office/officeart/2005/8/layout/hierarchy1"/>
    <dgm:cxn modelId="{2AEDF5B7-D87F-41F2-B79C-791471502A21}" type="presParOf" srcId="{CF58FC71-CD5E-4D8B-AFBD-B5FB0155EFA0}" destId="{6B3D1507-81DD-4A99-96EC-A0A46429279E}" srcOrd="1" destOrd="0" presId="urn:microsoft.com/office/officeart/2005/8/layout/hierarchy1"/>
    <dgm:cxn modelId="{598F672E-6FC0-4570-A913-051082265748}" type="presParOf" srcId="{DE8CE294-FEBF-4CB3-A4BC-2ECFC05E12C3}" destId="{CF06F50A-8B81-40C6-85E0-6666F715ED49}" srcOrd="4" destOrd="0" presId="urn:microsoft.com/office/officeart/2005/8/layout/hierarchy1"/>
    <dgm:cxn modelId="{315646FE-746E-4B92-97A0-EA97C463E4FA}" type="presParOf" srcId="{DE8CE294-FEBF-4CB3-A4BC-2ECFC05E12C3}" destId="{5961528A-8B56-424E-BCC2-043480D28C57}" srcOrd="5" destOrd="0" presId="urn:microsoft.com/office/officeart/2005/8/layout/hierarchy1"/>
    <dgm:cxn modelId="{65485282-9A6F-4FB9-AE9D-93C36FFD0130}" type="presParOf" srcId="{5961528A-8B56-424E-BCC2-043480D28C57}" destId="{63704450-4C9A-4E30-B615-3D95E7FE0AC2}" srcOrd="0" destOrd="0" presId="urn:microsoft.com/office/officeart/2005/8/layout/hierarchy1"/>
    <dgm:cxn modelId="{4AA76500-1FE1-416D-AECA-014EF7A8A753}" type="presParOf" srcId="{63704450-4C9A-4E30-B615-3D95E7FE0AC2}" destId="{4EE4F18F-D67C-4C8D-BB11-6B3E145AE8D6}" srcOrd="0" destOrd="0" presId="urn:microsoft.com/office/officeart/2005/8/layout/hierarchy1"/>
    <dgm:cxn modelId="{4D29BFE3-11DB-4FB7-94BA-D79B3C527661}" type="presParOf" srcId="{63704450-4C9A-4E30-B615-3D95E7FE0AC2}" destId="{443776E3-1220-4569-B910-374C49DF04A0}" srcOrd="1" destOrd="0" presId="urn:microsoft.com/office/officeart/2005/8/layout/hierarchy1"/>
    <dgm:cxn modelId="{3941F3F3-BD29-4771-A520-504E0BCA5148}" type="presParOf" srcId="{5961528A-8B56-424E-BCC2-043480D28C57}" destId="{7AA68396-05AF-430D-8009-F956C07AFCDE}" srcOrd="1" destOrd="0" presId="urn:microsoft.com/office/officeart/2005/8/layout/hierarchy1"/>
    <dgm:cxn modelId="{9F29137B-C029-4CF9-84AB-5A72C81E390A}" type="presParOf" srcId="{7AA68396-05AF-430D-8009-F956C07AFCDE}" destId="{7BD267FB-23EF-48FD-8973-9EF1AC4022D0}" srcOrd="0" destOrd="0" presId="urn:microsoft.com/office/officeart/2005/8/layout/hierarchy1"/>
    <dgm:cxn modelId="{41A028A6-6D57-4D3B-8567-19E55F53E233}" type="presParOf" srcId="{7AA68396-05AF-430D-8009-F956C07AFCDE}" destId="{73E8278F-7EE8-4CBC-8F8A-18A6B39369B2}" srcOrd="1" destOrd="0" presId="urn:microsoft.com/office/officeart/2005/8/layout/hierarchy1"/>
    <dgm:cxn modelId="{28AFA611-C1BC-4313-9070-1E339F079ABA}" type="presParOf" srcId="{73E8278F-7EE8-4CBC-8F8A-18A6B39369B2}" destId="{A01A656A-3405-480A-BBC2-7CA89CB06248}" srcOrd="0" destOrd="0" presId="urn:microsoft.com/office/officeart/2005/8/layout/hierarchy1"/>
    <dgm:cxn modelId="{618C7C32-AF55-4224-AB3D-2E4A79885B27}" type="presParOf" srcId="{A01A656A-3405-480A-BBC2-7CA89CB06248}" destId="{2CCCD997-799C-44AC-A0DE-2B0900A4EF6D}" srcOrd="0" destOrd="0" presId="urn:microsoft.com/office/officeart/2005/8/layout/hierarchy1"/>
    <dgm:cxn modelId="{F5C400BE-3DD0-4FBE-97F8-FC4C2544CDD8}" type="presParOf" srcId="{A01A656A-3405-480A-BBC2-7CA89CB06248}" destId="{FC751A8F-B2CC-4284-B9F1-12010EAE389E}" srcOrd="1" destOrd="0" presId="urn:microsoft.com/office/officeart/2005/8/layout/hierarchy1"/>
    <dgm:cxn modelId="{085CD54F-5B42-4E7C-AC70-AA039C3E7FFF}" type="presParOf" srcId="{73E8278F-7EE8-4CBC-8F8A-18A6B39369B2}" destId="{7BE21D1E-4020-421F-8E8E-BCF3F37C5554}" srcOrd="1" destOrd="0" presId="urn:microsoft.com/office/officeart/2005/8/layout/hierarchy1"/>
    <dgm:cxn modelId="{4DD49CE4-C59C-49E7-AED5-562C8BDEBE7F}" type="presParOf" srcId="{56F85B72-DAE1-4F5B-A589-F8ADF8E74101}" destId="{FB1016CB-4CAB-433B-B5BA-5CF03B3923C0}" srcOrd="2" destOrd="0" presId="urn:microsoft.com/office/officeart/2005/8/layout/hierarchy1"/>
    <dgm:cxn modelId="{D61B0FE5-3143-4DA5-ADCA-EB81D1564D7F}" type="presParOf" srcId="{56F85B72-DAE1-4F5B-A589-F8ADF8E74101}" destId="{B4436566-3DE2-44E4-9E25-BAAC89627F30}" srcOrd="3" destOrd="0" presId="urn:microsoft.com/office/officeart/2005/8/layout/hierarchy1"/>
    <dgm:cxn modelId="{AE98F8D3-7F8B-4733-8F8E-337A443BCAC5}" type="presParOf" srcId="{B4436566-3DE2-44E4-9E25-BAAC89627F30}" destId="{78A3FC59-50B9-4CB9-A542-CB29184A9033}" srcOrd="0" destOrd="0" presId="urn:microsoft.com/office/officeart/2005/8/layout/hierarchy1"/>
    <dgm:cxn modelId="{AD10BF1F-DDB3-4C8C-9865-E7BA70ADC3C9}" type="presParOf" srcId="{78A3FC59-50B9-4CB9-A542-CB29184A9033}" destId="{A230A530-E52C-46D2-851B-B1F8FABAD2C7}" srcOrd="0" destOrd="0" presId="urn:microsoft.com/office/officeart/2005/8/layout/hierarchy1"/>
    <dgm:cxn modelId="{95E0211A-C96E-4E79-A14B-327BFF3F95DD}" type="presParOf" srcId="{78A3FC59-50B9-4CB9-A542-CB29184A9033}" destId="{B8445DB2-908C-4EC8-9672-0C40BB19920D}" srcOrd="1" destOrd="0" presId="urn:microsoft.com/office/officeart/2005/8/layout/hierarchy1"/>
    <dgm:cxn modelId="{4A43657D-67DE-41F3-920F-CCA585FB09ED}" type="presParOf" srcId="{B4436566-3DE2-44E4-9E25-BAAC89627F30}" destId="{491107A2-36B4-4FAE-8DCA-3B7D87F0F353}" srcOrd="1" destOrd="0" presId="urn:microsoft.com/office/officeart/2005/8/layout/hierarchy1"/>
    <dgm:cxn modelId="{4B64D255-B571-45BA-AFD8-8C2B021AF738}" type="presParOf" srcId="{491107A2-36B4-4FAE-8DCA-3B7D87F0F353}" destId="{95675401-7312-4E2B-894D-6BFBC5FFCEE0}" srcOrd="0" destOrd="0" presId="urn:microsoft.com/office/officeart/2005/8/layout/hierarchy1"/>
    <dgm:cxn modelId="{43353B58-EE42-483A-842B-5C12FCF8F899}" type="presParOf" srcId="{491107A2-36B4-4FAE-8DCA-3B7D87F0F353}" destId="{F92DE129-916B-4DA8-8BD4-5FA2131BB870}" srcOrd="1" destOrd="0" presId="urn:microsoft.com/office/officeart/2005/8/layout/hierarchy1"/>
    <dgm:cxn modelId="{7B210D3E-5746-42F8-B2FB-54493384348D}" type="presParOf" srcId="{F92DE129-916B-4DA8-8BD4-5FA2131BB870}" destId="{120AB574-C55E-47BD-BFA4-805C5DD92A8F}" srcOrd="0" destOrd="0" presId="urn:microsoft.com/office/officeart/2005/8/layout/hierarchy1"/>
    <dgm:cxn modelId="{02C9225A-D41A-46D6-A0FC-BB9A3B1CFB05}" type="presParOf" srcId="{120AB574-C55E-47BD-BFA4-805C5DD92A8F}" destId="{3EF10032-BACD-447E-AA7F-6024CB2FAAC6}" srcOrd="0" destOrd="0" presId="urn:microsoft.com/office/officeart/2005/8/layout/hierarchy1"/>
    <dgm:cxn modelId="{1EF3319D-E0C2-4BFA-8951-A3BE6C5FF040}" type="presParOf" srcId="{120AB574-C55E-47BD-BFA4-805C5DD92A8F}" destId="{2347A93C-D241-4911-AA2E-4A586F1391AE}" srcOrd="1" destOrd="0" presId="urn:microsoft.com/office/officeart/2005/8/layout/hierarchy1"/>
    <dgm:cxn modelId="{43DFB3E7-3F5B-4254-9684-30DD5C925D07}" type="presParOf" srcId="{F92DE129-916B-4DA8-8BD4-5FA2131BB870}" destId="{38EF74AC-4E3D-4166-96B9-5E213F44737D}" srcOrd="1" destOrd="0" presId="urn:microsoft.com/office/officeart/2005/8/layout/hierarchy1"/>
    <dgm:cxn modelId="{001FCF91-9825-43E9-9FF7-C55EA049C310}" type="presParOf" srcId="{38EF74AC-4E3D-4166-96B9-5E213F44737D}" destId="{86C7E1A7-8067-4EB8-9579-5F732AB0EC44}" srcOrd="0" destOrd="0" presId="urn:microsoft.com/office/officeart/2005/8/layout/hierarchy1"/>
    <dgm:cxn modelId="{B449E949-9E9F-4A3F-B218-CD8AD7FE7724}" type="presParOf" srcId="{38EF74AC-4E3D-4166-96B9-5E213F44737D}" destId="{C025507D-AF76-49EC-9375-12069DE2FAF5}" srcOrd="1" destOrd="0" presId="urn:microsoft.com/office/officeart/2005/8/layout/hierarchy1"/>
    <dgm:cxn modelId="{FD1C7CAC-3104-4250-9386-E2D80990DF91}" type="presParOf" srcId="{C025507D-AF76-49EC-9375-12069DE2FAF5}" destId="{4728B743-A1A7-465F-92EE-7CE6B2CD7EDA}" srcOrd="0" destOrd="0" presId="urn:microsoft.com/office/officeart/2005/8/layout/hierarchy1"/>
    <dgm:cxn modelId="{EECBA646-6777-48C6-9DD8-F3CE78CCB338}" type="presParOf" srcId="{4728B743-A1A7-465F-92EE-7CE6B2CD7EDA}" destId="{E02599EB-498C-422E-AD19-298EFEFBFFFF}" srcOrd="0" destOrd="0" presId="urn:microsoft.com/office/officeart/2005/8/layout/hierarchy1"/>
    <dgm:cxn modelId="{71ECDFE0-F4EE-41C6-8A5F-07BE365B1990}" type="presParOf" srcId="{4728B743-A1A7-465F-92EE-7CE6B2CD7EDA}" destId="{A9FB3BC0-5090-401A-B1D7-6578FDC206D0}" srcOrd="1" destOrd="0" presId="urn:microsoft.com/office/officeart/2005/8/layout/hierarchy1"/>
    <dgm:cxn modelId="{36AAA5A4-C5AF-49B3-A2DE-2668E2462A2A}" type="presParOf" srcId="{C025507D-AF76-49EC-9375-12069DE2FAF5}" destId="{187F0A68-157D-4AF2-B517-C1E81AEF57A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B2A7D9-6A1A-4416-BCFE-42F3517884C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9F356DF-2652-40E1-B598-7BE957D2C123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ব্যাংক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ঋন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3400F3D-04EB-41E5-9E4E-8D7258E0B31B}" type="parTrans" cxnId="{4152354D-288A-49BE-A116-5098615F3A18}">
      <dgm:prSet/>
      <dgm:spPr/>
      <dgm:t>
        <a:bodyPr/>
        <a:lstStyle/>
        <a:p>
          <a:endParaRPr lang="en-US"/>
        </a:p>
      </dgm:t>
    </dgm:pt>
    <dgm:pt modelId="{51E34A43-A388-48EF-8D45-BC93AF04C251}" type="sibTrans" cxnId="{4152354D-288A-49BE-A116-5098615F3A18}">
      <dgm:prSet/>
      <dgm:spPr/>
      <dgm:t>
        <a:bodyPr/>
        <a:lstStyle/>
        <a:p>
          <a:endParaRPr lang="en-US"/>
        </a:p>
      </dgm:t>
    </dgm:pt>
    <dgm:pt modelId="{D40509B2-8229-41A5-8027-0CCC3AD0811B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জামানতবিহীন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EFA382A-40D1-484B-AF7F-7950DC488C1C}" type="parTrans" cxnId="{C3082E24-E43B-4BD3-A48D-91AFCBE351C8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C65B857-A380-4275-83C3-BDAF26531DDA}" type="sibTrans" cxnId="{C3082E24-E43B-4BD3-A48D-91AFCBE351C8}">
      <dgm:prSet/>
      <dgm:spPr/>
      <dgm:t>
        <a:bodyPr/>
        <a:lstStyle/>
        <a:p>
          <a:endParaRPr lang="en-US"/>
        </a:p>
      </dgm:t>
    </dgm:pt>
    <dgm:pt modelId="{6F077DB6-0B95-48BD-B2A4-2D54E3F49F85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ব্যানিজ্যপত্র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DADC1EE-ACCA-47BA-8123-A96A66B55256}" type="parTrans" cxnId="{4FC78B80-FE84-42C9-93BC-9AFD4DAFA7D9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F92F545-178B-4A18-BDD6-8A9CE0A819AA}" type="sibTrans" cxnId="{4FC78B80-FE84-42C9-93BC-9AFD4DAFA7D9}">
      <dgm:prSet/>
      <dgm:spPr/>
      <dgm:t>
        <a:bodyPr/>
        <a:lstStyle/>
        <a:p>
          <a:endParaRPr lang="en-US"/>
        </a:p>
      </dgm:t>
    </dgm:pt>
    <dgm:pt modelId="{F33383F2-444C-456B-B6F5-AFB37E320A44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স্বীকৃতিপত্র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4332F7D-6E58-4F74-AEEB-E55EC8FCBA7A}" type="parTrans" cxnId="{1F301A71-3550-4253-984E-0BC55093374B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6B79F18-8037-4938-8178-63221A7B55E9}" type="sibTrans" cxnId="{1F301A71-3550-4253-984E-0BC55093374B}">
      <dgm:prSet/>
      <dgm:spPr/>
      <dgm:t>
        <a:bodyPr/>
        <a:lstStyle/>
        <a:p>
          <a:endParaRPr lang="en-US"/>
        </a:p>
      </dgm:t>
    </dgm:pt>
    <dgm:pt modelId="{1378BB24-1485-4E17-8A3F-85D827676AF8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প্র্যাপ্য বিলের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মাধ্যমে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8E2798A-F92F-4177-AAAA-57A2EF13C467}" type="parTrans" cxnId="{EF254077-E377-40A0-B6CB-34E424AAD2AC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101236F-470E-486F-9280-57B61AAD3AB1}" type="sibTrans" cxnId="{EF254077-E377-40A0-B6CB-34E424AAD2AC}">
      <dgm:prSet/>
      <dgm:spPr/>
      <dgm:t>
        <a:bodyPr/>
        <a:lstStyle/>
        <a:p>
          <a:endParaRPr lang="en-US"/>
        </a:p>
      </dgm:t>
    </dgm:pt>
    <dgm:pt modelId="{155E89BF-092B-468F-AE0F-4D3F65FC49AB}">
      <dgm:prSet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ব্যাংক ঋন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3D26B17-8384-488C-A38F-3C16A35AAD86}" type="parTrans" cxnId="{311A3223-26B9-4500-AF96-184433D3A965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8DC531A-11C2-48D2-9DA7-8F4484FBC03C}" type="sibTrans" cxnId="{311A3223-26B9-4500-AF96-184433D3A965}">
      <dgm:prSet/>
      <dgm:spPr/>
      <dgm:t>
        <a:bodyPr/>
        <a:lstStyle/>
        <a:p>
          <a:endParaRPr lang="en-US"/>
        </a:p>
      </dgm:t>
    </dgm:pt>
    <dgm:pt modelId="{DD9C016D-8AC6-4F02-A304-2B0F5F3D824C}">
      <dgm:prSet custT="1"/>
      <dgm:spPr/>
      <dgm:t>
        <a:bodyPr/>
        <a:lstStyle/>
        <a:p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মজুদ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পন্যের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মাধ্যমে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95D330-7125-41A4-B87E-A5DD9350B286}" type="parTrans" cxnId="{7912D846-ED71-4E6A-9111-2D3CFB3221E4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6AB6544-10B1-4998-A6EC-272E87A825CD}" type="sibTrans" cxnId="{7912D846-ED71-4E6A-9111-2D3CFB3221E4}">
      <dgm:prSet/>
      <dgm:spPr/>
      <dgm:t>
        <a:bodyPr/>
        <a:lstStyle/>
        <a:p>
          <a:endParaRPr lang="en-US"/>
        </a:p>
      </dgm:t>
    </dgm:pt>
    <dgm:pt modelId="{5795F633-468B-499D-8D72-8B5D1EEEFD5C}">
      <dgm:prSet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সাধারন সুদ লোন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605175C-8C22-4FD9-A8B0-A8D7E9D573D9}" type="parTrans" cxnId="{E9112498-50EC-4645-A51D-D0A072025BC1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E9CCBAA-9D33-4B13-8500-DEB7BA8614A4}" type="sibTrans" cxnId="{E9112498-50EC-4645-A51D-D0A072025BC1}">
      <dgm:prSet/>
      <dgm:spPr/>
      <dgm:t>
        <a:bodyPr/>
        <a:lstStyle/>
        <a:p>
          <a:endParaRPr lang="en-US"/>
        </a:p>
      </dgm:t>
    </dgm:pt>
    <dgm:pt modelId="{D2566D16-CC39-4780-AFB2-0D365FC4E5F5}">
      <dgm:prSet custT="1"/>
      <dgm:spPr/>
      <dgm:t>
        <a:bodyPr/>
        <a:lstStyle/>
        <a:p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অগ্রিম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 সুদ লোন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DDDE5B6-4626-43A9-A8CB-700E92F6B78B}" type="parTrans" cxnId="{6E123D53-D2EE-4FCA-8416-E4383578BF5B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6818F96-03CD-4518-BB42-DB365D2D50BF}" type="sibTrans" cxnId="{6E123D53-D2EE-4FCA-8416-E4383578BF5B}">
      <dgm:prSet/>
      <dgm:spPr/>
      <dgm:t>
        <a:bodyPr/>
        <a:lstStyle/>
        <a:p>
          <a:endParaRPr lang="en-US"/>
        </a:p>
      </dgm:t>
    </dgm:pt>
    <dgm:pt modelId="{5D9B6C97-5227-4DB1-A891-9EE24DC90C0E}">
      <dgm:prSet custT="1"/>
      <dgm:spPr/>
      <dgm:t>
        <a:bodyPr vert="vert270"/>
        <a:lstStyle/>
        <a:p>
          <a:r>
            <a:rPr lang="en-US" sz="1800" b="1" dirty="0">
              <a:latin typeface="NikoshBAN" panose="02000000000000000000" pitchFamily="2" charset="0"/>
              <a:cs typeface="NikoshBAN" panose="02000000000000000000" pitchFamily="2" charset="0"/>
            </a:rPr>
            <a:t>Without compensating balance</a:t>
          </a:r>
        </a:p>
      </dgm:t>
    </dgm:pt>
    <dgm:pt modelId="{950851CA-0F00-4DDD-91E6-F00AF8A80222}" type="parTrans" cxnId="{BDF81E71-EF31-464C-ACD0-7931141A6A49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D18BEAD-2A3F-48F1-B45C-F4ECEDC26F8C}" type="sibTrans" cxnId="{BDF81E71-EF31-464C-ACD0-7931141A6A49}">
      <dgm:prSet/>
      <dgm:spPr/>
      <dgm:t>
        <a:bodyPr/>
        <a:lstStyle/>
        <a:p>
          <a:endParaRPr lang="en-US"/>
        </a:p>
      </dgm:t>
    </dgm:pt>
    <dgm:pt modelId="{20248E76-7DF7-4DDF-924C-878D8B52A8C5}">
      <dgm:prSet custT="1"/>
      <dgm:spPr/>
      <dgm:t>
        <a:bodyPr vert="vert270"/>
        <a:lstStyle/>
        <a:p>
          <a:r>
            <a:rPr lang="en-US" sz="1800" b="1" dirty="0">
              <a:latin typeface="NikoshBAN" panose="02000000000000000000" pitchFamily="2" charset="0"/>
              <a:cs typeface="NikoshBAN" panose="02000000000000000000" pitchFamily="2" charset="0"/>
            </a:rPr>
            <a:t>Without compensating balance</a:t>
          </a:r>
        </a:p>
      </dgm:t>
    </dgm:pt>
    <dgm:pt modelId="{05E84847-166C-4C11-8FBB-D1717ACDDADC}" type="parTrans" cxnId="{ABA5DDEF-F08B-4593-9F04-BE456083F0F7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35DE4AC-B0D7-4BCE-B593-5FF9DB73932F}" type="sibTrans" cxnId="{ABA5DDEF-F08B-4593-9F04-BE456083F0F7}">
      <dgm:prSet/>
      <dgm:spPr/>
      <dgm:t>
        <a:bodyPr/>
        <a:lstStyle/>
        <a:p>
          <a:endParaRPr lang="en-US"/>
        </a:p>
      </dgm:t>
    </dgm:pt>
    <dgm:pt modelId="{AD8C01B4-15E7-40FC-B522-E19AB1A7D16E}">
      <dgm:prSet custT="1"/>
      <dgm:spPr/>
      <dgm:t>
        <a:bodyPr vert="vert270"/>
        <a:lstStyle/>
        <a:p>
          <a:r>
            <a:rPr lang="en-US" sz="1800" b="1" dirty="0">
              <a:latin typeface="NikoshBAN" panose="02000000000000000000" pitchFamily="2" charset="0"/>
              <a:cs typeface="NikoshBAN" panose="02000000000000000000" pitchFamily="2" charset="0"/>
            </a:rPr>
            <a:t>With compensating balance</a:t>
          </a:r>
        </a:p>
      </dgm:t>
    </dgm:pt>
    <dgm:pt modelId="{C0621FFC-05A8-41BD-B34B-2220E635EC55}" type="parTrans" cxnId="{5FF9B850-6B14-4378-9BAE-2C23AEAF5DBD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A83243A-9BD3-46CF-9A8C-803C70683971}" type="sibTrans" cxnId="{5FF9B850-6B14-4378-9BAE-2C23AEAF5DBD}">
      <dgm:prSet/>
      <dgm:spPr/>
      <dgm:t>
        <a:bodyPr/>
        <a:lstStyle/>
        <a:p>
          <a:endParaRPr lang="en-US"/>
        </a:p>
      </dgm:t>
    </dgm:pt>
    <dgm:pt modelId="{1AC0549F-CAC4-4F04-835B-3CE5CE092D49}">
      <dgm:prSet custT="1"/>
      <dgm:spPr/>
      <dgm:t>
        <a:bodyPr vert="vert270"/>
        <a:lstStyle/>
        <a:p>
          <a:r>
            <a:rPr lang="en-US" sz="1800" b="1" dirty="0">
              <a:latin typeface="NikoshBAN" panose="02000000000000000000" pitchFamily="2" charset="0"/>
              <a:cs typeface="NikoshBAN" panose="02000000000000000000" pitchFamily="2" charset="0"/>
            </a:rPr>
            <a:t>With compensating balance</a:t>
          </a:r>
        </a:p>
      </dgm:t>
    </dgm:pt>
    <dgm:pt modelId="{9BB20267-0122-4344-B8E1-D60A662FD94F}" type="parTrans" cxnId="{074A41B8-9446-4208-B4D6-2F0844547ED4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123FBFC-49A2-4659-8C6C-B5E10EC5E155}" type="sibTrans" cxnId="{074A41B8-9446-4208-B4D6-2F0844547ED4}">
      <dgm:prSet/>
      <dgm:spPr/>
      <dgm:t>
        <a:bodyPr/>
        <a:lstStyle/>
        <a:p>
          <a:endParaRPr lang="en-US"/>
        </a:p>
      </dgm:t>
    </dgm:pt>
    <dgm:pt modelId="{5A12D6FE-F95C-40B4-BE4A-1B61D78CC316}">
      <dgm:prSet custT="1"/>
      <dgm:spPr/>
      <dgm:t>
        <a:bodyPr/>
        <a:lstStyle/>
        <a:p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কিস্তির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ভিত্তিতে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1C30A47-B28E-423E-BFAA-553F9736319C}" type="parTrans" cxnId="{8E42FCE5-A038-4AEB-8CDA-49C1A9C1D33F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57BF29A-6B81-4CD1-AC80-1B7570274E17}" type="sibTrans" cxnId="{8E42FCE5-A038-4AEB-8CDA-49C1A9C1D33F}">
      <dgm:prSet/>
      <dgm:spPr/>
      <dgm:t>
        <a:bodyPr/>
        <a:lstStyle/>
        <a:p>
          <a:endParaRPr lang="en-US"/>
        </a:p>
      </dgm:t>
    </dgm:pt>
    <dgm:pt modelId="{3E86A089-0AA9-45C1-940A-3D24613821EC}">
      <dgm:prSet custT="1"/>
      <dgm:spPr/>
      <dgm:t>
        <a:bodyPr vert="vert270"/>
        <a:lstStyle/>
        <a:p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সাধারন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dirty="0" err="1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95E0A3-E355-4E0A-AB00-EB153FD5668D}" type="parTrans" cxnId="{13F69FA4-D700-4D9A-91BA-FDF099040641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8379239-0296-4D1B-AB83-44A6C4C4CEDC}" type="sibTrans" cxnId="{13F69FA4-D700-4D9A-91BA-FDF099040641}">
      <dgm:prSet/>
      <dgm:spPr/>
      <dgm:t>
        <a:bodyPr/>
        <a:lstStyle/>
        <a:p>
          <a:endParaRPr lang="en-US"/>
        </a:p>
      </dgm:t>
    </dgm:pt>
    <dgm:pt modelId="{286B80B2-DDC5-4CED-A513-E4D65083E9E9}">
      <dgm:prSet phldrT="[Text]" custT="1"/>
      <dgm:spPr/>
      <dgm:t>
        <a:bodyPr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জামানতযুক্ত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AF537C5-92E0-4D75-8D97-D506400080B5}" type="sibTrans" cxnId="{BD984A70-DCC7-4549-99EC-A00EE6A845AF}">
      <dgm:prSet/>
      <dgm:spPr/>
      <dgm:t>
        <a:bodyPr/>
        <a:lstStyle/>
        <a:p>
          <a:endParaRPr lang="en-US"/>
        </a:p>
      </dgm:t>
    </dgm:pt>
    <dgm:pt modelId="{D1431D0E-9797-4704-9696-0B69CB5FC5BC}" type="parTrans" cxnId="{BD984A70-DCC7-4549-99EC-A00EE6A845AF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852BE48-BC2F-483A-B3FE-50FC2687EFE4}">
      <dgm:prSet custT="1"/>
      <dgm:spPr/>
      <dgm:t>
        <a:bodyPr vert="vert270"/>
        <a:lstStyle/>
        <a:p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অগ্রিম</a:t>
          </a:r>
          <a:r>
            <a:rPr lang="en-US" sz="28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800" b="1" dirty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8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4A1A269-E7F2-4C52-A44D-6BC246CB86E4}" type="sibTrans" cxnId="{1E91F6F2-01DA-408A-8DD7-4D48D625EE88}">
      <dgm:prSet/>
      <dgm:spPr/>
      <dgm:t>
        <a:bodyPr/>
        <a:lstStyle/>
        <a:p>
          <a:endParaRPr lang="en-US"/>
        </a:p>
      </dgm:t>
    </dgm:pt>
    <dgm:pt modelId="{19F91030-B85A-4757-9E27-E0DF26D9B2DC}" type="parTrans" cxnId="{1E91F6F2-01DA-408A-8DD7-4D48D625EE88}">
      <dgm:prSet/>
      <dgm:spPr/>
      <dgm:t>
        <a:bodyPr/>
        <a:lstStyle/>
        <a:p>
          <a:endParaRPr lang="en-US" sz="28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86C9668-5477-4420-B9F2-04617F60C67F}" type="pres">
      <dgm:prSet presAssocID="{2EB2A7D9-6A1A-4416-BCFE-42F3517884C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D1F6830-727A-48E3-874F-10B372267EDE}" type="pres">
      <dgm:prSet presAssocID="{F9F356DF-2652-40E1-B598-7BE957D2C123}" presName="hierRoot1" presStyleCnt="0"/>
      <dgm:spPr/>
    </dgm:pt>
    <dgm:pt modelId="{7276781B-31AA-41B8-9A1A-18BED99D5D8A}" type="pres">
      <dgm:prSet presAssocID="{F9F356DF-2652-40E1-B598-7BE957D2C123}" presName="composite" presStyleCnt="0"/>
      <dgm:spPr/>
    </dgm:pt>
    <dgm:pt modelId="{92DCCC74-37B6-4B8A-8B1E-294E83FA9209}" type="pres">
      <dgm:prSet presAssocID="{F9F356DF-2652-40E1-B598-7BE957D2C123}" presName="background" presStyleLbl="node0" presStyleIdx="0" presStyleCnt="1"/>
      <dgm:spPr/>
    </dgm:pt>
    <dgm:pt modelId="{643D5CE7-DA95-4AA5-ADC6-87C1270CBCC8}" type="pres">
      <dgm:prSet presAssocID="{F9F356DF-2652-40E1-B598-7BE957D2C123}" presName="text" presStyleLbl="fgAcc0" presStyleIdx="0" presStyleCnt="1" custScaleX="1838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73469E-5379-4FD1-8D53-B295A9FB154E}" type="pres">
      <dgm:prSet presAssocID="{F9F356DF-2652-40E1-B598-7BE957D2C123}" presName="hierChild2" presStyleCnt="0"/>
      <dgm:spPr/>
    </dgm:pt>
    <dgm:pt modelId="{F3CB898D-E975-4A39-A41F-5CE77461E7EE}" type="pres">
      <dgm:prSet presAssocID="{3EFA382A-40D1-484B-AF7F-7950DC488C1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4BA66773-BF26-4953-9CA4-D7144B6D44FF}" type="pres">
      <dgm:prSet presAssocID="{D40509B2-8229-41A5-8027-0CCC3AD0811B}" presName="hierRoot2" presStyleCnt="0"/>
      <dgm:spPr/>
    </dgm:pt>
    <dgm:pt modelId="{0919BD4D-9183-4312-95AC-2845B92C65B1}" type="pres">
      <dgm:prSet presAssocID="{D40509B2-8229-41A5-8027-0CCC3AD0811B}" presName="composite2" presStyleCnt="0"/>
      <dgm:spPr/>
    </dgm:pt>
    <dgm:pt modelId="{8BDA635E-BAD7-4537-A53C-898D26792771}" type="pres">
      <dgm:prSet presAssocID="{D40509B2-8229-41A5-8027-0CCC3AD0811B}" presName="background2" presStyleLbl="node2" presStyleIdx="0" presStyleCnt="2"/>
      <dgm:spPr/>
    </dgm:pt>
    <dgm:pt modelId="{A93BE0F1-EB14-4FC0-84D6-4C668B0E084E}" type="pres">
      <dgm:prSet presAssocID="{D40509B2-8229-41A5-8027-0CCC3AD0811B}" presName="text2" presStyleLbl="fgAcc2" presStyleIdx="0" presStyleCnt="2" custScaleX="2103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71B2AB-0F34-41B6-AF80-4415B6D2E770}" type="pres">
      <dgm:prSet presAssocID="{D40509B2-8229-41A5-8027-0CCC3AD0811B}" presName="hierChild3" presStyleCnt="0"/>
      <dgm:spPr/>
    </dgm:pt>
    <dgm:pt modelId="{18A2ABD7-A57F-49C8-B621-ECE9B7096DC3}" type="pres">
      <dgm:prSet presAssocID="{ADADC1EE-ACCA-47BA-8123-A96A66B55256}" presName="Name17" presStyleLbl="parChTrans1D3" presStyleIdx="0" presStyleCnt="5"/>
      <dgm:spPr/>
      <dgm:t>
        <a:bodyPr/>
        <a:lstStyle/>
        <a:p>
          <a:endParaRPr lang="en-US"/>
        </a:p>
      </dgm:t>
    </dgm:pt>
    <dgm:pt modelId="{EE5F3A14-59D4-426A-83F7-CA3E283C3013}" type="pres">
      <dgm:prSet presAssocID="{6F077DB6-0B95-48BD-B2A4-2D54E3F49F85}" presName="hierRoot3" presStyleCnt="0"/>
      <dgm:spPr/>
    </dgm:pt>
    <dgm:pt modelId="{5BA925E8-39A9-4E95-B560-626F04D59584}" type="pres">
      <dgm:prSet presAssocID="{6F077DB6-0B95-48BD-B2A4-2D54E3F49F85}" presName="composite3" presStyleCnt="0"/>
      <dgm:spPr/>
    </dgm:pt>
    <dgm:pt modelId="{412E5D71-A1E6-4BD9-A130-1ABA6EE36397}" type="pres">
      <dgm:prSet presAssocID="{6F077DB6-0B95-48BD-B2A4-2D54E3F49F85}" presName="background3" presStyleLbl="node3" presStyleIdx="0" presStyleCnt="5"/>
      <dgm:spPr/>
    </dgm:pt>
    <dgm:pt modelId="{A9662AE8-F5BE-40F7-A9F0-70CF49374DC3}" type="pres">
      <dgm:prSet presAssocID="{6F077DB6-0B95-48BD-B2A4-2D54E3F49F85}" presName="text3" presStyleLbl="fgAcc3" presStyleIdx="0" presStyleCnt="5" custScaleX="1478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D909BC-A207-4747-914E-D386879C252C}" type="pres">
      <dgm:prSet presAssocID="{6F077DB6-0B95-48BD-B2A4-2D54E3F49F85}" presName="hierChild4" presStyleCnt="0"/>
      <dgm:spPr/>
    </dgm:pt>
    <dgm:pt modelId="{134D82BE-7925-4B6E-812C-D1102E9A0CB7}" type="pres">
      <dgm:prSet presAssocID="{A4332F7D-6E58-4F74-AEEB-E55EC8FCBA7A}" presName="Name17" presStyleLbl="parChTrans1D3" presStyleIdx="1" presStyleCnt="5"/>
      <dgm:spPr/>
      <dgm:t>
        <a:bodyPr/>
        <a:lstStyle/>
        <a:p>
          <a:endParaRPr lang="en-US"/>
        </a:p>
      </dgm:t>
    </dgm:pt>
    <dgm:pt modelId="{E6DE453A-1EC3-40FE-96AF-9DA02C490807}" type="pres">
      <dgm:prSet presAssocID="{F33383F2-444C-456B-B6F5-AFB37E320A44}" presName="hierRoot3" presStyleCnt="0"/>
      <dgm:spPr/>
    </dgm:pt>
    <dgm:pt modelId="{646C3D0F-BEBE-465A-91D7-334D0043D5D1}" type="pres">
      <dgm:prSet presAssocID="{F33383F2-444C-456B-B6F5-AFB37E320A44}" presName="composite3" presStyleCnt="0"/>
      <dgm:spPr/>
    </dgm:pt>
    <dgm:pt modelId="{9746C921-9E1B-49CA-B4C4-8B20F8A7C42D}" type="pres">
      <dgm:prSet presAssocID="{F33383F2-444C-456B-B6F5-AFB37E320A44}" presName="background3" presStyleLbl="node3" presStyleIdx="1" presStyleCnt="5"/>
      <dgm:spPr/>
    </dgm:pt>
    <dgm:pt modelId="{D93C8BCA-D729-4826-AA91-FFA913C6D87F}" type="pres">
      <dgm:prSet presAssocID="{F33383F2-444C-456B-B6F5-AFB37E320A44}" presName="text3" presStyleLbl="fgAcc3" presStyleIdx="1" presStyleCnt="5" custScaleX="1554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A3D6CF-91B1-4E69-A066-DBF1B9F138F3}" type="pres">
      <dgm:prSet presAssocID="{F33383F2-444C-456B-B6F5-AFB37E320A44}" presName="hierChild4" presStyleCnt="0"/>
      <dgm:spPr/>
    </dgm:pt>
    <dgm:pt modelId="{502BEB6C-A0F5-4999-8B69-F168C5684D9B}" type="pres">
      <dgm:prSet presAssocID="{D3D26B17-8384-488C-A38F-3C16A35AAD86}" presName="Name17" presStyleLbl="parChTrans1D3" presStyleIdx="2" presStyleCnt="5"/>
      <dgm:spPr/>
      <dgm:t>
        <a:bodyPr/>
        <a:lstStyle/>
        <a:p>
          <a:endParaRPr lang="en-US"/>
        </a:p>
      </dgm:t>
    </dgm:pt>
    <dgm:pt modelId="{003C34B2-AA12-42E7-BE6E-26ECD36B599D}" type="pres">
      <dgm:prSet presAssocID="{155E89BF-092B-468F-AE0F-4D3F65FC49AB}" presName="hierRoot3" presStyleCnt="0"/>
      <dgm:spPr/>
    </dgm:pt>
    <dgm:pt modelId="{5675806A-1D11-4C17-8F2E-0565C614E8BC}" type="pres">
      <dgm:prSet presAssocID="{155E89BF-092B-468F-AE0F-4D3F65FC49AB}" presName="composite3" presStyleCnt="0"/>
      <dgm:spPr/>
    </dgm:pt>
    <dgm:pt modelId="{DA2CD917-96DB-4F84-B2B9-DFE1B88A1108}" type="pres">
      <dgm:prSet presAssocID="{155E89BF-092B-468F-AE0F-4D3F65FC49AB}" presName="background3" presStyleLbl="node3" presStyleIdx="2" presStyleCnt="5"/>
      <dgm:spPr/>
    </dgm:pt>
    <dgm:pt modelId="{E5AD282E-D6DE-48EC-8B71-941132FC8576}" type="pres">
      <dgm:prSet presAssocID="{155E89BF-092B-468F-AE0F-4D3F65FC49AB}" presName="text3" presStyleLbl="fgAcc3" presStyleIdx="2" presStyleCnt="5" custScaleX="15548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2BC16E-2DB6-45E5-8DE9-85B3F0E996B9}" type="pres">
      <dgm:prSet presAssocID="{155E89BF-092B-468F-AE0F-4D3F65FC49AB}" presName="hierChild4" presStyleCnt="0"/>
      <dgm:spPr/>
    </dgm:pt>
    <dgm:pt modelId="{4AA0015F-FAF1-4615-9FE5-9E64E58EEAB6}" type="pres">
      <dgm:prSet presAssocID="{9605175C-8C22-4FD9-A8B0-A8D7E9D573D9}" presName="Name23" presStyleLbl="parChTrans1D4" presStyleIdx="0" presStyleCnt="9"/>
      <dgm:spPr/>
      <dgm:t>
        <a:bodyPr/>
        <a:lstStyle/>
        <a:p>
          <a:endParaRPr lang="en-US"/>
        </a:p>
      </dgm:t>
    </dgm:pt>
    <dgm:pt modelId="{1DF540DB-CB58-4E9A-9B77-36BF351FC848}" type="pres">
      <dgm:prSet presAssocID="{5795F633-468B-499D-8D72-8B5D1EEEFD5C}" presName="hierRoot4" presStyleCnt="0"/>
      <dgm:spPr/>
    </dgm:pt>
    <dgm:pt modelId="{1D8745C0-39E4-4E73-A267-EB219B210FD5}" type="pres">
      <dgm:prSet presAssocID="{5795F633-468B-499D-8D72-8B5D1EEEFD5C}" presName="composite4" presStyleCnt="0"/>
      <dgm:spPr/>
    </dgm:pt>
    <dgm:pt modelId="{853270E9-EE03-4912-9A75-41FD2169D66C}" type="pres">
      <dgm:prSet presAssocID="{5795F633-468B-499D-8D72-8B5D1EEEFD5C}" presName="background4" presStyleLbl="node4" presStyleIdx="0" presStyleCnt="9"/>
      <dgm:spPr/>
    </dgm:pt>
    <dgm:pt modelId="{9833F3C8-556F-411F-8B36-391699B0810F}" type="pres">
      <dgm:prSet presAssocID="{5795F633-468B-499D-8D72-8B5D1EEEFD5C}" presName="text4" presStyleLbl="fgAcc4" presStyleIdx="0" presStyleCnt="9" custScaleX="2122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460A57-A8B7-407F-80DE-45C819FA5F2C}" type="pres">
      <dgm:prSet presAssocID="{5795F633-468B-499D-8D72-8B5D1EEEFD5C}" presName="hierChild5" presStyleCnt="0"/>
      <dgm:spPr/>
    </dgm:pt>
    <dgm:pt modelId="{139C74B9-8484-4E8A-B97D-8C25072C1960}" type="pres">
      <dgm:prSet presAssocID="{950851CA-0F00-4DDD-91E6-F00AF8A80222}" presName="Name23" presStyleLbl="parChTrans1D4" presStyleIdx="1" presStyleCnt="9"/>
      <dgm:spPr/>
      <dgm:t>
        <a:bodyPr/>
        <a:lstStyle/>
        <a:p>
          <a:endParaRPr lang="en-US"/>
        </a:p>
      </dgm:t>
    </dgm:pt>
    <dgm:pt modelId="{AA767181-49F5-420F-BF9B-4AA12DC2130E}" type="pres">
      <dgm:prSet presAssocID="{5D9B6C97-5227-4DB1-A891-9EE24DC90C0E}" presName="hierRoot4" presStyleCnt="0"/>
      <dgm:spPr/>
    </dgm:pt>
    <dgm:pt modelId="{11A1EB60-2286-4C4C-8842-5E8FB890093E}" type="pres">
      <dgm:prSet presAssocID="{5D9B6C97-5227-4DB1-A891-9EE24DC90C0E}" presName="composite4" presStyleCnt="0"/>
      <dgm:spPr/>
    </dgm:pt>
    <dgm:pt modelId="{537183A6-C463-4F9B-8924-8D48D512D710}" type="pres">
      <dgm:prSet presAssocID="{5D9B6C97-5227-4DB1-A891-9EE24DC90C0E}" presName="background4" presStyleLbl="node4" presStyleIdx="1" presStyleCnt="9"/>
      <dgm:spPr/>
    </dgm:pt>
    <dgm:pt modelId="{5B9975DC-D4E8-4F8F-BD35-CBB9177F135C}" type="pres">
      <dgm:prSet presAssocID="{5D9B6C97-5227-4DB1-A891-9EE24DC90C0E}" presName="text4" presStyleLbl="fgAcc4" presStyleIdx="1" presStyleCnt="9" custScaleX="67145" custScaleY="2241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1442CC-296B-4632-9658-5E8CFC6372AE}" type="pres">
      <dgm:prSet presAssocID="{5D9B6C97-5227-4DB1-A891-9EE24DC90C0E}" presName="hierChild5" presStyleCnt="0"/>
      <dgm:spPr/>
    </dgm:pt>
    <dgm:pt modelId="{5355E809-DBFE-4550-95B0-3BB97A329725}" type="pres">
      <dgm:prSet presAssocID="{C0621FFC-05A8-41BD-B34B-2220E635EC55}" presName="Name23" presStyleLbl="parChTrans1D4" presStyleIdx="2" presStyleCnt="9"/>
      <dgm:spPr/>
      <dgm:t>
        <a:bodyPr/>
        <a:lstStyle/>
        <a:p>
          <a:endParaRPr lang="en-US"/>
        </a:p>
      </dgm:t>
    </dgm:pt>
    <dgm:pt modelId="{59E30978-1206-452C-9F2D-2B08450AA461}" type="pres">
      <dgm:prSet presAssocID="{AD8C01B4-15E7-40FC-B522-E19AB1A7D16E}" presName="hierRoot4" presStyleCnt="0"/>
      <dgm:spPr/>
    </dgm:pt>
    <dgm:pt modelId="{30DF534E-C27F-466B-B001-469615EB0E4E}" type="pres">
      <dgm:prSet presAssocID="{AD8C01B4-15E7-40FC-B522-E19AB1A7D16E}" presName="composite4" presStyleCnt="0"/>
      <dgm:spPr/>
    </dgm:pt>
    <dgm:pt modelId="{09BAD95E-F339-4F05-9E99-1C85063C5164}" type="pres">
      <dgm:prSet presAssocID="{AD8C01B4-15E7-40FC-B522-E19AB1A7D16E}" presName="background4" presStyleLbl="node4" presStyleIdx="2" presStyleCnt="9"/>
      <dgm:spPr/>
    </dgm:pt>
    <dgm:pt modelId="{5D50B5AF-C0CA-4978-86CD-1C00AAC92464}" type="pres">
      <dgm:prSet presAssocID="{AD8C01B4-15E7-40FC-B522-E19AB1A7D16E}" presName="text4" presStyleLbl="fgAcc4" presStyleIdx="2" presStyleCnt="9" custScaleX="67145" custScaleY="2241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8F292E-3601-486C-BEC5-2BC91B8EE29A}" type="pres">
      <dgm:prSet presAssocID="{AD8C01B4-15E7-40FC-B522-E19AB1A7D16E}" presName="hierChild5" presStyleCnt="0"/>
      <dgm:spPr/>
    </dgm:pt>
    <dgm:pt modelId="{A4479130-413D-4ABE-953C-4D3BFDEA9B3D}" type="pres">
      <dgm:prSet presAssocID="{0DDDE5B6-4626-43A9-A8CB-700E92F6B78B}" presName="Name23" presStyleLbl="parChTrans1D4" presStyleIdx="3" presStyleCnt="9"/>
      <dgm:spPr/>
      <dgm:t>
        <a:bodyPr/>
        <a:lstStyle/>
        <a:p>
          <a:endParaRPr lang="en-US"/>
        </a:p>
      </dgm:t>
    </dgm:pt>
    <dgm:pt modelId="{524D5D57-7CF8-447A-A6FB-F58C4A7B4FF4}" type="pres">
      <dgm:prSet presAssocID="{D2566D16-CC39-4780-AFB2-0D365FC4E5F5}" presName="hierRoot4" presStyleCnt="0"/>
      <dgm:spPr/>
    </dgm:pt>
    <dgm:pt modelId="{98549C32-54E4-453A-9404-2DB3B961B192}" type="pres">
      <dgm:prSet presAssocID="{D2566D16-CC39-4780-AFB2-0D365FC4E5F5}" presName="composite4" presStyleCnt="0"/>
      <dgm:spPr/>
    </dgm:pt>
    <dgm:pt modelId="{DF042B95-A84C-4531-949C-6E06CFF34EB8}" type="pres">
      <dgm:prSet presAssocID="{D2566D16-CC39-4780-AFB2-0D365FC4E5F5}" presName="background4" presStyleLbl="node4" presStyleIdx="3" presStyleCnt="9"/>
      <dgm:spPr/>
    </dgm:pt>
    <dgm:pt modelId="{3E669B75-E5C4-4555-B957-03EE9482A7DC}" type="pres">
      <dgm:prSet presAssocID="{D2566D16-CC39-4780-AFB2-0D365FC4E5F5}" presName="text4" presStyleLbl="fgAcc4" presStyleIdx="3" presStyleCnt="9" custScaleX="21222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A75019-CECA-4E73-97B5-B4CB76EC384E}" type="pres">
      <dgm:prSet presAssocID="{D2566D16-CC39-4780-AFB2-0D365FC4E5F5}" presName="hierChild5" presStyleCnt="0"/>
      <dgm:spPr/>
    </dgm:pt>
    <dgm:pt modelId="{1712B434-DA0D-4870-B48C-A9673C012A67}" type="pres">
      <dgm:prSet presAssocID="{05E84847-166C-4C11-8FBB-D1717ACDDADC}" presName="Name23" presStyleLbl="parChTrans1D4" presStyleIdx="4" presStyleCnt="9"/>
      <dgm:spPr/>
      <dgm:t>
        <a:bodyPr/>
        <a:lstStyle/>
        <a:p>
          <a:endParaRPr lang="en-US"/>
        </a:p>
      </dgm:t>
    </dgm:pt>
    <dgm:pt modelId="{96A91DA4-F195-490F-B593-469EF695C101}" type="pres">
      <dgm:prSet presAssocID="{20248E76-7DF7-4DDF-924C-878D8B52A8C5}" presName="hierRoot4" presStyleCnt="0"/>
      <dgm:spPr/>
    </dgm:pt>
    <dgm:pt modelId="{F41C7D00-1AA7-43BE-B920-7CE2D7A2F5C6}" type="pres">
      <dgm:prSet presAssocID="{20248E76-7DF7-4DDF-924C-878D8B52A8C5}" presName="composite4" presStyleCnt="0"/>
      <dgm:spPr/>
    </dgm:pt>
    <dgm:pt modelId="{1A48D4BF-B93B-4C7D-AA2E-8F37F29EE81E}" type="pres">
      <dgm:prSet presAssocID="{20248E76-7DF7-4DDF-924C-878D8B52A8C5}" presName="background4" presStyleLbl="node4" presStyleIdx="4" presStyleCnt="9"/>
      <dgm:spPr/>
    </dgm:pt>
    <dgm:pt modelId="{6BF677D2-0E8C-42D1-B186-95D301D77BAB}" type="pres">
      <dgm:prSet presAssocID="{20248E76-7DF7-4DDF-924C-878D8B52A8C5}" presName="text4" presStyleLbl="fgAcc4" presStyleIdx="4" presStyleCnt="9" custScaleX="67145" custScaleY="2241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4CAD0A-80C0-441A-BDCC-6FA0023E1F1C}" type="pres">
      <dgm:prSet presAssocID="{20248E76-7DF7-4DDF-924C-878D8B52A8C5}" presName="hierChild5" presStyleCnt="0"/>
      <dgm:spPr/>
    </dgm:pt>
    <dgm:pt modelId="{19CB8EF1-1606-43F7-AE6C-D8844852E7BA}" type="pres">
      <dgm:prSet presAssocID="{9BB20267-0122-4344-B8E1-D60A662FD94F}" presName="Name23" presStyleLbl="parChTrans1D4" presStyleIdx="5" presStyleCnt="9"/>
      <dgm:spPr/>
      <dgm:t>
        <a:bodyPr/>
        <a:lstStyle/>
        <a:p>
          <a:endParaRPr lang="en-US"/>
        </a:p>
      </dgm:t>
    </dgm:pt>
    <dgm:pt modelId="{C4F2D936-3F79-4DBB-ACD5-BD9A59A5A0FA}" type="pres">
      <dgm:prSet presAssocID="{1AC0549F-CAC4-4F04-835B-3CE5CE092D49}" presName="hierRoot4" presStyleCnt="0"/>
      <dgm:spPr/>
    </dgm:pt>
    <dgm:pt modelId="{B20F936D-5F3E-4E13-8C23-4D5FC13BB540}" type="pres">
      <dgm:prSet presAssocID="{1AC0549F-CAC4-4F04-835B-3CE5CE092D49}" presName="composite4" presStyleCnt="0"/>
      <dgm:spPr/>
    </dgm:pt>
    <dgm:pt modelId="{F0A5DD8D-4617-4B25-A1BC-A07E656BA4E5}" type="pres">
      <dgm:prSet presAssocID="{1AC0549F-CAC4-4F04-835B-3CE5CE092D49}" presName="background4" presStyleLbl="node4" presStyleIdx="5" presStyleCnt="9"/>
      <dgm:spPr/>
    </dgm:pt>
    <dgm:pt modelId="{C24CBC3D-CD19-40AE-B241-62A9FA060B44}" type="pres">
      <dgm:prSet presAssocID="{1AC0549F-CAC4-4F04-835B-3CE5CE092D49}" presName="text4" presStyleLbl="fgAcc4" presStyleIdx="5" presStyleCnt="9" custScaleX="67145" custScaleY="2241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526142-905D-4487-A5DC-D3471DA70A65}" type="pres">
      <dgm:prSet presAssocID="{1AC0549F-CAC4-4F04-835B-3CE5CE092D49}" presName="hierChild5" presStyleCnt="0"/>
      <dgm:spPr/>
    </dgm:pt>
    <dgm:pt modelId="{48056A4C-12C4-4816-875F-28204F4E06B1}" type="pres">
      <dgm:prSet presAssocID="{21C30A47-B28E-423E-BFAA-553F9736319C}" presName="Name23" presStyleLbl="parChTrans1D4" presStyleIdx="6" presStyleCnt="9"/>
      <dgm:spPr/>
      <dgm:t>
        <a:bodyPr/>
        <a:lstStyle/>
        <a:p>
          <a:endParaRPr lang="en-US"/>
        </a:p>
      </dgm:t>
    </dgm:pt>
    <dgm:pt modelId="{817A7274-540E-41FC-80E4-5B4341AC1E0A}" type="pres">
      <dgm:prSet presAssocID="{5A12D6FE-F95C-40B4-BE4A-1B61D78CC316}" presName="hierRoot4" presStyleCnt="0"/>
      <dgm:spPr/>
    </dgm:pt>
    <dgm:pt modelId="{E8F63131-727A-4738-97FD-099D3CC0870E}" type="pres">
      <dgm:prSet presAssocID="{5A12D6FE-F95C-40B4-BE4A-1B61D78CC316}" presName="composite4" presStyleCnt="0"/>
      <dgm:spPr/>
    </dgm:pt>
    <dgm:pt modelId="{F1422ED6-2B3E-4E3A-97AB-CF6EAAC3FE52}" type="pres">
      <dgm:prSet presAssocID="{5A12D6FE-F95C-40B4-BE4A-1B61D78CC316}" presName="background4" presStyleLbl="node4" presStyleIdx="6" presStyleCnt="9"/>
      <dgm:spPr/>
    </dgm:pt>
    <dgm:pt modelId="{637A15C7-EA19-41AC-819E-D532FC9FA232}" type="pres">
      <dgm:prSet presAssocID="{5A12D6FE-F95C-40B4-BE4A-1B61D78CC316}" presName="text4" presStyleLbl="fgAcc4" presStyleIdx="6" presStyleCnt="9" custScaleX="1588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4DE22B-8E47-4AF3-91DC-3DB53A1D19F9}" type="pres">
      <dgm:prSet presAssocID="{5A12D6FE-F95C-40B4-BE4A-1B61D78CC316}" presName="hierChild5" presStyleCnt="0"/>
      <dgm:spPr/>
    </dgm:pt>
    <dgm:pt modelId="{26F4A5C0-B1FE-4D56-B464-A844F525B3A1}" type="pres">
      <dgm:prSet presAssocID="{1095E0A3-E355-4E0A-AB00-EB153FD5668D}" presName="Name23" presStyleLbl="parChTrans1D4" presStyleIdx="7" presStyleCnt="9"/>
      <dgm:spPr/>
      <dgm:t>
        <a:bodyPr/>
        <a:lstStyle/>
        <a:p>
          <a:endParaRPr lang="en-US"/>
        </a:p>
      </dgm:t>
    </dgm:pt>
    <dgm:pt modelId="{9F157B3B-A2EA-4382-94B9-9C553553F619}" type="pres">
      <dgm:prSet presAssocID="{3E86A089-0AA9-45C1-940A-3D24613821EC}" presName="hierRoot4" presStyleCnt="0"/>
      <dgm:spPr/>
    </dgm:pt>
    <dgm:pt modelId="{9FD72421-11B3-4672-A212-B661583EFB63}" type="pres">
      <dgm:prSet presAssocID="{3E86A089-0AA9-45C1-940A-3D24613821EC}" presName="composite4" presStyleCnt="0"/>
      <dgm:spPr/>
    </dgm:pt>
    <dgm:pt modelId="{5991B31E-CB3A-4E86-85B2-B8FBE898D7B5}" type="pres">
      <dgm:prSet presAssocID="{3E86A089-0AA9-45C1-940A-3D24613821EC}" presName="background4" presStyleLbl="node4" presStyleIdx="7" presStyleCnt="9"/>
      <dgm:spPr/>
    </dgm:pt>
    <dgm:pt modelId="{AC029F98-1987-4D0B-81ED-577DDCEB2F76}" type="pres">
      <dgm:prSet presAssocID="{3E86A089-0AA9-45C1-940A-3D24613821EC}" presName="text4" presStyleLbl="fgAcc4" presStyleIdx="7" presStyleCnt="9" custScaleX="67145" custScaleY="2241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A11F6E-90CD-42A2-9708-AA6F631C9B26}" type="pres">
      <dgm:prSet presAssocID="{3E86A089-0AA9-45C1-940A-3D24613821EC}" presName="hierChild5" presStyleCnt="0"/>
      <dgm:spPr/>
    </dgm:pt>
    <dgm:pt modelId="{381681C2-41A6-4D19-9392-8D1F805EB7A6}" type="pres">
      <dgm:prSet presAssocID="{19F91030-B85A-4757-9E27-E0DF26D9B2DC}" presName="Name23" presStyleLbl="parChTrans1D4" presStyleIdx="8" presStyleCnt="9"/>
      <dgm:spPr/>
      <dgm:t>
        <a:bodyPr/>
        <a:lstStyle/>
        <a:p>
          <a:endParaRPr lang="en-US"/>
        </a:p>
      </dgm:t>
    </dgm:pt>
    <dgm:pt modelId="{BA8E7376-59E0-4B99-B857-B34B174F4672}" type="pres">
      <dgm:prSet presAssocID="{A852BE48-BC2F-483A-B3FE-50FC2687EFE4}" presName="hierRoot4" presStyleCnt="0"/>
      <dgm:spPr/>
    </dgm:pt>
    <dgm:pt modelId="{A8DD1B81-6E8E-4AEC-9F7F-E9C6DA263261}" type="pres">
      <dgm:prSet presAssocID="{A852BE48-BC2F-483A-B3FE-50FC2687EFE4}" presName="composite4" presStyleCnt="0"/>
      <dgm:spPr/>
    </dgm:pt>
    <dgm:pt modelId="{B9B5D19D-F8C4-463F-AA30-B9DF4E8C4A00}" type="pres">
      <dgm:prSet presAssocID="{A852BE48-BC2F-483A-B3FE-50FC2687EFE4}" presName="background4" presStyleLbl="node4" presStyleIdx="8" presStyleCnt="9"/>
      <dgm:spPr/>
    </dgm:pt>
    <dgm:pt modelId="{566C0B32-3B4F-4102-98D3-75E094B0FC5E}" type="pres">
      <dgm:prSet presAssocID="{A852BE48-BC2F-483A-B3FE-50FC2687EFE4}" presName="text4" presStyleLbl="fgAcc4" presStyleIdx="8" presStyleCnt="9" custScaleX="67145" custScaleY="2241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82C26B-87F9-49B5-AC18-AC864962D432}" type="pres">
      <dgm:prSet presAssocID="{A852BE48-BC2F-483A-B3FE-50FC2687EFE4}" presName="hierChild5" presStyleCnt="0"/>
      <dgm:spPr/>
    </dgm:pt>
    <dgm:pt modelId="{BDBD8940-ED5E-4D71-8006-996EFF63504D}" type="pres">
      <dgm:prSet presAssocID="{D1431D0E-9797-4704-9696-0B69CB5FC5BC}" presName="Name10" presStyleLbl="parChTrans1D2" presStyleIdx="1" presStyleCnt="2"/>
      <dgm:spPr/>
      <dgm:t>
        <a:bodyPr/>
        <a:lstStyle/>
        <a:p>
          <a:endParaRPr lang="en-US"/>
        </a:p>
      </dgm:t>
    </dgm:pt>
    <dgm:pt modelId="{73F4DB0B-96D4-4B9E-8301-3A4E343A9B39}" type="pres">
      <dgm:prSet presAssocID="{286B80B2-DDC5-4CED-A513-E4D65083E9E9}" presName="hierRoot2" presStyleCnt="0"/>
      <dgm:spPr/>
    </dgm:pt>
    <dgm:pt modelId="{E8C1A060-3474-49A2-B41C-8202FD6BA6B4}" type="pres">
      <dgm:prSet presAssocID="{286B80B2-DDC5-4CED-A513-E4D65083E9E9}" presName="composite2" presStyleCnt="0"/>
      <dgm:spPr/>
    </dgm:pt>
    <dgm:pt modelId="{C5F9ABFA-0CAB-4424-B0B1-0BD6112999C0}" type="pres">
      <dgm:prSet presAssocID="{286B80B2-DDC5-4CED-A513-E4D65083E9E9}" presName="background2" presStyleLbl="node2" presStyleIdx="1" presStyleCnt="2"/>
      <dgm:spPr/>
    </dgm:pt>
    <dgm:pt modelId="{66266890-ADC5-4998-B943-5D2BD72E2A2E}" type="pres">
      <dgm:prSet presAssocID="{286B80B2-DDC5-4CED-A513-E4D65083E9E9}" presName="text2" presStyleLbl="fgAcc2" presStyleIdx="1" presStyleCnt="2" custScaleX="21038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36F3CF-C69A-49A7-83D8-B2B2C8C16480}" type="pres">
      <dgm:prSet presAssocID="{286B80B2-DDC5-4CED-A513-E4D65083E9E9}" presName="hierChild3" presStyleCnt="0"/>
      <dgm:spPr/>
    </dgm:pt>
    <dgm:pt modelId="{F4B850DC-9F03-4654-976D-521F03FED1C9}" type="pres">
      <dgm:prSet presAssocID="{68E2798A-F92F-4177-AAAA-57A2EF13C467}" presName="Name17" presStyleLbl="parChTrans1D3" presStyleIdx="3" presStyleCnt="5"/>
      <dgm:spPr/>
      <dgm:t>
        <a:bodyPr/>
        <a:lstStyle/>
        <a:p>
          <a:endParaRPr lang="en-US"/>
        </a:p>
      </dgm:t>
    </dgm:pt>
    <dgm:pt modelId="{87592013-5DF3-4846-B2FD-3CB33401E66C}" type="pres">
      <dgm:prSet presAssocID="{1378BB24-1485-4E17-8A3F-85D827676AF8}" presName="hierRoot3" presStyleCnt="0"/>
      <dgm:spPr/>
    </dgm:pt>
    <dgm:pt modelId="{36250E1E-229F-4CF5-8072-CA2AD073E452}" type="pres">
      <dgm:prSet presAssocID="{1378BB24-1485-4E17-8A3F-85D827676AF8}" presName="composite3" presStyleCnt="0"/>
      <dgm:spPr/>
    </dgm:pt>
    <dgm:pt modelId="{6E592D64-6F05-4715-8A5F-44C870FE184F}" type="pres">
      <dgm:prSet presAssocID="{1378BB24-1485-4E17-8A3F-85D827676AF8}" presName="background3" presStyleLbl="node3" presStyleIdx="3" presStyleCnt="5"/>
      <dgm:spPr/>
    </dgm:pt>
    <dgm:pt modelId="{1772890E-730F-435D-9190-C487855DA6F8}" type="pres">
      <dgm:prSet presAssocID="{1378BB24-1485-4E17-8A3F-85D827676AF8}" presName="text3" presStyleLbl="fgAcc3" presStyleIdx="3" presStyleCnt="5" custScaleX="1354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139EDB-D285-4ACA-B4CA-5622465F847E}" type="pres">
      <dgm:prSet presAssocID="{1378BB24-1485-4E17-8A3F-85D827676AF8}" presName="hierChild4" presStyleCnt="0"/>
      <dgm:spPr/>
    </dgm:pt>
    <dgm:pt modelId="{BFD3469C-8C97-4D34-BF5B-CA00F62CA23B}" type="pres">
      <dgm:prSet presAssocID="{1095D330-7125-41A4-B87E-A5DD9350B286}" presName="Name17" presStyleLbl="parChTrans1D3" presStyleIdx="4" presStyleCnt="5"/>
      <dgm:spPr/>
      <dgm:t>
        <a:bodyPr/>
        <a:lstStyle/>
        <a:p>
          <a:endParaRPr lang="en-US"/>
        </a:p>
      </dgm:t>
    </dgm:pt>
    <dgm:pt modelId="{5CF81E65-BB46-4143-B238-A640E32EABBB}" type="pres">
      <dgm:prSet presAssocID="{DD9C016D-8AC6-4F02-A304-2B0F5F3D824C}" presName="hierRoot3" presStyleCnt="0"/>
      <dgm:spPr/>
    </dgm:pt>
    <dgm:pt modelId="{6550B12D-CAA0-4610-9494-02B175318D39}" type="pres">
      <dgm:prSet presAssocID="{DD9C016D-8AC6-4F02-A304-2B0F5F3D824C}" presName="composite3" presStyleCnt="0"/>
      <dgm:spPr/>
    </dgm:pt>
    <dgm:pt modelId="{7A984E36-DD7F-4C75-8B60-6118E75A3799}" type="pres">
      <dgm:prSet presAssocID="{DD9C016D-8AC6-4F02-A304-2B0F5F3D824C}" presName="background3" presStyleLbl="node3" presStyleIdx="4" presStyleCnt="5"/>
      <dgm:spPr/>
    </dgm:pt>
    <dgm:pt modelId="{9FEBD773-621A-4DBA-8ACB-EED9C1C46972}" type="pres">
      <dgm:prSet presAssocID="{DD9C016D-8AC6-4F02-A304-2B0F5F3D824C}" presName="text3" presStyleLbl="fgAcc3" presStyleIdx="4" presStyleCnt="5" custScaleX="15353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614C93-85AF-44A9-9822-AE462230A507}" type="pres">
      <dgm:prSet presAssocID="{DD9C016D-8AC6-4F02-A304-2B0F5F3D824C}" presName="hierChild4" presStyleCnt="0"/>
      <dgm:spPr/>
    </dgm:pt>
  </dgm:ptLst>
  <dgm:cxnLst>
    <dgm:cxn modelId="{5FF9B850-6B14-4378-9BAE-2C23AEAF5DBD}" srcId="{5795F633-468B-499D-8D72-8B5D1EEEFD5C}" destId="{AD8C01B4-15E7-40FC-B522-E19AB1A7D16E}" srcOrd="1" destOrd="0" parTransId="{C0621FFC-05A8-41BD-B34B-2220E635EC55}" sibTransId="{FA83243A-9BD3-46CF-9A8C-803C70683971}"/>
    <dgm:cxn modelId="{6E123D53-D2EE-4FCA-8416-E4383578BF5B}" srcId="{155E89BF-092B-468F-AE0F-4D3F65FC49AB}" destId="{D2566D16-CC39-4780-AFB2-0D365FC4E5F5}" srcOrd="1" destOrd="0" parTransId="{0DDDE5B6-4626-43A9-A8CB-700E92F6B78B}" sibTransId="{D6818F96-03CD-4518-BB42-DB365D2D50BF}"/>
    <dgm:cxn modelId="{AA9FBF5F-916B-477A-B8BB-F0EF96C65ACF}" type="presOf" srcId="{5795F633-468B-499D-8D72-8B5D1EEEFD5C}" destId="{9833F3C8-556F-411F-8B36-391699B0810F}" srcOrd="0" destOrd="0" presId="urn:microsoft.com/office/officeart/2005/8/layout/hierarchy1"/>
    <dgm:cxn modelId="{6CE46004-FB5C-4A81-B5F1-6F86FFD719C5}" type="presOf" srcId="{C0621FFC-05A8-41BD-B34B-2220E635EC55}" destId="{5355E809-DBFE-4550-95B0-3BB97A329725}" srcOrd="0" destOrd="0" presId="urn:microsoft.com/office/officeart/2005/8/layout/hierarchy1"/>
    <dgm:cxn modelId="{7F959B2B-0073-4CAB-AD51-27C0F427705F}" type="presOf" srcId="{5D9B6C97-5227-4DB1-A891-9EE24DC90C0E}" destId="{5B9975DC-D4E8-4F8F-BD35-CBB9177F135C}" srcOrd="0" destOrd="0" presId="urn:microsoft.com/office/officeart/2005/8/layout/hierarchy1"/>
    <dgm:cxn modelId="{EF254077-E377-40A0-B6CB-34E424AAD2AC}" srcId="{286B80B2-DDC5-4CED-A513-E4D65083E9E9}" destId="{1378BB24-1485-4E17-8A3F-85D827676AF8}" srcOrd="0" destOrd="0" parTransId="{68E2798A-F92F-4177-AAAA-57A2EF13C467}" sibTransId="{1101236F-470E-486F-9280-57B61AAD3AB1}"/>
    <dgm:cxn modelId="{C9AAE2C3-5FA0-4E2E-9D40-659B7627D88E}" type="presOf" srcId="{9BB20267-0122-4344-B8E1-D60A662FD94F}" destId="{19CB8EF1-1606-43F7-AE6C-D8844852E7BA}" srcOrd="0" destOrd="0" presId="urn:microsoft.com/office/officeart/2005/8/layout/hierarchy1"/>
    <dgm:cxn modelId="{522090EF-788E-4314-B76A-E8FD4C13FCD8}" type="presOf" srcId="{D40509B2-8229-41A5-8027-0CCC3AD0811B}" destId="{A93BE0F1-EB14-4FC0-84D6-4C668B0E084E}" srcOrd="0" destOrd="0" presId="urn:microsoft.com/office/officeart/2005/8/layout/hierarchy1"/>
    <dgm:cxn modelId="{1E91F6F2-01DA-408A-8DD7-4D48D625EE88}" srcId="{5A12D6FE-F95C-40B4-BE4A-1B61D78CC316}" destId="{A852BE48-BC2F-483A-B3FE-50FC2687EFE4}" srcOrd="1" destOrd="0" parTransId="{19F91030-B85A-4757-9E27-E0DF26D9B2DC}" sibTransId="{44A1A269-E7F2-4C52-A44D-6BC246CB86E4}"/>
    <dgm:cxn modelId="{71299BAF-3EFA-4449-9404-DD68B20B52AF}" type="presOf" srcId="{0DDDE5B6-4626-43A9-A8CB-700E92F6B78B}" destId="{A4479130-413D-4ABE-953C-4D3BFDEA9B3D}" srcOrd="0" destOrd="0" presId="urn:microsoft.com/office/officeart/2005/8/layout/hierarchy1"/>
    <dgm:cxn modelId="{343B3A7B-505B-41A9-BE22-B92E62EAACB8}" type="presOf" srcId="{D3D26B17-8384-488C-A38F-3C16A35AAD86}" destId="{502BEB6C-A0F5-4999-8B69-F168C5684D9B}" srcOrd="0" destOrd="0" presId="urn:microsoft.com/office/officeart/2005/8/layout/hierarchy1"/>
    <dgm:cxn modelId="{F07018F7-4939-46F6-B62E-4CBAAEEF1AF3}" type="presOf" srcId="{950851CA-0F00-4DDD-91E6-F00AF8A80222}" destId="{139C74B9-8484-4E8A-B97D-8C25072C1960}" srcOrd="0" destOrd="0" presId="urn:microsoft.com/office/officeart/2005/8/layout/hierarchy1"/>
    <dgm:cxn modelId="{47904BEF-8193-414C-8FBF-C2B2C7E92964}" type="presOf" srcId="{286B80B2-DDC5-4CED-A513-E4D65083E9E9}" destId="{66266890-ADC5-4998-B943-5D2BD72E2A2E}" srcOrd="0" destOrd="0" presId="urn:microsoft.com/office/officeart/2005/8/layout/hierarchy1"/>
    <dgm:cxn modelId="{7FEE024A-EF77-4EB6-A429-EA4298B3CF96}" type="presOf" srcId="{3E86A089-0AA9-45C1-940A-3D24613821EC}" destId="{AC029F98-1987-4D0B-81ED-577DDCEB2F76}" srcOrd="0" destOrd="0" presId="urn:microsoft.com/office/officeart/2005/8/layout/hierarchy1"/>
    <dgm:cxn modelId="{522DCA17-6850-40CD-87CC-6F5F06A55501}" type="presOf" srcId="{6F077DB6-0B95-48BD-B2A4-2D54E3F49F85}" destId="{A9662AE8-F5BE-40F7-A9F0-70CF49374DC3}" srcOrd="0" destOrd="0" presId="urn:microsoft.com/office/officeart/2005/8/layout/hierarchy1"/>
    <dgm:cxn modelId="{8E42FCE5-A038-4AEB-8CDA-49C1A9C1D33F}" srcId="{155E89BF-092B-468F-AE0F-4D3F65FC49AB}" destId="{5A12D6FE-F95C-40B4-BE4A-1B61D78CC316}" srcOrd="2" destOrd="0" parTransId="{21C30A47-B28E-423E-BFAA-553F9736319C}" sibTransId="{057BF29A-6B81-4CD1-AC80-1B7570274E17}"/>
    <dgm:cxn modelId="{4363F568-FC79-46AC-A2CC-262948D07843}" type="presOf" srcId="{F33383F2-444C-456B-B6F5-AFB37E320A44}" destId="{D93C8BCA-D729-4826-AA91-FFA913C6D87F}" srcOrd="0" destOrd="0" presId="urn:microsoft.com/office/officeart/2005/8/layout/hierarchy1"/>
    <dgm:cxn modelId="{90136E59-538E-4438-BAA7-88F68D7618C9}" type="presOf" srcId="{20248E76-7DF7-4DDF-924C-878D8B52A8C5}" destId="{6BF677D2-0E8C-42D1-B186-95D301D77BAB}" srcOrd="0" destOrd="0" presId="urn:microsoft.com/office/officeart/2005/8/layout/hierarchy1"/>
    <dgm:cxn modelId="{2B22992A-50C9-4ECB-8F52-0CC0623C4FEC}" type="presOf" srcId="{A852BE48-BC2F-483A-B3FE-50FC2687EFE4}" destId="{566C0B32-3B4F-4102-98D3-75E094B0FC5E}" srcOrd="0" destOrd="0" presId="urn:microsoft.com/office/officeart/2005/8/layout/hierarchy1"/>
    <dgm:cxn modelId="{BC060E57-67CD-4802-8D81-8CEBFFD510FE}" type="presOf" srcId="{A4332F7D-6E58-4F74-AEEB-E55EC8FCBA7A}" destId="{134D82BE-7925-4B6E-812C-D1102E9A0CB7}" srcOrd="0" destOrd="0" presId="urn:microsoft.com/office/officeart/2005/8/layout/hierarchy1"/>
    <dgm:cxn modelId="{88B77C99-53B7-4431-8F03-7B8EBC234215}" type="presOf" srcId="{3EFA382A-40D1-484B-AF7F-7950DC488C1C}" destId="{F3CB898D-E975-4A39-A41F-5CE77461E7EE}" srcOrd="0" destOrd="0" presId="urn:microsoft.com/office/officeart/2005/8/layout/hierarchy1"/>
    <dgm:cxn modelId="{13F69FA4-D700-4D9A-91BA-FDF099040641}" srcId="{5A12D6FE-F95C-40B4-BE4A-1B61D78CC316}" destId="{3E86A089-0AA9-45C1-940A-3D24613821EC}" srcOrd="0" destOrd="0" parTransId="{1095E0A3-E355-4E0A-AB00-EB153FD5668D}" sibTransId="{F8379239-0296-4D1B-AB83-44A6C4C4CEDC}"/>
    <dgm:cxn modelId="{1F301A71-3550-4253-984E-0BC55093374B}" srcId="{D40509B2-8229-41A5-8027-0CCC3AD0811B}" destId="{F33383F2-444C-456B-B6F5-AFB37E320A44}" srcOrd="1" destOrd="0" parTransId="{A4332F7D-6E58-4F74-AEEB-E55EC8FCBA7A}" sibTransId="{96B79F18-8037-4938-8178-63221A7B55E9}"/>
    <dgm:cxn modelId="{4152354D-288A-49BE-A116-5098615F3A18}" srcId="{2EB2A7D9-6A1A-4416-BCFE-42F3517884C9}" destId="{F9F356DF-2652-40E1-B598-7BE957D2C123}" srcOrd="0" destOrd="0" parTransId="{13400F3D-04EB-41E5-9E4E-8D7258E0B31B}" sibTransId="{51E34A43-A388-48EF-8D45-BC93AF04C251}"/>
    <dgm:cxn modelId="{BD984A70-DCC7-4549-99EC-A00EE6A845AF}" srcId="{F9F356DF-2652-40E1-B598-7BE957D2C123}" destId="{286B80B2-DDC5-4CED-A513-E4D65083E9E9}" srcOrd="1" destOrd="0" parTransId="{D1431D0E-9797-4704-9696-0B69CB5FC5BC}" sibTransId="{4AF537C5-92E0-4D75-8D97-D506400080B5}"/>
    <dgm:cxn modelId="{E9112498-50EC-4645-A51D-D0A072025BC1}" srcId="{155E89BF-092B-468F-AE0F-4D3F65FC49AB}" destId="{5795F633-468B-499D-8D72-8B5D1EEEFD5C}" srcOrd="0" destOrd="0" parTransId="{9605175C-8C22-4FD9-A8B0-A8D7E9D573D9}" sibTransId="{BE9CCBAA-9D33-4B13-8500-DEB7BA8614A4}"/>
    <dgm:cxn modelId="{5D4994DB-7531-4749-B21E-86335BDA3C34}" type="presOf" srcId="{21C30A47-B28E-423E-BFAA-553F9736319C}" destId="{48056A4C-12C4-4816-875F-28204F4E06B1}" srcOrd="0" destOrd="0" presId="urn:microsoft.com/office/officeart/2005/8/layout/hierarchy1"/>
    <dgm:cxn modelId="{052488C2-2FB9-49C1-92EF-4124C2A20C58}" type="presOf" srcId="{D2566D16-CC39-4780-AFB2-0D365FC4E5F5}" destId="{3E669B75-E5C4-4555-B957-03EE9482A7DC}" srcOrd="0" destOrd="0" presId="urn:microsoft.com/office/officeart/2005/8/layout/hierarchy1"/>
    <dgm:cxn modelId="{ABA5DDEF-F08B-4593-9F04-BE456083F0F7}" srcId="{D2566D16-CC39-4780-AFB2-0D365FC4E5F5}" destId="{20248E76-7DF7-4DDF-924C-878D8B52A8C5}" srcOrd="0" destOrd="0" parTransId="{05E84847-166C-4C11-8FBB-D1717ACDDADC}" sibTransId="{035DE4AC-B0D7-4BCE-B593-5FF9DB73932F}"/>
    <dgm:cxn modelId="{7912D846-ED71-4E6A-9111-2D3CFB3221E4}" srcId="{286B80B2-DDC5-4CED-A513-E4D65083E9E9}" destId="{DD9C016D-8AC6-4F02-A304-2B0F5F3D824C}" srcOrd="1" destOrd="0" parTransId="{1095D330-7125-41A4-B87E-A5DD9350B286}" sibTransId="{D6AB6544-10B1-4998-A6EC-272E87A825CD}"/>
    <dgm:cxn modelId="{A2F52A3F-594B-49D5-9608-B2DC6EDA56A5}" type="presOf" srcId="{1378BB24-1485-4E17-8A3F-85D827676AF8}" destId="{1772890E-730F-435D-9190-C487855DA6F8}" srcOrd="0" destOrd="0" presId="urn:microsoft.com/office/officeart/2005/8/layout/hierarchy1"/>
    <dgm:cxn modelId="{CD8304EC-9704-434A-AD60-87B465B76CA1}" type="presOf" srcId="{F9F356DF-2652-40E1-B598-7BE957D2C123}" destId="{643D5CE7-DA95-4AA5-ADC6-87C1270CBCC8}" srcOrd="0" destOrd="0" presId="urn:microsoft.com/office/officeart/2005/8/layout/hierarchy1"/>
    <dgm:cxn modelId="{794034D5-0FE3-4610-A46E-84103E9E3307}" type="presOf" srcId="{1AC0549F-CAC4-4F04-835B-3CE5CE092D49}" destId="{C24CBC3D-CD19-40AE-B241-62A9FA060B44}" srcOrd="0" destOrd="0" presId="urn:microsoft.com/office/officeart/2005/8/layout/hierarchy1"/>
    <dgm:cxn modelId="{A4E8F3A4-4B76-477E-A004-E9E0850EF3FD}" type="presOf" srcId="{68E2798A-F92F-4177-AAAA-57A2EF13C467}" destId="{F4B850DC-9F03-4654-976D-521F03FED1C9}" srcOrd="0" destOrd="0" presId="urn:microsoft.com/office/officeart/2005/8/layout/hierarchy1"/>
    <dgm:cxn modelId="{D325D99C-E905-46B9-AB7E-1E85776D2B75}" type="presOf" srcId="{5A12D6FE-F95C-40B4-BE4A-1B61D78CC316}" destId="{637A15C7-EA19-41AC-819E-D532FC9FA232}" srcOrd="0" destOrd="0" presId="urn:microsoft.com/office/officeart/2005/8/layout/hierarchy1"/>
    <dgm:cxn modelId="{2805ABC0-D726-4EAA-8DE0-C4B5E25C340B}" type="presOf" srcId="{1095D330-7125-41A4-B87E-A5DD9350B286}" destId="{BFD3469C-8C97-4D34-BF5B-CA00F62CA23B}" srcOrd="0" destOrd="0" presId="urn:microsoft.com/office/officeart/2005/8/layout/hierarchy1"/>
    <dgm:cxn modelId="{94931B49-B37C-4175-A43D-CD67A519435D}" type="presOf" srcId="{D1431D0E-9797-4704-9696-0B69CB5FC5BC}" destId="{BDBD8940-ED5E-4D71-8006-996EFF63504D}" srcOrd="0" destOrd="0" presId="urn:microsoft.com/office/officeart/2005/8/layout/hierarchy1"/>
    <dgm:cxn modelId="{038CDDCD-7980-40EF-A08F-FB08542DBCBC}" type="presOf" srcId="{19F91030-B85A-4757-9E27-E0DF26D9B2DC}" destId="{381681C2-41A6-4D19-9392-8D1F805EB7A6}" srcOrd="0" destOrd="0" presId="urn:microsoft.com/office/officeart/2005/8/layout/hierarchy1"/>
    <dgm:cxn modelId="{C3082E24-E43B-4BD3-A48D-91AFCBE351C8}" srcId="{F9F356DF-2652-40E1-B598-7BE957D2C123}" destId="{D40509B2-8229-41A5-8027-0CCC3AD0811B}" srcOrd="0" destOrd="0" parTransId="{3EFA382A-40D1-484B-AF7F-7950DC488C1C}" sibTransId="{8C65B857-A380-4275-83C3-BDAF26531DDA}"/>
    <dgm:cxn modelId="{B2DC76BB-369C-4C52-92EE-2D575885C34C}" type="presOf" srcId="{AD8C01B4-15E7-40FC-B522-E19AB1A7D16E}" destId="{5D50B5AF-C0CA-4978-86CD-1C00AAC92464}" srcOrd="0" destOrd="0" presId="urn:microsoft.com/office/officeart/2005/8/layout/hierarchy1"/>
    <dgm:cxn modelId="{FAB521CF-DAF5-4001-A6E1-456038FA38B5}" type="presOf" srcId="{155E89BF-092B-468F-AE0F-4D3F65FC49AB}" destId="{E5AD282E-D6DE-48EC-8B71-941132FC8576}" srcOrd="0" destOrd="0" presId="urn:microsoft.com/office/officeart/2005/8/layout/hierarchy1"/>
    <dgm:cxn modelId="{C0953F87-D2A7-4195-AA9A-C801CF7A9347}" type="presOf" srcId="{9605175C-8C22-4FD9-A8B0-A8D7E9D573D9}" destId="{4AA0015F-FAF1-4615-9FE5-9E64E58EEAB6}" srcOrd="0" destOrd="0" presId="urn:microsoft.com/office/officeart/2005/8/layout/hierarchy1"/>
    <dgm:cxn modelId="{BDF81E71-EF31-464C-ACD0-7931141A6A49}" srcId="{5795F633-468B-499D-8D72-8B5D1EEEFD5C}" destId="{5D9B6C97-5227-4DB1-A891-9EE24DC90C0E}" srcOrd="0" destOrd="0" parTransId="{950851CA-0F00-4DDD-91E6-F00AF8A80222}" sibTransId="{5D18BEAD-2A3F-48F1-B45C-F4ECEDC26F8C}"/>
    <dgm:cxn modelId="{DBBF4497-3ADB-4364-A564-985D51577E4E}" type="presOf" srcId="{05E84847-166C-4C11-8FBB-D1717ACDDADC}" destId="{1712B434-DA0D-4870-B48C-A9673C012A67}" srcOrd="0" destOrd="0" presId="urn:microsoft.com/office/officeart/2005/8/layout/hierarchy1"/>
    <dgm:cxn modelId="{BF92C828-9844-4B1F-BFAE-77A3F00A921E}" type="presOf" srcId="{2EB2A7D9-6A1A-4416-BCFE-42F3517884C9}" destId="{686C9668-5477-4420-B9F2-04617F60C67F}" srcOrd="0" destOrd="0" presId="urn:microsoft.com/office/officeart/2005/8/layout/hierarchy1"/>
    <dgm:cxn modelId="{074A41B8-9446-4208-B4D6-2F0844547ED4}" srcId="{D2566D16-CC39-4780-AFB2-0D365FC4E5F5}" destId="{1AC0549F-CAC4-4F04-835B-3CE5CE092D49}" srcOrd="1" destOrd="0" parTransId="{9BB20267-0122-4344-B8E1-D60A662FD94F}" sibTransId="{B123FBFC-49A2-4659-8C6C-B5E10EC5E155}"/>
    <dgm:cxn modelId="{CEBE3D91-8406-4BA5-B525-818CBEC321CB}" type="presOf" srcId="{1095E0A3-E355-4E0A-AB00-EB153FD5668D}" destId="{26F4A5C0-B1FE-4D56-B464-A844F525B3A1}" srcOrd="0" destOrd="0" presId="urn:microsoft.com/office/officeart/2005/8/layout/hierarchy1"/>
    <dgm:cxn modelId="{50164CEE-0B38-458D-8CCB-5DFD5796089B}" type="presOf" srcId="{DD9C016D-8AC6-4F02-A304-2B0F5F3D824C}" destId="{9FEBD773-621A-4DBA-8ACB-EED9C1C46972}" srcOrd="0" destOrd="0" presId="urn:microsoft.com/office/officeart/2005/8/layout/hierarchy1"/>
    <dgm:cxn modelId="{1330F01E-C202-4185-A52D-9C025F7F715E}" type="presOf" srcId="{ADADC1EE-ACCA-47BA-8123-A96A66B55256}" destId="{18A2ABD7-A57F-49C8-B621-ECE9B7096DC3}" srcOrd="0" destOrd="0" presId="urn:microsoft.com/office/officeart/2005/8/layout/hierarchy1"/>
    <dgm:cxn modelId="{4FC78B80-FE84-42C9-93BC-9AFD4DAFA7D9}" srcId="{D40509B2-8229-41A5-8027-0CCC3AD0811B}" destId="{6F077DB6-0B95-48BD-B2A4-2D54E3F49F85}" srcOrd="0" destOrd="0" parTransId="{ADADC1EE-ACCA-47BA-8123-A96A66B55256}" sibTransId="{4F92F545-178B-4A18-BDD6-8A9CE0A819AA}"/>
    <dgm:cxn modelId="{311A3223-26B9-4500-AF96-184433D3A965}" srcId="{D40509B2-8229-41A5-8027-0CCC3AD0811B}" destId="{155E89BF-092B-468F-AE0F-4D3F65FC49AB}" srcOrd="2" destOrd="0" parTransId="{D3D26B17-8384-488C-A38F-3C16A35AAD86}" sibTransId="{A8DC531A-11C2-48D2-9DA7-8F4484FBC03C}"/>
    <dgm:cxn modelId="{3C367863-99FE-4518-9949-B48C3F86E621}" type="presParOf" srcId="{686C9668-5477-4420-B9F2-04617F60C67F}" destId="{CD1F6830-727A-48E3-874F-10B372267EDE}" srcOrd="0" destOrd="0" presId="urn:microsoft.com/office/officeart/2005/8/layout/hierarchy1"/>
    <dgm:cxn modelId="{F0EABA25-A34D-49BD-8F1F-5338F069C054}" type="presParOf" srcId="{CD1F6830-727A-48E3-874F-10B372267EDE}" destId="{7276781B-31AA-41B8-9A1A-18BED99D5D8A}" srcOrd="0" destOrd="0" presId="urn:microsoft.com/office/officeart/2005/8/layout/hierarchy1"/>
    <dgm:cxn modelId="{F5BEA2A3-28E5-480B-BFAB-5A4AD7E721F8}" type="presParOf" srcId="{7276781B-31AA-41B8-9A1A-18BED99D5D8A}" destId="{92DCCC74-37B6-4B8A-8B1E-294E83FA9209}" srcOrd="0" destOrd="0" presId="urn:microsoft.com/office/officeart/2005/8/layout/hierarchy1"/>
    <dgm:cxn modelId="{761C3D3D-7A9F-4BA0-BD99-4F279C7949E6}" type="presParOf" srcId="{7276781B-31AA-41B8-9A1A-18BED99D5D8A}" destId="{643D5CE7-DA95-4AA5-ADC6-87C1270CBCC8}" srcOrd="1" destOrd="0" presId="urn:microsoft.com/office/officeart/2005/8/layout/hierarchy1"/>
    <dgm:cxn modelId="{2F4A119D-0F60-47B0-A4D2-8C002893274A}" type="presParOf" srcId="{CD1F6830-727A-48E3-874F-10B372267EDE}" destId="{6B73469E-5379-4FD1-8D53-B295A9FB154E}" srcOrd="1" destOrd="0" presId="urn:microsoft.com/office/officeart/2005/8/layout/hierarchy1"/>
    <dgm:cxn modelId="{78ADFA12-FCDE-4A92-9725-9C9988F9A379}" type="presParOf" srcId="{6B73469E-5379-4FD1-8D53-B295A9FB154E}" destId="{F3CB898D-E975-4A39-A41F-5CE77461E7EE}" srcOrd="0" destOrd="0" presId="urn:microsoft.com/office/officeart/2005/8/layout/hierarchy1"/>
    <dgm:cxn modelId="{EBC1BA9D-802B-4CCD-897E-7837529D545E}" type="presParOf" srcId="{6B73469E-5379-4FD1-8D53-B295A9FB154E}" destId="{4BA66773-BF26-4953-9CA4-D7144B6D44FF}" srcOrd="1" destOrd="0" presId="urn:microsoft.com/office/officeart/2005/8/layout/hierarchy1"/>
    <dgm:cxn modelId="{9F74826D-B1F7-4E4F-BF0F-3ADB1155BEE3}" type="presParOf" srcId="{4BA66773-BF26-4953-9CA4-D7144B6D44FF}" destId="{0919BD4D-9183-4312-95AC-2845B92C65B1}" srcOrd="0" destOrd="0" presId="urn:microsoft.com/office/officeart/2005/8/layout/hierarchy1"/>
    <dgm:cxn modelId="{0A3B523B-9381-4BA1-B460-4DDDD8638167}" type="presParOf" srcId="{0919BD4D-9183-4312-95AC-2845B92C65B1}" destId="{8BDA635E-BAD7-4537-A53C-898D26792771}" srcOrd="0" destOrd="0" presId="urn:microsoft.com/office/officeart/2005/8/layout/hierarchy1"/>
    <dgm:cxn modelId="{CF6C6D3C-E6C6-4CCC-AF9A-A04D667DC399}" type="presParOf" srcId="{0919BD4D-9183-4312-95AC-2845B92C65B1}" destId="{A93BE0F1-EB14-4FC0-84D6-4C668B0E084E}" srcOrd="1" destOrd="0" presId="urn:microsoft.com/office/officeart/2005/8/layout/hierarchy1"/>
    <dgm:cxn modelId="{9EAE510D-BA40-4307-9657-A66AA822A98B}" type="presParOf" srcId="{4BA66773-BF26-4953-9CA4-D7144B6D44FF}" destId="{6B71B2AB-0F34-41B6-AF80-4415B6D2E770}" srcOrd="1" destOrd="0" presId="urn:microsoft.com/office/officeart/2005/8/layout/hierarchy1"/>
    <dgm:cxn modelId="{99BF0D39-BAF9-4197-BDF1-E96CDFDF7E20}" type="presParOf" srcId="{6B71B2AB-0F34-41B6-AF80-4415B6D2E770}" destId="{18A2ABD7-A57F-49C8-B621-ECE9B7096DC3}" srcOrd="0" destOrd="0" presId="urn:microsoft.com/office/officeart/2005/8/layout/hierarchy1"/>
    <dgm:cxn modelId="{32FC7420-DC3E-42FD-A8A1-98A3E1E86E7F}" type="presParOf" srcId="{6B71B2AB-0F34-41B6-AF80-4415B6D2E770}" destId="{EE5F3A14-59D4-426A-83F7-CA3E283C3013}" srcOrd="1" destOrd="0" presId="urn:microsoft.com/office/officeart/2005/8/layout/hierarchy1"/>
    <dgm:cxn modelId="{B9A752FA-63A3-49F4-A266-F0B4F919F8E1}" type="presParOf" srcId="{EE5F3A14-59D4-426A-83F7-CA3E283C3013}" destId="{5BA925E8-39A9-4E95-B560-626F04D59584}" srcOrd="0" destOrd="0" presId="urn:microsoft.com/office/officeart/2005/8/layout/hierarchy1"/>
    <dgm:cxn modelId="{604EC4B4-1C05-4D6B-B47C-F86DE1C9AB97}" type="presParOf" srcId="{5BA925E8-39A9-4E95-B560-626F04D59584}" destId="{412E5D71-A1E6-4BD9-A130-1ABA6EE36397}" srcOrd="0" destOrd="0" presId="urn:microsoft.com/office/officeart/2005/8/layout/hierarchy1"/>
    <dgm:cxn modelId="{98564CE8-8CAE-48AB-8DEE-44540F626AC6}" type="presParOf" srcId="{5BA925E8-39A9-4E95-B560-626F04D59584}" destId="{A9662AE8-F5BE-40F7-A9F0-70CF49374DC3}" srcOrd="1" destOrd="0" presId="urn:microsoft.com/office/officeart/2005/8/layout/hierarchy1"/>
    <dgm:cxn modelId="{F34B61D1-4814-43F6-BCF6-4D62D128C580}" type="presParOf" srcId="{EE5F3A14-59D4-426A-83F7-CA3E283C3013}" destId="{2CD909BC-A207-4747-914E-D386879C252C}" srcOrd="1" destOrd="0" presId="urn:microsoft.com/office/officeart/2005/8/layout/hierarchy1"/>
    <dgm:cxn modelId="{656FFD26-A687-4C3E-A313-A0BF5B44B621}" type="presParOf" srcId="{6B71B2AB-0F34-41B6-AF80-4415B6D2E770}" destId="{134D82BE-7925-4B6E-812C-D1102E9A0CB7}" srcOrd="2" destOrd="0" presId="urn:microsoft.com/office/officeart/2005/8/layout/hierarchy1"/>
    <dgm:cxn modelId="{7D10DD82-812A-48CF-A512-6A0900D98592}" type="presParOf" srcId="{6B71B2AB-0F34-41B6-AF80-4415B6D2E770}" destId="{E6DE453A-1EC3-40FE-96AF-9DA02C490807}" srcOrd="3" destOrd="0" presId="urn:microsoft.com/office/officeart/2005/8/layout/hierarchy1"/>
    <dgm:cxn modelId="{11E5AAF7-B43F-4597-81ED-FB41383C8B90}" type="presParOf" srcId="{E6DE453A-1EC3-40FE-96AF-9DA02C490807}" destId="{646C3D0F-BEBE-465A-91D7-334D0043D5D1}" srcOrd="0" destOrd="0" presId="urn:microsoft.com/office/officeart/2005/8/layout/hierarchy1"/>
    <dgm:cxn modelId="{6CECFA5F-ED86-41B6-A807-561D309A66D8}" type="presParOf" srcId="{646C3D0F-BEBE-465A-91D7-334D0043D5D1}" destId="{9746C921-9E1B-49CA-B4C4-8B20F8A7C42D}" srcOrd="0" destOrd="0" presId="urn:microsoft.com/office/officeart/2005/8/layout/hierarchy1"/>
    <dgm:cxn modelId="{5ECD1EC8-24A1-4E2D-9F39-F5E2BFDE0B27}" type="presParOf" srcId="{646C3D0F-BEBE-465A-91D7-334D0043D5D1}" destId="{D93C8BCA-D729-4826-AA91-FFA913C6D87F}" srcOrd="1" destOrd="0" presId="urn:microsoft.com/office/officeart/2005/8/layout/hierarchy1"/>
    <dgm:cxn modelId="{2C5EC28B-6B9C-4970-92EC-EDB5CC09867A}" type="presParOf" srcId="{E6DE453A-1EC3-40FE-96AF-9DA02C490807}" destId="{56A3D6CF-91B1-4E69-A066-DBF1B9F138F3}" srcOrd="1" destOrd="0" presId="urn:microsoft.com/office/officeart/2005/8/layout/hierarchy1"/>
    <dgm:cxn modelId="{F16823EE-F7E5-4DCF-990E-E2B4401A1AB2}" type="presParOf" srcId="{6B71B2AB-0F34-41B6-AF80-4415B6D2E770}" destId="{502BEB6C-A0F5-4999-8B69-F168C5684D9B}" srcOrd="4" destOrd="0" presId="urn:microsoft.com/office/officeart/2005/8/layout/hierarchy1"/>
    <dgm:cxn modelId="{AFAF9ADD-86B3-4D4D-A5C6-C21E410F8C31}" type="presParOf" srcId="{6B71B2AB-0F34-41B6-AF80-4415B6D2E770}" destId="{003C34B2-AA12-42E7-BE6E-26ECD36B599D}" srcOrd="5" destOrd="0" presId="urn:microsoft.com/office/officeart/2005/8/layout/hierarchy1"/>
    <dgm:cxn modelId="{D211EA8A-8A00-4EE2-98D7-4662230C2A20}" type="presParOf" srcId="{003C34B2-AA12-42E7-BE6E-26ECD36B599D}" destId="{5675806A-1D11-4C17-8F2E-0565C614E8BC}" srcOrd="0" destOrd="0" presId="urn:microsoft.com/office/officeart/2005/8/layout/hierarchy1"/>
    <dgm:cxn modelId="{97D0BB92-BB8E-425E-ADB1-2A4B011A8D59}" type="presParOf" srcId="{5675806A-1D11-4C17-8F2E-0565C614E8BC}" destId="{DA2CD917-96DB-4F84-B2B9-DFE1B88A1108}" srcOrd="0" destOrd="0" presId="urn:microsoft.com/office/officeart/2005/8/layout/hierarchy1"/>
    <dgm:cxn modelId="{F9004BEC-04BA-4002-930A-632AD432978D}" type="presParOf" srcId="{5675806A-1D11-4C17-8F2E-0565C614E8BC}" destId="{E5AD282E-D6DE-48EC-8B71-941132FC8576}" srcOrd="1" destOrd="0" presId="urn:microsoft.com/office/officeart/2005/8/layout/hierarchy1"/>
    <dgm:cxn modelId="{92001CF0-B8E0-469E-A36F-59FF263D3D64}" type="presParOf" srcId="{003C34B2-AA12-42E7-BE6E-26ECD36B599D}" destId="{302BC16E-2DB6-45E5-8DE9-85B3F0E996B9}" srcOrd="1" destOrd="0" presId="urn:microsoft.com/office/officeart/2005/8/layout/hierarchy1"/>
    <dgm:cxn modelId="{4C56CD56-8B7A-48FC-87E1-1C3AC8DBE6EE}" type="presParOf" srcId="{302BC16E-2DB6-45E5-8DE9-85B3F0E996B9}" destId="{4AA0015F-FAF1-4615-9FE5-9E64E58EEAB6}" srcOrd="0" destOrd="0" presId="urn:microsoft.com/office/officeart/2005/8/layout/hierarchy1"/>
    <dgm:cxn modelId="{D82B98C9-3320-4781-A860-ABFDC8F72D21}" type="presParOf" srcId="{302BC16E-2DB6-45E5-8DE9-85B3F0E996B9}" destId="{1DF540DB-CB58-4E9A-9B77-36BF351FC848}" srcOrd="1" destOrd="0" presId="urn:microsoft.com/office/officeart/2005/8/layout/hierarchy1"/>
    <dgm:cxn modelId="{CFEF7318-8BFE-4DD1-91A0-B3C2BDDADF44}" type="presParOf" srcId="{1DF540DB-CB58-4E9A-9B77-36BF351FC848}" destId="{1D8745C0-39E4-4E73-A267-EB219B210FD5}" srcOrd="0" destOrd="0" presId="urn:microsoft.com/office/officeart/2005/8/layout/hierarchy1"/>
    <dgm:cxn modelId="{987CF597-12FA-4686-B46E-980FFFC05F9E}" type="presParOf" srcId="{1D8745C0-39E4-4E73-A267-EB219B210FD5}" destId="{853270E9-EE03-4912-9A75-41FD2169D66C}" srcOrd="0" destOrd="0" presId="urn:microsoft.com/office/officeart/2005/8/layout/hierarchy1"/>
    <dgm:cxn modelId="{B7F822B7-2F8B-473C-B616-236C75F2B414}" type="presParOf" srcId="{1D8745C0-39E4-4E73-A267-EB219B210FD5}" destId="{9833F3C8-556F-411F-8B36-391699B0810F}" srcOrd="1" destOrd="0" presId="urn:microsoft.com/office/officeart/2005/8/layout/hierarchy1"/>
    <dgm:cxn modelId="{7DB26857-B72A-42F5-BF98-E196C9D38D05}" type="presParOf" srcId="{1DF540DB-CB58-4E9A-9B77-36BF351FC848}" destId="{F1460A57-A8B7-407F-80DE-45C819FA5F2C}" srcOrd="1" destOrd="0" presId="urn:microsoft.com/office/officeart/2005/8/layout/hierarchy1"/>
    <dgm:cxn modelId="{301BC15A-01F0-475B-9514-F7BB03C48FB5}" type="presParOf" srcId="{F1460A57-A8B7-407F-80DE-45C819FA5F2C}" destId="{139C74B9-8484-4E8A-B97D-8C25072C1960}" srcOrd="0" destOrd="0" presId="urn:microsoft.com/office/officeart/2005/8/layout/hierarchy1"/>
    <dgm:cxn modelId="{35E8806C-5B44-41B5-A9E1-CE64DDB4B430}" type="presParOf" srcId="{F1460A57-A8B7-407F-80DE-45C819FA5F2C}" destId="{AA767181-49F5-420F-BF9B-4AA12DC2130E}" srcOrd="1" destOrd="0" presId="urn:microsoft.com/office/officeart/2005/8/layout/hierarchy1"/>
    <dgm:cxn modelId="{B29D7B63-F337-4B16-821F-92E94A09E129}" type="presParOf" srcId="{AA767181-49F5-420F-BF9B-4AA12DC2130E}" destId="{11A1EB60-2286-4C4C-8842-5E8FB890093E}" srcOrd="0" destOrd="0" presId="urn:microsoft.com/office/officeart/2005/8/layout/hierarchy1"/>
    <dgm:cxn modelId="{0A90E578-7278-49AA-A638-1417E544F2E5}" type="presParOf" srcId="{11A1EB60-2286-4C4C-8842-5E8FB890093E}" destId="{537183A6-C463-4F9B-8924-8D48D512D710}" srcOrd="0" destOrd="0" presId="urn:microsoft.com/office/officeart/2005/8/layout/hierarchy1"/>
    <dgm:cxn modelId="{C34E283C-C204-490A-BA8D-5FD140BDD22A}" type="presParOf" srcId="{11A1EB60-2286-4C4C-8842-5E8FB890093E}" destId="{5B9975DC-D4E8-4F8F-BD35-CBB9177F135C}" srcOrd="1" destOrd="0" presId="urn:microsoft.com/office/officeart/2005/8/layout/hierarchy1"/>
    <dgm:cxn modelId="{A5B49D05-6AEE-405C-8173-0C91B9AB417F}" type="presParOf" srcId="{AA767181-49F5-420F-BF9B-4AA12DC2130E}" destId="{2C1442CC-296B-4632-9658-5E8CFC6372AE}" srcOrd="1" destOrd="0" presId="urn:microsoft.com/office/officeart/2005/8/layout/hierarchy1"/>
    <dgm:cxn modelId="{0CDE1BC7-F78A-45BA-96B7-8307F6DAC934}" type="presParOf" srcId="{F1460A57-A8B7-407F-80DE-45C819FA5F2C}" destId="{5355E809-DBFE-4550-95B0-3BB97A329725}" srcOrd="2" destOrd="0" presId="urn:microsoft.com/office/officeart/2005/8/layout/hierarchy1"/>
    <dgm:cxn modelId="{2C89BAC5-471E-4CDD-B219-BF6B9B0E5B26}" type="presParOf" srcId="{F1460A57-A8B7-407F-80DE-45C819FA5F2C}" destId="{59E30978-1206-452C-9F2D-2B08450AA461}" srcOrd="3" destOrd="0" presId="urn:microsoft.com/office/officeart/2005/8/layout/hierarchy1"/>
    <dgm:cxn modelId="{262B64FC-6D15-4790-A1FE-E08359563FEE}" type="presParOf" srcId="{59E30978-1206-452C-9F2D-2B08450AA461}" destId="{30DF534E-C27F-466B-B001-469615EB0E4E}" srcOrd="0" destOrd="0" presId="urn:microsoft.com/office/officeart/2005/8/layout/hierarchy1"/>
    <dgm:cxn modelId="{0714AA62-16AA-40C7-BDA2-DFAD1ADA35A0}" type="presParOf" srcId="{30DF534E-C27F-466B-B001-469615EB0E4E}" destId="{09BAD95E-F339-4F05-9E99-1C85063C5164}" srcOrd="0" destOrd="0" presId="urn:microsoft.com/office/officeart/2005/8/layout/hierarchy1"/>
    <dgm:cxn modelId="{86CE5055-3F95-44F7-BA99-029BAA914E5A}" type="presParOf" srcId="{30DF534E-C27F-466B-B001-469615EB0E4E}" destId="{5D50B5AF-C0CA-4978-86CD-1C00AAC92464}" srcOrd="1" destOrd="0" presId="urn:microsoft.com/office/officeart/2005/8/layout/hierarchy1"/>
    <dgm:cxn modelId="{2CDEFE3E-872A-4FA2-849C-ABF3335E6547}" type="presParOf" srcId="{59E30978-1206-452C-9F2D-2B08450AA461}" destId="{0D8F292E-3601-486C-BEC5-2BC91B8EE29A}" srcOrd="1" destOrd="0" presId="urn:microsoft.com/office/officeart/2005/8/layout/hierarchy1"/>
    <dgm:cxn modelId="{62050CD7-F88A-4A22-803F-A861F334DE89}" type="presParOf" srcId="{302BC16E-2DB6-45E5-8DE9-85B3F0E996B9}" destId="{A4479130-413D-4ABE-953C-4D3BFDEA9B3D}" srcOrd="2" destOrd="0" presId="urn:microsoft.com/office/officeart/2005/8/layout/hierarchy1"/>
    <dgm:cxn modelId="{08D1C727-C386-44CE-861B-188AFA4068B5}" type="presParOf" srcId="{302BC16E-2DB6-45E5-8DE9-85B3F0E996B9}" destId="{524D5D57-7CF8-447A-A6FB-F58C4A7B4FF4}" srcOrd="3" destOrd="0" presId="urn:microsoft.com/office/officeart/2005/8/layout/hierarchy1"/>
    <dgm:cxn modelId="{03BEA6CB-1078-42AF-8647-D213522745E3}" type="presParOf" srcId="{524D5D57-7CF8-447A-A6FB-F58C4A7B4FF4}" destId="{98549C32-54E4-453A-9404-2DB3B961B192}" srcOrd="0" destOrd="0" presId="urn:microsoft.com/office/officeart/2005/8/layout/hierarchy1"/>
    <dgm:cxn modelId="{74C36F6C-ABE1-4119-AABA-A4CD178AD214}" type="presParOf" srcId="{98549C32-54E4-453A-9404-2DB3B961B192}" destId="{DF042B95-A84C-4531-949C-6E06CFF34EB8}" srcOrd="0" destOrd="0" presId="urn:microsoft.com/office/officeart/2005/8/layout/hierarchy1"/>
    <dgm:cxn modelId="{0173D7DD-237B-4C6F-A983-0428B980FAD7}" type="presParOf" srcId="{98549C32-54E4-453A-9404-2DB3B961B192}" destId="{3E669B75-E5C4-4555-B957-03EE9482A7DC}" srcOrd="1" destOrd="0" presId="urn:microsoft.com/office/officeart/2005/8/layout/hierarchy1"/>
    <dgm:cxn modelId="{A3560C2B-0708-4363-893B-A13C6E58ED5F}" type="presParOf" srcId="{524D5D57-7CF8-447A-A6FB-F58C4A7B4FF4}" destId="{AAA75019-CECA-4E73-97B5-B4CB76EC384E}" srcOrd="1" destOrd="0" presId="urn:microsoft.com/office/officeart/2005/8/layout/hierarchy1"/>
    <dgm:cxn modelId="{A7054746-C729-498C-880E-3D7142C312F8}" type="presParOf" srcId="{AAA75019-CECA-4E73-97B5-B4CB76EC384E}" destId="{1712B434-DA0D-4870-B48C-A9673C012A67}" srcOrd="0" destOrd="0" presId="urn:microsoft.com/office/officeart/2005/8/layout/hierarchy1"/>
    <dgm:cxn modelId="{AA76F5F0-069D-41FE-9D92-934FAB19F132}" type="presParOf" srcId="{AAA75019-CECA-4E73-97B5-B4CB76EC384E}" destId="{96A91DA4-F195-490F-B593-469EF695C101}" srcOrd="1" destOrd="0" presId="urn:microsoft.com/office/officeart/2005/8/layout/hierarchy1"/>
    <dgm:cxn modelId="{3624805C-437A-4C98-8659-88DE5520C3A1}" type="presParOf" srcId="{96A91DA4-F195-490F-B593-469EF695C101}" destId="{F41C7D00-1AA7-43BE-B920-7CE2D7A2F5C6}" srcOrd="0" destOrd="0" presId="urn:microsoft.com/office/officeart/2005/8/layout/hierarchy1"/>
    <dgm:cxn modelId="{CD2E0CA4-4206-494F-ABCA-08789204EC57}" type="presParOf" srcId="{F41C7D00-1AA7-43BE-B920-7CE2D7A2F5C6}" destId="{1A48D4BF-B93B-4C7D-AA2E-8F37F29EE81E}" srcOrd="0" destOrd="0" presId="urn:microsoft.com/office/officeart/2005/8/layout/hierarchy1"/>
    <dgm:cxn modelId="{7E1B37A3-6213-44FF-B8B5-6BEA1FA39911}" type="presParOf" srcId="{F41C7D00-1AA7-43BE-B920-7CE2D7A2F5C6}" destId="{6BF677D2-0E8C-42D1-B186-95D301D77BAB}" srcOrd="1" destOrd="0" presId="urn:microsoft.com/office/officeart/2005/8/layout/hierarchy1"/>
    <dgm:cxn modelId="{2A6B95D6-1E38-4676-A632-42215038D455}" type="presParOf" srcId="{96A91DA4-F195-490F-B593-469EF695C101}" destId="{BC4CAD0A-80C0-441A-BDCC-6FA0023E1F1C}" srcOrd="1" destOrd="0" presId="urn:microsoft.com/office/officeart/2005/8/layout/hierarchy1"/>
    <dgm:cxn modelId="{D123F3A7-4317-4BB0-913E-5B69CCAC709D}" type="presParOf" srcId="{AAA75019-CECA-4E73-97B5-B4CB76EC384E}" destId="{19CB8EF1-1606-43F7-AE6C-D8844852E7BA}" srcOrd="2" destOrd="0" presId="urn:microsoft.com/office/officeart/2005/8/layout/hierarchy1"/>
    <dgm:cxn modelId="{22AB841C-4C3E-4A1C-93DF-102B220B8DD4}" type="presParOf" srcId="{AAA75019-CECA-4E73-97B5-B4CB76EC384E}" destId="{C4F2D936-3F79-4DBB-ACD5-BD9A59A5A0FA}" srcOrd="3" destOrd="0" presId="urn:microsoft.com/office/officeart/2005/8/layout/hierarchy1"/>
    <dgm:cxn modelId="{38AC1E33-9EFF-4590-825A-9326F8A58E24}" type="presParOf" srcId="{C4F2D936-3F79-4DBB-ACD5-BD9A59A5A0FA}" destId="{B20F936D-5F3E-4E13-8C23-4D5FC13BB540}" srcOrd="0" destOrd="0" presId="urn:microsoft.com/office/officeart/2005/8/layout/hierarchy1"/>
    <dgm:cxn modelId="{33EC8659-7A0D-49CC-BD5F-FF79170018D0}" type="presParOf" srcId="{B20F936D-5F3E-4E13-8C23-4D5FC13BB540}" destId="{F0A5DD8D-4617-4B25-A1BC-A07E656BA4E5}" srcOrd="0" destOrd="0" presId="urn:microsoft.com/office/officeart/2005/8/layout/hierarchy1"/>
    <dgm:cxn modelId="{CA926940-15EF-4C42-BEF5-3DC0F96D0882}" type="presParOf" srcId="{B20F936D-5F3E-4E13-8C23-4D5FC13BB540}" destId="{C24CBC3D-CD19-40AE-B241-62A9FA060B44}" srcOrd="1" destOrd="0" presId="urn:microsoft.com/office/officeart/2005/8/layout/hierarchy1"/>
    <dgm:cxn modelId="{D267A8D6-D9B5-4B1F-9DDA-CD79FFAF0D0C}" type="presParOf" srcId="{C4F2D936-3F79-4DBB-ACD5-BD9A59A5A0FA}" destId="{B5526142-905D-4487-A5DC-D3471DA70A65}" srcOrd="1" destOrd="0" presId="urn:microsoft.com/office/officeart/2005/8/layout/hierarchy1"/>
    <dgm:cxn modelId="{E1F044E8-701C-4695-9FBC-918BCC747222}" type="presParOf" srcId="{302BC16E-2DB6-45E5-8DE9-85B3F0E996B9}" destId="{48056A4C-12C4-4816-875F-28204F4E06B1}" srcOrd="4" destOrd="0" presId="urn:microsoft.com/office/officeart/2005/8/layout/hierarchy1"/>
    <dgm:cxn modelId="{9A2EB00A-A954-471F-B8C0-1CA350FA2808}" type="presParOf" srcId="{302BC16E-2DB6-45E5-8DE9-85B3F0E996B9}" destId="{817A7274-540E-41FC-80E4-5B4341AC1E0A}" srcOrd="5" destOrd="0" presId="urn:microsoft.com/office/officeart/2005/8/layout/hierarchy1"/>
    <dgm:cxn modelId="{9B5A5798-8510-4170-8CC0-5E3BB17DBC3F}" type="presParOf" srcId="{817A7274-540E-41FC-80E4-5B4341AC1E0A}" destId="{E8F63131-727A-4738-97FD-099D3CC0870E}" srcOrd="0" destOrd="0" presId="urn:microsoft.com/office/officeart/2005/8/layout/hierarchy1"/>
    <dgm:cxn modelId="{2434045D-46FA-4D3B-96F7-566D4D25B59F}" type="presParOf" srcId="{E8F63131-727A-4738-97FD-099D3CC0870E}" destId="{F1422ED6-2B3E-4E3A-97AB-CF6EAAC3FE52}" srcOrd="0" destOrd="0" presId="urn:microsoft.com/office/officeart/2005/8/layout/hierarchy1"/>
    <dgm:cxn modelId="{5F390466-BD64-4AA6-B2D7-A601AAF78339}" type="presParOf" srcId="{E8F63131-727A-4738-97FD-099D3CC0870E}" destId="{637A15C7-EA19-41AC-819E-D532FC9FA232}" srcOrd="1" destOrd="0" presId="urn:microsoft.com/office/officeart/2005/8/layout/hierarchy1"/>
    <dgm:cxn modelId="{BE71BB34-7672-4B5C-ADE1-D67F1BD051B2}" type="presParOf" srcId="{817A7274-540E-41FC-80E4-5B4341AC1E0A}" destId="{834DE22B-8E47-4AF3-91DC-3DB53A1D19F9}" srcOrd="1" destOrd="0" presId="urn:microsoft.com/office/officeart/2005/8/layout/hierarchy1"/>
    <dgm:cxn modelId="{B86A5FB3-8063-4300-8AD4-D84915EDA50B}" type="presParOf" srcId="{834DE22B-8E47-4AF3-91DC-3DB53A1D19F9}" destId="{26F4A5C0-B1FE-4D56-B464-A844F525B3A1}" srcOrd="0" destOrd="0" presId="urn:microsoft.com/office/officeart/2005/8/layout/hierarchy1"/>
    <dgm:cxn modelId="{820415A7-80F4-4188-8D05-1723D11DF82D}" type="presParOf" srcId="{834DE22B-8E47-4AF3-91DC-3DB53A1D19F9}" destId="{9F157B3B-A2EA-4382-94B9-9C553553F619}" srcOrd="1" destOrd="0" presId="urn:microsoft.com/office/officeart/2005/8/layout/hierarchy1"/>
    <dgm:cxn modelId="{1928FE91-AF9D-4258-8959-B22BAF0CB08D}" type="presParOf" srcId="{9F157B3B-A2EA-4382-94B9-9C553553F619}" destId="{9FD72421-11B3-4672-A212-B661583EFB63}" srcOrd="0" destOrd="0" presId="urn:microsoft.com/office/officeart/2005/8/layout/hierarchy1"/>
    <dgm:cxn modelId="{B41A4BB5-517F-4165-B9C4-0315EECF6561}" type="presParOf" srcId="{9FD72421-11B3-4672-A212-B661583EFB63}" destId="{5991B31E-CB3A-4E86-85B2-B8FBE898D7B5}" srcOrd="0" destOrd="0" presId="urn:microsoft.com/office/officeart/2005/8/layout/hierarchy1"/>
    <dgm:cxn modelId="{BF706718-F480-4EB0-BAB7-05B11F8F38B0}" type="presParOf" srcId="{9FD72421-11B3-4672-A212-B661583EFB63}" destId="{AC029F98-1987-4D0B-81ED-577DDCEB2F76}" srcOrd="1" destOrd="0" presId="urn:microsoft.com/office/officeart/2005/8/layout/hierarchy1"/>
    <dgm:cxn modelId="{58A00CD9-C9DB-4824-A199-A0F94411E88B}" type="presParOf" srcId="{9F157B3B-A2EA-4382-94B9-9C553553F619}" destId="{31A11F6E-90CD-42A2-9708-AA6F631C9B26}" srcOrd="1" destOrd="0" presId="urn:microsoft.com/office/officeart/2005/8/layout/hierarchy1"/>
    <dgm:cxn modelId="{D46DF4F9-60C6-41F1-9253-36C8A1A6C3E3}" type="presParOf" srcId="{834DE22B-8E47-4AF3-91DC-3DB53A1D19F9}" destId="{381681C2-41A6-4D19-9392-8D1F805EB7A6}" srcOrd="2" destOrd="0" presId="urn:microsoft.com/office/officeart/2005/8/layout/hierarchy1"/>
    <dgm:cxn modelId="{B5E9C1C4-A4F2-4A1F-B927-C1BB9948C3ED}" type="presParOf" srcId="{834DE22B-8E47-4AF3-91DC-3DB53A1D19F9}" destId="{BA8E7376-59E0-4B99-B857-B34B174F4672}" srcOrd="3" destOrd="0" presId="urn:microsoft.com/office/officeart/2005/8/layout/hierarchy1"/>
    <dgm:cxn modelId="{CB7AC725-85C3-439C-8BE8-75F6B7F81C06}" type="presParOf" srcId="{BA8E7376-59E0-4B99-B857-B34B174F4672}" destId="{A8DD1B81-6E8E-4AEC-9F7F-E9C6DA263261}" srcOrd="0" destOrd="0" presId="urn:microsoft.com/office/officeart/2005/8/layout/hierarchy1"/>
    <dgm:cxn modelId="{086E1638-E6D7-4464-93B5-893D71F8FBEB}" type="presParOf" srcId="{A8DD1B81-6E8E-4AEC-9F7F-E9C6DA263261}" destId="{B9B5D19D-F8C4-463F-AA30-B9DF4E8C4A00}" srcOrd="0" destOrd="0" presId="urn:microsoft.com/office/officeart/2005/8/layout/hierarchy1"/>
    <dgm:cxn modelId="{8F05FA41-B2AB-49E9-B011-C70C890E4CD8}" type="presParOf" srcId="{A8DD1B81-6E8E-4AEC-9F7F-E9C6DA263261}" destId="{566C0B32-3B4F-4102-98D3-75E094B0FC5E}" srcOrd="1" destOrd="0" presId="urn:microsoft.com/office/officeart/2005/8/layout/hierarchy1"/>
    <dgm:cxn modelId="{E0E43626-794D-4A20-B1D2-E57EBC85C29B}" type="presParOf" srcId="{BA8E7376-59E0-4B99-B857-B34B174F4672}" destId="{C882C26B-87F9-49B5-AC18-AC864962D432}" srcOrd="1" destOrd="0" presId="urn:microsoft.com/office/officeart/2005/8/layout/hierarchy1"/>
    <dgm:cxn modelId="{CC103B79-B130-4029-B78C-24D4719FE821}" type="presParOf" srcId="{6B73469E-5379-4FD1-8D53-B295A9FB154E}" destId="{BDBD8940-ED5E-4D71-8006-996EFF63504D}" srcOrd="2" destOrd="0" presId="urn:microsoft.com/office/officeart/2005/8/layout/hierarchy1"/>
    <dgm:cxn modelId="{7391DF7B-A98E-48D7-B100-D3649B98BE07}" type="presParOf" srcId="{6B73469E-5379-4FD1-8D53-B295A9FB154E}" destId="{73F4DB0B-96D4-4B9E-8301-3A4E343A9B39}" srcOrd="3" destOrd="0" presId="urn:microsoft.com/office/officeart/2005/8/layout/hierarchy1"/>
    <dgm:cxn modelId="{54E6683D-C143-4DB3-B1CA-12B550521B87}" type="presParOf" srcId="{73F4DB0B-96D4-4B9E-8301-3A4E343A9B39}" destId="{E8C1A060-3474-49A2-B41C-8202FD6BA6B4}" srcOrd="0" destOrd="0" presId="urn:microsoft.com/office/officeart/2005/8/layout/hierarchy1"/>
    <dgm:cxn modelId="{90A4C84D-18B3-471D-9145-0D8602277EFA}" type="presParOf" srcId="{E8C1A060-3474-49A2-B41C-8202FD6BA6B4}" destId="{C5F9ABFA-0CAB-4424-B0B1-0BD6112999C0}" srcOrd="0" destOrd="0" presId="urn:microsoft.com/office/officeart/2005/8/layout/hierarchy1"/>
    <dgm:cxn modelId="{A5008C68-EB26-49DE-B0BE-4847FCF6E346}" type="presParOf" srcId="{E8C1A060-3474-49A2-B41C-8202FD6BA6B4}" destId="{66266890-ADC5-4998-B943-5D2BD72E2A2E}" srcOrd="1" destOrd="0" presId="urn:microsoft.com/office/officeart/2005/8/layout/hierarchy1"/>
    <dgm:cxn modelId="{3268468E-B44A-4F55-ACCD-E380044AFCBB}" type="presParOf" srcId="{73F4DB0B-96D4-4B9E-8301-3A4E343A9B39}" destId="{BF36F3CF-C69A-49A7-83D8-B2B2C8C16480}" srcOrd="1" destOrd="0" presId="urn:microsoft.com/office/officeart/2005/8/layout/hierarchy1"/>
    <dgm:cxn modelId="{00A132E2-CB63-4575-873E-2350F95AE72B}" type="presParOf" srcId="{BF36F3CF-C69A-49A7-83D8-B2B2C8C16480}" destId="{F4B850DC-9F03-4654-976D-521F03FED1C9}" srcOrd="0" destOrd="0" presId="urn:microsoft.com/office/officeart/2005/8/layout/hierarchy1"/>
    <dgm:cxn modelId="{033E5989-8EF0-42E0-A21C-DBAE4E9775AE}" type="presParOf" srcId="{BF36F3CF-C69A-49A7-83D8-B2B2C8C16480}" destId="{87592013-5DF3-4846-B2FD-3CB33401E66C}" srcOrd="1" destOrd="0" presId="urn:microsoft.com/office/officeart/2005/8/layout/hierarchy1"/>
    <dgm:cxn modelId="{BFDAA15F-E51F-4E29-90E9-A517F2D63D61}" type="presParOf" srcId="{87592013-5DF3-4846-B2FD-3CB33401E66C}" destId="{36250E1E-229F-4CF5-8072-CA2AD073E452}" srcOrd="0" destOrd="0" presId="urn:microsoft.com/office/officeart/2005/8/layout/hierarchy1"/>
    <dgm:cxn modelId="{A129688C-9A56-489F-8FC2-470B4EA6101A}" type="presParOf" srcId="{36250E1E-229F-4CF5-8072-CA2AD073E452}" destId="{6E592D64-6F05-4715-8A5F-44C870FE184F}" srcOrd="0" destOrd="0" presId="urn:microsoft.com/office/officeart/2005/8/layout/hierarchy1"/>
    <dgm:cxn modelId="{AA7E25FF-385E-40F4-B97E-03EDD7EC3AB9}" type="presParOf" srcId="{36250E1E-229F-4CF5-8072-CA2AD073E452}" destId="{1772890E-730F-435D-9190-C487855DA6F8}" srcOrd="1" destOrd="0" presId="urn:microsoft.com/office/officeart/2005/8/layout/hierarchy1"/>
    <dgm:cxn modelId="{707B199D-E9AD-4C59-B4E6-CD676BE19CF5}" type="presParOf" srcId="{87592013-5DF3-4846-B2FD-3CB33401E66C}" destId="{45139EDB-D285-4ACA-B4CA-5622465F847E}" srcOrd="1" destOrd="0" presId="urn:microsoft.com/office/officeart/2005/8/layout/hierarchy1"/>
    <dgm:cxn modelId="{7A81CBFD-A50E-4D95-81C8-70A8FBECCAD4}" type="presParOf" srcId="{BF36F3CF-C69A-49A7-83D8-B2B2C8C16480}" destId="{BFD3469C-8C97-4D34-BF5B-CA00F62CA23B}" srcOrd="2" destOrd="0" presId="urn:microsoft.com/office/officeart/2005/8/layout/hierarchy1"/>
    <dgm:cxn modelId="{7BB714D8-A47E-4D5B-9907-D6DA60C39861}" type="presParOf" srcId="{BF36F3CF-C69A-49A7-83D8-B2B2C8C16480}" destId="{5CF81E65-BB46-4143-B238-A640E32EABBB}" srcOrd="3" destOrd="0" presId="urn:microsoft.com/office/officeart/2005/8/layout/hierarchy1"/>
    <dgm:cxn modelId="{C0682FBC-9346-48C1-B332-F9105CCAA331}" type="presParOf" srcId="{5CF81E65-BB46-4143-B238-A640E32EABBB}" destId="{6550B12D-CAA0-4610-9494-02B175318D39}" srcOrd="0" destOrd="0" presId="urn:microsoft.com/office/officeart/2005/8/layout/hierarchy1"/>
    <dgm:cxn modelId="{2F0CD086-07D5-4229-9470-6CAD4DC5B828}" type="presParOf" srcId="{6550B12D-CAA0-4610-9494-02B175318D39}" destId="{7A984E36-DD7F-4C75-8B60-6118E75A3799}" srcOrd="0" destOrd="0" presId="urn:microsoft.com/office/officeart/2005/8/layout/hierarchy1"/>
    <dgm:cxn modelId="{238BA6D8-8FD7-4B9A-870E-31FBE52DB9F0}" type="presParOf" srcId="{6550B12D-CAA0-4610-9494-02B175318D39}" destId="{9FEBD773-621A-4DBA-8ACB-EED9C1C46972}" srcOrd="1" destOrd="0" presId="urn:microsoft.com/office/officeart/2005/8/layout/hierarchy1"/>
    <dgm:cxn modelId="{28670561-E83C-4D9D-8092-50D0D9899E84}" type="presParOf" srcId="{5CF81E65-BB46-4143-B238-A640E32EABBB}" destId="{55614C93-85AF-44A9-9822-AE462230A50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B2A7D9-6A1A-4416-BCFE-42F3517884C9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9F356DF-2652-40E1-B598-7BE957D2C123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ব্যাংক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ঋন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3400F3D-04EB-41E5-9E4E-8D7258E0B31B}" type="parTrans" cxnId="{4152354D-288A-49BE-A116-5098615F3A18}">
      <dgm:prSet/>
      <dgm:spPr/>
      <dgm:t>
        <a:bodyPr/>
        <a:lstStyle/>
        <a:p>
          <a:endParaRPr lang="en-US"/>
        </a:p>
      </dgm:t>
    </dgm:pt>
    <dgm:pt modelId="{51E34A43-A388-48EF-8D45-BC93AF04C251}" type="sibTrans" cxnId="{4152354D-288A-49BE-A116-5098615F3A18}">
      <dgm:prSet/>
      <dgm:spPr/>
      <dgm:t>
        <a:bodyPr/>
        <a:lstStyle/>
        <a:p>
          <a:endParaRPr lang="en-US"/>
        </a:p>
      </dgm:t>
    </dgm:pt>
    <dgm:pt modelId="{D40509B2-8229-41A5-8027-0CCC3AD0811B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জামানতবিহীন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EFA382A-40D1-484B-AF7F-7950DC488C1C}" type="parTrans" cxnId="{C3082E24-E43B-4BD3-A48D-91AFCBE351C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C65B857-A380-4275-83C3-BDAF26531DDA}" type="sibTrans" cxnId="{C3082E24-E43B-4BD3-A48D-91AFCBE351C8}">
      <dgm:prSet/>
      <dgm:spPr/>
      <dgm:t>
        <a:bodyPr/>
        <a:lstStyle/>
        <a:p>
          <a:endParaRPr lang="en-US"/>
        </a:p>
      </dgm:t>
    </dgm:pt>
    <dgm:pt modelId="{6F077DB6-0B95-48BD-B2A4-2D54E3F49F85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ব্যানিজ্যপত্র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DADC1EE-ACCA-47BA-8123-A96A66B55256}" type="parTrans" cxnId="{4FC78B80-FE84-42C9-93BC-9AFD4DAFA7D9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F92F545-178B-4A18-BDD6-8A9CE0A819AA}" type="sibTrans" cxnId="{4FC78B80-FE84-42C9-93BC-9AFD4DAFA7D9}">
      <dgm:prSet/>
      <dgm:spPr/>
      <dgm:t>
        <a:bodyPr/>
        <a:lstStyle/>
        <a:p>
          <a:endParaRPr lang="en-US"/>
        </a:p>
      </dgm:t>
    </dgm:pt>
    <dgm:pt modelId="{F33383F2-444C-456B-B6F5-AFB37E320A44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স্বীকৃতিপত্র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4332F7D-6E58-4F74-AEEB-E55EC8FCBA7A}" type="parTrans" cxnId="{1F301A71-3550-4253-984E-0BC55093374B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6B79F18-8037-4938-8178-63221A7B55E9}" type="sibTrans" cxnId="{1F301A71-3550-4253-984E-0BC55093374B}">
      <dgm:prSet/>
      <dgm:spPr/>
      <dgm:t>
        <a:bodyPr/>
        <a:lstStyle/>
        <a:p>
          <a:endParaRPr lang="en-US"/>
        </a:p>
      </dgm:t>
    </dgm:pt>
    <dgm:pt modelId="{1378BB24-1485-4E17-8A3F-85D827676AF8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প্র্যাপ্য বিলের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মাধ্যমে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8E2798A-F92F-4177-AAAA-57A2EF13C467}" type="parTrans" cxnId="{EF254077-E377-40A0-B6CB-34E424AAD2AC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101236F-470E-486F-9280-57B61AAD3AB1}" type="sibTrans" cxnId="{EF254077-E377-40A0-B6CB-34E424AAD2AC}">
      <dgm:prSet/>
      <dgm:spPr/>
      <dgm:t>
        <a:bodyPr/>
        <a:lstStyle/>
        <a:p>
          <a:endParaRPr lang="en-US"/>
        </a:p>
      </dgm:t>
    </dgm:pt>
    <dgm:pt modelId="{155E89BF-092B-468F-AE0F-4D3F65FC49AB}">
      <dgm:prSet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ব্যাংক ঋন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3D26B17-8384-488C-A38F-3C16A35AAD86}" type="parTrans" cxnId="{311A3223-26B9-4500-AF96-184433D3A965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8DC531A-11C2-48D2-9DA7-8F4484FBC03C}" type="sibTrans" cxnId="{311A3223-26B9-4500-AF96-184433D3A965}">
      <dgm:prSet/>
      <dgm:spPr/>
      <dgm:t>
        <a:bodyPr/>
        <a:lstStyle/>
        <a:p>
          <a:endParaRPr lang="en-US"/>
        </a:p>
      </dgm:t>
    </dgm:pt>
    <dgm:pt modelId="{DD9C016D-8AC6-4F02-A304-2B0F5F3D824C}">
      <dgm:prSet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মজুদ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পন্যের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মাধ্যমে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95D330-7125-41A4-B87E-A5DD9350B286}" type="parTrans" cxnId="{7912D846-ED71-4E6A-9111-2D3CFB3221E4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6AB6544-10B1-4998-A6EC-272E87A825CD}" type="sibTrans" cxnId="{7912D846-ED71-4E6A-9111-2D3CFB3221E4}">
      <dgm:prSet/>
      <dgm:spPr/>
      <dgm:t>
        <a:bodyPr/>
        <a:lstStyle/>
        <a:p>
          <a:endParaRPr lang="en-US"/>
        </a:p>
      </dgm:t>
    </dgm:pt>
    <dgm:pt modelId="{D2566D16-CC39-4780-AFB2-0D365FC4E5F5}">
      <dgm:prSet custT="1"/>
      <dgm:spPr/>
      <dgm:t>
        <a:bodyPr/>
        <a:lstStyle/>
        <a:p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এককালীন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DDDE5B6-4626-43A9-A8CB-700E92F6B78B}" type="parTrans" cxnId="{6E123D53-D2EE-4FCA-8416-E4383578BF5B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6818F96-03CD-4518-BB42-DB365D2D50BF}" type="sibTrans" cxnId="{6E123D53-D2EE-4FCA-8416-E4383578BF5B}">
      <dgm:prSet/>
      <dgm:spPr/>
      <dgm:t>
        <a:bodyPr/>
        <a:lstStyle/>
        <a:p>
          <a:endParaRPr lang="en-US"/>
        </a:p>
      </dgm:t>
    </dgm:pt>
    <dgm:pt modelId="{20248E76-7DF7-4DDF-924C-878D8B52A8C5}">
      <dgm:prSet custT="1"/>
      <dgm:spPr/>
      <dgm:t>
        <a:bodyPr vert="horz"/>
        <a:lstStyle/>
        <a:p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ক্ষতিপূরন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 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ঊদ্বৃত্তসহ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5E84847-166C-4C11-8FBB-D1717ACDDADC}" type="parTrans" cxnId="{ABA5DDEF-F08B-4593-9F04-BE456083F0F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35DE4AC-B0D7-4BCE-B593-5FF9DB73932F}" type="sibTrans" cxnId="{ABA5DDEF-F08B-4593-9F04-BE456083F0F7}">
      <dgm:prSet/>
      <dgm:spPr/>
      <dgm:t>
        <a:bodyPr/>
        <a:lstStyle/>
        <a:p>
          <a:endParaRPr lang="en-US"/>
        </a:p>
      </dgm:t>
    </dgm:pt>
    <dgm:pt modelId="{1AC0549F-CAC4-4F04-835B-3CE5CE092D49}">
      <dgm:prSet custT="1"/>
      <dgm:spPr/>
      <dgm:t>
        <a:bodyPr vert="horz"/>
        <a:lstStyle/>
        <a:p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ক্ষতিপূরন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 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ঊদ্বৃত্তছাড়া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BB20267-0122-4344-B8E1-D60A662FD94F}" type="parTrans" cxnId="{074A41B8-9446-4208-B4D6-2F0844547ED4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123FBFC-49A2-4659-8C6C-B5E10EC5E155}" type="sibTrans" cxnId="{074A41B8-9446-4208-B4D6-2F0844547ED4}">
      <dgm:prSet/>
      <dgm:spPr/>
      <dgm:t>
        <a:bodyPr/>
        <a:lstStyle/>
        <a:p>
          <a:endParaRPr lang="en-US"/>
        </a:p>
      </dgm:t>
    </dgm:pt>
    <dgm:pt modelId="{5A12D6FE-F95C-40B4-BE4A-1B61D78CC316}">
      <dgm:prSet custT="1"/>
      <dgm:spPr/>
      <dgm:t>
        <a:bodyPr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কিস্তির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ভিত্তিতে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1C30A47-B28E-423E-BFAA-553F9736319C}" type="parTrans" cxnId="{8E42FCE5-A038-4AEB-8CDA-49C1A9C1D33F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57BF29A-6B81-4CD1-AC80-1B7570274E17}" type="sibTrans" cxnId="{8E42FCE5-A038-4AEB-8CDA-49C1A9C1D33F}">
      <dgm:prSet/>
      <dgm:spPr/>
      <dgm:t>
        <a:bodyPr/>
        <a:lstStyle/>
        <a:p>
          <a:endParaRPr lang="en-US"/>
        </a:p>
      </dgm:t>
    </dgm:pt>
    <dgm:pt modelId="{3E86A089-0AA9-45C1-940A-3D24613821EC}">
      <dgm:prSet custT="1"/>
      <dgm:spPr/>
      <dgm:t>
        <a:bodyPr vert="horz"/>
        <a:lstStyle/>
        <a:p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সাধারন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95E0A3-E355-4E0A-AB00-EB153FD5668D}" type="parTrans" cxnId="{13F69FA4-D700-4D9A-91BA-FDF099040641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8379239-0296-4D1B-AB83-44A6C4C4CEDC}" type="sibTrans" cxnId="{13F69FA4-D700-4D9A-91BA-FDF099040641}">
      <dgm:prSet/>
      <dgm:spPr/>
      <dgm:t>
        <a:bodyPr/>
        <a:lstStyle/>
        <a:p>
          <a:endParaRPr lang="en-US"/>
        </a:p>
      </dgm:t>
    </dgm:pt>
    <dgm:pt modelId="{286B80B2-DDC5-4CED-A513-E4D65083E9E9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জামানতযুক্ত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AF537C5-92E0-4D75-8D97-D506400080B5}" type="sibTrans" cxnId="{BD984A70-DCC7-4549-99EC-A00EE6A845AF}">
      <dgm:prSet/>
      <dgm:spPr/>
      <dgm:t>
        <a:bodyPr/>
        <a:lstStyle/>
        <a:p>
          <a:endParaRPr lang="en-US"/>
        </a:p>
      </dgm:t>
    </dgm:pt>
    <dgm:pt modelId="{D1431D0E-9797-4704-9696-0B69CB5FC5BC}" type="parTrans" cxnId="{BD984A70-DCC7-4549-99EC-A00EE6A845AF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852BE48-BC2F-483A-B3FE-50FC2687EFE4}">
      <dgm:prSet custT="1"/>
      <dgm:spPr/>
      <dgm:t>
        <a:bodyPr vert="horz"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অগ্রিম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4A1A269-E7F2-4C52-A44D-6BC246CB86E4}" type="sibTrans" cxnId="{1E91F6F2-01DA-408A-8DD7-4D48D625EE88}">
      <dgm:prSet/>
      <dgm:spPr/>
      <dgm:t>
        <a:bodyPr/>
        <a:lstStyle/>
        <a:p>
          <a:endParaRPr lang="en-US"/>
        </a:p>
      </dgm:t>
    </dgm:pt>
    <dgm:pt modelId="{19F91030-B85A-4757-9E27-E0DF26D9B2DC}" type="parTrans" cxnId="{1E91F6F2-01DA-408A-8DD7-4D48D625EE8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C80F955-70EF-4838-AD17-0100EDF740E8}">
      <dgm:prSet custT="1"/>
      <dgm:spPr/>
      <dgm:t>
        <a:bodyPr/>
        <a:lstStyle/>
        <a:p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সাধারন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2FEA4A09-C22C-4A52-BD84-46FE774DEED1}" type="parTrans" cxnId="{1AE68A90-04FB-448C-9723-6B8CA340656E}">
      <dgm:prSet/>
      <dgm:spPr/>
      <dgm:t>
        <a:bodyPr/>
        <a:lstStyle/>
        <a:p>
          <a:endParaRPr lang="en-US" sz="2400">
            <a:latin typeface="NikoshBAN" pitchFamily="2" charset="0"/>
            <a:cs typeface="NikoshBAN" pitchFamily="2" charset="0"/>
          </a:endParaRPr>
        </a:p>
      </dgm:t>
    </dgm:pt>
    <dgm:pt modelId="{CADC89B9-71DF-4E7C-A94C-FBC7C19B0C63}" type="sibTrans" cxnId="{1AE68A90-04FB-448C-9723-6B8CA340656E}">
      <dgm:prSet/>
      <dgm:spPr/>
      <dgm:t>
        <a:bodyPr/>
        <a:lstStyle/>
        <a:p>
          <a:endParaRPr lang="en-US"/>
        </a:p>
      </dgm:t>
    </dgm:pt>
    <dgm:pt modelId="{1B2D7877-BA7B-4638-8E2B-44E96B4B1A20}">
      <dgm:prSet custT="1"/>
      <dgm:spPr/>
      <dgm:t>
        <a:bodyPr/>
        <a:lstStyle/>
        <a:p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সাধারন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 smtClean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20FD3648-A899-44F4-8EEB-748F994DC853}" type="parTrans" cxnId="{24E55805-E877-44A8-B412-372A199632C5}">
      <dgm:prSet/>
      <dgm:spPr/>
      <dgm:t>
        <a:bodyPr/>
        <a:lstStyle/>
        <a:p>
          <a:endParaRPr lang="en-US" sz="2400">
            <a:latin typeface="NikoshBAN" pitchFamily="2" charset="0"/>
            <a:cs typeface="NikoshBAN" pitchFamily="2" charset="0"/>
          </a:endParaRPr>
        </a:p>
      </dgm:t>
    </dgm:pt>
    <dgm:pt modelId="{E60B5AAF-B160-4DB1-A923-0BAB4F01A751}" type="sibTrans" cxnId="{24E55805-E877-44A8-B412-372A199632C5}">
      <dgm:prSet/>
      <dgm:spPr/>
      <dgm:t>
        <a:bodyPr/>
        <a:lstStyle/>
        <a:p>
          <a:endParaRPr lang="en-US"/>
        </a:p>
      </dgm:t>
    </dgm:pt>
    <dgm:pt modelId="{13E655EF-56C5-4B85-BFDF-F98D60D52F2E}">
      <dgm:prSet custT="1"/>
      <dgm:spPr/>
      <dgm:t>
        <a:bodyPr/>
        <a:lstStyle/>
        <a:p>
          <a:r>
            <a:rPr lang="bn-IN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অগ্রিম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3155502B-2C59-40D3-B21E-DC9A52C171BB}" type="parTrans" cxnId="{9A32D4E9-E1AF-4BD7-9C57-BD825287FD0D}">
      <dgm:prSet/>
      <dgm:spPr/>
      <dgm:t>
        <a:bodyPr/>
        <a:lstStyle/>
        <a:p>
          <a:endParaRPr lang="en-US" sz="2400">
            <a:latin typeface="NikoshBAN" pitchFamily="2" charset="0"/>
            <a:cs typeface="NikoshBAN" pitchFamily="2" charset="0"/>
          </a:endParaRPr>
        </a:p>
      </dgm:t>
    </dgm:pt>
    <dgm:pt modelId="{2F647A88-6724-4364-A8BC-EE8793A49EE1}" type="sibTrans" cxnId="{9A32D4E9-E1AF-4BD7-9C57-BD825287FD0D}">
      <dgm:prSet/>
      <dgm:spPr/>
      <dgm:t>
        <a:bodyPr/>
        <a:lstStyle/>
        <a:p>
          <a:endParaRPr lang="en-US"/>
        </a:p>
      </dgm:t>
    </dgm:pt>
    <dgm:pt modelId="{83824B70-FA74-40C9-B96F-448F7289C904}">
      <dgm:prSet custT="1"/>
      <dgm:spPr/>
      <dgm:t>
        <a:bodyPr/>
        <a:lstStyle/>
        <a:p>
          <a:r>
            <a:rPr lang="bn-IN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অগ্রিম</a:t>
          </a:r>
          <a:r>
            <a:rPr lang="en-US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400" b="1" dirty="0" smtClean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dirty="0">
            <a:latin typeface="NikoshBAN" pitchFamily="2" charset="0"/>
            <a:cs typeface="NikoshBAN" pitchFamily="2" charset="0"/>
          </a:endParaRPr>
        </a:p>
      </dgm:t>
    </dgm:pt>
    <dgm:pt modelId="{C141491E-F746-4FC2-8DB9-1452FAC61750}" type="parTrans" cxnId="{C00B564F-F8F2-4001-A4D9-97973B7EC244}">
      <dgm:prSet/>
      <dgm:spPr/>
      <dgm:t>
        <a:bodyPr/>
        <a:lstStyle/>
        <a:p>
          <a:endParaRPr lang="en-US" sz="2400">
            <a:latin typeface="NikoshBAN" pitchFamily="2" charset="0"/>
            <a:cs typeface="NikoshBAN" pitchFamily="2" charset="0"/>
          </a:endParaRPr>
        </a:p>
      </dgm:t>
    </dgm:pt>
    <dgm:pt modelId="{C99F44E0-5CA9-4116-86C1-44431A7237FC}" type="sibTrans" cxnId="{C00B564F-F8F2-4001-A4D9-97973B7EC244}">
      <dgm:prSet/>
      <dgm:spPr/>
      <dgm:t>
        <a:bodyPr/>
        <a:lstStyle/>
        <a:p>
          <a:endParaRPr lang="en-US"/>
        </a:p>
      </dgm:t>
    </dgm:pt>
    <dgm:pt modelId="{686C9668-5477-4420-B9F2-04617F60C67F}" type="pres">
      <dgm:prSet presAssocID="{2EB2A7D9-6A1A-4416-BCFE-42F3517884C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D1F6830-727A-48E3-874F-10B372267EDE}" type="pres">
      <dgm:prSet presAssocID="{F9F356DF-2652-40E1-B598-7BE957D2C123}" presName="hierRoot1" presStyleCnt="0"/>
      <dgm:spPr/>
    </dgm:pt>
    <dgm:pt modelId="{7276781B-31AA-41B8-9A1A-18BED99D5D8A}" type="pres">
      <dgm:prSet presAssocID="{F9F356DF-2652-40E1-B598-7BE957D2C123}" presName="composite" presStyleCnt="0"/>
      <dgm:spPr/>
    </dgm:pt>
    <dgm:pt modelId="{92DCCC74-37B6-4B8A-8B1E-294E83FA9209}" type="pres">
      <dgm:prSet presAssocID="{F9F356DF-2652-40E1-B598-7BE957D2C123}" presName="background" presStyleLbl="node0" presStyleIdx="0" presStyleCnt="1"/>
      <dgm:spPr/>
    </dgm:pt>
    <dgm:pt modelId="{643D5CE7-DA95-4AA5-ADC6-87C1270CBCC8}" type="pres">
      <dgm:prSet presAssocID="{F9F356DF-2652-40E1-B598-7BE957D2C123}" presName="text" presStyleLbl="fgAcc0" presStyleIdx="0" presStyleCnt="1" custScaleX="183848" custScaleY="555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73469E-5379-4FD1-8D53-B295A9FB154E}" type="pres">
      <dgm:prSet presAssocID="{F9F356DF-2652-40E1-B598-7BE957D2C123}" presName="hierChild2" presStyleCnt="0"/>
      <dgm:spPr/>
    </dgm:pt>
    <dgm:pt modelId="{F3CB898D-E975-4A39-A41F-5CE77461E7EE}" type="pres">
      <dgm:prSet presAssocID="{3EFA382A-40D1-484B-AF7F-7950DC488C1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4BA66773-BF26-4953-9CA4-D7144B6D44FF}" type="pres">
      <dgm:prSet presAssocID="{D40509B2-8229-41A5-8027-0CCC3AD0811B}" presName="hierRoot2" presStyleCnt="0"/>
      <dgm:spPr/>
    </dgm:pt>
    <dgm:pt modelId="{0919BD4D-9183-4312-95AC-2845B92C65B1}" type="pres">
      <dgm:prSet presAssocID="{D40509B2-8229-41A5-8027-0CCC3AD0811B}" presName="composite2" presStyleCnt="0"/>
      <dgm:spPr/>
    </dgm:pt>
    <dgm:pt modelId="{8BDA635E-BAD7-4537-A53C-898D26792771}" type="pres">
      <dgm:prSet presAssocID="{D40509B2-8229-41A5-8027-0CCC3AD0811B}" presName="background2" presStyleLbl="node2" presStyleIdx="0" presStyleCnt="2"/>
      <dgm:spPr/>
    </dgm:pt>
    <dgm:pt modelId="{A93BE0F1-EB14-4FC0-84D6-4C668B0E084E}" type="pres">
      <dgm:prSet presAssocID="{D40509B2-8229-41A5-8027-0CCC3AD0811B}" presName="text2" presStyleLbl="fgAcc2" presStyleIdx="0" presStyleCnt="2" custScaleX="210388" custScaleY="7074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71B2AB-0F34-41B6-AF80-4415B6D2E770}" type="pres">
      <dgm:prSet presAssocID="{D40509B2-8229-41A5-8027-0CCC3AD0811B}" presName="hierChild3" presStyleCnt="0"/>
      <dgm:spPr/>
    </dgm:pt>
    <dgm:pt modelId="{18A2ABD7-A57F-49C8-B621-ECE9B7096DC3}" type="pres">
      <dgm:prSet presAssocID="{ADADC1EE-ACCA-47BA-8123-A96A66B55256}" presName="Name17" presStyleLbl="parChTrans1D3" presStyleIdx="0" presStyleCnt="5"/>
      <dgm:spPr/>
      <dgm:t>
        <a:bodyPr/>
        <a:lstStyle/>
        <a:p>
          <a:endParaRPr lang="en-US"/>
        </a:p>
      </dgm:t>
    </dgm:pt>
    <dgm:pt modelId="{EE5F3A14-59D4-426A-83F7-CA3E283C3013}" type="pres">
      <dgm:prSet presAssocID="{6F077DB6-0B95-48BD-B2A4-2D54E3F49F85}" presName="hierRoot3" presStyleCnt="0"/>
      <dgm:spPr/>
    </dgm:pt>
    <dgm:pt modelId="{5BA925E8-39A9-4E95-B560-626F04D59584}" type="pres">
      <dgm:prSet presAssocID="{6F077DB6-0B95-48BD-B2A4-2D54E3F49F85}" presName="composite3" presStyleCnt="0"/>
      <dgm:spPr/>
    </dgm:pt>
    <dgm:pt modelId="{412E5D71-A1E6-4BD9-A130-1ABA6EE36397}" type="pres">
      <dgm:prSet presAssocID="{6F077DB6-0B95-48BD-B2A4-2D54E3F49F85}" presName="background3" presStyleLbl="node3" presStyleIdx="0" presStyleCnt="5"/>
      <dgm:spPr/>
    </dgm:pt>
    <dgm:pt modelId="{A9662AE8-F5BE-40F7-A9F0-70CF49374DC3}" type="pres">
      <dgm:prSet presAssocID="{6F077DB6-0B95-48BD-B2A4-2D54E3F49F85}" presName="text3" presStyleLbl="fgAcc3" presStyleIdx="0" presStyleCnt="5" custScaleX="110387" custScaleY="885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D909BC-A207-4747-914E-D386879C252C}" type="pres">
      <dgm:prSet presAssocID="{6F077DB6-0B95-48BD-B2A4-2D54E3F49F85}" presName="hierChild4" presStyleCnt="0"/>
      <dgm:spPr/>
    </dgm:pt>
    <dgm:pt modelId="{134D82BE-7925-4B6E-812C-D1102E9A0CB7}" type="pres">
      <dgm:prSet presAssocID="{A4332F7D-6E58-4F74-AEEB-E55EC8FCBA7A}" presName="Name17" presStyleLbl="parChTrans1D3" presStyleIdx="1" presStyleCnt="5"/>
      <dgm:spPr/>
      <dgm:t>
        <a:bodyPr/>
        <a:lstStyle/>
        <a:p>
          <a:endParaRPr lang="en-US"/>
        </a:p>
      </dgm:t>
    </dgm:pt>
    <dgm:pt modelId="{E6DE453A-1EC3-40FE-96AF-9DA02C490807}" type="pres">
      <dgm:prSet presAssocID="{F33383F2-444C-456B-B6F5-AFB37E320A44}" presName="hierRoot3" presStyleCnt="0"/>
      <dgm:spPr/>
    </dgm:pt>
    <dgm:pt modelId="{646C3D0F-BEBE-465A-91D7-334D0043D5D1}" type="pres">
      <dgm:prSet presAssocID="{F33383F2-444C-456B-B6F5-AFB37E320A44}" presName="composite3" presStyleCnt="0"/>
      <dgm:spPr/>
    </dgm:pt>
    <dgm:pt modelId="{9746C921-9E1B-49CA-B4C4-8B20F8A7C42D}" type="pres">
      <dgm:prSet presAssocID="{F33383F2-444C-456B-B6F5-AFB37E320A44}" presName="background3" presStyleLbl="node3" presStyleIdx="1" presStyleCnt="5"/>
      <dgm:spPr/>
    </dgm:pt>
    <dgm:pt modelId="{D93C8BCA-D729-4826-AA91-FFA913C6D87F}" type="pres">
      <dgm:prSet presAssocID="{F33383F2-444C-456B-B6F5-AFB37E320A44}" presName="text3" presStyleLbl="fgAcc3" presStyleIdx="1" presStyleCnt="5" custScaleX="116118" custScaleY="885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A3D6CF-91B1-4E69-A066-DBF1B9F138F3}" type="pres">
      <dgm:prSet presAssocID="{F33383F2-444C-456B-B6F5-AFB37E320A44}" presName="hierChild4" presStyleCnt="0"/>
      <dgm:spPr/>
    </dgm:pt>
    <dgm:pt modelId="{502BEB6C-A0F5-4999-8B69-F168C5684D9B}" type="pres">
      <dgm:prSet presAssocID="{D3D26B17-8384-488C-A38F-3C16A35AAD86}" presName="Name17" presStyleLbl="parChTrans1D3" presStyleIdx="2" presStyleCnt="5"/>
      <dgm:spPr/>
      <dgm:t>
        <a:bodyPr/>
        <a:lstStyle/>
        <a:p>
          <a:endParaRPr lang="en-US"/>
        </a:p>
      </dgm:t>
    </dgm:pt>
    <dgm:pt modelId="{003C34B2-AA12-42E7-BE6E-26ECD36B599D}" type="pres">
      <dgm:prSet presAssocID="{155E89BF-092B-468F-AE0F-4D3F65FC49AB}" presName="hierRoot3" presStyleCnt="0"/>
      <dgm:spPr/>
    </dgm:pt>
    <dgm:pt modelId="{5675806A-1D11-4C17-8F2E-0565C614E8BC}" type="pres">
      <dgm:prSet presAssocID="{155E89BF-092B-468F-AE0F-4D3F65FC49AB}" presName="composite3" presStyleCnt="0"/>
      <dgm:spPr/>
    </dgm:pt>
    <dgm:pt modelId="{DA2CD917-96DB-4F84-B2B9-DFE1B88A1108}" type="pres">
      <dgm:prSet presAssocID="{155E89BF-092B-468F-AE0F-4D3F65FC49AB}" presName="background3" presStyleLbl="node3" presStyleIdx="2" presStyleCnt="5"/>
      <dgm:spPr/>
    </dgm:pt>
    <dgm:pt modelId="{E5AD282E-D6DE-48EC-8B71-941132FC8576}" type="pres">
      <dgm:prSet presAssocID="{155E89BF-092B-468F-AE0F-4D3F65FC49AB}" presName="text3" presStyleLbl="fgAcc3" presStyleIdx="2" presStyleCnt="5" custScaleX="116118" custScaleY="885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2BC16E-2DB6-45E5-8DE9-85B3F0E996B9}" type="pres">
      <dgm:prSet presAssocID="{155E89BF-092B-468F-AE0F-4D3F65FC49AB}" presName="hierChild4" presStyleCnt="0"/>
      <dgm:spPr/>
    </dgm:pt>
    <dgm:pt modelId="{A4479130-413D-4ABE-953C-4D3BFDEA9B3D}" type="pres">
      <dgm:prSet presAssocID="{0DDDE5B6-4626-43A9-A8CB-700E92F6B78B}" presName="Name23" presStyleLbl="parChTrans1D4" presStyleIdx="0" presStyleCnt="10"/>
      <dgm:spPr/>
      <dgm:t>
        <a:bodyPr/>
        <a:lstStyle/>
        <a:p>
          <a:endParaRPr lang="en-US"/>
        </a:p>
      </dgm:t>
    </dgm:pt>
    <dgm:pt modelId="{524D5D57-7CF8-447A-A6FB-F58C4A7B4FF4}" type="pres">
      <dgm:prSet presAssocID="{D2566D16-CC39-4780-AFB2-0D365FC4E5F5}" presName="hierRoot4" presStyleCnt="0"/>
      <dgm:spPr/>
    </dgm:pt>
    <dgm:pt modelId="{98549C32-54E4-453A-9404-2DB3B961B192}" type="pres">
      <dgm:prSet presAssocID="{D2566D16-CC39-4780-AFB2-0D365FC4E5F5}" presName="composite4" presStyleCnt="0"/>
      <dgm:spPr/>
    </dgm:pt>
    <dgm:pt modelId="{DF042B95-A84C-4531-949C-6E06CFF34EB8}" type="pres">
      <dgm:prSet presAssocID="{D2566D16-CC39-4780-AFB2-0D365FC4E5F5}" presName="background4" presStyleLbl="node4" presStyleIdx="0" presStyleCnt="10"/>
      <dgm:spPr/>
    </dgm:pt>
    <dgm:pt modelId="{3E669B75-E5C4-4555-B957-03EE9482A7DC}" type="pres">
      <dgm:prSet presAssocID="{D2566D16-CC39-4780-AFB2-0D365FC4E5F5}" presName="text4" presStyleLbl="fgAcc4" presStyleIdx="0" presStyleCnt="10" custScaleX="189400" custScaleY="636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A75019-CECA-4E73-97B5-B4CB76EC384E}" type="pres">
      <dgm:prSet presAssocID="{D2566D16-CC39-4780-AFB2-0D365FC4E5F5}" presName="hierChild5" presStyleCnt="0"/>
      <dgm:spPr/>
    </dgm:pt>
    <dgm:pt modelId="{1712B434-DA0D-4870-B48C-A9673C012A67}" type="pres">
      <dgm:prSet presAssocID="{05E84847-166C-4C11-8FBB-D1717ACDDADC}" presName="Name23" presStyleLbl="parChTrans1D4" presStyleIdx="1" presStyleCnt="10"/>
      <dgm:spPr/>
      <dgm:t>
        <a:bodyPr/>
        <a:lstStyle/>
        <a:p>
          <a:endParaRPr lang="en-US"/>
        </a:p>
      </dgm:t>
    </dgm:pt>
    <dgm:pt modelId="{96A91DA4-F195-490F-B593-469EF695C101}" type="pres">
      <dgm:prSet presAssocID="{20248E76-7DF7-4DDF-924C-878D8B52A8C5}" presName="hierRoot4" presStyleCnt="0"/>
      <dgm:spPr/>
    </dgm:pt>
    <dgm:pt modelId="{F41C7D00-1AA7-43BE-B920-7CE2D7A2F5C6}" type="pres">
      <dgm:prSet presAssocID="{20248E76-7DF7-4DDF-924C-878D8B52A8C5}" presName="composite4" presStyleCnt="0"/>
      <dgm:spPr/>
    </dgm:pt>
    <dgm:pt modelId="{1A48D4BF-B93B-4C7D-AA2E-8F37F29EE81E}" type="pres">
      <dgm:prSet presAssocID="{20248E76-7DF7-4DDF-924C-878D8B52A8C5}" presName="background4" presStyleLbl="node4" presStyleIdx="1" presStyleCnt="10"/>
      <dgm:spPr/>
    </dgm:pt>
    <dgm:pt modelId="{6BF677D2-0E8C-42D1-B186-95D301D77BAB}" type="pres">
      <dgm:prSet presAssocID="{20248E76-7DF7-4DDF-924C-878D8B52A8C5}" presName="text4" presStyleLbl="fgAcc4" presStyleIdx="1" presStyleCnt="10" custScaleX="158630" custScaleY="784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4CAD0A-80C0-441A-BDCC-6FA0023E1F1C}" type="pres">
      <dgm:prSet presAssocID="{20248E76-7DF7-4DDF-924C-878D8B52A8C5}" presName="hierChild5" presStyleCnt="0"/>
      <dgm:spPr/>
    </dgm:pt>
    <dgm:pt modelId="{97DA0CF6-EA54-4786-A627-796BC23011E9}" type="pres">
      <dgm:prSet presAssocID="{20FD3648-A899-44F4-8EEB-748F994DC853}" presName="Name23" presStyleLbl="parChTrans1D4" presStyleIdx="2" presStyleCnt="10"/>
      <dgm:spPr/>
    </dgm:pt>
    <dgm:pt modelId="{7C155A90-8D3A-4819-8AD6-E0DD6FA9C136}" type="pres">
      <dgm:prSet presAssocID="{1B2D7877-BA7B-4638-8E2B-44E96B4B1A20}" presName="hierRoot4" presStyleCnt="0"/>
      <dgm:spPr/>
    </dgm:pt>
    <dgm:pt modelId="{4E1EC770-F1D8-4CA7-BE7F-113AB9D952D9}" type="pres">
      <dgm:prSet presAssocID="{1B2D7877-BA7B-4638-8E2B-44E96B4B1A20}" presName="composite4" presStyleCnt="0"/>
      <dgm:spPr/>
    </dgm:pt>
    <dgm:pt modelId="{6AEA4373-9A15-4725-B3A6-FEF640E89238}" type="pres">
      <dgm:prSet presAssocID="{1B2D7877-BA7B-4638-8E2B-44E96B4B1A20}" presName="background4" presStyleLbl="node4" presStyleIdx="2" presStyleCnt="10"/>
      <dgm:spPr/>
    </dgm:pt>
    <dgm:pt modelId="{A7B3F875-5B4C-4453-BA55-5E3A94B3DEFC}" type="pres">
      <dgm:prSet presAssocID="{1B2D7877-BA7B-4638-8E2B-44E96B4B1A20}" presName="text4" presStyleLbl="fgAcc4" presStyleIdx="2" presStyleCnt="10" custScaleY="587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406413-3CFB-4A88-B0D8-8513E43DBC80}" type="pres">
      <dgm:prSet presAssocID="{1B2D7877-BA7B-4638-8E2B-44E96B4B1A20}" presName="hierChild5" presStyleCnt="0"/>
      <dgm:spPr/>
    </dgm:pt>
    <dgm:pt modelId="{CA99A2D5-E70A-4B31-90D8-F348CD7854D2}" type="pres">
      <dgm:prSet presAssocID="{3155502B-2C59-40D3-B21E-DC9A52C171BB}" presName="Name23" presStyleLbl="parChTrans1D4" presStyleIdx="3" presStyleCnt="10"/>
      <dgm:spPr/>
    </dgm:pt>
    <dgm:pt modelId="{A8C5ADED-FC47-44DD-856B-403171813799}" type="pres">
      <dgm:prSet presAssocID="{13E655EF-56C5-4B85-BFDF-F98D60D52F2E}" presName="hierRoot4" presStyleCnt="0"/>
      <dgm:spPr/>
    </dgm:pt>
    <dgm:pt modelId="{F3785B90-4D1E-42DF-9F35-317AACE7008B}" type="pres">
      <dgm:prSet presAssocID="{13E655EF-56C5-4B85-BFDF-F98D60D52F2E}" presName="composite4" presStyleCnt="0"/>
      <dgm:spPr/>
    </dgm:pt>
    <dgm:pt modelId="{37898B70-B593-4E14-BA0D-11C57C0F1005}" type="pres">
      <dgm:prSet presAssocID="{13E655EF-56C5-4B85-BFDF-F98D60D52F2E}" presName="background4" presStyleLbl="node4" presStyleIdx="3" presStyleCnt="10"/>
      <dgm:spPr/>
    </dgm:pt>
    <dgm:pt modelId="{4E3A556B-54BA-438E-816F-E0D52027ED54}" type="pres">
      <dgm:prSet presAssocID="{13E655EF-56C5-4B85-BFDF-F98D60D52F2E}" presName="text4" presStyleLbl="fgAcc4" presStyleIdx="3" presStyleCnt="10" custScaleY="546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3B8D02-8929-4586-AB99-67ACCFAEF362}" type="pres">
      <dgm:prSet presAssocID="{13E655EF-56C5-4B85-BFDF-F98D60D52F2E}" presName="hierChild5" presStyleCnt="0"/>
      <dgm:spPr/>
    </dgm:pt>
    <dgm:pt modelId="{19CB8EF1-1606-43F7-AE6C-D8844852E7BA}" type="pres">
      <dgm:prSet presAssocID="{9BB20267-0122-4344-B8E1-D60A662FD94F}" presName="Name23" presStyleLbl="parChTrans1D4" presStyleIdx="4" presStyleCnt="10"/>
      <dgm:spPr/>
      <dgm:t>
        <a:bodyPr/>
        <a:lstStyle/>
        <a:p>
          <a:endParaRPr lang="en-US"/>
        </a:p>
      </dgm:t>
    </dgm:pt>
    <dgm:pt modelId="{C4F2D936-3F79-4DBB-ACD5-BD9A59A5A0FA}" type="pres">
      <dgm:prSet presAssocID="{1AC0549F-CAC4-4F04-835B-3CE5CE092D49}" presName="hierRoot4" presStyleCnt="0"/>
      <dgm:spPr/>
    </dgm:pt>
    <dgm:pt modelId="{B20F936D-5F3E-4E13-8C23-4D5FC13BB540}" type="pres">
      <dgm:prSet presAssocID="{1AC0549F-CAC4-4F04-835B-3CE5CE092D49}" presName="composite4" presStyleCnt="0"/>
      <dgm:spPr/>
    </dgm:pt>
    <dgm:pt modelId="{F0A5DD8D-4617-4B25-A1BC-A07E656BA4E5}" type="pres">
      <dgm:prSet presAssocID="{1AC0549F-CAC4-4F04-835B-3CE5CE092D49}" presName="background4" presStyleLbl="node4" presStyleIdx="4" presStyleCnt="10"/>
      <dgm:spPr/>
    </dgm:pt>
    <dgm:pt modelId="{C24CBC3D-CD19-40AE-B241-62A9FA060B44}" type="pres">
      <dgm:prSet presAssocID="{1AC0549F-CAC4-4F04-835B-3CE5CE092D49}" presName="text4" presStyleLbl="fgAcc4" presStyleIdx="4" presStyleCnt="10" custScaleX="152605" custScaleY="784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526142-905D-4487-A5DC-D3471DA70A65}" type="pres">
      <dgm:prSet presAssocID="{1AC0549F-CAC4-4F04-835B-3CE5CE092D49}" presName="hierChild5" presStyleCnt="0"/>
      <dgm:spPr/>
    </dgm:pt>
    <dgm:pt modelId="{729F1E3B-7EBC-4FD4-B86A-EB76537D87B0}" type="pres">
      <dgm:prSet presAssocID="{2FEA4A09-C22C-4A52-BD84-46FE774DEED1}" presName="Name23" presStyleLbl="parChTrans1D4" presStyleIdx="5" presStyleCnt="10"/>
      <dgm:spPr/>
    </dgm:pt>
    <dgm:pt modelId="{53E404D7-C27D-49C0-94E0-A79179E1D1BE}" type="pres">
      <dgm:prSet presAssocID="{1C80F955-70EF-4838-AD17-0100EDF740E8}" presName="hierRoot4" presStyleCnt="0"/>
      <dgm:spPr/>
    </dgm:pt>
    <dgm:pt modelId="{E7ED3C4E-51BD-46B2-B579-968AD5111A08}" type="pres">
      <dgm:prSet presAssocID="{1C80F955-70EF-4838-AD17-0100EDF740E8}" presName="composite4" presStyleCnt="0"/>
      <dgm:spPr/>
    </dgm:pt>
    <dgm:pt modelId="{270D69E0-0355-49A4-A6F8-F8974404CE45}" type="pres">
      <dgm:prSet presAssocID="{1C80F955-70EF-4838-AD17-0100EDF740E8}" presName="background4" presStyleLbl="node4" presStyleIdx="5" presStyleCnt="10"/>
      <dgm:spPr/>
    </dgm:pt>
    <dgm:pt modelId="{A9B21A9B-1079-41CD-828A-A8A33728DEB9}" type="pres">
      <dgm:prSet presAssocID="{1C80F955-70EF-4838-AD17-0100EDF740E8}" presName="text4" presStyleLbl="fgAcc4" presStyleIdx="5" presStyleCnt="10" custScaleY="5877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0ACD7C-BF6D-411D-BEBB-F5F8B7E96A7D}" type="pres">
      <dgm:prSet presAssocID="{1C80F955-70EF-4838-AD17-0100EDF740E8}" presName="hierChild5" presStyleCnt="0"/>
      <dgm:spPr/>
    </dgm:pt>
    <dgm:pt modelId="{E236BF8C-FC68-4F71-BAA5-A6E6C853CFB5}" type="pres">
      <dgm:prSet presAssocID="{C141491E-F746-4FC2-8DB9-1452FAC61750}" presName="Name23" presStyleLbl="parChTrans1D4" presStyleIdx="6" presStyleCnt="10"/>
      <dgm:spPr/>
    </dgm:pt>
    <dgm:pt modelId="{FAC650DE-13B8-40E7-B05E-4091EF8FB977}" type="pres">
      <dgm:prSet presAssocID="{83824B70-FA74-40C9-B96F-448F7289C904}" presName="hierRoot4" presStyleCnt="0"/>
      <dgm:spPr/>
    </dgm:pt>
    <dgm:pt modelId="{9FB9C701-CB51-4222-98F7-A62A4EB724DD}" type="pres">
      <dgm:prSet presAssocID="{83824B70-FA74-40C9-B96F-448F7289C904}" presName="composite4" presStyleCnt="0"/>
      <dgm:spPr/>
    </dgm:pt>
    <dgm:pt modelId="{135A1A7E-A531-4A36-850F-B951A42762AD}" type="pres">
      <dgm:prSet presAssocID="{83824B70-FA74-40C9-B96F-448F7289C904}" presName="background4" presStyleLbl="node4" presStyleIdx="6" presStyleCnt="10"/>
      <dgm:spPr/>
    </dgm:pt>
    <dgm:pt modelId="{DF032E1C-23F5-4A0B-83EB-748AF76B5A17}" type="pres">
      <dgm:prSet presAssocID="{83824B70-FA74-40C9-B96F-448F7289C904}" presName="text4" presStyleLbl="fgAcc4" presStyleIdx="6" presStyleCnt="10" custScaleY="540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89304D-FCA7-4A01-BB39-B0667D4377DC}" type="pres">
      <dgm:prSet presAssocID="{83824B70-FA74-40C9-B96F-448F7289C904}" presName="hierChild5" presStyleCnt="0"/>
      <dgm:spPr/>
    </dgm:pt>
    <dgm:pt modelId="{48056A4C-12C4-4816-875F-28204F4E06B1}" type="pres">
      <dgm:prSet presAssocID="{21C30A47-B28E-423E-BFAA-553F9736319C}" presName="Name23" presStyleLbl="parChTrans1D4" presStyleIdx="7" presStyleCnt="10"/>
      <dgm:spPr/>
      <dgm:t>
        <a:bodyPr/>
        <a:lstStyle/>
        <a:p>
          <a:endParaRPr lang="en-US"/>
        </a:p>
      </dgm:t>
    </dgm:pt>
    <dgm:pt modelId="{817A7274-540E-41FC-80E4-5B4341AC1E0A}" type="pres">
      <dgm:prSet presAssocID="{5A12D6FE-F95C-40B4-BE4A-1B61D78CC316}" presName="hierRoot4" presStyleCnt="0"/>
      <dgm:spPr/>
    </dgm:pt>
    <dgm:pt modelId="{E8F63131-727A-4738-97FD-099D3CC0870E}" type="pres">
      <dgm:prSet presAssocID="{5A12D6FE-F95C-40B4-BE4A-1B61D78CC316}" presName="composite4" presStyleCnt="0"/>
      <dgm:spPr/>
    </dgm:pt>
    <dgm:pt modelId="{F1422ED6-2B3E-4E3A-97AB-CF6EAAC3FE52}" type="pres">
      <dgm:prSet presAssocID="{5A12D6FE-F95C-40B4-BE4A-1B61D78CC316}" presName="background4" presStyleLbl="node4" presStyleIdx="7" presStyleCnt="10"/>
      <dgm:spPr/>
    </dgm:pt>
    <dgm:pt modelId="{637A15C7-EA19-41AC-819E-D532FC9FA232}" type="pres">
      <dgm:prSet presAssocID="{5A12D6FE-F95C-40B4-BE4A-1B61D78CC316}" presName="text4" presStyleLbl="fgAcc4" presStyleIdx="7" presStyleCnt="10" custScaleX="158893" custScaleY="636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4DE22B-8E47-4AF3-91DC-3DB53A1D19F9}" type="pres">
      <dgm:prSet presAssocID="{5A12D6FE-F95C-40B4-BE4A-1B61D78CC316}" presName="hierChild5" presStyleCnt="0"/>
      <dgm:spPr/>
    </dgm:pt>
    <dgm:pt modelId="{26F4A5C0-B1FE-4D56-B464-A844F525B3A1}" type="pres">
      <dgm:prSet presAssocID="{1095E0A3-E355-4E0A-AB00-EB153FD5668D}" presName="Name23" presStyleLbl="parChTrans1D4" presStyleIdx="8" presStyleCnt="10"/>
      <dgm:spPr/>
      <dgm:t>
        <a:bodyPr/>
        <a:lstStyle/>
        <a:p>
          <a:endParaRPr lang="en-US"/>
        </a:p>
      </dgm:t>
    </dgm:pt>
    <dgm:pt modelId="{9F157B3B-A2EA-4382-94B9-9C553553F619}" type="pres">
      <dgm:prSet presAssocID="{3E86A089-0AA9-45C1-940A-3D24613821EC}" presName="hierRoot4" presStyleCnt="0"/>
      <dgm:spPr/>
    </dgm:pt>
    <dgm:pt modelId="{9FD72421-11B3-4672-A212-B661583EFB63}" type="pres">
      <dgm:prSet presAssocID="{3E86A089-0AA9-45C1-940A-3D24613821EC}" presName="composite4" presStyleCnt="0"/>
      <dgm:spPr/>
    </dgm:pt>
    <dgm:pt modelId="{5991B31E-CB3A-4E86-85B2-B8FBE898D7B5}" type="pres">
      <dgm:prSet presAssocID="{3E86A089-0AA9-45C1-940A-3D24613821EC}" presName="background4" presStyleLbl="node4" presStyleIdx="8" presStyleCnt="10"/>
      <dgm:spPr/>
    </dgm:pt>
    <dgm:pt modelId="{AC029F98-1987-4D0B-81ED-577DDCEB2F76}" type="pres">
      <dgm:prSet presAssocID="{3E86A089-0AA9-45C1-940A-3D24613821EC}" presName="text4" presStyleLbl="fgAcc4" presStyleIdx="8" presStyleCnt="10" custScaleX="128920" custScaleY="784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A11F6E-90CD-42A2-9708-AA6F631C9B26}" type="pres">
      <dgm:prSet presAssocID="{3E86A089-0AA9-45C1-940A-3D24613821EC}" presName="hierChild5" presStyleCnt="0"/>
      <dgm:spPr/>
    </dgm:pt>
    <dgm:pt modelId="{381681C2-41A6-4D19-9392-8D1F805EB7A6}" type="pres">
      <dgm:prSet presAssocID="{19F91030-B85A-4757-9E27-E0DF26D9B2DC}" presName="Name23" presStyleLbl="parChTrans1D4" presStyleIdx="9" presStyleCnt="10"/>
      <dgm:spPr/>
      <dgm:t>
        <a:bodyPr/>
        <a:lstStyle/>
        <a:p>
          <a:endParaRPr lang="en-US"/>
        </a:p>
      </dgm:t>
    </dgm:pt>
    <dgm:pt modelId="{BA8E7376-59E0-4B99-B857-B34B174F4672}" type="pres">
      <dgm:prSet presAssocID="{A852BE48-BC2F-483A-B3FE-50FC2687EFE4}" presName="hierRoot4" presStyleCnt="0"/>
      <dgm:spPr/>
    </dgm:pt>
    <dgm:pt modelId="{A8DD1B81-6E8E-4AEC-9F7F-E9C6DA263261}" type="pres">
      <dgm:prSet presAssocID="{A852BE48-BC2F-483A-B3FE-50FC2687EFE4}" presName="composite4" presStyleCnt="0"/>
      <dgm:spPr/>
    </dgm:pt>
    <dgm:pt modelId="{B9B5D19D-F8C4-463F-AA30-B9DF4E8C4A00}" type="pres">
      <dgm:prSet presAssocID="{A852BE48-BC2F-483A-B3FE-50FC2687EFE4}" presName="background4" presStyleLbl="node4" presStyleIdx="9" presStyleCnt="10"/>
      <dgm:spPr/>
    </dgm:pt>
    <dgm:pt modelId="{566C0B32-3B4F-4102-98D3-75E094B0FC5E}" type="pres">
      <dgm:prSet presAssocID="{A852BE48-BC2F-483A-B3FE-50FC2687EFE4}" presName="text4" presStyleLbl="fgAcc4" presStyleIdx="9" presStyleCnt="10" custScaleX="128920" custScaleY="7843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82C26B-87F9-49B5-AC18-AC864962D432}" type="pres">
      <dgm:prSet presAssocID="{A852BE48-BC2F-483A-B3FE-50FC2687EFE4}" presName="hierChild5" presStyleCnt="0"/>
      <dgm:spPr/>
    </dgm:pt>
    <dgm:pt modelId="{BDBD8940-ED5E-4D71-8006-996EFF63504D}" type="pres">
      <dgm:prSet presAssocID="{D1431D0E-9797-4704-9696-0B69CB5FC5BC}" presName="Name10" presStyleLbl="parChTrans1D2" presStyleIdx="1" presStyleCnt="2"/>
      <dgm:spPr/>
      <dgm:t>
        <a:bodyPr/>
        <a:lstStyle/>
        <a:p>
          <a:endParaRPr lang="en-US"/>
        </a:p>
      </dgm:t>
    </dgm:pt>
    <dgm:pt modelId="{73F4DB0B-96D4-4B9E-8301-3A4E343A9B39}" type="pres">
      <dgm:prSet presAssocID="{286B80B2-DDC5-4CED-A513-E4D65083E9E9}" presName="hierRoot2" presStyleCnt="0"/>
      <dgm:spPr/>
    </dgm:pt>
    <dgm:pt modelId="{E8C1A060-3474-49A2-B41C-8202FD6BA6B4}" type="pres">
      <dgm:prSet presAssocID="{286B80B2-DDC5-4CED-A513-E4D65083E9E9}" presName="composite2" presStyleCnt="0"/>
      <dgm:spPr/>
    </dgm:pt>
    <dgm:pt modelId="{C5F9ABFA-0CAB-4424-B0B1-0BD6112999C0}" type="pres">
      <dgm:prSet presAssocID="{286B80B2-DDC5-4CED-A513-E4D65083E9E9}" presName="background2" presStyleLbl="node2" presStyleIdx="1" presStyleCnt="2"/>
      <dgm:spPr/>
    </dgm:pt>
    <dgm:pt modelId="{66266890-ADC5-4998-B943-5D2BD72E2A2E}" type="pres">
      <dgm:prSet presAssocID="{286B80B2-DDC5-4CED-A513-E4D65083E9E9}" presName="text2" presStyleLbl="fgAcc2" presStyleIdx="1" presStyleCnt="2" custScaleX="210388" custScaleY="7074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36F3CF-C69A-49A7-83D8-B2B2C8C16480}" type="pres">
      <dgm:prSet presAssocID="{286B80B2-DDC5-4CED-A513-E4D65083E9E9}" presName="hierChild3" presStyleCnt="0"/>
      <dgm:spPr/>
    </dgm:pt>
    <dgm:pt modelId="{F4B850DC-9F03-4654-976D-521F03FED1C9}" type="pres">
      <dgm:prSet presAssocID="{68E2798A-F92F-4177-AAAA-57A2EF13C467}" presName="Name17" presStyleLbl="parChTrans1D3" presStyleIdx="3" presStyleCnt="5"/>
      <dgm:spPr/>
      <dgm:t>
        <a:bodyPr/>
        <a:lstStyle/>
        <a:p>
          <a:endParaRPr lang="en-US"/>
        </a:p>
      </dgm:t>
    </dgm:pt>
    <dgm:pt modelId="{87592013-5DF3-4846-B2FD-3CB33401E66C}" type="pres">
      <dgm:prSet presAssocID="{1378BB24-1485-4E17-8A3F-85D827676AF8}" presName="hierRoot3" presStyleCnt="0"/>
      <dgm:spPr/>
    </dgm:pt>
    <dgm:pt modelId="{36250E1E-229F-4CF5-8072-CA2AD073E452}" type="pres">
      <dgm:prSet presAssocID="{1378BB24-1485-4E17-8A3F-85D827676AF8}" presName="composite3" presStyleCnt="0"/>
      <dgm:spPr/>
    </dgm:pt>
    <dgm:pt modelId="{6E592D64-6F05-4715-8A5F-44C870FE184F}" type="pres">
      <dgm:prSet presAssocID="{1378BB24-1485-4E17-8A3F-85D827676AF8}" presName="background3" presStyleLbl="node3" presStyleIdx="3" presStyleCnt="5"/>
      <dgm:spPr/>
    </dgm:pt>
    <dgm:pt modelId="{1772890E-730F-435D-9190-C487855DA6F8}" type="pres">
      <dgm:prSet presAssocID="{1378BB24-1485-4E17-8A3F-85D827676AF8}" presName="text3" presStyleLbl="fgAcc3" presStyleIdx="3" presStyleCnt="5" custScaleX="135482" custScaleY="885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139EDB-D285-4ACA-B4CA-5622465F847E}" type="pres">
      <dgm:prSet presAssocID="{1378BB24-1485-4E17-8A3F-85D827676AF8}" presName="hierChild4" presStyleCnt="0"/>
      <dgm:spPr/>
    </dgm:pt>
    <dgm:pt modelId="{BFD3469C-8C97-4D34-BF5B-CA00F62CA23B}" type="pres">
      <dgm:prSet presAssocID="{1095D330-7125-41A4-B87E-A5DD9350B286}" presName="Name17" presStyleLbl="parChTrans1D3" presStyleIdx="4" presStyleCnt="5"/>
      <dgm:spPr/>
      <dgm:t>
        <a:bodyPr/>
        <a:lstStyle/>
        <a:p>
          <a:endParaRPr lang="en-US"/>
        </a:p>
      </dgm:t>
    </dgm:pt>
    <dgm:pt modelId="{5CF81E65-BB46-4143-B238-A640E32EABBB}" type="pres">
      <dgm:prSet presAssocID="{DD9C016D-8AC6-4F02-A304-2B0F5F3D824C}" presName="hierRoot3" presStyleCnt="0"/>
      <dgm:spPr/>
    </dgm:pt>
    <dgm:pt modelId="{6550B12D-CAA0-4610-9494-02B175318D39}" type="pres">
      <dgm:prSet presAssocID="{DD9C016D-8AC6-4F02-A304-2B0F5F3D824C}" presName="composite3" presStyleCnt="0"/>
      <dgm:spPr/>
    </dgm:pt>
    <dgm:pt modelId="{7A984E36-DD7F-4C75-8B60-6118E75A3799}" type="pres">
      <dgm:prSet presAssocID="{DD9C016D-8AC6-4F02-A304-2B0F5F3D824C}" presName="background3" presStyleLbl="node3" presStyleIdx="4" presStyleCnt="5"/>
      <dgm:spPr/>
    </dgm:pt>
    <dgm:pt modelId="{9FEBD773-621A-4DBA-8ACB-EED9C1C46972}" type="pres">
      <dgm:prSet presAssocID="{DD9C016D-8AC6-4F02-A304-2B0F5F3D824C}" presName="text3" presStyleLbl="fgAcc3" presStyleIdx="4" presStyleCnt="5" custScaleX="113459" custScaleY="8857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614C93-85AF-44A9-9822-AE462230A507}" type="pres">
      <dgm:prSet presAssocID="{DD9C016D-8AC6-4F02-A304-2B0F5F3D824C}" presName="hierChild4" presStyleCnt="0"/>
      <dgm:spPr/>
    </dgm:pt>
  </dgm:ptLst>
  <dgm:cxnLst>
    <dgm:cxn modelId="{9B0D2FD1-053C-4386-92A0-7D6A0DCFA6A6}" type="presOf" srcId="{6F077DB6-0B95-48BD-B2A4-2D54E3F49F85}" destId="{A9662AE8-F5BE-40F7-A9F0-70CF49374DC3}" srcOrd="0" destOrd="0" presId="urn:microsoft.com/office/officeart/2005/8/layout/hierarchy1"/>
    <dgm:cxn modelId="{CA97DA7E-1F66-4CD3-9620-053C1A47E336}" type="presOf" srcId="{20248E76-7DF7-4DDF-924C-878D8B52A8C5}" destId="{6BF677D2-0E8C-42D1-B186-95D301D77BAB}" srcOrd="0" destOrd="0" presId="urn:microsoft.com/office/officeart/2005/8/layout/hierarchy1"/>
    <dgm:cxn modelId="{2A4FE6B3-30C4-43F9-8F50-6BA6D329DF00}" type="presOf" srcId="{1095E0A3-E355-4E0A-AB00-EB153FD5668D}" destId="{26F4A5C0-B1FE-4D56-B464-A844F525B3A1}" srcOrd="0" destOrd="0" presId="urn:microsoft.com/office/officeart/2005/8/layout/hierarchy1"/>
    <dgm:cxn modelId="{635AC99C-9C06-43F5-8099-BB8FCBC55290}" type="presOf" srcId="{A4332F7D-6E58-4F74-AEEB-E55EC8FCBA7A}" destId="{134D82BE-7925-4B6E-812C-D1102E9A0CB7}" srcOrd="0" destOrd="0" presId="urn:microsoft.com/office/officeart/2005/8/layout/hierarchy1"/>
    <dgm:cxn modelId="{F58856B7-B31A-4638-ADEF-2B1FEC17814C}" type="presOf" srcId="{05E84847-166C-4C11-8FBB-D1717ACDDADC}" destId="{1712B434-DA0D-4870-B48C-A9673C012A67}" srcOrd="0" destOrd="0" presId="urn:microsoft.com/office/officeart/2005/8/layout/hierarchy1"/>
    <dgm:cxn modelId="{9A32D4E9-E1AF-4BD7-9C57-BD825287FD0D}" srcId="{20248E76-7DF7-4DDF-924C-878D8B52A8C5}" destId="{13E655EF-56C5-4B85-BFDF-F98D60D52F2E}" srcOrd="1" destOrd="0" parTransId="{3155502B-2C59-40D3-B21E-DC9A52C171BB}" sibTransId="{2F647A88-6724-4364-A8BC-EE8793A49EE1}"/>
    <dgm:cxn modelId="{6E123D53-D2EE-4FCA-8416-E4383578BF5B}" srcId="{155E89BF-092B-468F-AE0F-4D3F65FC49AB}" destId="{D2566D16-CC39-4780-AFB2-0D365FC4E5F5}" srcOrd="0" destOrd="0" parTransId="{0DDDE5B6-4626-43A9-A8CB-700E92F6B78B}" sibTransId="{D6818F96-03CD-4518-BB42-DB365D2D50BF}"/>
    <dgm:cxn modelId="{C00B564F-F8F2-4001-A4D9-97973B7EC244}" srcId="{1AC0549F-CAC4-4F04-835B-3CE5CE092D49}" destId="{83824B70-FA74-40C9-B96F-448F7289C904}" srcOrd="1" destOrd="0" parTransId="{C141491E-F746-4FC2-8DB9-1452FAC61750}" sibTransId="{C99F44E0-5CA9-4116-86C1-44431A7237FC}"/>
    <dgm:cxn modelId="{8C19E150-0BEC-4376-96ED-06A716561B74}" type="presOf" srcId="{83824B70-FA74-40C9-B96F-448F7289C904}" destId="{DF032E1C-23F5-4A0B-83EB-748AF76B5A17}" srcOrd="0" destOrd="0" presId="urn:microsoft.com/office/officeart/2005/8/layout/hierarchy1"/>
    <dgm:cxn modelId="{7944CD3B-143F-4927-B4B5-E58E940152AB}" type="presOf" srcId="{1C80F955-70EF-4838-AD17-0100EDF740E8}" destId="{A9B21A9B-1079-41CD-828A-A8A33728DEB9}" srcOrd="0" destOrd="0" presId="urn:microsoft.com/office/officeart/2005/8/layout/hierarchy1"/>
    <dgm:cxn modelId="{B426AAD5-308E-497C-BA1E-D79818605372}" type="presOf" srcId="{ADADC1EE-ACCA-47BA-8123-A96A66B55256}" destId="{18A2ABD7-A57F-49C8-B621-ECE9B7096DC3}" srcOrd="0" destOrd="0" presId="urn:microsoft.com/office/officeart/2005/8/layout/hierarchy1"/>
    <dgm:cxn modelId="{EF254077-E377-40A0-B6CB-34E424AAD2AC}" srcId="{286B80B2-DDC5-4CED-A513-E4D65083E9E9}" destId="{1378BB24-1485-4E17-8A3F-85D827676AF8}" srcOrd="0" destOrd="0" parTransId="{68E2798A-F92F-4177-AAAA-57A2EF13C467}" sibTransId="{1101236F-470E-486F-9280-57B61AAD3AB1}"/>
    <dgm:cxn modelId="{DD4EFDF5-2857-416B-8E7A-F8675272E4FC}" type="presOf" srcId="{1B2D7877-BA7B-4638-8E2B-44E96B4B1A20}" destId="{A7B3F875-5B4C-4453-BA55-5E3A94B3DEFC}" srcOrd="0" destOrd="0" presId="urn:microsoft.com/office/officeart/2005/8/layout/hierarchy1"/>
    <dgm:cxn modelId="{F7D60D74-ADBD-42BF-AAE4-540A66DBDDCF}" type="presOf" srcId="{0DDDE5B6-4626-43A9-A8CB-700E92F6B78B}" destId="{A4479130-413D-4ABE-953C-4D3BFDEA9B3D}" srcOrd="0" destOrd="0" presId="urn:microsoft.com/office/officeart/2005/8/layout/hierarchy1"/>
    <dgm:cxn modelId="{1E91F6F2-01DA-408A-8DD7-4D48D625EE88}" srcId="{5A12D6FE-F95C-40B4-BE4A-1B61D78CC316}" destId="{A852BE48-BC2F-483A-B3FE-50FC2687EFE4}" srcOrd="1" destOrd="0" parTransId="{19F91030-B85A-4757-9E27-E0DF26D9B2DC}" sibTransId="{44A1A269-E7F2-4C52-A44D-6BC246CB86E4}"/>
    <dgm:cxn modelId="{B09348BA-EB96-4991-A915-05B38810C269}" type="presOf" srcId="{2FEA4A09-C22C-4A52-BD84-46FE774DEED1}" destId="{729F1E3B-7EBC-4FD4-B86A-EB76537D87B0}" srcOrd="0" destOrd="0" presId="urn:microsoft.com/office/officeart/2005/8/layout/hierarchy1"/>
    <dgm:cxn modelId="{D5C0440A-3A08-4720-9821-C46B60EE0495}" type="presOf" srcId="{3155502B-2C59-40D3-B21E-DC9A52C171BB}" destId="{CA99A2D5-E70A-4B31-90D8-F348CD7854D2}" srcOrd="0" destOrd="0" presId="urn:microsoft.com/office/officeart/2005/8/layout/hierarchy1"/>
    <dgm:cxn modelId="{1AE68A90-04FB-448C-9723-6B8CA340656E}" srcId="{1AC0549F-CAC4-4F04-835B-3CE5CE092D49}" destId="{1C80F955-70EF-4838-AD17-0100EDF740E8}" srcOrd="0" destOrd="0" parTransId="{2FEA4A09-C22C-4A52-BD84-46FE774DEED1}" sibTransId="{CADC89B9-71DF-4E7C-A94C-FBC7C19B0C63}"/>
    <dgm:cxn modelId="{460560D0-4B0E-4F6B-B147-DF0F485E21C4}" type="presOf" srcId="{D1431D0E-9797-4704-9696-0B69CB5FC5BC}" destId="{BDBD8940-ED5E-4D71-8006-996EFF63504D}" srcOrd="0" destOrd="0" presId="urn:microsoft.com/office/officeart/2005/8/layout/hierarchy1"/>
    <dgm:cxn modelId="{42D24C60-37F2-4D88-9041-E71A70C08433}" type="presOf" srcId="{3EFA382A-40D1-484B-AF7F-7950DC488C1C}" destId="{F3CB898D-E975-4A39-A41F-5CE77461E7EE}" srcOrd="0" destOrd="0" presId="urn:microsoft.com/office/officeart/2005/8/layout/hierarchy1"/>
    <dgm:cxn modelId="{8E42FCE5-A038-4AEB-8CDA-49C1A9C1D33F}" srcId="{155E89BF-092B-468F-AE0F-4D3F65FC49AB}" destId="{5A12D6FE-F95C-40B4-BE4A-1B61D78CC316}" srcOrd="1" destOrd="0" parTransId="{21C30A47-B28E-423E-BFAA-553F9736319C}" sibTransId="{057BF29A-6B81-4CD1-AC80-1B7570274E17}"/>
    <dgm:cxn modelId="{CA4B2E5E-A561-4895-B8B7-0FEA0CFC911B}" type="presOf" srcId="{F9F356DF-2652-40E1-B598-7BE957D2C123}" destId="{643D5CE7-DA95-4AA5-ADC6-87C1270CBCC8}" srcOrd="0" destOrd="0" presId="urn:microsoft.com/office/officeart/2005/8/layout/hierarchy1"/>
    <dgm:cxn modelId="{AB690687-6E00-4302-8294-46570A5AFEA3}" type="presOf" srcId="{F33383F2-444C-456B-B6F5-AFB37E320A44}" destId="{D93C8BCA-D729-4826-AA91-FFA913C6D87F}" srcOrd="0" destOrd="0" presId="urn:microsoft.com/office/officeart/2005/8/layout/hierarchy1"/>
    <dgm:cxn modelId="{D9C4AD79-718C-4E49-961F-F404436436D9}" type="presOf" srcId="{D2566D16-CC39-4780-AFB2-0D365FC4E5F5}" destId="{3E669B75-E5C4-4555-B957-03EE9482A7DC}" srcOrd="0" destOrd="0" presId="urn:microsoft.com/office/officeart/2005/8/layout/hierarchy1"/>
    <dgm:cxn modelId="{52D0283B-E787-44B1-88C2-9F275BD42E00}" type="presOf" srcId="{C141491E-F746-4FC2-8DB9-1452FAC61750}" destId="{E236BF8C-FC68-4F71-BAA5-A6E6C853CFB5}" srcOrd="0" destOrd="0" presId="urn:microsoft.com/office/officeart/2005/8/layout/hierarchy1"/>
    <dgm:cxn modelId="{3319401E-A572-4B8A-B766-197A4E26BDA7}" type="presOf" srcId="{2EB2A7D9-6A1A-4416-BCFE-42F3517884C9}" destId="{686C9668-5477-4420-B9F2-04617F60C67F}" srcOrd="0" destOrd="0" presId="urn:microsoft.com/office/officeart/2005/8/layout/hierarchy1"/>
    <dgm:cxn modelId="{13F69FA4-D700-4D9A-91BA-FDF099040641}" srcId="{5A12D6FE-F95C-40B4-BE4A-1B61D78CC316}" destId="{3E86A089-0AA9-45C1-940A-3D24613821EC}" srcOrd="0" destOrd="0" parTransId="{1095E0A3-E355-4E0A-AB00-EB153FD5668D}" sibTransId="{F8379239-0296-4D1B-AB83-44A6C4C4CEDC}"/>
    <dgm:cxn modelId="{5C8E8D20-79A3-4D34-AE68-DC072A142B9E}" type="presOf" srcId="{20FD3648-A899-44F4-8EEB-748F994DC853}" destId="{97DA0CF6-EA54-4786-A627-796BC23011E9}" srcOrd="0" destOrd="0" presId="urn:microsoft.com/office/officeart/2005/8/layout/hierarchy1"/>
    <dgm:cxn modelId="{1F301A71-3550-4253-984E-0BC55093374B}" srcId="{D40509B2-8229-41A5-8027-0CCC3AD0811B}" destId="{F33383F2-444C-456B-B6F5-AFB37E320A44}" srcOrd="1" destOrd="0" parTransId="{A4332F7D-6E58-4F74-AEEB-E55EC8FCBA7A}" sibTransId="{96B79F18-8037-4938-8178-63221A7B55E9}"/>
    <dgm:cxn modelId="{3AAAD950-AB86-40E6-B949-BD1220E97410}" type="presOf" srcId="{1AC0549F-CAC4-4F04-835B-3CE5CE092D49}" destId="{C24CBC3D-CD19-40AE-B241-62A9FA060B44}" srcOrd="0" destOrd="0" presId="urn:microsoft.com/office/officeart/2005/8/layout/hierarchy1"/>
    <dgm:cxn modelId="{5061F553-60C5-4BEE-B845-6C50A65FC4DB}" type="presOf" srcId="{9BB20267-0122-4344-B8E1-D60A662FD94F}" destId="{19CB8EF1-1606-43F7-AE6C-D8844852E7BA}" srcOrd="0" destOrd="0" presId="urn:microsoft.com/office/officeart/2005/8/layout/hierarchy1"/>
    <dgm:cxn modelId="{6244F29C-8182-4C29-A89C-BE2E1B8C653B}" type="presOf" srcId="{D3D26B17-8384-488C-A38F-3C16A35AAD86}" destId="{502BEB6C-A0F5-4999-8B69-F168C5684D9B}" srcOrd="0" destOrd="0" presId="urn:microsoft.com/office/officeart/2005/8/layout/hierarchy1"/>
    <dgm:cxn modelId="{4152354D-288A-49BE-A116-5098615F3A18}" srcId="{2EB2A7D9-6A1A-4416-BCFE-42F3517884C9}" destId="{F9F356DF-2652-40E1-B598-7BE957D2C123}" srcOrd="0" destOrd="0" parTransId="{13400F3D-04EB-41E5-9E4E-8D7258E0B31B}" sibTransId="{51E34A43-A388-48EF-8D45-BC93AF04C251}"/>
    <dgm:cxn modelId="{BD984A70-DCC7-4549-99EC-A00EE6A845AF}" srcId="{F9F356DF-2652-40E1-B598-7BE957D2C123}" destId="{286B80B2-DDC5-4CED-A513-E4D65083E9E9}" srcOrd="1" destOrd="0" parTransId="{D1431D0E-9797-4704-9696-0B69CB5FC5BC}" sibTransId="{4AF537C5-92E0-4D75-8D97-D506400080B5}"/>
    <dgm:cxn modelId="{D7E9E7AD-1015-4521-AB95-A91230DD1592}" type="presOf" srcId="{1378BB24-1485-4E17-8A3F-85D827676AF8}" destId="{1772890E-730F-435D-9190-C487855DA6F8}" srcOrd="0" destOrd="0" presId="urn:microsoft.com/office/officeart/2005/8/layout/hierarchy1"/>
    <dgm:cxn modelId="{ABA5DDEF-F08B-4593-9F04-BE456083F0F7}" srcId="{D2566D16-CC39-4780-AFB2-0D365FC4E5F5}" destId="{20248E76-7DF7-4DDF-924C-878D8B52A8C5}" srcOrd="0" destOrd="0" parTransId="{05E84847-166C-4C11-8FBB-D1717ACDDADC}" sibTransId="{035DE4AC-B0D7-4BCE-B593-5FF9DB73932F}"/>
    <dgm:cxn modelId="{7912D846-ED71-4E6A-9111-2D3CFB3221E4}" srcId="{286B80B2-DDC5-4CED-A513-E4D65083E9E9}" destId="{DD9C016D-8AC6-4F02-A304-2B0F5F3D824C}" srcOrd="1" destOrd="0" parTransId="{1095D330-7125-41A4-B87E-A5DD9350B286}" sibTransId="{D6AB6544-10B1-4998-A6EC-272E87A825CD}"/>
    <dgm:cxn modelId="{B105732E-B3B6-4C65-9558-D4123B65AEE0}" type="presOf" srcId="{1095D330-7125-41A4-B87E-A5DD9350B286}" destId="{BFD3469C-8C97-4D34-BF5B-CA00F62CA23B}" srcOrd="0" destOrd="0" presId="urn:microsoft.com/office/officeart/2005/8/layout/hierarchy1"/>
    <dgm:cxn modelId="{4CAB4151-4853-4A2D-988B-282D958310EA}" type="presOf" srcId="{D40509B2-8229-41A5-8027-0CCC3AD0811B}" destId="{A93BE0F1-EB14-4FC0-84D6-4C668B0E084E}" srcOrd="0" destOrd="0" presId="urn:microsoft.com/office/officeart/2005/8/layout/hierarchy1"/>
    <dgm:cxn modelId="{0D7FC46B-B5C7-4291-B5A4-3BEC4779F6BA}" type="presOf" srcId="{5A12D6FE-F95C-40B4-BE4A-1B61D78CC316}" destId="{637A15C7-EA19-41AC-819E-D532FC9FA232}" srcOrd="0" destOrd="0" presId="urn:microsoft.com/office/officeart/2005/8/layout/hierarchy1"/>
    <dgm:cxn modelId="{1B1E651B-512F-4070-B70A-39F129B599C8}" type="presOf" srcId="{155E89BF-092B-468F-AE0F-4D3F65FC49AB}" destId="{E5AD282E-D6DE-48EC-8B71-941132FC8576}" srcOrd="0" destOrd="0" presId="urn:microsoft.com/office/officeart/2005/8/layout/hierarchy1"/>
    <dgm:cxn modelId="{69982DA5-772E-464F-923F-0CB610C711D1}" type="presOf" srcId="{21C30A47-B28E-423E-BFAA-553F9736319C}" destId="{48056A4C-12C4-4816-875F-28204F4E06B1}" srcOrd="0" destOrd="0" presId="urn:microsoft.com/office/officeart/2005/8/layout/hierarchy1"/>
    <dgm:cxn modelId="{E92051D2-3F44-4B1F-B6E2-39373FDA4E26}" type="presOf" srcId="{DD9C016D-8AC6-4F02-A304-2B0F5F3D824C}" destId="{9FEBD773-621A-4DBA-8ACB-EED9C1C46972}" srcOrd="0" destOrd="0" presId="urn:microsoft.com/office/officeart/2005/8/layout/hierarchy1"/>
    <dgm:cxn modelId="{C3082E24-E43B-4BD3-A48D-91AFCBE351C8}" srcId="{F9F356DF-2652-40E1-B598-7BE957D2C123}" destId="{D40509B2-8229-41A5-8027-0CCC3AD0811B}" srcOrd="0" destOrd="0" parTransId="{3EFA382A-40D1-484B-AF7F-7950DC488C1C}" sibTransId="{8C65B857-A380-4275-83C3-BDAF26531DDA}"/>
    <dgm:cxn modelId="{C88076A5-6A33-41D5-ABD2-27EF513705AD}" type="presOf" srcId="{3E86A089-0AA9-45C1-940A-3D24613821EC}" destId="{AC029F98-1987-4D0B-81ED-577DDCEB2F76}" srcOrd="0" destOrd="0" presId="urn:microsoft.com/office/officeart/2005/8/layout/hierarchy1"/>
    <dgm:cxn modelId="{24E55805-E877-44A8-B412-372A199632C5}" srcId="{20248E76-7DF7-4DDF-924C-878D8B52A8C5}" destId="{1B2D7877-BA7B-4638-8E2B-44E96B4B1A20}" srcOrd="0" destOrd="0" parTransId="{20FD3648-A899-44F4-8EEB-748F994DC853}" sibTransId="{E60B5AAF-B160-4DB1-A923-0BAB4F01A751}"/>
    <dgm:cxn modelId="{846EE3D7-84F7-4642-B58B-8CAC81D5AC2D}" type="presOf" srcId="{286B80B2-DDC5-4CED-A513-E4D65083E9E9}" destId="{66266890-ADC5-4998-B943-5D2BD72E2A2E}" srcOrd="0" destOrd="0" presId="urn:microsoft.com/office/officeart/2005/8/layout/hierarchy1"/>
    <dgm:cxn modelId="{F6C61C44-F8F8-4E2B-8426-F3C6C5BF0EE8}" type="presOf" srcId="{68E2798A-F92F-4177-AAAA-57A2EF13C467}" destId="{F4B850DC-9F03-4654-976D-521F03FED1C9}" srcOrd="0" destOrd="0" presId="urn:microsoft.com/office/officeart/2005/8/layout/hierarchy1"/>
    <dgm:cxn modelId="{074A41B8-9446-4208-B4D6-2F0844547ED4}" srcId="{D2566D16-CC39-4780-AFB2-0D365FC4E5F5}" destId="{1AC0549F-CAC4-4F04-835B-3CE5CE092D49}" srcOrd="1" destOrd="0" parTransId="{9BB20267-0122-4344-B8E1-D60A662FD94F}" sibTransId="{B123FBFC-49A2-4659-8C6C-B5E10EC5E155}"/>
    <dgm:cxn modelId="{D9D066D5-354D-4A19-9827-5F9F68DB0CFC}" type="presOf" srcId="{19F91030-B85A-4757-9E27-E0DF26D9B2DC}" destId="{381681C2-41A6-4D19-9392-8D1F805EB7A6}" srcOrd="0" destOrd="0" presId="urn:microsoft.com/office/officeart/2005/8/layout/hierarchy1"/>
    <dgm:cxn modelId="{A8CAA55D-76FC-498F-8767-EC04E616ED34}" type="presOf" srcId="{13E655EF-56C5-4B85-BFDF-F98D60D52F2E}" destId="{4E3A556B-54BA-438E-816F-E0D52027ED54}" srcOrd="0" destOrd="0" presId="urn:microsoft.com/office/officeart/2005/8/layout/hierarchy1"/>
    <dgm:cxn modelId="{83D13653-3F72-402B-85F1-58269CADD207}" type="presOf" srcId="{A852BE48-BC2F-483A-B3FE-50FC2687EFE4}" destId="{566C0B32-3B4F-4102-98D3-75E094B0FC5E}" srcOrd="0" destOrd="0" presId="urn:microsoft.com/office/officeart/2005/8/layout/hierarchy1"/>
    <dgm:cxn modelId="{4FC78B80-FE84-42C9-93BC-9AFD4DAFA7D9}" srcId="{D40509B2-8229-41A5-8027-0CCC3AD0811B}" destId="{6F077DB6-0B95-48BD-B2A4-2D54E3F49F85}" srcOrd="0" destOrd="0" parTransId="{ADADC1EE-ACCA-47BA-8123-A96A66B55256}" sibTransId="{4F92F545-178B-4A18-BDD6-8A9CE0A819AA}"/>
    <dgm:cxn modelId="{311A3223-26B9-4500-AF96-184433D3A965}" srcId="{D40509B2-8229-41A5-8027-0CCC3AD0811B}" destId="{155E89BF-092B-468F-AE0F-4D3F65FC49AB}" srcOrd="2" destOrd="0" parTransId="{D3D26B17-8384-488C-A38F-3C16A35AAD86}" sibTransId="{A8DC531A-11C2-48D2-9DA7-8F4484FBC03C}"/>
    <dgm:cxn modelId="{4928ECF1-3293-410A-BD8C-01EE5B8749FF}" type="presParOf" srcId="{686C9668-5477-4420-B9F2-04617F60C67F}" destId="{CD1F6830-727A-48E3-874F-10B372267EDE}" srcOrd="0" destOrd="0" presId="urn:microsoft.com/office/officeart/2005/8/layout/hierarchy1"/>
    <dgm:cxn modelId="{A4E59C5E-D6D5-4633-8872-9E3BA78EE395}" type="presParOf" srcId="{CD1F6830-727A-48E3-874F-10B372267EDE}" destId="{7276781B-31AA-41B8-9A1A-18BED99D5D8A}" srcOrd="0" destOrd="0" presId="urn:microsoft.com/office/officeart/2005/8/layout/hierarchy1"/>
    <dgm:cxn modelId="{9FF011D2-8D5C-4A23-B3DD-8236D615D4F6}" type="presParOf" srcId="{7276781B-31AA-41B8-9A1A-18BED99D5D8A}" destId="{92DCCC74-37B6-4B8A-8B1E-294E83FA9209}" srcOrd="0" destOrd="0" presId="urn:microsoft.com/office/officeart/2005/8/layout/hierarchy1"/>
    <dgm:cxn modelId="{22787496-B350-4A43-AB56-41EBAD54F2C0}" type="presParOf" srcId="{7276781B-31AA-41B8-9A1A-18BED99D5D8A}" destId="{643D5CE7-DA95-4AA5-ADC6-87C1270CBCC8}" srcOrd="1" destOrd="0" presId="urn:microsoft.com/office/officeart/2005/8/layout/hierarchy1"/>
    <dgm:cxn modelId="{2AF4FE9F-D0AD-4D6C-99FD-B51D596204DB}" type="presParOf" srcId="{CD1F6830-727A-48E3-874F-10B372267EDE}" destId="{6B73469E-5379-4FD1-8D53-B295A9FB154E}" srcOrd="1" destOrd="0" presId="urn:microsoft.com/office/officeart/2005/8/layout/hierarchy1"/>
    <dgm:cxn modelId="{835B44C5-85A8-49B8-BFF6-B6818001B28E}" type="presParOf" srcId="{6B73469E-5379-4FD1-8D53-B295A9FB154E}" destId="{F3CB898D-E975-4A39-A41F-5CE77461E7EE}" srcOrd="0" destOrd="0" presId="urn:microsoft.com/office/officeart/2005/8/layout/hierarchy1"/>
    <dgm:cxn modelId="{0A761C36-1133-4E8F-B864-9586281AC364}" type="presParOf" srcId="{6B73469E-5379-4FD1-8D53-B295A9FB154E}" destId="{4BA66773-BF26-4953-9CA4-D7144B6D44FF}" srcOrd="1" destOrd="0" presId="urn:microsoft.com/office/officeart/2005/8/layout/hierarchy1"/>
    <dgm:cxn modelId="{F0B421AD-5C30-4052-BE0D-FE709F840212}" type="presParOf" srcId="{4BA66773-BF26-4953-9CA4-D7144B6D44FF}" destId="{0919BD4D-9183-4312-95AC-2845B92C65B1}" srcOrd="0" destOrd="0" presId="urn:microsoft.com/office/officeart/2005/8/layout/hierarchy1"/>
    <dgm:cxn modelId="{48B58D6B-CE79-4E8D-AF33-46E65C1DB0AD}" type="presParOf" srcId="{0919BD4D-9183-4312-95AC-2845B92C65B1}" destId="{8BDA635E-BAD7-4537-A53C-898D26792771}" srcOrd="0" destOrd="0" presId="urn:microsoft.com/office/officeart/2005/8/layout/hierarchy1"/>
    <dgm:cxn modelId="{D2A89203-9564-48C9-A25A-907C6F269141}" type="presParOf" srcId="{0919BD4D-9183-4312-95AC-2845B92C65B1}" destId="{A93BE0F1-EB14-4FC0-84D6-4C668B0E084E}" srcOrd="1" destOrd="0" presId="urn:microsoft.com/office/officeart/2005/8/layout/hierarchy1"/>
    <dgm:cxn modelId="{C041261A-8721-49B6-BFF7-3E9887281B22}" type="presParOf" srcId="{4BA66773-BF26-4953-9CA4-D7144B6D44FF}" destId="{6B71B2AB-0F34-41B6-AF80-4415B6D2E770}" srcOrd="1" destOrd="0" presId="urn:microsoft.com/office/officeart/2005/8/layout/hierarchy1"/>
    <dgm:cxn modelId="{C5444E84-BF54-42C5-A2B1-F18BBC20BEA6}" type="presParOf" srcId="{6B71B2AB-0F34-41B6-AF80-4415B6D2E770}" destId="{18A2ABD7-A57F-49C8-B621-ECE9B7096DC3}" srcOrd="0" destOrd="0" presId="urn:microsoft.com/office/officeart/2005/8/layout/hierarchy1"/>
    <dgm:cxn modelId="{B651D859-968E-4427-8A8C-F2A140C752AA}" type="presParOf" srcId="{6B71B2AB-0F34-41B6-AF80-4415B6D2E770}" destId="{EE5F3A14-59D4-426A-83F7-CA3E283C3013}" srcOrd="1" destOrd="0" presId="urn:microsoft.com/office/officeart/2005/8/layout/hierarchy1"/>
    <dgm:cxn modelId="{A48CA1F0-7352-410D-BBBB-F92594EA1248}" type="presParOf" srcId="{EE5F3A14-59D4-426A-83F7-CA3E283C3013}" destId="{5BA925E8-39A9-4E95-B560-626F04D59584}" srcOrd="0" destOrd="0" presId="urn:microsoft.com/office/officeart/2005/8/layout/hierarchy1"/>
    <dgm:cxn modelId="{B165D4EE-D9BF-46B6-B1A0-697D220E646D}" type="presParOf" srcId="{5BA925E8-39A9-4E95-B560-626F04D59584}" destId="{412E5D71-A1E6-4BD9-A130-1ABA6EE36397}" srcOrd="0" destOrd="0" presId="urn:microsoft.com/office/officeart/2005/8/layout/hierarchy1"/>
    <dgm:cxn modelId="{6103816F-1935-4F22-9AA4-013ECA97A53A}" type="presParOf" srcId="{5BA925E8-39A9-4E95-B560-626F04D59584}" destId="{A9662AE8-F5BE-40F7-A9F0-70CF49374DC3}" srcOrd="1" destOrd="0" presId="urn:microsoft.com/office/officeart/2005/8/layout/hierarchy1"/>
    <dgm:cxn modelId="{67A045C8-DCB9-42F5-87A3-10AB6CCD709B}" type="presParOf" srcId="{EE5F3A14-59D4-426A-83F7-CA3E283C3013}" destId="{2CD909BC-A207-4747-914E-D386879C252C}" srcOrd="1" destOrd="0" presId="urn:microsoft.com/office/officeart/2005/8/layout/hierarchy1"/>
    <dgm:cxn modelId="{44D3BC06-8FD0-4DF8-AE23-FA20DC27EE2D}" type="presParOf" srcId="{6B71B2AB-0F34-41B6-AF80-4415B6D2E770}" destId="{134D82BE-7925-4B6E-812C-D1102E9A0CB7}" srcOrd="2" destOrd="0" presId="urn:microsoft.com/office/officeart/2005/8/layout/hierarchy1"/>
    <dgm:cxn modelId="{ABCB20DC-138A-44EE-BB9A-211E04C9677A}" type="presParOf" srcId="{6B71B2AB-0F34-41B6-AF80-4415B6D2E770}" destId="{E6DE453A-1EC3-40FE-96AF-9DA02C490807}" srcOrd="3" destOrd="0" presId="urn:microsoft.com/office/officeart/2005/8/layout/hierarchy1"/>
    <dgm:cxn modelId="{AEFA0EF7-570E-434D-A775-50014684143D}" type="presParOf" srcId="{E6DE453A-1EC3-40FE-96AF-9DA02C490807}" destId="{646C3D0F-BEBE-465A-91D7-334D0043D5D1}" srcOrd="0" destOrd="0" presId="urn:microsoft.com/office/officeart/2005/8/layout/hierarchy1"/>
    <dgm:cxn modelId="{68747BA7-4254-4F70-8CCA-8AE9BC7566F4}" type="presParOf" srcId="{646C3D0F-BEBE-465A-91D7-334D0043D5D1}" destId="{9746C921-9E1B-49CA-B4C4-8B20F8A7C42D}" srcOrd="0" destOrd="0" presId="urn:microsoft.com/office/officeart/2005/8/layout/hierarchy1"/>
    <dgm:cxn modelId="{F2B786E5-3702-44EE-A5AE-F12BBAFCC727}" type="presParOf" srcId="{646C3D0F-BEBE-465A-91D7-334D0043D5D1}" destId="{D93C8BCA-D729-4826-AA91-FFA913C6D87F}" srcOrd="1" destOrd="0" presId="urn:microsoft.com/office/officeart/2005/8/layout/hierarchy1"/>
    <dgm:cxn modelId="{30AA14A2-3B82-4B7D-9589-4144647B226A}" type="presParOf" srcId="{E6DE453A-1EC3-40FE-96AF-9DA02C490807}" destId="{56A3D6CF-91B1-4E69-A066-DBF1B9F138F3}" srcOrd="1" destOrd="0" presId="urn:microsoft.com/office/officeart/2005/8/layout/hierarchy1"/>
    <dgm:cxn modelId="{B21B8DC4-4FF4-48CB-A370-EDA9B4C51957}" type="presParOf" srcId="{6B71B2AB-0F34-41B6-AF80-4415B6D2E770}" destId="{502BEB6C-A0F5-4999-8B69-F168C5684D9B}" srcOrd="4" destOrd="0" presId="urn:microsoft.com/office/officeart/2005/8/layout/hierarchy1"/>
    <dgm:cxn modelId="{84089007-7A79-4202-BA47-6295993B3048}" type="presParOf" srcId="{6B71B2AB-0F34-41B6-AF80-4415B6D2E770}" destId="{003C34B2-AA12-42E7-BE6E-26ECD36B599D}" srcOrd="5" destOrd="0" presId="urn:microsoft.com/office/officeart/2005/8/layout/hierarchy1"/>
    <dgm:cxn modelId="{AEFC2D1F-5C7C-4ACC-88C0-4AAF6E253462}" type="presParOf" srcId="{003C34B2-AA12-42E7-BE6E-26ECD36B599D}" destId="{5675806A-1D11-4C17-8F2E-0565C614E8BC}" srcOrd="0" destOrd="0" presId="urn:microsoft.com/office/officeart/2005/8/layout/hierarchy1"/>
    <dgm:cxn modelId="{1055C0AB-0B00-4BCD-83A3-4A7E819B4086}" type="presParOf" srcId="{5675806A-1D11-4C17-8F2E-0565C614E8BC}" destId="{DA2CD917-96DB-4F84-B2B9-DFE1B88A1108}" srcOrd="0" destOrd="0" presId="urn:microsoft.com/office/officeart/2005/8/layout/hierarchy1"/>
    <dgm:cxn modelId="{AD4F372C-D07C-4974-9BE1-1C0F02B6A481}" type="presParOf" srcId="{5675806A-1D11-4C17-8F2E-0565C614E8BC}" destId="{E5AD282E-D6DE-48EC-8B71-941132FC8576}" srcOrd="1" destOrd="0" presId="urn:microsoft.com/office/officeart/2005/8/layout/hierarchy1"/>
    <dgm:cxn modelId="{21480990-7D72-4312-A023-B168AF259B0C}" type="presParOf" srcId="{003C34B2-AA12-42E7-BE6E-26ECD36B599D}" destId="{302BC16E-2DB6-45E5-8DE9-85B3F0E996B9}" srcOrd="1" destOrd="0" presId="urn:microsoft.com/office/officeart/2005/8/layout/hierarchy1"/>
    <dgm:cxn modelId="{CBF1B30A-3F7C-4F3D-AAAD-672EC8C57AFC}" type="presParOf" srcId="{302BC16E-2DB6-45E5-8DE9-85B3F0E996B9}" destId="{A4479130-413D-4ABE-953C-4D3BFDEA9B3D}" srcOrd="0" destOrd="0" presId="urn:microsoft.com/office/officeart/2005/8/layout/hierarchy1"/>
    <dgm:cxn modelId="{53A92770-E929-4487-9C8A-7E91CD49DB87}" type="presParOf" srcId="{302BC16E-2DB6-45E5-8DE9-85B3F0E996B9}" destId="{524D5D57-7CF8-447A-A6FB-F58C4A7B4FF4}" srcOrd="1" destOrd="0" presId="urn:microsoft.com/office/officeart/2005/8/layout/hierarchy1"/>
    <dgm:cxn modelId="{8D4B69F3-1916-4AC0-BA03-7A995016180E}" type="presParOf" srcId="{524D5D57-7CF8-447A-A6FB-F58C4A7B4FF4}" destId="{98549C32-54E4-453A-9404-2DB3B961B192}" srcOrd="0" destOrd="0" presId="urn:microsoft.com/office/officeart/2005/8/layout/hierarchy1"/>
    <dgm:cxn modelId="{8D47FAEB-DF96-4F0D-A195-2EFD72AF3B24}" type="presParOf" srcId="{98549C32-54E4-453A-9404-2DB3B961B192}" destId="{DF042B95-A84C-4531-949C-6E06CFF34EB8}" srcOrd="0" destOrd="0" presId="urn:microsoft.com/office/officeart/2005/8/layout/hierarchy1"/>
    <dgm:cxn modelId="{FC755ABD-F776-44D2-883D-EC657CC06E1E}" type="presParOf" srcId="{98549C32-54E4-453A-9404-2DB3B961B192}" destId="{3E669B75-E5C4-4555-B957-03EE9482A7DC}" srcOrd="1" destOrd="0" presId="urn:microsoft.com/office/officeart/2005/8/layout/hierarchy1"/>
    <dgm:cxn modelId="{D99F73E2-66C3-4B8E-819C-3C2EF512452D}" type="presParOf" srcId="{524D5D57-7CF8-447A-A6FB-F58C4A7B4FF4}" destId="{AAA75019-CECA-4E73-97B5-B4CB76EC384E}" srcOrd="1" destOrd="0" presId="urn:microsoft.com/office/officeart/2005/8/layout/hierarchy1"/>
    <dgm:cxn modelId="{A2A4F8F4-11F1-460F-8589-1B1900956EC1}" type="presParOf" srcId="{AAA75019-CECA-4E73-97B5-B4CB76EC384E}" destId="{1712B434-DA0D-4870-B48C-A9673C012A67}" srcOrd="0" destOrd="0" presId="urn:microsoft.com/office/officeart/2005/8/layout/hierarchy1"/>
    <dgm:cxn modelId="{C8574000-CDBF-43C9-9AFF-4FF83646ADD9}" type="presParOf" srcId="{AAA75019-CECA-4E73-97B5-B4CB76EC384E}" destId="{96A91DA4-F195-490F-B593-469EF695C101}" srcOrd="1" destOrd="0" presId="urn:microsoft.com/office/officeart/2005/8/layout/hierarchy1"/>
    <dgm:cxn modelId="{5C337783-0ABD-4A14-9D3B-FDB36B8E5BC8}" type="presParOf" srcId="{96A91DA4-F195-490F-B593-469EF695C101}" destId="{F41C7D00-1AA7-43BE-B920-7CE2D7A2F5C6}" srcOrd="0" destOrd="0" presId="urn:microsoft.com/office/officeart/2005/8/layout/hierarchy1"/>
    <dgm:cxn modelId="{66E03AC9-BFB3-4DD5-9700-94E7ED5A8032}" type="presParOf" srcId="{F41C7D00-1AA7-43BE-B920-7CE2D7A2F5C6}" destId="{1A48D4BF-B93B-4C7D-AA2E-8F37F29EE81E}" srcOrd="0" destOrd="0" presId="urn:microsoft.com/office/officeart/2005/8/layout/hierarchy1"/>
    <dgm:cxn modelId="{AE238762-DF12-4405-988D-C9CC81D50E08}" type="presParOf" srcId="{F41C7D00-1AA7-43BE-B920-7CE2D7A2F5C6}" destId="{6BF677D2-0E8C-42D1-B186-95D301D77BAB}" srcOrd="1" destOrd="0" presId="urn:microsoft.com/office/officeart/2005/8/layout/hierarchy1"/>
    <dgm:cxn modelId="{4FF044FB-A05A-4DF3-9C03-DFBFAD4BBCE6}" type="presParOf" srcId="{96A91DA4-F195-490F-B593-469EF695C101}" destId="{BC4CAD0A-80C0-441A-BDCC-6FA0023E1F1C}" srcOrd="1" destOrd="0" presId="urn:microsoft.com/office/officeart/2005/8/layout/hierarchy1"/>
    <dgm:cxn modelId="{9E66CE04-556C-4590-9652-2BEC20A44200}" type="presParOf" srcId="{BC4CAD0A-80C0-441A-BDCC-6FA0023E1F1C}" destId="{97DA0CF6-EA54-4786-A627-796BC23011E9}" srcOrd="0" destOrd="0" presId="urn:microsoft.com/office/officeart/2005/8/layout/hierarchy1"/>
    <dgm:cxn modelId="{E679DE31-72D0-47F8-8B34-EA65009EDD06}" type="presParOf" srcId="{BC4CAD0A-80C0-441A-BDCC-6FA0023E1F1C}" destId="{7C155A90-8D3A-4819-8AD6-E0DD6FA9C136}" srcOrd="1" destOrd="0" presId="urn:microsoft.com/office/officeart/2005/8/layout/hierarchy1"/>
    <dgm:cxn modelId="{3D194110-1546-4771-B40D-6D2DCC1647ED}" type="presParOf" srcId="{7C155A90-8D3A-4819-8AD6-E0DD6FA9C136}" destId="{4E1EC770-F1D8-4CA7-BE7F-113AB9D952D9}" srcOrd="0" destOrd="0" presId="urn:microsoft.com/office/officeart/2005/8/layout/hierarchy1"/>
    <dgm:cxn modelId="{BDA6D713-764F-497F-A80F-73867B31CB24}" type="presParOf" srcId="{4E1EC770-F1D8-4CA7-BE7F-113AB9D952D9}" destId="{6AEA4373-9A15-4725-B3A6-FEF640E89238}" srcOrd="0" destOrd="0" presId="urn:microsoft.com/office/officeart/2005/8/layout/hierarchy1"/>
    <dgm:cxn modelId="{6B9173C7-0AC9-46DC-8D68-4BBD0BFCEA49}" type="presParOf" srcId="{4E1EC770-F1D8-4CA7-BE7F-113AB9D952D9}" destId="{A7B3F875-5B4C-4453-BA55-5E3A94B3DEFC}" srcOrd="1" destOrd="0" presId="urn:microsoft.com/office/officeart/2005/8/layout/hierarchy1"/>
    <dgm:cxn modelId="{DCC40423-527C-49E5-9072-53B44881096B}" type="presParOf" srcId="{7C155A90-8D3A-4819-8AD6-E0DD6FA9C136}" destId="{C1406413-3CFB-4A88-B0D8-8513E43DBC80}" srcOrd="1" destOrd="0" presId="urn:microsoft.com/office/officeart/2005/8/layout/hierarchy1"/>
    <dgm:cxn modelId="{E8A0AB3F-6A5C-48FA-A3D2-5AFC48F048B7}" type="presParOf" srcId="{BC4CAD0A-80C0-441A-BDCC-6FA0023E1F1C}" destId="{CA99A2D5-E70A-4B31-90D8-F348CD7854D2}" srcOrd="2" destOrd="0" presId="urn:microsoft.com/office/officeart/2005/8/layout/hierarchy1"/>
    <dgm:cxn modelId="{09D7C31F-9572-4651-9EF7-5E58809919D2}" type="presParOf" srcId="{BC4CAD0A-80C0-441A-BDCC-6FA0023E1F1C}" destId="{A8C5ADED-FC47-44DD-856B-403171813799}" srcOrd="3" destOrd="0" presId="urn:microsoft.com/office/officeart/2005/8/layout/hierarchy1"/>
    <dgm:cxn modelId="{63000135-29AC-4883-A3E6-B5193F027428}" type="presParOf" srcId="{A8C5ADED-FC47-44DD-856B-403171813799}" destId="{F3785B90-4D1E-42DF-9F35-317AACE7008B}" srcOrd="0" destOrd="0" presId="urn:microsoft.com/office/officeart/2005/8/layout/hierarchy1"/>
    <dgm:cxn modelId="{BD2ED965-0541-4BCA-9CBB-6BC7F86952DA}" type="presParOf" srcId="{F3785B90-4D1E-42DF-9F35-317AACE7008B}" destId="{37898B70-B593-4E14-BA0D-11C57C0F1005}" srcOrd="0" destOrd="0" presId="urn:microsoft.com/office/officeart/2005/8/layout/hierarchy1"/>
    <dgm:cxn modelId="{1D1909D1-6B14-43AA-8F61-47BD21C7BBB3}" type="presParOf" srcId="{F3785B90-4D1E-42DF-9F35-317AACE7008B}" destId="{4E3A556B-54BA-438E-816F-E0D52027ED54}" srcOrd="1" destOrd="0" presId="urn:microsoft.com/office/officeart/2005/8/layout/hierarchy1"/>
    <dgm:cxn modelId="{9C54D12B-0B96-4C36-868F-7B32A1F27B6E}" type="presParOf" srcId="{A8C5ADED-FC47-44DD-856B-403171813799}" destId="{B33B8D02-8929-4586-AB99-67ACCFAEF362}" srcOrd="1" destOrd="0" presId="urn:microsoft.com/office/officeart/2005/8/layout/hierarchy1"/>
    <dgm:cxn modelId="{4F59C09C-3F18-4021-B939-297D9BB6B992}" type="presParOf" srcId="{AAA75019-CECA-4E73-97B5-B4CB76EC384E}" destId="{19CB8EF1-1606-43F7-AE6C-D8844852E7BA}" srcOrd="2" destOrd="0" presId="urn:microsoft.com/office/officeart/2005/8/layout/hierarchy1"/>
    <dgm:cxn modelId="{391FDE64-0A6A-464B-A6AB-6EEA6BDDD5E5}" type="presParOf" srcId="{AAA75019-CECA-4E73-97B5-B4CB76EC384E}" destId="{C4F2D936-3F79-4DBB-ACD5-BD9A59A5A0FA}" srcOrd="3" destOrd="0" presId="urn:microsoft.com/office/officeart/2005/8/layout/hierarchy1"/>
    <dgm:cxn modelId="{CC652063-9293-4085-B37E-D630D56B3D7D}" type="presParOf" srcId="{C4F2D936-3F79-4DBB-ACD5-BD9A59A5A0FA}" destId="{B20F936D-5F3E-4E13-8C23-4D5FC13BB540}" srcOrd="0" destOrd="0" presId="urn:microsoft.com/office/officeart/2005/8/layout/hierarchy1"/>
    <dgm:cxn modelId="{30DFC21C-7009-4A68-8F30-B59D2332A956}" type="presParOf" srcId="{B20F936D-5F3E-4E13-8C23-4D5FC13BB540}" destId="{F0A5DD8D-4617-4B25-A1BC-A07E656BA4E5}" srcOrd="0" destOrd="0" presId="urn:microsoft.com/office/officeart/2005/8/layout/hierarchy1"/>
    <dgm:cxn modelId="{83B02537-8D91-4F43-8037-1D980B66EFE6}" type="presParOf" srcId="{B20F936D-5F3E-4E13-8C23-4D5FC13BB540}" destId="{C24CBC3D-CD19-40AE-B241-62A9FA060B44}" srcOrd="1" destOrd="0" presId="urn:microsoft.com/office/officeart/2005/8/layout/hierarchy1"/>
    <dgm:cxn modelId="{597C7140-1CB8-4340-B1E9-392EEF049F98}" type="presParOf" srcId="{C4F2D936-3F79-4DBB-ACD5-BD9A59A5A0FA}" destId="{B5526142-905D-4487-A5DC-D3471DA70A65}" srcOrd="1" destOrd="0" presId="urn:microsoft.com/office/officeart/2005/8/layout/hierarchy1"/>
    <dgm:cxn modelId="{460F739A-4EAE-4BE6-B80A-DDC686314898}" type="presParOf" srcId="{B5526142-905D-4487-A5DC-D3471DA70A65}" destId="{729F1E3B-7EBC-4FD4-B86A-EB76537D87B0}" srcOrd="0" destOrd="0" presId="urn:microsoft.com/office/officeart/2005/8/layout/hierarchy1"/>
    <dgm:cxn modelId="{EFB0E858-908E-414D-AD0E-D4BDCF9C8099}" type="presParOf" srcId="{B5526142-905D-4487-A5DC-D3471DA70A65}" destId="{53E404D7-C27D-49C0-94E0-A79179E1D1BE}" srcOrd="1" destOrd="0" presId="urn:microsoft.com/office/officeart/2005/8/layout/hierarchy1"/>
    <dgm:cxn modelId="{E18A735D-9BAD-44FA-A817-EDBF7DBE45EF}" type="presParOf" srcId="{53E404D7-C27D-49C0-94E0-A79179E1D1BE}" destId="{E7ED3C4E-51BD-46B2-B579-968AD5111A08}" srcOrd="0" destOrd="0" presId="urn:microsoft.com/office/officeart/2005/8/layout/hierarchy1"/>
    <dgm:cxn modelId="{8DC2B06C-BC0A-45E2-B268-9B6F87F5BCC7}" type="presParOf" srcId="{E7ED3C4E-51BD-46B2-B579-968AD5111A08}" destId="{270D69E0-0355-49A4-A6F8-F8974404CE45}" srcOrd="0" destOrd="0" presId="urn:microsoft.com/office/officeart/2005/8/layout/hierarchy1"/>
    <dgm:cxn modelId="{39400F36-5FF8-4963-A804-F0BF6855D41B}" type="presParOf" srcId="{E7ED3C4E-51BD-46B2-B579-968AD5111A08}" destId="{A9B21A9B-1079-41CD-828A-A8A33728DEB9}" srcOrd="1" destOrd="0" presId="urn:microsoft.com/office/officeart/2005/8/layout/hierarchy1"/>
    <dgm:cxn modelId="{DACD50E4-48D4-45C7-A10A-083B7348502C}" type="presParOf" srcId="{53E404D7-C27D-49C0-94E0-A79179E1D1BE}" destId="{310ACD7C-BF6D-411D-BEBB-F5F8B7E96A7D}" srcOrd="1" destOrd="0" presId="urn:microsoft.com/office/officeart/2005/8/layout/hierarchy1"/>
    <dgm:cxn modelId="{EE35F675-BF27-4C7D-8015-6DA6443846A5}" type="presParOf" srcId="{B5526142-905D-4487-A5DC-D3471DA70A65}" destId="{E236BF8C-FC68-4F71-BAA5-A6E6C853CFB5}" srcOrd="2" destOrd="0" presId="urn:microsoft.com/office/officeart/2005/8/layout/hierarchy1"/>
    <dgm:cxn modelId="{A1969C35-775B-40CC-8D37-1DEEC738C62D}" type="presParOf" srcId="{B5526142-905D-4487-A5DC-D3471DA70A65}" destId="{FAC650DE-13B8-40E7-B05E-4091EF8FB977}" srcOrd="3" destOrd="0" presId="urn:microsoft.com/office/officeart/2005/8/layout/hierarchy1"/>
    <dgm:cxn modelId="{7AB8C2A1-284E-4CA1-92F8-192D648433E6}" type="presParOf" srcId="{FAC650DE-13B8-40E7-B05E-4091EF8FB977}" destId="{9FB9C701-CB51-4222-98F7-A62A4EB724DD}" srcOrd="0" destOrd="0" presId="urn:microsoft.com/office/officeart/2005/8/layout/hierarchy1"/>
    <dgm:cxn modelId="{0A883C8A-2607-4190-991B-1755967BD8B2}" type="presParOf" srcId="{9FB9C701-CB51-4222-98F7-A62A4EB724DD}" destId="{135A1A7E-A531-4A36-850F-B951A42762AD}" srcOrd="0" destOrd="0" presId="urn:microsoft.com/office/officeart/2005/8/layout/hierarchy1"/>
    <dgm:cxn modelId="{8439DBC0-F6D6-4C84-81F5-776712394289}" type="presParOf" srcId="{9FB9C701-CB51-4222-98F7-A62A4EB724DD}" destId="{DF032E1C-23F5-4A0B-83EB-748AF76B5A17}" srcOrd="1" destOrd="0" presId="urn:microsoft.com/office/officeart/2005/8/layout/hierarchy1"/>
    <dgm:cxn modelId="{051A00BA-8B36-4B61-B7D1-725F3AB4014B}" type="presParOf" srcId="{FAC650DE-13B8-40E7-B05E-4091EF8FB977}" destId="{5A89304D-FCA7-4A01-BB39-B0667D4377DC}" srcOrd="1" destOrd="0" presId="urn:microsoft.com/office/officeart/2005/8/layout/hierarchy1"/>
    <dgm:cxn modelId="{C0492397-50B3-47FD-9B47-D7F777EB9E97}" type="presParOf" srcId="{302BC16E-2DB6-45E5-8DE9-85B3F0E996B9}" destId="{48056A4C-12C4-4816-875F-28204F4E06B1}" srcOrd="2" destOrd="0" presId="urn:microsoft.com/office/officeart/2005/8/layout/hierarchy1"/>
    <dgm:cxn modelId="{E54DC705-3715-46D8-BF7B-7DCC839B182B}" type="presParOf" srcId="{302BC16E-2DB6-45E5-8DE9-85B3F0E996B9}" destId="{817A7274-540E-41FC-80E4-5B4341AC1E0A}" srcOrd="3" destOrd="0" presId="urn:microsoft.com/office/officeart/2005/8/layout/hierarchy1"/>
    <dgm:cxn modelId="{65209A4C-040C-4AAB-AD9A-7D7124FC66A5}" type="presParOf" srcId="{817A7274-540E-41FC-80E4-5B4341AC1E0A}" destId="{E8F63131-727A-4738-97FD-099D3CC0870E}" srcOrd="0" destOrd="0" presId="urn:microsoft.com/office/officeart/2005/8/layout/hierarchy1"/>
    <dgm:cxn modelId="{996A1991-9C8F-44A2-8FAE-F71FA0716319}" type="presParOf" srcId="{E8F63131-727A-4738-97FD-099D3CC0870E}" destId="{F1422ED6-2B3E-4E3A-97AB-CF6EAAC3FE52}" srcOrd="0" destOrd="0" presId="urn:microsoft.com/office/officeart/2005/8/layout/hierarchy1"/>
    <dgm:cxn modelId="{A696BD7E-CDDE-44B6-B205-DFA8B20E8AAC}" type="presParOf" srcId="{E8F63131-727A-4738-97FD-099D3CC0870E}" destId="{637A15C7-EA19-41AC-819E-D532FC9FA232}" srcOrd="1" destOrd="0" presId="urn:microsoft.com/office/officeart/2005/8/layout/hierarchy1"/>
    <dgm:cxn modelId="{FF12651D-47DB-4971-987A-D70D8CD958F8}" type="presParOf" srcId="{817A7274-540E-41FC-80E4-5B4341AC1E0A}" destId="{834DE22B-8E47-4AF3-91DC-3DB53A1D19F9}" srcOrd="1" destOrd="0" presId="urn:microsoft.com/office/officeart/2005/8/layout/hierarchy1"/>
    <dgm:cxn modelId="{A15B6E14-A5A7-4C95-8936-B749C60B7C0E}" type="presParOf" srcId="{834DE22B-8E47-4AF3-91DC-3DB53A1D19F9}" destId="{26F4A5C0-B1FE-4D56-B464-A844F525B3A1}" srcOrd="0" destOrd="0" presId="urn:microsoft.com/office/officeart/2005/8/layout/hierarchy1"/>
    <dgm:cxn modelId="{F8BA5164-2CFE-4336-A4C9-F005DB6EFDEC}" type="presParOf" srcId="{834DE22B-8E47-4AF3-91DC-3DB53A1D19F9}" destId="{9F157B3B-A2EA-4382-94B9-9C553553F619}" srcOrd="1" destOrd="0" presId="urn:microsoft.com/office/officeart/2005/8/layout/hierarchy1"/>
    <dgm:cxn modelId="{4B390B67-688D-4231-B6B5-20EF1253E4D7}" type="presParOf" srcId="{9F157B3B-A2EA-4382-94B9-9C553553F619}" destId="{9FD72421-11B3-4672-A212-B661583EFB63}" srcOrd="0" destOrd="0" presId="urn:microsoft.com/office/officeart/2005/8/layout/hierarchy1"/>
    <dgm:cxn modelId="{4FD3D07F-8143-4864-92C2-9D3FC065A243}" type="presParOf" srcId="{9FD72421-11B3-4672-A212-B661583EFB63}" destId="{5991B31E-CB3A-4E86-85B2-B8FBE898D7B5}" srcOrd="0" destOrd="0" presId="urn:microsoft.com/office/officeart/2005/8/layout/hierarchy1"/>
    <dgm:cxn modelId="{B4EDF5DA-BCD5-475F-A35A-912198E19BAB}" type="presParOf" srcId="{9FD72421-11B3-4672-A212-B661583EFB63}" destId="{AC029F98-1987-4D0B-81ED-577DDCEB2F76}" srcOrd="1" destOrd="0" presId="urn:microsoft.com/office/officeart/2005/8/layout/hierarchy1"/>
    <dgm:cxn modelId="{34C28DEA-A3A4-4B6F-A4C9-700E480CB23D}" type="presParOf" srcId="{9F157B3B-A2EA-4382-94B9-9C553553F619}" destId="{31A11F6E-90CD-42A2-9708-AA6F631C9B26}" srcOrd="1" destOrd="0" presId="urn:microsoft.com/office/officeart/2005/8/layout/hierarchy1"/>
    <dgm:cxn modelId="{5DB00E5D-AD0B-494F-90BB-2412DD7C0591}" type="presParOf" srcId="{834DE22B-8E47-4AF3-91DC-3DB53A1D19F9}" destId="{381681C2-41A6-4D19-9392-8D1F805EB7A6}" srcOrd="2" destOrd="0" presId="urn:microsoft.com/office/officeart/2005/8/layout/hierarchy1"/>
    <dgm:cxn modelId="{FB8DC742-58C4-40D5-B6FC-340251B282FC}" type="presParOf" srcId="{834DE22B-8E47-4AF3-91DC-3DB53A1D19F9}" destId="{BA8E7376-59E0-4B99-B857-B34B174F4672}" srcOrd="3" destOrd="0" presId="urn:microsoft.com/office/officeart/2005/8/layout/hierarchy1"/>
    <dgm:cxn modelId="{00414D69-1685-41A3-88B8-A7392470EA17}" type="presParOf" srcId="{BA8E7376-59E0-4B99-B857-B34B174F4672}" destId="{A8DD1B81-6E8E-4AEC-9F7F-E9C6DA263261}" srcOrd="0" destOrd="0" presId="urn:microsoft.com/office/officeart/2005/8/layout/hierarchy1"/>
    <dgm:cxn modelId="{25ED69F8-4559-4673-9F57-5D456390DEFE}" type="presParOf" srcId="{A8DD1B81-6E8E-4AEC-9F7F-E9C6DA263261}" destId="{B9B5D19D-F8C4-463F-AA30-B9DF4E8C4A00}" srcOrd="0" destOrd="0" presId="urn:microsoft.com/office/officeart/2005/8/layout/hierarchy1"/>
    <dgm:cxn modelId="{A725CAE4-0EE1-4D1A-96DD-6AC264B5708A}" type="presParOf" srcId="{A8DD1B81-6E8E-4AEC-9F7F-E9C6DA263261}" destId="{566C0B32-3B4F-4102-98D3-75E094B0FC5E}" srcOrd="1" destOrd="0" presId="urn:microsoft.com/office/officeart/2005/8/layout/hierarchy1"/>
    <dgm:cxn modelId="{83BD97D6-94D0-4031-8D42-7D2F7660CBA1}" type="presParOf" srcId="{BA8E7376-59E0-4B99-B857-B34B174F4672}" destId="{C882C26B-87F9-49B5-AC18-AC864962D432}" srcOrd="1" destOrd="0" presId="urn:microsoft.com/office/officeart/2005/8/layout/hierarchy1"/>
    <dgm:cxn modelId="{DAA6D7DA-EF9E-41F6-B192-3657AC37CC02}" type="presParOf" srcId="{6B73469E-5379-4FD1-8D53-B295A9FB154E}" destId="{BDBD8940-ED5E-4D71-8006-996EFF63504D}" srcOrd="2" destOrd="0" presId="urn:microsoft.com/office/officeart/2005/8/layout/hierarchy1"/>
    <dgm:cxn modelId="{B4DD3C50-8E8C-4112-BCF4-564ABEE65536}" type="presParOf" srcId="{6B73469E-5379-4FD1-8D53-B295A9FB154E}" destId="{73F4DB0B-96D4-4B9E-8301-3A4E343A9B39}" srcOrd="3" destOrd="0" presId="urn:microsoft.com/office/officeart/2005/8/layout/hierarchy1"/>
    <dgm:cxn modelId="{489EE813-7442-42C0-A94A-D597EE74589B}" type="presParOf" srcId="{73F4DB0B-96D4-4B9E-8301-3A4E343A9B39}" destId="{E8C1A060-3474-49A2-B41C-8202FD6BA6B4}" srcOrd="0" destOrd="0" presId="urn:microsoft.com/office/officeart/2005/8/layout/hierarchy1"/>
    <dgm:cxn modelId="{8CBF0A30-F142-4FEA-8CCD-E88EA3689CA3}" type="presParOf" srcId="{E8C1A060-3474-49A2-B41C-8202FD6BA6B4}" destId="{C5F9ABFA-0CAB-4424-B0B1-0BD6112999C0}" srcOrd="0" destOrd="0" presId="urn:microsoft.com/office/officeart/2005/8/layout/hierarchy1"/>
    <dgm:cxn modelId="{36FEFFAE-0085-43B4-9C9E-C4D882E6F8B9}" type="presParOf" srcId="{E8C1A060-3474-49A2-B41C-8202FD6BA6B4}" destId="{66266890-ADC5-4998-B943-5D2BD72E2A2E}" srcOrd="1" destOrd="0" presId="urn:microsoft.com/office/officeart/2005/8/layout/hierarchy1"/>
    <dgm:cxn modelId="{69C558FA-E2CC-432A-83D2-1F28BA7598C5}" type="presParOf" srcId="{73F4DB0B-96D4-4B9E-8301-3A4E343A9B39}" destId="{BF36F3CF-C69A-49A7-83D8-B2B2C8C16480}" srcOrd="1" destOrd="0" presId="urn:microsoft.com/office/officeart/2005/8/layout/hierarchy1"/>
    <dgm:cxn modelId="{62350D28-677A-42AB-9AAE-E3CC482DFBBD}" type="presParOf" srcId="{BF36F3CF-C69A-49A7-83D8-B2B2C8C16480}" destId="{F4B850DC-9F03-4654-976D-521F03FED1C9}" srcOrd="0" destOrd="0" presId="urn:microsoft.com/office/officeart/2005/8/layout/hierarchy1"/>
    <dgm:cxn modelId="{0AC983D1-2CEF-4FD3-B2E2-3827C1A6C67E}" type="presParOf" srcId="{BF36F3CF-C69A-49A7-83D8-B2B2C8C16480}" destId="{87592013-5DF3-4846-B2FD-3CB33401E66C}" srcOrd="1" destOrd="0" presId="urn:microsoft.com/office/officeart/2005/8/layout/hierarchy1"/>
    <dgm:cxn modelId="{953011A3-0040-4F13-B5A7-CB76268ECE66}" type="presParOf" srcId="{87592013-5DF3-4846-B2FD-3CB33401E66C}" destId="{36250E1E-229F-4CF5-8072-CA2AD073E452}" srcOrd="0" destOrd="0" presId="urn:microsoft.com/office/officeart/2005/8/layout/hierarchy1"/>
    <dgm:cxn modelId="{F7E78C66-5DD7-4CA4-8FF3-F7E14882F85C}" type="presParOf" srcId="{36250E1E-229F-4CF5-8072-CA2AD073E452}" destId="{6E592D64-6F05-4715-8A5F-44C870FE184F}" srcOrd="0" destOrd="0" presId="urn:microsoft.com/office/officeart/2005/8/layout/hierarchy1"/>
    <dgm:cxn modelId="{857C0EB4-C4C4-4069-AAF6-009839C3118A}" type="presParOf" srcId="{36250E1E-229F-4CF5-8072-CA2AD073E452}" destId="{1772890E-730F-435D-9190-C487855DA6F8}" srcOrd="1" destOrd="0" presId="urn:microsoft.com/office/officeart/2005/8/layout/hierarchy1"/>
    <dgm:cxn modelId="{B8CA918F-B6AC-4716-B693-BC31BEDE849E}" type="presParOf" srcId="{87592013-5DF3-4846-B2FD-3CB33401E66C}" destId="{45139EDB-D285-4ACA-B4CA-5622465F847E}" srcOrd="1" destOrd="0" presId="urn:microsoft.com/office/officeart/2005/8/layout/hierarchy1"/>
    <dgm:cxn modelId="{1D35BCEF-127D-4608-90E7-793ED27A4D51}" type="presParOf" srcId="{BF36F3CF-C69A-49A7-83D8-B2B2C8C16480}" destId="{BFD3469C-8C97-4D34-BF5B-CA00F62CA23B}" srcOrd="2" destOrd="0" presId="urn:microsoft.com/office/officeart/2005/8/layout/hierarchy1"/>
    <dgm:cxn modelId="{CC2F9590-6D2D-4557-B66F-0E7433827AC2}" type="presParOf" srcId="{BF36F3CF-C69A-49A7-83D8-B2B2C8C16480}" destId="{5CF81E65-BB46-4143-B238-A640E32EABBB}" srcOrd="3" destOrd="0" presId="urn:microsoft.com/office/officeart/2005/8/layout/hierarchy1"/>
    <dgm:cxn modelId="{2D96EAD2-042B-4DE9-A3DE-EC72306D0A2E}" type="presParOf" srcId="{5CF81E65-BB46-4143-B238-A640E32EABBB}" destId="{6550B12D-CAA0-4610-9494-02B175318D39}" srcOrd="0" destOrd="0" presId="urn:microsoft.com/office/officeart/2005/8/layout/hierarchy1"/>
    <dgm:cxn modelId="{63021D10-24A0-4554-8521-B6225132628B}" type="presParOf" srcId="{6550B12D-CAA0-4610-9494-02B175318D39}" destId="{7A984E36-DD7F-4C75-8B60-6118E75A3799}" srcOrd="0" destOrd="0" presId="urn:microsoft.com/office/officeart/2005/8/layout/hierarchy1"/>
    <dgm:cxn modelId="{EC98D2DE-7E36-4A43-B47F-DE9B0E1630B9}" type="presParOf" srcId="{6550B12D-CAA0-4610-9494-02B175318D39}" destId="{9FEBD773-621A-4DBA-8ACB-EED9C1C46972}" srcOrd="1" destOrd="0" presId="urn:microsoft.com/office/officeart/2005/8/layout/hierarchy1"/>
    <dgm:cxn modelId="{8ED87311-68FC-4864-AABD-43F70160DF7C}" type="presParOf" srcId="{5CF81E65-BB46-4143-B238-A640E32EABBB}" destId="{55614C93-85AF-44A9-9822-AE462230A50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D9320C-0D0F-4AEA-A720-EB6630AB55A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B1092D0-BE84-48BD-9451-50C4B8F8D156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ব্যবসায়িক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ঋনের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ব্যয়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4E7BA997-D435-43EB-AEA3-7D2027F33739}" type="parTrans" cxnId="{60CD56E3-4DC7-426C-80E9-58177E8CAFCA}">
      <dgm:prSet/>
      <dgm:spPr/>
      <dgm:t>
        <a:bodyPr/>
        <a:lstStyle/>
        <a:p>
          <a:endParaRPr lang="en-US"/>
        </a:p>
      </dgm:t>
    </dgm:pt>
    <dgm:pt modelId="{13193A65-90B4-4798-AF5F-C622AA48BA9F}" type="sibTrans" cxnId="{60CD56E3-4DC7-426C-80E9-58177E8CAFCA}">
      <dgm:prSet/>
      <dgm:spPr/>
      <dgm:t>
        <a:bodyPr/>
        <a:lstStyle/>
        <a:p>
          <a:endParaRPr lang="en-US"/>
        </a:p>
      </dgm:t>
    </dgm:pt>
    <dgm:pt modelId="{9C8D0D4D-07CA-480A-804E-C8842068E65E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সরল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9BA7E841-C024-4604-B87D-ABC46F03910F}" type="parTrans" cxnId="{CDB237D4-DDDA-4F9E-83E6-37418028F767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692352E4-E99A-4A05-8D8B-F2B9C951B835}" type="sibTrans" cxnId="{CDB237D4-DDDA-4F9E-83E6-37418028F767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8209A48-2FAE-4F2D-8F8F-4A7654CDE638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itchFamily="2" charset="0"/>
                  <a:cs typeface="NikoshBAN" pitchFamily="2" charset="0"/>
                </a:rPr>
                <a:t>APR=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8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𝑫𝑹</m:t>
                      </m:r>
                    </m:num>
                    <m:den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𝟏𝟎𝟎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𝑫𝑹</m:t>
                      </m:r>
                    </m:den>
                  </m:f>
                  <m:r>
                    <a:rPr lang="en-US" sz="2800" b="1" i="1" smtClean="0">
                      <a:latin typeface="Cambria Math" panose="02040503050406030204" pitchFamily="18" charset="0"/>
                    </a:rPr>
                    <m:t>∗</m:t>
                  </m:r>
                  <m:f>
                    <m:fPr>
                      <m:ctrlPr>
                        <a:rPr lang="en-US" sz="28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𝟑𝟔𝟎</m:t>
                      </m:r>
                    </m:num>
                    <m:den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𝑪𝑷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𝑫𝑷</m:t>
                      </m:r>
                    </m:den>
                  </m:f>
                  <m:r>
                    <a:rPr lang="en-US" sz="28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8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dgm:t>
        </dgm:pt>
      </mc:Choice>
      <mc:Fallback xmlns="">
        <dgm:pt modelId="{68209A48-2FAE-4F2D-8F8F-4A7654CDE638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itchFamily="2" charset="0"/>
                  <a:cs typeface="NikoshBAN" pitchFamily="2" charset="0"/>
                </a:rPr>
                <a:t>APR=</a:t>
              </a:r>
              <a:r>
                <a:rPr lang="en-US" sz="2800" b="1" i="0">
                  <a:latin typeface="Cambria Math" panose="02040503050406030204" pitchFamily="18" charset="0"/>
                </a:rPr>
                <a:t>𝑫𝑹/(𝟏𝟎𝟎−𝑫𝑹)∗𝟑𝟔𝟎/(𝑪𝑷−𝑫𝑷)∗𝟏𝟎𝟎</a:t>
              </a:r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dgm:t>
        </dgm:pt>
      </mc:Fallback>
    </mc:AlternateContent>
    <dgm:pt modelId="{258A4F05-D6D2-41A1-8608-F3CBB5840DFA}" type="parTrans" cxnId="{72BDB888-DA54-40C3-98C7-C3F76FF7E19B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47CB0906-0A0B-4187-9AB8-622FD54FA926}" type="sibTrans" cxnId="{72BDB888-DA54-40C3-98C7-C3F76FF7E19B}">
      <dgm:prSet/>
      <dgm:spPr/>
      <dgm:t>
        <a:bodyPr/>
        <a:lstStyle/>
        <a:p>
          <a:endParaRPr lang="en-US"/>
        </a:p>
      </dgm:t>
    </dgm:pt>
    <dgm:pt modelId="{1F8D4C81-6FFB-488D-909E-6C33F3D15629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চক্রবৃদ্ধি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C12F467D-6FDA-4FE2-9F4E-D8390BAB38E9}" type="parTrans" cxnId="{E2C06908-7C4C-44D3-BAAA-24A516E00E54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87219953-0E1D-46CC-A130-6B9B0AA56A2C}" type="sibTrans" cxnId="{E2C06908-7C4C-44D3-BAAA-24A516E00E54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349FEDF7-6AB4-4EFD-9F11-C1E4C7755D60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EAR/EIR=</a:t>
              </a:r>
              <a14:m>
                <m:oMath xmlns:m="http://schemas.openxmlformats.org/officeDocument/2006/math">
                  <m:d>
                    <m:dPr>
                      <m:begChr m:val="⌈"/>
                      <m:endChr m:val="⌉"/>
                      <m:ctrlPr>
                        <a:rPr lang="en-US" sz="2800" b="1" i="1" smtClean="0">
                          <a:latin typeface="Cambria Math"/>
                        </a:rPr>
                      </m:ctrlPr>
                    </m:dPr>
                    <m:e>
                      <m:sSup>
                        <m:sSup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</m:e>
                  </m:d>
                  <m:r>
                    <a:rPr lang="en-US" sz="28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8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dgm:t>
        </dgm:pt>
      </mc:Choice>
      <mc:Fallback xmlns="">
        <dgm:pt modelId="{349FEDF7-6AB4-4EFD-9F11-C1E4C7755D60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EAR/EIR=</a:t>
              </a:r>
              <a:r>
                <a:rPr lang="en-US" sz="2800" b="1" i="0">
                  <a:latin typeface="Cambria Math" panose="02040503050406030204" pitchFamily="18" charset="0"/>
                </a:rPr>
                <a:t>⌈〖(𝟏+𝒊)〗^𝒏−𝟏⌉∗𝟏𝟎𝟎</a:t>
              </a:r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dgm:t>
        </dgm:pt>
      </mc:Fallback>
    </mc:AlternateContent>
    <dgm:pt modelId="{2D677542-D9A1-42EC-8A34-B7C0451A56BE}" type="parTrans" cxnId="{83720192-166E-46C3-9950-F81F00687933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5E4F1F2F-6327-4AA8-B398-F457A3BA946F}" type="sibTrans" cxnId="{83720192-166E-46C3-9950-F81F00687933}">
      <dgm:prSet/>
      <dgm:spPr/>
      <dgm:t>
        <a:bodyPr/>
        <a:lstStyle/>
        <a:p>
          <a:endParaRPr lang="en-US"/>
        </a:p>
      </dgm:t>
    </dgm:pt>
    <dgm:pt modelId="{7F9A6182-95DB-4418-A9DF-B518951EE5E3}" type="pres">
      <dgm:prSet presAssocID="{D8D9320C-0D0F-4AEA-A720-EB6630AB55A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D74A253-476F-4E3C-AAF3-07D1B5E9B08E}" type="pres">
      <dgm:prSet presAssocID="{0B1092D0-BE84-48BD-9451-50C4B8F8D156}" presName="hierRoot1" presStyleCnt="0"/>
      <dgm:spPr/>
    </dgm:pt>
    <dgm:pt modelId="{E4B7C976-F878-4C2D-A3B3-B8700BD705FF}" type="pres">
      <dgm:prSet presAssocID="{0B1092D0-BE84-48BD-9451-50C4B8F8D156}" presName="composite" presStyleCnt="0"/>
      <dgm:spPr/>
    </dgm:pt>
    <dgm:pt modelId="{130BA008-3DFA-424F-A215-B1730A077923}" type="pres">
      <dgm:prSet presAssocID="{0B1092D0-BE84-48BD-9451-50C4B8F8D156}" presName="background" presStyleLbl="node0" presStyleIdx="0" presStyleCnt="1"/>
      <dgm:spPr/>
    </dgm:pt>
    <dgm:pt modelId="{BBFCC9A5-E88C-4327-AD71-0CEEF669477E}" type="pres">
      <dgm:prSet presAssocID="{0B1092D0-BE84-48BD-9451-50C4B8F8D156}" presName="text" presStyleLbl="fgAcc0" presStyleIdx="0" presStyleCnt="1" custScaleX="149007" custScaleY="58893" custLinFactNeighborX="3287" custLinFactNeighborY="-65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94E6AC-8DEA-4888-A207-244856AF0C49}" type="pres">
      <dgm:prSet presAssocID="{0B1092D0-BE84-48BD-9451-50C4B8F8D156}" presName="hierChild2" presStyleCnt="0"/>
      <dgm:spPr/>
    </dgm:pt>
    <dgm:pt modelId="{11E49837-A7A6-4DDD-A027-FD3ABCE67255}" type="pres">
      <dgm:prSet presAssocID="{9BA7E841-C024-4604-B87D-ABC46F03910F}" presName="Name10" presStyleLbl="parChTrans1D2" presStyleIdx="0" presStyleCnt="2" custSzX="2990154"/>
      <dgm:spPr/>
      <dgm:t>
        <a:bodyPr/>
        <a:lstStyle/>
        <a:p>
          <a:endParaRPr lang="en-US"/>
        </a:p>
      </dgm:t>
    </dgm:pt>
    <dgm:pt modelId="{05405826-5BFB-4DBF-83ED-166238081F3E}" type="pres">
      <dgm:prSet presAssocID="{9C8D0D4D-07CA-480A-804E-C8842068E65E}" presName="hierRoot2" presStyleCnt="0"/>
      <dgm:spPr/>
    </dgm:pt>
    <dgm:pt modelId="{FB542F36-9AAE-4ED0-B68E-B7F592779177}" type="pres">
      <dgm:prSet presAssocID="{9C8D0D4D-07CA-480A-804E-C8842068E65E}" presName="composite2" presStyleCnt="0"/>
      <dgm:spPr/>
    </dgm:pt>
    <dgm:pt modelId="{E0D07997-CDC2-47AC-B72A-4F1B64221B65}" type="pres">
      <dgm:prSet presAssocID="{9C8D0D4D-07CA-480A-804E-C8842068E65E}" presName="background2" presStyleLbl="node2" presStyleIdx="0" presStyleCnt="2"/>
      <dgm:spPr/>
    </dgm:pt>
    <dgm:pt modelId="{98AD270B-0A65-4829-A2C3-1E867EEC23EB}" type="pres">
      <dgm:prSet presAssocID="{9C8D0D4D-07CA-480A-804E-C8842068E65E}" presName="text2" presStyleLbl="fgAcc2" presStyleIdx="0" presStyleCnt="2" custScaleX="96977" custScaleY="611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E2F340-B7A5-41BB-B0F2-A50CB27BC144}" type="pres">
      <dgm:prSet presAssocID="{9C8D0D4D-07CA-480A-804E-C8842068E65E}" presName="hierChild3" presStyleCnt="0"/>
      <dgm:spPr/>
    </dgm:pt>
    <dgm:pt modelId="{30BB9607-8EDB-45B1-AE5F-CB39B6723B00}" type="pres">
      <dgm:prSet presAssocID="{258A4F05-D6D2-41A1-8608-F3CBB5840DFA}" presName="Name17" presStyleLbl="parChTrans1D3" presStyleIdx="0" presStyleCnt="2" custSzX="112211"/>
      <dgm:spPr/>
      <dgm:t>
        <a:bodyPr/>
        <a:lstStyle/>
        <a:p>
          <a:endParaRPr lang="en-US"/>
        </a:p>
      </dgm:t>
    </dgm:pt>
    <dgm:pt modelId="{6B001F81-DEBB-4D74-9BE9-C6C1B448D9CE}" type="pres">
      <dgm:prSet presAssocID="{68209A48-2FAE-4F2D-8F8F-4A7654CDE638}" presName="hierRoot3" presStyleCnt="0"/>
      <dgm:spPr/>
    </dgm:pt>
    <dgm:pt modelId="{EC3878A4-1D09-4BB6-A1EC-08B90CD780E1}" type="pres">
      <dgm:prSet presAssocID="{68209A48-2FAE-4F2D-8F8F-4A7654CDE638}" presName="composite3" presStyleCnt="0"/>
      <dgm:spPr/>
    </dgm:pt>
    <dgm:pt modelId="{AA8127E6-5BB4-4E00-9AD1-74D40DC6008D}" type="pres">
      <dgm:prSet presAssocID="{68209A48-2FAE-4F2D-8F8F-4A7654CDE638}" presName="background3" presStyleLbl="node3" presStyleIdx="0" presStyleCnt="2"/>
      <dgm:spPr/>
    </dgm:pt>
    <dgm:pt modelId="{0C1B2FD7-CDEE-4403-8BE2-756DBA530BF1}" type="pres">
      <dgm:prSet presAssocID="{68209A48-2FAE-4F2D-8F8F-4A7654CDE638}" presName="text3" presStyleLbl="fgAcc3" presStyleIdx="0" presStyleCnt="2" custScaleX="2296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86E90E-0F2F-4A77-8A40-8A2FB2D199B2}" type="pres">
      <dgm:prSet presAssocID="{68209A48-2FAE-4F2D-8F8F-4A7654CDE638}" presName="hierChild4" presStyleCnt="0"/>
      <dgm:spPr/>
    </dgm:pt>
    <dgm:pt modelId="{4048F705-62ED-4F2F-80E5-4B6DC826062F}" type="pres">
      <dgm:prSet presAssocID="{C12F467D-6FDA-4FE2-9F4E-D8390BAB38E9}" presName="Name10" presStyleLbl="parChTrans1D2" presStyleIdx="1" presStyleCnt="2" custSzX="2865225"/>
      <dgm:spPr/>
      <dgm:t>
        <a:bodyPr/>
        <a:lstStyle/>
        <a:p>
          <a:endParaRPr lang="en-US"/>
        </a:p>
      </dgm:t>
    </dgm:pt>
    <dgm:pt modelId="{0FF3EDBF-FAB0-4605-89C7-785A67C464FD}" type="pres">
      <dgm:prSet presAssocID="{1F8D4C81-6FFB-488D-909E-6C33F3D15629}" presName="hierRoot2" presStyleCnt="0"/>
      <dgm:spPr/>
    </dgm:pt>
    <dgm:pt modelId="{495805CD-83A1-4C08-B4A7-538D7AAE4C64}" type="pres">
      <dgm:prSet presAssocID="{1F8D4C81-6FFB-488D-909E-6C33F3D15629}" presName="composite2" presStyleCnt="0"/>
      <dgm:spPr/>
    </dgm:pt>
    <dgm:pt modelId="{349761BE-9113-4B5B-8627-E83442C8ADC8}" type="pres">
      <dgm:prSet presAssocID="{1F8D4C81-6FFB-488D-909E-6C33F3D15629}" presName="background2" presStyleLbl="node2" presStyleIdx="1" presStyleCnt="2"/>
      <dgm:spPr/>
    </dgm:pt>
    <dgm:pt modelId="{84D16829-65DA-490B-AD8C-CAD1AC6FDE71}" type="pres">
      <dgm:prSet presAssocID="{1F8D4C81-6FFB-488D-909E-6C33F3D15629}" presName="text2" presStyleLbl="fgAcc2" presStyleIdx="1" presStyleCnt="2" custScaleX="96977" custScaleY="611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4AF40A-ABFA-483C-BC41-40A9D562CFA5}" type="pres">
      <dgm:prSet presAssocID="{1F8D4C81-6FFB-488D-909E-6C33F3D15629}" presName="hierChild3" presStyleCnt="0"/>
      <dgm:spPr/>
    </dgm:pt>
    <dgm:pt modelId="{8A8086E0-B82C-47B0-81BE-50AA5932B37A}" type="pres">
      <dgm:prSet presAssocID="{2D677542-D9A1-42EC-8A34-B7C0451A56BE}" presName="Name17" presStyleLbl="parChTrans1D3" presStyleIdx="1" presStyleCnt="2" custSzX="112211"/>
      <dgm:spPr/>
      <dgm:t>
        <a:bodyPr/>
        <a:lstStyle/>
        <a:p>
          <a:endParaRPr lang="en-US"/>
        </a:p>
      </dgm:t>
    </dgm:pt>
    <dgm:pt modelId="{7D8B6BD1-EEAD-4DBD-9B48-0386013B5AF7}" type="pres">
      <dgm:prSet presAssocID="{349FEDF7-6AB4-4EFD-9F11-C1E4C7755D60}" presName="hierRoot3" presStyleCnt="0"/>
      <dgm:spPr/>
    </dgm:pt>
    <dgm:pt modelId="{20C7E4AE-4ED3-41B5-BF25-AE335F6A1267}" type="pres">
      <dgm:prSet presAssocID="{349FEDF7-6AB4-4EFD-9F11-C1E4C7755D60}" presName="composite3" presStyleCnt="0"/>
      <dgm:spPr/>
    </dgm:pt>
    <dgm:pt modelId="{09657BF0-B2CA-4273-BF20-D7D91AC172F9}" type="pres">
      <dgm:prSet presAssocID="{349FEDF7-6AB4-4EFD-9F11-C1E4C7755D60}" presName="background3" presStyleLbl="node3" presStyleIdx="1" presStyleCnt="2"/>
      <dgm:spPr/>
    </dgm:pt>
    <dgm:pt modelId="{76685EEC-AE3D-40A2-8217-087B44F8CC35}" type="pres">
      <dgm:prSet presAssocID="{349FEDF7-6AB4-4EFD-9F11-C1E4C7755D60}" presName="text3" presStyleLbl="fgAcc3" presStyleIdx="1" presStyleCnt="2" custScaleX="2345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BDD2BF-2149-41BF-97C5-141B73BC5811}" type="pres">
      <dgm:prSet presAssocID="{349FEDF7-6AB4-4EFD-9F11-C1E4C7755D60}" presName="hierChild4" presStyleCnt="0"/>
      <dgm:spPr/>
    </dgm:pt>
  </dgm:ptLst>
  <dgm:cxnLst>
    <dgm:cxn modelId="{CDB237D4-DDDA-4F9E-83E6-37418028F767}" srcId="{0B1092D0-BE84-48BD-9451-50C4B8F8D156}" destId="{9C8D0D4D-07CA-480A-804E-C8842068E65E}" srcOrd="0" destOrd="0" parTransId="{9BA7E841-C024-4604-B87D-ABC46F03910F}" sibTransId="{692352E4-E99A-4A05-8D8B-F2B9C951B835}"/>
    <dgm:cxn modelId="{2304573C-EA0A-4FD8-B13F-D5C3666BCCE0}" type="presOf" srcId="{349FEDF7-6AB4-4EFD-9F11-C1E4C7755D60}" destId="{76685EEC-AE3D-40A2-8217-087B44F8CC35}" srcOrd="0" destOrd="0" presId="urn:microsoft.com/office/officeart/2005/8/layout/hierarchy1"/>
    <dgm:cxn modelId="{4ED693B7-75BC-414E-89A9-39B197BBE474}" type="presOf" srcId="{258A4F05-D6D2-41A1-8608-F3CBB5840DFA}" destId="{30BB9607-8EDB-45B1-AE5F-CB39B6723B00}" srcOrd="0" destOrd="0" presId="urn:microsoft.com/office/officeart/2005/8/layout/hierarchy1"/>
    <dgm:cxn modelId="{60CD56E3-4DC7-426C-80E9-58177E8CAFCA}" srcId="{D8D9320C-0D0F-4AEA-A720-EB6630AB55AC}" destId="{0B1092D0-BE84-48BD-9451-50C4B8F8D156}" srcOrd="0" destOrd="0" parTransId="{4E7BA997-D435-43EB-AEA3-7D2027F33739}" sibTransId="{13193A65-90B4-4798-AF5F-C622AA48BA9F}"/>
    <dgm:cxn modelId="{29406DE1-1B24-4456-A2A7-D4C41351963B}" type="presOf" srcId="{1F8D4C81-6FFB-488D-909E-6C33F3D15629}" destId="{84D16829-65DA-490B-AD8C-CAD1AC6FDE71}" srcOrd="0" destOrd="0" presId="urn:microsoft.com/office/officeart/2005/8/layout/hierarchy1"/>
    <dgm:cxn modelId="{E2C06908-7C4C-44D3-BAAA-24A516E00E54}" srcId="{0B1092D0-BE84-48BD-9451-50C4B8F8D156}" destId="{1F8D4C81-6FFB-488D-909E-6C33F3D15629}" srcOrd="1" destOrd="0" parTransId="{C12F467D-6FDA-4FE2-9F4E-D8390BAB38E9}" sibTransId="{87219953-0E1D-46CC-A130-6B9B0AA56A2C}"/>
    <dgm:cxn modelId="{72BDB888-DA54-40C3-98C7-C3F76FF7E19B}" srcId="{9C8D0D4D-07CA-480A-804E-C8842068E65E}" destId="{68209A48-2FAE-4F2D-8F8F-4A7654CDE638}" srcOrd="0" destOrd="0" parTransId="{258A4F05-D6D2-41A1-8608-F3CBB5840DFA}" sibTransId="{47CB0906-0A0B-4187-9AB8-622FD54FA926}"/>
    <dgm:cxn modelId="{83720192-166E-46C3-9950-F81F00687933}" srcId="{1F8D4C81-6FFB-488D-909E-6C33F3D15629}" destId="{349FEDF7-6AB4-4EFD-9F11-C1E4C7755D60}" srcOrd="0" destOrd="0" parTransId="{2D677542-D9A1-42EC-8A34-B7C0451A56BE}" sibTransId="{5E4F1F2F-6327-4AA8-B398-F457A3BA946F}"/>
    <dgm:cxn modelId="{FC8B8B71-9A40-4370-A0B2-37365CF0C599}" type="presOf" srcId="{9C8D0D4D-07CA-480A-804E-C8842068E65E}" destId="{98AD270B-0A65-4829-A2C3-1E867EEC23EB}" srcOrd="0" destOrd="0" presId="urn:microsoft.com/office/officeart/2005/8/layout/hierarchy1"/>
    <dgm:cxn modelId="{CB040A6A-2149-41CF-9B42-8BFC6BAEE397}" type="presOf" srcId="{68209A48-2FAE-4F2D-8F8F-4A7654CDE638}" destId="{0C1B2FD7-CDEE-4403-8BE2-756DBA530BF1}" srcOrd="0" destOrd="0" presId="urn:microsoft.com/office/officeart/2005/8/layout/hierarchy1"/>
    <dgm:cxn modelId="{27B25694-F1EA-4A37-BAEC-2845578FBB47}" type="presOf" srcId="{D8D9320C-0D0F-4AEA-A720-EB6630AB55AC}" destId="{7F9A6182-95DB-4418-A9DF-B518951EE5E3}" srcOrd="0" destOrd="0" presId="urn:microsoft.com/office/officeart/2005/8/layout/hierarchy1"/>
    <dgm:cxn modelId="{275470ED-DDF5-4896-ADEB-C520FEB32EBA}" type="presOf" srcId="{2D677542-D9A1-42EC-8A34-B7C0451A56BE}" destId="{8A8086E0-B82C-47B0-81BE-50AA5932B37A}" srcOrd="0" destOrd="0" presId="urn:microsoft.com/office/officeart/2005/8/layout/hierarchy1"/>
    <dgm:cxn modelId="{56CB2C0B-E577-49E2-91C2-5F088517BD1B}" type="presOf" srcId="{0B1092D0-BE84-48BD-9451-50C4B8F8D156}" destId="{BBFCC9A5-E88C-4327-AD71-0CEEF669477E}" srcOrd="0" destOrd="0" presId="urn:microsoft.com/office/officeart/2005/8/layout/hierarchy1"/>
    <dgm:cxn modelId="{0CD652E1-DE79-4F15-A4D2-999805A4B11A}" type="presOf" srcId="{C12F467D-6FDA-4FE2-9F4E-D8390BAB38E9}" destId="{4048F705-62ED-4F2F-80E5-4B6DC826062F}" srcOrd="0" destOrd="0" presId="urn:microsoft.com/office/officeart/2005/8/layout/hierarchy1"/>
    <dgm:cxn modelId="{903F9872-CF2D-4384-B3F2-F7F48D2386B1}" type="presOf" srcId="{9BA7E841-C024-4604-B87D-ABC46F03910F}" destId="{11E49837-A7A6-4DDD-A027-FD3ABCE67255}" srcOrd="0" destOrd="0" presId="urn:microsoft.com/office/officeart/2005/8/layout/hierarchy1"/>
    <dgm:cxn modelId="{353B7F7B-1A67-4467-93D9-424BE198263B}" type="presParOf" srcId="{7F9A6182-95DB-4418-A9DF-B518951EE5E3}" destId="{6D74A253-476F-4E3C-AAF3-07D1B5E9B08E}" srcOrd="0" destOrd="0" presId="urn:microsoft.com/office/officeart/2005/8/layout/hierarchy1"/>
    <dgm:cxn modelId="{3CAFECAE-73AA-41EF-A310-396D6E57CD77}" type="presParOf" srcId="{6D74A253-476F-4E3C-AAF3-07D1B5E9B08E}" destId="{E4B7C976-F878-4C2D-A3B3-B8700BD705FF}" srcOrd="0" destOrd="0" presId="urn:microsoft.com/office/officeart/2005/8/layout/hierarchy1"/>
    <dgm:cxn modelId="{27733DA5-C7B9-4F32-8A6B-284E85AC5165}" type="presParOf" srcId="{E4B7C976-F878-4C2D-A3B3-B8700BD705FF}" destId="{130BA008-3DFA-424F-A215-B1730A077923}" srcOrd="0" destOrd="0" presId="urn:microsoft.com/office/officeart/2005/8/layout/hierarchy1"/>
    <dgm:cxn modelId="{449B1823-1789-4294-9274-2FC74083F070}" type="presParOf" srcId="{E4B7C976-F878-4C2D-A3B3-B8700BD705FF}" destId="{BBFCC9A5-E88C-4327-AD71-0CEEF669477E}" srcOrd="1" destOrd="0" presId="urn:microsoft.com/office/officeart/2005/8/layout/hierarchy1"/>
    <dgm:cxn modelId="{354AFDDB-3C9F-4A68-874D-C4A0E98FB7DB}" type="presParOf" srcId="{6D74A253-476F-4E3C-AAF3-07D1B5E9B08E}" destId="{8E94E6AC-8DEA-4888-A207-244856AF0C49}" srcOrd="1" destOrd="0" presId="urn:microsoft.com/office/officeart/2005/8/layout/hierarchy1"/>
    <dgm:cxn modelId="{DF367D85-DCD4-49F5-AC73-1063508689BE}" type="presParOf" srcId="{8E94E6AC-8DEA-4888-A207-244856AF0C49}" destId="{11E49837-A7A6-4DDD-A027-FD3ABCE67255}" srcOrd="0" destOrd="0" presId="urn:microsoft.com/office/officeart/2005/8/layout/hierarchy1"/>
    <dgm:cxn modelId="{BDB89DC2-C7D7-4A0E-A04C-C06FF60B1F0F}" type="presParOf" srcId="{8E94E6AC-8DEA-4888-A207-244856AF0C49}" destId="{05405826-5BFB-4DBF-83ED-166238081F3E}" srcOrd="1" destOrd="0" presId="urn:microsoft.com/office/officeart/2005/8/layout/hierarchy1"/>
    <dgm:cxn modelId="{2FFCABEC-82EB-4EF8-9377-9E2B976CEE5B}" type="presParOf" srcId="{05405826-5BFB-4DBF-83ED-166238081F3E}" destId="{FB542F36-9AAE-4ED0-B68E-B7F592779177}" srcOrd="0" destOrd="0" presId="urn:microsoft.com/office/officeart/2005/8/layout/hierarchy1"/>
    <dgm:cxn modelId="{CFF706BC-351C-4B71-A48E-36AF48F47770}" type="presParOf" srcId="{FB542F36-9AAE-4ED0-B68E-B7F592779177}" destId="{E0D07997-CDC2-47AC-B72A-4F1B64221B65}" srcOrd="0" destOrd="0" presId="urn:microsoft.com/office/officeart/2005/8/layout/hierarchy1"/>
    <dgm:cxn modelId="{4857C146-9545-4D4A-8A8F-5E6089358472}" type="presParOf" srcId="{FB542F36-9AAE-4ED0-B68E-B7F592779177}" destId="{98AD270B-0A65-4829-A2C3-1E867EEC23EB}" srcOrd="1" destOrd="0" presId="urn:microsoft.com/office/officeart/2005/8/layout/hierarchy1"/>
    <dgm:cxn modelId="{50AF9090-501F-4F6B-9317-CC24BAA4B63B}" type="presParOf" srcId="{05405826-5BFB-4DBF-83ED-166238081F3E}" destId="{FEE2F340-B7A5-41BB-B0F2-A50CB27BC144}" srcOrd="1" destOrd="0" presId="urn:microsoft.com/office/officeart/2005/8/layout/hierarchy1"/>
    <dgm:cxn modelId="{5730C0E4-1CF4-40E5-8F46-E5E23CFE159C}" type="presParOf" srcId="{FEE2F340-B7A5-41BB-B0F2-A50CB27BC144}" destId="{30BB9607-8EDB-45B1-AE5F-CB39B6723B00}" srcOrd="0" destOrd="0" presId="urn:microsoft.com/office/officeart/2005/8/layout/hierarchy1"/>
    <dgm:cxn modelId="{39778436-51F4-490E-B1EA-3667605E0814}" type="presParOf" srcId="{FEE2F340-B7A5-41BB-B0F2-A50CB27BC144}" destId="{6B001F81-DEBB-4D74-9BE9-C6C1B448D9CE}" srcOrd="1" destOrd="0" presId="urn:microsoft.com/office/officeart/2005/8/layout/hierarchy1"/>
    <dgm:cxn modelId="{CEB4D7B7-1C60-43E9-9C48-687E64ED4BC0}" type="presParOf" srcId="{6B001F81-DEBB-4D74-9BE9-C6C1B448D9CE}" destId="{EC3878A4-1D09-4BB6-A1EC-08B90CD780E1}" srcOrd="0" destOrd="0" presId="urn:microsoft.com/office/officeart/2005/8/layout/hierarchy1"/>
    <dgm:cxn modelId="{DEE68B72-3AEE-4635-86DB-C5CF27792859}" type="presParOf" srcId="{EC3878A4-1D09-4BB6-A1EC-08B90CD780E1}" destId="{AA8127E6-5BB4-4E00-9AD1-74D40DC6008D}" srcOrd="0" destOrd="0" presId="urn:microsoft.com/office/officeart/2005/8/layout/hierarchy1"/>
    <dgm:cxn modelId="{9F8B25D8-A12A-457D-8727-9E78FA1DC4DF}" type="presParOf" srcId="{EC3878A4-1D09-4BB6-A1EC-08B90CD780E1}" destId="{0C1B2FD7-CDEE-4403-8BE2-756DBA530BF1}" srcOrd="1" destOrd="0" presId="urn:microsoft.com/office/officeart/2005/8/layout/hierarchy1"/>
    <dgm:cxn modelId="{FB7156C4-EE09-4263-966F-BBA18BA83800}" type="presParOf" srcId="{6B001F81-DEBB-4D74-9BE9-C6C1B448D9CE}" destId="{0986E90E-0F2F-4A77-8A40-8A2FB2D199B2}" srcOrd="1" destOrd="0" presId="urn:microsoft.com/office/officeart/2005/8/layout/hierarchy1"/>
    <dgm:cxn modelId="{00EB8739-385B-4C69-B03F-9D3A4D23A1CB}" type="presParOf" srcId="{8E94E6AC-8DEA-4888-A207-244856AF0C49}" destId="{4048F705-62ED-4F2F-80E5-4B6DC826062F}" srcOrd="2" destOrd="0" presId="urn:microsoft.com/office/officeart/2005/8/layout/hierarchy1"/>
    <dgm:cxn modelId="{8B01A31F-C06C-4293-9A06-66F7510C897A}" type="presParOf" srcId="{8E94E6AC-8DEA-4888-A207-244856AF0C49}" destId="{0FF3EDBF-FAB0-4605-89C7-785A67C464FD}" srcOrd="3" destOrd="0" presId="urn:microsoft.com/office/officeart/2005/8/layout/hierarchy1"/>
    <dgm:cxn modelId="{E0F89790-E375-4C46-9B16-93C324D14F26}" type="presParOf" srcId="{0FF3EDBF-FAB0-4605-89C7-785A67C464FD}" destId="{495805CD-83A1-4C08-B4A7-538D7AAE4C64}" srcOrd="0" destOrd="0" presId="urn:microsoft.com/office/officeart/2005/8/layout/hierarchy1"/>
    <dgm:cxn modelId="{2C997DA4-168E-4A39-B876-0F225FDF44AD}" type="presParOf" srcId="{495805CD-83A1-4C08-B4A7-538D7AAE4C64}" destId="{349761BE-9113-4B5B-8627-E83442C8ADC8}" srcOrd="0" destOrd="0" presId="urn:microsoft.com/office/officeart/2005/8/layout/hierarchy1"/>
    <dgm:cxn modelId="{CB843E50-CA51-4066-A7E4-5C28226EB87D}" type="presParOf" srcId="{495805CD-83A1-4C08-B4A7-538D7AAE4C64}" destId="{84D16829-65DA-490B-AD8C-CAD1AC6FDE71}" srcOrd="1" destOrd="0" presId="urn:microsoft.com/office/officeart/2005/8/layout/hierarchy1"/>
    <dgm:cxn modelId="{D0FD22F8-6748-4B9B-818D-AC8F99E0297C}" type="presParOf" srcId="{0FF3EDBF-FAB0-4605-89C7-785A67C464FD}" destId="{734AF40A-ABFA-483C-BC41-40A9D562CFA5}" srcOrd="1" destOrd="0" presId="urn:microsoft.com/office/officeart/2005/8/layout/hierarchy1"/>
    <dgm:cxn modelId="{ADA8D81B-AE5D-4716-B33D-BFAA05BB1A7B}" type="presParOf" srcId="{734AF40A-ABFA-483C-BC41-40A9D562CFA5}" destId="{8A8086E0-B82C-47B0-81BE-50AA5932B37A}" srcOrd="0" destOrd="0" presId="urn:microsoft.com/office/officeart/2005/8/layout/hierarchy1"/>
    <dgm:cxn modelId="{56FB1D39-AC34-4D5C-B3AD-EE06BB196DA7}" type="presParOf" srcId="{734AF40A-ABFA-483C-BC41-40A9D562CFA5}" destId="{7D8B6BD1-EEAD-4DBD-9B48-0386013B5AF7}" srcOrd="1" destOrd="0" presId="urn:microsoft.com/office/officeart/2005/8/layout/hierarchy1"/>
    <dgm:cxn modelId="{8D53D71B-8E11-4485-B4FA-09DB455BF7BC}" type="presParOf" srcId="{7D8B6BD1-EEAD-4DBD-9B48-0386013B5AF7}" destId="{20C7E4AE-4ED3-41B5-BF25-AE335F6A1267}" srcOrd="0" destOrd="0" presId="urn:microsoft.com/office/officeart/2005/8/layout/hierarchy1"/>
    <dgm:cxn modelId="{62C77834-0620-4B5C-9025-706F9236C02F}" type="presParOf" srcId="{20C7E4AE-4ED3-41B5-BF25-AE335F6A1267}" destId="{09657BF0-B2CA-4273-BF20-D7D91AC172F9}" srcOrd="0" destOrd="0" presId="urn:microsoft.com/office/officeart/2005/8/layout/hierarchy1"/>
    <dgm:cxn modelId="{010FDC9E-5CC4-417C-BB8C-5EBB260FFB89}" type="presParOf" srcId="{20C7E4AE-4ED3-41B5-BF25-AE335F6A1267}" destId="{76685EEC-AE3D-40A2-8217-087B44F8CC35}" srcOrd="1" destOrd="0" presId="urn:microsoft.com/office/officeart/2005/8/layout/hierarchy1"/>
    <dgm:cxn modelId="{1B39D30E-5119-4687-B2EC-FD127CFA41AA}" type="presParOf" srcId="{7D8B6BD1-EEAD-4DBD-9B48-0386013B5AF7}" destId="{8BBDD2BF-2149-41BF-97C5-141B73BC58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D8D9320C-0D0F-4AEA-A720-EB6630AB55A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B1092D0-BE84-48BD-9451-50C4B8F8D156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ব্যবসায়িক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ঋনের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ব্যয়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4E7BA997-D435-43EB-AEA3-7D2027F33739}" type="parTrans" cxnId="{60CD56E3-4DC7-426C-80E9-58177E8CAFCA}">
      <dgm:prSet/>
      <dgm:spPr/>
      <dgm:t>
        <a:bodyPr/>
        <a:lstStyle/>
        <a:p>
          <a:endParaRPr lang="en-US"/>
        </a:p>
      </dgm:t>
    </dgm:pt>
    <dgm:pt modelId="{13193A65-90B4-4798-AF5F-C622AA48BA9F}" type="sibTrans" cxnId="{60CD56E3-4DC7-426C-80E9-58177E8CAFCA}">
      <dgm:prSet/>
      <dgm:spPr/>
      <dgm:t>
        <a:bodyPr/>
        <a:lstStyle/>
        <a:p>
          <a:endParaRPr lang="en-US"/>
        </a:p>
      </dgm:t>
    </dgm:pt>
    <dgm:pt modelId="{9C8D0D4D-07CA-480A-804E-C8842068E65E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সরল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9BA7E841-C024-4604-B87D-ABC46F03910F}" type="parTrans" cxnId="{CDB237D4-DDDA-4F9E-83E6-37418028F767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692352E4-E99A-4A05-8D8B-F2B9C951B835}" type="sibTrans" cxnId="{CDB237D4-DDDA-4F9E-83E6-37418028F767}">
      <dgm:prSet/>
      <dgm:spPr/>
      <dgm:t>
        <a:bodyPr/>
        <a:lstStyle/>
        <a:p>
          <a:endParaRPr lang="en-US"/>
        </a:p>
      </dgm:t>
    </dgm:pt>
    <dgm:pt modelId="{68209A48-2FAE-4F2D-8F8F-4A7654CDE638}">
      <dgm:prSet phldrT="[Text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58A4F05-D6D2-41A1-8608-F3CBB5840DFA}" type="parTrans" cxnId="{72BDB888-DA54-40C3-98C7-C3F76FF7E19B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47CB0906-0A0B-4187-9AB8-622FD54FA926}" type="sibTrans" cxnId="{72BDB888-DA54-40C3-98C7-C3F76FF7E19B}">
      <dgm:prSet/>
      <dgm:spPr/>
      <dgm:t>
        <a:bodyPr/>
        <a:lstStyle/>
        <a:p>
          <a:endParaRPr lang="en-US"/>
        </a:p>
      </dgm:t>
    </dgm:pt>
    <dgm:pt modelId="{1F8D4C81-6FFB-488D-909E-6C33F3D15629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চক্রবৃদ্ধি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C12F467D-6FDA-4FE2-9F4E-D8390BAB38E9}" type="parTrans" cxnId="{E2C06908-7C4C-44D3-BAAA-24A516E00E54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87219953-0E1D-46CC-A130-6B9B0AA56A2C}" type="sibTrans" cxnId="{E2C06908-7C4C-44D3-BAAA-24A516E00E54}">
      <dgm:prSet/>
      <dgm:spPr/>
      <dgm:t>
        <a:bodyPr/>
        <a:lstStyle/>
        <a:p>
          <a:endParaRPr lang="en-US"/>
        </a:p>
      </dgm:t>
    </dgm:pt>
    <dgm:pt modelId="{349FEDF7-6AB4-4EFD-9F11-C1E4C7755D60}">
      <dgm:prSet phldrT="[Text]" custT="1"/>
      <dgm:spPr>
        <a:blipFill>
          <a:blip xmlns:r="http://schemas.openxmlformats.org/officeDocument/2006/relationships" r:embed="rId2"/>
          <a:stretch>
            <a:fillRect l="-1214"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D677542-D9A1-42EC-8A34-B7C0451A56BE}" type="parTrans" cxnId="{83720192-166E-46C3-9950-F81F00687933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5E4F1F2F-6327-4AA8-B398-F457A3BA946F}" type="sibTrans" cxnId="{83720192-166E-46C3-9950-F81F00687933}">
      <dgm:prSet/>
      <dgm:spPr/>
      <dgm:t>
        <a:bodyPr/>
        <a:lstStyle/>
        <a:p>
          <a:endParaRPr lang="en-US"/>
        </a:p>
      </dgm:t>
    </dgm:pt>
    <dgm:pt modelId="{7F9A6182-95DB-4418-A9DF-B518951EE5E3}" type="pres">
      <dgm:prSet presAssocID="{D8D9320C-0D0F-4AEA-A720-EB6630AB55A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D74A253-476F-4E3C-AAF3-07D1B5E9B08E}" type="pres">
      <dgm:prSet presAssocID="{0B1092D0-BE84-48BD-9451-50C4B8F8D156}" presName="hierRoot1" presStyleCnt="0"/>
      <dgm:spPr/>
    </dgm:pt>
    <dgm:pt modelId="{E4B7C976-F878-4C2D-A3B3-B8700BD705FF}" type="pres">
      <dgm:prSet presAssocID="{0B1092D0-BE84-48BD-9451-50C4B8F8D156}" presName="composite" presStyleCnt="0"/>
      <dgm:spPr/>
    </dgm:pt>
    <dgm:pt modelId="{130BA008-3DFA-424F-A215-B1730A077923}" type="pres">
      <dgm:prSet presAssocID="{0B1092D0-BE84-48BD-9451-50C4B8F8D156}" presName="background" presStyleLbl="node0" presStyleIdx="0" presStyleCnt="1"/>
      <dgm:spPr/>
    </dgm:pt>
    <dgm:pt modelId="{BBFCC9A5-E88C-4327-AD71-0CEEF669477E}" type="pres">
      <dgm:prSet presAssocID="{0B1092D0-BE84-48BD-9451-50C4B8F8D156}" presName="text" presStyleLbl="fgAcc0" presStyleIdx="0" presStyleCnt="1" custScaleX="149007" custScaleY="58893" custLinFactNeighborX="3287" custLinFactNeighborY="-6543">
        <dgm:presLayoutVars>
          <dgm:chPref val="3"/>
        </dgm:presLayoutVars>
      </dgm:prSet>
      <dgm:spPr/>
    </dgm:pt>
    <dgm:pt modelId="{8E94E6AC-8DEA-4888-A207-244856AF0C49}" type="pres">
      <dgm:prSet presAssocID="{0B1092D0-BE84-48BD-9451-50C4B8F8D156}" presName="hierChild2" presStyleCnt="0"/>
      <dgm:spPr/>
    </dgm:pt>
    <dgm:pt modelId="{11E49837-A7A6-4DDD-A027-FD3ABCE67255}" type="pres">
      <dgm:prSet presAssocID="{9BA7E841-C024-4604-B87D-ABC46F03910F}" presName="Name10" presStyleLbl="parChTrans1D2" presStyleIdx="0" presStyleCnt="2" custSzX="2990154"/>
      <dgm:spPr/>
    </dgm:pt>
    <dgm:pt modelId="{05405826-5BFB-4DBF-83ED-166238081F3E}" type="pres">
      <dgm:prSet presAssocID="{9C8D0D4D-07CA-480A-804E-C8842068E65E}" presName="hierRoot2" presStyleCnt="0"/>
      <dgm:spPr/>
    </dgm:pt>
    <dgm:pt modelId="{FB542F36-9AAE-4ED0-B68E-B7F592779177}" type="pres">
      <dgm:prSet presAssocID="{9C8D0D4D-07CA-480A-804E-C8842068E65E}" presName="composite2" presStyleCnt="0"/>
      <dgm:spPr/>
    </dgm:pt>
    <dgm:pt modelId="{E0D07997-CDC2-47AC-B72A-4F1B64221B65}" type="pres">
      <dgm:prSet presAssocID="{9C8D0D4D-07CA-480A-804E-C8842068E65E}" presName="background2" presStyleLbl="node2" presStyleIdx="0" presStyleCnt="2"/>
      <dgm:spPr/>
    </dgm:pt>
    <dgm:pt modelId="{98AD270B-0A65-4829-A2C3-1E867EEC23EB}" type="pres">
      <dgm:prSet presAssocID="{9C8D0D4D-07CA-480A-804E-C8842068E65E}" presName="text2" presStyleLbl="fgAcc2" presStyleIdx="0" presStyleCnt="2" custScaleX="96977" custScaleY="61141">
        <dgm:presLayoutVars>
          <dgm:chPref val="3"/>
        </dgm:presLayoutVars>
      </dgm:prSet>
      <dgm:spPr/>
    </dgm:pt>
    <dgm:pt modelId="{FEE2F340-B7A5-41BB-B0F2-A50CB27BC144}" type="pres">
      <dgm:prSet presAssocID="{9C8D0D4D-07CA-480A-804E-C8842068E65E}" presName="hierChild3" presStyleCnt="0"/>
      <dgm:spPr/>
    </dgm:pt>
    <dgm:pt modelId="{30BB9607-8EDB-45B1-AE5F-CB39B6723B00}" type="pres">
      <dgm:prSet presAssocID="{258A4F05-D6D2-41A1-8608-F3CBB5840DFA}" presName="Name17" presStyleLbl="parChTrans1D3" presStyleIdx="0" presStyleCnt="2" custSzX="112211"/>
      <dgm:spPr/>
    </dgm:pt>
    <dgm:pt modelId="{6B001F81-DEBB-4D74-9BE9-C6C1B448D9CE}" type="pres">
      <dgm:prSet presAssocID="{68209A48-2FAE-4F2D-8F8F-4A7654CDE638}" presName="hierRoot3" presStyleCnt="0"/>
      <dgm:spPr/>
    </dgm:pt>
    <dgm:pt modelId="{EC3878A4-1D09-4BB6-A1EC-08B90CD780E1}" type="pres">
      <dgm:prSet presAssocID="{68209A48-2FAE-4F2D-8F8F-4A7654CDE638}" presName="composite3" presStyleCnt="0"/>
      <dgm:spPr/>
    </dgm:pt>
    <dgm:pt modelId="{AA8127E6-5BB4-4E00-9AD1-74D40DC6008D}" type="pres">
      <dgm:prSet presAssocID="{68209A48-2FAE-4F2D-8F8F-4A7654CDE638}" presName="background3" presStyleLbl="node3" presStyleIdx="0" presStyleCnt="2"/>
      <dgm:spPr/>
    </dgm:pt>
    <dgm:pt modelId="{0C1B2FD7-CDEE-4403-8BE2-756DBA530BF1}" type="pres">
      <dgm:prSet presAssocID="{68209A48-2FAE-4F2D-8F8F-4A7654CDE638}" presName="text3" presStyleLbl="fgAcc3" presStyleIdx="0" presStyleCnt="2" custScaleX="229602">
        <dgm:presLayoutVars>
          <dgm:chPref val="3"/>
        </dgm:presLayoutVars>
      </dgm:prSet>
      <dgm:spPr/>
    </dgm:pt>
    <dgm:pt modelId="{0986E90E-0F2F-4A77-8A40-8A2FB2D199B2}" type="pres">
      <dgm:prSet presAssocID="{68209A48-2FAE-4F2D-8F8F-4A7654CDE638}" presName="hierChild4" presStyleCnt="0"/>
      <dgm:spPr/>
    </dgm:pt>
    <dgm:pt modelId="{4048F705-62ED-4F2F-80E5-4B6DC826062F}" type="pres">
      <dgm:prSet presAssocID="{C12F467D-6FDA-4FE2-9F4E-D8390BAB38E9}" presName="Name10" presStyleLbl="parChTrans1D2" presStyleIdx="1" presStyleCnt="2" custSzX="2865225"/>
      <dgm:spPr/>
    </dgm:pt>
    <dgm:pt modelId="{0FF3EDBF-FAB0-4605-89C7-785A67C464FD}" type="pres">
      <dgm:prSet presAssocID="{1F8D4C81-6FFB-488D-909E-6C33F3D15629}" presName="hierRoot2" presStyleCnt="0"/>
      <dgm:spPr/>
    </dgm:pt>
    <dgm:pt modelId="{495805CD-83A1-4C08-B4A7-538D7AAE4C64}" type="pres">
      <dgm:prSet presAssocID="{1F8D4C81-6FFB-488D-909E-6C33F3D15629}" presName="composite2" presStyleCnt="0"/>
      <dgm:spPr/>
    </dgm:pt>
    <dgm:pt modelId="{349761BE-9113-4B5B-8627-E83442C8ADC8}" type="pres">
      <dgm:prSet presAssocID="{1F8D4C81-6FFB-488D-909E-6C33F3D15629}" presName="background2" presStyleLbl="node2" presStyleIdx="1" presStyleCnt="2"/>
      <dgm:spPr/>
    </dgm:pt>
    <dgm:pt modelId="{84D16829-65DA-490B-AD8C-CAD1AC6FDE71}" type="pres">
      <dgm:prSet presAssocID="{1F8D4C81-6FFB-488D-909E-6C33F3D15629}" presName="text2" presStyleLbl="fgAcc2" presStyleIdx="1" presStyleCnt="2" custScaleX="96977" custScaleY="61141">
        <dgm:presLayoutVars>
          <dgm:chPref val="3"/>
        </dgm:presLayoutVars>
      </dgm:prSet>
      <dgm:spPr/>
    </dgm:pt>
    <dgm:pt modelId="{734AF40A-ABFA-483C-BC41-40A9D562CFA5}" type="pres">
      <dgm:prSet presAssocID="{1F8D4C81-6FFB-488D-909E-6C33F3D15629}" presName="hierChild3" presStyleCnt="0"/>
      <dgm:spPr/>
    </dgm:pt>
    <dgm:pt modelId="{8A8086E0-B82C-47B0-81BE-50AA5932B37A}" type="pres">
      <dgm:prSet presAssocID="{2D677542-D9A1-42EC-8A34-B7C0451A56BE}" presName="Name17" presStyleLbl="parChTrans1D3" presStyleIdx="1" presStyleCnt="2" custSzX="112211"/>
      <dgm:spPr/>
    </dgm:pt>
    <dgm:pt modelId="{7D8B6BD1-EEAD-4DBD-9B48-0386013B5AF7}" type="pres">
      <dgm:prSet presAssocID="{349FEDF7-6AB4-4EFD-9F11-C1E4C7755D60}" presName="hierRoot3" presStyleCnt="0"/>
      <dgm:spPr/>
    </dgm:pt>
    <dgm:pt modelId="{20C7E4AE-4ED3-41B5-BF25-AE335F6A1267}" type="pres">
      <dgm:prSet presAssocID="{349FEDF7-6AB4-4EFD-9F11-C1E4C7755D60}" presName="composite3" presStyleCnt="0"/>
      <dgm:spPr/>
    </dgm:pt>
    <dgm:pt modelId="{09657BF0-B2CA-4273-BF20-D7D91AC172F9}" type="pres">
      <dgm:prSet presAssocID="{349FEDF7-6AB4-4EFD-9F11-C1E4C7755D60}" presName="background3" presStyleLbl="node3" presStyleIdx="1" presStyleCnt="2"/>
      <dgm:spPr/>
    </dgm:pt>
    <dgm:pt modelId="{76685EEC-AE3D-40A2-8217-087B44F8CC35}" type="pres">
      <dgm:prSet presAssocID="{349FEDF7-6AB4-4EFD-9F11-C1E4C7755D60}" presName="text3" presStyleLbl="fgAcc3" presStyleIdx="1" presStyleCnt="2" custScaleX="234589">
        <dgm:presLayoutVars>
          <dgm:chPref val="3"/>
        </dgm:presLayoutVars>
      </dgm:prSet>
      <dgm:spPr/>
    </dgm:pt>
    <dgm:pt modelId="{8BBDD2BF-2149-41BF-97C5-141B73BC5811}" type="pres">
      <dgm:prSet presAssocID="{349FEDF7-6AB4-4EFD-9F11-C1E4C7755D60}" presName="hierChild4" presStyleCnt="0"/>
      <dgm:spPr/>
    </dgm:pt>
  </dgm:ptLst>
  <dgm:cxnLst>
    <dgm:cxn modelId="{E2C06908-7C4C-44D3-BAAA-24A516E00E54}" srcId="{0B1092D0-BE84-48BD-9451-50C4B8F8D156}" destId="{1F8D4C81-6FFB-488D-909E-6C33F3D15629}" srcOrd="1" destOrd="0" parTransId="{C12F467D-6FDA-4FE2-9F4E-D8390BAB38E9}" sibTransId="{87219953-0E1D-46CC-A130-6B9B0AA56A2C}"/>
    <dgm:cxn modelId="{56CB2C0B-E577-49E2-91C2-5F088517BD1B}" type="presOf" srcId="{0B1092D0-BE84-48BD-9451-50C4B8F8D156}" destId="{BBFCC9A5-E88C-4327-AD71-0CEEF669477E}" srcOrd="0" destOrd="0" presId="urn:microsoft.com/office/officeart/2005/8/layout/hierarchy1"/>
    <dgm:cxn modelId="{2304573C-EA0A-4FD8-B13F-D5C3666BCCE0}" type="presOf" srcId="{349FEDF7-6AB4-4EFD-9F11-C1E4C7755D60}" destId="{76685EEC-AE3D-40A2-8217-087B44F8CC35}" srcOrd="0" destOrd="0" presId="urn:microsoft.com/office/officeart/2005/8/layout/hierarchy1"/>
    <dgm:cxn modelId="{CB040A6A-2149-41CF-9B42-8BFC6BAEE397}" type="presOf" srcId="{68209A48-2FAE-4F2D-8F8F-4A7654CDE638}" destId="{0C1B2FD7-CDEE-4403-8BE2-756DBA530BF1}" srcOrd="0" destOrd="0" presId="urn:microsoft.com/office/officeart/2005/8/layout/hierarchy1"/>
    <dgm:cxn modelId="{FC8B8B71-9A40-4370-A0B2-37365CF0C599}" type="presOf" srcId="{9C8D0D4D-07CA-480A-804E-C8842068E65E}" destId="{98AD270B-0A65-4829-A2C3-1E867EEC23EB}" srcOrd="0" destOrd="0" presId="urn:microsoft.com/office/officeart/2005/8/layout/hierarchy1"/>
    <dgm:cxn modelId="{903F9872-CF2D-4384-B3F2-F7F48D2386B1}" type="presOf" srcId="{9BA7E841-C024-4604-B87D-ABC46F03910F}" destId="{11E49837-A7A6-4DDD-A027-FD3ABCE67255}" srcOrd="0" destOrd="0" presId="urn:microsoft.com/office/officeart/2005/8/layout/hierarchy1"/>
    <dgm:cxn modelId="{72BDB888-DA54-40C3-98C7-C3F76FF7E19B}" srcId="{9C8D0D4D-07CA-480A-804E-C8842068E65E}" destId="{68209A48-2FAE-4F2D-8F8F-4A7654CDE638}" srcOrd="0" destOrd="0" parTransId="{258A4F05-D6D2-41A1-8608-F3CBB5840DFA}" sibTransId="{47CB0906-0A0B-4187-9AB8-622FD54FA926}"/>
    <dgm:cxn modelId="{83720192-166E-46C3-9950-F81F00687933}" srcId="{1F8D4C81-6FFB-488D-909E-6C33F3D15629}" destId="{349FEDF7-6AB4-4EFD-9F11-C1E4C7755D60}" srcOrd="0" destOrd="0" parTransId="{2D677542-D9A1-42EC-8A34-B7C0451A56BE}" sibTransId="{5E4F1F2F-6327-4AA8-B398-F457A3BA946F}"/>
    <dgm:cxn modelId="{27B25694-F1EA-4A37-BAEC-2845578FBB47}" type="presOf" srcId="{D8D9320C-0D0F-4AEA-A720-EB6630AB55AC}" destId="{7F9A6182-95DB-4418-A9DF-B518951EE5E3}" srcOrd="0" destOrd="0" presId="urn:microsoft.com/office/officeart/2005/8/layout/hierarchy1"/>
    <dgm:cxn modelId="{4ED693B7-75BC-414E-89A9-39B197BBE474}" type="presOf" srcId="{258A4F05-D6D2-41A1-8608-F3CBB5840DFA}" destId="{30BB9607-8EDB-45B1-AE5F-CB39B6723B00}" srcOrd="0" destOrd="0" presId="urn:microsoft.com/office/officeart/2005/8/layout/hierarchy1"/>
    <dgm:cxn modelId="{CDB237D4-DDDA-4F9E-83E6-37418028F767}" srcId="{0B1092D0-BE84-48BD-9451-50C4B8F8D156}" destId="{9C8D0D4D-07CA-480A-804E-C8842068E65E}" srcOrd="0" destOrd="0" parTransId="{9BA7E841-C024-4604-B87D-ABC46F03910F}" sibTransId="{692352E4-E99A-4A05-8D8B-F2B9C951B835}"/>
    <dgm:cxn modelId="{29406DE1-1B24-4456-A2A7-D4C41351963B}" type="presOf" srcId="{1F8D4C81-6FFB-488D-909E-6C33F3D15629}" destId="{84D16829-65DA-490B-AD8C-CAD1AC6FDE71}" srcOrd="0" destOrd="0" presId="urn:microsoft.com/office/officeart/2005/8/layout/hierarchy1"/>
    <dgm:cxn modelId="{0CD652E1-DE79-4F15-A4D2-999805A4B11A}" type="presOf" srcId="{C12F467D-6FDA-4FE2-9F4E-D8390BAB38E9}" destId="{4048F705-62ED-4F2F-80E5-4B6DC826062F}" srcOrd="0" destOrd="0" presId="urn:microsoft.com/office/officeart/2005/8/layout/hierarchy1"/>
    <dgm:cxn modelId="{60CD56E3-4DC7-426C-80E9-58177E8CAFCA}" srcId="{D8D9320C-0D0F-4AEA-A720-EB6630AB55AC}" destId="{0B1092D0-BE84-48BD-9451-50C4B8F8D156}" srcOrd="0" destOrd="0" parTransId="{4E7BA997-D435-43EB-AEA3-7D2027F33739}" sibTransId="{13193A65-90B4-4798-AF5F-C622AA48BA9F}"/>
    <dgm:cxn modelId="{275470ED-DDF5-4896-ADEB-C520FEB32EBA}" type="presOf" srcId="{2D677542-D9A1-42EC-8A34-B7C0451A56BE}" destId="{8A8086E0-B82C-47B0-81BE-50AA5932B37A}" srcOrd="0" destOrd="0" presId="urn:microsoft.com/office/officeart/2005/8/layout/hierarchy1"/>
    <dgm:cxn modelId="{353B7F7B-1A67-4467-93D9-424BE198263B}" type="presParOf" srcId="{7F9A6182-95DB-4418-A9DF-B518951EE5E3}" destId="{6D74A253-476F-4E3C-AAF3-07D1B5E9B08E}" srcOrd="0" destOrd="0" presId="urn:microsoft.com/office/officeart/2005/8/layout/hierarchy1"/>
    <dgm:cxn modelId="{3CAFECAE-73AA-41EF-A310-396D6E57CD77}" type="presParOf" srcId="{6D74A253-476F-4E3C-AAF3-07D1B5E9B08E}" destId="{E4B7C976-F878-4C2D-A3B3-B8700BD705FF}" srcOrd="0" destOrd="0" presId="urn:microsoft.com/office/officeart/2005/8/layout/hierarchy1"/>
    <dgm:cxn modelId="{27733DA5-C7B9-4F32-8A6B-284E85AC5165}" type="presParOf" srcId="{E4B7C976-F878-4C2D-A3B3-B8700BD705FF}" destId="{130BA008-3DFA-424F-A215-B1730A077923}" srcOrd="0" destOrd="0" presId="urn:microsoft.com/office/officeart/2005/8/layout/hierarchy1"/>
    <dgm:cxn modelId="{449B1823-1789-4294-9274-2FC74083F070}" type="presParOf" srcId="{E4B7C976-F878-4C2D-A3B3-B8700BD705FF}" destId="{BBFCC9A5-E88C-4327-AD71-0CEEF669477E}" srcOrd="1" destOrd="0" presId="urn:microsoft.com/office/officeart/2005/8/layout/hierarchy1"/>
    <dgm:cxn modelId="{354AFDDB-3C9F-4A68-874D-C4A0E98FB7DB}" type="presParOf" srcId="{6D74A253-476F-4E3C-AAF3-07D1B5E9B08E}" destId="{8E94E6AC-8DEA-4888-A207-244856AF0C49}" srcOrd="1" destOrd="0" presId="urn:microsoft.com/office/officeart/2005/8/layout/hierarchy1"/>
    <dgm:cxn modelId="{DF367D85-DCD4-49F5-AC73-1063508689BE}" type="presParOf" srcId="{8E94E6AC-8DEA-4888-A207-244856AF0C49}" destId="{11E49837-A7A6-4DDD-A027-FD3ABCE67255}" srcOrd="0" destOrd="0" presId="urn:microsoft.com/office/officeart/2005/8/layout/hierarchy1"/>
    <dgm:cxn modelId="{BDB89DC2-C7D7-4A0E-A04C-C06FF60B1F0F}" type="presParOf" srcId="{8E94E6AC-8DEA-4888-A207-244856AF0C49}" destId="{05405826-5BFB-4DBF-83ED-166238081F3E}" srcOrd="1" destOrd="0" presId="urn:microsoft.com/office/officeart/2005/8/layout/hierarchy1"/>
    <dgm:cxn modelId="{2FFCABEC-82EB-4EF8-9377-9E2B976CEE5B}" type="presParOf" srcId="{05405826-5BFB-4DBF-83ED-166238081F3E}" destId="{FB542F36-9AAE-4ED0-B68E-B7F592779177}" srcOrd="0" destOrd="0" presId="urn:microsoft.com/office/officeart/2005/8/layout/hierarchy1"/>
    <dgm:cxn modelId="{CFF706BC-351C-4B71-A48E-36AF48F47770}" type="presParOf" srcId="{FB542F36-9AAE-4ED0-B68E-B7F592779177}" destId="{E0D07997-CDC2-47AC-B72A-4F1B64221B65}" srcOrd="0" destOrd="0" presId="urn:microsoft.com/office/officeart/2005/8/layout/hierarchy1"/>
    <dgm:cxn modelId="{4857C146-9545-4D4A-8A8F-5E6089358472}" type="presParOf" srcId="{FB542F36-9AAE-4ED0-B68E-B7F592779177}" destId="{98AD270B-0A65-4829-A2C3-1E867EEC23EB}" srcOrd="1" destOrd="0" presId="urn:microsoft.com/office/officeart/2005/8/layout/hierarchy1"/>
    <dgm:cxn modelId="{50AF9090-501F-4F6B-9317-CC24BAA4B63B}" type="presParOf" srcId="{05405826-5BFB-4DBF-83ED-166238081F3E}" destId="{FEE2F340-B7A5-41BB-B0F2-A50CB27BC144}" srcOrd="1" destOrd="0" presId="urn:microsoft.com/office/officeart/2005/8/layout/hierarchy1"/>
    <dgm:cxn modelId="{5730C0E4-1CF4-40E5-8F46-E5E23CFE159C}" type="presParOf" srcId="{FEE2F340-B7A5-41BB-B0F2-A50CB27BC144}" destId="{30BB9607-8EDB-45B1-AE5F-CB39B6723B00}" srcOrd="0" destOrd="0" presId="urn:microsoft.com/office/officeart/2005/8/layout/hierarchy1"/>
    <dgm:cxn modelId="{39778436-51F4-490E-B1EA-3667605E0814}" type="presParOf" srcId="{FEE2F340-B7A5-41BB-B0F2-A50CB27BC144}" destId="{6B001F81-DEBB-4D74-9BE9-C6C1B448D9CE}" srcOrd="1" destOrd="0" presId="urn:microsoft.com/office/officeart/2005/8/layout/hierarchy1"/>
    <dgm:cxn modelId="{CEB4D7B7-1C60-43E9-9C48-687E64ED4BC0}" type="presParOf" srcId="{6B001F81-DEBB-4D74-9BE9-C6C1B448D9CE}" destId="{EC3878A4-1D09-4BB6-A1EC-08B90CD780E1}" srcOrd="0" destOrd="0" presId="urn:microsoft.com/office/officeart/2005/8/layout/hierarchy1"/>
    <dgm:cxn modelId="{DEE68B72-3AEE-4635-86DB-C5CF27792859}" type="presParOf" srcId="{EC3878A4-1D09-4BB6-A1EC-08B90CD780E1}" destId="{AA8127E6-5BB4-4E00-9AD1-74D40DC6008D}" srcOrd="0" destOrd="0" presId="urn:microsoft.com/office/officeart/2005/8/layout/hierarchy1"/>
    <dgm:cxn modelId="{9F8B25D8-A12A-457D-8727-9E78FA1DC4DF}" type="presParOf" srcId="{EC3878A4-1D09-4BB6-A1EC-08B90CD780E1}" destId="{0C1B2FD7-CDEE-4403-8BE2-756DBA530BF1}" srcOrd="1" destOrd="0" presId="urn:microsoft.com/office/officeart/2005/8/layout/hierarchy1"/>
    <dgm:cxn modelId="{FB7156C4-EE09-4263-966F-BBA18BA83800}" type="presParOf" srcId="{6B001F81-DEBB-4D74-9BE9-C6C1B448D9CE}" destId="{0986E90E-0F2F-4A77-8A40-8A2FB2D199B2}" srcOrd="1" destOrd="0" presId="urn:microsoft.com/office/officeart/2005/8/layout/hierarchy1"/>
    <dgm:cxn modelId="{00EB8739-385B-4C69-B03F-9D3A4D23A1CB}" type="presParOf" srcId="{8E94E6AC-8DEA-4888-A207-244856AF0C49}" destId="{4048F705-62ED-4F2F-80E5-4B6DC826062F}" srcOrd="2" destOrd="0" presId="urn:microsoft.com/office/officeart/2005/8/layout/hierarchy1"/>
    <dgm:cxn modelId="{8B01A31F-C06C-4293-9A06-66F7510C897A}" type="presParOf" srcId="{8E94E6AC-8DEA-4888-A207-244856AF0C49}" destId="{0FF3EDBF-FAB0-4605-89C7-785A67C464FD}" srcOrd="3" destOrd="0" presId="urn:microsoft.com/office/officeart/2005/8/layout/hierarchy1"/>
    <dgm:cxn modelId="{E0F89790-E375-4C46-9B16-93C324D14F26}" type="presParOf" srcId="{0FF3EDBF-FAB0-4605-89C7-785A67C464FD}" destId="{495805CD-83A1-4C08-B4A7-538D7AAE4C64}" srcOrd="0" destOrd="0" presId="urn:microsoft.com/office/officeart/2005/8/layout/hierarchy1"/>
    <dgm:cxn modelId="{2C997DA4-168E-4A39-B876-0F225FDF44AD}" type="presParOf" srcId="{495805CD-83A1-4C08-B4A7-538D7AAE4C64}" destId="{349761BE-9113-4B5B-8627-E83442C8ADC8}" srcOrd="0" destOrd="0" presId="urn:microsoft.com/office/officeart/2005/8/layout/hierarchy1"/>
    <dgm:cxn modelId="{CB843E50-CA51-4066-A7E4-5C28226EB87D}" type="presParOf" srcId="{495805CD-83A1-4C08-B4A7-538D7AAE4C64}" destId="{84D16829-65DA-490B-AD8C-CAD1AC6FDE71}" srcOrd="1" destOrd="0" presId="urn:microsoft.com/office/officeart/2005/8/layout/hierarchy1"/>
    <dgm:cxn modelId="{D0FD22F8-6748-4B9B-818D-AC8F99E0297C}" type="presParOf" srcId="{0FF3EDBF-FAB0-4605-89C7-785A67C464FD}" destId="{734AF40A-ABFA-483C-BC41-40A9D562CFA5}" srcOrd="1" destOrd="0" presId="urn:microsoft.com/office/officeart/2005/8/layout/hierarchy1"/>
    <dgm:cxn modelId="{ADA8D81B-AE5D-4716-B33D-BFAA05BB1A7B}" type="presParOf" srcId="{734AF40A-ABFA-483C-BC41-40A9D562CFA5}" destId="{8A8086E0-B82C-47B0-81BE-50AA5932B37A}" srcOrd="0" destOrd="0" presId="urn:microsoft.com/office/officeart/2005/8/layout/hierarchy1"/>
    <dgm:cxn modelId="{56FB1D39-AC34-4D5C-B3AD-EE06BB196DA7}" type="presParOf" srcId="{734AF40A-ABFA-483C-BC41-40A9D562CFA5}" destId="{7D8B6BD1-EEAD-4DBD-9B48-0386013B5AF7}" srcOrd="1" destOrd="0" presId="urn:microsoft.com/office/officeart/2005/8/layout/hierarchy1"/>
    <dgm:cxn modelId="{8D53D71B-8E11-4485-B4FA-09DB455BF7BC}" type="presParOf" srcId="{7D8B6BD1-EEAD-4DBD-9B48-0386013B5AF7}" destId="{20C7E4AE-4ED3-41B5-BF25-AE335F6A1267}" srcOrd="0" destOrd="0" presId="urn:microsoft.com/office/officeart/2005/8/layout/hierarchy1"/>
    <dgm:cxn modelId="{62C77834-0620-4B5C-9025-706F9236C02F}" type="presParOf" srcId="{20C7E4AE-4ED3-41B5-BF25-AE335F6A1267}" destId="{09657BF0-B2CA-4273-BF20-D7D91AC172F9}" srcOrd="0" destOrd="0" presId="urn:microsoft.com/office/officeart/2005/8/layout/hierarchy1"/>
    <dgm:cxn modelId="{010FDC9E-5CC4-417C-BB8C-5EBB260FFB89}" type="presParOf" srcId="{20C7E4AE-4ED3-41B5-BF25-AE335F6A1267}" destId="{76685EEC-AE3D-40A2-8217-087B44F8CC35}" srcOrd="1" destOrd="0" presId="urn:microsoft.com/office/officeart/2005/8/layout/hierarchy1"/>
    <dgm:cxn modelId="{1B39D30E-5119-4687-B2EC-FD127CFA41AA}" type="presParOf" srcId="{7D8B6BD1-EEAD-4DBD-9B48-0386013B5AF7}" destId="{8BBDD2BF-2149-41BF-97C5-141B73BC58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D9320C-0D0F-4AEA-A720-EB6630AB55A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B1092D0-BE84-48BD-9451-50C4B8F8D156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বানিজ্যপত্রের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ঋনের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ব্যয়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4E7BA997-D435-43EB-AEA3-7D2027F33739}" type="parTrans" cxnId="{60CD56E3-4DC7-426C-80E9-58177E8CAFCA}">
      <dgm:prSet/>
      <dgm:spPr/>
      <dgm:t>
        <a:bodyPr/>
        <a:lstStyle/>
        <a:p>
          <a:endParaRPr lang="en-US"/>
        </a:p>
      </dgm:t>
    </dgm:pt>
    <dgm:pt modelId="{13193A65-90B4-4798-AF5F-C622AA48BA9F}" type="sibTrans" cxnId="{60CD56E3-4DC7-426C-80E9-58177E8CAFCA}">
      <dgm:prSet/>
      <dgm:spPr/>
      <dgm:t>
        <a:bodyPr/>
        <a:lstStyle/>
        <a:p>
          <a:endParaRPr lang="en-US"/>
        </a:p>
      </dgm:t>
    </dgm:pt>
    <dgm:pt modelId="{9C8D0D4D-07CA-480A-804E-C8842068E65E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সরল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9BA7E841-C024-4604-B87D-ABC46F03910F}" type="parTrans" cxnId="{CDB237D4-DDDA-4F9E-83E6-37418028F767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692352E4-E99A-4A05-8D8B-F2B9C951B835}" type="sibTrans" cxnId="{CDB237D4-DDDA-4F9E-83E6-37418028F767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68209A48-2FAE-4F2D-8F8F-4A7654CDE638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itchFamily="2" charset="0"/>
                  <a:cs typeface="NikoshBAN" pitchFamily="2" charset="0"/>
                </a:rPr>
                <a:t>APR=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8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𝑭𝑽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𝑵𝑺𝑽</m:t>
                      </m:r>
                    </m:num>
                    <m:den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𝑵𝑺𝑽</m:t>
                      </m:r>
                    </m:den>
                  </m:f>
                  <m:r>
                    <a:rPr lang="en-US" sz="2800" b="1" i="1" smtClean="0">
                      <a:latin typeface="Cambria Math" panose="02040503050406030204" pitchFamily="18" charset="0"/>
                    </a:rPr>
                    <m:t>∗</m:t>
                  </m:r>
                  <m:f>
                    <m:fPr>
                      <m:ctrlPr>
                        <a:rPr lang="en-US" sz="28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𝟑𝟔𝟎</m:t>
                      </m:r>
                    </m:num>
                    <m:den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𝑴𝑷</m:t>
                      </m:r>
                    </m:den>
                  </m:f>
                  <m:r>
                    <a:rPr lang="en-US" sz="28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8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dgm:t>
        </dgm:pt>
      </mc:Choice>
      <mc:Fallback xmlns="">
        <dgm:pt modelId="{68209A48-2FAE-4F2D-8F8F-4A7654CDE638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itchFamily="2" charset="0"/>
                  <a:cs typeface="NikoshBAN" pitchFamily="2" charset="0"/>
                </a:rPr>
                <a:t>APR=</a:t>
              </a:r>
              <a:r>
                <a:rPr lang="en-US" sz="2800" b="1" i="0">
                  <a:latin typeface="Cambria Math" panose="02040503050406030204" pitchFamily="18" charset="0"/>
                </a:rPr>
                <a:t>(𝑭𝑽−𝑵𝑺𝑽)/𝑵𝑺𝑽∗𝟑𝟔𝟎/𝑴𝑷∗𝟏𝟎𝟎</a:t>
              </a:r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dgm:t>
        </dgm:pt>
      </mc:Fallback>
    </mc:AlternateContent>
    <dgm:pt modelId="{258A4F05-D6D2-41A1-8608-F3CBB5840DFA}" type="parTrans" cxnId="{72BDB888-DA54-40C3-98C7-C3F76FF7E19B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47CB0906-0A0B-4187-9AB8-622FD54FA926}" type="sibTrans" cxnId="{72BDB888-DA54-40C3-98C7-C3F76FF7E19B}">
      <dgm:prSet/>
      <dgm:spPr/>
      <dgm:t>
        <a:bodyPr/>
        <a:lstStyle/>
        <a:p>
          <a:endParaRPr lang="en-US"/>
        </a:p>
      </dgm:t>
    </dgm:pt>
    <dgm:pt modelId="{1F8D4C81-6FFB-488D-909E-6C33F3D15629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চক্রবৃদ্ধি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C12F467D-6FDA-4FE2-9F4E-D8390BAB38E9}" type="parTrans" cxnId="{E2C06908-7C4C-44D3-BAAA-24A516E00E54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87219953-0E1D-46CC-A130-6B9B0AA56A2C}" type="sibTrans" cxnId="{E2C06908-7C4C-44D3-BAAA-24A516E00E54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349FEDF7-6AB4-4EFD-9F11-C1E4C7755D60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EAR/EIR=</a:t>
              </a:r>
              <a14:m>
                <m:oMath xmlns:m="http://schemas.openxmlformats.org/officeDocument/2006/math">
                  <m:d>
                    <m:dPr>
                      <m:begChr m:val="⌈"/>
                      <m:endChr m:val="⌉"/>
                      <m:ctrlPr>
                        <a:rPr lang="en-US" sz="2800" b="1" i="1" smtClean="0">
                          <a:latin typeface="Cambria Math"/>
                        </a:rPr>
                      </m:ctrlPr>
                    </m:dPr>
                    <m:e>
                      <m:sSup>
                        <m:sSup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𝟏</m:t>
                      </m:r>
                    </m:e>
                  </m:d>
                  <m:r>
                    <a:rPr lang="en-US" sz="28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8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dgm:t>
        </dgm:pt>
      </mc:Choice>
      <mc:Fallback xmlns="">
        <dgm:pt modelId="{349FEDF7-6AB4-4EFD-9F11-C1E4C7755D60}">
          <dgm:prSet phldrT="[Text]" custT="1"/>
          <dgm:spPr/>
          <dgm:t>
            <a:bodyPr/>
            <a:lstStyle/>
            <a:p>
              <a:r>
                <a:rPr lang="en-US" sz="28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EAR/EIR=</a:t>
              </a:r>
              <a:r>
                <a:rPr lang="en-US" sz="2800" b="1" i="0">
                  <a:latin typeface="Cambria Math" panose="02040503050406030204" pitchFamily="18" charset="0"/>
                </a:rPr>
                <a:t>⌈〖(𝟏+𝒊)〗^𝒏−𝟏⌉∗𝟏𝟎𝟎</a:t>
              </a:r>
              <a:endParaRPr lang="en-US" sz="2800" b="1" dirty="0">
                <a:latin typeface="NikoshBAN" pitchFamily="2" charset="0"/>
                <a:cs typeface="NikoshBAN" pitchFamily="2" charset="0"/>
              </a:endParaRPr>
            </a:p>
          </dgm:t>
        </dgm:pt>
      </mc:Fallback>
    </mc:AlternateContent>
    <dgm:pt modelId="{2D677542-D9A1-42EC-8A34-B7C0451A56BE}" type="parTrans" cxnId="{83720192-166E-46C3-9950-F81F00687933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5E4F1F2F-6327-4AA8-B398-F457A3BA946F}" type="sibTrans" cxnId="{83720192-166E-46C3-9950-F81F00687933}">
      <dgm:prSet/>
      <dgm:spPr/>
      <dgm:t>
        <a:bodyPr/>
        <a:lstStyle/>
        <a:p>
          <a:endParaRPr lang="en-US"/>
        </a:p>
      </dgm:t>
    </dgm:pt>
    <dgm:pt modelId="{7F9A6182-95DB-4418-A9DF-B518951EE5E3}" type="pres">
      <dgm:prSet presAssocID="{D8D9320C-0D0F-4AEA-A720-EB6630AB55A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D74A253-476F-4E3C-AAF3-07D1B5E9B08E}" type="pres">
      <dgm:prSet presAssocID="{0B1092D0-BE84-48BD-9451-50C4B8F8D156}" presName="hierRoot1" presStyleCnt="0"/>
      <dgm:spPr/>
    </dgm:pt>
    <dgm:pt modelId="{E4B7C976-F878-4C2D-A3B3-B8700BD705FF}" type="pres">
      <dgm:prSet presAssocID="{0B1092D0-BE84-48BD-9451-50C4B8F8D156}" presName="composite" presStyleCnt="0"/>
      <dgm:spPr/>
    </dgm:pt>
    <dgm:pt modelId="{130BA008-3DFA-424F-A215-B1730A077923}" type="pres">
      <dgm:prSet presAssocID="{0B1092D0-BE84-48BD-9451-50C4B8F8D156}" presName="background" presStyleLbl="node0" presStyleIdx="0" presStyleCnt="1"/>
      <dgm:spPr/>
    </dgm:pt>
    <dgm:pt modelId="{BBFCC9A5-E88C-4327-AD71-0CEEF669477E}" type="pres">
      <dgm:prSet presAssocID="{0B1092D0-BE84-48BD-9451-50C4B8F8D156}" presName="text" presStyleLbl="fgAcc0" presStyleIdx="0" presStyleCnt="1" custScaleX="189433" custScaleY="58893" custLinFactNeighborX="2657" custLinFactNeighborY="13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94E6AC-8DEA-4888-A207-244856AF0C49}" type="pres">
      <dgm:prSet presAssocID="{0B1092D0-BE84-48BD-9451-50C4B8F8D156}" presName="hierChild2" presStyleCnt="0"/>
      <dgm:spPr/>
    </dgm:pt>
    <dgm:pt modelId="{11E49837-A7A6-4DDD-A027-FD3ABCE67255}" type="pres">
      <dgm:prSet presAssocID="{9BA7E841-C024-4604-B87D-ABC46F03910F}" presName="Name10" presStyleLbl="parChTrans1D2" presStyleIdx="0" presStyleCnt="2" custSzX="3307204"/>
      <dgm:spPr/>
      <dgm:t>
        <a:bodyPr/>
        <a:lstStyle/>
        <a:p>
          <a:endParaRPr lang="en-US"/>
        </a:p>
      </dgm:t>
    </dgm:pt>
    <dgm:pt modelId="{05405826-5BFB-4DBF-83ED-166238081F3E}" type="pres">
      <dgm:prSet presAssocID="{9C8D0D4D-07CA-480A-804E-C8842068E65E}" presName="hierRoot2" presStyleCnt="0"/>
      <dgm:spPr/>
    </dgm:pt>
    <dgm:pt modelId="{FB542F36-9AAE-4ED0-B68E-B7F592779177}" type="pres">
      <dgm:prSet presAssocID="{9C8D0D4D-07CA-480A-804E-C8842068E65E}" presName="composite2" presStyleCnt="0"/>
      <dgm:spPr/>
    </dgm:pt>
    <dgm:pt modelId="{E0D07997-CDC2-47AC-B72A-4F1B64221B65}" type="pres">
      <dgm:prSet presAssocID="{9C8D0D4D-07CA-480A-804E-C8842068E65E}" presName="background2" presStyleLbl="node2" presStyleIdx="0" presStyleCnt="2"/>
      <dgm:spPr/>
    </dgm:pt>
    <dgm:pt modelId="{98AD270B-0A65-4829-A2C3-1E867EEC23EB}" type="pres">
      <dgm:prSet presAssocID="{9C8D0D4D-07CA-480A-804E-C8842068E65E}" presName="text2" presStyleLbl="fgAcc2" presStyleIdx="0" presStyleCnt="2" custScaleX="109320" custScaleY="611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E2F340-B7A5-41BB-B0F2-A50CB27BC144}" type="pres">
      <dgm:prSet presAssocID="{9C8D0D4D-07CA-480A-804E-C8842068E65E}" presName="hierChild3" presStyleCnt="0"/>
      <dgm:spPr/>
    </dgm:pt>
    <dgm:pt modelId="{30BB9607-8EDB-45B1-AE5F-CB39B6723B00}" type="pres">
      <dgm:prSet presAssocID="{258A4F05-D6D2-41A1-8608-F3CBB5840DFA}" presName="Name17" presStyleLbl="parChTrans1D3" presStyleIdx="0" presStyleCnt="2" custSzX="120532"/>
      <dgm:spPr/>
      <dgm:t>
        <a:bodyPr/>
        <a:lstStyle/>
        <a:p>
          <a:endParaRPr lang="en-US"/>
        </a:p>
      </dgm:t>
    </dgm:pt>
    <dgm:pt modelId="{6B001F81-DEBB-4D74-9BE9-C6C1B448D9CE}" type="pres">
      <dgm:prSet presAssocID="{68209A48-2FAE-4F2D-8F8F-4A7654CDE638}" presName="hierRoot3" presStyleCnt="0"/>
      <dgm:spPr/>
    </dgm:pt>
    <dgm:pt modelId="{EC3878A4-1D09-4BB6-A1EC-08B90CD780E1}" type="pres">
      <dgm:prSet presAssocID="{68209A48-2FAE-4F2D-8F8F-4A7654CDE638}" presName="composite3" presStyleCnt="0"/>
      <dgm:spPr/>
    </dgm:pt>
    <dgm:pt modelId="{AA8127E6-5BB4-4E00-9AD1-74D40DC6008D}" type="pres">
      <dgm:prSet presAssocID="{68209A48-2FAE-4F2D-8F8F-4A7654CDE638}" presName="background3" presStyleLbl="node3" presStyleIdx="0" presStyleCnt="2"/>
      <dgm:spPr/>
    </dgm:pt>
    <dgm:pt modelId="{0C1B2FD7-CDEE-4403-8BE2-756DBA530BF1}" type="pres">
      <dgm:prSet presAssocID="{68209A48-2FAE-4F2D-8F8F-4A7654CDE638}" presName="text3" presStyleLbl="fgAcc3" presStyleIdx="0" presStyleCnt="2" custScaleX="2641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86E90E-0F2F-4A77-8A40-8A2FB2D199B2}" type="pres">
      <dgm:prSet presAssocID="{68209A48-2FAE-4F2D-8F8F-4A7654CDE638}" presName="hierChild4" presStyleCnt="0"/>
      <dgm:spPr/>
    </dgm:pt>
    <dgm:pt modelId="{4048F705-62ED-4F2F-80E5-4B6DC826062F}" type="pres">
      <dgm:prSet presAssocID="{C12F467D-6FDA-4FE2-9F4E-D8390BAB38E9}" presName="Name10" presStyleLbl="parChTrans1D2" presStyleIdx="1" presStyleCnt="2" custSzX="3169028"/>
      <dgm:spPr/>
      <dgm:t>
        <a:bodyPr/>
        <a:lstStyle/>
        <a:p>
          <a:endParaRPr lang="en-US"/>
        </a:p>
      </dgm:t>
    </dgm:pt>
    <dgm:pt modelId="{0FF3EDBF-FAB0-4605-89C7-785A67C464FD}" type="pres">
      <dgm:prSet presAssocID="{1F8D4C81-6FFB-488D-909E-6C33F3D15629}" presName="hierRoot2" presStyleCnt="0"/>
      <dgm:spPr/>
    </dgm:pt>
    <dgm:pt modelId="{495805CD-83A1-4C08-B4A7-538D7AAE4C64}" type="pres">
      <dgm:prSet presAssocID="{1F8D4C81-6FFB-488D-909E-6C33F3D15629}" presName="composite2" presStyleCnt="0"/>
      <dgm:spPr/>
    </dgm:pt>
    <dgm:pt modelId="{349761BE-9113-4B5B-8627-E83442C8ADC8}" type="pres">
      <dgm:prSet presAssocID="{1F8D4C81-6FFB-488D-909E-6C33F3D15629}" presName="background2" presStyleLbl="node2" presStyleIdx="1" presStyleCnt="2"/>
      <dgm:spPr/>
    </dgm:pt>
    <dgm:pt modelId="{84D16829-65DA-490B-AD8C-CAD1AC6FDE71}" type="pres">
      <dgm:prSet presAssocID="{1F8D4C81-6FFB-488D-909E-6C33F3D15629}" presName="text2" presStyleLbl="fgAcc2" presStyleIdx="1" presStyleCnt="2" custScaleX="109320" custScaleY="611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4AF40A-ABFA-483C-BC41-40A9D562CFA5}" type="pres">
      <dgm:prSet presAssocID="{1F8D4C81-6FFB-488D-909E-6C33F3D15629}" presName="hierChild3" presStyleCnt="0"/>
      <dgm:spPr/>
    </dgm:pt>
    <dgm:pt modelId="{8A8086E0-B82C-47B0-81BE-50AA5932B37A}" type="pres">
      <dgm:prSet presAssocID="{2D677542-D9A1-42EC-8A34-B7C0451A56BE}" presName="Name17" presStyleLbl="parChTrans1D3" presStyleIdx="1" presStyleCnt="2" custSzX="120532"/>
      <dgm:spPr/>
      <dgm:t>
        <a:bodyPr/>
        <a:lstStyle/>
        <a:p>
          <a:endParaRPr lang="en-US"/>
        </a:p>
      </dgm:t>
    </dgm:pt>
    <dgm:pt modelId="{7D8B6BD1-EEAD-4DBD-9B48-0386013B5AF7}" type="pres">
      <dgm:prSet presAssocID="{349FEDF7-6AB4-4EFD-9F11-C1E4C7755D60}" presName="hierRoot3" presStyleCnt="0"/>
      <dgm:spPr/>
    </dgm:pt>
    <dgm:pt modelId="{20C7E4AE-4ED3-41B5-BF25-AE335F6A1267}" type="pres">
      <dgm:prSet presAssocID="{349FEDF7-6AB4-4EFD-9F11-C1E4C7755D60}" presName="composite3" presStyleCnt="0"/>
      <dgm:spPr/>
    </dgm:pt>
    <dgm:pt modelId="{09657BF0-B2CA-4273-BF20-D7D91AC172F9}" type="pres">
      <dgm:prSet presAssocID="{349FEDF7-6AB4-4EFD-9F11-C1E4C7755D60}" presName="background3" presStyleLbl="node3" presStyleIdx="1" presStyleCnt="2"/>
      <dgm:spPr/>
    </dgm:pt>
    <dgm:pt modelId="{76685EEC-AE3D-40A2-8217-087B44F8CC35}" type="pres">
      <dgm:prSet presAssocID="{349FEDF7-6AB4-4EFD-9F11-C1E4C7755D60}" presName="text3" presStyleLbl="fgAcc3" presStyleIdx="1" presStyleCnt="2" custScaleX="2699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BDD2BF-2149-41BF-97C5-141B73BC5811}" type="pres">
      <dgm:prSet presAssocID="{349FEDF7-6AB4-4EFD-9F11-C1E4C7755D60}" presName="hierChild4" presStyleCnt="0"/>
      <dgm:spPr/>
    </dgm:pt>
  </dgm:ptLst>
  <dgm:cxnLst>
    <dgm:cxn modelId="{FA4E9CC2-E677-453C-89F9-E844FC1FFB65}" type="presOf" srcId="{0B1092D0-BE84-48BD-9451-50C4B8F8D156}" destId="{BBFCC9A5-E88C-4327-AD71-0CEEF669477E}" srcOrd="0" destOrd="0" presId="urn:microsoft.com/office/officeart/2005/8/layout/hierarchy1"/>
    <dgm:cxn modelId="{3359749E-0D89-43EF-8EC1-FF653F19DCD4}" type="presOf" srcId="{D8D9320C-0D0F-4AEA-A720-EB6630AB55AC}" destId="{7F9A6182-95DB-4418-A9DF-B518951EE5E3}" srcOrd="0" destOrd="0" presId="urn:microsoft.com/office/officeart/2005/8/layout/hierarchy1"/>
    <dgm:cxn modelId="{E2C06908-7C4C-44D3-BAAA-24A516E00E54}" srcId="{0B1092D0-BE84-48BD-9451-50C4B8F8D156}" destId="{1F8D4C81-6FFB-488D-909E-6C33F3D15629}" srcOrd="1" destOrd="0" parTransId="{C12F467D-6FDA-4FE2-9F4E-D8390BAB38E9}" sibTransId="{87219953-0E1D-46CC-A130-6B9B0AA56A2C}"/>
    <dgm:cxn modelId="{1C4E175C-3805-4C98-8C6F-8981563172EF}" type="presOf" srcId="{9BA7E841-C024-4604-B87D-ABC46F03910F}" destId="{11E49837-A7A6-4DDD-A027-FD3ABCE67255}" srcOrd="0" destOrd="0" presId="urn:microsoft.com/office/officeart/2005/8/layout/hierarchy1"/>
    <dgm:cxn modelId="{15983DA4-0057-4B5F-B1B8-5593CFAADE76}" type="presOf" srcId="{258A4F05-D6D2-41A1-8608-F3CBB5840DFA}" destId="{30BB9607-8EDB-45B1-AE5F-CB39B6723B00}" srcOrd="0" destOrd="0" presId="urn:microsoft.com/office/officeart/2005/8/layout/hierarchy1"/>
    <dgm:cxn modelId="{0E94A0CC-F1F7-4F9B-80D9-864B998C6FB9}" type="presOf" srcId="{68209A48-2FAE-4F2D-8F8F-4A7654CDE638}" destId="{0C1B2FD7-CDEE-4403-8BE2-756DBA530BF1}" srcOrd="0" destOrd="0" presId="urn:microsoft.com/office/officeart/2005/8/layout/hierarchy1"/>
    <dgm:cxn modelId="{60CD56E3-4DC7-426C-80E9-58177E8CAFCA}" srcId="{D8D9320C-0D0F-4AEA-A720-EB6630AB55AC}" destId="{0B1092D0-BE84-48BD-9451-50C4B8F8D156}" srcOrd="0" destOrd="0" parTransId="{4E7BA997-D435-43EB-AEA3-7D2027F33739}" sibTransId="{13193A65-90B4-4798-AF5F-C622AA48BA9F}"/>
    <dgm:cxn modelId="{83720192-166E-46C3-9950-F81F00687933}" srcId="{1F8D4C81-6FFB-488D-909E-6C33F3D15629}" destId="{349FEDF7-6AB4-4EFD-9F11-C1E4C7755D60}" srcOrd="0" destOrd="0" parTransId="{2D677542-D9A1-42EC-8A34-B7C0451A56BE}" sibTransId="{5E4F1F2F-6327-4AA8-B398-F457A3BA946F}"/>
    <dgm:cxn modelId="{B911B958-79E3-4D7E-978E-0B77F1B6A422}" type="presOf" srcId="{2D677542-D9A1-42EC-8A34-B7C0451A56BE}" destId="{8A8086E0-B82C-47B0-81BE-50AA5932B37A}" srcOrd="0" destOrd="0" presId="urn:microsoft.com/office/officeart/2005/8/layout/hierarchy1"/>
    <dgm:cxn modelId="{06172261-6A2E-4EDF-AB50-2D00CF40B87C}" type="presOf" srcId="{1F8D4C81-6FFB-488D-909E-6C33F3D15629}" destId="{84D16829-65DA-490B-AD8C-CAD1AC6FDE71}" srcOrd="0" destOrd="0" presId="urn:microsoft.com/office/officeart/2005/8/layout/hierarchy1"/>
    <dgm:cxn modelId="{6E1939C3-1B09-4DFF-B397-400EF127097D}" type="presOf" srcId="{349FEDF7-6AB4-4EFD-9F11-C1E4C7755D60}" destId="{76685EEC-AE3D-40A2-8217-087B44F8CC35}" srcOrd="0" destOrd="0" presId="urn:microsoft.com/office/officeart/2005/8/layout/hierarchy1"/>
    <dgm:cxn modelId="{CDB237D4-DDDA-4F9E-83E6-37418028F767}" srcId="{0B1092D0-BE84-48BD-9451-50C4B8F8D156}" destId="{9C8D0D4D-07CA-480A-804E-C8842068E65E}" srcOrd="0" destOrd="0" parTransId="{9BA7E841-C024-4604-B87D-ABC46F03910F}" sibTransId="{692352E4-E99A-4A05-8D8B-F2B9C951B835}"/>
    <dgm:cxn modelId="{093E89B5-9A81-4789-BA2B-9697A194E201}" type="presOf" srcId="{C12F467D-6FDA-4FE2-9F4E-D8390BAB38E9}" destId="{4048F705-62ED-4F2F-80E5-4B6DC826062F}" srcOrd="0" destOrd="0" presId="urn:microsoft.com/office/officeart/2005/8/layout/hierarchy1"/>
    <dgm:cxn modelId="{60CBE46C-BAD4-40E1-8955-4F064BCD9286}" type="presOf" srcId="{9C8D0D4D-07CA-480A-804E-C8842068E65E}" destId="{98AD270B-0A65-4829-A2C3-1E867EEC23EB}" srcOrd="0" destOrd="0" presId="urn:microsoft.com/office/officeart/2005/8/layout/hierarchy1"/>
    <dgm:cxn modelId="{72BDB888-DA54-40C3-98C7-C3F76FF7E19B}" srcId="{9C8D0D4D-07CA-480A-804E-C8842068E65E}" destId="{68209A48-2FAE-4F2D-8F8F-4A7654CDE638}" srcOrd="0" destOrd="0" parTransId="{258A4F05-D6D2-41A1-8608-F3CBB5840DFA}" sibTransId="{47CB0906-0A0B-4187-9AB8-622FD54FA926}"/>
    <dgm:cxn modelId="{01B96F6C-4205-4EAF-8C57-34883D99325E}" type="presParOf" srcId="{7F9A6182-95DB-4418-A9DF-B518951EE5E3}" destId="{6D74A253-476F-4E3C-AAF3-07D1B5E9B08E}" srcOrd="0" destOrd="0" presId="urn:microsoft.com/office/officeart/2005/8/layout/hierarchy1"/>
    <dgm:cxn modelId="{2C8EA199-44D8-4522-9151-C64F50D0F523}" type="presParOf" srcId="{6D74A253-476F-4E3C-AAF3-07D1B5E9B08E}" destId="{E4B7C976-F878-4C2D-A3B3-B8700BD705FF}" srcOrd="0" destOrd="0" presId="urn:microsoft.com/office/officeart/2005/8/layout/hierarchy1"/>
    <dgm:cxn modelId="{056F1BA8-32F8-409B-962F-88DE3302B99C}" type="presParOf" srcId="{E4B7C976-F878-4C2D-A3B3-B8700BD705FF}" destId="{130BA008-3DFA-424F-A215-B1730A077923}" srcOrd="0" destOrd="0" presId="urn:microsoft.com/office/officeart/2005/8/layout/hierarchy1"/>
    <dgm:cxn modelId="{FB9C6448-756C-4DB6-AD33-D9FC8C20DC04}" type="presParOf" srcId="{E4B7C976-F878-4C2D-A3B3-B8700BD705FF}" destId="{BBFCC9A5-E88C-4327-AD71-0CEEF669477E}" srcOrd="1" destOrd="0" presId="urn:microsoft.com/office/officeart/2005/8/layout/hierarchy1"/>
    <dgm:cxn modelId="{805664D2-88B7-4B2A-8FE5-7F7625F7957F}" type="presParOf" srcId="{6D74A253-476F-4E3C-AAF3-07D1B5E9B08E}" destId="{8E94E6AC-8DEA-4888-A207-244856AF0C49}" srcOrd="1" destOrd="0" presId="urn:microsoft.com/office/officeart/2005/8/layout/hierarchy1"/>
    <dgm:cxn modelId="{A78C5F5B-6288-4063-B69F-CE641FACC634}" type="presParOf" srcId="{8E94E6AC-8DEA-4888-A207-244856AF0C49}" destId="{11E49837-A7A6-4DDD-A027-FD3ABCE67255}" srcOrd="0" destOrd="0" presId="urn:microsoft.com/office/officeart/2005/8/layout/hierarchy1"/>
    <dgm:cxn modelId="{8958B027-9D65-40EF-9748-648FDA04FB34}" type="presParOf" srcId="{8E94E6AC-8DEA-4888-A207-244856AF0C49}" destId="{05405826-5BFB-4DBF-83ED-166238081F3E}" srcOrd="1" destOrd="0" presId="urn:microsoft.com/office/officeart/2005/8/layout/hierarchy1"/>
    <dgm:cxn modelId="{5E89DAC4-8051-41E0-BF4E-1CCEB9E569F4}" type="presParOf" srcId="{05405826-5BFB-4DBF-83ED-166238081F3E}" destId="{FB542F36-9AAE-4ED0-B68E-B7F592779177}" srcOrd="0" destOrd="0" presId="urn:microsoft.com/office/officeart/2005/8/layout/hierarchy1"/>
    <dgm:cxn modelId="{E811FF2C-E11C-4D01-AAEA-5786FB77D1BD}" type="presParOf" srcId="{FB542F36-9AAE-4ED0-B68E-B7F592779177}" destId="{E0D07997-CDC2-47AC-B72A-4F1B64221B65}" srcOrd="0" destOrd="0" presId="urn:microsoft.com/office/officeart/2005/8/layout/hierarchy1"/>
    <dgm:cxn modelId="{65C5E5E1-EF79-4A94-9982-FB6F70C36461}" type="presParOf" srcId="{FB542F36-9AAE-4ED0-B68E-B7F592779177}" destId="{98AD270B-0A65-4829-A2C3-1E867EEC23EB}" srcOrd="1" destOrd="0" presId="urn:microsoft.com/office/officeart/2005/8/layout/hierarchy1"/>
    <dgm:cxn modelId="{BF0B21FF-531A-4D20-994F-49FCD9D8C197}" type="presParOf" srcId="{05405826-5BFB-4DBF-83ED-166238081F3E}" destId="{FEE2F340-B7A5-41BB-B0F2-A50CB27BC144}" srcOrd="1" destOrd="0" presId="urn:microsoft.com/office/officeart/2005/8/layout/hierarchy1"/>
    <dgm:cxn modelId="{9491ECD1-3947-4B1E-8B81-D3A6BB7F1767}" type="presParOf" srcId="{FEE2F340-B7A5-41BB-B0F2-A50CB27BC144}" destId="{30BB9607-8EDB-45B1-AE5F-CB39B6723B00}" srcOrd="0" destOrd="0" presId="urn:microsoft.com/office/officeart/2005/8/layout/hierarchy1"/>
    <dgm:cxn modelId="{8018C9AE-7175-4BF3-94F5-12B4A8594769}" type="presParOf" srcId="{FEE2F340-B7A5-41BB-B0F2-A50CB27BC144}" destId="{6B001F81-DEBB-4D74-9BE9-C6C1B448D9CE}" srcOrd="1" destOrd="0" presId="urn:microsoft.com/office/officeart/2005/8/layout/hierarchy1"/>
    <dgm:cxn modelId="{DBA12392-4D27-49BD-B356-EFC6F8B3DF34}" type="presParOf" srcId="{6B001F81-DEBB-4D74-9BE9-C6C1B448D9CE}" destId="{EC3878A4-1D09-4BB6-A1EC-08B90CD780E1}" srcOrd="0" destOrd="0" presId="urn:microsoft.com/office/officeart/2005/8/layout/hierarchy1"/>
    <dgm:cxn modelId="{9A4AE2C7-B8F2-4567-8EA2-7AAABD4279FB}" type="presParOf" srcId="{EC3878A4-1D09-4BB6-A1EC-08B90CD780E1}" destId="{AA8127E6-5BB4-4E00-9AD1-74D40DC6008D}" srcOrd="0" destOrd="0" presId="urn:microsoft.com/office/officeart/2005/8/layout/hierarchy1"/>
    <dgm:cxn modelId="{772C893A-708F-4C16-916B-2650C9E61AEB}" type="presParOf" srcId="{EC3878A4-1D09-4BB6-A1EC-08B90CD780E1}" destId="{0C1B2FD7-CDEE-4403-8BE2-756DBA530BF1}" srcOrd="1" destOrd="0" presId="urn:microsoft.com/office/officeart/2005/8/layout/hierarchy1"/>
    <dgm:cxn modelId="{D788CFF4-2D08-4B12-A598-EB94261F2E4D}" type="presParOf" srcId="{6B001F81-DEBB-4D74-9BE9-C6C1B448D9CE}" destId="{0986E90E-0F2F-4A77-8A40-8A2FB2D199B2}" srcOrd="1" destOrd="0" presId="urn:microsoft.com/office/officeart/2005/8/layout/hierarchy1"/>
    <dgm:cxn modelId="{045414F8-E296-4916-83F7-CC098B92A0C8}" type="presParOf" srcId="{8E94E6AC-8DEA-4888-A207-244856AF0C49}" destId="{4048F705-62ED-4F2F-80E5-4B6DC826062F}" srcOrd="2" destOrd="0" presId="urn:microsoft.com/office/officeart/2005/8/layout/hierarchy1"/>
    <dgm:cxn modelId="{37C6FAF7-AE83-4EA7-A5F9-8960AAD6FC84}" type="presParOf" srcId="{8E94E6AC-8DEA-4888-A207-244856AF0C49}" destId="{0FF3EDBF-FAB0-4605-89C7-785A67C464FD}" srcOrd="3" destOrd="0" presId="urn:microsoft.com/office/officeart/2005/8/layout/hierarchy1"/>
    <dgm:cxn modelId="{E3295D7D-FCD3-4B5E-8E12-A4C7277371A0}" type="presParOf" srcId="{0FF3EDBF-FAB0-4605-89C7-785A67C464FD}" destId="{495805CD-83A1-4C08-B4A7-538D7AAE4C64}" srcOrd="0" destOrd="0" presId="urn:microsoft.com/office/officeart/2005/8/layout/hierarchy1"/>
    <dgm:cxn modelId="{0A58CD3A-7B9F-4A63-91D6-F13F472F0A8E}" type="presParOf" srcId="{495805CD-83A1-4C08-B4A7-538D7AAE4C64}" destId="{349761BE-9113-4B5B-8627-E83442C8ADC8}" srcOrd="0" destOrd="0" presId="urn:microsoft.com/office/officeart/2005/8/layout/hierarchy1"/>
    <dgm:cxn modelId="{9D6CB2AE-43BD-4B57-BF96-B4DF5F918568}" type="presParOf" srcId="{495805CD-83A1-4C08-B4A7-538D7AAE4C64}" destId="{84D16829-65DA-490B-AD8C-CAD1AC6FDE71}" srcOrd="1" destOrd="0" presId="urn:microsoft.com/office/officeart/2005/8/layout/hierarchy1"/>
    <dgm:cxn modelId="{03A980D2-F0B8-425E-A7CE-CBDF900A2656}" type="presParOf" srcId="{0FF3EDBF-FAB0-4605-89C7-785A67C464FD}" destId="{734AF40A-ABFA-483C-BC41-40A9D562CFA5}" srcOrd="1" destOrd="0" presId="urn:microsoft.com/office/officeart/2005/8/layout/hierarchy1"/>
    <dgm:cxn modelId="{F1E7D0A1-7132-45AE-841B-A5235D79D935}" type="presParOf" srcId="{734AF40A-ABFA-483C-BC41-40A9D562CFA5}" destId="{8A8086E0-B82C-47B0-81BE-50AA5932B37A}" srcOrd="0" destOrd="0" presId="urn:microsoft.com/office/officeart/2005/8/layout/hierarchy1"/>
    <dgm:cxn modelId="{2F9B515F-BC73-456F-826C-E84FF69F24D0}" type="presParOf" srcId="{734AF40A-ABFA-483C-BC41-40A9D562CFA5}" destId="{7D8B6BD1-EEAD-4DBD-9B48-0386013B5AF7}" srcOrd="1" destOrd="0" presId="urn:microsoft.com/office/officeart/2005/8/layout/hierarchy1"/>
    <dgm:cxn modelId="{F7E17AA6-3CA7-493F-A6C1-55A3336D6BF5}" type="presParOf" srcId="{7D8B6BD1-EEAD-4DBD-9B48-0386013B5AF7}" destId="{20C7E4AE-4ED3-41B5-BF25-AE335F6A1267}" srcOrd="0" destOrd="0" presId="urn:microsoft.com/office/officeart/2005/8/layout/hierarchy1"/>
    <dgm:cxn modelId="{2F6241B5-D0BD-43DA-8A83-AEE4F525D4B6}" type="presParOf" srcId="{20C7E4AE-4ED3-41B5-BF25-AE335F6A1267}" destId="{09657BF0-B2CA-4273-BF20-D7D91AC172F9}" srcOrd="0" destOrd="0" presId="urn:microsoft.com/office/officeart/2005/8/layout/hierarchy1"/>
    <dgm:cxn modelId="{167186E8-B0A3-469F-955B-98B1380D1D1A}" type="presParOf" srcId="{20C7E4AE-4ED3-41B5-BF25-AE335F6A1267}" destId="{76685EEC-AE3D-40A2-8217-087B44F8CC35}" srcOrd="1" destOrd="0" presId="urn:microsoft.com/office/officeart/2005/8/layout/hierarchy1"/>
    <dgm:cxn modelId="{71C40DB7-FF24-46EC-86D3-A1F42891BBEC}" type="presParOf" srcId="{7D8B6BD1-EEAD-4DBD-9B48-0386013B5AF7}" destId="{8BBDD2BF-2149-41BF-97C5-141B73BC58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8D9320C-0D0F-4AEA-A720-EB6630AB55A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B1092D0-BE84-48BD-9451-50C4B8F8D156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বানিজ্যপত্রের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ঋনের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ব্যয়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4E7BA997-D435-43EB-AEA3-7D2027F33739}" type="parTrans" cxnId="{60CD56E3-4DC7-426C-80E9-58177E8CAFCA}">
      <dgm:prSet/>
      <dgm:spPr/>
      <dgm:t>
        <a:bodyPr/>
        <a:lstStyle/>
        <a:p>
          <a:endParaRPr lang="en-US"/>
        </a:p>
      </dgm:t>
    </dgm:pt>
    <dgm:pt modelId="{13193A65-90B4-4798-AF5F-C622AA48BA9F}" type="sibTrans" cxnId="{60CD56E3-4DC7-426C-80E9-58177E8CAFCA}">
      <dgm:prSet/>
      <dgm:spPr/>
      <dgm:t>
        <a:bodyPr/>
        <a:lstStyle/>
        <a:p>
          <a:endParaRPr lang="en-US"/>
        </a:p>
      </dgm:t>
    </dgm:pt>
    <dgm:pt modelId="{9C8D0D4D-07CA-480A-804E-C8842068E65E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সরল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9BA7E841-C024-4604-B87D-ABC46F03910F}" type="parTrans" cxnId="{CDB237D4-DDDA-4F9E-83E6-37418028F767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692352E4-E99A-4A05-8D8B-F2B9C951B835}" type="sibTrans" cxnId="{CDB237D4-DDDA-4F9E-83E6-37418028F767}">
      <dgm:prSet/>
      <dgm:spPr/>
      <dgm:t>
        <a:bodyPr/>
        <a:lstStyle/>
        <a:p>
          <a:endParaRPr lang="en-US"/>
        </a:p>
      </dgm:t>
    </dgm:pt>
    <dgm:pt modelId="{68209A48-2FAE-4F2D-8F8F-4A7654CDE638}">
      <dgm:prSet phldrT="[Text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58A4F05-D6D2-41A1-8608-F3CBB5840DFA}" type="parTrans" cxnId="{72BDB888-DA54-40C3-98C7-C3F76FF7E19B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47CB0906-0A0B-4187-9AB8-622FD54FA926}" type="sibTrans" cxnId="{72BDB888-DA54-40C3-98C7-C3F76FF7E19B}">
      <dgm:prSet/>
      <dgm:spPr/>
      <dgm:t>
        <a:bodyPr/>
        <a:lstStyle/>
        <a:p>
          <a:endParaRPr lang="en-US"/>
        </a:p>
      </dgm:t>
    </dgm:pt>
    <dgm:pt modelId="{1F8D4C81-6FFB-488D-909E-6C33F3D15629}">
      <dgm:prSet phldrT="[Text]" custT="1"/>
      <dgm:spPr/>
      <dgm:t>
        <a:bodyPr/>
        <a:lstStyle/>
        <a:p>
          <a:r>
            <a:rPr lang="en-US" sz="3200" b="1" dirty="0" err="1">
              <a:latin typeface="NikoshBAN" pitchFamily="2" charset="0"/>
              <a:cs typeface="NikoshBAN" pitchFamily="2" charset="0"/>
            </a:rPr>
            <a:t>চক্রবৃদ্ধি</a:t>
          </a:r>
          <a:r>
            <a:rPr lang="en-US" sz="3200" b="1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C12F467D-6FDA-4FE2-9F4E-D8390BAB38E9}" type="parTrans" cxnId="{E2C06908-7C4C-44D3-BAAA-24A516E00E54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87219953-0E1D-46CC-A130-6B9B0AA56A2C}" type="sibTrans" cxnId="{E2C06908-7C4C-44D3-BAAA-24A516E00E54}">
      <dgm:prSet/>
      <dgm:spPr/>
      <dgm:t>
        <a:bodyPr/>
        <a:lstStyle/>
        <a:p>
          <a:endParaRPr lang="en-US"/>
        </a:p>
      </dgm:t>
    </dgm:pt>
    <dgm:pt modelId="{349FEDF7-6AB4-4EFD-9F11-C1E4C7755D60}">
      <dgm:prSet phldrT="[Text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>
              <a:noFill/>
            </a:rPr>
            <a:t> </a:t>
          </a:r>
        </a:p>
      </dgm:t>
    </dgm:pt>
    <dgm:pt modelId="{2D677542-D9A1-42EC-8A34-B7C0451A56BE}" type="parTrans" cxnId="{83720192-166E-46C3-9950-F81F00687933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5E4F1F2F-6327-4AA8-B398-F457A3BA946F}" type="sibTrans" cxnId="{83720192-166E-46C3-9950-F81F00687933}">
      <dgm:prSet/>
      <dgm:spPr/>
      <dgm:t>
        <a:bodyPr/>
        <a:lstStyle/>
        <a:p>
          <a:endParaRPr lang="en-US"/>
        </a:p>
      </dgm:t>
    </dgm:pt>
    <dgm:pt modelId="{7F9A6182-95DB-4418-A9DF-B518951EE5E3}" type="pres">
      <dgm:prSet presAssocID="{D8D9320C-0D0F-4AEA-A720-EB6630AB55A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D74A253-476F-4E3C-AAF3-07D1B5E9B08E}" type="pres">
      <dgm:prSet presAssocID="{0B1092D0-BE84-48BD-9451-50C4B8F8D156}" presName="hierRoot1" presStyleCnt="0"/>
      <dgm:spPr/>
    </dgm:pt>
    <dgm:pt modelId="{E4B7C976-F878-4C2D-A3B3-B8700BD705FF}" type="pres">
      <dgm:prSet presAssocID="{0B1092D0-BE84-48BD-9451-50C4B8F8D156}" presName="composite" presStyleCnt="0"/>
      <dgm:spPr/>
    </dgm:pt>
    <dgm:pt modelId="{130BA008-3DFA-424F-A215-B1730A077923}" type="pres">
      <dgm:prSet presAssocID="{0B1092D0-BE84-48BD-9451-50C4B8F8D156}" presName="background" presStyleLbl="node0" presStyleIdx="0" presStyleCnt="1"/>
      <dgm:spPr/>
    </dgm:pt>
    <dgm:pt modelId="{BBFCC9A5-E88C-4327-AD71-0CEEF669477E}" type="pres">
      <dgm:prSet presAssocID="{0B1092D0-BE84-48BD-9451-50C4B8F8D156}" presName="text" presStyleLbl="fgAcc0" presStyleIdx="0" presStyleCnt="1" custScaleX="189433" custScaleY="58893" custLinFactNeighborX="2657" custLinFactNeighborY="1394">
        <dgm:presLayoutVars>
          <dgm:chPref val="3"/>
        </dgm:presLayoutVars>
      </dgm:prSet>
      <dgm:spPr/>
    </dgm:pt>
    <dgm:pt modelId="{8E94E6AC-8DEA-4888-A207-244856AF0C49}" type="pres">
      <dgm:prSet presAssocID="{0B1092D0-BE84-48BD-9451-50C4B8F8D156}" presName="hierChild2" presStyleCnt="0"/>
      <dgm:spPr/>
    </dgm:pt>
    <dgm:pt modelId="{11E49837-A7A6-4DDD-A027-FD3ABCE67255}" type="pres">
      <dgm:prSet presAssocID="{9BA7E841-C024-4604-B87D-ABC46F03910F}" presName="Name10" presStyleLbl="parChTrans1D2" presStyleIdx="0" presStyleCnt="2" custSzX="3307204"/>
      <dgm:spPr/>
    </dgm:pt>
    <dgm:pt modelId="{05405826-5BFB-4DBF-83ED-166238081F3E}" type="pres">
      <dgm:prSet presAssocID="{9C8D0D4D-07CA-480A-804E-C8842068E65E}" presName="hierRoot2" presStyleCnt="0"/>
      <dgm:spPr/>
    </dgm:pt>
    <dgm:pt modelId="{FB542F36-9AAE-4ED0-B68E-B7F592779177}" type="pres">
      <dgm:prSet presAssocID="{9C8D0D4D-07CA-480A-804E-C8842068E65E}" presName="composite2" presStyleCnt="0"/>
      <dgm:spPr/>
    </dgm:pt>
    <dgm:pt modelId="{E0D07997-CDC2-47AC-B72A-4F1B64221B65}" type="pres">
      <dgm:prSet presAssocID="{9C8D0D4D-07CA-480A-804E-C8842068E65E}" presName="background2" presStyleLbl="node2" presStyleIdx="0" presStyleCnt="2"/>
      <dgm:spPr/>
    </dgm:pt>
    <dgm:pt modelId="{98AD270B-0A65-4829-A2C3-1E867EEC23EB}" type="pres">
      <dgm:prSet presAssocID="{9C8D0D4D-07CA-480A-804E-C8842068E65E}" presName="text2" presStyleLbl="fgAcc2" presStyleIdx="0" presStyleCnt="2" custScaleX="109320" custScaleY="61141">
        <dgm:presLayoutVars>
          <dgm:chPref val="3"/>
        </dgm:presLayoutVars>
      </dgm:prSet>
      <dgm:spPr/>
    </dgm:pt>
    <dgm:pt modelId="{FEE2F340-B7A5-41BB-B0F2-A50CB27BC144}" type="pres">
      <dgm:prSet presAssocID="{9C8D0D4D-07CA-480A-804E-C8842068E65E}" presName="hierChild3" presStyleCnt="0"/>
      <dgm:spPr/>
    </dgm:pt>
    <dgm:pt modelId="{30BB9607-8EDB-45B1-AE5F-CB39B6723B00}" type="pres">
      <dgm:prSet presAssocID="{258A4F05-D6D2-41A1-8608-F3CBB5840DFA}" presName="Name17" presStyleLbl="parChTrans1D3" presStyleIdx="0" presStyleCnt="2" custSzX="120532"/>
      <dgm:spPr/>
    </dgm:pt>
    <dgm:pt modelId="{6B001F81-DEBB-4D74-9BE9-C6C1B448D9CE}" type="pres">
      <dgm:prSet presAssocID="{68209A48-2FAE-4F2D-8F8F-4A7654CDE638}" presName="hierRoot3" presStyleCnt="0"/>
      <dgm:spPr/>
    </dgm:pt>
    <dgm:pt modelId="{EC3878A4-1D09-4BB6-A1EC-08B90CD780E1}" type="pres">
      <dgm:prSet presAssocID="{68209A48-2FAE-4F2D-8F8F-4A7654CDE638}" presName="composite3" presStyleCnt="0"/>
      <dgm:spPr/>
    </dgm:pt>
    <dgm:pt modelId="{AA8127E6-5BB4-4E00-9AD1-74D40DC6008D}" type="pres">
      <dgm:prSet presAssocID="{68209A48-2FAE-4F2D-8F8F-4A7654CDE638}" presName="background3" presStyleLbl="node3" presStyleIdx="0" presStyleCnt="2"/>
      <dgm:spPr/>
    </dgm:pt>
    <dgm:pt modelId="{0C1B2FD7-CDEE-4403-8BE2-756DBA530BF1}" type="pres">
      <dgm:prSet presAssocID="{68209A48-2FAE-4F2D-8F8F-4A7654CDE638}" presName="text3" presStyleLbl="fgAcc3" presStyleIdx="0" presStyleCnt="2" custScaleX="264167">
        <dgm:presLayoutVars>
          <dgm:chPref val="3"/>
        </dgm:presLayoutVars>
      </dgm:prSet>
      <dgm:spPr/>
    </dgm:pt>
    <dgm:pt modelId="{0986E90E-0F2F-4A77-8A40-8A2FB2D199B2}" type="pres">
      <dgm:prSet presAssocID="{68209A48-2FAE-4F2D-8F8F-4A7654CDE638}" presName="hierChild4" presStyleCnt="0"/>
      <dgm:spPr/>
    </dgm:pt>
    <dgm:pt modelId="{4048F705-62ED-4F2F-80E5-4B6DC826062F}" type="pres">
      <dgm:prSet presAssocID="{C12F467D-6FDA-4FE2-9F4E-D8390BAB38E9}" presName="Name10" presStyleLbl="parChTrans1D2" presStyleIdx="1" presStyleCnt="2" custSzX="3169028"/>
      <dgm:spPr/>
    </dgm:pt>
    <dgm:pt modelId="{0FF3EDBF-FAB0-4605-89C7-785A67C464FD}" type="pres">
      <dgm:prSet presAssocID="{1F8D4C81-6FFB-488D-909E-6C33F3D15629}" presName="hierRoot2" presStyleCnt="0"/>
      <dgm:spPr/>
    </dgm:pt>
    <dgm:pt modelId="{495805CD-83A1-4C08-B4A7-538D7AAE4C64}" type="pres">
      <dgm:prSet presAssocID="{1F8D4C81-6FFB-488D-909E-6C33F3D15629}" presName="composite2" presStyleCnt="0"/>
      <dgm:spPr/>
    </dgm:pt>
    <dgm:pt modelId="{349761BE-9113-4B5B-8627-E83442C8ADC8}" type="pres">
      <dgm:prSet presAssocID="{1F8D4C81-6FFB-488D-909E-6C33F3D15629}" presName="background2" presStyleLbl="node2" presStyleIdx="1" presStyleCnt="2"/>
      <dgm:spPr/>
    </dgm:pt>
    <dgm:pt modelId="{84D16829-65DA-490B-AD8C-CAD1AC6FDE71}" type="pres">
      <dgm:prSet presAssocID="{1F8D4C81-6FFB-488D-909E-6C33F3D15629}" presName="text2" presStyleLbl="fgAcc2" presStyleIdx="1" presStyleCnt="2" custScaleX="109320" custScaleY="61141">
        <dgm:presLayoutVars>
          <dgm:chPref val="3"/>
        </dgm:presLayoutVars>
      </dgm:prSet>
      <dgm:spPr/>
    </dgm:pt>
    <dgm:pt modelId="{734AF40A-ABFA-483C-BC41-40A9D562CFA5}" type="pres">
      <dgm:prSet presAssocID="{1F8D4C81-6FFB-488D-909E-6C33F3D15629}" presName="hierChild3" presStyleCnt="0"/>
      <dgm:spPr/>
    </dgm:pt>
    <dgm:pt modelId="{8A8086E0-B82C-47B0-81BE-50AA5932B37A}" type="pres">
      <dgm:prSet presAssocID="{2D677542-D9A1-42EC-8A34-B7C0451A56BE}" presName="Name17" presStyleLbl="parChTrans1D3" presStyleIdx="1" presStyleCnt="2" custSzX="120532"/>
      <dgm:spPr/>
    </dgm:pt>
    <dgm:pt modelId="{7D8B6BD1-EEAD-4DBD-9B48-0386013B5AF7}" type="pres">
      <dgm:prSet presAssocID="{349FEDF7-6AB4-4EFD-9F11-C1E4C7755D60}" presName="hierRoot3" presStyleCnt="0"/>
      <dgm:spPr/>
    </dgm:pt>
    <dgm:pt modelId="{20C7E4AE-4ED3-41B5-BF25-AE335F6A1267}" type="pres">
      <dgm:prSet presAssocID="{349FEDF7-6AB4-4EFD-9F11-C1E4C7755D60}" presName="composite3" presStyleCnt="0"/>
      <dgm:spPr/>
    </dgm:pt>
    <dgm:pt modelId="{09657BF0-B2CA-4273-BF20-D7D91AC172F9}" type="pres">
      <dgm:prSet presAssocID="{349FEDF7-6AB4-4EFD-9F11-C1E4C7755D60}" presName="background3" presStyleLbl="node3" presStyleIdx="1" presStyleCnt="2"/>
      <dgm:spPr/>
    </dgm:pt>
    <dgm:pt modelId="{76685EEC-AE3D-40A2-8217-087B44F8CC35}" type="pres">
      <dgm:prSet presAssocID="{349FEDF7-6AB4-4EFD-9F11-C1E4C7755D60}" presName="text3" presStyleLbl="fgAcc3" presStyleIdx="1" presStyleCnt="2" custScaleX="269903">
        <dgm:presLayoutVars>
          <dgm:chPref val="3"/>
        </dgm:presLayoutVars>
      </dgm:prSet>
      <dgm:spPr/>
    </dgm:pt>
    <dgm:pt modelId="{8BBDD2BF-2149-41BF-97C5-141B73BC5811}" type="pres">
      <dgm:prSet presAssocID="{349FEDF7-6AB4-4EFD-9F11-C1E4C7755D60}" presName="hierChild4" presStyleCnt="0"/>
      <dgm:spPr/>
    </dgm:pt>
  </dgm:ptLst>
  <dgm:cxnLst>
    <dgm:cxn modelId="{E2C06908-7C4C-44D3-BAAA-24A516E00E54}" srcId="{0B1092D0-BE84-48BD-9451-50C4B8F8D156}" destId="{1F8D4C81-6FFB-488D-909E-6C33F3D15629}" srcOrd="1" destOrd="0" parTransId="{C12F467D-6FDA-4FE2-9F4E-D8390BAB38E9}" sibTransId="{87219953-0E1D-46CC-A130-6B9B0AA56A2C}"/>
    <dgm:cxn modelId="{1C4E175C-3805-4C98-8C6F-8981563172EF}" type="presOf" srcId="{9BA7E841-C024-4604-B87D-ABC46F03910F}" destId="{11E49837-A7A6-4DDD-A027-FD3ABCE67255}" srcOrd="0" destOrd="0" presId="urn:microsoft.com/office/officeart/2005/8/layout/hierarchy1"/>
    <dgm:cxn modelId="{06172261-6A2E-4EDF-AB50-2D00CF40B87C}" type="presOf" srcId="{1F8D4C81-6FFB-488D-909E-6C33F3D15629}" destId="{84D16829-65DA-490B-AD8C-CAD1AC6FDE71}" srcOrd="0" destOrd="0" presId="urn:microsoft.com/office/officeart/2005/8/layout/hierarchy1"/>
    <dgm:cxn modelId="{60CBE46C-BAD4-40E1-8955-4F064BCD9286}" type="presOf" srcId="{9C8D0D4D-07CA-480A-804E-C8842068E65E}" destId="{98AD270B-0A65-4829-A2C3-1E867EEC23EB}" srcOrd="0" destOrd="0" presId="urn:microsoft.com/office/officeart/2005/8/layout/hierarchy1"/>
    <dgm:cxn modelId="{B911B958-79E3-4D7E-978E-0B77F1B6A422}" type="presOf" srcId="{2D677542-D9A1-42EC-8A34-B7C0451A56BE}" destId="{8A8086E0-B82C-47B0-81BE-50AA5932B37A}" srcOrd="0" destOrd="0" presId="urn:microsoft.com/office/officeart/2005/8/layout/hierarchy1"/>
    <dgm:cxn modelId="{72BDB888-DA54-40C3-98C7-C3F76FF7E19B}" srcId="{9C8D0D4D-07CA-480A-804E-C8842068E65E}" destId="{68209A48-2FAE-4F2D-8F8F-4A7654CDE638}" srcOrd="0" destOrd="0" parTransId="{258A4F05-D6D2-41A1-8608-F3CBB5840DFA}" sibTransId="{47CB0906-0A0B-4187-9AB8-622FD54FA926}"/>
    <dgm:cxn modelId="{83720192-166E-46C3-9950-F81F00687933}" srcId="{1F8D4C81-6FFB-488D-909E-6C33F3D15629}" destId="{349FEDF7-6AB4-4EFD-9F11-C1E4C7755D60}" srcOrd="0" destOrd="0" parTransId="{2D677542-D9A1-42EC-8A34-B7C0451A56BE}" sibTransId="{5E4F1F2F-6327-4AA8-B398-F457A3BA946F}"/>
    <dgm:cxn modelId="{3359749E-0D89-43EF-8EC1-FF653F19DCD4}" type="presOf" srcId="{D8D9320C-0D0F-4AEA-A720-EB6630AB55AC}" destId="{7F9A6182-95DB-4418-A9DF-B518951EE5E3}" srcOrd="0" destOrd="0" presId="urn:microsoft.com/office/officeart/2005/8/layout/hierarchy1"/>
    <dgm:cxn modelId="{15983DA4-0057-4B5F-B1B8-5593CFAADE76}" type="presOf" srcId="{258A4F05-D6D2-41A1-8608-F3CBB5840DFA}" destId="{30BB9607-8EDB-45B1-AE5F-CB39B6723B00}" srcOrd="0" destOrd="0" presId="urn:microsoft.com/office/officeart/2005/8/layout/hierarchy1"/>
    <dgm:cxn modelId="{093E89B5-9A81-4789-BA2B-9697A194E201}" type="presOf" srcId="{C12F467D-6FDA-4FE2-9F4E-D8390BAB38E9}" destId="{4048F705-62ED-4F2F-80E5-4B6DC826062F}" srcOrd="0" destOrd="0" presId="urn:microsoft.com/office/officeart/2005/8/layout/hierarchy1"/>
    <dgm:cxn modelId="{FA4E9CC2-E677-453C-89F9-E844FC1FFB65}" type="presOf" srcId="{0B1092D0-BE84-48BD-9451-50C4B8F8D156}" destId="{BBFCC9A5-E88C-4327-AD71-0CEEF669477E}" srcOrd="0" destOrd="0" presId="urn:microsoft.com/office/officeart/2005/8/layout/hierarchy1"/>
    <dgm:cxn modelId="{6E1939C3-1B09-4DFF-B397-400EF127097D}" type="presOf" srcId="{349FEDF7-6AB4-4EFD-9F11-C1E4C7755D60}" destId="{76685EEC-AE3D-40A2-8217-087B44F8CC35}" srcOrd="0" destOrd="0" presId="urn:microsoft.com/office/officeart/2005/8/layout/hierarchy1"/>
    <dgm:cxn modelId="{0E94A0CC-F1F7-4F9B-80D9-864B998C6FB9}" type="presOf" srcId="{68209A48-2FAE-4F2D-8F8F-4A7654CDE638}" destId="{0C1B2FD7-CDEE-4403-8BE2-756DBA530BF1}" srcOrd="0" destOrd="0" presId="urn:microsoft.com/office/officeart/2005/8/layout/hierarchy1"/>
    <dgm:cxn modelId="{CDB237D4-DDDA-4F9E-83E6-37418028F767}" srcId="{0B1092D0-BE84-48BD-9451-50C4B8F8D156}" destId="{9C8D0D4D-07CA-480A-804E-C8842068E65E}" srcOrd="0" destOrd="0" parTransId="{9BA7E841-C024-4604-B87D-ABC46F03910F}" sibTransId="{692352E4-E99A-4A05-8D8B-F2B9C951B835}"/>
    <dgm:cxn modelId="{60CD56E3-4DC7-426C-80E9-58177E8CAFCA}" srcId="{D8D9320C-0D0F-4AEA-A720-EB6630AB55AC}" destId="{0B1092D0-BE84-48BD-9451-50C4B8F8D156}" srcOrd="0" destOrd="0" parTransId="{4E7BA997-D435-43EB-AEA3-7D2027F33739}" sibTransId="{13193A65-90B4-4798-AF5F-C622AA48BA9F}"/>
    <dgm:cxn modelId="{01B96F6C-4205-4EAF-8C57-34883D99325E}" type="presParOf" srcId="{7F9A6182-95DB-4418-A9DF-B518951EE5E3}" destId="{6D74A253-476F-4E3C-AAF3-07D1B5E9B08E}" srcOrd="0" destOrd="0" presId="urn:microsoft.com/office/officeart/2005/8/layout/hierarchy1"/>
    <dgm:cxn modelId="{2C8EA199-44D8-4522-9151-C64F50D0F523}" type="presParOf" srcId="{6D74A253-476F-4E3C-AAF3-07D1B5E9B08E}" destId="{E4B7C976-F878-4C2D-A3B3-B8700BD705FF}" srcOrd="0" destOrd="0" presId="urn:microsoft.com/office/officeart/2005/8/layout/hierarchy1"/>
    <dgm:cxn modelId="{056F1BA8-32F8-409B-962F-88DE3302B99C}" type="presParOf" srcId="{E4B7C976-F878-4C2D-A3B3-B8700BD705FF}" destId="{130BA008-3DFA-424F-A215-B1730A077923}" srcOrd="0" destOrd="0" presId="urn:microsoft.com/office/officeart/2005/8/layout/hierarchy1"/>
    <dgm:cxn modelId="{FB9C6448-756C-4DB6-AD33-D9FC8C20DC04}" type="presParOf" srcId="{E4B7C976-F878-4C2D-A3B3-B8700BD705FF}" destId="{BBFCC9A5-E88C-4327-AD71-0CEEF669477E}" srcOrd="1" destOrd="0" presId="urn:microsoft.com/office/officeart/2005/8/layout/hierarchy1"/>
    <dgm:cxn modelId="{805664D2-88B7-4B2A-8FE5-7F7625F7957F}" type="presParOf" srcId="{6D74A253-476F-4E3C-AAF3-07D1B5E9B08E}" destId="{8E94E6AC-8DEA-4888-A207-244856AF0C49}" srcOrd="1" destOrd="0" presId="urn:microsoft.com/office/officeart/2005/8/layout/hierarchy1"/>
    <dgm:cxn modelId="{A78C5F5B-6288-4063-B69F-CE641FACC634}" type="presParOf" srcId="{8E94E6AC-8DEA-4888-A207-244856AF0C49}" destId="{11E49837-A7A6-4DDD-A027-FD3ABCE67255}" srcOrd="0" destOrd="0" presId="urn:microsoft.com/office/officeart/2005/8/layout/hierarchy1"/>
    <dgm:cxn modelId="{8958B027-9D65-40EF-9748-648FDA04FB34}" type="presParOf" srcId="{8E94E6AC-8DEA-4888-A207-244856AF0C49}" destId="{05405826-5BFB-4DBF-83ED-166238081F3E}" srcOrd="1" destOrd="0" presId="urn:microsoft.com/office/officeart/2005/8/layout/hierarchy1"/>
    <dgm:cxn modelId="{5E89DAC4-8051-41E0-BF4E-1CCEB9E569F4}" type="presParOf" srcId="{05405826-5BFB-4DBF-83ED-166238081F3E}" destId="{FB542F36-9AAE-4ED0-B68E-B7F592779177}" srcOrd="0" destOrd="0" presId="urn:microsoft.com/office/officeart/2005/8/layout/hierarchy1"/>
    <dgm:cxn modelId="{E811FF2C-E11C-4D01-AAEA-5786FB77D1BD}" type="presParOf" srcId="{FB542F36-9AAE-4ED0-B68E-B7F592779177}" destId="{E0D07997-CDC2-47AC-B72A-4F1B64221B65}" srcOrd="0" destOrd="0" presId="urn:microsoft.com/office/officeart/2005/8/layout/hierarchy1"/>
    <dgm:cxn modelId="{65C5E5E1-EF79-4A94-9982-FB6F70C36461}" type="presParOf" srcId="{FB542F36-9AAE-4ED0-B68E-B7F592779177}" destId="{98AD270B-0A65-4829-A2C3-1E867EEC23EB}" srcOrd="1" destOrd="0" presId="urn:microsoft.com/office/officeart/2005/8/layout/hierarchy1"/>
    <dgm:cxn modelId="{BF0B21FF-531A-4D20-994F-49FCD9D8C197}" type="presParOf" srcId="{05405826-5BFB-4DBF-83ED-166238081F3E}" destId="{FEE2F340-B7A5-41BB-B0F2-A50CB27BC144}" srcOrd="1" destOrd="0" presId="urn:microsoft.com/office/officeart/2005/8/layout/hierarchy1"/>
    <dgm:cxn modelId="{9491ECD1-3947-4B1E-8B81-D3A6BB7F1767}" type="presParOf" srcId="{FEE2F340-B7A5-41BB-B0F2-A50CB27BC144}" destId="{30BB9607-8EDB-45B1-AE5F-CB39B6723B00}" srcOrd="0" destOrd="0" presId="urn:microsoft.com/office/officeart/2005/8/layout/hierarchy1"/>
    <dgm:cxn modelId="{8018C9AE-7175-4BF3-94F5-12B4A8594769}" type="presParOf" srcId="{FEE2F340-B7A5-41BB-B0F2-A50CB27BC144}" destId="{6B001F81-DEBB-4D74-9BE9-C6C1B448D9CE}" srcOrd="1" destOrd="0" presId="urn:microsoft.com/office/officeart/2005/8/layout/hierarchy1"/>
    <dgm:cxn modelId="{DBA12392-4D27-49BD-B356-EFC6F8B3DF34}" type="presParOf" srcId="{6B001F81-DEBB-4D74-9BE9-C6C1B448D9CE}" destId="{EC3878A4-1D09-4BB6-A1EC-08B90CD780E1}" srcOrd="0" destOrd="0" presId="urn:microsoft.com/office/officeart/2005/8/layout/hierarchy1"/>
    <dgm:cxn modelId="{9A4AE2C7-B8F2-4567-8EA2-7AAABD4279FB}" type="presParOf" srcId="{EC3878A4-1D09-4BB6-A1EC-08B90CD780E1}" destId="{AA8127E6-5BB4-4E00-9AD1-74D40DC6008D}" srcOrd="0" destOrd="0" presId="urn:microsoft.com/office/officeart/2005/8/layout/hierarchy1"/>
    <dgm:cxn modelId="{772C893A-708F-4C16-916B-2650C9E61AEB}" type="presParOf" srcId="{EC3878A4-1D09-4BB6-A1EC-08B90CD780E1}" destId="{0C1B2FD7-CDEE-4403-8BE2-756DBA530BF1}" srcOrd="1" destOrd="0" presId="urn:microsoft.com/office/officeart/2005/8/layout/hierarchy1"/>
    <dgm:cxn modelId="{D788CFF4-2D08-4B12-A598-EB94261F2E4D}" type="presParOf" srcId="{6B001F81-DEBB-4D74-9BE9-C6C1B448D9CE}" destId="{0986E90E-0F2F-4A77-8A40-8A2FB2D199B2}" srcOrd="1" destOrd="0" presId="urn:microsoft.com/office/officeart/2005/8/layout/hierarchy1"/>
    <dgm:cxn modelId="{045414F8-E296-4916-83F7-CC098B92A0C8}" type="presParOf" srcId="{8E94E6AC-8DEA-4888-A207-244856AF0C49}" destId="{4048F705-62ED-4F2F-80E5-4B6DC826062F}" srcOrd="2" destOrd="0" presId="urn:microsoft.com/office/officeart/2005/8/layout/hierarchy1"/>
    <dgm:cxn modelId="{37C6FAF7-AE83-4EA7-A5F9-8960AAD6FC84}" type="presParOf" srcId="{8E94E6AC-8DEA-4888-A207-244856AF0C49}" destId="{0FF3EDBF-FAB0-4605-89C7-785A67C464FD}" srcOrd="3" destOrd="0" presId="urn:microsoft.com/office/officeart/2005/8/layout/hierarchy1"/>
    <dgm:cxn modelId="{E3295D7D-FCD3-4B5E-8E12-A4C7277371A0}" type="presParOf" srcId="{0FF3EDBF-FAB0-4605-89C7-785A67C464FD}" destId="{495805CD-83A1-4C08-B4A7-538D7AAE4C64}" srcOrd="0" destOrd="0" presId="urn:microsoft.com/office/officeart/2005/8/layout/hierarchy1"/>
    <dgm:cxn modelId="{0A58CD3A-7B9F-4A63-91D6-F13F472F0A8E}" type="presParOf" srcId="{495805CD-83A1-4C08-B4A7-538D7AAE4C64}" destId="{349761BE-9113-4B5B-8627-E83442C8ADC8}" srcOrd="0" destOrd="0" presId="urn:microsoft.com/office/officeart/2005/8/layout/hierarchy1"/>
    <dgm:cxn modelId="{9D6CB2AE-43BD-4B57-BF96-B4DF5F918568}" type="presParOf" srcId="{495805CD-83A1-4C08-B4A7-538D7AAE4C64}" destId="{84D16829-65DA-490B-AD8C-CAD1AC6FDE71}" srcOrd="1" destOrd="0" presId="urn:microsoft.com/office/officeart/2005/8/layout/hierarchy1"/>
    <dgm:cxn modelId="{03A980D2-F0B8-425E-A7CE-CBDF900A2656}" type="presParOf" srcId="{0FF3EDBF-FAB0-4605-89C7-785A67C464FD}" destId="{734AF40A-ABFA-483C-BC41-40A9D562CFA5}" srcOrd="1" destOrd="0" presId="urn:microsoft.com/office/officeart/2005/8/layout/hierarchy1"/>
    <dgm:cxn modelId="{F1E7D0A1-7132-45AE-841B-A5235D79D935}" type="presParOf" srcId="{734AF40A-ABFA-483C-BC41-40A9D562CFA5}" destId="{8A8086E0-B82C-47B0-81BE-50AA5932B37A}" srcOrd="0" destOrd="0" presId="urn:microsoft.com/office/officeart/2005/8/layout/hierarchy1"/>
    <dgm:cxn modelId="{2F9B515F-BC73-456F-826C-E84FF69F24D0}" type="presParOf" srcId="{734AF40A-ABFA-483C-BC41-40A9D562CFA5}" destId="{7D8B6BD1-EEAD-4DBD-9B48-0386013B5AF7}" srcOrd="1" destOrd="0" presId="urn:microsoft.com/office/officeart/2005/8/layout/hierarchy1"/>
    <dgm:cxn modelId="{F7E17AA6-3CA7-493F-A6C1-55A3336D6BF5}" type="presParOf" srcId="{7D8B6BD1-EEAD-4DBD-9B48-0386013B5AF7}" destId="{20C7E4AE-4ED3-41B5-BF25-AE335F6A1267}" srcOrd="0" destOrd="0" presId="urn:microsoft.com/office/officeart/2005/8/layout/hierarchy1"/>
    <dgm:cxn modelId="{2F6241B5-D0BD-43DA-8A83-AEE4F525D4B6}" type="presParOf" srcId="{20C7E4AE-4ED3-41B5-BF25-AE335F6A1267}" destId="{09657BF0-B2CA-4273-BF20-D7D91AC172F9}" srcOrd="0" destOrd="0" presId="urn:microsoft.com/office/officeart/2005/8/layout/hierarchy1"/>
    <dgm:cxn modelId="{167186E8-B0A3-469F-955B-98B1380D1D1A}" type="presParOf" srcId="{20C7E4AE-4ED3-41B5-BF25-AE335F6A1267}" destId="{76685EEC-AE3D-40A2-8217-087B44F8CC35}" srcOrd="1" destOrd="0" presId="urn:microsoft.com/office/officeart/2005/8/layout/hierarchy1"/>
    <dgm:cxn modelId="{71C40DB7-FF24-46EC-86D3-A1F42891BBEC}" type="presParOf" srcId="{7D8B6BD1-EEAD-4DBD-9B48-0386013B5AF7}" destId="{8BBDD2BF-2149-41BF-97C5-141B73BC58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683755D-AFC0-401B-ABC2-558A88E7C334}" type="doc">
      <dgm:prSet loTypeId="urn:microsoft.com/office/officeart/2005/8/layout/orgChart1" loCatId="hierarchy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443156A-5AF3-44B5-ABAE-E5BDB9497671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ব্যাংক ঋনের ব্যয়</a:t>
          </a:r>
          <a:endParaRPr lang="en-US" sz="3200" b="1" dirty="0"/>
        </a:p>
      </dgm:t>
    </dgm:pt>
    <dgm:pt modelId="{70DFFF43-4908-4471-A164-3FCEB421A6B3}" type="parTrans" cxnId="{B6BB2977-8167-449C-A664-A372CE8569BC}">
      <dgm:prSet/>
      <dgm:spPr/>
      <dgm:t>
        <a:bodyPr/>
        <a:lstStyle/>
        <a:p>
          <a:endParaRPr lang="en-US"/>
        </a:p>
      </dgm:t>
    </dgm:pt>
    <dgm:pt modelId="{ADE67175-5805-4C2B-97E4-799730129C1B}" type="sibTrans" cxnId="{B6BB2977-8167-449C-A664-A372CE8569BC}">
      <dgm:prSet/>
      <dgm:spPr/>
      <dgm:t>
        <a:bodyPr/>
        <a:lstStyle/>
        <a:p>
          <a:endParaRPr lang="en-US"/>
        </a:p>
      </dgm:t>
    </dgm:pt>
    <dgm:pt modelId="{42510845-0454-4B21-9A09-5F153AE695B5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সাধারন সুদ </a:t>
          </a:r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লোন</a:t>
          </a:r>
          <a:endParaRPr lang="en-US" sz="3200" b="1" dirty="0"/>
        </a:p>
      </dgm:t>
    </dgm:pt>
    <dgm:pt modelId="{D603A494-2ACE-409D-A3B1-19A3DC73B98B}" type="parTrans" cxnId="{A3A65632-44C2-49FC-9066-9670F5A34E0E}">
      <dgm:prSet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35CA4267-6D1E-4F03-9A11-60E9CE55AC7F}" type="sibTrans" cxnId="{A3A65632-44C2-49FC-9066-9670F5A34E0E}">
      <dgm:prSet/>
      <dgm:spPr/>
      <dgm:t>
        <a:bodyPr/>
        <a:lstStyle/>
        <a:p>
          <a:endParaRPr lang="en-US"/>
        </a:p>
      </dgm:t>
    </dgm:pt>
    <dgm:pt modelId="{9B05B12B-8D38-4A2B-BFAC-D1938F0CE8B4}">
      <dgm:prSet phldrT="[Text]" custT="1"/>
      <dgm:spPr/>
      <dgm:t>
        <a:bodyPr/>
        <a:lstStyle/>
        <a:p>
          <a:r>
            <a:rPr lang="en-US" sz="3200" b="1">
              <a:latin typeface="NikoshBAN" panose="02000000000000000000" pitchFamily="2" charset="0"/>
              <a:cs typeface="NikoshBAN" panose="02000000000000000000" pitchFamily="2" charset="0"/>
            </a:rPr>
            <a:t>ডিসকাঊন্ট </a:t>
          </a:r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সুদ লোন</a:t>
          </a:r>
          <a:endParaRPr lang="en-US" sz="3200" b="1" dirty="0"/>
        </a:p>
      </dgm:t>
    </dgm:pt>
    <dgm:pt modelId="{A1E3D336-E58E-45DD-A09F-6DCE078E39F3}" type="parTrans" cxnId="{C292CBBE-015A-49CA-A053-3F3CBB83CBC4}">
      <dgm:prSet/>
      <dgm:spPr/>
      <dgm:t>
        <a:bodyPr/>
        <a:lstStyle/>
        <a:p>
          <a:endParaRPr lang="en-US" sz="3200" b="1">
            <a:solidFill>
              <a:schemeClr val="tx1"/>
            </a:solidFill>
          </a:endParaRPr>
        </a:p>
      </dgm:t>
    </dgm:pt>
    <dgm:pt modelId="{A410A1B3-2FB7-4B9F-9158-5C225C54CAC8}" type="sibTrans" cxnId="{C292CBBE-015A-49CA-A053-3F3CBB83CBC4}">
      <dgm:prSet/>
      <dgm:spPr/>
      <dgm:t>
        <a:bodyPr/>
        <a:lstStyle/>
        <a:p>
          <a:endParaRPr lang="en-US"/>
        </a:p>
      </dgm:t>
    </dgm:pt>
    <dgm:pt modelId="{AA0442AB-E0D6-44CB-8802-BEF8389A1B0C}">
      <dgm:prSet/>
      <dgm:spPr/>
      <dgm:t>
        <a:bodyPr/>
        <a:lstStyle/>
        <a:p>
          <a:r>
            <a:rPr lang="bn-BD">
              <a:latin typeface="NikoshBAN" panose="02000000000000000000" pitchFamily="2" charset="0"/>
              <a:cs typeface="NikoshBAN" panose="02000000000000000000" pitchFamily="2" charset="0"/>
            </a:rPr>
            <a:t>বৎসরের শেষে সুদ প্রদান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9BEFC3B-7024-401E-BC18-A75583976D69}" type="parTrans" cxnId="{3A5A3506-3109-4035-B716-92602177E43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92D871F-275C-4F64-A83D-611D800AF429}" type="sibTrans" cxnId="{3A5A3506-3109-4035-B716-92602177E431}">
      <dgm:prSet/>
      <dgm:spPr/>
      <dgm:t>
        <a:bodyPr/>
        <a:lstStyle/>
        <a:p>
          <a:endParaRPr lang="en-US"/>
        </a:p>
      </dgm:t>
    </dgm:pt>
    <dgm:pt modelId="{2C564148-59A3-4836-A810-F5BD37E2F874}">
      <dgm:prSet/>
      <dgm:spPr/>
      <dgm:t>
        <a:bodyPr/>
        <a:lstStyle/>
        <a:p>
          <a:r>
            <a:rPr lang="bn-BD">
              <a:latin typeface="NikoshBAN" panose="02000000000000000000" pitchFamily="2" charset="0"/>
              <a:cs typeface="NikoshBAN" panose="02000000000000000000" pitchFamily="2" charset="0"/>
            </a:rPr>
            <a:t>বৎসরের </a:t>
          </a:r>
          <a:r>
            <a:rPr lang="bn-IN">
              <a:latin typeface="NikoshBAN" panose="02000000000000000000" pitchFamily="2" charset="0"/>
              <a:cs typeface="NikoshBAN" panose="02000000000000000000" pitchFamily="2" charset="0"/>
            </a:rPr>
            <a:t> শুরুতে </a:t>
          </a:r>
          <a:r>
            <a:rPr lang="bn-BD">
              <a:latin typeface="NikoshBAN" panose="02000000000000000000" pitchFamily="2" charset="0"/>
              <a:cs typeface="NikoshBAN" panose="02000000000000000000" pitchFamily="2" charset="0"/>
            </a:rPr>
            <a:t>সুদ প্রদান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42B3FAF-04E1-4927-96DA-497D36949601}" type="parTrans" cxnId="{01D97BA3-98EF-4813-BEB9-FAE20CAC7CB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14494D7-78B2-46AB-9F87-1B403A80B9E3}" type="sibTrans" cxnId="{01D97BA3-98EF-4813-BEB9-FAE20CAC7CB2}">
      <dgm:prSet/>
      <dgm:spPr/>
      <dgm:t>
        <a:bodyPr/>
        <a:lstStyle/>
        <a:p>
          <a:endParaRPr lang="en-US"/>
        </a:p>
      </dgm:t>
    </dgm:pt>
    <dgm:pt modelId="{CC68DF44-4245-472D-A027-C9F5E3438134}" type="pres">
      <dgm:prSet presAssocID="{C683755D-AFC0-401B-ABC2-558A88E7C33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5053FB7-C815-4D9C-BCB7-4E0191A9E987}" type="pres">
      <dgm:prSet presAssocID="{5443156A-5AF3-44B5-ABAE-E5BDB9497671}" presName="hierRoot1" presStyleCnt="0">
        <dgm:presLayoutVars>
          <dgm:hierBranch val="init"/>
        </dgm:presLayoutVars>
      </dgm:prSet>
      <dgm:spPr/>
    </dgm:pt>
    <dgm:pt modelId="{5F5520D7-2E58-435E-9B72-CE3B7B640B8B}" type="pres">
      <dgm:prSet presAssocID="{5443156A-5AF3-44B5-ABAE-E5BDB9497671}" presName="rootComposite1" presStyleCnt="0"/>
      <dgm:spPr/>
    </dgm:pt>
    <dgm:pt modelId="{BCC70C6A-7C12-48D2-9435-6A72150AEBB1}" type="pres">
      <dgm:prSet presAssocID="{5443156A-5AF3-44B5-ABAE-E5BDB9497671}" presName="rootText1" presStyleLbl="node0" presStyleIdx="0" presStyleCnt="1" custScaleX="1412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D4A6E4-09DA-47DF-BEDC-E332595774C8}" type="pres">
      <dgm:prSet presAssocID="{5443156A-5AF3-44B5-ABAE-E5BDB949767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B3896AE-7C7C-4A60-BC85-390FC2E38683}" type="pres">
      <dgm:prSet presAssocID="{5443156A-5AF3-44B5-ABAE-E5BDB9497671}" presName="hierChild2" presStyleCnt="0"/>
      <dgm:spPr/>
    </dgm:pt>
    <dgm:pt modelId="{C2AC8AFA-0A66-4D5D-96C8-EF9067F07AA4}" type="pres">
      <dgm:prSet presAssocID="{D603A494-2ACE-409D-A3B1-19A3DC73B98B}" presName="Name37" presStyleLbl="parChTrans1D2" presStyleIdx="0" presStyleCnt="2"/>
      <dgm:spPr/>
      <dgm:t>
        <a:bodyPr/>
        <a:lstStyle/>
        <a:p>
          <a:endParaRPr lang="en-US"/>
        </a:p>
      </dgm:t>
    </dgm:pt>
    <dgm:pt modelId="{14C80D3A-D2EF-48F1-905C-05F6E4B28588}" type="pres">
      <dgm:prSet presAssocID="{42510845-0454-4B21-9A09-5F153AE695B5}" presName="hierRoot2" presStyleCnt="0">
        <dgm:presLayoutVars>
          <dgm:hierBranch val="init"/>
        </dgm:presLayoutVars>
      </dgm:prSet>
      <dgm:spPr/>
    </dgm:pt>
    <dgm:pt modelId="{7F00AA26-6477-47DC-8AC3-7273CBD0E624}" type="pres">
      <dgm:prSet presAssocID="{42510845-0454-4B21-9A09-5F153AE695B5}" presName="rootComposite" presStyleCnt="0"/>
      <dgm:spPr/>
    </dgm:pt>
    <dgm:pt modelId="{461168BD-022F-40F1-9548-292151A19939}" type="pres">
      <dgm:prSet presAssocID="{42510845-0454-4B21-9A09-5F153AE695B5}" presName="rootText" presStyleLbl="node2" presStyleIdx="0" presStyleCnt="2" custScaleX="135077" custScaleY="1206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92C890-E663-4918-B7DC-7A8E6B47A2CB}" type="pres">
      <dgm:prSet presAssocID="{42510845-0454-4B21-9A09-5F153AE695B5}" presName="rootConnector" presStyleLbl="node2" presStyleIdx="0" presStyleCnt="2"/>
      <dgm:spPr/>
      <dgm:t>
        <a:bodyPr/>
        <a:lstStyle/>
        <a:p>
          <a:endParaRPr lang="en-US"/>
        </a:p>
      </dgm:t>
    </dgm:pt>
    <dgm:pt modelId="{FB5F5949-9C6A-409D-B6E9-45DACFC82E87}" type="pres">
      <dgm:prSet presAssocID="{42510845-0454-4B21-9A09-5F153AE695B5}" presName="hierChild4" presStyleCnt="0"/>
      <dgm:spPr/>
    </dgm:pt>
    <dgm:pt modelId="{5227A33A-7B6C-4684-B839-CAE5D7A034BC}" type="pres">
      <dgm:prSet presAssocID="{D9BEFC3B-7024-401E-BC18-A75583976D69}" presName="Name37" presStyleLbl="parChTrans1D3" presStyleIdx="0" presStyleCnt="2"/>
      <dgm:spPr/>
      <dgm:t>
        <a:bodyPr/>
        <a:lstStyle/>
        <a:p>
          <a:endParaRPr lang="en-US"/>
        </a:p>
      </dgm:t>
    </dgm:pt>
    <dgm:pt modelId="{9A5B156E-ABB4-489C-8E29-15489943CC31}" type="pres">
      <dgm:prSet presAssocID="{AA0442AB-E0D6-44CB-8802-BEF8389A1B0C}" presName="hierRoot2" presStyleCnt="0">
        <dgm:presLayoutVars>
          <dgm:hierBranch val="init"/>
        </dgm:presLayoutVars>
      </dgm:prSet>
      <dgm:spPr/>
    </dgm:pt>
    <dgm:pt modelId="{8E102E88-ADB1-4D6A-9B3A-266FD21472FD}" type="pres">
      <dgm:prSet presAssocID="{AA0442AB-E0D6-44CB-8802-BEF8389A1B0C}" presName="rootComposite" presStyleCnt="0"/>
      <dgm:spPr/>
    </dgm:pt>
    <dgm:pt modelId="{C5354FB5-D9CC-4FE7-9F73-80CDDE54FBA9}" type="pres">
      <dgm:prSet presAssocID="{AA0442AB-E0D6-44CB-8802-BEF8389A1B0C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1AC7F7-CC90-4E25-ABC6-38B1D999C692}" type="pres">
      <dgm:prSet presAssocID="{AA0442AB-E0D6-44CB-8802-BEF8389A1B0C}" presName="rootConnector" presStyleLbl="node3" presStyleIdx="0" presStyleCnt="2"/>
      <dgm:spPr/>
      <dgm:t>
        <a:bodyPr/>
        <a:lstStyle/>
        <a:p>
          <a:endParaRPr lang="en-US"/>
        </a:p>
      </dgm:t>
    </dgm:pt>
    <dgm:pt modelId="{4B9E3D06-ABF1-4ACF-8E71-E71C7F443FA3}" type="pres">
      <dgm:prSet presAssocID="{AA0442AB-E0D6-44CB-8802-BEF8389A1B0C}" presName="hierChild4" presStyleCnt="0"/>
      <dgm:spPr/>
    </dgm:pt>
    <dgm:pt modelId="{7117DBE0-596B-4583-8A5B-FEFEE91E9DCF}" type="pres">
      <dgm:prSet presAssocID="{AA0442AB-E0D6-44CB-8802-BEF8389A1B0C}" presName="hierChild5" presStyleCnt="0"/>
      <dgm:spPr/>
    </dgm:pt>
    <dgm:pt modelId="{938FB752-242A-49B8-BA92-85A60A48E266}" type="pres">
      <dgm:prSet presAssocID="{42510845-0454-4B21-9A09-5F153AE695B5}" presName="hierChild5" presStyleCnt="0"/>
      <dgm:spPr/>
    </dgm:pt>
    <dgm:pt modelId="{030AB99F-7004-4381-B442-65CF7C5FE6ED}" type="pres">
      <dgm:prSet presAssocID="{A1E3D336-E58E-45DD-A09F-6DCE078E39F3}" presName="Name37" presStyleLbl="parChTrans1D2" presStyleIdx="1" presStyleCnt="2"/>
      <dgm:spPr/>
      <dgm:t>
        <a:bodyPr/>
        <a:lstStyle/>
        <a:p>
          <a:endParaRPr lang="en-US"/>
        </a:p>
      </dgm:t>
    </dgm:pt>
    <dgm:pt modelId="{9657C44D-3E37-444A-A1AA-BD83E35023BC}" type="pres">
      <dgm:prSet presAssocID="{9B05B12B-8D38-4A2B-BFAC-D1938F0CE8B4}" presName="hierRoot2" presStyleCnt="0">
        <dgm:presLayoutVars>
          <dgm:hierBranch val="init"/>
        </dgm:presLayoutVars>
      </dgm:prSet>
      <dgm:spPr/>
    </dgm:pt>
    <dgm:pt modelId="{740FE12A-991C-4994-9E42-D085504DF750}" type="pres">
      <dgm:prSet presAssocID="{9B05B12B-8D38-4A2B-BFAC-D1938F0CE8B4}" presName="rootComposite" presStyleCnt="0"/>
      <dgm:spPr/>
    </dgm:pt>
    <dgm:pt modelId="{CDBB1AE1-CD3C-427B-A91F-537C3D805958}" type="pres">
      <dgm:prSet presAssocID="{9B05B12B-8D38-4A2B-BFAC-D1938F0CE8B4}" presName="rootText" presStyleLbl="node2" presStyleIdx="1" presStyleCnt="2" custScaleX="135077" custScaleY="1206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CA7B96-3F65-41C2-8791-5AD2D879D2EE}" type="pres">
      <dgm:prSet presAssocID="{9B05B12B-8D38-4A2B-BFAC-D1938F0CE8B4}" presName="rootConnector" presStyleLbl="node2" presStyleIdx="1" presStyleCnt="2"/>
      <dgm:spPr/>
      <dgm:t>
        <a:bodyPr/>
        <a:lstStyle/>
        <a:p>
          <a:endParaRPr lang="en-US"/>
        </a:p>
      </dgm:t>
    </dgm:pt>
    <dgm:pt modelId="{3D54E9F4-9D4B-42B4-8070-E1638CB9BC25}" type="pres">
      <dgm:prSet presAssocID="{9B05B12B-8D38-4A2B-BFAC-D1938F0CE8B4}" presName="hierChild4" presStyleCnt="0"/>
      <dgm:spPr/>
    </dgm:pt>
    <dgm:pt modelId="{9929B1F5-7DE7-42D3-8837-132F1CB2F502}" type="pres">
      <dgm:prSet presAssocID="{742B3FAF-04E1-4927-96DA-497D36949601}" presName="Name37" presStyleLbl="parChTrans1D3" presStyleIdx="1" presStyleCnt="2"/>
      <dgm:spPr/>
      <dgm:t>
        <a:bodyPr/>
        <a:lstStyle/>
        <a:p>
          <a:endParaRPr lang="en-US"/>
        </a:p>
      </dgm:t>
    </dgm:pt>
    <dgm:pt modelId="{562EC27C-030D-4746-A939-547C09183FE5}" type="pres">
      <dgm:prSet presAssocID="{2C564148-59A3-4836-A810-F5BD37E2F874}" presName="hierRoot2" presStyleCnt="0">
        <dgm:presLayoutVars>
          <dgm:hierBranch val="init"/>
        </dgm:presLayoutVars>
      </dgm:prSet>
      <dgm:spPr/>
    </dgm:pt>
    <dgm:pt modelId="{EE906774-4F18-4BEA-8AD5-CB1E67446068}" type="pres">
      <dgm:prSet presAssocID="{2C564148-59A3-4836-A810-F5BD37E2F874}" presName="rootComposite" presStyleCnt="0"/>
      <dgm:spPr/>
    </dgm:pt>
    <dgm:pt modelId="{39125C09-AC44-4C33-877D-F55416988659}" type="pres">
      <dgm:prSet presAssocID="{2C564148-59A3-4836-A810-F5BD37E2F874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3B4A36-091F-455F-AD7F-7916C277CBCC}" type="pres">
      <dgm:prSet presAssocID="{2C564148-59A3-4836-A810-F5BD37E2F874}" presName="rootConnector" presStyleLbl="node3" presStyleIdx="1" presStyleCnt="2"/>
      <dgm:spPr/>
      <dgm:t>
        <a:bodyPr/>
        <a:lstStyle/>
        <a:p>
          <a:endParaRPr lang="en-US"/>
        </a:p>
      </dgm:t>
    </dgm:pt>
    <dgm:pt modelId="{6BE5DAC0-4131-4747-9AEA-D3BE33E6DA17}" type="pres">
      <dgm:prSet presAssocID="{2C564148-59A3-4836-A810-F5BD37E2F874}" presName="hierChild4" presStyleCnt="0"/>
      <dgm:spPr/>
    </dgm:pt>
    <dgm:pt modelId="{1848CAB2-04A6-4F88-90B2-569013D9F2DD}" type="pres">
      <dgm:prSet presAssocID="{2C564148-59A3-4836-A810-F5BD37E2F874}" presName="hierChild5" presStyleCnt="0"/>
      <dgm:spPr/>
    </dgm:pt>
    <dgm:pt modelId="{042CAAB0-B16B-4D3D-9163-C4BCC7798459}" type="pres">
      <dgm:prSet presAssocID="{9B05B12B-8D38-4A2B-BFAC-D1938F0CE8B4}" presName="hierChild5" presStyleCnt="0"/>
      <dgm:spPr/>
    </dgm:pt>
    <dgm:pt modelId="{F88547DE-C5F6-400C-826D-3192F712A379}" type="pres">
      <dgm:prSet presAssocID="{5443156A-5AF3-44B5-ABAE-E5BDB9497671}" presName="hierChild3" presStyleCnt="0"/>
      <dgm:spPr/>
    </dgm:pt>
  </dgm:ptLst>
  <dgm:cxnLst>
    <dgm:cxn modelId="{59DC4FA6-39B9-49DC-9050-5DD7E8C31DD5}" type="presOf" srcId="{42510845-0454-4B21-9A09-5F153AE695B5}" destId="{D592C890-E663-4918-B7DC-7A8E6B47A2CB}" srcOrd="1" destOrd="0" presId="urn:microsoft.com/office/officeart/2005/8/layout/orgChart1"/>
    <dgm:cxn modelId="{DA58E918-FFC5-436A-8560-614CFC7B85AC}" type="presOf" srcId="{A1E3D336-E58E-45DD-A09F-6DCE078E39F3}" destId="{030AB99F-7004-4381-B442-65CF7C5FE6ED}" srcOrd="0" destOrd="0" presId="urn:microsoft.com/office/officeart/2005/8/layout/orgChart1"/>
    <dgm:cxn modelId="{F94DE884-CCDF-449B-BF0C-9C2900F85D7A}" type="presOf" srcId="{42510845-0454-4B21-9A09-5F153AE695B5}" destId="{461168BD-022F-40F1-9548-292151A19939}" srcOrd="0" destOrd="0" presId="urn:microsoft.com/office/officeart/2005/8/layout/orgChart1"/>
    <dgm:cxn modelId="{250145FC-8D40-4684-BC40-A5E5B65A422A}" type="presOf" srcId="{2C564148-59A3-4836-A810-F5BD37E2F874}" destId="{39125C09-AC44-4C33-877D-F55416988659}" srcOrd="0" destOrd="0" presId="urn:microsoft.com/office/officeart/2005/8/layout/orgChart1"/>
    <dgm:cxn modelId="{D1716044-2082-44D9-A136-00D40E2A9EFA}" type="presOf" srcId="{D9BEFC3B-7024-401E-BC18-A75583976D69}" destId="{5227A33A-7B6C-4684-B839-CAE5D7A034BC}" srcOrd="0" destOrd="0" presId="urn:microsoft.com/office/officeart/2005/8/layout/orgChart1"/>
    <dgm:cxn modelId="{C292CBBE-015A-49CA-A053-3F3CBB83CBC4}" srcId="{5443156A-5AF3-44B5-ABAE-E5BDB9497671}" destId="{9B05B12B-8D38-4A2B-BFAC-D1938F0CE8B4}" srcOrd="1" destOrd="0" parTransId="{A1E3D336-E58E-45DD-A09F-6DCE078E39F3}" sibTransId="{A410A1B3-2FB7-4B9F-9158-5C225C54CAC8}"/>
    <dgm:cxn modelId="{1A581B10-3DA6-4BFD-94B7-E17A4A0D9171}" type="presOf" srcId="{2C564148-59A3-4836-A810-F5BD37E2F874}" destId="{DD3B4A36-091F-455F-AD7F-7916C277CBCC}" srcOrd="1" destOrd="0" presId="urn:microsoft.com/office/officeart/2005/8/layout/orgChart1"/>
    <dgm:cxn modelId="{48AB0D39-3051-4E46-9BC8-98246B231C64}" type="presOf" srcId="{5443156A-5AF3-44B5-ABAE-E5BDB9497671}" destId="{BCC70C6A-7C12-48D2-9435-6A72150AEBB1}" srcOrd="0" destOrd="0" presId="urn:microsoft.com/office/officeart/2005/8/layout/orgChart1"/>
    <dgm:cxn modelId="{D8DFC9F3-B98F-4F5E-B229-B93A3CCBAF1D}" type="presOf" srcId="{5443156A-5AF3-44B5-ABAE-E5BDB9497671}" destId="{DED4A6E4-09DA-47DF-BEDC-E332595774C8}" srcOrd="1" destOrd="0" presId="urn:microsoft.com/office/officeart/2005/8/layout/orgChart1"/>
    <dgm:cxn modelId="{54D8A50B-7E35-42AF-8BFB-34C5426178E2}" type="presOf" srcId="{D603A494-2ACE-409D-A3B1-19A3DC73B98B}" destId="{C2AC8AFA-0A66-4D5D-96C8-EF9067F07AA4}" srcOrd="0" destOrd="0" presId="urn:microsoft.com/office/officeart/2005/8/layout/orgChart1"/>
    <dgm:cxn modelId="{2663DD64-964F-4A72-AD87-0B091814DFF6}" type="presOf" srcId="{9B05B12B-8D38-4A2B-BFAC-D1938F0CE8B4}" destId="{CDBB1AE1-CD3C-427B-A91F-537C3D805958}" srcOrd="0" destOrd="0" presId="urn:microsoft.com/office/officeart/2005/8/layout/orgChart1"/>
    <dgm:cxn modelId="{3A5A3506-3109-4035-B716-92602177E431}" srcId="{42510845-0454-4B21-9A09-5F153AE695B5}" destId="{AA0442AB-E0D6-44CB-8802-BEF8389A1B0C}" srcOrd="0" destOrd="0" parTransId="{D9BEFC3B-7024-401E-BC18-A75583976D69}" sibTransId="{192D871F-275C-4F64-A83D-611D800AF429}"/>
    <dgm:cxn modelId="{1E2FA09F-3653-4134-B2D3-9DC8DF10F3F3}" type="presOf" srcId="{9B05B12B-8D38-4A2B-BFAC-D1938F0CE8B4}" destId="{6BCA7B96-3F65-41C2-8791-5AD2D879D2EE}" srcOrd="1" destOrd="0" presId="urn:microsoft.com/office/officeart/2005/8/layout/orgChart1"/>
    <dgm:cxn modelId="{0E1DFCBE-E41F-4573-9A53-F770B7F32861}" type="presOf" srcId="{742B3FAF-04E1-4927-96DA-497D36949601}" destId="{9929B1F5-7DE7-42D3-8837-132F1CB2F502}" srcOrd="0" destOrd="0" presId="urn:microsoft.com/office/officeart/2005/8/layout/orgChart1"/>
    <dgm:cxn modelId="{01D97BA3-98EF-4813-BEB9-FAE20CAC7CB2}" srcId="{9B05B12B-8D38-4A2B-BFAC-D1938F0CE8B4}" destId="{2C564148-59A3-4836-A810-F5BD37E2F874}" srcOrd="0" destOrd="0" parTransId="{742B3FAF-04E1-4927-96DA-497D36949601}" sibTransId="{914494D7-78B2-46AB-9F87-1B403A80B9E3}"/>
    <dgm:cxn modelId="{10FF91F2-6EBA-4952-86B4-AC2EC4E1EA00}" type="presOf" srcId="{AA0442AB-E0D6-44CB-8802-BEF8389A1B0C}" destId="{831AC7F7-CC90-4E25-ABC6-38B1D999C692}" srcOrd="1" destOrd="0" presId="urn:microsoft.com/office/officeart/2005/8/layout/orgChart1"/>
    <dgm:cxn modelId="{5FBF8113-D68C-40AA-A880-EEFE15F53DE8}" type="presOf" srcId="{AA0442AB-E0D6-44CB-8802-BEF8389A1B0C}" destId="{C5354FB5-D9CC-4FE7-9F73-80CDDE54FBA9}" srcOrd="0" destOrd="0" presId="urn:microsoft.com/office/officeart/2005/8/layout/orgChart1"/>
    <dgm:cxn modelId="{B3F5CA60-B2C1-4236-A065-A66CEC4AC307}" type="presOf" srcId="{C683755D-AFC0-401B-ABC2-558A88E7C334}" destId="{CC68DF44-4245-472D-A027-C9F5E3438134}" srcOrd="0" destOrd="0" presId="urn:microsoft.com/office/officeart/2005/8/layout/orgChart1"/>
    <dgm:cxn modelId="{B6BB2977-8167-449C-A664-A372CE8569BC}" srcId="{C683755D-AFC0-401B-ABC2-558A88E7C334}" destId="{5443156A-5AF3-44B5-ABAE-E5BDB9497671}" srcOrd="0" destOrd="0" parTransId="{70DFFF43-4908-4471-A164-3FCEB421A6B3}" sibTransId="{ADE67175-5805-4C2B-97E4-799730129C1B}"/>
    <dgm:cxn modelId="{A3A65632-44C2-49FC-9066-9670F5A34E0E}" srcId="{5443156A-5AF3-44B5-ABAE-E5BDB9497671}" destId="{42510845-0454-4B21-9A09-5F153AE695B5}" srcOrd="0" destOrd="0" parTransId="{D603A494-2ACE-409D-A3B1-19A3DC73B98B}" sibTransId="{35CA4267-6D1E-4F03-9A11-60E9CE55AC7F}"/>
    <dgm:cxn modelId="{33F40269-B5D3-4616-B234-A2E27CF385C8}" type="presParOf" srcId="{CC68DF44-4245-472D-A027-C9F5E3438134}" destId="{75053FB7-C815-4D9C-BCB7-4E0191A9E987}" srcOrd="0" destOrd="0" presId="urn:microsoft.com/office/officeart/2005/8/layout/orgChart1"/>
    <dgm:cxn modelId="{CE549D45-8460-47B7-82F8-EAAE50767F13}" type="presParOf" srcId="{75053FB7-C815-4D9C-BCB7-4E0191A9E987}" destId="{5F5520D7-2E58-435E-9B72-CE3B7B640B8B}" srcOrd="0" destOrd="0" presId="urn:microsoft.com/office/officeart/2005/8/layout/orgChart1"/>
    <dgm:cxn modelId="{D5C98B16-698C-448D-A553-4622589FC7F9}" type="presParOf" srcId="{5F5520D7-2E58-435E-9B72-CE3B7B640B8B}" destId="{BCC70C6A-7C12-48D2-9435-6A72150AEBB1}" srcOrd="0" destOrd="0" presId="urn:microsoft.com/office/officeart/2005/8/layout/orgChart1"/>
    <dgm:cxn modelId="{43302C25-60C3-4AAC-A057-DAE2AD00FEB6}" type="presParOf" srcId="{5F5520D7-2E58-435E-9B72-CE3B7B640B8B}" destId="{DED4A6E4-09DA-47DF-BEDC-E332595774C8}" srcOrd="1" destOrd="0" presId="urn:microsoft.com/office/officeart/2005/8/layout/orgChart1"/>
    <dgm:cxn modelId="{7D445F36-37D9-4A75-A1F8-074FD5772366}" type="presParOf" srcId="{75053FB7-C815-4D9C-BCB7-4E0191A9E987}" destId="{0B3896AE-7C7C-4A60-BC85-390FC2E38683}" srcOrd="1" destOrd="0" presId="urn:microsoft.com/office/officeart/2005/8/layout/orgChart1"/>
    <dgm:cxn modelId="{CFE81B9F-81D9-4DD0-81D7-8FA5492F0494}" type="presParOf" srcId="{0B3896AE-7C7C-4A60-BC85-390FC2E38683}" destId="{C2AC8AFA-0A66-4D5D-96C8-EF9067F07AA4}" srcOrd="0" destOrd="0" presId="urn:microsoft.com/office/officeart/2005/8/layout/orgChart1"/>
    <dgm:cxn modelId="{5957F585-748A-45A2-9882-FB7D5AA28833}" type="presParOf" srcId="{0B3896AE-7C7C-4A60-BC85-390FC2E38683}" destId="{14C80D3A-D2EF-48F1-905C-05F6E4B28588}" srcOrd="1" destOrd="0" presId="urn:microsoft.com/office/officeart/2005/8/layout/orgChart1"/>
    <dgm:cxn modelId="{AADB9BFE-C4AC-4320-A00D-A8F5431D8851}" type="presParOf" srcId="{14C80D3A-D2EF-48F1-905C-05F6E4B28588}" destId="{7F00AA26-6477-47DC-8AC3-7273CBD0E624}" srcOrd="0" destOrd="0" presId="urn:microsoft.com/office/officeart/2005/8/layout/orgChart1"/>
    <dgm:cxn modelId="{28843756-391C-4575-916B-8AB2F981BF7C}" type="presParOf" srcId="{7F00AA26-6477-47DC-8AC3-7273CBD0E624}" destId="{461168BD-022F-40F1-9548-292151A19939}" srcOrd="0" destOrd="0" presId="urn:microsoft.com/office/officeart/2005/8/layout/orgChart1"/>
    <dgm:cxn modelId="{6BAB7ECD-2151-4841-9BFD-3BA778A6E672}" type="presParOf" srcId="{7F00AA26-6477-47DC-8AC3-7273CBD0E624}" destId="{D592C890-E663-4918-B7DC-7A8E6B47A2CB}" srcOrd="1" destOrd="0" presId="urn:microsoft.com/office/officeart/2005/8/layout/orgChart1"/>
    <dgm:cxn modelId="{90962D73-D21E-4182-B717-F1783596A397}" type="presParOf" srcId="{14C80D3A-D2EF-48F1-905C-05F6E4B28588}" destId="{FB5F5949-9C6A-409D-B6E9-45DACFC82E87}" srcOrd="1" destOrd="0" presId="urn:microsoft.com/office/officeart/2005/8/layout/orgChart1"/>
    <dgm:cxn modelId="{3B280711-57F6-448D-98CA-F9F01AE3DC06}" type="presParOf" srcId="{FB5F5949-9C6A-409D-B6E9-45DACFC82E87}" destId="{5227A33A-7B6C-4684-B839-CAE5D7A034BC}" srcOrd="0" destOrd="0" presId="urn:microsoft.com/office/officeart/2005/8/layout/orgChart1"/>
    <dgm:cxn modelId="{B74FA857-E7B3-4131-B075-108E6E57314D}" type="presParOf" srcId="{FB5F5949-9C6A-409D-B6E9-45DACFC82E87}" destId="{9A5B156E-ABB4-489C-8E29-15489943CC31}" srcOrd="1" destOrd="0" presId="urn:microsoft.com/office/officeart/2005/8/layout/orgChart1"/>
    <dgm:cxn modelId="{2FB7B135-3E43-4B59-9E41-B78A206F2DE2}" type="presParOf" srcId="{9A5B156E-ABB4-489C-8E29-15489943CC31}" destId="{8E102E88-ADB1-4D6A-9B3A-266FD21472FD}" srcOrd="0" destOrd="0" presId="urn:microsoft.com/office/officeart/2005/8/layout/orgChart1"/>
    <dgm:cxn modelId="{06F8FC5D-A02E-421E-B0F7-378A4654298C}" type="presParOf" srcId="{8E102E88-ADB1-4D6A-9B3A-266FD21472FD}" destId="{C5354FB5-D9CC-4FE7-9F73-80CDDE54FBA9}" srcOrd="0" destOrd="0" presId="urn:microsoft.com/office/officeart/2005/8/layout/orgChart1"/>
    <dgm:cxn modelId="{44E3E85C-8A9B-40C4-8264-379EFFF96D55}" type="presParOf" srcId="{8E102E88-ADB1-4D6A-9B3A-266FD21472FD}" destId="{831AC7F7-CC90-4E25-ABC6-38B1D999C692}" srcOrd="1" destOrd="0" presId="urn:microsoft.com/office/officeart/2005/8/layout/orgChart1"/>
    <dgm:cxn modelId="{5701DE82-3EEA-4A1F-8158-483FF118A550}" type="presParOf" srcId="{9A5B156E-ABB4-489C-8E29-15489943CC31}" destId="{4B9E3D06-ABF1-4ACF-8E71-E71C7F443FA3}" srcOrd="1" destOrd="0" presId="urn:microsoft.com/office/officeart/2005/8/layout/orgChart1"/>
    <dgm:cxn modelId="{13D2099B-7F87-414B-BE40-1FF2CE69766D}" type="presParOf" srcId="{9A5B156E-ABB4-489C-8E29-15489943CC31}" destId="{7117DBE0-596B-4583-8A5B-FEFEE91E9DCF}" srcOrd="2" destOrd="0" presId="urn:microsoft.com/office/officeart/2005/8/layout/orgChart1"/>
    <dgm:cxn modelId="{BAB48D6B-993C-4DDC-9C47-41F11A32DA7E}" type="presParOf" srcId="{14C80D3A-D2EF-48F1-905C-05F6E4B28588}" destId="{938FB752-242A-49B8-BA92-85A60A48E266}" srcOrd="2" destOrd="0" presId="urn:microsoft.com/office/officeart/2005/8/layout/orgChart1"/>
    <dgm:cxn modelId="{7E33ECD4-2A1F-4DB3-8E2F-666D8391B798}" type="presParOf" srcId="{0B3896AE-7C7C-4A60-BC85-390FC2E38683}" destId="{030AB99F-7004-4381-B442-65CF7C5FE6ED}" srcOrd="2" destOrd="0" presId="urn:microsoft.com/office/officeart/2005/8/layout/orgChart1"/>
    <dgm:cxn modelId="{8B79E381-F598-4D8A-A342-CD80B5BDD5F7}" type="presParOf" srcId="{0B3896AE-7C7C-4A60-BC85-390FC2E38683}" destId="{9657C44D-3E37-444A-A1AA-BD83E35023BC}" srcOrd="3" destOrd="0" presId="urn:microsoft.com/office/officeart/2005/8/layout/orgChart1"/>
    <dgm:cxn modelId="{74621AF5-36B3-4F99-97DF-11DE4864E805}" type="presParOf" srcId="{9657C44D-3E37-444A-A1AA-BD83E35023BC}" destId="{740FE12A-991C-4994-9E42-D085504DF750}" srcOrd="0" destOrd="0" presId="urn:microsoft.com/office/officeart/2005/8/layout/orgChart1"/>
    <dgm:cxn modelId="{89737CD7-8659-4082-BEE4-D1224B1C46EE}" type="presParOf" srcId="{740FE12A-991C-4994-9E42-D085504DF750}" destId="{CDBB1AE1-CD3C-427B-A91F-537C3D805958}" srcOrd="0" destOrd="0" presId="urn:microsoft.com/office/officeart/2005/8/layout/orgChart1"/>
    <dgm:cxn modelId="{D6D96843-F6B9-4489-9E91-20BD17A84926}" type="presParOf" srcId="{740FE12A-991C-4994-9E42-D085504DF750}" destId="{6BCA7B96-3F65-41C2-8791-5AD2D879D2EE}" srcOrd="1" destOrd="0" presId="urn:microsoft.com/office/officeart/2005/8/layout/orgChart1"/>
    <dgm:cxn modelId="{1CFE92B6-6F83-4C37-AF66-6279B3AEEC60}" type="presParOf" srcId="{9657C44D-3E37-444A-A1AA-BD83E35023BC}" destId="{3D54E9F4-9D4B-42B4-8070-E1638CB9BC25}" srcOrd="1" destOrd="0" presId="urn:microsoft.com/office/officeart/2005/8/layout/orgChart1"/>
    <dgm:cxn modelId="{4319E6F5-81C0-4D14-B256-69EC2523B9A3}" type="presParOf" srcId="{3D54E9F4-9D4B-42B4-8070-E1638CB9BC25}" destId="{9929B1F5-7DE7-42D3-8837-132F1CB2F502}" srcOrd="0" destOrd="0" presId="urn:microsoft.com/office/officeart/2005/8/layout/orgChart1"/>
    <dgm:cxn modelId="{D9801747-6F7A-4401-AD52-781CBEB1A59F}" type="presParOf" srcId="{3D54E9F4-9D4B-42B4-8070-E1638CB9BC25}" destId="{562EC27C-030D-4746-A939-547C09183FE5}" srcOrd="1" destOrd="0" presId="urn:microsoft.com/office/officeart/2005/8/layout/orgChart1"/>
    <dgm:cxn modelId="{24E17477-9712-452A-9162-427070A24C28}" type="presParOf" srcId="{562EC27C-030D-4746-A939-547C09183FE5}" destId="{EE906774-4F18-4BEA-8AD5-CB1E67446068}" srcOrd="0" destOrd="0" presId="urn:microsoft.com/office/officeart/2005/8/layout/orgChart1"/>
    <dgm:cxn modelId="{A353A08E-B981-4EBF-9B02-ACD4E9593AE9}" type="presParOf" srcId="{EE906774-4F18-4BEA-8AD5-CB1E67446068}" destId="{39125C09-AC44-4C33-877D-F55416988659}" srcOrd="0" destOrd="0" presId="urn:microsoft.com/office/officeart/2005/8/layout/orgChart1"/>
    <dgm:cxn modelId="{D0E7F1FF-03BF-4BD8-8F30-65E929C94815}" type="presParOf" srcId="{EE906774-4F18-4BEA-8AD5-CB1E67446068}" destId="{DD3B4A36-091F-455F-AD7F-7916C277CBCC}" srcOrd="1" destOrd="0" presId="urn:microsoft.com/office/officeart/2005/8/layout/orgChart1"/>
    <dgm:cxn modelId="{426109E8-F63E-44E5-BDAB-A69AC221F3A4}" type="presParOf" srcId="{562EC27C-030D-4746-A939-547C09183FE5}" destId="{6BE5DAC0-4131-4747-9AEA-D3BE33E6DA17}" srcOrd="1" destOrd="0" presId="urn:microsoft.com/office/officeart/2005/8/layout/orgChart1"/>
    <dgm:cxn modelId="{96DF3E24-763B-4020-B65E-6FC474B2ECF5}" type="presParOf" srcId="{562EC27C-030D-4746-A939-547C09183FE5}" destId="{1848CAB2-04A6-4F88-90B2-569013D9F2DD}" srcOrd="2" destOrd="0" presId="urn:microsoft.com/office/officeart/2005/8/layout/orgChart1"/>
    <dgm:cxn modelId="{F6EEB6A6-0120-4A12-89A1-F492E056AC59}" type="presParOf" srcId="{9657C44D-3E37-444A-A1AA-BD83E35023BC}" destId="{042CAAB0-B16B-4D3D-9163-C4BCC7798459}" srcOrd="2" destOrd="0" presId="urn:microsoft.com/office/officeart/2005/8/layout/orgChart1"/>
    <dgm:cxn modelId="{96025067-EDCB-4C9B-843D-B98D7E3BC578}" type="presParOf" srcId="{75053FB7-C815-4D9C-BCB7-4E0191A9E987}" destId="{F88547DE-C5F6-400C-826D-3192F712A37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7A38AD1-4D04-418B-BAFB-8578D0C92EE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0793E4B-C782-4218-819B-A27222B83EC3}">
      <dgm:prSet phldrT="[Text]" custT="1"/>
      <dgm:spPr/>
      <dgm:t>
        <a:bodyPr/>
        <a:lstStyle/>
        <a:p>
          <a:r>
            <a:rPr lang="bn-IN" sz="2400" b="1" dirty="0">
              <a:latin typeface="NikoshBAN" panose="02000000000000000000" pitchFamily="2" charset="0"/>
              <a:cs typeface="NikoshBAN" panose="02000000000000000000" pitchFamily="2" charset="0"/>
            </a:rPr>
            <a:t>সাধারন সুদ লোন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31B486A-9AAC-4A06-AC9A-794F3BB150C5}" type="parTrans" cxnId="{7BF5E3C1-0649-485E-B342-5924E586A29B}">
      <dgm:prSet/>
      <dgm:spPr/>
      <dgm:t>
        <a:bodyPr/>
        <a:lstStyle/>
        <a:p>
          <a:endParaRPr lang="en-US"/>
        </a:p>
      </dgm:t>
    </dgm:pt>
    <dgm:pt modelId="{3835563D-2870-43F3-A0CC-4FC760EBE475}" type="sibTrans" cxnId="{7BF5E3C1-0649-485E-B342-5924E586A29B}">
      <dgm:prSet/>
      <dgm:spPr/>
      <dgm:t>
        <a:bodyPr/>
        <a:lstStyle/>
        <a:p>
          <a:endParaRPr lang="en-US"/>
        </a:p>
      </dgm:t>
    </dgm:pt>
    <dgm:pt modelId="{95A52321-CB5C-4C8F-B174-DA7111B87541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Without compensating balance</a:t>
          </a:r>
        </a:p>
      </dgm:t>
    </dgm:pt>
    <dgm:pt modelId="{5F6DC786-3684-46B5-95CB-0346B734405D}" type="parTrans" cxnId="{508CBBC0-8A70-4063-B139-33D6BC4AE57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6A252D4-7191-4BBD-8E6F-3DB7BFC7FE74}" type="sibTrans" cxnId="{508CBBC0-8A70-4063-B139-33D6BC4AE578}">
      <dgm:prSet/>
      <dgm:spPr/>
      <dgm:t>
        <a:bodyPr/>
        <a:lstStyle/>
        <a:p>
          <a:endParaRPr lang="en-US"/>
        </a:p>
      </dgm:t>
    </dgm:pt>
    <dgm:pt modelId="{E1024EC3-B3A8-4F5D-8E3D-BBED9C7E22D7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4915F05-F044-4FA3-816A-96BD0E4EF6E4}" type="parTrans" cxnId="{561F7131-1D85-453B-BD8A-5EFEC9DE33DC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DB8491D-1101-45B7-B648-F5CF81854008}" type="sibTrans" cxnId="{561F7131-1D85-453B-BD8A-5EFEC9DE33DC}">
      <dgm:prSet/>
      <dgm:spPr/>
      <dgm:t>
        <a:bodyPr/>
        <a:lstStyle/>
        <a:p>
          <a:endParaRPr lang="en-US"/>
        </a:p>
      </dgm:t>
    </dgm:pt>
    <dgm:pt modelId="{A7036B7B-8FD5-4977-A82E-73EC75626C93}">
      <dgm:prSet phldrT="[Text]"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With compensating balance</a:t>
          </a:r>
        </a:p>
      </dgm:t>
    </dgm:pt>
    <dgm:pt modelId="{1ECCCB24-0CB2-4094-9B59-504FA68EA861}" type="parTrans" cxnId="{C57672BF-16A9-439D-9D10-4C086427B0B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E09416B-C314-4150-A67F-79F2C350AA85}" type="sibTrans" cxnId="{C57672BF-16A9-439D-9D10-4C086427B0B8}">
      <dgm:prSet/>
      <dgm:spPr/>
      <dgm:t>
        <a:bodyPr/>
        <a:lstStyle/>
        <a:p>
          <a:endParaRPr lang="en-US"/>
        </a:p>
      </dgm:t>
    </dgm:pt>
    <dgm:pt modelId="{57581CB0-0FD4-48C6-B82B-AD6028772BFA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06708F9-AEED-492E-95C2-F868545C44C4}" type="parTrans" cxnId="{802E2AC6-FC5D-4954-8016-4A0C0565BD5D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1859F9B-33C7-4B9C-9621-49337C5C5166}" type="sibTrans" cxnId="{802E2AC6-FC5D-4954-8016-4A0C0565BD5D}">
      <dgm:prSet/>
      <dgm:spPr/>
      <dgm:t>
        <a:bodyPr/>
        <a:lstStyle/>
        <a:p>
          <a:endParaRPr lang="en-US"/>
        </a:p>
      </dgm:t>
    </dgm:pt>
    <dgm:pt modelId="{605A6549-F634-47E6-8F11-81396F4C850C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2382C59-97F6-4B93-AE8A-C5D6DA3AC106}" type="parTrans" cxnId="{44FE2444-922D-4923-A599-606F105E99E4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E9B60D6-0663-4A5D-A15C-1B559D3679D4}" type="sibTrans" cxnId="{44FE2444-922D-4923-A599-606F105E99E4}">
      <dgm:prSet/>
      <dgm:spPr/>
      <dgm:t>
        <a:bodyPr/>
        <a:lstStyle/>
        <a:p>
          <a:endParaRPr lang="en-US"/>
        </a:p>
      </dgm:t>
    </dgm:pt>
    <dgm:pt modelId="{AEED0057-7E91-4E35-A709-261B921EA811}">
      <dgm:prSet custT="1"/>
      <dgm:spPr/>
      <dgm:t>
        <a:bodyPr/>
        <a:lstStyle/>
        <a:p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A977F6B-257D-422B-9C41-7407F34BFCD2}" type="parTrans" cxnId="{15CA06AF-C38C-4C64-981E-54C3BD6663E6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3722EE7-632D-4E35-B1F8-9E42C900E5E1}" type="sibTrans" cxnId="{15CA06AF-C38C-4C64-981E-54C3BD6663E6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0AB9ADDC-DE4D-4E43-9EFB-75F03F323FD6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14:m>
                <m:oMath xmlns:m="http://schemas.openxmlformats.org/officeDocument/2006/math">
                  <m:d>
                    <m:dPr>
                      <m:begChr m:val="⌈"/>
                      <m:endChr m:val="⌉"/>
                      <m:ctrlPr>
                        <a:rPr lang="en-US" sz="2400" b="1" i="1" smtClean="0">
                          <a:latin typeface="Cambria Math"/>
                        </a:rPr>
                      </m:ctrlPr>
                    </m:dPr>
                    <m:e>
                      <m:sSup>
                        <m:sSup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e>
                  </m:d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0AB9ADDC-DE4D-4E43-9EFB-75F03F323FD6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:r>
                <a:rPr lang="en-US" sz="2400" b="1" i="0">
                  <a:latin typeface="Cambria Math" panose="02040503050406030204" pitchFamily="18" charset="0"/>
                </a:rPr>
                <a:t>⌈〖(𝟏+𝒊)〗^𝒏−𝟏⌉∗𝟏𝟎𝟎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7BB13ED5-379A-430A-BDF3-2ABB7BB11D16}" type="parTrans" cxnId="{E47A7213-C540-4324-B814-B9041B968E8C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4AC1442-1FB2-47CC-8F2B-BCDB51FBCBFA}" type="sibTrans" cxnId="{E47A7213-C540-4324-B814-B9041B968E8C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3FE24DDC-2AB2-4BF9-AB00-02DF8EE1FA33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𝒕𝒐𝒕𝒂𝒍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𝒊𝒏𝒕𝒆𝒓𝒆𝒔𝒕</m:t>
                      </m:r>
                    </m:num>
                    <m:den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𝒍𝒐𝒂𝒏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𝑪𝑩</m:t>
                      </m:r>
                    </m:den>
                  </m:f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3FE24DDC-2AB2-4BF9-AB00-02DF8EE1FA33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:r>
                <a:rPr lang="en-US" sz="2400" b="1" i="0">
                  <a:latin typeface="Cambria Math" panose="02040503050406030204" pitchFamily="18" charset="0"/>
                </a:rPr>
                <a:t>(𝒕𝒐𝒕𝒂𝒍 𝒊𝒏𝒕𝒆𝒓𝒆𝒔𝒕)/(𝒍𝒐𝒂𝒏−𝑪𝑩)∗𝟏𝟎𝟎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BACF9C9E-6353-4AAB-8A5E-DCE208E4A725}" type="parTrans" cxnId="{C9CF9AB1-F207-418B-9BAA-B7009D422855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C9130AB-C024-4B0F-9115-3B870E94049E}" type="sibTrans" cxnId="{C9CF9AB1-F207-418B-9BAA-B7009D422855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F15C9D14-BF89-4521-B2FD-084B0F4C91FB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14:m>
                <m:oMath xmlns:m="http://schemas.openxmlformats.org/officeDocument/2006/math">
                  <m:d>
                    <m:dPr>
                      <m:begChr m:val="⌈"/>
                      <m:endChr m:val="⌉"/>
                      <m:ctrlPr>
                        <a:rPr lang="en-US" sz="2400" b="1" i="1" smtClean="0">
                          <a:latin typeface="Cambria Math"/>
                        </a:rPr>
                      </m:ctrlPr>
                    </m:dPr>
                    <m:e>
                      <m:sSup>
                        <m:sSup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e>
                  </m:d>
                  <m:r>
                    <a:rPr lang="en-US" sz="2400" b="1" i="1" smtClean="0">
                      <a:latin typeface="Cambria Math" panose="02040503050406030204" pitchFamily="18" charset="0"/>
                    </a:rPr>
                    <m:t>∗</m:t>
                  </m:r>
                  <m:r>
                    <a:rPr lang="en-US" sz="2400" b="1" i="1" smtClean="0">
                      <a:latin typeface="Cambria Math" panose="02040503050406030204" pitchFamily="18" charset="0"/>
                    </a:rPr>
                    <m:t>𝟏𝟎𝟎</m:t>
                  </m:r>
                </m:oMath>
              </a14:m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Choice>
      <mc:Fallback xmlns="">
        <dgm:pt modelId="{F15C9D14-BF89-4521-B2FD-084B0F4C91FB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:r>
                <a:rPr lang="en-US" sz="2400" b="1" i="0">
                  <a:latin typeface="Cambria Math" panose="02040503050406030204" pitchFamily="18" charset="0"/>
                </a:rPr>
                <a:t>⌈〖(𝟏+𝒊)〗^𝒏−𝟏⌉∗𝟏𝟎𝟎</a:t>
              </a:r>
              <a:endParaRPr lang="en-US" sz="2400" b="1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dgm:t>
        </dgm:pt>
      </mc:Fallback>
    </mc:AlternateContent>
    <dgm:pt modelId="{55F8B27A-F3F9-411F-98AB-6C4851B0C177}" type="parTrans" cxnId="{BE5A3FDC-BDA9-4389-86CE-9CF38CB83B97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0FE8E46-5774-4CE9-A882-EDB87527E3D9}" type="sibTrans" cxnId="{BE5A3FDC-BDA9-4389-86CE-9CF38CB83B97}">
      <dgm:prSet/>
      <dgm:spPr/>
      <dgm:t>
        <a:bodyPr/>
        <a:lstStyle/>
        <a:p>
          <a:endParaRPr lang="en-US"/>
        </a:p>
      </dgm:t>
    </dgm:pt>
    <mc:AlternateContent xmlns:mc="http://schemas.openxmlformats.org/markup-compatibility/2006" xmlns:a14="http://schemas.microsoft.com/office/drawing/2010/main">
      <mc:Choice Requires="a14">
        <dgm:pt modelId="{78964425-39F8-4D73-984C-3404F03AAA27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14:m>
                <m:oMath xmlns:m="http://schemas.openxmlformats.org/officeDocument/2006/math">
                  <m:f>
                    <m:fPr>
                      <m:ctrlPr>
                        <a:rPr lang="en-US" sz="2400" b="1" i="1" smtClean="0">
                          <a:latin typeface="Cambria Math"/>
                        </a:rPr>
                      </m:ctrlPr>
                    </m:fPr>
                    <m:num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𝒕𝒐𝒕𝒂𝒍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𝒊𝒏𝒕𝒆𝒓𝒆𝒔𝒕</m:t>
                      </m:r>
                    </m:num>
                    <m:den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𝒕𝒐𝒕𝒂𝒍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𝒍𝒐𝒂𝒏</m:t>
                      </m:r>
                    </m:den>
                  </m:f>
                </m:oMath>
              </a14:m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Choice>
      <mc:Fallback xmlns="">
        <dgm:pt modelId="{78964425-39F8-4D73-984C-3404F03AAA27}">
          <dgm:prSet custT="1"/>
          <dgm:spPr/>
          <dgm:t>
            <a:bodyPr/>
            <a:lstStyle/>
            <a:p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APR/EIR=</a:t>
              </a:r>
              <a:r>
                <a:rPr lang="en-US" sz="2400" b="1" i="0">
                  <a:latin typeface="Cambria Math" panose="02040503050406030204" pitchFamily="18" charset="0"/>
                </a:rPr>
                <a:t>(𝒕𝒐𝒕𝒂𝒍 𝒊𝒏𝒕𝒆𝒓𝒆𝒔𝒕)/(𝒕𝒐𝒕𝒂𝒍 𝒍𝒐𝒂𝒏)</a:t>
              </a:r>
              <a:r>
                <a:rPr lang="en-US" sz="2400" b="1" dirty="0">
                  <a:latin typeface="NikoshBAN" panose="02000000000000000000" pitchFamily="2" charset="0"/>
                  <a:cs typeface="NikoshBAN" panose="02000000000000000000" pitchFamily="2" charset="0"/>
                </a:rPr>
                <a:t>*100</a:t>
              </a:r>
            </a:p>
          </dgm:t>
        </dgm:pt>
      </mc:Fallback>
    </mc:AlternateContent>
    <dgm:pt modelId="{65DBE480-F654-4608-8AB9-35BBBE0A1651}" type="parTrans" cxnId="{0719B010-7788-42BF-B52C-C01E72BFD308}">
      <dgm:prSet/>
      <dgm:spPr/>
      <dgm:t>
        <a:bodyPr/>
        <a:lstStyle/>
        <a:p>
          <a:endParaRPr lang="en-US" sz="24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52EB083-6281-44AF-BB4D-0CF30C74117C}" type="sibTrans" cxnId="{0719B010-7788-42BF-B52C-C01E72BFD308}">
      <dgm:prSet/>
      <dgm:spPr/>
      <dgm:t>
        <a:bodyPr/>
        <a:lstStyle/>
        <a:p>
          <a:endParaRPr lang="en-US"/>
        </a:p>
      </dgm:t>
    </dgm:pt>
    <dgm:pt modelId="{679904B7-ADDA-49A5-A335-131B0C499D5B}" type="pres">
      <dgm:prSet presAssocID="{77A38AD1-4D04-418B-BAFB-8578D0C92E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649EA5D-6844-4DFA-BE7F-EB6365A9C722}" type="pres">
      <dgm:prSet presAssocID="{E0793E4B-C782-4218-819B-A27222B83EC3}" presName="hierRoot1" presStyleCnt="0"/>
      <dgm:spPr/>
    </dgm:pt>
    <dgm:pt modelId="{679D5E78-6AE4-4E6A-B7B3-10BF2D12D444}" type="pres">
      <dgm:prSet presAssocID="{E0793E4B-C782-4218-819B-A27222B83EC3}" presName="composite" presStyleCnt="0"/>
      <dgm:spPr/>
    </dgm:pt>
    <dgm:pt modelId="{0011E630-7C66-4903-A4D4-3DE88C8EC223}" type="pres">
      <dgm:prSet presAssocID="{E0793E4B-C782-4218-819B-A27222B83EC3}" presName="background" presStyleLbl="node0" presStyleIdx="0" presStyleCnt="1"/>
      <dgm:spPr/>
    </dgm:pt>
    <dgm:pt modelId="{DD0E59A4-549E-4DBA-A15B-A132A3265BD7}" type="pres">
      <dgm:prSet presAssocID="{E0793E4B-C782-4218-819B-A27222B83EC3}" presName="text" presStyleLbl="fgAcc0" presStyleIdx="0" presStyleCnt="1" custScaleX="134289" custScaleY="43400" custLinFactNeighborY="186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D03E02-00D3-4AAF-8F79-76935D4960B8}" type="pres">
      <dgm:prSet presAssocID="{E0793E4B-C782-4218-819B-A27222B83EC3}" presName="hierChild2" presStyleCnt="0"/>
      <dgm:spPr/>
    </dgm:pt>
    <dgm:pt modelId="{1AA1D0C4-A3D9-4E26-A7C3-70AFC6D2772D}" type="pres">
      <dgm:prSet presAssocID="{5F6DC786-3684-46B5-95CB-0346B734405D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FB0CA86-1DD3-44E4-B319-40A43E5FF725}" type="pres">
      <dgm:prSet presAssocID="{95A52321-CB5C-4C8F-B174-DA7111B87541}" presName="hierRoot2" presStyleCnt="0"/>
      <dgm:spPr/>
    </dgm:pt>
    <dgm:pt modelId="{960FB531-F040-4FBD-967B-5CB876C78DA2}" type="pres">
      <dgm:prSet presAssocID="{95A52321-CB5C-4C8F-B174-DA7111B87541}" presName="composite2" presStyleCnt="0"/>
      <dgm:spPr/>
    </dgm:pt>
    <dgm:pt modelId="{E2D5C25E-90C6-412A-A3D9-655B99F120EC}" type="pres">
      <dgm:prSet presAssocID="{95A52321-CB5C-4C8F-B174-DA7111B87541}" presName="background2" presStyleLbl="node2" presStyleIdx="0" presStyleCnt="2"/>
      <dgm:spPr/>
    </dgm:pt>
    <dgm:pt modelId="{763646BB-1C02-49D7-B208-8E0A7771726F}" type="pres">
      <dgm:prSet presAssocID="{95A52321-CB5C-4C8F-B174-DA7111B87541}" presName="text2" presStyleLbl="fgAcc2" presStyleIdx="0" presStyleCnt="2" custScaleX="160818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7D0279-C10A-4D29-8D1A-B34586823680}" type="pres">
      <dgm:prSet presAssocID="{95A52321-CB5C-4C8F-B174-DA7111B87541}" presName="hierChild3" presStyleCnt="0"/>
      <dgm:spPr/>
    </dgm:pt>
    <dgm:pt modelId="{0722A85E-D1FA-44B6-A537-FDD0B8343011}" type="pres">
      <dgm:prSet presAssocID="{24915F05-F044-4FA3-816A-96BD0E4EF6E4}" presName="Name17" presStyleLbl="parChTrans1D3" presStyleIdx="0" presStyleCnt="4"/>
      <dgm:spPr/>
      <dgm:t>
        <a:bodyPr/>
        <a:lstStyle/>
        <a:p>
          <a:endParaRPr lang="en-US"/>
        </a:p>
      </dgm:t>
    </dgm:pt>
    <dgm:pt modelId="{C618F134-7B83-4E54-A939-961B3EAC1044}" type="pres">
      <dgm:prSet presAssocID="{E1024EC3-B3A8-4F5D-8E3D-BBED9C7E22D7}" presName="hierRoot3" presStyleCnt="0"/>
      <dgm:spPr/>
    </dgm:pt>
    <dgm:pt modelId="{CF6C8DE2-DACD-4207-AC76-03D21C8E7FEC}" type="pres">
      <dgm:prSet presAssocID="{E1024EC3-B3A8-4F5D-8E3D-BBED9C7E22D7}" presName="composite3" presStyleCnt="0"/>
      <dgm:spPr/>
    </dgm:pt>
    <dgm:pt modelId="{D5E40B36-61EE-4A11-8BB2-E079AA956190}" type="pres">
      <dgm:prSet presAssocID="{E1024EC3-B3A8-4F5D-8E3D-BBED9C7E22D7}" presName="background3" presStyleLbl="node3" presStyleIdx="0" presStyleCnt="4"/>
      <dgm:spPr/>
    </dgm:pt>
    <dgm:pt modelId="{16E701BB-A2A6-4ABB-BC0D-ABB077AC9F32}" type="pres">
      <dgm:prSet presAssocID="{E1024EC3-B3A8-4F5D-8E3D-BBED9C7E22D7}" presName="text3" presStyleLbl="fgAcc3" presStyleIdx="0" presStyleCnt="4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3AFD4A-E8AF-461A-B217-CEBF45694D66}" type="pres">
      <dgm:prSet presAssocID="{E1024EC3-B3A8-4F5D-8E3D-BBED9C7E22D7}" presName="hierChild4" presStyleCnt="0"/>
      <dgm:spPr/>
    </dgm:pt>
    <dgm:pt modelId="{7849F656-A4E6-4793-853D-2226E3442188}" type="pres">
      <dgm:prSet presAssocID="{65DBE480-F654-4608-8AB9-35BBBE0A1651}" presName="Name23" presStyleLbl="parChTrans1D4" presStyleIdx="0" presStyleCnt="4"/>
      <dgm:spPr/>
      <dgm:t>
        <a:bodyPr/>
        <a:lstStyle/>
        <a:p>
          <a:endParaRPr lang="en-US"/>
        </a:p>
      </dgm:t>
    </dgm:pt>
    <dgm:pt modelId="{FC378151-F0DA-4C79-8655-ECAB29A580F2}" type="pres">
      <dgm:prSet presAssocID="{78964425-39F8-4D73-984C-3404F03AAA27}" presName="hierRoot4" presStyleCnt="0"/>
      <dgm:spPr/>
    </dgm:pt>
    <dgm:pt modelId="{08E3B619-D93F-4B5D-9F39-48875AF17419}" type="pres">
      <dgm:prSet presAssocID="{78964425-39F8-4D73-984C-3404F03AAA27}" presName="composite4" presStyleCnt="0"/>
      <dgm:spPr/>
    </dgm:pt>
    <dgm:pt modelId="{BA3A3A8E-9588-438E-A4AB-004A99EB0853}" type="pres">
      <dgm:prSet presAssocID="{78964425-39F8-4D73-984C-3404F03AAA27}" presName="background4" presStyleLbl="node4" presStyleIdx="0" presStyleCnt="4"/>
      <dgm:spPr/>
    </dgm:pt>
    <dgm:pt modelId="{AEB15846-2C53-44A0-97E2-5B82041BD1C2}" type="pres">
      <dgm:prSet presAssocID="{78964425-39F8-4D73-984C-3404F03AAA27}" presName="text4" presStyleLbl="fgAcc4" presStyleIdx="0" presStyleCnt="4" custScaleX="867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A2ADCE-C3F9-4B9A-9CE5-80D748497BC5}" type="pres">
      <dgm:prSet presAssocID="{78964425-39F8-4D73-984C-3404F03AAA27}" presName="hierChild5" presStyleCnt="0"/>
      <dgm:spPr/>
    </dgm:pt>
    <dgm:pt modelId="{995DDCD8-7740-4DD3-A08F-FDDD600EFEC3}" type="pres">
      <dgm:prSet presAssocID="{72382C59-97F6-4B93-AE8A-C5D6DA3AC106}" presName="Name17" presStyleLbl="parChTrans1D3" presStyleIdx="1" presStyleCnt="4"/>
      <dgm:spPr/>
      <dgm:t>
        <a:bodyPr/>
        <a:lstStyle/>
        <a:p>
          <a:endParaRPr lang="en-US"/>
        </a:p>
      </dgm:t>
    </dgm:pt>
    <dgm:pt modelId="{5DEFECA7-8669-49B7-9A93-FEE75E5DA3EC}" type="pres">
      <dgm:prSet presAssocID="{605A6549-F634-47E6-8F11-81396F4C850C}" presName="hierRoot3" presStyleCnt="0"/>
      <dgm:spPr/>
    </dgm:pt>
    <dgm:pt modelId="{E9387401-F3E9-4F12-BF13-EA3EB8B24369}" type="pres">
      <dgm:prSet presAssocID="{605A6549-F634-47E6-8F11-81396F4C850C}" presName="composite3" presStyleCnt="0"/>
      <dgm:spPr/>
    </dgm:pt>
    <dgm:pt modelId="{DE12EA38-6F74-4D33-A062-6C84CA95EE9A}" type="pres">
      <dgm:prSet presAssocID="{605A6549-F634-47E6-8F11-81396F4C850C}" presName="background3" presStyleLbl="node3" presStyleIdx="1" presStyleCnt="4"/>
      <dgm:spPr/>
    </dgm:pt>
    <dgm:pt modelId="{FA0FBBBF-0E81-4034-8545-F328F6110062}" type="pres">
      <dgm:prSet presAssocID="{605A6549-F634-47E6-8F11-81396F4C850C}" presName="text3" presStyleLbl="fgAcc3" presStyleIdx="1" presStyleCnt="4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9636B9-D43B-4417-ACAC-4B86497355CC}" type="pres">
      <dgm:prSet presAssocID="{605A6549-F634-47E6-8F11-81396F4C850C}" presName="hierChild4" presStyleCnt="0"/>
      <dgm:spPr/>
    </dgm:pt>
    <dgm:pt modelId="{AA5B078A-B2D4-45FA-B931-B1B5D7DDC62E}" type="pres">
      <dgm:prSet presAssocID="{55F8B27A-F3F9-411F-98AB-6C4851B0C177}" presName="Name23" presStyleLbl="parChTrans1D4" presStyleIdx="1" presStyleCnt="4"/>
      <dgm:spPr/>
      <dgm:t>
        <a:bodyPr/>
        <a:lstStyle/>
        <a:p>
          <a:endParaRPr lang="en-US"/>
        </a:p>
      </dgm:t>
    </dgm:pt>
    <dgm:pt modelId="{C280590D-042E-40AD-8AF0-1EC99D107E93}" type="pres">
      <dgm:prSet presAssocID="{F15C9D14-BF89-4521-B2FD-084B0F4C91FB}" presName="hierRoot4" presStyleCnt="0"/>
      <dgm:spPr/>
    </dgm:pt>
    <dgm:pt modelId="{BA723245-A377-4555-9012-1F0933F2313B}" type="pres">
      <dgm:prSet presAssocID="{F15C9D14-BF89-4521-B2FD-084B0F4C91FB}" presName="composite4" presStyleCnt="0"/>
      <dgm:spPr/>
    </dgm:pt>
    <dgm:pt modelId="{4707AAAB-1C63-4430-BED8-E14689986935}" type="pres">
      <dgm:prSet presAssocID="{F15C9D14-BF89-4521-B2FD-084B0F4C91FB}" presName="background4" presStyleLbl="node4" presStyleIdx="1" presStyleCnt="4"/>
      <dgm:spPr/>
    </dgm:pt>
    <dgm:pt modelId="{BD8CF4C2-65F7-475A-884B-A1CB28F75A7D}" type="pres">
      <dgm:prSet presAssocID="{F15C9D14-BF89-4521-B2FD-084B0F4C91FB}" presName="text4" presStyleLbl="fgAcc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BBB389-8293-48F2-9754-8B16C2F33AEE}" type="pres">
      <dgm:prSet presAssocID="{F15C9D14-BF89-4521-B2FD-084B0F4C91FB}" presName="hierChild5" presStyleCnt="0"/>
      <dgm:spPr/>
    </dgm:pt>
    <dgm:pt modelId="{B7B5DA9D-0982-481C-BAB0-1D9209F508CD}" type="pres">
      <dgm:prSet presAssocID="{1ECCCB24-0CB2-4094-9B59-504FA68EA861}" presName="Name10" presStyleLbl="parChTrans1D2" presStyleIdx="1" presStyleCnt="2"/>
      <dgm:spPr/>
      <dgm:t>
        <a:bodyPr/>
        <a:lstStyle/>
        <a:p>
          <a:endParaRPr lang="en-US"/>
        </a:p>
      </dgm:t>
    </dgm:pt>
    <dgm:pt modelId="{6B5E3DEB-6E37-4179-91AE-921D74006AAA}" type="pres">
      <dgm:prSet presAssocID="{A7036B7B-8FD5-4977-A82E-73EC75626C93}" presName="hierRoot2" presStyleCnt="0"/>
      <dgm:spPr/>
    </dgm:pt>
    <dgm:pt modelId="{D82811B8-1902-4811-9651-75B158D2F973}" type="pres">
      <dgm:prSet presAssocID="{A7036B7B-8FD5-4977-A82E-73EC75626C93}" presName="composite2" presStyleCnt="0"/>
      <dgm:spPr/>
    </dgm:pt>
    <dgm:pt modelId="{F39BCA1C-526E-43B0-BCC7-C7B501988A4C}" type="pres">
      <dgm:prSet presAssocID="{A7036B7B-8FD5-4977-A82E-73EC75626C93}" presName="background2" presStyleLbl="node2" presStyleIdx="1" presStyleCnt="2"/>
      <dgm:spPr/>
    </dgm:pt>
    <dgm:pt modelId="{8F81B7F3-08E1-4969-ACE9-36AB857BB9D4}" type="pres">
      <dgm:prSet presAssocID="{A7036B7B-8FD5-4977-A82E-73EC75626C93}" presName="text2" presStyleLbl="fgAcc2" presStyleIdx="1" presStyleCnt="2" custScaleX="160818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531E6F-74DA-426F-9FB5-D9C164920629}" type="pres">
      <dgm:prSet presAssocID="{A7036B7B-8FD5-4977-A82E-73EC75626C93}" presName="hierChild3" presStyleCnt="0"/>
      <dgm:spPr/>
    </dgm:pt>
    <dgm:pt modelId="{87553392-EFA6-4676-A90D-C408C0E1B998}" type="pres">
      <dgm:prSet presAssocID="{9A977F6B-257D-422B-9C41-7407F34BFCD2}" presName="Name17" presStyleLbl="parChTrans1D3" presStyleIdx="2" presStyleCnt="4"/>
      <dgm:spPr/>
      <dgm:t>
        <a:bodyPr/>
        <a:lstStyle/>
        <a:p>
          <a:endParaRPr lang="en-US"/>
        </a:p>
      </dgm:t>
    </dgm:pt>
    <dgm:pt modelId="{6AB0F004-4541-4FCA-BA64-864A8459F41F}" type="pres">
      <dgm:prSet presAssocID="{AEED0057-7E91-4E35-A709-261B921EA811}" presName="hierRoot3" presStyleCnt="0"/>
      <dgm:spPr/>
    </dgm:pt>
    <dgm:pt modelId="{4C9A3A68-F3F6-4D94-9553-8401CEBA32A7}" type="pres">
      <dgm:prSet presAssocID="{AEED0057-7E91-4E35-A709-261B921EA811}" presName="composite3" presStyleCnt="0"/>
      <dgm:spPr/>
    </dgm:pt>
    <dgm:pt modelId="{8051338A-9EF5-427F-B687-FB634A7D2CCF}" type="pres">
      <dgm:prSet presAssocID="{AEED0057-7E91-4E35-A709-261B921EA811}" presName="background3" presStyleLbl="node3" presStyleIdx="2" presStyleCnt="4"/>
      <dgm:spPr/>
    </dgm:pt>
    <dgm:pt modelId="{F4EDC32D-CE74-494E-8357-825539C76ACA}" type="pres">
      <dgm:prSet presAssocID="{AEED0057-7E91-4E35-A709-261B921EA811}" presName="text3" presStyleLbl="fgAcc3" presStyleIdx="2" presStyleCnt="4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0AF440-8216-45CC-B2AA-FDCFC6184551}" type="pres">
      <dgm:prSet presAssocID="{AEED0057-7E91-4E35-A709-261B921EA811}" presName="hierChild4" presStyleCnt="0"/>
      <dgm:spPr/>
    </dgm:pt>
    <dgm:pt modelId="{1CCD7FCF-9A33-4FAA-876A-CF517F7EE12E}" type="pres">
      <dgm:prSet presAssocID="{BACF9C9E-6353-4AAB-8A5E-DCE208E4A725}" presName="Name23" presStyleLbl="parChTrans1D4" presStyleIdx="2" presStyleCnt="4"/>
      <dgm:spPr/>
      <dgm:t>
        <a:bodyPr/>
        <a:lstStyle/>
        <a:p>
          <a:endParaRPr lang="en-US"/>
        </a:p>
      </dgm:t>
    </dgm:pt>
    <dgm:pt modelId="{35C76E3F-B48A-4401-A940-BB72C8A4796D}" type="pres">
      <dgm:prSet presAssocID="{3FE24DDC-2AB2-4BF9-AB00-02DF8EE1FA33}" presName="hierRoot4" presStyleCnt="0"/>
      <dgm:spPr/>
    </dgm:pt>
    <dgm:pt modelId="{C3EF6FA3-91DB-4DF1-A7B9-3ECC9FD3100C}" type="pres">
      <dgm:prSet presAssocID="{3FE24DDC-2AB2-4BF9-AB00-02DF8EE1FA33}" presName="composite4" presStyleCnt="0"/>
      <dgm:spPr/>
    </dgm:pt>
    <dgm:pt modelId="{81448799-3A6B-4435-BF49-FF1B3AD00738}" type="pres">
      <dgm:prSet presAssocID="{3FE24DDC-2AB2-4BF9-AB00-02DF8EE1FA33}" presName="background4" presStyleLbl="node4" presStyleIdx="2" presStyleCnt="4"/>
      <dgm:spPr/>
    </dgm:pt>
    <dgm:pt modelId="{3C87AAC8-6584-4FA4-A458-192EF9E67018}" type="pres">
      <dgm:prSet presAssocID="{3FE24DDC-2AB2-4BF9-AB00-02DF8EE1FA33}" presName="text4" presStyleLbl="fgAcc4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1C8A6A-8F94-46C5-ACE8-56BBCD15A531}" type="pres">
      <dgm:prSet presAssocID="{3FE24DDC-2AB2-4BF9-AB00-02DF8EE1FA33}" presName="hierChild5" presStyleCnt="0"/>
      <dgm:spPr/>
    </dgm:pt>
    <dgm:pt modelId="{4D741EE5-0C61-43AF-B0EA-9B11A05CCF37}" type="pres">
      <dgm:prSet presAssocID="{106708F9-AEED-492E-95C2-F868545C44C4}" presName="Name17" presStyleLbl="parChTrans1D3" presStyleIdx="3" presStyleCnt="4"/>
      <dgm:spPr/>
      <dgm:t>
        <a:bodyPr/>
        <a:lstStyle/>
        <a:p>
          <a:endParaRPr lang="en-US"/>
        </a:p>
      </dgm:t>
    </dgm:pt>
    <dgm:pt modelId="{4331FB96-DD40-4BF2-B39E-6ED8CB2DA5A3}" type="pres">
      <dgm:prSet presAssocID="{57581CB0-0FD4-48C6-B82B-AD6028772BFA}" presName="hierRoot3" presStyleCnt="0"/>
      <dgm:spPr/>
    </dgm:pt>
    <dgm:pt modelId="{FC2930D4-5F5D-4724-9A14-7BBAD132E155}" type="pres">
      <dgm:prSet presAssocID="{57581CB0-0FD4-48C6-B82B-AD6028772BFA}" presName="composite3" presStyleCnt="0"/>
      <dgm:spPr/>
    </dgm:pt>
    <dgm:pt modelId="{8E475BD2-3F8E-4DCC-AD57-609C1575E421}" type="pres">
      <dgm:prSet presAssocID="{57581CB0-0FD4-48C6-B82B-AD6028772BFA}" presName="background3" presStyleLbl="node3" presStyleIdx="3" presStyleCnt="4"/>
      <dgm:spPr/>
    </dgm:pt>
    <dgm:pt modelId="{A4BD21C0-E36C-43CC-A722-C806C6EC7FAF}" type="pres">
      <dgm:prSet presAssocID="{57581CB0-0FD4-48C6-B82B-AD6028772BFA}" presName="text3" presStyleLbl="fgAcc3" presStyleIdx="3" presStyleCnt="4" custScaleY="495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A9DDC3-146A-43E1-B7E9-5C01DB9BB457}" type="pres">
      <dgm:prSet presAssocID="{57581CB0-0FD4-48C6-B82B-AD6028772BFA}" presName="hierChild4" presStyleCnt="0"/>
      <dgm:spPr/>
    </dgm:pt>
    <dgm:pt modelId="{B86492E8-95FD-4C0F-BCD0-8CEEF05049FD}" type="pres">
      <dgm:prSet presAssocID="{7BB13ED5-379A-430A-BDF3-2ABB7BB11D16}" presName="Name23" presStyleLbl="parChTrans1D4" presStyleIdx="3" presStyleCnt="4"/>
      <dgm:spPr/>
      <dgm:t>
        <a:bodyPr/>
        <a:lstStyle/>
        <a:p>
          <a:endParaRPr lang="en-US"/>
        </a:p>
      </dgm:t>
    </dgm:pt>
    <dgm:pt modelId="{70191C3B-8D11-46A8-A28F-84BFA2662572}" type="pres">
      <dgm:prSet presAssocID="{0AB9ADDC-DE4D-4E43-9EFB-75F03F323FD6}" presName="hierRoot4" presStyleCnt="0"/>
      <dgm:spPr/>
    </dgm:pt>
    <dgm:pt modelId="{F9ECD39B-115F-4FDD-BF22-3E56D92F75B6}" type="pres">
      <dgm:prSet presAssocID="{0AB9ADDC-DE4D-4E43-9EFB-75F03F323FD6}" presName="composite4" presStyleCnt="0"/>
      <dgm:spPr/>
    </dgm:pt>
    <dgm:pt modelId="{4F8B1A30-64EE-4BE1-9B08-2498E22BA2A0}" type="pres">
      <dgm:prSet presAssocID="{0AB9ADDC-DE4D-4E43-9EFB-75F03F323FD6}" presName="background4" presStyleLbl="node4" presStyleIdx="3" presStyleCnt="4"/>
      <dgm:spPr/>
    </dgm:pt>
    <dgm:pt modelId="{95F90BBB-2D33-4E62-9C89-49A0D221C930}" type="pres">
      <dgm:prSet presAssocID="{0AB9ADDC-DE4D-4E43-9EFB-75F03F323FD6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8D52F4-DE6E-4EA0-913E-B6FA0A7C0399}" type="pres">
      <dgm:prSet presAssocID="{0AB9ADDC-DE4D-4E43-9EFB-75F03F323FD6}" presName="hierChild5" presStyleCnt="0"/>
      <dgm:spPr/>
    </dgm:pt>
  </dgm:ptLst>
  <dgm:cxnLst>
    <dgm:cxn modelId="{85F023E6-2CD0-4664-98EE-57C83008116D}" type="presOf" srcId="{106708F9-AEED-492E-95C2-F868545C44C4}" destId="{4D741EE5-0C61-43AF-B0EA-9B11A05CCF37}" srcOrd="0" destOrd="0" presId="urn:microsoft.com/office/officeart/2005/8/layout/hierarchy1"/>
    <dgm:cxn modelId="{B2D45FF1-C111-4176-ADDF-EB9556E5F7EC}" type="presOf" srcId="{BACF9C9E-6353-4AAB-8A5E-DCE208E4A725}" destId="{1CCD7FCF-9A33-4FAA-876A-CF517F7EE12E}" srcOrd="0" destOrd="0" presId="urn:microsoft.com/office/officeart/2005/8/layout/hierarchy1"/>
    <dgm:cxn modelId="{10C3F746-E676-4CD7-B01E-5CC4E456FF9B}" type="presOf" srcId="{77A38AD1-4D04-418B-BAFB-8578D0C92EE1}" destId="{679904B7-ADDA-49A5-A335-131B0C499D5B}" srcOrd="0" destOrd="0" presId="urn:microsoft.com/office/officeart/2005/8/layout/hierarchy1"/>
    <dgm:cxn modelId="{EE9C6576-4B7D-4F98-87C7-DB6FCCEB05EC}" type="presOf" srcId="{AEED0057-7E91-4E35-A709-261B921EA811}" destId="{F4EDC32D-CE74-494E-8357-825539C76ACA}" srcOrd="0" destOrd="0" presId="urn:microsoft.com/office/officeart/2005/8/layout/hierarchy1"/>
    <dgm:cxn modelId="{C57672BF-16A9-439D-9D10-4C086427B0B8}" srcId="{E0793E4B-C782-4218-819B-A27222B83EC3}" destId="{A7036B7B-8FD5-4977-A82E-73EC75626C93}" srcOrd="1" destOrd="0" parTransId="{1ECCCB24-0CB2-4094-9B59-504FA68EA861}" sibTransId="{2E09416B-C314-4150-A67F-79F2C350AA85}"/>
    <dgm:cxn modelId="{E47A7213-C540-4324-B814-B9041B968E8C}" srcId="{57581CB0-0FD4-48C6-B82B-AD6028772BFA}" destId="{0AB9ADDC-DE4D-4E43-9EFB-75F03F323FD6}" srcOrd="0" destOrd="0" parTransId="{7BB13ED5-379A-430A-BDF3-2ABB7BB11D16}" sibTransId="{14AC1442-1FB2-47CC-8F2B-BCDB51FBCBFA}"/>
    <dgm:cxn modelId="{4E3D0A83-29F2-4832-A5A5-62BF518BA4C2}" type="presOf" srcId="{55F8B27A-F3F9-411F-98AB-6C4851B0C177}" destId="{AA5B078A-B2D4-45FA-B931-B1B5D7DDC62E}" srcOrd="0" destOrd="0" presId="urn:microsoft.com/office/officeart/2005/8/layout/hierarchy1"/>
    <dgm:cxn modelId="{06D73896-9E1D-4861-B67D-0D5C9525DEFD}" type="presOf" srcId="{0AB9ADDC-DE4D-4E43-9EFB-75F03F323FD6}" destId="{95F90BBB-2D33-4E62-9C89-49A0D221C930}" srcOrd="0" destOrd="0" presId="urn:microsoft.com/office/officeart/2005/8/layout/hierarchy1"/>
    <dgm:cxn modelId="{802E2AC6-FC5D-4954-8016-4A0C0565BD5D}" srcId="{A7036B7B-8FD5-4977-A82E-73EC75626C93}" destId="{57581CB0-0FD4-48C6-B82B-AD6028772BFA}" srcOrd="1" destOrd="0" parTransId="{106708F9-AEED-492E-95C2-F868545C44C4}" sibTransId="{C1859F9B-33C7-4B9C-9621-49337C5C5166}"/>
    <dgm:cxn modelId="{D72CECDF-1478-494A-9BDB-94DB3E6C0FC7}" type="presOf" srcId="{9A977F6B-257D-422B-9C41-7407F34BFCD2}" destId="{87553392-EFA6-4676-A90D-C408C0E1B998}" srcOrd="0" destOrd="0" presId="urn:microsoft.com/office/officeart/2005/8/layout/hierarchy1"/>
    <dgm:cxn modelId="{15CA06AF-C38C-4C64-981E-54C3BD6663E6}" srcId="{A7036B7B-8FD5-4977-A82E-73EC75626C93}" destId="{AEED0057-7E91-4E35-A709-261B921EA811}" srcOrd="0" destOrd="0" parTransId="{9A977F6B-257D-422B-9C41-7407F34BFCD2}" sibTransId="{B3722EE7-632D-4E35-B1F8-9E42C900E5E1}"/>
    <dgm:cxn modelId="{1B8D8FD8-798E-416B-8E8C-153DD6298443}" type="presOf" srcId="{F15C9D14-BF89-4521-B2FD-084B0F4C91FB}" destId="{BD8CF4C2-65F7-475A-884B-A1CB28F75A7D}" srcOrd="0" destOrd="0" presId="urn:microsoft.com/office/officeart/2005/8/layout/hierarchy1"/>
    <dgm:cxn modelId="{17990EEC-A147-445A-B7C4-61994545B259}" type="presOf" srcId="{605A6549-F634-47E6-8F11-81396F4C850C}" destId="{FA0FBBBF-0E81-4034-8545-F328F6110062}" srcOrd="0" destOrd="0" presId="urn:microsoft.com/office/officeart/2005/8/layout/hierarchy1"/>
    <dgm:cxn modelId="{6AB991F7-B2DD-4C57-91B3-CAED4B0387A0}" type="presOf" srcId="{78964425-39F8-4D73-984C-3404F03AAA27}" destId="{AEB15846-2C53-44A0-97E2-5B82041BD1C2}" srcOrd="0" destOrd="0" presId="urn:microsoft.com/office/officeart/2005/8/layout/hierarchy1"/>
    <dgm:cxn modelId="{D5F32F25-FBB0-4C1B-9F3D-B155AA2FE2CC}" type="presOf" srcId="{5F6DC786-3684-46B5-95CB-0346B734405D}" destId="{1AA1D0C4-A3D9-4E26-A7C3-70AFC6D2772D}" srcOrd="0" destOrd="0" presId="urn:microsoft.com/office/officeart/2005/8/layout/hierarchy1"/>
    <dgm:cxn modelId="{508CBBC0-8A70-4063-B139-33D6BC4AE578}" srcId="{E0793E4B-C782-4218-819B-A27222B83EC3}" destId="{95A52321-CB5C-4C8F-B174-DA7111B87541}" srcOrd="0" destOrd="0" parTransId="{5F6DC786-3684-46B5-95CB-0346B734405D}" sibTransId="{F6A252D4-7191-4BBD-8E6F-3DB7BFC7FE74}"/>
    <dgm:cxn modelId="{44FE2444-922D-4923-A599-606F105E99E4}" srcId="{95A52321-CB5C-4C8F-B174-DA7111B87541}" destId="{605A6549-F634-47E6-8F11-81396F4C850C}" srcOrd="1" destOrd="0" parTransId="{72382C59-97F6-4B93-AE8A-C5D6DA3AC106}" sibTransId="{FE9B60D6-0663-4A5D-A15C-1B559D3679D4}"/>
    <dgm:cxn modelId="{6A39D351-FC8F-4315-895C-A8095D4768E6}" type="presOf" srcId="{65DBE480-F654-4608-8AB9-35BBBE0A1651}" destId="{7849F656-A4E6-4793-853D-2226E3442188}" srcOrd="0" destOrd="0" presId="urn:microsoft.com/office/officeart/2005/8/layout/hierarchy1"/>
    <dgm:cxn modelId="{7BF5E3C1-0649-485E-B342-5924E586A29B}" srcId="{77A38AD1-4D04-418B-BAFB-8578D0C92EE1}" destId="{E0793E4B-C782-4218-819B-A27222B83EC3}" srcOrd="0" destOrd="0" parTransId="{D31B486A-9AAC-4A06-AC9A-794F3BB150C5}" sibTransId="{3835563D-2870-43F3-A0CC-4FC760EBE475}"/>
    <dgm:cxn modelId="{C7631576-6753-46E2-B79C-30063C80F0D2}" type="presOf" srcId="{3FE24DDC-2AB2-4BF9-AB00-02DF8EE1FA33}" destId="{3C87AAC8-6584-4FA4-A458-192EF9E67018}" srcOrd="0" destOrd="0" presId="urn:microsoft.com/office/officeart/2005/8/layout/hierarchy1"/>
    <dgm:cxn modelId="{C9CF9AB1-F207-418B-9BAA-B7009D422855}" srcId="{AEED0057-7E91-4E35-A709-261B921EA811}" destId="{3FE24DDC-2AB2-4BF9-AB00-02DF8EE1FA33}" srcOrd="0" destOrd="0" parTransId="{BACF9C9E-6353-4AAB-8A5E-DCE208E4A725}" sibTransId="{BC9130AB-C024-4B0F-9115-3B870E94049E}"/>
    <dgm:cxn modelId="{0719B010-7788-42BF-B52C-C01E72BFD308}" srcId="{E1024EC3-B3A8-4F5D-8E3D-BBED9C7E22D7}" destId="{78964425-39F8-4D73-984C-3404F03AAA27}" srcOrd="0" destOrd="0" parTransId="{65DBE480-F654-4608-8AB9-35BBBE0A1651}" sibTransId="{B52EB083-6281-44AF-BB4D-0CF30C74117C}"/>
    <dgm:cxn modelId="{3CCBEDFA-1D26-4163-AB10-E5AE33973DC9}" type="presOf" srcId="{E1024EC3-B3A8-4F5D-8E3D-BBED9C7E22D7}" destId="{16E701BB-A2A6-4ABB-BC0D-ABB077AC9F32}" srcOrd="0" destOrd="0" presId="urn:microsoft.com/office/officeart/2005/8/layout/hierarchy1"/>
    <dgm:cxn modelId="{C24743C3-2CC2-4371-9081-2CA9645EE602}" type="presOf" srcId="{A7036B7B-8FD5-4977-A82E-73EC75626C93}" destId="{8F81B7F3-08E1-4969-ACE9-36AB857BB9D4}" srcOrd="0" destOrd="0" presId="urn:microsoft.com/office/officeart/2005/8/layout/hierarchy1"/>
    <dgm:cxn modelId="{0987FCA6-A94D-4DDD-A968-E77891E613EF}" type="presOf" srcId="{1ECCCB24-0CB2-4094-9B59-504FA68EA861}" destId="{B7B5DA9D-0982-481C-BAB0-1D9209F508CD}" srcOrd="0" destOrd="0" presId="urn:microsoft.com/office/officeart/2005/8/layout/hierarchy1"/>
    <dgm:cxn modelId="{BE5A3FDC-BDA9-4389-86CE-9CF38CB83B97}" srcId="{605A6549-F634-47E6-8F11-81396F4C850C}" destId="{F15C9D14-BF89-4521-B2FD-084B0F4C91FB}" srcOrd="0" destOrd="0" parTransId="{55F8B27A-F3F9-411F-98AB-6C4851B0C177}" sibTransId="{20FE8E46-5774-4CE9-A882-EDB87527E3D9}"/>
    <dgm:cxn modelId="{C07A94B3-07F7-4F7E-9E08-74F6C137CF85}" type="presOf" srcId="{7BB13ED5-379A-430A-BDF3-2ABB7BB11D16}" destId="{B86492E8-95FD-4C0F-BCD0-8CEEF05049FD}" srcOrd="0" destOrd="0" presId="urn:microsoft.com/office/officeart/2005/8/layout/hierarchy1"/>
    <dgm:cxn modelId="{BCD23E3D-5D3F-474C-885C-DB1ABFA33321}" type="presOf" srcId="{95A52321-CB5C-4C8F-B174-DA7111B87541}" destId="{763646BB-1C02-49D7-B208-8E0A7771726F}" srcOrd="0" destOrd="0" presId="urn:microsoft.com/office/officeart/2005/8/layout/hierarchy1"/>
    <dgm:cxn modelId="{624EB8E2-C8AE-46FE-82B1-070C6A0D2719}" type="presOf" srcId="{24915F05-F044-4FA3-816A-96BD0E4EF6E4}" destId="{0722A85E-D1FA-44B6-A537-FDD0B8343011}" srcOrd="0" destOrd="0" presId="urn:microsoft.com/office/officeart/2005/8/layout/hierarchy1"/>
    <dgm:cxn modelId="{61D142C0-0AD6-4245-ACBE-37C14EB41566}" type="presOf" srcId="{57581CB0-0FD4-48C6-B82B-AD6028772BFA}" destId="{A4BD21C0-E36C-43CC-A722-C806C6EC7FAF}" srcOrd="0" destOrd="0" presId="urn:microsoft.com/office/officeart/2005/8/layout/hierarchy1"/>
    <dgm:cxn modelId="{561F7131-1D85-453B-BD8A-5EFEC9DE33DC}" srcId="{95A52321-CB5C-4C8F-B174-DA7111B87541}" destId="{E1024EC3-B3A8-4F5D-8E3D-BBED9C7E22D7}" srcOrd="0" destOrd="0" parTransId="{24915F05-F044-4FA3-816A-96BD0E4EF6E4}" sibTransId="{7DB8491D-1101-45B7-B648-F5CF81854008}"/>
    <dgm:cxn modelId="{5B3361BB-E1D8-475C-B98F-311CFDB28F11}" type="presOf" srcId="{72382C59-97F6-4B93-AE8A-C5D6DA3AC106}" destId="{995DDCD8-7740-4DD3-A08F-FDDD600EFEC3}" srcOrd="0" destOrd="0" presId="urn:microsoft.com/office/officeart/2005/8/layout/hierarchy1"/>
    <dgm:cxn modelId="{5630FD76-C1E6-4C2F-86C5-2D7D683B9A03}" type="presOf" srcId="{E0793E4B-C782-4218-819B-A27222B83EC3}" destId="{DD0E59A4-549E-4DBA-A15B-A132A3265BD7}" srcOrd="0" destOrd="0" presId="urn:microsoft.com/office/officeart/2005/8/layout/hierarchy1"/>
    <dgm:cxn modelId="{A62A89E0-C85E-4839-83F1-2D4502F0B960}" type="presParOf" srcId="{679904B7-ADDA-49A5-A335-131B0C499D5B}" destId="{B649EA5D-6844-4DFA-BE7F-EB6365A9C722}" srcOrd="0" destOrd="0" presId="urn:microsoft.com/office/officeart/2005/8/layout/hierarchy1"/>
    <dgm:cxn modelId="{49E91C5D-5D26-470D-AF75-F3FF857638DB}" type="presParOf" srcId="{B649EA5D-6844-4DFA-BE7F-EB6365A9C722}" destId="{679D5E78-6AE4-4E6A-B7B3-10BF2D12D444}" srcOrd="0" destOrd="0" presId="urn:microsoft.com/office/officeart/2005/8/layout/hierarchy1"/>
    <dgm:cxn modelId="{8FC124CA-9931-459F-A72B-9EA138D51490}" type="presParOf" srcId="{679D5E78-6AE4-4E6A-B7B3-10BF2D12D444}" destId="{0011E630-7C66-4903-A4D4-3DE88C8EC223}" srcOrd="0" destOrd="0" presId="urn:microsoft.com/office/officeart/2005/8/layout/hierarchy1"/>
    <dgm:cxn modelId="{C5DF0CEC-94F0-4BE2-8C13-D07C0B764DEC}" type="presParOf" srcId="{679D5E78-6AE4-4E6A-B7B3-10BF2D12D444}" destId="{DD0E59A4-549E-4DBA-A15B-A132A3265BD7}" srcOrd="1" destOrd="0" presId="urn:microsoft.com/office/officeart/2005/8/layout/hierarchy1"/>
    <dgm:cxn modelId="{44C7946F-B743-4D5A-8C1A-60F7771DD003}" type="presParOf" srcId="{B649EA5D-6844-4DFA-BE7F-EB6365A9C722}" destId="{16D03E02-00D3-4AAF-8F79-76935D4960B8}" srcOrd="1" destOrd="0" presId="urn:microsoft.com/office/officeart/2005/8/layout/hierarchy1"/>
    <dgm:cxn modelId="{009F6E77-9A53-4838-8E12-9EB6DB7365C2}" type="presParOf" srcId="{16D03E02-00D3-4AAF-8F79-76935D4960B8}" destId="{1AA1D0C4-A3D9-4E26-A7C3-70AFC6D2772D}" srcOrd="0" destOrd="0" presId="urn:microsoft.com/office/officeart/2005/8/layout/hierarchy1"/>
    <dgm:cxn modelId="{2249910F-D7F2-4CC8-8A90-FC726CB71725}" type="presParOf" srcId="{16D03E02-00D3-4AAF-8F79-76935D4960B8}" destId="{AFB0CA86-1DD3-44E4-B319-40A43E5FF725}" srcOrd="1" destOrd="0" presId="urn:microsoft.com/office/officeart/2005/8/layout/hierarchy1"/>
    <dgm:cxn modelId="{5F27CD18-33D3-427D-B627-488A0F9453E3}" type="presParOf" srcId="{AFB0CA86-1DD3-44E4-B319-40A43E5FF725}" destId="{960FB531-F040-4FBD-967B-5CB876C78DA2}" srcOrd="0" destOrd="0" presId="urn:microsoft.com/office/officeart/2005/8/layout/hierarchy1"/>
    <dgm:cxn modelId="{0DC656D6-699D-4C41-BBBC-FA9D51FEF9AB}" type="presParOf" srcId="{960FB531-F040-4FBD-967B-5CB876C78DA2}" destId="{E2D5C25E-90C6-412A-A3D9-655B99F120EC}" srcOrd="0" destOrd="0" presId="urn:microsoft.com/office/officeart/2005/8/layout/hierarchy1"/>
    <dgm:cxn modelId="{35742F47-E795-452C-868F-45E4B7D4C3E7}" type="presParOf" srcId="{960FB531-F040-4FBD-967B-5CB876C78DA2}" destId="{763646BB-1C02-49D7-B208-8E0A7771726F}" srcOrd="1" destOrd="0" presId="urn:microsoft.com/office/officeart/2005/8/layout/hierarchy1"/>
    <dgm:cxn modelId="{CB90A9E2-EBFF-4D23-B69F-A3BE156440CE}" type="presParOf" srcId="{AFB0CA86-1DD3-44E4-B319-40A43E5FF725}" destId="{DD7D0279-C10A-4D29-8D1A-B34586823680}" srcOrd="1" destOrd="0" presId="urn:microsoft.com/office/officeart/2005/8/layout/hierarchy1"/>
    <dgm:cxn modelId="{3F34C330-257A-4434-8C76-BBF58C3E53D6}" type="presParOf" srcId="{DD7D0279-C10A-4D29-8D1A-B34586823680}" destId="{0722A85E-D1FA-44B6-A537-FDD0B8343011}" srcOrd="0" destOrd="0" presId="urn:microsoft.com/office/officeart/2005/8/layout/hierarchy1"/>
    <dgm:cxn modelId="{E2D6F58C-2D0A-4249-8224-92E576CC57C2}" type="presParOf" srcId="{DD7D0279-C10A-4D29-8D1A-B34586823680}" destId="{C618F134-7B83-4E54-A939-961B3EAC1044}" srcOrd="1" destOrd="0" presId="urn:microsoft.com/office/officeart/2005/8/layout/hierarchy1"/>
    <dgm:cxn modelId="{A63B9E19-686E-4160-B715-DF773CE37C08}" type="presParOf" srcId="{C618F134-7B83-4E54-A939-961B3EAC1044}" destId="{CF6C8DE2-DACD-4207-AC76-03D21C8E7FEC}" srcOrd="0" destOrd="0" presId="urn:microsoft.com/office/officeart/2005/8/layout/hierarchy1"/>
    <dgm:cxn modelId="{BC5CE3C4-F0AE-426D-B8A2-A85AF93CAC8A}" type="presParOf" srcId="{CF6C8DE2-DACD-4207-AC76-03D21C8E7FEC}" destId="{D5E40B36-61EE-4A11-8BB2-E079AA956190}" srcOrd="0" destOrd="0" presId="urn:microsoft.com/office/officeart/2005/8/layout/hierarchy1"/>
    <dgm:cxn modelId="{F198E47E-B972-4BEB-8AA1-E73E4C8313A4}" type="presParOf" srcId="{CF6C8DE2-DACD-4207-AC76-03D21C8E7FEC}" destId="{16E701BB-A2A6-4ABB-BC0D-ABB077AC9F32}" srcOrd="1" destOrd="0" presId="urn:microsoft.com/office/officeart/2005/8/layout/hierarchy1"/>
    <dgm:cxn modelId="{DE5749EC-DA01-4F9F-9243-DD572080C845}" type="presParOf" srcId="{C618F134-7B83-4E54-A939-961B3EAC1044}" destId="{C83AFD4A-E8AF-461A-B217-CEBF45694D66}" srcOrd="1" destOrd="0" presId="urn:microsoft.com/office/officeart/2005/8/layout/hierarchy1"/>
    <dgm:cxn modelId="{722CDBF4-9F30-4CE1-A8C2-421EC5132176}" type="presParOf" srcId="{C83AFD4A-E8AF-461A-B217-CEBF45694D66}" destId="{7849F656-A4E6-4793-853D-2226E3442188}" srcOrd="0" destOrd="0" presId="urn:microsoft.com/office/officeart/2005/8/layout/hierarchy1"/>
    <dgm:cxn modelId="{80327F4C-D019-4B32-BF46-00BB700E5B84}" type="presParOf" srcId="{C83AFD4A-E8AF-461A-B217-CEBF45694D66}" destId="{FC378151-F0DA-4C79-8655-ECAB29A580F2}" srcOrd="1" destOrd="0" presId="urn:microsoft.com/office/officeart/2005/8/layout/hierarchy1"/>
    <dgm:cxn modelId="{CD60B2A4-3B95-4FAF-ADB9-DF76462A8272}" type="presParOf" srcId="{FC378151-F0DA-4C79-8655-ECAB29A580F2}" destId="{08E3B619-D93F-4B5D-9F39-48875AF17419}" srcOrd="0" destOrd="0" presId="urn:microsoft.com/office/officeart/2005/8/layout/hierarchy1"/>
    <dgm:cxn modelId="{FC043F06-CC1F-4387-9B19-A0D2EE8A4252}" type="presParOf" srcId="{08E3B619-D93F-4B5D-9F39-48875AF17419}" destId="{BA3A3A8E-9588-438E-A4AB-004A99EB0853}" srcOrd="0" destOrd="0" presId="urn:microsoft.com/office/officeart/2005/8/layout/hierarchy1"/>
    <dgm:cxn modelId="{0404BCCE-C7E1-49DD-A9CE-1D8F224A7281}" type="presParOf" srcId="{08E3B619-D93F-4B5D-9F39-48875AF17419}" destId="{AEB15846-2C53-44A0-97E2-5B82041BD1C2}" srcOrd="1" destOrd="0" presId="urn:microsoft.com/office/officeart/2005/8/layout/hierarchy1"/>
    <dgm:cxn modelId="{A0CE200C-DEE5-4211-B5B8-1FBE45ABBDD3}" type="presParOf" srcId="{FC378151-F0DA-4C79-8655-ECAB29A580F2}" destId="{90A2ADCE-C3F9-4B9A-9CE5-80D748497BC5}" srcOrd="1" destOrd="0" presId="urn:microsoft.com/office/officeart/2005/8/layout/hierarchy1"/>
    <dgm:cxn modelId="{BA7DD417-7ECF-4CE6-B46C-309C1DC5F79C}" type="presParOf" srcId="{DD7D0279-C10A-4D29-8D1A-B34586823680}" destId="{995DDCD8-7740-4DD3-A08F-FDDD600EFEC3}" srcOrd="2" destOrd="0" presId="urn:microsoft.com/office/officeart/2005/8/layout/hierarchy1"/>
    <dgm:cxn modelId="{84C87C62-A792-4BD6-8E97-CE28528990C6}" type="presParOf" srcId="{DD7D0279-C10A-4D29-8D1A-B34586823680}" destId="{5DEFECA7-8669-49B7-9A93-FEE75E5DA3EC}" srcOrd="3" destOrd="0" presId="urn:microsoft.com/office/officeart/2005/8/layout/hierarchy1"/>
    <dgm:cxn modelId="{BB47C72A-E5F2-400E-96A8-EBDA7C880319}" type="presParOf" srcId="{5DEFECA7-8669-49B7-9A93-FEE75E5DA3EC}" destId="{E9387401-F3E9-4F12-BF13-EA3EB8B24369}" srcOrd="0" destOrd="0" presId="urn:microsoft.com/office/officeart/2005/8/layout/hierarchy1"/>
    <dgm:cxn modelId="{F7DB89A6-1639-4F72-905C-A41E99AE3A4B}" type="presParOf" srcId="{E9387401-F3E9-4F12-BF13-EA3EB8B24369}" destId="{DE12EA38-6F74-4D33-A062-6C84CA95EE9A}" srcOrd="0" destOrd="0" presId="urn:microsoft.com/office/officeart/2005/8/layout/hierarchy1"/>
    <dgm:cxn modelId="{85AE4FBA-B75A-4B8B-9BB8-D72DFFC27B94}" type="presParOf" srcId="{E9387401-F3E9-4F12-BF13-EA3EB8B24369}" destId="{FA0FBBBF-0E81-4034-8545-F328F6110062}" srcOrd="1" destOrd="0" presId="urn:microsoft.com/office/officeart/2005/8/layout/hierarchy1"/>
    <dgm:cxn modelId="{C43E90FB-A899-431F-B773-E646215DD943}" type="presParOf" srcId="{5DEFECA7-8669-49B7-9A93-FEE75E5DA3EC}" destId="{139636B9-D43B-4417-ACAC-4B86497355CC}" srcOrd="1" destOrd="0" presId="urn:microsoft.com/office/officeart/2005/8/layout/hierarchy1"/>
    <dgm:cxn modelId="{990C7624-A1E9-4599-B0DD-A566081C90B8}" type="presParOf" srcId="{139636B9-D43B-4417-ACAC-4B86497355CC}" destId="{AA5B078A-B2D4-45FA-B931-B1B5D7DDC62E}" srcOrd="0" destOrd="0" presId="urn:microsoft.com/office/officeart/2005/8/layout/hierarchy1"/>
    <dgm:cxn modelId="{CB6AAFC3-6FD3-4E7F-9688-2C8799476F98}" type="presParOf" srcId="{139636B9-D43B-4417-ACAC-4B86497355CC}" destId="{C280590D-042E-40AD-8AF0-1EC99D107E93}" srcOrd="1" destOrd="0" presId="urn:microsoft.com/office/officeart/2005/8/layout/hierarchy1"/>
    <dgm:cxn modelId="{DB222EC3-3507-4C6C-BDAD-D0B896A9E368}" type="presParOf" srcId="{C280590D-042E-40AD-8AF0-1EC99D107E93}" destId="{BA723245-A377-4555-9012-1F0933F2313B}" srcOrd="0" destOrd="0" presId="urn:microsoft.com/office/officeart/2005/8/layout/hierarchy1"/>
    <dgm:cxn modelId="{B780BEE9-DFED-494B-A625-3AA4F2F4731B}" type="presParOf" srcId="{BA723245-A377-4555-9012-1F0933F2313B}" destId="{4707AAAB-1C63-4430-BED8-E14689986935}" srcOrd="0" destOrd="0" presId="urn:microsoft.com/office/officeart/2005/8/layout/hierarchy1"/>
    <dgm:cxn modelId="{8FB8E7A4-5D8D-42A3-A582-246B4A5E2126}" type="presParOf" srcId="{BA723245-A377-4555-9012-1F0933F2313B}" destId="{BD8CF4C2-65F7-475A-884B-A1CB28F75A7D}" srcOrd="1" destOrd="0" presId="urn:microsoft.com/office/officeart/2005/8/layout/hierarchy1"/>
    <dgm:cxn modelId="{C0721579-3DF7-4BA4-B5EA-ADC5F5814A3F}" type="presParOf" srcId="{C280590D-042E-40AD-8AF0-1EC99D107E93}" destId="{DABBB389-8293-48F2-9754-8B16C2F33AEE}" srcOrd="1" destOrd="0" presId="urn:microsoft.com/office/officeart/2005/8/layout/hierarchy1"/>
    <dgm:cxn modelId="{D8DDD05E-DAD5-4FCF-B2A7-ED8BF330199A}" type="presParOf" srcId="{16D03E02-00D3-4AAF-8F79-76935D4960B8}" destId="{B7B5DA9D-0982-481C-BAB0-1D9209F508CD}" srcOrd="2" destOrd="0" presId="urn:microsoft.com/office/officeart/2005/8/layout/hierarchy1"/>
    <dgm:cxn modelId="{815D2AB7-64E6-4BA9-BD66-492367A4F2BE}" type="presParOf" srcId="{16D03E02-00D3-4AAF-8F79-76935D4960B8}" destId="{6B5E3DEB-6E37-4179-91AE-921D74006AAA}" srcOrd="3" destOrd="0" presId="urn:microsoft.com/office/officeart/2005/8/layout/hierarchy1"/>
    <dgm:cxn modelId="{2D507661-EB13-47D1-950C-8284B66252CD}" type="presParOf" srcId="{6B5E3DEB-6E37-4179-91AE-921D74006AAA}" destId="{D82811B8-1902-4811-9651-75B158D2F973}" srcOrd="0" destOrd="0" presId="urn:microsoft.com/office/officeart/2005/8/layout/hierarchy1"/>
    <dgm:cxn modelId="{471D76DC-555A-4692-B563-5297460C4505}" type="presParOf" srcId="{D82811B8-1902-4811-9651-75B158D2F973}" destId="{F39BCA1C-526E-43B0-BCC7-C7B501988A4C}" srcOrd="0" destOrd="0" presId="urn:microsoft.com/office/officeart/2005/8/layout/hierarchy1"/>
    <dgm:cxn modelId="{C12B2FA9-F40E-4018-8C13-A7838776D034}" type="presParOf" srcId="{D82811B8-1902-4811-9651-75B158D2F973}" destId="{8F81B7F3-08E1-4969-ACE9-36AB857BB9D4}" srcOrd="1" destOrd="0" presId="urn:microsoft.com/office/officeart/2005/8/layout/hierarchy1"/>
    <dgm:cxn modelId="{0A947F47-81F6-4725-90EA-5D8AA810909A}" type="presParOf" srcId="{6B5E3DEB-6E37-4179-91AE-921D74006AAA}" destId="{67531E6F-74DA-426F-9FB5-D9C164920629}" srcOrd="1" destOrd="0" presId="urn:microsoft.com/office/officeart/2005/8/layout/hierarchy1"/>
    <dgm:cxn modelId="{1978AE5D-B418-4D88-9F07-B1A65D2916FF}" type="presParOf" srcId="{67531E6F-74DA-426F-9FB5-D9C164920629}" destId="{87553392-EFA6-4676-A90D-C408C0E1B998}" srcOrd="0" destOrd="0" presId="urn:microsoft.com/office/officeart/2005/8/layout/hierarchy1"/>
    <dgm:cxn modelId="{BEE1EAFA-6884-4258-A66D-87678307BF77}" type="presParOf" srcId="{67531E6F-74DA-426F-9FB5-D9C164920629}" destId="{6AB0F004-4541-4FCA-BA64-864A8459F41F}" srcOrd="1" destOrd="0" presId="urn:microsoft.com/office/officeart/2005/8/layout/hierarchy1"/>
    <dgm:cxn modelId="{28F92FDD-5CE9-43B5-B257-029705876552}" type="presParOf" srcId="{6AB0F004-4541-4FCA-BA64-864A8459F41F}" destId="{4C9A3A68-F3F6-4D94-9553-8401CEBA32A7}" srcOrd="0" destOrd="0" presId="urn:microsoft.com/office/officeart/2005/8/layout/hierarchy1"/>
    <dgm:cxn modelId="{6FA864D4-BE15-4CE3-8AB0-F0B7FE55BE74}" type="presParOf" srcId="{4C9A3A68-F3F6-4D94-9553-8401CEBA32A7}" destId="{8051338A-9EF5-427F-B687-FB634A7D2CCF}" srcOrd="0" destOrd="0" presId="urn:microsoft.com/office/officeart/2005/8/layout/hierarchy1"/>
    <dgm:cxn modelId="{5C04CCC5-2C4F-4B3E-ABDC-9D99A2062A90}" type="presParOf" srcId="{4C9A3A68-F3F6-4D94-9553-8401CEBA32A7}" destId="{F4EDC32D-CE74-494E-8357-825539C76ACA}" srcOrd="1" destOrd="0" presId="urn:microsoft.com/office/officeart/2005/8/layout/hierarchy1"/>
    <dgm:cxn modelId="{F03B5FBA-9A2C-4EB1-A614-3AD16AFC0A1A}" type="presParOf" srcId="{6AB0F004-4541-4FCA-BA64-864A8459F41F}" destId="{000AF440-8216-45CC-B2AA-FDCFC6184551}" srcOrd="1" destOrd="0" presId="urn:microsoft.com/office/officeart/2005/8/layout/hierarchy1"/>
    <dgm:cxn modelId="{13497D37-CB82-4D7D-8FF6-B6D04137A8FF}" type="presParOf" srcId="{000AF440-8216-45CC-B2AA-FDCFC6184551}" destId="{1CCD7FCF-9A33-4FAA-876A-CF517F7EE12E}" srcOrd="0" destOrd="0" presId="urn:microsoft.com/office/officeart/2005/8/layout/hierarchy1"/>
    <dgm:cxn modelId="{8D8F6990-33C2-40EA-A329-71F72E5C816C}" type="presParOf" srcId="{000AF440-8216-45CC-B2AA-FDCFC6184551}" destId="{35C76E3F-B48A-4401-A940-BB72C8A4796D}" srcOrd="1" destOrd="0" presId="urn:microsoft.com/office/officeart/2005/8/layout/hierarchy1"/>
    <dgm:cxn modelId="{ACCFCECD-9DB9-428A-80B7-1D7DC0FCA4C9}" type="presParOf" srcId="{35C76E3F-B48A-4401-A940-BB72C8A4796D}" destId="{C3EF6FA3-91DB-4DF1-A7B9-3ECC9FD3100C}" srcOrd="0" destOrd="0" presId="urn:microsoft.com/office/officeart/2005/8/layout/hierarchy1"/>
    <dgm:cxn modelId="{7D13D549-3024-426D-B378-5759862C68D0}" type="presParOf" srcId="{C3EF6FA3-91DB-4DF1-A7B9-3ECC9FD3100C}" destId="{81448799-3A6B-4435-BF49-FF1B3AD00738}" srcOrd="0" destOrd="0" presId="urn:microsoft.com/office/officeart/2005/8/layout/hierarchy1"/>
    <dgm:cxn modelId="{328E412B-6779-49F8-9D5F-9AED16905C39}" type="presParOf" srcId="{C3EF6FA3-91DB-4DF1-A7B9-3ECC9FD3100C}" destId="{3C87AAC8-6584-4FA4-A458-192EF9E67018}" srcOrd="1" destOrd="0" presId="urn:microsoft.com/office/officeart/2005/8/layout/hierarchy1"/>
    <dgm:cxn modelId="{F782DB9B-F288-40D5-ABAD-B8D4B0EAEA11}" type="presParOf" srcId="{35C76E3F-B48A-4401-A940-BB72C8A4796D}" destId="{381C8A6A-8F94-46C5-ACE8-56BBCD15A531}" srcOrd="1" destOrd="0" presId="urn:microsoft.com/office/officeart/2005/8/layout/hierarchy1"/>
    <dgm:cxn modelId="{F9581F27-9FD4-488A-84A9-80A519AF7134}" type="presParOf" srcId="{67531E6F-74DA-426F-9FB5-D9C164920629}" destId="{4D741EE5-0C61-43AF-B0EA-9B11A05CCF37}" srcOrd="2" destOrd="0" presId="urn:microsoft.com/office/officeart/2005/8/layout/hierarchy1"/>
    <dgm:cxn modelId="{801357D7-2DB0-4327-95AA-7FF0073DBA01}" type="presParOf" srcId="{67531E6F-74DA-426F-9FB5-D9C164920629}" destId="{4331FB96-DD40-4BF2-B39E-6ED8CB2DA5A3}" srcOrd="3" destOrd="0" presId="urn:microsoft.com/office/officeart/2005/8/layout/hierarchy1"/>
    <dgm:cxn modelId="{C0F2451C-4EE5-4487-AD8A-D997F674CAAA}" type="presParOf" srcId="{4331FB96-DD40-4BF2-B39E-6ED8CB2DA5A3}" destId="{FC2930D4-5F5D-4724-9A14-7BBAD132E155}" srcOrd="0" destOrd="0" presId="urn:microsoft.com/office/officeart/2005/8/layout/hierarchy1"/>
    <dgm:cxn modelId="{B74E3035-A858-43C2-84AA-EBD687A4ADBB}" type="presParOf" srcId="{FC2930D4-5F5D-4724-9A14-7BBAD132E155}" destId="{8E475BD2-3F8E-4DCC-AD57-609C1575E421}" srcOrd="0" destOrd="0" presId="urn:microsoft.com/office/officeart/2005/8/layout/hierarchy1"/>
    <dgm:cxn modelId="{79F78F17-1FC6-4CDD-B5DB-CCABE3EF904D}" type="presParOf" srcId="{FC2930D4-5F5D-4724-9A14-7BBAD132E155}" destId="{A4BD21C0-E36C-43CC-A722-C806C6EC7FAF}" srcOrd="1" destOrd="0" presId="urn:microsoft.com/office/officeart/2005/8/layout/hierarchy1"/>
    <dgm:cxn modelId="{D12FF7C8-F04C-4FD8-8C2C-6CB691ABFA85}" type="presParOf" srcId="{4331FB96-DD40-4BF2-B39E-6ED8CB2DA5A3}" destId="{8EA9DDC3-146A-43E1-B7E9-5C01DB9BB457}" srcOrd="1" destOrd="0" presId="urn:microsoft.com/office/officeart/2005/8/layout/hierarchy1"/>
    <dgm:cxn modelId="{04E98133-1E93-4DB1-AABA-1B2A6C46EE51}" type="presParOf" srcId="{8EA9DDC3-146A-43E1-B7E9-5C01DB9BB457}" destId="{B86492E8-95FD-4C0F-BCD0-8CEEF05049FD}" srcOrd="0" destOrd="0" presId="urn:microsoft.com/office/officeart/2005/8/layout/hierarchy1"/>
    <dgm:cxn modelId="{4E1EFCFD-9045-4F3D-95C6-28B53961567E}" type="presParOf" srcId="{8EA9DDC3-146A-43E1-B7E9-5C01DB9BB457}" destId="{70191C3B-8D11-46A8-A28F-84BFA2662572}" srcOrd="1" destOrd="0" presId="urn:microsoft.com/office/officeart/2005/8/layout/hierarchy1"/>
    <dgm:cxn modelId="{298D5CB5-3921-4682-BFAD-E05591AA4F82}" type="presParOf" srcId="{70191C3B-8D11-46A8-A28F-84BFA2662572}" destId="{F9ECD39B-115F-4FDD-BF22-3E56D92F75B6}" srcOrd="0" destOrd="0" presId="urn:microsoft.com/office/officeart/2005/8/layout/hierarchy1"/>
    <dgm:cxn modelId="{3F03E86C-AFC0-4029-BC92-770D06A3790A}" type="presParOf" srcId="{F9ECD39B-115F-4FDD-BF22-3E56D92F75B6}" destId="{4F8B1A30-64EE-4BE1-9B08-2498E22BA2A0}" srcOrd="0" destOrd="0" presId="urn:microsoft.com/office/officeart/2005/8/layout/hierarchy1"/>
    <dgm:cxn modelId="{2777A52F-7CF2-499B-8E8B-689A5E7455AC}" type="presParOf" srcId="{F9ECD39B-115F-4FDD-BF22-3E56D92F75B6}" destId="{95F90BBB-2D33-4E62-9C89-49A0D221C930}" srcOrd="1" destOrd="0" presId="urn:microsoft.com/office/officeart/2005/8/layout/hierarchy1"/>
    <dgm:cxn modelId="{95922521-1303-4684-849E-E86AE319FC5D}" type="presParOf" srcId="{70191C3B-8D11-46A8-A28F-84BFA2662572}" destId="{B18D52F4-DE6E-4EA0-913E-B6FA0A7C039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9D8FF-1E0D-40B4-9C73-9D20DA915D2E}">
      <dsp:nvSpPr>
        <dsp:cNvPr id="0" name=""/>
        <dsp:cNvSpPr/>
      </dsp:nvSpPr>
      <dsp:spPr>
        <a:xfrm rot="5400000">
          <a:off x="1154150" y="1583167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ECC4212-3953-42C2-94AA-EA1B00C7A932}">
      <dsp:nvSpPr>
        <dsp:cNvPr id="0" name=""/>
        <dsp:cNvSpPr/>
      </dsp:nvSpPr>
      <dsp:spPr>
        <a:xfrm>
          <a:off x="769541" y="600498"/>
          <a:ext cx="2357070" cy="1649872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উদ্বৃত্ত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50096" y="681053"/>
        <a:ext cx="2195960" cy="1488762"/>
      </dsp:txXfrm>
    </dsp:sp>
    <dsp:sp modelId="{A10972DF-364C-47E7-B08F-835012EB34A4}">
      <dsp:nvSpPr>
        <dsp:cNvPr id="0" name=""/>
        <dsp:cNvSpPr/>
      </dsp:nvSpPr>
      <dsp:spPr>
        <a:xfrm>
          <a:off x="3230295" y="515945"/>
          <a:ext cx="4294651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230295" y="515945"/>
        <a:ext cx="4294651" cy="1333500"/>
      </dsp:txXfrm>
    </dsp:sp>
    <dsp:sp modelId="{EC61DC73-0243-4BCA-B15A-51DFAD87E30B}">
      <dsp:nvSpPr>
        <dsp:cNvPr id="0" name=""/>
        <dsp:cNvSpPr/>
      </dsp:nvSpPr>
      <dsp:spPr>
        <a:xfrm rot="5400000">
          <a:off x="3727694" y="3436519"/>
          <a:ext cx="1400175" cy="159404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3385101"/>
            <a:satOff val="-88907"/>
            <a:lumOff val="5963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E30420B-6D52-414B-A4BA-FAE44C93A19C}">
      <dsp:nvSpPr>
        <dsp:cNvPr id="0" name=""/>
        <dsp:cNvSpPr/>
      </dsp:nvSpPr>
      <dsp:spPr>
        <a:xfrm>
          <a:off x="3356733" y="1884397"/>
          <a:ext cx="2357070" cy="1649872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1226198"/>
                <a:satOff val="-40562"/>
                <a:lumOff val="-58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1226198"/>
                <a:satOff val="-40562"/>
                <a:lumOff val="-58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1226198"/>
                <a:satOff val="-40562"/>
                <a:lumOff val="-58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437288" y="1964952"/>
        <a:ext cx="2195960" cy="1488762"/>
      </dsp:txXfrm>
    </dsp:sp>
    <dsp:sp modelId="{B964FEB3-9479-43EF-8F2D-F49654812E9C}">
      <dsp:nvSpPr>
        <dsp:cNvPr id="0" name=""/>
        <dsp:cNvSpPr/>
      </dsp:nvSpPr>
      <dsp:spPr>
        <a:xfrm>
          <a:off x="5859280" y="2028108"/>
          <a:ext cx="2651658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859280" y="2028108"/>
        <a:ext cx="2651658" cy="1333500"/>
      </dsp:txXfrm>
    </dsp:sp>
    <dsp:sp modelId="{E64940A9-8E07-4856-98C8-791E20A4ED0E}">
      <dsp:nvSpPr>
        <dsp:cNvPr id="0" name=""/>
        <dsp:cNvSpPr/>
      </dsp:nvSpPr>
      <dsp:spPr>
        <a:xfrm>
          <a:off x="5930277" y="3737748"/>
          <a:ext cx="2357070" cy="1649872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2452395"/>
                <a:satOff val="-81125"/>
                <a:lumOff val="-117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2452395"/>
                <a:satOff val="-81125"/>
                <a:lumOff val="-117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2452395"/>
                <a:satOff val="-81125"/>
                <a:lumOff val="-117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010832" y="3818303"/>
        <a:ext cx="2195960" cy="1488762"/>
      </dsp:txXfrm>
    </dsp:sp>
    <dsp:sp modelId="{5A8085DA-92A4-432B-87EE-38918B1507CA}">
      <dsp:nvSpPr>
        <dsp:cNvPr id="0" name=""/>
        <dsp:cNvSpPr/>
      </dsp:nvSpPr>
      <dsp:spPr>
        <a:xfrm>
          <a:off x="8372343" y="3881460"/>
          <a:ext cx="2390466" cy="133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372343" y="3881460"/>
        <a:ext cx="2390466" cy="13335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0CF1DD-7F38-466D-839B-9969A35A36D9}">
      <dsp:nvSpPr>
        <dsp:cNvPr id="0" name=""/>
        <dsp:cNvSpPr/>
      </dsp:nvSpPr>
      <dsp:spPr>
        <a:xfrm>
          <a:off x="7705678" y="2969765"/>
          <a:ext cx="91440" cy="5532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323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B49F57-EC1B-4BC5-AA50-18DEE8792564}">
      <dsp:nvSpPr>
        <dsp:cNvPr id="0" name=""/>
        <dsp:cNvSpPr/>
      </dsp:nvSpPr>
      <dsp:spPr>
        <a:xfrm>
          <a:off x="5100278" y="1198482"/>
          <a:ext cx="2651120" cy="563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136"/>
              </a:lnTo>
              <a:lnTo>
                <a:pt x="2651120" y="387136"/>
              </a:lnTo>
              <a:lnTo>
                <a:pt x="2651120" y="563358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BBC4F0-ABE8-4AF6-AED6-F11580D0BC17}">
      <dsp:nvSpPr>
        <dsp:cNvPr id="0" name=""/>
        <dsp:cNvSpPr/>
      </dsp:nvSpPr>
      <dsp:spPr>
        <a:xfrm>
          <a:off x="2328908" y="2969765"/>
          <a:ext cx="91440" cy="5532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3235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B3316D-1386-4D21-8B4F-9E0B2C9D1FF6}">
      <dsp:nvSpPr>
        <dsp:cNvPr id="0" name=""/>
        <dsp:cNvSpPr/>
      </dsp:nvSpPr>
      <dsp:spPr>
        <a:xfrm>
          <a:off x="2374628" y="1198482"/>
          <a:ext cx="2725650" cy="563358"/>
        </a:xfrm>
        <a:custGeom>
          <a:avLst/>
          <a:gdLst/>
          <a:ahLst/>
          <a:cxnLst/>
          <a:rect l="0" t="0" r="0" b="0"/>
          <a:pathLst>
            <a:path>
              <a:moveTo>
                <a:pt x="2725650" y="0"/>
              </a:moveTo>
              <a:lnTo>
                <a:pt x="2725650" y="387136"/>
              </a:lnTo>
              <a:lnTo>
                <a:pt x="0" y="387136"/>
              </a:lnTo>
              <a:lnTo>
                <a:pt x="0" y="563358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977156-1912-4159-9208-7D772CDAAD03}">
      <dsp:nvSpPr>
        <dsp:cNvPr id="0" name=""/>
        <dsp:cNvSpPr/>
      </dsp:nvSpPr>
      <dsp:spPr>
        <a:xfrm>
          <a:off x="3595584" y="-9441"/>
          <a:ext cx="3009386" cy="12079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D7A02D-B794-492B-B2FD-A8F6ACB47946}">
      <dsp:nvSpPr>
        <dsp:cNvPr id="0" name=""/>
        <dsp:cNvSpPr/>
      </dsp:nvSpPr>
      <dsp:spPr>
        <a:xfrm>
          <a:off x="3806945" y="191350"/>
          <a:ext cx="3009386" cy="1207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কিস্তির ভিত্তি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তে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লোন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842324" y="226729"/>
        <a:ext cx="2938628" cy="1137166"/>
      </dsp:txXfrm>
    </dsp:sp>
    <dsp:sp modelId="{41448FD7-7CA6-4033-AD1D-D64B759C0C0D}">
      <dsp:nvSpPr>
        <dsp:cNvPr id="0" name=""/>
        <dsp:cNvSpPr/>
      </dsp:nvSpPr>
      <dsp:spPr>
        <a:xfrm>
          <a:off x="1423506" y="1761840"/>
          <a:ext cx="1902243" cy="12079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0E4484-8BCB-43FF-933D-75FAAF8DDB0E}">
      <dsp:nvSpPr>
        <dsp:cNvPr id="0" name=""/>
        <dsp:cNvSpPr/>
      </dsp:nvSpPr>
      <dsp:spPr>
        <a:xfrm>
          <a:off x="1634866" y="1962632"/>
          <a:ext cx="1902243" cy="1207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সাধারন সুদ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670245" y="1998011"/>
        <a:ext cx="1831485" cy="1137166"/>
      </dsp:txXfrm>
    </dsp:sp>
    <dsp:sp modelId="{9CDDD2B0-1922-4AF6-9CC2-5D7DD5D7D477}">
      <dsp:nvSpPr>
        <dsp:cNvPr id="0" name=""/>
        <dsp:cNvSpPr/>
      </dsp:nvSpPr>
      <dsp:spPr>
        <a:xfrm>
          <a:off x="106126" y="3523000"/>
          <a:ext cx="4537002" cy="12079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D155B3-011A-4768-BA0C-FDDD79968E00}">
      <dsp:nvSpPr>
        <dsp:cNvPr id="0" name=""/>
        <dsp:cNvSpPr/>
      </dsp:nvSpPr>
      <dsp:spPr>
        <a:xfrm>
          <a:off x="317487" y="3723793"/>
          <a:ext cx="4537002" cy="1207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EIR/APR=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3200" b="1" i="1" kern="1200" smtClean="0">
                      <a:latin typeface="Cambria Math"/>
                    </a:rPr>
                  </m:ctrlPr>
                </m:fPr>
                <m:num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𝟐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𝑵𝑪</m:t>
                  </m:r>
                </m:num>
                <m:den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𝑨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𝑵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+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)</m:t>
                  </m:r>
                </m:den>
              </m:f>
              <m:r>
                <a:rPr lang="en-US" sz="32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32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2866" y="3759172"/>
        <a:ext cx="4466244" cy="1137166"/>
      </dsp:txXfrm>
    </dsp:sp>
    <dsp:sp modelId="{8390C579-FAF9-4D6A-BD44-D8C26651D7F7}">
      <dsp:nvSpPr>
        <dsp:cNvPr id="0" name=""/>
        <dsp:cNvSpPr/>
      </dsp:nvSpPr>
      <dsp:spPr>
        <a:xfrm>
          <a:off x="6800277" y="1761840"/>
          <a:ext cx="1902243" cy="12079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50B5E-6564-4FE7-B1B5-7F0AB20F1BA4}">
      <dsp:nvSpPr>
        <dsp:cNvPr id="0" name=""/>
        <dsp:cNvSpPr/>
      </dsp:nvSpPr>
      <dsp:spPr>
        <a:xfrm>
          <a:off x="7011637" y="1962632"/>
          <a:ext cx="1902243" cy="1207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অগ্রিম সুদ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047016" y="1998011"/>
        <a:ext cx="1831485" cy="1137166"/>
      </dsp:txXfrm>
    </dsp:sp>
    <dsp:sp modelId="{D1E422F6-F963-4145-9D62-5AA8303784A5}">
      <dsp:nvSpPr>
        <dsp:cNvPr id="0" name=""/>
        <dsp:cNvSpPr/>
      </dsp:nvSpPr>
      <dsp:spPr>
        <a:xfrm>
          <a:off x="5065849" y="3523000"/>
          <a:ext cx="5371097" cy="12079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CFFB7A-A1CD-4170-A3A8-3FDC408AC4B5}">
      <dsp:nvSpPr>
        <dsp:cNvPr id="0" name=""/>
        <dsp:cNvSpPr/>
      </dsp:nvSpPr>
      <dsp:spPr>
        <a:xfrm>
          <a:off x="5277210" y="3723793"/>
          <a:ext cx="5371097" cy="1207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EIR/APR=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3200" b="1" i="1" kern="1200" smtClean="0">
                      <a:latin typeface="Cambria Math"/>
                    </a:rPr>
                  </m:ctrlPr>
                </m:fPr>
                <m:num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𝟐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𝑵𝑪</m:t>
                  </m:r>
                </m:num>
                <m:den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(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𝑨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𝑪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)(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𝑵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+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𝟏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)</m:t>
                  </m:r>
                </m:den>
              </m:f>
              <m:r>
                <a:rPr lang="en-US" sz="32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32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312589" y="3759172"/>
        <a:ext cx="5300339" cy="113716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B0770B-B840-45A8-A195-8D2EE9D0E038}">
      <dsp:nvSpPr>
        <dsp:cNvPr id="0" name=""/>
        <dsp:cNvSpPr/>
      </dsp:nvSpPr>
      <dsp:spPr>
        <a:xfrm>
          <a:off x="3870523" y="1356311"/>
          <a:ext cx="2128242" cy="1012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0227"/>
              </a:lnTo>
              <a:lnTo>
                <a:pt x="2128242" y="690227"/>
              </a:lnTo>
              <a:lnTo>
                <a:pt x="2128242" y="101284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00318A-1C55-439E-A9F7-FD3DA57002F4}">
      <dsp:nvSpPr>
        <dsp:cNvPr id="0" name=""/>
        <dsp:cNvSpPr/>
      </dsp:nvSpPr>
      <dsp:spPr>
        <a:xfrm>
          <a:off x="1742281" y="1356311"/>
          <a:ext cx="2128242" cy="1012849"/>
        </a:xfrm>
        <a:custGeom>
          <a:avLst/>
          <a:gdLst/>
          <a:ahLst/>
          <a:cxnLst/>
          <a:rect l="0" t="0" r="0" b="0"/>
          <a:pathLst>
            <a:path>
              <a:moveTo>
                <a:pt x="2128242" y="0"/>
              </a:moveTo>
              <a:lnTo>
                <a:pt x="2128242" y="690227"/>
              </a:lnTo>
              <a:lnTo>
                <a:pt x="0" y="690227"/>
              </a:lnTo>
              <a:lnTo>
                <a:pt x="0" y="101284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F397E-494E-46D8-9750-3725B1D2C3F1}">
      <dsp:nvSpPr>
        <dsp:cNvPr id="0" name=""/>
        <dsp:cNvSpPr/>
      </dsp:nvSpPr>
      <dsp:spPr>
        <a:xfrm>
          <a:off x="2129234" y="334096"/>
          <a:ext cx="3482578" cy="1022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96278-815E-4683-915F-F5CB5809671C}">
      <dsp:nvSpPr>
        <dsp:cNvPr id="0" name=""/>
        <dsp:cNvSpPr/>
      </dsp:nvSpPr>
      <dsp:spPr>
        <a:xfrm>
          <a:off x="2516187" y="701701"/>
          <a:ext cx="3482578" cy="10222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প্রা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প্য বিলের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ব্যয় 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2546127" y="731641"/>
        <a:ext cx="3422698" cy="962334"/>
      </dsp:txXfrm>
    </dsp:sp>
    <dsp:sp modelId="{10C2E333-2348-4D72-BFB2-9A0F17DEFF96}">
      <dsp:nvSpPr>
        <dsp:cNvPr id="0" name=""/>
        <dsp:cNvSpPr/>
      </dsp:nvSpPr>
      <dsp:spPr>
        <a:xfrm>
          <a:off x="992" y="2369160"/>
          <a:ext cx="3482578" cy="114313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28491D-7024-49C5-9944-0E26C801B3E3}">
      <dsp:nvSpPr>
        <dsp:cNvPr id="0" name=""/>
        <dsp:cNvSpPr/>
      </dsp:nvSpPr>
      <dsp:spPr>
        <a:xfrm>
          <a:off x="387945" y="2736766"/>
          <a:ext cx="3482578" cy="114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বন্ধক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421426" y="2770247"/>
        <a:ext cx="3415616" cy="1076174"/>
      </dsp:txXfrm>
    </dsp:sp>
    <dsp:sp modelId="{9ACC006B-0A7A-4A7B-B4C6-6DFEDBAFE8A2}">
      <dsp:nvSpPr>
        <dsp:cNvPr id="0" name=""/>
        <dsp:cNvSpPr/>
      </dsp:nvSpPr>
      <dsp:spPr>
        <a:xfrm>
          <a:off x="4257476" y="2369160"/>
          <a:ext cx="3482578" cy="114313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5F2FC6-5868-4D2B-BE3E-CC909A590CD8}">
      <dsp:nvSpPr>
        <dsp:cNvPr id="0" name=""/>
        <dsp:cNvSpPr/>
      </dsp:nvSpPr>
      <dsp:spPr>
        <a:xfrm>
          <a:off x="4644429" y="2736766"/>
          <a:ext cx="3482578" cy="11431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ভাঙ্গানো</a:t>
          </a:r>
          <a:endParaRPr lang="en-US" sz="3200" b="1" kern="1200" dirty="0"/>
        </a:p>
      </dsp:txBody>
      <dsp:txXfrm>
        <a:off x="4677910" y="2770247"/>
        <a:ext cx="3415616" cy="107617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815921-76A3-4510-A463-9CDFE5FF157A}">
      <dsp:nvSpPr>
        <dsp:cNvPr id="0" name=""/>
        <dsp:cNvSpPr/>
      </dsp:nvSpPr>
      <dsp:spPr>
        <a:xfrm>
          <a:off x="4932632" y="942017"/>
          <a:ext cx="91440" cy="7465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7541"/>
              </a:lnTo>
              <a:lnTo>
                <a:pt x="82806" y="327541"/>
              </a:lnTo>
              <a:lnTo>
                <a:pt x="82806" y="746528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BF397E-494E-46D8-9750-3725B1D2C3F1}">
      <dsp:nvSpPr>
        <dsp:cNvPr id="0" name=""/>
        <dsp:cNvSpPr/>
      </dsp:nvSpPr>
      <dsp:spPr>
        <a:xfrm>
          <a:off x="3080041" y="266"/>
          <a:ext cx="3796622" cy="9417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96278-815E-4683-915F-F5CB5809671C}">
      <dsp:nvSpPr>
        <dsp:cNvPr id="0" name=""/>
        <dsp:cNvSpPr/>
      </dsp:nvSpPr>
      <dsp:spPr>
        <a:xfrm>
          <a:off x="3582575" y="477673"/>
          <a:ext cx="3796622" cy="9417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প্রা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প্য বিলের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বন্ধক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ব্যয় 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3610158" y="505256"/>
        <a:ext cx="3741456" cy="886585"/>
      </dsp:txXfrm>
    </dsp:sp>
    <dsp:sp modelId="{160E362B-73E1-4802-8355-E10A391FB337}">
      <dsp:nvSpPr>
        <dsp:cNvPr id="0" name=""/>
        <dsp:cNvSpPr/>
      </dsp:nvSpPr>
      <dsp:spPr>
        <a:xfrm>
          <a:off x="2590651" y="1688546"/>
          <a:ext cx="4849576" cy="137533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FB24C6-5022-4918-AEF9-1B6F6684A716}">
      <dsp:nvSpPr>
        <dsp:cNvPr id="0" name=""/>
        <dsp:cNvSpPr/>
      </dsp:nvSpPr>
      <dsp:spPr>
        <a:xfrm>
          <a:off x="3093185" y="2165953"/>
          <a:ext cx="4849576" cy="13753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itchFamily="2" charset="0"/>
              <a:cs typeface="NikoshBAN" pitchFamily="2" charset="0"/>
            </a:rPr>
            <a:t>EIR/EAR=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3200" b="1" i="1" kern="1200" smtClean="0">
                      <a:latin typeface="Cambria Math"/>
                    </a:rPr>
                  </m:ctrlPr>
                </m:fPr>
                <m:num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𝟏</m:t>
                  </m:r>
                </m:num>
                <m:den>
                  <m:f>
                    <m:fPr>
                      <m:ctrlPr>
                        <a:rPr lang="en-US" sz="32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</m:num>
                    <m:den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𝑹</m:t>
                      </m:r>
                    </m:den>
                  </m:f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−</m:t>
                  </m:r>
                  <m:f>
                    <m:fPr>
                      <m:ctrlPr>
                        <a:rPr lang="en-US" sz="3200" b="1" i="1" kern="1200" smtClean="0">
                          <a:latin typeface="Cambria Math"/>
                        </a:rPr>
                      </m:ctrlPr>
                    </m:fPr>
                    <m:num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</m:num>
                    <m:den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𝑵</m:t>
                      </m:r>
                    </m:den>
                  </m:f>
                </m:den>
              </m:f>
              <m:r>
                <a:rPr lang="en-US" sz="32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32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3133467" y="2206235"/>
        <a:ext cx="4769012" cy="129476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086E0-B82C-47B0-81BE-50AA5932B37A}">
      <dsp:nvSpPr>
        <dsp:cNvPr id="0" name=""/>
        <dsp:cNvSpPr/>
      </dsp:nvSpPr>
      <dsp:spPr>
        <a:xfrm>
          <a:off x="8896211" y="2017954"/>
          <a:ext cx="91440" cy="5407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076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48F705-62ED-4F2F-80E5-4B6DC826062F}">
      <dsp:nvSpPr>
        <dsp:cNvPr id="0" name=""/>
        <dsp:cNvSpPr/>
      </dsp:nvSpPr>
      <dsp:spPr>
        <a:xfrm>
          <a:off x="5934142" y="771749"/>
          <a:ext cx="3007788" cy="524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2059"/>
              </a:lnTo>
              <a:lnTo>
                <a:pt x="3007788" y="352059"/>
              </a:lnTo>
              <a:lnTo>
                <a:pt x="3007788" y="52431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BB9607-8EDB-45B1-AE5F-CB39B6723B00}">
      <dsp:nvSpPr>
        <dsp:cNvPr id="0" name=""/>
        <dsp:cNvSpPr/>
      </dsp:nvSpPr>
      <dsp:spPr>
        <a:xfrm>
          <a:off x="2781826" y="2017954"/>
          <a:ext cx="91440" cy="5407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076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E49837-A7A6-4DDD-A027-FD3ABCE67255}">
      <dsp:nvSpPr>
        <dsp:cNvPr id="0" name=""/>
        <dsp:cNvSpPr/>
      </dsp:nvSpPr>
      <dsp:spPr>
        <a:xfrm>
          <a:off x="2827546" y="771749"/>
          <a:ext cx="3106596" cy="524310"/>
        </a:xfrm>
        <a:custGeom>
          <a:avLst/>
          <a:gdLst/>
          <a:ahLst/>
          <a:cxnLst/>
          <a:rect l="0" t="0" r="0" b="0"/>
          <a:pathLst>
            <a:path>
              <a:moveTo>
                <a:pt x="3106596" y="0"/>
              </a:moveTo>
              <a:lnTo>
                <a:pt x="3106596" y="352059"/>
              </a:lnTo>
              <a:lnTo>
                <a:pt x="0" y="352059"/>
              </a:lnTo>
              <a:lnTo>
                <a:pt x="0" y="52431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BA008-3DFA-424F-A215-B1730A077923}">
      <dsp:nvSpPr>
        <dsp:cNvPr id="0" name=""/>
        <dsp:cNvSpPr/>
      </dsp:nvSpPr>
      <dsp:spPr>
        <a:xfrm>
          <a:off x="2299596" y="76396"/>
          <a:ext cx="7269092" cy="6953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CC9A5-E88C-4327-AD71-0CEEF669477E}">
      <dsp:nvSpPr>
        <dsp:cNvPr id="0" name=""/>
        <dsp:cNvSpPr/>
      </dsp:nvSpPr>
      <dsp:spPr>
        <a:xfrm>
          <a:off x="2506194" y="272664"/>
          <a:ext cx="7269092" cy="6953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প্রপ্য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বিল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বাট্রাকরন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/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ভাঙ্গানো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ব্যয়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2526560" y="293030"/>
        <a:ext cx="7228360" cy="654620"/>
      </dsp:txXfrm>
    </dsp:sp>
    <dsp:sp modelId="{E0D07997-CDC2-47AC-B72A-4F1B64221B65}">
      <dsp:nvSpPr>
        <dsp:cNvPr id="0" name=""/>
        <dsp:cNvSpPr/>
      </dsp:nvSpPr>
      <dsp:spPr>
        <a:xfrm>
          <a:off x="969646" y="1296059"/>
          <a:ext cx="3715800" cy="7218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D270B-0A65-4829-A2C3-1E867EEC23EB}">
      <dsp:nvSpPr>
        <dsp:cNvPr id="0" name=""/>
        <dsp:cNvSpPr/>
      </dsp:nvSpPr>
      <dsp:spPr>
        <a:xfrm>
          <a:off x="1176243" y="1492327"/>
          <a:ext cx="3715800" cy="7218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সরল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1197387" y="1513471"/>
        <a:ext cx="3673512" cy="679607"/>
      </dsp:txXfrm>
    </dsp:sp>
    <dsp:sp modelId="{AA8127E6-5BB4-4E00-9AD1-74D40DC6008D}">
      <dsp:nvSpPr>
        <dsp:cNvPr id="0" name=""/>
        <dsp:cNvSpPr/>
      </dsp:nvSpPr>
      <dsp:spPr>
        <a:xfrm>
          <a:off x="7575" y="2558724"/>
          <a:ext cx="5639941" cy="11807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1B2FD7-CDEE-4403-8BE2-756DBA530BF1}">
      <dsp:nvSpPr>
        <dsp:cNvPr id="0" name=""/>
        <dsp:cNvSpPr/>
      </dsp:nvSpPr>
      <dsp:spPr>
        <a:xfrm>
          <a:off x="214173" y="2754991"/>
          <a:ext cx="5639941" cy="11807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itchFamily="2" charset="0"/>
              <a:cs typeface="NikoshBAN" pitchFamily="2" charset="0"/>
            </a:rPr>
            <a:t>APR/EIR=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3200" b="1" i="1" kern="1200" smtClean="0">
                      <a:latin typeface="Cambria Math"/>
                    </a:rPr>
                  </m:ctrlPr>
                </m:fPr>
                <m:num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𝑵</m:t>
                  </m:r>
                  <m:r>
                    <a:rPr lang="en-US" sz="3200" b="1" i="1" kern="1200" smtClean="0">
                      <a:latin typeface="Cambria Math"/>
                    </a:rPr>
                    <m:t>𝑷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𝑪</m:t>
                  </m:r>
                </m:num>
                <m:den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𝑵</m:t>
                  </m:r>
                  <m:r>
                    <a:rPr lang="en-US" sz="3200" b="1" i="1" kern="1200" smtClean="0">
                      <a:latin typeface="Cambria Math"/>
                    </a:rPr>
                    <m:t>𝑷𝑨</m:t>
                  </m:r>
                </m:den>
              </m:f>
              <m:r>
                <a:rPr lang="en-US" sz="3200" b="1" i="1" kern="1200" smtClean="0">
                  <a:latin typeface="Cambria Math" panose="02040503050406030204" pitchFamily="18" charset="0"/>
                </a:rPr>
                <m:t>∗</m:t>
              </m:r>
              <m:f>
                <m:fPr>
                  <m:ctrlPr>
                    <a:rPr lang="en-US" sz="3200" b="1" i="1" kern="1200" smtClean="0">
                      <a:latin typeface="Cambria Math"/>
                    </a:rPr>
                  </m:ctrlPr>
                </m:fPr>
                <m:num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𝟑𝟔𝟎</m:t>
                  </m:r>
                </m:num>
                <m:den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𝑨𝑪𝑷</m:t>
                  </m:r>
                </m:den>
              </m:f>
              <m:r>
                <a:rPr lang="en-US" sz="32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32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248755" y="2789573"/>
        <a:ext cx="5570777" cy="1111541"/>
      </dsp:txXfrm>
    </dsp:sp>
    <dsp:sp modelId="{349761BE-9113-4B5B-8627-E83442C8ADC8}">
      <dsp:nvSpPr>
        <dsp:cNvPr id="0" name=""/>
        <dsp:cNvSpPr/>
      </dsp:nvSpPr>
      <dsp:spPr>
        <a:xfrm>
          <a:off x="7084031" y="1296059"/>
          <a:ext cx="3715800" cy="7218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D16829-65DA-490B-AD8C-CAD1AC6FDE71}">
      <dsp:nvSpPr>
        <dsp:cNvPr id="0" name=""/>
        <dsp:cNvSpPr/>
      </dsp:nvSpPr>
      <dsp:spPr>
        <a:xfrm>
          <a:off x="7290628" y="1492327"/>
          <a:ext cx="3715800" cy="7218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চক্রবৃদ্ধি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7311772" y="1513471"/>
        <a:ext cx="3673512" cy="679607"/>
      </dsp:txXfrm>
    </dsp:sp>
    <dsp:sp modelId="{09657BF0-B2CA-4273-BF20-D7D91AC172F9}">
      <dsp:nvSpPr>
        <dsp:cNvPr id="0" name=""/>
        <dsp:cNvSpPr/>
      </dsp:nvSpPr>
      <dsp:spPr>
        <a:xfrm>
          <a:off x="6060712" y="2558724"/>
          <a:ext cx="5762437" cy="11807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685EEC-AE3D-40A2-8217-087B44F8CC35}">
      <dsp:nvSpPr>
        <dsp:cNvPr id="0" name=""/>
        <dsp:cNvSpPr/>
      </dsp:nvSpPr>
      <dsp:spPr>
        <a:xfrm>
          <a:off x="6267310" y="2754991"/>
          <a:ext cx="5762437" cy="11807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EAR/EIR=</a:t>
          </a:r>
          <a14:m xmlns:a14="http://schemas.microsoft.com/office/drawing/2010/main">
            <m:oMath xmlns:m="http://schemas.openxmlformats.org/officeDocument/2006/math">
              <m:d>
                <m:dPr>
                  <m:begChr m:val="⌈"/>
                  <m:endChr m:val="⌉"/>
                  <m:ctrlPr>
                    <a:rPr lang="en-US" sz="3200" b="1" i="1" kern="1200" smtClean="0">
                      <a:latin typeface="Cambria Math"/>
                    </a:rPr>
                  </m:ctrlPr>
                </m:dPr>
                <m:e>
                  <m:sSup>
                    <m:sSupPr>
                      <m:ctrlPr>
                        <a:rPr lang="en-US" sz="3200" b="1" i="1" kern="1200" smtClean="0">
                          <a:latin typeface="Cambria Math"/>
                        </a:rPr>
                      </m:ctrlPr>
                    </m:sSupPr>
                    <m:e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en-US" sz="3200" b="1" i="1" kern="1200" smtClean="0">
                          <a:latin typeface="Cambria Math" panose="02040503050406030204" pitchFamily="18" charset="0"/>
                        </a:rPr>
                        <m:t>𝒏</m:t>
                      </m:r>
                    </m:sup>
                  </m:sSup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3200" b="1" i="1" kern="1200" smtClean="0">
                      <a:latin typeface="Cambria Math" panose="02040503050406030204" pitchFamily="18" charset="0"/>
                    </a:rPr>
                    <m:t>𝟏</m:t>
                  </m:r>
                </m:e>
              </m:d>
              <m:r>
                <a:rPr lang="en-US" sz="32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3200" b="1" i="1" kern="1200" smtClean="0">
                  <a:latin typeface="Cambria Math"/>
                </a:rPr>
                <m:t>𝟏𝟎𝟎</m:t>
              </m:r>
            </m:oMath>
          </a14:m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6301892" y="2789573"/>
        <a:ext cx="5693273" cy="11115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C7E1A7-8067-4EB8-9579-5F732AB0EC44}">
      <dsp:nvSpPr>
        <dsp:cNvPr id="0" name=""/>
        <dsp:cNvSpPr/>
      </dsp:nvSpPr>
      <dsp:spPr>
        <a:xfrm>
          <a:off x="10268318" y="4371250"/>
          <a:ext cx="91440" cy="737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724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675401-7312-4E2B-894D-6BFBC5FFCEE0}">
      <dsp:nvSpPr>
        <dsp:cNvPr id="0" name=""/>
        <dsp:cNvSpPr/>
      </dsp:nvSpPr>
      <dsp:spPr>
        <a:xfrm>
          <a:off x="10268318" y="2786699"/>
          <a:ext cx="91440" cy="737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724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1016CB-4CAB-433B-B5BA-5CF03B3923C0}">
      <dsp:nvSpPr>
        <dsp:cNvPr id="0" name=""/>
        <dsp:cNvSpPr/>
      </dsp:nvSpPr>
      <dsp:spPr>
        <a:xfrm>
          <a:off x="7288328" y="1202147"/>
          <a:ext cx="3025709" cy="737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410"/>
              </a:lnTo>
              <a:lnTo>
                <a:pt x="3025709" y="502410"/>
              </a:lnTo>
              <a:lnTo>
                <a:pt x="3025709" y="737244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267FB-23EF-48FD-8973-9EF1AC4022D0}">
      <dsp:nvSpPr>
        <dsp:cNvPr id="0" name=""/>
        <dsp:cNvSpPr/>
      </dsp:nvSpPr>
      <dsp:spPr>
        <a:xfrm>
          <a:off x="7242608" y="4371250"/>
          <a:ext cx="91440" cy="737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724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06F50A-8B81-40C6-85E0-6666F715ED49}">
      <dsp:nvSpPr>
        <dsp:cNvPr id="0" name=""/>
        <dsp:cNvSpPr/>
      </dsp:nvSpPr>
      <dsp:spPr>
        <a:xfrm>
          <a:off x="4262619" y="2786699"/>
          <a:ext cx="3025709" cy="737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2410"/>
              </a:lnTo>
              <a:lnTo>
                <a:pt x="3025709" y="502410"/>
              </a:lnTo>
              <a:lnTo>
                <a:pt x="3025709" y="73724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7B5AE6-FBD3-4FCA-8E1F-692AC485818B}">
      <dsp:nvSpPr>
        <dsp:cNvPr id="0" name=""/>
        <dsp:cNvSpPr/>
      </dsp:nvSpPr>
      <dsp:spPr>
        <a:xfrm>
          <a:off x="4216899" y="4371250"/>
          <a:ext cx="91440" cy="737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724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77E664-30DC-4D7D-A434-D315D1A880BE}">
      <dsp:nvSpPr>
        <dsp:cNvPr id="0" name=""/>
        <dsp:cNvSpPr/>
      </dsp:nvSpPr>
      <dsp:spPr>
        <a:xfrm>
          <a:off x="4216899" y="2786699"/>
          <a:ext cx="91440" cy="737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724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1A2491-CC4D-4EBD-8359-077BF06E095E}">
      <dsp:nvSpPr>
        <dsp:cNvPr id="0" name=""/>
        <dsp:cNvSpPr/>
      </dsp:nvSpPr>
      <dsp:spPr>
        <a:xfrm>
          <a:off x="1191189" y="4371250"/>
          <a:ext cx="91440" cy="7372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7244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5BB7D4-6C73-4673-AA73-3B0EE3BE28F1}">
      <dsp:nvSpPr>
        <dsp:cNvPr id="0" name=""/>
        <dsp:cNvSpPr/>
      </dsp:nvSpPr>
      <dsp:spPr>
        <a:xfrm>
          <a:off x="1236909" y="2786699"/>
          <a:ext cx="3025709" cy="737244"/>
        </a:xfrm>
        <a:custGeom>
          <a:avLst/>
          <a:gdLst/>
          <a:ahLst/>
          <a:cxnLst/>
          <a:rect l="0" t="0" r="0" b="0"/>
          <a:pathLst>
            <a:path>
              <a:moveTo>
                <a:pt x="3025709" y="0"/>
              </a:moveTo>
              <a:lnTo>
                <a:pt x="3025709" y="502410"/>
              </a:lnTo>
              <a:lnTo>
                <a:pt x="0" y="502410"/>
              </a:lnTo>
              <a:lnTo>
                <a:pt x="0" y="737244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82E16E-7DE9-4610-8DF9-5F04CF91ED4E}">
      <dsp:nvSpPr>
        <dsp:cNvPr id="0" name=""/>
        <dsp:cNvSpPr/>
      </dsp:nvSpPr>
      <dsp:spPr>
        <a:xfrm>
          <a:off x="4262619" y="1202147"/>
          <a:ext cx="3025709" cy="737244"/>
        </a:xfrm>
        <a:custGeom>
          <a:avLst/>
          <a:gdLst/>
          <a:ahLst/>
          <a:cxnLst/>
          <a:rect l="0" t="0" r="0" b="0"/>
          <a:pathLst>
            <a:path>
              <a:moveTo>
                <a:pt x="3025709" y="0"/>
              </a:moveTo>
              <a:lnTo>
                <a:pt x="3025709" y="502410"/>
              </a:lnTo>
              <a:lnTo>
                <a:pt x="0" y="502410"/>
              </a:lnTo>
              <a:lnTo>
                <a:pt x="0" y="737244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DEA3F6-57D2-40C3-824E-414CEC6AC52A}">
      <dsp:nvSpPr>
        <dsp:cNvPr id="0" name=""/>
        <dsp:cNvSpPr/>
      </dsp:nvSpPr>
      <dsp:spPr>
        <a:xfrm>
          <a:off x="6057133" y="354840"/>
          <a:ext cx="2462389" cy="8473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986663-66F8-4BDC-98D7-BC477BC5CAE0}">
      <dsp:nvSpPr>
        <dsp:cNvPr id="0" name=""/>
        <dsp:cNvSpPr/>
      </dsp:nvSpPr>
      <dsp:spPr>
        <a:xfrm>
          <a:off x="6338793" y="622417"/>
          <a:ext cx="2462389" cy="847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স্বল্প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মেয়াদী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নের উৎস</a:t>
          </a:r>
          <a:endParaRPr lang="en-US" sz="3200" b="1" kern="1200" dirty="0"/>
        </a:p>
      </dsp:txBody>
      <dsp:txXfrm>
        <a:off x="6363610" y="647234"/>
        <a:ext cx="2412755" cy="797672"/>
      </dsp:txXfrm>
    </dsp:sp>
    <dsp:sp modelId="{BF1B8318-2039-4D8F-AB81-18A0B435A35F}">
      <dsp:nvSpPr>
        <dsp:cNvPr id="0" name=""/>
        <dsp:cNvSpPr/>
      </dsp:nvSpPr>
      <dsp:spPr>
        <a:xfrm>
          <a:off x="3031424" y="1939392"/>
          <a:ext cx="2462389" cy="8473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DF51E4-194B-4444-9754-4BFDE21E74E6}">
      <dsp:nvSpPr>
        <dsp:cNvPr id="0" name=""/>
        <dsp:cNvSpPr/>
      </dsp:nvSpPr>
      <dsp:spPr>
        <a:xfrm>
          <a:off x="3313084" y="2206969"/>
          <a:ext cx="2462389" cy="847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অপ্রাতিষ্ঠানিক</a:t>
          </a:r>
          <a:endParaRPr lang="en-US" sz="3200" b="1" kern="1200" dirty="0"/>
        </a:p>
      </dsp:txBody>
      <dsp:txXfrm>
        <a:off x="3337901" y="2231786"/>
        <a:ext cx="2412755" cy="797672"/>
      </dsp:txXfrm>
    </dsp:sp>
    <dsp:sp modelId="{712F5A6C-8B2D-48DA-9F3A-552452C26FEE}">
      <dsp:nvSpPr>
        <dsp:cNvPr id="0" name=""/>
        <dsp:cNvSpPr/>
      </dsp:nvSpPr>
      <dsp:spPr>
        <a:xfrm>
          <a:off x="5714" y="3523944"/>
          <a:ext cx="2462389" cy="84730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D67500-7CC3-44B8-A6AC-00B09534F75F}">
      <dsp:nvSpPr>
        <dsp:cNvPr id="0" name=""/>
        <dsp:cNvSpPr/>
      </dsp:nvSpPr>
      <dsp:spPr>
        <a:xfrm>
          <a:off x="287374" y="3791520"/>
          <a:ext cx="2462389" cy="847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ক্রেতা হতে</a:t>
          </a:r>
          <a:endParaRPr lang="en-US" sz="3200" b="1" kern="1200" dirty="0"/>
        </a:p>
      </dsp:txBody>
      <dsp:txXfrm>
        <a:off x="312191" y="3816337"/>
        <a:ext cx="2412755" cy="797672"/>
      </dsp:txXfrm>
    </dsp:sp>
    <dsp:sp modelId="{B91CFE72-8659-4417-B7F5-176AEEAC98DE}">
      <dsp:nvSpPr>
        <dsp:cNvPr id="0" name=""/>
        <dsp:cNvSpPr/>
      </dsp:nvSpPr>
      <dsp:spPr>
        <a:xfrm>
          <a:off x="5714" y="5108495"/>
          <a:ext cx="2462389" cy="84730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640BAC-707A-4724-8F44-4CD68615275F}">
      <dsp:nvSpPr>
        <dsp:cNvPr id="0" name=""/>
        <dsp:cNvSpPr/>
      </dsp:nvSpPr>
      <dsp:spPr>
        <a:xfrm>
          <a:off x="287374" y="5376072"/>
          <a:ext cx="2462389" cy="847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অগ্রীম</a:t>
          </a:r>
          <a:endParaRPr lang="en-US" sz="3200" b="1" kern="1200" dirty="0"/>
        </a:p>
      </dsp:txBody>
      <dsp:txXfrm>
        <a:off x="312191" y="5400889"/>
        <a:ext cx="2412755" cy="797672"/>
      </dsp:txXfrm>
    </dsp:sp>
    <dsp:sp modelId="{E0FD2775-977E-4E1A-A89E-6DA5535A58F4}">
      <dsp:nvSpPr>
        <dsp:cNvPr id="0" name=""/>
        <dsp:cNvSpPr/>
      </dsp:nvSpPr>
      <dsp:spPr>
        <a:xfrm>
          <a:off x="3031424" y="3523944"/>
          <a:ext cx="2462389" cy="84730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A4B388-719D-4D05-AAE1-DE87E76D718E}">
      <dsp:nvSpPr>
        <dsp:cNvPr id="0" name=""/>
        <dsp:cNvSpPr/>
      </dsp:nvSpPr>
      <dsp:spPr>
        <a:xfrm>
          <a:off x="3313084" y="3791520"/>
          <a:ext cx="2462389" cy="847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বিক্রেতা হতে</a:t>
          </a:r>
          <a:endParaRPr lang="en-US" sz="3200" b="1" kern="1200" dirty="0"/>
        </a:p>
      </dsp:txBody>
      <dsp:txXfrm>
        <a:off x="3337901" y="3816337"/>
        <a:ext cx="2412755" cy="797672"/>
      </dsp:txXfrm>
    </dsp:sp>
    <dsp:sp modelId="{BE1A19C4-CDC7-45BE-B5C3-3CCEFF2AB56B}">
      <dsp:nvSpPr>
        <dsp:cNvPr id="0" name=""/>
        <dsp:cNvSpPr/>
      </dsp:nvSpPr>
      <dsp:spPr>
        <a:xfrm>
          <a:off x="3031424" y="5108495"/>
          <a:ext cx="2462389" cy="84730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C03F93-6DDB-4E7B-BB40-EACBA415E198}">
      <dsp:nvSpPr>
        <dsp:cNvPr id="0" name=""/>
        <dsp:cNvSpPr/>
      </dsp:nvSpPr>
      <dsp:spPr>
        <a:xfrm>
          <a:off x="3313084" y="5376072"/>
          <a:ext cx="2462389" cy="847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ব্যবসায়িক ঋন</a:t>
          </a:r>
          <a:endParaRPr lang="en-US" sz="3200" b="1" kern="1200" dirty="0"/>
        </a:p>
      </dsp:txBody>
      <dsp:txXfrm>
        <a:off x="3337901" y="5400889"/>
        <a:ext cx="2412755" cy="797672"/>
      </dsp:txXfrm>
    </dsp:sp>
    <dsp:sp modelId="{4EE4F18F-D67C-4C8D-BB11-6B3E145AE8D6}">
      <dsp:nvSpPr>
        <dsp:cNvPr id="0" name=""/>
        <dsp:cNvSpPr/>
      </dsp:nvSpPr>
      <dsp:spPr>
        <a:xfrm>
          <a:off x="6057133" y="3523944"/>
          <a:ext cx="2462389" cy="84730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3776E3-1220-4569-B910-374C49DF04A0}">
      <dsp:nvSpPr>
        <dsp:cNvPr id="0" name=""/>
        <dsp:cNvSpPr/>
      </dsp:nvSpPr>
      <dsp:spPr>
        <a:xfrm>
          <a:off x="6338793" y="3791520"/>
          <a:ext cx="2462389" cy="847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অন্যান্য</a:t>
          </a:r>
          <a:r>
            <a:rPr lang="en-US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হতে</a:t>
          </a:r>
          <a:endParaRPr lang="en-US" sz="3200" b="1" kern="1200" dirty="0"/>
        </a:p>
      </dsp:txBody>
      <dsp:txXfrm>
        <a:off x="6363610" y="3816337"/>
        <a:ext cx="2412755" cy="797672"/>
      </dsp:txXfrm>
    </dsp:sp>
    <dsp:sp modelId="{2CCCD997-799C-44AC-A0DE-2B0900A4EF6D}">
      <dsp:nvSpPr>
        <dsp:cNvPr id="0" name=""/>
        <dsp:cNvSpPr/>
      </dsp:nvSpPr>
      <dsp:spPr>
        <a:xfrm>
          <a:off x="6057133" y="5108495"/>
          <a:ext cx="2462389" cy="84730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751A8F-B2CC-4284-B9F1-12010EAE389E}">
      <dsp:nvSpPr>
        <dsp:cNvPr id="0" name=""/>
        <dsp:cNvSpPr/>
      </dsp:nvSpPr>
      <dsp:spPr>
        <a:xfrm>
          <a:off x="6338793" y="5376072"/>
          <a:ext cx="2462389" cy="847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বকেয়া</a:t>
          </a:r>
          <a:endParaRPr lang="en-US" sz="3200" b="1" kern="1200" dirty="0"/>
        </a:p>
      </dsp:txBody>
      <dsp:txXfrm>
        <a:off x="6363610" y="5400889"/>
        <a:ext cx="2412755" cy="797672"/>
      </dsp:txXfrm>
    </dsp:sp>
    <dsp:sp modelId="{A230A530-E52C-46D2-851B-B1F8FABAD2C7}">
      <dsp:nvSpPr>
        <dsp:cNvPr id="0" name=""/>
        <dsp:cNvSpPr/>
      </dsp:nvSpPr>
      <dsp:spPr>
        <a:xfrm>
          <a:off x="9082843" y="1939392"/>
          <a:ext cx="2462389" cy="8473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445DB2-908C-4EC8-9672-0C40BB19920D}">
      <dsp:nvSpPr>
        <dsp:cNvPr id="0" name=""/>
        <dsp:cNvSpPr/>
      </dsp:nvSpPr>
      <dsp:spPr>
        <a:xfrm>
          <a:off x="9364503" y="2206969"/>
          <a:ext cx="2462389" cy="847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প্রাতিষ্ঠানিক</a:t>
          </a:r>
          <a:endParaRPr lang="en-US" sz="3200" b="1" kern="1200" dirty="0"/>
        </a:p>
      </dsp:txBody>
      <dsp:txXfrm>
        <a:off x="9389320" y="2231786"/>
        <a:ext cx="2412755" cy="797672"/>
      </dsp:txXfrm>
    </dsp:sp>
    <dsp:sp modelId="{3EF10032-BACD-447E-AA7F-6024CB2FAAC6}">
      <dsp:nvSpPr>
        <dsp:cNvPr id="0" name=""/>
        <dsp:cNvSpPr/>
      </dsp:nvSpPr>
      <dsp:spPr>
        <a:xfrm>
          <a:off x="9082843" y="3523944"/>
          <a:ext cx="2462389" cy="84730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47A93C-D241-4911-AA2E-4A586F1391AE}">
      <dsp:nvSpPr>
        <dsp:cNvPr id="0" name=""/>
        <dsp:cNvSpPr/>
      </dsp:nvSpPr>
      <dsp:spPr>
        <a:xfrm>
          <a:off x="9364503" y="3791520"/>
          <a:ext cx="2462389" cy="847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ব্যাংক</a:t>
          </a:r>
          <a:endParaRPr lang="en-US" sz="3200" b="1" kern="1200" dirty="0"/>
        </a:p>
      </dsp:txBody>
      <dsp:txXfrm>
        <a:off x="9389320" y="3816337"/>
        <a:ext cx="2412755" cy="797672"/>
      </dsp:txXfrm>
    </dsp:sp>
    <dsp:sp modelId="{E02599EB-498C-422E-AD19-298EFEFBFFFF}">
      <dsp:nvSpPr>
        <dsp:cNvPr id="0" name=""/>
        <dsp:cNvSpPr/>
      </dsp:nvSpPr>
      <dsp:spPr>
        <a:xfrm>
          <a:off x="9082843" y="5108495"/>
          <a:ext cx="2462389" cy="84730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FB3BC0-5090-401A-B1D7-6578FDC206D0}">
      <dsp:nvSpPr>
        <dsp:cNvPr id="0" name=""/>
        <dsp:cNvSpPr/>
      </dsp:nvSpPr>
      <dsp:spPr>
        <a:xfrm>
          <a:off x="9364503" y="5376072"/>
          <a:ext cx="2462389" cy="847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latin typeface="NikoshBAN" pitchFamily="2" charset="0"/>
              <a:cs typeface="NikoshBAN" pitchFamily="2" charset="0"/>
            </a:rPr>
            <a:t>ব্যাংক</a:t>
          </a:r>
          <a:r>
            <a:rPr lang="en-US" sz="24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bn-IN" sz="2400" b="1" kern="1200" dirty="0">
              <a:latin typeface="NikoshBAN" pitchFamily="2" charset="0"/>
              <a:cs typeface="NikoshBAN" pitchFamily="2" charset="0"/>
            </a:rPr>
            <a:t>ঋন</a:t>
          </a:r>
          <a:endParaRPr lang="en-US" sz="2400" b="1" kern="1200" dirty="0">
            <a:latin typeface="NikoshBAN" pitchFamily="2" charset="0"/>
            <a:cs typeface="NikoshBAN" pitchFamily="2" charset="0"/>
          </a:endParaRPr>
        </a:p>
      </dsp:txBody>
      <dsp:txXfrm>
        <a:off x="9389320" y="5400889"/>
        <a:ext cx="2412755" cy="797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3469C-8C97-4D34-BF5B-CA00F62CA23B}">
      <dsp:nvSpPr>
        <dsp:cNvPr id="0" name=""/>
        <dsp:cNvSpPr/>
      </dsp:nvSpPr>
      <dsp:spPr>
        <a:xfrm>
          <a:off x="9209082" y="1975297"/>
          <a:ext cx="997053" cy="367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609"/>
              </a:lnTo>
              <a:lnTo>
                <a:pt x="997053" y="250609"/>
              </a:lnTo>
              <a:lnTo>
                <a:pt x="997053" y="36774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850DC-9F03-4654-976D-521F03FED1C9}">
      <dsp:nvSpPr>
        <dsp:cNvPr id="0" name=""/>
        <dsp:cNvSpPr/>
      </dsp:nvSpPr>
      <dsp:spPr>
        <a:xfrm>
          <a:off x="8097905" y="1975297"/>
          <a:ext cx="1111177" cy="367747"/>
        </a:xfrm>
        <a:custGeom>
          <a:avLst/>
          <a:gdLst/>
          <a:ahLst/>
          <a:cxnLst/>
          <a:rect l="0" t="0" r="0" b="0"/>
          <a:pathLst>
            <a:path>
              <a:moveTo>
                <a:pt x="1111177" y="0"/>
              </a:moveTo>
              <a:lnTo>
                <a:pt x="1111177" y="250609"/>
              </a:lnTo>
              <a:lnTo>
                <a:pt x="0" y="250609"/>
              </a:lnTo>
              <a:lnTo>
                <a:pt x="0" y="36774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BD8940-ED5E-4D71-8006-996EFF63504D}">
      <dsp:nvSpPr>
        <dsp:cNvPr id="0" name=""/>
        <dsp:cNvSpPr/>
      </dsp:nvSpPr>
      <dsp:spPr>
        <a:xfrm>
          <a:off x="6493925" y="804617"/>
          <a:ext cx="2715157" cy="367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609"/>
              </a:lnTo>
              <a:lnTo>
                <a:pt x="2715157" y="250609"/>
              </a:lnTo>
              <a:lnTo>
                <a:pt x="2715157" y="36774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1681C2-41A6-4D19-9392-8D1F805EB7A6}">
      <dsp:nvSpPr>
        <dsp:cNvPr id="0" name=""/>
        <dsp:cNvSpPr/>
      </dsp:nvSpPr>
      <dsp:spPr>
        <a:xfrm>
          <a:off x="8941799" y="4316656"/>
          <a:ext cx="565006" cy="367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609"/>
              </a:lnTo>
              <a:lnTo>
                <a:pt x="565006" y="250609"/>
              </a:lnTo>
              <a:lnTo>
                <a:pt x="565006" y="36774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4A5C0-B1FE-4D56-B464-A844F525B3A1}">
      <dsp:nvSpPr>
        <dsp:cNvPr id="0" name=""/>
        <dsp:cNvSpPr/>
      </dsp:nvSpPr>
      <dsp:spPr>
        <a:xfrm>
          <a:off x="8376793" y="4316656"/>
          <a:ext cx="565006" cy="367747"/>
        </a:xfrm>
        <a:custGeom>
          <a:avLst/>
          <a:gdLst/>
          <a:ahLst/>
          <a:cxnLst/>
          <a:rect l="0" t="0" r="0" b="0"/>
          <a:pathLst>
            <a:path>
              <a:moveTo>
                <a:pt x="565006" y="0"/>
              </a:moveTo>
              <a:lnTo>
                <a:pt x="565006" y="250609"/>
              </a:lnTo>
              <a:lnTo>
                <a:pt x="0" y="250609"/>
              </a:lnTo>
              <a:lnTo>
                <a:pt x="0" y="36774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056A4C-12C4-4816-875F-28204F4E06B1}">
      <dsp:nvSpPr>
        <dsp:cNvPr id="0" name=""/>
        <dsp:cNvSpPr/>
      </dsp:nvSpPr>
      <dsp:spPr>
        <a:xfrm>
          <a:off x="5977319" y="3145976"/>
          <a:ext cx="2964480" cy="367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609"/>
              </a:lnTo>
              <a:lnTo>
                <a:pt x="2964480" y="250609"/>
              </a:lnTo>
              <a:lnTo>
                <a:pt x="2964480" y="36774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CB8EF1-1606-43F7-AE6C-D8844852E7BA}">
      <dsp:nvSpPr>
        <dsp:cNvPr id="0" name=""/>
        <dsp:cNvSpPr/>
      </dsp:nvSpPr>
      <dsp:spPr>
        <a:xfrm>
          <a:off x="6314494" y="4316656"/>
          <a:ext cx="565006" cy="367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609"/>
              </a:lnTo>
              <a:lnTo>
                <a:pt x="565006" y="250609"/>
              </a:lnTo>
              <a:lnTo>
                <a:pt x="565006" y="36774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2B434-DA0D-4870-B48C-A9673C012A67}">
      <dsp:nvSpPr>
        <dsp:cNvPr id="0" name=""/>
        <dsp:cNvSpPr/>
      </dsp:nvSpPr>
      <dsp:spPr>
        <a:xfrm>
          <a:off x="5749487" y="4316656"/>
          <a:ext cx="565006" cy="367747"/>
        </a:xfrm>
        <a:custGeom>
          <a:avLst/>
          <a:gdLst/>
          <a:ahLst/>
          <a:cxnLst/>
          <a:rect l="0" t="0" r="0" b="0"/>
          <a:pathLst>
            <a:path>
              <a:moveTo>
                <a:pt x="565006" y="0"/>
              </a:moveTo>
              <a:lnTo>
                <a:pt x="565006" y="250609"/>
              </a:lnTo>
              <a:lnTo>
                <a:pt x="0" y="250609"/>
              </a:lnTo>
              <a:lnTo>
                <a:pt x="0" y="36774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79130-413D-4ABE-953C-4D3BFDEA9B3D}">
      <dsp:nvSpPr>
        <dsp:cNvPr id="0" name=""/>
        <dsp:cNvSpPr/>
      </dsp:nvSpPr>
      <dsp:spPr>
        <a:xfrm>
          <a:off x="5977319" y="3145976"/>
          <a:ext cx="337174" cy="367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609"/>
              </a:lnTo>
              <a:lnTo>
                <a:pt x="337174" y="250609"/>
              </a:lnTo>
              <a:lnTo>
                <a:pt x="337174" y="36774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55E809-DBFE-4550-95B0-3BB97A329725}">
      <dsp:nvSpPr>
        <dsp:cNvPr id="0" name=""/>
        <dsp:cNvSpPr/>
      </dsp:nvSpPr>
      <dsp:spPr>
        <a:xfrm>
          <a:off x="3350014" y="4316656"/>
          <a:ext cx="565006" cy="367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609"/>
              </a:lnTo>
              <a:lnTo>
                <a:pt x="565006" y="250609"/>
              </a:lnTo>
              <a:lnTo>
                <a:pt x="565006" y="36774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9C74B9-8484-4E8A-B97D-8C25072C1960}">
      <dsp:nvSpPr>
        <dsp:cNvPr id="0" name=""/>
        <dsp:cNvSpPr/>
      </dsp:nvSpPr>
      <dsp:spPr>
        <a:xfrm>
          <a:off x="2785007" y="4316656"/>
          <a:ext cx="565006" cy="367747"/>
        </a:xfrm>
        <a:custGeom>
          <a:avLst/>
          <a:gdLst/>
          <a:ahLst/>
          <a:cxnLst/>
          <a:rect l="0" t="0" r="0" b="0"/>
          <a:pathLst>
            <a:path>
              <a:moveTo>
                <a:pt x="565006" y="0"/>
              </a:moveTo>
              <a:lnTo>
                <a:pt x="565006" y="250609"/>
              </a:lnTo>
              <a:lnTo>
                <a:pt x="0" y="250609"/>
              </a:lnTo>
              <a:lnTo>
                <a:pt x="0" y="36774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A0015F-FAF1-4615-9FE5-9E64E58EEAB6}">
      <dsp:nvSpPr>
        <dsp:cNvPr id="0" name=""/>
        <dsp:cNvSpPr/>
      </dsp:nvSpPr>
      <dsp:spPr>
        <a:xfrm>
          <a:off x="3350014" y="3145976"/>
          <a:ext cx="2627305" cy="367747"/>
        </a:xfrm>
        <a:custGeom>
          <a:avLst/>
          <a:gdLst/>
          <a:ahLst/>
          <a:cxnLst/>
          <a:rect l="0" t="0" r="0" b="0"/>
          <a:pathLst>
            <a:path>
              <a:moveTo>
                <a:pt x="2627305" y="0"/>
              </a:moveTo>
              <a:lnTo>
                <a:pt x="2627305" y="250609"/>
              </a:lnTo>
              <a:lnTo>
                <a:pt x="0" y="250609"/>
              </a:lnTo>
              <a:lnTo>
                <a:pt x="0" y="36774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2BEB6C-A0F5-4999-8B69-F168C5684D9B}">
      <dsp:nvSpPr>
        <dsp:cNvPr id="0" name=""/>
        <dsp:cNvSpPr/>
      </dsp:nvSpPr>
      <dsp:spPr>
        <a:xfrm>
          <a:off x="3778767" y="1975297"/>
          <a:ext cx="2198552" cy="3677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609"/>
              </a:lnTo>
              <a:lnTo>
                <a:pt x="2198552" y="250609"/>
              </a:lnTo>
              <a:lnTo>
                <a:pt x="2198552" y="36774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4D82BE-7925-4B6E-812C-D1102E9A0CB7}">
      <dsp:nvSpPr>
        <dsp:cNvPr id="0" name=""/>
        <dsp:cNvSpPr/>
      </dsp:nvSpPr>
      <dsp:spPr>
        <a:xfrm>
          <a:off x="3684536" y="1975297"/>
          <a:ext cx="91440" cy="367747"/>
        </a:xfrm>
        <a:custGeom>
          <a:avLst/>
          <a:gdLst/>
          <a:ahLst/>
          <a:cxnLst/>
          <a:rect l="0" t="0" r="0" b="0"/>
          <a:pathLst>
            <a:path>
              <a:moveTo>
                <a:pt x="94231" y="0"/>
              </a:moveTo>
              <a:lnTo>
                <a:pt x="94231" y="250609"/>
              </a:lnTo>
              <a:lnTo>
                <a:pt x="45720" y="250609"/>
              </a:lnTo>
              <a:lnTo>
                <a:pt x="45720" y="36774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A2ABD7-A57F-49C8-B621-ECE9B7096DC3}">
      <dsp:nvSpPr>
        <dsp:cNvPr id="0" name=""/>
        <dsp:cNvSpPr/>
      </dsp:nvSpPr>
      <dsp:spPr>
        <a:xfrm>
          <a:off x="1531704" y="1975297"/>
          <a:ext cx="2247063" cy="367747"/>
        </a:xfrm>
        <a:custGeom>
          <a:avLst/>
          <a:gdLst/>
          <a:ahLst/>
          <a:cxnLst/>
          <a:rect l="0" t="0" r="0" b="0"/>
          <a:pathLst>
            <a:path>
              <a:moveTo>
                <a:pt x="2247063" y="0"/>
              </a:moveTo>
              <a:lnTo>
                <a:pt x="2247063" y="250609"/>
              </a:lnTo>
              <a:lnTo>
                <a:pt x="0" y="250609"/>
              </a:lnTo>
              <a:lnTo>
                <a:pt x="0" y="36774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CB898D-E975-4A39-A41F-5CE77461E7EE}">
      <dsp:nvSpPr>
        <dsp:cNvPr id="0" name=""/>
        <dsp:cNvSpPr/>
      </dsp:nvSpPr>
      <dsp:spPr>
        <a:xfrm>
          <a:off x="3778767" y="804617"/>
          <a:ext cx="2715157" cy="367747"/>
        </a:xfrm>
        <a:custGeom>
          <a:avLst/>
          <a:gdLst/>
          <a:ahLst/>
          <a:cxnLst/>
          <a:rect l="0" t="0" r="0" b="0"/>
          <a:pathLst>
            <a:path>
              <a:moveTo>
                <a:pt x="2715157" y="0"/>
              </a:moveTo>
              <a:lnTo>
                <a:pt x="2715157" y="250609"/>
              </a:lnTo>
              <a:lnTo>
                <a:pt x="0" y="250609"/>
              </a:lnTo>
              <a:lnTo>
                <a:pt x="0" y="36774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DCCC74-37B6-4B8A-8B1E-294E83FA9209}">
      <dsp:nvSpPr>
        <dsp:cNvPr id="0" name=""/>
        <dsp:cNvSpPr/>
      </dsp:nvSpPr>
      <dsp:spPr>
        <a:xfrm>
          <a:off x="5331582" y="1684"/>
          <a:ext cx="2324685" cy="8029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3D5CE7-DA95-4AA5-ADC6-87C1270CBCC8}">
      <dsp:nvSpPr>
        <dsp:cNvPr id="0" name=""/>
        <dsp:cNvSpPr/>
      </dsp:nvSpPr>
      <dsp:spPr>
        <a:xfrm>
          <a:off x="5472078" y="135155"/>
          <a:ext cx="2324685" cy="802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ব্যাংক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ঋন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495595" y="158672"/>
        <a:ext cx="2277651" cy="755898"/>
      </dsp:txXfrm>
    </dsp:sp>
    <dsp:sp modelId="{8BDA635E-BAD7-4537-A53C-898D26792771}">
      <dsp:nvSpPr>
        <dsp:cNvPr id="0" name=""/>
        <dsp:cNvSpPr/>
      </dsp:nvSpPr>
      <dsp:spPr>
        <a:xfrm>
          <a:off x="2448630" y="1172364"/>
          <a:ext cx="2660273" cy="8029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3BE0F1-EB14-4FC0-84D6-4C668B0E084E}">
      <dsp:nvSpPr>
        <dsp:cNvPr id="0" name=""/>
        <dsp:cNvSpPr/>
      </dsp:nvSpPr>
      <dsp:spPr>
        <a:xfrm>
          <a:off x="2589126" y="1305835"/>
          <a:ext cx="2660273" cy="802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জামানতবিহীন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612643" y="1329352"/>
        <a:ext cx="2613239" cy="755898"/>
      </dsp:txXfrm>
    </dsp:sp>
    <dsp:sp modelId="{412E5D71-A1E6-4BD9-A130-1ABA6EE36397}">
      <dsp:nvSpPr>
        <dsp:cNvPr id="0" name=""/>
        <dsp:cNvSpPr/>
      </dsp:nvSpPr>
      <dsp:spPr>
        <a:xfrm>
          <a:off x="597179" y="2343044"/>
          <a:ext cx="1869049" cy="8029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662AE8-F5BE-40F7-A9F0-70CF49374DC3}">
      <dsp:nvSpPr>
        <dsp:cNvPr id="0" name=""/>
        <dsp:cNvSpPr/>
      </dsp:nvSpPr>
      <dsp:spPr>
        <a:xfrm>
          <a:off x="737675" y="2476515"/>
          <a:ext cx="1869049" cy="802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ব্যানিজ্যপত্র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61192" y="2500032"/>
        <a:ext cx="1822015" cy="755898"/>
      </dsp:txXfrm>
    </dsp:sp>
    <dsp:sp modelId="{9746C921-9E1B-49CA-B4C4-8B20F8A7C42D}">
      <dsp:nvSpPr>
        <dsp:cNvPr id="0" name=""/>
        <dsp:cNvSpPr/>
      </dsp:nvSpPr>
      <dsp:spPr>
        <a:xfrm>
          <a:off x="2747220" y="2343044"/>
          <a:ext cx="1966071" cy="8029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3C8BCA-D729-4826-AA91-FFA913C6D87F}">
      <dsp:nvSpPr>
        <dsp:cNvPr id="0" name=""/>
        <dsp:cNvSpPr/>
      </dsp:nvSpPr>
      <dsp:spPr>
        <a:xfrm>
          <a:off x="2887716" y="2476515"/>
          <a:ext cx="1966071" cy="802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স্বীকৃতিপত্র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911233" y="2500032"/>
        <a:ext cx="1919037" cy="755898"/>
      </dsp:txXfrm>
    </dsp:sp>
    <dsp:sp modelId="{DA2CD917-96DB-4F84-B2B9-DFE1B88A1108}">
      <dsp:nvSpPr>
        <dsp:cNvPr id="0" name=""/>
        <dsp:cNvSpPr/>
      </dsp:nvSpPr>
      <dsp:spPr>
        <a:xfrm>
          <a:off x="4994283" y="2343044"/>
          <a:ext cx="1966071" cy="8029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AD282E-D6DE-48EC-8B71-941132FC8576}">
      <dsp:nvSpPr>
        <dsp:cNvPr id="0" name=""/>
        <dsp:cNvSpPr/>
      </dsp:nvSpPr>
      <dsp:spPr>
        <a:xfrm>
          <a:off x="5134779" y="2476515"/>
          <a:ext cx="1966071" cy="802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ব্যাংক ঋন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158296" y="2500032"/>
        <a:ext cx="1919037" cy="755898"/>
      </dsp:txXfrm>
    </dsp:sp>
    <dsp:sp modelId="{853270E9-EE03-4912-9A75-41FD2169D66C}">
      <dsp:nvSpPr>
        <dsp:cNvPr id="0" name=""/>
        <dsp:cNvSpPr/>
      </dsp:nvSpPr>
      <dsp:spPr>
        <a:xfrm>
          <a:off x="2008269" y="3513724"/>
          <a:ext cx="2683488" cy="80293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33F3C8-556F-411F-8B36-391699B0810F}">
      <dsp:nvSpPr>
        <dsp:cNvPr id="0" name=""/>
        <dsp:cNvSpPr/>
      </dsp:nvSpPr>
      <dsp:spPr>
        <a:xfrm>
          <a:off x="2148765" y="3647194"/>
          <a:ext cx="2683488" cy="802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সাধারন সুদ লোন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172282" y="3670711"/>
        <a:ext cx="2636454" cy="755898"/>
      </dsp:txXfrm>
    </dsp:sp>
    <dsp:sp modelId="{537183A6-C463-4F9B-8924-8D48D512D710}">
      <dsp:nvSpPr>
        <dsp:cNvPr id="0" name=""/>
        <dsp:cNvSpPr/>
      </dsp:nvSpPr>
      <dsp:spPr>
        <a:xfrm>
          <a:off x="2360496" y="4684403"/>
          <a:ext cx="849022" cy="17996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9975DC-D4E8-4F8F-BD35-CBB9177F135C}">
      <dsp:nvSpPr>
        <dsp:cNvPr id="0" name=""/>
        <dsp:cNvSpPr/>
      </dsp:nvSpPr>
      <dsp:spPr>
        <a:xfrm>
          <a:off x="2500992" y="4817874"/>
          <a:ext cx="849022" cy="1799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latin typeface="NikoshBAN" panose="02000000000000000000" pitchFamily="2" charset="0"/>
              <a:cs typeface="NikoshBAN" panose="02000000000000000000" pitchFamily="2" charset="0"/>
            </a:rPr>
            <a:t>Without compensating balance</a:t>
          </a:r>
        </a:p>
      </dsp:txBody>
      <dsp:txXfrm>
        <a:off x="2525859" y="4842741"/>
        <a:ext cx="799288" cy="1749870"/>
      </dsp:txXfrm>
    </dsp:sp>
    <dsp:sp modelId="{09BAD95E-F339-4F05-9E99-1C85063C5164}">
      <dsp:nvSpPr>
        <dsp:cNvPr id="0" name=""/>
        <dsp:cNvSpPr/>
      </dsp:nvSpPr>
      <dsp:spPr>
        <a:xfrm>
          <a:off x="3490509" y="4684403"/>
          <a:ext cx="849022" cy="17996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50B5AF-C0CA-4978-86CD-1C00AAC92464}">
      <dsp:nvSpPr>
        <dsp:cNvPr id="0" name=""/>
        <dsp:cNvSpPr/>
      </dsp:nvSpPr>
      <dsp:spPr>
        <a:xfrm>
          <a:off x="3631005" y="4817874"/>
          <a:ext cx="849022" cy="1799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latin typeface="NikoshBAN" panose="02000000000000000000" pitchFamily="2" charset="0"/>
              <a:cs typeface="NikoshBAN" panose="02000000000000000000" pitchFamily="2" charset="0"/>
            </a:rPr>
            <a:t>With compensating balance</a:t>
          </a:r>
        </a:p>
      </dsp:txBody>
      <dsp:txXfrm>
        <a:off x="3655872" y="4842741"/>
        <a:ext cx="799288" cy="1749870"/>
      </dsp:txXfrm>
    </dsp:sp>
    <dsp:sp modelId="{DF042B95-A84C-4531-949C-6E06CFF34EB8}">
      <dsp:nvSpPr>
        <dsp:cNvPr id="0" name=""/>
        <dsp:cNvSpPr/>
      </dsp:nvSpPr>
      <dsp:spPr>
        <a:xfrm>
          <a:off x="4972749" y="3513724"/>
          <a:ext cx="2683488" cy="80293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669B75-E5C4-4555-B957-03EE9482A7DC}">
      <dsp:nvSpPr>
        <dsp:cNvPr id="0" name=""/>
        <dsp:cNvSpPr/>
      </dsp:nvSpPr>
      <dsp:spPr>
        <a:xfrm>
          <a:off x="5113245" y="3647194"/>
          <a:ext cx="2683488" cy="802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অগ্রিম</a:t>
          </a: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সুদ লোন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136762" y="3670711"/>
        <a:ext cx="2636454" cy="755898"/>
      </dsp:txXfrm>
    </dsp:sp>
    <dsp:sp modelId="{1A48D4BF-B93B-4C7D-AA2E-8F37F29EE81E}">
      <dsp:nvSpPr>
        <dsp:cNvPr id="0" name=""/>
        <dsp:cNvSpPr/>
      </dsp:nvSpPr>
      <dsp:spPr>
        <a:xfrm>
          <a:off x="5324976" y="4684403"/>
          <a:ext cx="849022" cy="17996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F677D2-0E8C-42D1-B186-95D301D77BAB}">
      <dsp:nvSpPr>
        <dsp:cNvPr id="0" name=""/>
        <dsp:cNvSpPr/>
      </dsp:nvSpPr>
      <dsp:spPr>
        <a:xfrm>
          <a:off x="5465472" y="4817874"/>
          <a:ext cx="849022" cy="1799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latin typeface="NikoshBAN" panose="02000000000000000000" pitchFamily="2" charset="0"/>
              <a:cs typeface="NikoshBAN" panose="02000000000000000000" pitchFamily="2" charset="0"/>
            </a:rPr>
            <a:t>Without compensating balance</a:t>
          </a:r>
        </a:p>
      </dsp:txBody>
      <dsp:txXfrm>
        <a:off x="5490339" y="4842741"/>
        <a:ext cx="799288" cy="1749870"/>
      </dsp:txXfrm>
    </dsp:sp>
    <dsp:sp modelId="{F0A5DD8D-4617-4B25-A1BC-A07E656BA4E5}">
      <dsp:nvSpPr>
        <dsp:cNvPr id="0" name=""/>
        <dsp:cNvSpPr/>
      </dsp:nvSpPr>
      <dsp:spPr>
        <a:xfrm>
          <a:off x="6454989" y="4684403"/>
          <a:ext cx="849022" cy="17996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4CBC3D-CD19-40AE-B241-62A9FA060B44}">
      <dsp:nvSpPr>
        <dsp:cNvPr id="0" name=""/>
        <dsp:cNvSpPr/>
      </dsp:nvSpPr>
      <dsp:spPr>
        <a:xfrm>
          <a:off x="6595485" y="4817874"/>
          <a:ext cx="849022" cy="1799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>
              <a:latin typeface="NikoshBAN" panose="02000000000000000000" pitchFamily="2" charset="0"/>
              <a:cs typeface="NikoshBAN" panose="02000000000000000000" pitchFamily="2" charset="0"/>
            </a:rPr>
            <a:t>With compensating balance</a:t>
          </a:r>
        </a:p>
      </dsp:txBody>
      <dsp:txXfrm>
        <a:off x="6620352" y="4842741"/>
        <a:ext cx="799288" cy="1749870"/>
      </dsp:txXfrm>
    </dsp:sp>
    <dsp:sp modelId="{F1422ED6-2B3E-4E3A-97AB-CF6EAAC3FE52}">
      <dsp:nvSpPr>
        <dsp:cNvPr id="0" name=""/>
        <dsp:cNvSpPr/>
      </dsp:nvSpPr>
      <dsp:spPr>
        <a:xfrm>
          <a:off x="7937229" y="3513724"/>
          <a:ext cx="2009139" cy="80293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7A15C7-EA19-41AC-819E-D532FC9FA232}">
      <dsp:nvSpPr>
        <dsp:cNvPr id="0" name=""/>
        <dsp:cNvSpPr/>
      </dsp:nvSpPr>
      <dsp:spPr>
        <a:xfrm>
          <a:off x="8077725" y="3647194"/>
          <a:ext cx="2009139" cy="802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কিস্তির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ভিত্তিতে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101242" y="3670711"/>
        <a:ext cx="1962105" cy="755898"/>
      </dsp:txXfrm>
    </dsp:sp>
    <dsp:sp modelId="{5991B31E-CB3A-4E86-85B2-B8FBE898D7B5}">
      <dsp:nvSpPr>
        <dsp:cNvPr id="0" name=""/>
        <dsp:cNvSpPr/>
      </dsp:nvSpPr>
      <dsp:spPr>
        <a:xfrm>
          <a:off x="7952281" y="4684403"/>
          <a:ext cx="849022" cy="17996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029F98-1987-4D0B-81ED-577DDCEB2F76}">
      <dsp:nvSpPr>
        <dsp:cNvPr id="0" name=""/>
        <dsp:cNvSpPr/>
      </dsp:nvSpPr>
      <dsp:spPr>
        <a:xfrm>
          <a:off x="8092777" y="4817874"/>
          <a:ext cx="849022" cy="1799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সাধারন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117644" y="4842741"/>
        <a:ext cx="799288" cy="1749870"/>
      </dsp:txXfrm>
    </dsp:sp>
    <dsp:sp modelId="{B9B5D19D-F8C4-463F-AA30-B9DF4E8C4A00}">
      <dsp:nvSpPr>
        <dsp:cNvPr id="0" name=""/>
        <dsp:cNvSpPr/>
      </dsp:nvSpPr>
      <dsp:spPr>
        <a:xfrm>
          <a:off x="9082295" y="4684403"/>
          <a:ext cx="849022" cy="17996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C0B32-3B4F-4102-98D3-75E094B0FC5E}">
      <dsp:nvSpPr>
        <dsp:cNvPr id="0" name=""/>
        <dsp:cNvSpPr/>
      </dsp:nvSpPr>
      <dsp:spPr>
        <a:xfrm>
          <a:off x="9222790" y="4817874"/>
          <a:ext cx="849022" cy="1799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অগ্রিম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247657" y="4842741"/>
        <a:ext cx="799288" cy="1749870"/>
      </dsp:txXfrm>
    </dsp:sp>
    <dsp:sp modelId="{C5F9ABFA-0CAB-4424-B0B1-0BD6112999C0}">
      <dsp:nvSpPr>
        <dsp:cNvPr id="0" name=""/>
        <dsp:cNvSpPr/>
      </dsp:nvSpPr>
      <dsp:spPr>
        <a:xfrm>
          <a:off x="7878946" y="1172364"/>
          <a:ext cx="2660273" cy="8029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266890-ADC5-4998-B943-5D2BD72E2A2E}">
      <dsp:nvSpPr>
        <dsp:cNvPr id="0" name=""/>
        <dsp:cNvSpPr/>
      </dsp:nvSpPr>
      <dsp:spPr>
        <a:xfrm>
          <a:off x="8019441" y="1305835"/>
          <a:ext cx="2660273" cy="802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জামানতযুক্ত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042958" y="1329352"/>
        <a:ext cx="2613239" cy="755898"/>
      </dsp:txXfrm>
    </dsp:sp>
    <dsp:sp modelId="{6E592D64-6F05-4715-8A5F-44C870FE184F}">
      <dsp:nvSpPr>
        <dsp:cNvPr id="0" name=""/>
        <dsp:cNvSpPr/>
      </dsp:nvSpPr>
      <dsp:spPr>
        <a:xfrm>
          <a:off x="7241346" y="2343044"/>
          <a:ext cx="1713116" cy="8029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72890E-730F-435D-9190-C487855DA6F8}">
      <dsp:nvSpPr>
        <dsp:cNvPr id="0" name=""/>
        <dsp:cNvSpPr/>
      </dsp:nvSpPr>
      <dsp:spPr>
        <a:xfrm>
          <a:off x="7381842" y="2476515"/>
          <a:ext cx="1713116" cy="802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প্র্যাপ্য বিলের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মাধ্যমে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405359" y="2500032"/>
        <a:ext cx="1666082" cy="755898"/>
      </dsp:txXfrm>
    </dsp:sp>
    <dsp:sp modelId="{7A984E36-DD7F-4C75-8B60-6118E75A3799}">
      <dsp:nvSpPr>
        <dsp:cNvPr id="0" name=""/>
        <dsp:cNvSpPr/>
      </dsp:nvSpPr>
      <dsp:spPr>
        <a:xfrm>
          <a:off x="9235454" y="2343044"/>
          <a:ext cx="1941364" cy="8029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EBD773-621A-4DBA-8ACB-EED9C1C46972}">
      <dsp:nvSpPr>
        <dsp:cNvPr id="0" name=""/>
        <dsp:cNvSpPr/>
      </dsp:nvSpPr>
      <dsp:spPr>
        <a:xfrm>
          <a:off x="9375950" y="2476515"/>
          <a:ext cx="1941364" cy="8029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মজুদ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পন্যের</a:t>
          </a: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8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মাধ্যমে</a:t>
          </a:r>
          <a:endParaRPr lang="en-US" sz="28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399467" y="2500032"/>
        <a:ext cx="1894330" cy="7558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3469C-8C97-4D34-BF5B-CA00F62CA23B}">
      <dsp:nvSpPr>
        <dsp:cNvPr id="0" name=""/>
        <dsp:cNvSpPr/>
      </dsp:nvSpPr>
      <dsp:spPr>
        <a:xfrm>
          <a:off x="9634280" y="1749055"/>
          <a:ext cx="1222061" cy="450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164"/>
              </a:lnTo>
              <a:lnTo>
                <a:pt x="1222061" y="307164"/>
              </a:lnTo>
              <a:lnTo>
                <a:pt x="1222061" y="45073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B850DC-9F03-4654-976D-521F03FED1C9}">
      <dsp:nvSpPr>
        <dsp:cNvPr id="0" name=""/>
        <dsp:cNvSpPr/>
      </dsp:nvSpPr>
      <dsp:spPr>
        <a:xfrm>
          <a:off x="8582876" y="1749055"/>
          <a:ext cx="1051403" cy="450737"/>
        </a:xfrm>
        <a:custGeom>
          <a:avLst/>
          <a:gdLst/>
          <a:ahLst/>
          <a:cxnLst/>
          <a:rect l="0" t="0" r="0" b="0"/>
          <a:pathLst>
            <a:path>
              <a:moveTo>
                <a:pt x="1051403" y="0"/>
              </a:moveTo>
              <a:lnTo>
                <a:pt x="1051403" y="307164"/>
              </a:lnTo>
              <a:lnTo>
                <a:pt x="0" y="307164"/>
              </a:lnTo>
              <a:lnTo>
                <a:pt x="0" y="45073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BD8940-ED5E-4D71-8006-996EFF63504D}">
      <dsp:nvSpPr>
        <dsp:cNvPr id="0" name=""/>
        <dsp:cNvSpPr/>
      </dsp:nvSpPr>
      <dsp:spPr>
        <a:xfrm>
          <a:off x="6911739" y="602092"/>
          <a:ext cx="2722541" cy="450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164"/>
              </a:lnTo>
              <a:lnTo>
                <a:pt x="2722541" y="307164"/>
              </a:lnTo>
              <a:lnTo>
                <a:pt x="2722541" y="45073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1681C2-41A6-4D19-9392-8D1F805EB7A6}">
      <dsp:nvSpPr>
        <dsp:cNvPr id="0" name=""/>
        <dsp:cNvSpPr/>
      </dsp:nvSpPr>
      <dsp:spPr>
        <a:xfrm>
          <a:off x="9214374" y="4148233"/>
          <a:ext cx="1171212" cy="450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164"/>
              </a:lnTo>
              <a:lnTo>
                <a:pt x="1171212" y="307164"/>
              </a:lnTo>
              <a:lnTo>
                <a:pt x="1171212" y="45073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4A5C0-B1FE-4D56-B464-A844F525B3A1}">
      <dsp:nvSpPr>
        <dsp:cNvPr id="0" name=""/>
        <dsp:cNvSpPr/>
      </dsp:nvSpPr>
      <dsp:spPr>
        <a:xfrm>
          <a:off x="8043162" y="4148233"/>
          <a:ext cx="1171212" cy="450737"/>
        </a:xfrm>
        <a:custGeom>
          <a:avLst/>
          <a:gdLst/>
          <a:ahLst/>
          <a:cxnLst/>
          <a:rect l="0" t="0" r="0" b="0"/>
          <a:pathLst>
            <a:path>
              <a:moveTo>
                <a:pt x="1171212" y="0"/>
              </a:moveTo>
              <a:lnTo>
                <a:pt x="1171212" y="307164"/>
              </a:lnTo>
              <a:lnTo>
                <a:pt x="0" y="307164"/>
              </a:lnTo>
              <a:lnTo>
                <a:pt x="0" y="45073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056A4C-12C4-4816-875F-28204F4E06B1}">
      <dsp:nvSpPr>
        <dsp:cNvPr id="0" name=""/>
        <dsp:cNvSpPr/>
      </dsp:nvSpPr>
      <dsp:spPr>
        <a:xfrm>
          <a:off x="6288806" y="3071488"/>
          <a:ext cx="2925568" cy="450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164"/>
              </a:lnTo>
              <a:lnTo>
                <a:pt x="2925568" y="307164"/>
              </a:lnTo>
              <a:lnTo>
                <a:pt x="2925568" y="45073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6BF8C-FC68-4F71-BAA5-A6E6C853CFB5}">
      <dsp:nvSpPr>
        <dsp:cNvPr id="0" name=""/>
        <dsp:cNvSpPr/>
      </dsp:nvSpPr>
      <dsp:spPr>
        <a:xfrm>
          <a:off x="5517200" y="5370865"/>
          <a:ext cx="947109" cy="450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164"/>
              </a:lnTo>
              <a:lnTo>
                <a:pt x="947109" y="307164"/>
              </a:lnTo>
              <a:lnTo>
                <a:pt x="947109" y="45073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9F1E3B-7EBC-4FD4-B86A-EB76537D87B0}">
      <dsp:nvSpPr>
        <dsp:cNvPr id="0" name=""/>
        <dsp:cNvSpPr/>
      </dsp:nvSpPr>
      <dsp:spPr>
        <a:xfrm>
          <a:off x="4570091" y="5370865"/>
          <a:ext cx="947109" cy="450737"/>
        </a:xfrm>
        <a:custGeom>
          <a:avLst/>
          <a:gdLst/>
          <a:ahLst/>
          <a:cxnLst/>
          <a:rect l="0" t="0" r="0" b="0"/>
          <a:pathLst>
            <a:path>
              <a:moveTo>
                <a:pt x="947109" y="0"/>
              </a:moveTo>
              <a:lnTo>
                <a:pt x="947109" y="307164"/>
              </a:lnTo>
              <a:lnTo>
                <a:pt x="0" y="307164"/>
              </a:lnTo>
              <a:lnTo>
                <a:pt x="0" y="45073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CB8EF1-1606-43F7-AE6C-D8844852E7BA}">
      <dsp:nvSpPr>
        <dsp:cNvPr id="0" name=""/>
        <dsp:cNvSpPr/>
      </dsp:nvSpPr>
      <dsp:spPr>
        <a:xfrm>
          <a:off x="3599638" y="4148233"/>
          <a:ext cx="1917562" cy="450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164"/>
              </a:lnTo>
              <a:lnTo>
                <a:pt x="1917562" y="307164"/>
              </a:lnTo>
              <a:lnTo>
                <a:pt x="1917562" y="45073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99A2D5-E70A-4B31-90D8-F348CD7854D2}">
      <dsp:nvSpPr>
        <dsp:cNvPr id="0" name=""/>
        <dsp:cNvSpPr/>
      </dsp:nvSpPr>
      <dsp:spPr>
        <a:xfrm>
          <a:off x="1728764" y="5370865"/>
          <a:ext cx="947109" cy="450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164"/>
              </a:lnTo>
              <a:lnTo>
                <a:pt x="947109" y="307164"/>
              </a:lnTo>
              <a:lnTo>
                <a:pt x="947109" y="45073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DA0CF6-EA54-4786-A627-796BC23011E9}">
      <dsp:nvSpPr>
        <dsp:cNvPr id="0" name=""/>
        <dsp:cNvSpPr/>
      </dsp:nvSpPr>
      <dsp:spPr>
        <a:xfrm>
          <a:off x="781654" y="5370865"/>
          <a:ext cx="947109" cy="450737"/>
        </a:xfrm>
        <a:custGeom>
          <a:avLst/>
          <a:gdLst/>
          <a:ahLst/>
          <a:cxnLst/>
          <a:rect l="0" t="0" r="0" b="0"/>
          <a:pathLst>
            <a:path>
              <a:moveTo>
                <a:pt x="947109" y="0"/>
              </a:moveTo>
              <a:lnTo>
                <a:pt x="947109" y="307164"/>
              </a:lnTo>
              <a:lnTo>
                <a:pt x="0" y="307164"/>
              </a:lnTo>
              <a:lnTo>
                <a:pt x="0" y="45073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2B434-DA0D-4870-B48C-A9673C012A67}">
      <dsp:nvSpPr>
        <dsp:cNvPr id="0" name=""/>
        <dsp:cNvSpPr/>
      </dsp:nvSpPr>
      <dsp:spPr>
        <a:xfrm>
          <a:off x="1728764" y="4148233"/>
          <a:ext cx="1870874" cy="450737"/>
        </a:xfrm>
        <a:custGeom>
          <a:avLst/>
          <a:gdLst/>
          <a:ahLst/>
          <a:cxnLst/>
          <a:rect l="0" t="0" r="0" b="0"/>
          <a:pathLst>
            <a:path>
              <a:moveTo>
                <a:pt x="1870874" y="0"/>
              </a:moveTo>
              <a:lnTo>
                <a:pt x="1870874" y="307164"/>
              </a:lnTo>
              <a:lnTo>
                <a:pt x="0" y="307164"/>
              </a:lnTo>
              <a:lnTo>
                <a:pt x="0" y="45073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79130-413D-4ABE-953C-4D3BFDEA9B3D}">
      <dsp:nvSpPr>
        <dsp:cNvPr id="0" name=""/>
        <dsp:cNvSpPr/>
      </dsp:nvSpPr>
      <dsp:spPr>
        <a:xfrm>
          <a:off x="3599638" y="3071488"/>
          <a:ext cx="2689167" cy="450737"/>
        </a:xfrm>
        <a:custGeom>
          <a:avLst/>
          <a:gdLst/>
          <a:ahLst/>
          <a:cxnLst/>
          <a:rect l="0" t="0" r="0" b="0"/>
          <a:pathLst>
            <a:path>
              <a:moveTo>
                <a:pt x="2689167" y="0"/>
              </a:moveTo>
              <a:lnTo>
                <a:pt x="2689167" y="307164"/>
              </a:lnTo>
              <a:lnTo>
                <a:pt x="0" y="307164"/>
              </a:lnTo>
              <a:lnTo>
                <a:pt x="0" y="450737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2BEB6C-A0F5-4999-8B69-F168C5684D9B}">
      <dsp:nvSpPr>
        <dsp:cNvPr id="0" name=""/>
        <dsp:cNvSpPr/>
      </dsp:nvSpPr>
      <dsp:spPr>
        <a:xfrm>
          <a:off x="4189198" y="1749055"/>
          <a:ext cx="2099607" cy="450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7164"/>
              </a:lnTo>
              <a:lnTo>
                <a:pt x="2099607" y="307164"/>
              </a:lnTo>
              <a:lnTo>
                <a:pt x="2099607" y="45073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4D82BE-7925-4B6E-812C-D1102E9A0CB7}">
      <dsp:nvSpPr>
        <dsp:cNvPr id="0" name=""/>
        <dsp:cNvSpPr/>
      </dsp:nvSpPr>
      <dsp:spPr>
        <a:xfrm>
          <a:off x="4099068" y="1749055"/>
          <a:ext cx="91440" cy="450737"/>
        </a:xfrm>
        <a:custGeom>
          <a:avLst/>
          <a:gdLst/>
          <a:ahLst/>
          <a:cxnLst/>
          <a:rect l="0" t="0" r="0" b="0"/>
          <a:pathLst>
            <a:path>
              <a:moveTo>
                <a:pt x="90129" y="0"/>
              </a:moveTo>
              <a:lnTo>
                <a:pt x="90129" y="307164"/>
              </a:lnTo>
              <a:lnTo>
                <a:pt x="45720" y="307164"/>
              </a:lnTo>
              <a:lnTo>
                <a:pt x="45720" y="45073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A2ABD7-A57F-49C8-B621-ECE9B7096DC3}">
      <dsp:nvSpPr>
        <dsp:cNvPr id="0" name=""/>
        <dsp:cNvSpPr/>
      </dsp:nvSpPr>
      <dsp:spPr>
        <a:xfrm>
          <a:off x="2045180" y="1749055"/>
          <a:ext cx="2144017" cy="450737"/>
        </a:xfrm>
        <a:custGeom>
          <a:avLst/>
          <a:gdLst/>
          <a:ahLst/>
          <a:cxnLst/>
          <a:rect l="0" t="0" r="0" b="0"/>
          <a:pathLst>
            <a:path>
              <a:moveTo>
                <a:pt x="2144017" y="0"/>
              </a:moveTo>
              <a:lnTo>
                <a:pt x="2144017" y="307164"/>
              </a:lnTo>
              <a:lnTo>
                <a:pt x="0" y="307164"/>
              </a:lnTo>
              <a:lnTo>
                <a:pt x="0" y="45073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CB898D-E975-4A39-A41F-5CE77461E7EE}">
      <dsp:nvSpPr>
        <dsp:cNvPr id="0" name=""/>
        <dsp:cNvSpPr/>
      </dsp:nvSpPr>
      <dsp:spPr>
        <a:xfrm>
          <a:off x="4189198" y="602092"/>
          <a:ext cx="2722541" cy="450737"/>
        </a:xfrm>
        <a:custGeom>
          <a:avLst/>
          <a:gdLst/>
          <a:ahLst/>
          <a:cxnLst/>
          <a:rect l="0" t="0" r="0" b="0"/>
          <a:pathLst>
            <a:path>
              <a:moveTo>
                <a:pt x="2722541" y="0"/>
              </a:moveTo>
              <a:lnTo>
                <a:pt x="2722541" y="307164"/>
              </a:lnTo>
              <a:lnTo>
                <a:pt x="0" y="307164"/>
              </a:lnTo>
              <a:lnTo>
                <a:pt x="0" y="45073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DCCC74-37B6-4B8A-8B1E-294E83FA9209}">
      <dsp:nvSpPr>
        <dsp:cNvPr id="0" name=""/>
        <dsp:cNvSpPr/>
      </dsp:nvSpPr>
      <dsp:spPr>
        <a:xfrm>
          <a:off x="5487087" y="55584"/>
          <a:ext cx="2849303" cy="546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3D5CE7-DA95-4AA5-ADC6-87C1270CBCC8}">
      <dsp:nvSpPr>
        <dsp:cNvPr id="0" name=""/>
        <dsp:cNvSpPr/>
      </dsp:nvSpPr>
      <dsp:spPr>
        <a:xfrm>
          <a:off x="5659289" y="219175"/>
          <a:ext cx="2849303" cy="5465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ব্যাংক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ঋন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675296" y="235182"/>
        <a:ext cx="2817289" cy="514494"/>
      </dsp:txXfrm>
    </dsp:sp>
    <dsp:sp modelId="{8BDA635E-BAD7-4537-A53C-898D26792771}">
      <dsp:nvSpPr>
        <dsp:cNvPr id="0" name=""/>
        <dsp:cNvSpPr/>
      </dsp:nvSpPr>
      <dsp:spPr>
        <a:xfrm>
          <a:off x="2558886" y="1052830"/>
          <a:ext cx="3260624" cy="6962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3BE0F1-EB14-4FC0-84D6-4C668B0E084E}">
      <dsp:nvSpPr>
        <dsp:cNvPr id="0" name=""/>
        <dsp:cNvSpPr/>
      </dsp:nvSpPr>
      <dsp:spPr>
        <a:xfrm>
          <a:off x="2731087" y="1216422"/>
          <a:ext cx="3260624" cy="696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জামানতবিহীন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751479" y="1236814"/>
        <a:ext cx="3219840" cy="655440"/>
      </dsp:txXfrm>
    </dsp:sp>
    <dsp:sp modelId="{412E5D71-A1E6-4BD9-A130-1ABA6EE36397}">
      <dsp:nvSpPr>
        <dsp:cNvPr id="0" name=""/>
        <dsp:cNvSpPr/>
      </dsp:nvSpPr>
      <dsp:spPr>
        <a:xfrm>
          <a:off x="1189783" y="2199793"/>
          <a:ext cx="1710794" cy="8716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662AE8-F5BE-40F7-A9F0-70CF49374DC3}">
      <dsp:nvSpPr>
        <dsp:cNvPr id="0" name=""/>
        <dsp:cNvSpPr/>
      </dsp:nvSpPr>
      <dsp:spPr>
        <a:xfrm>
          <a:off x="1361985" y="2363384"/>
          <a:ext cx="1710794" cy="871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ব্যানিজ্যপত্র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387516" y="2388915"/>
        <a:ext cx="1659732" cy="820633"/>
      </dsp:txXfrm>
    </dsp:sp>
    <dsp:sp modelId="{9746C921-9E1B-49CA-B4C4-8B20F8A7C42D}">
      <dsp:nvSpPr>
        <dsp:cNvPr id="0" name=""/>
        <dsp:cNvSpPr/>
      </dsp:nvSpPr>
      <dsp:spPr>
        <a:xfrm>
          <a:off x="3244981" y="2199793"/>
          <a:ext cx="1799614" cy="8716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3C8BCA-D729-4826-AA91-FFA913C6D87F}">
      <dsp:nvSpPr>
        <dsp:cNvPr id="0" name=""/>
        <dsp:cNvSpPr/>
      </dsp:nvSpPr>
      <dsp:spPr>
        <a:xfrm>
          <a:off x="3417183" y="2363384"/>
          <a:ext cx="1799614" cy="871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স্বীকৃতিপত্র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442714" y="2388915"/>
        <a:ext cx="1748552" cy="820633"/>
      </dsp:txXfrm>
    </dsp:sp>
    <dsp:sp modelId="{DA2CD917-96DB-4F84-B2B9-DFE1B88A1108}">
      <dsp:nvSpPr>
        <dsp:cNvPr id="0" name=""/>
        <dsp:cNvSpPr/>
      </dsp:nvSpPr>
      <dsp:spPr>
        <a:xfrm>
          <a:off x="5388999" y="2199793"/>
          <a:ext cx="1799614" cy="8716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AD282E-D6DE-48EC-8B71-941132FC8576}">
      <dsp:nvSpPr>
        <dsp:cNvPr id="0" name=""/>
        <dsp:cNvSpPr/>
      </dsp:nvSpPr>
      <dsp:spPr>
        <a:xfrm>
          <a:off x="5561200" y="2363384"/>
          <a:ext cx="1799614" cy="871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ব্যাংক ঋন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586731" y="2388915"/>
        <a:ext cx="1748552" cy="820633"/>
      </dsp:txXfrm>
    </dsp:sp>
    <dsp:sp modelId="{DF042B95-A84C-4531-949C-6E06CFF34EB8}">
      <dsp:nvSpPr>
        <dsp:cNvPr id="0" name=""/>
        <dsp:cNvSpPr/>
      </dsp:nvSpPr>
      <dsp:spPr>
        <a:xfrm>
          <a:off x="2131963" y="3522226"/>
          <a:ext cx="2935349" cy="62600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669B75-E5C4-4555-B957-03EE9482A7DC}">
      <dsp:nvSpPr>
        <dsp:cNvPr id="0" name=""/>
        <dsp:cNvSpPr/>
      </dsp:nvSpPr>
      <dsp:spPr>
        <a:xfrm>
          <a:off x="2304165" y="3685818"/>
          <a:ext cx="2935349" cy="626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এককালীন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322500" y="3704153"/>
        <a:ext cx="2898679" cy="589336"/>
      </dsp:txXfrm>
    </dsp:sp>
    <dsp:sp modelId="{1A48D4BF-B93B-4C7D-AA2E-8F37F29EE81E}">
      <dsp:nvSpPr>
        <dsp:cNvPr id="0" name=""/>
        <dsp:cNvSpPr/>
      </dsp:nvSpPr>
      <dsp:spPr>
        <a:xfrm>
          <a:off x="499528" y="4598971"/>
          <a:ext cx="2458471" cy="7718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F677D2-0E8C-42D1-B186-95D301D77BAB}">
      <dsp:nvSpPr>
        <dsp:cNvPr id="0" name=""/>
        <dsp:cNvSpPr/>
      </dsp:nvSpPr>
      <dsp:spPr>
        <a:xfrm>
          <a:off x="671729" y="4762562"/>
          <a:ext cx="2458471" cy="7718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ক্ষতিপূরন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 </a:t>
          </a: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ঊদ্বৃত্তসহ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94337" y="4785170"/>
        <a:ext cx="2413255" cy="726678"/>
      </dsp:txXfrm>
    </dsp:sp>
    <dsp:sp modelId="{6AEA4373-9A15-4725-B3A6-FEF640E89238}">
      <dsp:nvSpPr>
        <dsp:cNvPr id="0" name=""/>
        <dsp:cNvSpPr/>
      </dsp:nvSpPr>
      <dsp:spPr>
        <a:xfrm>
          <a:off x="6747" y="5821603"/>
          <a:ext cx="1549815" cy="57838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B3F875-5B4C-4453-BA55-5E3A94B3DEFC}">
      <dsp:nvSpPr>
        <dsp:cNvPr id="0" name=""/>
        <dsp:cNvSpPr/>
      </dsp:nvSpPr>
      <dsp:spPr>
        <a:xfrm>
          <a:off x="178949" y="5985195"/>
          <a:ext cx="1549815" cy="5783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সাধারন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kern="1200" dirty="0">
            <a:latin typeface="NikoshBAN" pitchFamily="2" charset="0"/>
            <a:cs typeface="NikoshBAN" pitchFamily="2" charset="0"/>
          </a:endParaRPr>
        </a:p>
      </dsp:txBody>
      <dsp:txXfrm>
        <a:off x="195889" y="6002135"/>
        <a:ext cx="1515935" cy="544504"/>
      </dsp:txXfrm>
    </dsp:sp>
    <dsp:sp modelId="{37898B70-B593-4E14-BA0D-11C57C0F1005}">
      <dsp:nvSpPr>
        <dsp:cNvPr id="0" name=""/>
        <dsp:cNvSpPr/>
      </dsp:nvSpPr>
      <dsp:spPr>
        <a:xfrm>
          <a:off x="1900965" y="5821603"/>
          <a:ext cx="1549815" cy="53742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A556B-54BA-438E-816F-E0D52027ED54}">
      <dsp:nvSpPr>
        <dsp:cNvPr id="0" name=""/>
        <dsp:cNvSpPr/>
      </dsp:nvSpPr>
      <dsp:spPr>
        <a:xfrm>
          <a:off x="2073167" y="5985195"/>
          <a:ext cx="1549815" cy="537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অগ্রিম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kern="1200" dirty="0">
            <a:latin typeface="NikoshBAN" pitchFamily="2" charset="0"/>
            <a:cs typeface="NikoshBAN" pitchFamily="2" charset="0"/>
          </a:endParaRPr>
        </a:p>
      </dsp:txBody>
      <dsp:txXfrm>
        <a:off x="2088908" y="6000936"/>
        <a:ext cx="1518333" cy="505942"/>
      </dsp:txXfrm>
    </dsp:sp>
    <dsp:sp modelId="{F0A5DD8D-4617-4B25-A1BC-A07E656BA4E5}">
      <dsp:nvSpPr>
        <dsp:cNvPr id="0" name=""/>
        <dsp:cNvSpPr/>
      </dsp:nvSpPr>
      <dsp:spPr>
        <a:xfrm>
          <a:off x="4334653" y="4598971"/>
          <a:ext cx="2365095" cy="7718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4CBC3D-CD19-40AE-B241-62A9FA060B44}">
      <dsp:nvSpPr>
        <dsp:cNvPr id="0" name=""/>
        <dsp:cNvSpPr/>
      </dsp:nvSpPr>
      <dsp:spPr>
        <a:xfrm>
          <a:off x="4506854" y="4762562"/>
          <a:ext cx="2365095" cy="7718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ক্ষতিপূরন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 </a:t>
          </a: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ঊদ্বৃত্তছাড়া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529462" y="4785170"/>
        <a:ext cx="2319879" cy="726678"/>
      </dsp:txXfrm>
    </dsp:sp>
    <dsp:sp modelId="{270D69E0-0355-49A4-A6F8-F8974404CE45}">
      <dsp:nvSpPr>
        <dsp:cNvPr id="0" name=""/>
        <dsp:cNvSpPr/>
      </dsp:nvSpPr>
      <dsp:spPr>
        <a:xfrm>
          <a:off x="3795184" y="5821603"/>
          <a:ext cx="1549815" cy="57838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B21A9B-1079-41CD-828A-A8A33728DEB9}">
      <dsp:nvSpPr>
        <dsp:cNvPr id="0" name=""/>
        <dsp:cNvSpPr/>
      </dsp:nvSpPr>
      <dsp:spPr>
        <a:xfrm>
          <a:off x="3967385" y="5985195"/>
          <a:ext cx="1549815" cy="5783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সাধারন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 smtClean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kern="1200" dirty="0">
            <a:latin typeface="NikoshBAN" pitchFamily="2" charset="0"/>
            <a:cs typeface="NikoshBAN" pitchFamily="2" charset="0"/>
          </a:endParaRPr>
        </a:p>
      </dsp:txBody>
      <dsp:txXfrm>
        <a:off x="3984325" y="6002135"/>
        <a:ext cx="1515935" cy="544504"/>
      </dsp:txXfrm>
    </dsp:sp>
    <dsp:sp modelId="{135A1A7E-A531-4A36-850F-B951A42762AD}">
      <dsp:nvSpPr>
        <dsp:cNvPr id="0" name=""/>
        <dsp:cNvSpPr/>
      </dsp:nvSpPr>
      <dsp:spPr>
        <a:xfrm>
          <a:off x="5689402" y="5821603"/>
          <a:ext cx="1549815" cy="53183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032E1C-23F5-4A0B-83EB-748AF76B5A17}">
      <dsp:nvSpPr>
        <dsp:cNvPr id="0" name=""/>
        <dsp:cNvSpPr/>
      </dsp:nvSpPr>
      <dsp:spPr>
        <a:xfrm>
          <a:off x="5861604" y="5985195"/>
          <a:ext cx="1549815" cy="5318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অগ্রিম</a:t>
          </a:r>
          <a:r>
            <a:rPr lang="en-US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400" b="1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kern="1200" dirty="0">
            <a:latin typeface="NikoshBAN" pitchFamily="2" charset="0"/>
            <a:cs typeface="NikoshBAN" pitchFamily="2" charset="0"/>
          </a:endParaRPr>
        </a:p>
      </dsp:txBody>
      <dsp:txXfrm>
        <a:off x="5877181" y="6000772"/>
        <a:ext cx="1518661" cy="500681"/>
      </dsp:txXfrm>
    </dsp:sp>
    <dsp:sp modelId="{F1422ED6-2B3E-4E3A-97AB-CF6EAAC3FE52}">
      <dsp:nvSpPr>
        <dsp:cNvPr id="0" name=""/>
        <dsp:cNvSpPr/>
      </dsp:nvSpPr>
      <dsp:spPr>
        <a:xfrm>
          <a:off x="7983101" y="3522226"/>
          <a:ext cx="2462547" cy="62600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7A15C7-EA19-41AC-819E-D532FC9FA232}">
      <dsp:nvSpPr>
        <dsp:cNvPr id="0" name=""/>
        <dsp:cNvSpPr/>
      </dsp:nvSpPr>
      <dsp:spPr>
        <a:xfrm>
          <a:off x="8155302" y="3685818"/>
          <a:ext cx="2462547" cy="6260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কিস্তির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ভিত্তিতে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173637" y="3704153"/>
        <a:ext cx="2425877" cy="589336"/>
      </dsp:txXfrm>
    </dsp:sp>
    <dsp:sp modelId="{5991B31E-CB3A-4E86-85B2-B8FBE898D7B5}">
      <dsp:nvSpPr>
        <dsp:cNvPr id="0" name=""/>
        <dsp:cNvSpPr/>
      </dsp:nvSpPr>
      <dsp:spPr>
        <a:xfrm>
          <a:off x="7044151" y="4598971"/>
          <a:ext cx="1998021" cy="7718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029F98-1987-4D0B-81ED-577DDCEB2F76}">
      <dsp:nvSpPr>
        <dsp:cNvPr id="0" name=""/>
        <dsp:cNvSpPr/>
      </dsp:nvSpPr>
      <dsp:spPr>
        <a:xfrm>
          <a:off x="7216353" y="4762562"/>
          <a:ext cx="1998021" cy="7718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সাধারন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238961" y="4785170"/>
        <a:ext cx="1952805" cy="726678"/>
      </dsp:txXfrm>
    </dsp:sp>
    <dsp:sp modelId="{B9B5D19D-F8C4-463F-AA30-B9DF4E8C4A00}">
      <dsp:nvSpPr>
        <dsp:cNvPr id="0" name=""/>
        <dsp:cNvSpPr/>
      </dsp:nvSpPr>
      <dsp:spPr>
        <a:xfrm>
          <a:off x="9386576" y="4598971"/>
          <a:ext cx="1998021" cy="7718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6C0B32-3B4F-4102-98D3-75E094B0FC5E}">
      <dsp:nvSpPr>
        <dsp:cNvPr id="0" name=""/>
        <dsp:cNvSpPr/>
      </dsp:nvSpPr>
      <dsp:spPr>
        <a:xfrm>
          <a:off x="9558778" y="4762562"/>
          <a:ext cx="1998021" cy="7718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অগ্রিম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সুদ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581386" y="4785170"/>
        <a:ext cx="1952805" cy="726678"/>
      </dsp:txXfrm>
    </dsp:sp>
    <dsp:sp modelId="{C5F9ABFA-0CAB-4424-B0B1-0BD6112999C0}">
      <dsp:nvSpPr>
        <dsp:cNvPr id="0" name=""/>
        <dsp:cNvSpPr/>
      </dsp:nvSpPr>
      <dsp:spPr>
        <a:xfrm>
          <a:off x="8003968" y="1052830"/>
          <a:ext cx="3260624" cy="6962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266890-ADC5-4998-B943-5D2BD72E2A2E}">
      <dsp:nvSpPr>
        <dsp:cNvPr id="0" name=""/>
        <dsp:cNvSpPr/>
      </dsp:nvSpPr>
      <dsp:spPr>
        <a:xfrm>
          <a:off x="8176170" y="1216422"/>
          <a:ext cx="3260624" cy="6962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জামানতযুক্ত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196562" y="1236814"/>
        <a:ext cx="3219840" cy="655440"/>
      </dsp:txXfrm>
    </dsp:sp>
    <dsp:sp modelId="{6E592D64-6F05-4715-8A5F-44C870FE184F}">
      <dsp:nvSpPr>
        <dsp:cNvPr id="0" name=""/>
        <dsp:cNvSpPr/>
      </dsp:nvSpPr>
      <dsp:spPr>
        <a:xfrm>
          <a:off x="7533016" y="2199793"/>
          <a:ext cx="2099720" cy="8716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72890E-730F-435D-9190-C487855DA6F8}">
      <dsp:nvSpPr>
        <dsp:cNvPr id="0" name=""/>
        <dsp:cNvSpPr/>
      </dsp:nvSpPr>
      <dsp:spPr>
        <a:xfrm>
          <a:off x="7705218" y="2363384"/>
          <a:ext cx="2099720" cy="871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প্র্যাপ্য বিলের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মাধ্যমে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730749" y="2388915"/>
        <a:ext cx="2048658" cy="820633"/>
      </dsp:txXfrm>
    </dsp:sp>
    <dsp:sp modelId="{7A984E36-DD7F-4C75-8B60-6118E75A3799}">
      <dsp:nvSpPr>
        <dsp:cNvPr id="0" name=""/>
        <dsp:cNvSpPr/>
      </dsp:nvSpPr>
      <dsp:spPr>
        <a:xfrm>
          <a:off x="9977140" y="2199793"/>
          <a:ext cx="1758404" cy="8716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EBD773-621A-4DBA-8ACB-EED9C1C46972}">
      <dsp:nvSpPr>
        <dsp:cNvPr id="0" name=""/>
        <dsp:cNvSpPr/>
      </dsp:nvSpPr>
      <dsp:spPr>
        <a:xfrm>
          <a:off x="10149342" y="2363384"/>
          <a:ext cx="1758404" cy="871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মজুদ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পন্যের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মাধ্যমে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0174873" y="2388915"/>
        <a:ext cx="1707342" cy="8206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086E0-B82C-47B0-81BE-50AA5932B37A}">
      <dsp:nvSpPr>
        <dsp:cNvPr id="0" name=""/>
        <dsp:cNvSpPr/>
      </dsp:nvSpPr>
      <dsp:spPr>
        <a:xfrm>
          <a:off x="8177795" y="2249175"/>
          <a:ext cx="91440" cy="6207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078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48F705-62ED-4F2F-80E5-4B6DC826062F}">
      <dsp:nvSpPr>
        <dsp:cNvPr id="0" name=""/>
        <dsp:cNvSpPr/>
      </dsp:nvSpPr>
      <dsp:spPr>
        <a:xfrm>
          <a:off x="5579453" y="710987"/>
          <a:ext cx="2644062" cy="709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1733"/>
              </a:lnTo>
              <a:lnTo>
                <a:pt x="2644062" y="511733"/>
              </a:lnTo>
              <a:lnTo>
                <a:pt x="2644062" y="70947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BB9607-8EDB-45B1-AE5F-CB39B6723B00}">
      <dsp:nvSpPr>
        <dsp:cNvPr id="0" name=""/>
        <dsp:cNvSpPr/>
      </dsp:nvSpPr>
      <dsp:spPr>
        <a:xfrm>
          <a:off x="2749348" y="2249175"/>
          <a:ext cx="91440" cy="6207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078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E49837-A7A6-4DDD-A027-FD3ABCE67255}">
      <dsp:nvSpPr>
        <dsp:cNvPr id="0" name=""/>
        <dsp:cNvSpPr/>
      </dsp:nvSpPr>
      <dsp:spPr>
        <a:xfrm>
          <a:off x="2795068" y="710987"/>
          <a:ext cx="2784385" cy="709472"/>
        </a:xfrm>
        <a:custGeom>
          <a:avLst/>
          <a:gdLst/>
          <a:ahLst/>
          <a:cxnLst/>
          <a:rect l="0" t="0" r="0" b="0"/>
          <a:pathLst>
            <a:path>
              <a:moveTo>
                <a:pt x="2784385" y="0"/>
              </a:moveTo>
              <a:lnTo>
                <a:pt x="2784385" y="511733"/>
              </a:lnTo>
              <a:lnTo>
                <a:pt x="0" y="511733"/>
              </a:lnTo>
              <a:lnTo>
                <a:pt x="0" y="70947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BA008-3DFA-424F-A215-B1730A077923}">
      <dsp:nvSpPr>
        <dsp:cNvPr id="0" name=""/>
        <dsp:cNvSpPr/>
      </dsp:nvSpPr>
      <dsp:spPr>
        <a:xfrm>
          <a:off x="3989165" y="-87258"/>
          <a:ext cx="3180575" cy="7982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CC9A5-E88C-4327-AD71-0CEEF669477E}">
      <dsp:nvSpPr>
        <dsp:cNvPr id="0" name=""/>
        <dsp:cNvSpPr/>
      </dsp:nvSpPr>
      <dsp:spPr>
        <a:xfrm>
          <a:off x="4226333" y="138051"/>
          <a:ext cx="3180575" cy="7982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ব্যবসায়িক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ঋনের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ব্যয়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4249713" y="161431"/>
        <a:ext cx="3133815" cy="751485"/>
      </dsp:txXfrm>
    </dsp:sp>
    <dsp:sp modelId="{E0D07997-CDC2-47AC-B72A-4F1B64221B65}">
      <dsp:nvSpPr>
        <dsp:cNvPr id="0" name=""/>
        <dsp:cNvSpPr/>
      </dsp:nvSpPr>
      <dsp:spPr>
        <a:xfrm>
          <a:off x="1760074" y="1420460"/>
          <a:ext cx="2069987" cy="8287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D270B-0A65-4829-A2C3-1E867EEC23EB}">
      <dsp:nvSpPr>
        <dsp:cNvPr id="0" name=""/>
        <dsp:cNvSpPr/>
      </dsp:nvSpPr>
      <dsp:spPr>
        <a:xfrm>
          <a:off x="1997242" y="1645769"/>
          <a:ext cx="2069987" cy="828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সরল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2021514" y="1670041"/>
        <a:ext cx="2021443" cy="780171"/>
      </dsp:txXfrm>
    </dsp:sp>
    <dsp:sp modelId="{AA8127E6-5BB4-4E00-9AD1-74D40DC6008D}">
      <dsp:nvSpPr>
        <dsp:cNvPr id="0" name=""/>
        <dsp:cNvSpPr/>
      </dsp:nvSpPr>
      <dsp:spPr>
        <a:xfrm>
          <a:off x="344624" y="2869962"/>
          <a:ext cx="4900886" cy="13554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1B2FD7-CDEE-4403-8BE2-756DBA530BF1}">
      <dsp:nvSpPr>
        <dsp:cNvPr id="0" name=""/>
        <dsp:cNvSpPr/>
      </dsp:nvSpPr>
      <dsp:spPr>
        <a:xfrm>
          <a:off x="581792" y="3095272"/>
          <a:ext cx="4900886" cy="1355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itchFamily="2" charset="0"/>
              <a:cs typeface="NikoshBAN" pitchFamily="2" charset="0"/>
            </a:rPr>
            <a:t>APR=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800" b="1" i="1" kern="1200" smtClean="0">
                      <a:latin typeface="Cambria Math"/>
                    </a:rPr>
                  </m:ctrlPr>
                </m:fPr>
                <m:num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𝑫𝑹</m:t>
                  </m:r>
                </m:num>
                <m:den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𝟏𝟎𝟎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𝑫𝑹</m:t>
                  </m:r>
                </m:den>
              </m:f>
              <m:r>
                <a:rPr lang="en-US" sz="2800" b="1" i="1" kern="1200" smtClean="0">
                  <a:latin typeface="Cambria Math" panose="02040503050406030204" pitchFamily="18" charset="0"/>
                </a:rPr>
                <m:t>∗</m:t>
              </m:r>
              <m:f>
                <m:fPr>
                  <m:ctrlPr>
                    <a:rPr lang="en-US" sz="2800" b="1" i="1" kern="1200" smtClean="0">
                      <a:latin typeface="Cambria Math"/>
                    </a:rPr>
                  </m:ctrlPr>
                </m:fPr>
                <m:num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𝟑𝟔𝟎</m:t>
                  </m:r>
                </m:num>
                <m:den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𝑪𝑷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𝑫𝑷</m:t>
                  </m:r>
                </m:den>
              </m:f>
              <m:r>
                <a:rPr lang="en-US" sz="28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8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621491" y="3134971"/>
        <a:ext cx="4821488" cy="1276018"/>
      </dsp:txXfrm>
    </dsp:sp>
    <dsp:sp modelId="{349761BE-9113-4B5B-8627-E83442C8ADC8}">
      <dsp:nvSpPr>
        <dsp:cNvPr id="0" name=""/>
        <dsp:cNvSpPr/>
      </dsp:nvSpPr>
      <dsp:spPr>
        <a:xfrm>
          <a:off x="7188521" y="1420460"/>
          <a:ext cx="2069987" cy="82871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D16829-65DA-490B-AD8C-CAD1AC6FDE71}">
      <dsp:nvSpPr>
        <dsp:cNvPr id="0" name=""/>
        <dsp:cNvSpPr/>
      </dsp:nvSpPr>
      <dsp:spPr>
        <a:xfrm>
          <a:off x="7425689" y="1645769"/>
          <a:ext cx="2069987" cy="8287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চক্রবৃদ্ধি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7449961" y="1670041"/>
        <a:ext cx="2021443" cy="780171"/>
      </dsp:txXfrm>
    </dsp:sp>
    <dsp:sp modelId="{09657BF0-B2CA-4273-BF20-D7D91AC172F9}">
      <dsp:nvSpPr>
        <dsp:cNvPr id="0" name=""/>
        <dsp:cNvSpPr/>
      </dsp:nvSpPr>
      <dsp:spPr>
        <a:xfrm>
          <a:off x="5719848" y="2869962"/>
          <a:ext cx="5007335" cy="135541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685EEC-AE3D-40A2-8217-087B44F8CC35}">
      <dsp:nvSpPr>
        <dsp:cNvPr id="0" name=""/>
        <dsp:cNvSpPr/>
      </dsp:nvSpPr>
      <dsp:spPr>
        <a:xfrm>
          <a:off x="5957016" y="3095272"/>
          <a:ext cx="5007335" cy="1355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EAR/EIR=</a:t>
          </a:r>
          <a14:m xmlns:a14="http://schemas.microsoft.com/office/drawing/2010/main">
            <m:oMath xmlns:m="http://schemas.openxmlformats.org/officeDocument/2006/math">
              <m:d>
                <m:dPr>
                  <m:begChr m:val="⌈"/>
                  <m:endChr m:val="⌉"/>
                  <m:ctrlPr>
                    <a:rPr lang="en-US" sz="2800" b="1" i="1" kern="1200" smtClean="0">
                      <a:latin typeface="Cambria Math"/>
                    </a:rPr>
                  </m:ctrlPr>
                </m:dPr>
                <m:e>
                  <m:sSup>
                    <m:sSupPr>
                      <m:ctrlPr>
                        <a:rPr lang="en-US" sz="2800" b="1" i="1" kern="1200" smtClean="0">
                          <a:latin typeface="Cambria Math"/>
                        </a:rPr>
                      </m:ctrlPr>
                    </m:sSupPr>
                    <m:e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𝒏</m:t>
                      </m:r>
                    </m:sup>
                  </m:sSup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𝟏</m:t>
                  </m:r>
                </m:e>
              </m:d>
              <m:r>
                <a:rPr lang="en-US" sz="28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8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5996715" y="3134971"/>
        <a:ext cx="4927937" cy="12760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8086E0-B82C-47B0-81BE-50AA5932B37A}">
      <dsp:nvSpPr>
        <dsp:cNvPr id="0" name=""/>
        <dsp:cNvSpPr/>
      </dsp:nvSpPr>
      <dsp:spPr>
        <a:xfrm>
          <a:off x="8544717" y="2078739"/>
          <a:ext cx="91440" cy="5736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369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48F705-62ED-4F2F-80E5-4B6DC826062F}">
      <dsp:nvSpPr>
        <dsp:cNvPr id="0" name=""/>
        <dsp:cNvSpPr/>
      </dsp:nvSpPr>
      <dsp:spPr>
        <a:xfrm>
          <a:off x="5789896" y="756645"/>
          <a:ext cx="2800541" cy="556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498"/>
              </a:lnTo>
              <a:lnTo>
                <a:pt x="2800541" y="373498"/>
              </a:lnTo>
              <a:lnTo>
                <a:pt x="2800541" y="556238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BB9607-8EDB-45B1-AE5F-CB39B6723B00}">
      <dsp:nvSpPr>
        <dsp:cNvPr id="0" name=""/>
        <dsp:cNvSpPr/>
      </dsp:nvSpPr>
      <dsp:spPr>
        <a:xfrm>
          <a:off x="2838810" y="2078739"/>
          <a:ext cx="91440" cy="5736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369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E49837-A7A6-4DDD-A027-FD3ABCE67255}">
      <dsp:nvSpPr>
        <dsp:cNvPr id="0" name=""/>
        <dsp:cNvSpPr/>
      </dsp:nvSpPr>
      <dsp:spPr>
        <a:xfrm>
          <a:off x="2884530" y="756645"/>
          <a:ext cx="2905365" cy="556238"/>
        </a:xfrm>
        <a:custGeom>
          <a:avLst/>
          <a:gdLst/>
          <a:ahLst/>
          <a:cxnLst/>
          <a:rect l="0" t="0" r="0" b="0"/>
          <a:pathLst>
            <a:path>
              <a:moveTo>
                <a:pt x="2905365" y="0"/>
              </a:moveTo>
              <a:lnTo>
                <a:pt x="2905365" y="373498"/>
              </a:lnTo>
              <a:lnTo>
                <a:pt x="0" y="373498"/>
              </a:lnTo>
              <a:lnTo>
                <a:pt x="0" y="556238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0BA008-3DFA-424F-A215-B1730A077923}">
      <dsp:nvSpPr>
        <dsp:cNvPr id="0" name=""/>
        <dsp:cNvSpPr/>
      </dsp:nvSpPr>
      <dsp:spPr>
        <a:xfrm>
          <a:off x="3921512" y="18948"/>
          <a:ext cx="3736767" cy="7376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CC9A5-E88C-4327-AD71-0CEEF669477E}">
      <dsp:nvSpPr>
        <dsp:cNvPr id="0" name=""/>
        <dsp:cNvSpPr/>
      </dsp:nvSpPr>
      <dsp:spPr>
        <a:xfrm>
          <a:off x="4140690" y="227168"/>
          <a:ext cx="3736767" cy="7376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বানিজ্যপত্রের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ঋনের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ব্যয়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4162296" y="248774"/>
        <a:ext cx="3693555" cy="694484"/>
      </dsp:txXfrm>
    </dsp:sp>
    <dsp:sp modelId="{E0D07997-CDC2-47AC-B72A-4F1B64221B65}">
      <dsp:nvSpPr>
        <dsp:cNvPr id="0" name=""/>
        <dsp:cNvSpPr/>
      </dsp:nvSpPr>
      <dsp:spPr>
        <a:xfrm>
          <a:off x="1806304" y="1312883"/>
          <a:ext cx="2156453" cy="76585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D270B-0A65-4829-A2C3-1E867EEC23EB}">
      <dsp:nvSpPr>
        <dsp:cNvPr id="0" name=""/>
        <dsp:cNvSpPr/>
      </dsp:nvSpPr>
      <dsp:spPr>
        <a:xfrm>
          <a:off x="2025482" y="1521103"/>
          <a:ext cx="2156453" cy="7658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সরল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2047913" y="1543534"/>
        <a:ext cx="2111591" cy="720993"/>
      </dsp:txXfrm>
    </dsp:sp>
    <dsp:sp modelId="{AA8127E6-5BB4-4E00-9AD1-74D40DC6008D}">
      <dsp:nvSpPr>
        <dsp:cNvPr id="0" name=""/>
        <dsp:cNvSpPr/>
      </dsp:nvSpPr>
      <dsp:spPr>
        <a:xfrm>
          <a:off x="279043" y="2652438"/>
          <a:ext cx="5210975" cy="12526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1B2FD7-CDEE-4403-8BE2-756DBA530BF1}">
      <dsp:nvSpPr>
        <dsp:cNvPr id="0" name=""/>
        <dsp:cNvSpPr/>
      </dsp:nvSpPr>
      <dsp:spPr>
        <a:xfrm>
          <a:off x="498221" y="2860658"/>
          <a:ext cx="5210975" cy="12526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itchFamily="2" charset="0"/>
              <a:cs typeface="NikoshBAN" pitchFamily="2" charset="0"/>
            </a:rPr>
            <a:t>APR=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800" b="1" i="1" kern="1200" smtClean="0">
                      <a:latin typeface="Cambria Math"/>
                    </a:rPr>
                  </m:ctrlPr>
                </m:fPr>
                <m:num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𝑭𝑽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𝑵𝑺𝑽</m:t>
                  </m:r>
                </m:num>
                <m:den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𝑵𝑺𝑽</m:t>
                  </m:r>
                </m:den>
              </m:f>
              <m:r>
                <a:rPr lang="en-US" sz="2800" b="1" i="1" kern="1200" smtClean="0">
                  <a:latin typeface="Cambria Math" panose="02040503050406030204" pitchFamily="18" charset="0"/>
                </a:rPr>
                <m:t>∗</m:t>
              </m:r>
              <m:f>
                <m:fPr>
                  <m:ctrlPr>
                    <a:rPr lang="en-US" sz="2800" b="1" i="1" kern="1200" smtClean="0">
                      <a:latin typeface="Cambria Math"/>
                    </a:rPr>
                  </m:ctrlPr>
                </m:fPr>
                <m:num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𝟑𝟔𝟎</m:t>
                  </m:r>
                </m:num>
                <m:den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𝑴𝑷</m:t>
                  </m:r>
                </m:den>
              </m:f>
              <m:r>
                <a:rPr lang="en-US" sz="28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8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534909" y="2897346"/>
        <a:ext cx="5137599" cy="1179229"/>
      </dsp:txXfrm>
    </dsp:sp>
    <dsp:sp modelId="{349761BE-9113-4B5B-8627-E83442C8ADC8}">
      <dsp:nvSpPr>
        <dsp:cNvPr id="0" name=""/>
        <dsp:cNvSpPr/>
      </dsp:nvSpPr>
      <dsp:spPr>
        <a:xfrm>
          <a:off x="7512210" y="1312883"/>
          <a:ext cx="2156453" cy="76585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D16829-65DA-490B-AD8C-CAD1AC6FDE71}">
      <dsp:nvSpPr>
        <dsp:cNvPr id="0" name=""/>
        <dsp:cNvSpPr/>
      </dsp:nvSpPr>
      <dsp:spPr>
        <a:xfrm>
          <a:off x="7731389" y="1521103"/>
          <a:ext cx="2156453" cy="7658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চক্রবৃদ্ধি</a:t>
          </a:r>
          <a:r>
            <a:rPr lang="en-US" sz="3200" b="1" kern="1200" dirty="0">
              <a:latin typeface="NikoshBAN" pitchFamily="2" charset="0"/>
              <a:cs typeface="NikoshBAN" pitchFamily="2" charset="0"/>
            </a:rPr>
            <a:t> </a:t>
          </a:r>
          <a:r>
            <a:rPr lang="en-US" sz="3200" b="1" kern="1200" dirty="0" err="1">
              <a:latin typeface="NikoshBAN" pitchFamily="2" charset="0"/>
              <a:cs typeface="NikoshBAN" pitchFamily="2" charset="0"/>
            </a:rPr>
            <a:t>সুদ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7753820" y="1543534"/>
        <a:ext cx="2111591" cy="720993"/>
      </dsp:txXfrm>
    </dsp:sp>
    <dsp:sp modelId="{09657BF0-B2CA-4273-BF20-D7D91AC172F9}">
      <dsp:nvSpPr>
        <dsp:cNvPr id="0" name=""/>
        <dsp:cNvSpPr/>
      </dsp:nvSpPr>
      <dsp:spPr>
        <a:xfrm>
          <a:off x="5928375" y="2652438"/>
          <a:ext cx="5324123" cy="12526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685EEC-AE3D-40A2-8217-087B44F8CC35}">
      <dsp:nvSpPr>
        <dsp:cNvPr id="0" name=""/>
        <dsp:cNvSpPr/>
      </dsp:nvSpPr>
      <dsp:spPr>
        <a:xfrm>
          <a:off x="6147553" y="2860658"/>
          <a:ext cx="5324123" cy="12526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>
              <a:latin typeface="NikoshBAN" panose="02000000000000000000" pitchFamily="2" charset="0"/>
              <a:cs typeface="NikoshBAN" panose="02000000000000000000" pitchFamily="2" charset="0"/>
            </a:rPr>
            <a:t>EAR/EIR=</a:t>
          </a:r>
          <a14:m xmlns:a14="http://schemas.microsoft.com/office/drawing/2010/main">
            <m:oMath xmlns:m="http://schemas.openxmlformats.org/officeDocument/2006/math">
              <m:d>
                <m:dPr>
                  <m:begChr m:val="⌈"/>
                  <m:endChr m:val="⌉"/>
                  <m:ctrlPr>
                    <a:rPr lang="en-US" sz="2800" b="1" i="1" kern="1200" smtClean="0">
                      <a:latin typeface="Cambria Math"/>
                    </a:rPr>
                  </m:ctrlPr>
                </m:dPr>
                <m:e>
                  <m:sSup>
                    <m:sSupPr>
                      <m:ctrlPr>
                        <a:rPr lang="en-US" sz="2800" b="1" i="1" kern="1200" smtClean="0">
                          <a:latin typeface="Cambria Math"/>
                        </a:rPr>
                      </m:ctrlPr>
                    </m:sSupPr>
                    <m:e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en-US" sz="2800" b="1" i="1" kern="1200" smtClean="0">
                          <a:latin typeface="Cambria Math" panose="02040503050406030204" pitchFamily="18" charset="0"/>
                        </a:rPr>
                        <m:t>𝒏</m:t>
                      </m:r>
                    </m:sup>
                  </m:sSup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800" b="1" i="1" kern="1200" smtClean="0">
                      <a:latin typeface="Cambria Math" panose="02040503050406030204" pitchFamily="18" charset="0"/>
                    </a:rPr>
                    <m:t>𝟏</m:t>
                  </m:r>
                </m:e>
              </m:d>
              <m:r>
                <a:rPr lang="en-US" sz="28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8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6184241" y="2897346"/>
        <a:ext cx="5250747" cy="11792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29B1F5-7DE7-42D3-8837-132F1CB2F502}">
      <dsp:nvSpPr>
        <dsp:cNvPr id="0" name=""/>
        <dsp:cNvSpPr/>
      </dsp:nvSpPr>
      <dsp:spPr>
        <a:xfrm>
          <a:off x="5414686" y="2317117"/>
          <a:ext cx="357386" cy="811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1378"/>
              </a:lnTo>
              <a:lnTo>
                <a:pt x="357386" y="811378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0AB99F-7004-4381-B442-65CF7C5FE6ED}">
      <dsp:nvSpPr>
        <dsp:cNvPr id="0" name=""/>
        <dsp:cNvSpPr/>
      </dsp:nvSpPr>
      <dsp:spPr>
        <a:xfrm>
          <a:off x="4991223" y="882415"/>
          <a:ext cx="1376494" cy="3704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5205"/>
              </a:lnTo>
              <a:lnTo>
                <a:pt x="1376494" y="185205"/>
              </a:lnTo>
              <a:lnTo>
                <a:pt x="1376494" y="37041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7A33A-7B6C-4684-B839-CAE5D7A034BC}">
      <dsp:nvSpPr>
        <dsp:cNvPr id="0" name=""/>
        <dsp:cNvSpPr/>
      </dsp:nvSpPr>
      <dsp:spPr>
        <a:xfrm>
          <a:off x="2661697" y="2317117"/>
          <a:ext cx="357386" cy="811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1378"/>
              </a:lnTo>
              <a:lnTo>
                <a:pt x="357386" y="811378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AC8AFA-0A66-4D5D-96C8-EF9067F07AA4}">
      <dsp:nvSpPr>
        <dsp:cNvPr id="0" name=""/>
        <dsp:cNvSpPr/>
      </dsp:nvSpPr>
      <dsp:spPr>
        <a:xfrm>
          <a:off x="3614728" y="882415"/>
          <a:ext cx="1376494" cy="370411"/>
        </a:xfrm>
        <a:custGeom>
          <a:avLst/>
          <a:gdLst/>
          <a:ahLst/>
          <a:cxnLst/>
          <a:rect l="0" t="0" r="0" b="0"/>
          <a:pathLst>
            <a:path>
              <a:moveTo>
                <a:pt x="1376494" y="0"/>
              </a:moveTo>
              <a:lnTo>
                <a:pt x="1376494" y="185205"/>
              </a:lnTo>
              <a:lnTo>
                <a:pt x="0" y="185205"/>
              </a:lnTo>
              <a:lnTo>
                <a:pt x="0" y="37041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C70C6A-7C12-48D2-9435-6A72150AEBB1}">
      <dsp:nvSpPr>
        <dsp:cNvPr id="0" name=""/>
        <dsp:cNvSpPr/>
      </dsp:nvSpPr>
      <dsp:spPr>
        <a:xfrm>
          <a:off x="3745395" y="482"/>
          <a:ext cx="2491654" cy="8819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ব্যাংক ঋনের ব্যয়</a:t>
          </a:r>
          <a:endParaRPr lang="en-US" sz="3200" b="1" kern="1200" dirty="0"/>
        </a:p>
      </dsp:txBody>
      <dsp:txXfrm>
        <a:off x="3745395" y="482"/>
        <a:ext cx="2491654" cy="881933"/>
      </dsp:txXfrm>
    </dsp:sp>
    <dsp:sp modelId="{461168BD-022F-40F1-9548-292151A19939}">
      <dsp:nvSpPr>
        <dsp:cNvPr id="0" name=""/>
        <dsp:cNvSpPr/>
      </dsp:nvSpPr>
      <dsp:spPr>
        <a:xfrm>
          <a:off x="2423439" y="1252827"/>
          <a:ext cx="2382577" cy="106429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সাধারন সুদ </a:t>
          </a:r>
          <a:endParaRPr lang="en-US" sz="3200" b="1" kern="1200"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লোন</a:t>
          </a:r>
          <a:endParaRPr lang="en-US" sz="3200" b="1" kern="1200" dirty="0"/>
        </a:p>
      </dsp:txBody>
      <dsp:txXfrm>
        <a:off x="2423439" y="1252827"/>
        <a:ext cx="2382577" cy="1064290"/>
      </dsp:txXfrm>
    </dsp:sp>
    <dsp:sp modelId="{C5354FB5-D9CC-4FE7-9F73-80CDDE54FBA9}">
      <dsp:nvSpPr>
        <dsp:cNvPr id="0" name=""/>
        <dsp:cNvSpPr/>
      </dsp:nvSpPr>
      <dsp:spPr>
        <a:xfrm>
          <a:off x="3019084" y="2687529"/>
          <a:ext cx="1763866" cy="88193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700" kern="1200">
              <a:latin typeface="NikoshBAN" panose="02000000000000000000" pitchFamily="2" charset="0"/>
              <a:cs typeface="NikoshBAN" panose="02000000000000000000" pitchFamily="2" charset="0"/>
            </a:rPr>
            <a:t>বৎসরের শেষে সুদ প্রদান</a:t>
          </a:r>
          <a:endParaRPr lang="en-US" sz="27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019084" y="2687529"/>
        <a:ext cx="1763866" cy="881933"/>
      </dsp:txXfrm>
    </dsp:sp>
    <dsp:sp modelId="{CDBB1AE1-CD3C-427B-A91F-537C3D805958}">
      <dsp:nvSpPr>
        <dsp:cNvPr id="0" name=""/>
        <dsp:cNvSpPr/>
      </dsp:nvSpPr>
      <dsp:spPr>
        <a:xfrm>
          <a:off x="5176428" y="1252827"/>
          <a:ext cx="2382577" cy="106429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anose="02000000000000000000" pitchFamily="2" charset="0"/>
              <a:cs typeface="NikoshBAN" panose="02000000000000000000" pitchFamily="2" charset="0"/>
            </a:rPr>
            <a:t>ডিসকাঊন্ট </a:t>
          </a: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সুদ লোন</a:t>
          </a:r>
          <a:endParaRPr lang="en-US" sz="3200" b="1" kern="1200" dirty="0"/>
        </a:p>
      </dsp:txBody>
      <dsp:txXfrm>
        <a:off x="5176428" y="1252827"/>
        <a:ext cx="2382577" cy="1064290"/>
      </dsp:txXfrm>
    </dsp:sp>
    <dsp:sp modelId="{39125C09-AC44-4C33-877D-F55416988659}">
      <dsp:nvSpPr>
        <dsp:cNvPr id="0" name=""/>
        <dsp:cNvSpPr/>
      </dsp:nvSpPr>
      <dsp:spPr>
        <a:xfrm>
          <a:off x="5772073" y="2687529"/>
          <a:ext cx="1763866" cy="88193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4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700" kern="1200">
              <a:latin typeface="NikoshBAN" panose="02000000000000000000" pitchFamily="2" charset="0"/>
              <a:cs typeface="NikoshBAN" panose="02000000000000000000" pitchFamily="2" charset="0"/>
            </a:rPr>
            <a:t>বৎসরের </a:t>
          </a:r>
          <a:r>
            <a:rPr lang="bn-IN" sz="2700" kern="1200">
              <a:latin typeface="NikoshBAN" panose="02000000000000000000" pitchFamily="2" charset="0"/>
              <a:cs typeface="NikoshBAN" panose="02000000000000000000" pitchFamily="2" charset="0"/>
            </a:rPr>
            <a:t> শুরুতে </a:t>
          </a:r>
          <a:r>
            <a:rPr lang="bn-BD" sz="2700" kern="1200">
              <a:latin typeface="NikoshBAN" panose="02000000000000000000" pitchFamily="2" charset="0"/>
              <a:cs typeface="NikoshBAN" panose="02000000000000000000" pitchFamily="2" charset="0"/>
            </a:rPr>
            <a:t>সুদ প্রদান</a:t>
          </a:r>
          <a:endParaRPr lang="en-US" sz="27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772073" y="2687529"/>
        <a:ext cx="1763866" cy="88193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492E8-95FD-4C0F-BCD0-8CEEF05049FD}">
      <dsp:nvSpPr>
        <dsp:cNvPr id="0" name=""/>
        <dsp:cNvSpPr/>
      </dsp:nvSpPr>
      <dsp:spPr>
        <a:xfrm>
          <a:off x="9921793" y="3383296"/>
          <a:ext cx="91440" cy="6616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163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741EE5-0C61-43AF-B0EA-9B11A05CCF37}">
      <dsp:nvSpPr>
        <dsp:cNvPr id="0" name=""/>
        <dsp:cNvSpPr/>
      </dsp:nvSpPr>
      <dsp:spPr>
        <a:xfrm>
          <a:off x="8577256" y="2006320"/>
          <a:ext cx="1390257" cy="66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885"/>
              </a:lnTo>
              <a:lnTo>
                <a:pt x="1390257" y="450885"/>
              </a:lnTo>
              <a:lnTo>
                <a:pt x="1390257" y="66163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CD7FCF-9A33-4FAA-876A-CF517F7EE12E}">
      <dsp:nvSpPr>
        <dsp:cNvPr id="0" name=""/>
        <dsp:cNvSpPr/>
      </dsp:nvSpPr>
      <dsp:spPr>
        <a:xfrm>
          <a:off x="7141278" y="3383296"/>
          <a:ext cx="91440" cy="6616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163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53392-EFA6-4676-A90D-C408C0E1B998}">
      <dsp:nvSpPr>
        <dsp:cNvPr id="0" name=""/>
        <dsp:cNvSpPr/>
      </dsp:nvSpPr>
      <dsp:spPr>
        <a:xfrm>
          <a:off x="7186998" y="2006320"/>
          <a:ext cx="1390257" cy="661636"/>
        </a:xfrm>
        <a:custGeom>
          <a:avLst/>
          <a:gdLst/>
          <a:ahLst/>
          <a:cxnLst/>
          <a:rect l="0" t="0" r="0" b="0"/>
          <a:pathLst>
            <a:path>
              <a:moveTo>
                <a:pt x="1390257" y="0"/>
              </a:moveTo>
              <a:lnTo>
                <a:pt x="1390257" y="450885"/>
              </a:lnTo>
              <a:lnTo>
                <a:pt x="0" y="450885"/>
              </a:lnTo>
              <a:lnTo>
                <a:pt x="0" y="66163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5DA9D-0982-481C-BAB0-1D9209F508CD}">
      <dsp:nvSpPr>
        <dsp:cNvPr id="0" name=""/>
        <dsp:cNvSpPr/>
      </dsp:nvSpPr>
      <dsp:spPr>
        <a:xfrm>
          <a:off x="5796740" y="656243"/>
          <a:ext cx="2780515" cy="634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987"/>
              </a:lnTo>
              <a:lnTo>
                <a:pt x="2780515" y="423987"/>
              </a:lnTo>
              <a:lnTo>
                <a:pt x="2780515" y="63473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5B078A-B2D4-45FA-B931-B1B5D7DDC62E}">
      <dsp:nvSpPr>
        <dsp:cNvPr id="0" name=""/>
        <dsp:cNvSpPr/>
      </dsp:nvSpPr>
      <dsp:spPr>
        <a:xfrm>
          <a:off x="4360763" y="3383296"/>
          <a:ext cx="91440" cy="6616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163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DDCD8-7740-4DD3-A08F-FDDD600EFEC3}">
      <dsp:nvSpPr>
        <dsp:cNvPr id="0" name=""/>
        <dsp:cNvSpPr/>
      </dsp:nvSpPr>
      <dsp:spPr>
        <a:xfrm>
          <a:off x="3016225" y="2006320"/>
          <a:ext cx="1390257" cy="6616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0885"/>
              </a:lnTo>
              <a:lnTo>
                <a:pt x="1390257" y="450885"/>
              </a:lnTo>
              <a:lnTo>
                <a:pt x="1390257" y="66163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9F656-A4E6-4793-853D-2226E3442188}">
      <dsp:nvSpPr>
        <dsp:cNvPr id="0" name=""/>
        <dsp:cNvSpPr/>
      </dsp:nvSpPr>
      <dsp:spPr>
        <a:xfrm>
          <a:off x="1580248" y="3383296"/>
          <a:ext cx="91440" cy="66163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1636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2A85E-D1FA-44B6-A537-FDD0B8343011}">
      <dsp:nvSpPr>
        <dsp:cNvPr id="0" name=""/>
        <dsp:cNvSpPr/>
      </dsp:nvSpPr>
      <dsp:spPr>
        <a:xfrm>
          <a:off x="1625968" y="2006320"/>
          <a:ext cx="1390257" cy="661636"/>
        </a:xfrm>
        <a:custGeom>
          <a:avLst/>
          <a:gdLst/>
          <a:ahLst/>
          <a:cxnLst/>
          <a:rect l="0" t="0" r="0" b="0"/>
          <a:pathLst>
            <a:path>
              <a:moveTo>
                <a:pt x="1390257" y="0"/>
              </a:moveTo>
              <a:lnTo>
                <a:pt x="1390257" y="450885"/>
              </a:lnTo>
              <a:lnTo>
                <a:pt x="0" y="450885"/>
              </a:lnTo>
              <a:lnTo>
                <a:pt x="0" y="66163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A1D0C4-A3D9-4E26-A7C3-70AFC6D2772D}">
      <dsp:nvSpPr>
        <dsp:cNvPr id="0" name=""/>
        <dsp:cNvSpPr/>
      </dsp:nvSpPr>
      <dsp:spPr>
        <a:xfrm>
          <a:off x="3016225" y="656243"/>
          <a:ext cx="2780515" cy="634737"/>
        </a:xfrm>
        <a:custGeom>
          <a:avLst/>
          <a:gdLst/>
          <a:ahLst/>
          <a:cxnLst/>
          <a:rect l="0" t="0" r="0" b="0"/>
          <a:pathLst>
            <a:path>
              <a:moveTo>
                <a:pt x="2780515" y="0"/>
              </a:moveTo>
              <a:lnTo>
                <a:pt x="2780515" y="423987"/>
              </a:lnTo>
              <a:lnTo>
                <a:pt x="0" y="423987"/>
              </a:lnTo>
              <a:lnTo>
                <a:pt x="0" y="634737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1E630-7C66-4903-A4D4-3DE88C8EC223}">
      <dsp:nvSpPr>
        <dsp:cNvPr id="0" name=""/>
        <dsp:cNvSpPr/>
      </dsp:nvSpPr>
      <dsp:spPr>
        <a:xfrm>
          <a:off x="4269225" y="29285"/>
          <a:ext cx="3055030" cy="6269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0E59A4-549E-4DBA-A15B-A132A3265BD7}">
      <dsp:nvSpPr>
        <dsp:cNvPr id="0" name=""/>
        <dsp:cNvSpPr/>
      </dsp:nvSpPr>
      <dsp:spPr>
        <a:xfrm>
          <a:off x="4521999" y="269421"/>
          <a:ext cx="3055030" cy="6269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সাধারন সুদ লোন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540362" y="287784"/>
        <a:ext cx="3018304" cy="590232"/>
      </dsp:txXfrm>
    </dsp:sp>
    <dsp:sp modelId="{E2D5C25E-90C6-412A-A3D9-655B99F120EC}">
      <dsp:nvSpPr>
        <dsp:cNvPr id="0" name=""/>
        <dsp:cNvSpPr/>
      </dsp:nvSpPr>
      <dsp:spPr>
        <a:xfrm>
          <a:off x="1186947" y="1290981"/>
          <a:ext cx="3658556" cy="7153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3646BB-1C02-49D7-B208-8E0A7771726F}">
      <dsp:nvSpPr>
        <dsp:cNvPr id="0" name=""/>
        <dsp:cNvSpPr/>
      </dsp:nvSpPr>
      <dsp:spPr>
        <a:xfrm>
          <a:off x="1439721" y="1531117"/>
          <a:ext cx="3658556" cy="7153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Without compensating balance</a:t>
          </a:r>
        </a:p>
      </dsp:txBody>
      <dsp:txXfrm>
        <a:off x="1460673" y="1552069"/>
        <a:ext cx="3616652" cy="673435"/>
      </dsp:txXfrm>
    </dsp:sp>
    <dsp:sp modelId="{D5E40B36-61EE-4A11-8BB2-E079AA956190}">
      <dsp:nvSpPr>
        <dsp:cNvPr id="0" name=""/>
        <dsp:cNvSpPr/>
      </dsp:nvSpPr>
      <dsp:spPr>
        <a:xfrm>
          <a:off x="488484" y="2667956"/>
          <a:ext cx="2274967" cy="7153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E701BB-A2A6-4ABB-BC0D-ABB077AC9F32}">
      <dsp:nvSpPr>
        <dsp:cNvPr id="0" name=""/>
        <dsp:cNvSpPr/>
      </dsp:nvSpPr>
      <dsp:spPr>
        <a:xfrm>
          <a:off x="741258" y="2908092"/>
          <a:ext cx="2274967" cy="7153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62210" y="2929044"/>
        <a:ext cx="2233063" cy="673435"/>
      </dsp:txXfrm>
    </dsp:sp>
    <dsp:sp modelId="{BA3A3A8E-9588-438E-A4AB-004A99EB0853}">
      <dsp:nvSpPr>
        <dsp:cNvPr id="0" name=""/>
        <dsp:cNvSpPr/>
      </dsp:nvSpPr>
      <dsp:spPr>
        <a:xfrm>
          <a:off x="638677" y="4044932"/>
          <a:ext cx="1974580" cy="14446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B15846-2C53-44A0-97E2-5B82041BD1C2}">
      <dsp:nvSpPr>
        <dsp:cNvPr id="0" name=""/>
        <dsp:cNvSpPr/>
      </dsp:nvSpPr>
      <dsp:spPr>
        <a:xfrm>
          <a:off x="891451" y="4285067"/>
          <a:ext cx="1974580" cy="1444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APR/EIR=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𝒕𝒐𝒕𝒂𝒍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𝒊𝒏𝒕𝒆𝒓𝒆𝒔𝒕</m:t>
                  </m:r>
                </m:num>
                <m:den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𝒕𝒐𝒕𝒂𝒍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𝒍𝒐𝒂𝒏</m:t>
                  </m:r>
                </m:den>
              </m:f>
            </m:oMath>
          </a14:m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*100</a:t>
          </a:r>
        </a:p>
      </dsp:txBody>
      <dsp:txXfrm>
        <a:off x="933762" y="4327378"/>
        <a:ext cx="1889958" cy="1359982"/>
      </dsp:txXfrm>
    </dsp:sp>
    <dsp:sp modelId="{DE12EA38-6F74-4D33-A062-6C84CA95EE9A}">
      <dsp:nvSpPr>
        <dsp:cNvPr id="0" name=""/>
        <dsp:cNvSpPr/>
      </dsp:nvSpPr>
      <dsp:spPr>
        <a:xfrm>
          <a:off x="3268999" y="2667956"/>
          <a:ext cx="2274967" cy="7153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0FBBBF-0E81-4034-8545-F328F6110062}">
      <dsp:nvSpPr>
        <dsp:cNvPr id="0" name=""/>
        <dsp:cNvSpPr/>
      </dsp:nvSpPr>
      <dsp:spPr>
        <a:xfrm>
          <a:off x="3521773" y="2908092"/>
          <a:ext cx="2274967" cy="7153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42725" y="2929044"/>
        <a:ext cx="2233063" cy="673435"/>
      </dsp:txXfrm>
    </dsp:sp>
    <dsp:sp modelId="{4707AAAB-1C63-4430-BED8-E14689986935}">
      <dsp:nvSpPr>
        <dsp:cNvPr id="0" name=""/>
        <dsp:cNvSpPr/>
      </dsp:nvSpPr>
      <dsp:spPr>
        <a:xfrm>
          <a:off x="3268999" y="4044932"/>
          <a:ext cx="2274967" cy="14446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8CF4C2-65F7-475A-884B-A1CB28F75A7D}">
      <dsp:nvSpPr>
        <dsp:cNvPr id="0" name=""/>
        <dsp:cNvSpPr/>
      </dsp:nvSpPr>
      <dsp:spPr>
        <a:xfrm>
          <a:off x="3521773" y="4285067"/>
          <a:ext cx="2274967" cy="1444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APR/EIR=</a:t>
          </a:r>
          <a14:m xmlns:a14="http://schemas.microsoft.com/office/drawing/2010/main">
            <m:oMath xmlns:m="http://schemas.openxmlformats.org/officeDocument/2006/math">
              <m:d>
                <m:dPr>
                  <m:begChr m:val="⌈"/>
                  <m:endChr m:val="⌉"/>
                  <m:ctrlPr>
                    <a:rPr lang="en-US" sz="2400" b="1" i="1" kern="1200" smtClean="0">
                      <a:latin typeface="Cambria Math"/>
                    </a:rPr>
                  </m:ctrlPr>
                </m:dPr>
                <m:e>
                  <m:sSup>
                    <m:sSup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sSupPr>
                    <m:e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𝒏</m:t>
                      </m:r>
                    </m:sup>
                  </m:sSup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</m:e>
              </m:d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64084" y="4327378"/>
        <a:ext cx="2190345" cy="1359982"/>
      </dsp:txXfrm>
    </dsp:sp>
    <dsp:sp modelId="{F39BCA1C-526E-43B0-BCC7-C7B501988A4C}">
      <dsp:nvSpPr>
        <dsp:cNvPr id="0" name=""/>
        <dsp:cNvSpPr/>
      </dsp:nvSpPr>
      <dsp:spPr>
        <a:xfrm>
          <a:off x="6747977" y="1290981"/>
          <a:ext cx="3658556" cy="7153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81B7F3-08E1-4969-ACE9-36AB857BB9D4}">
      <dsp:nvSpPr>
        <dsp:cNvPr id="0" name=""/>
        <dsp:cNvSpPr/>
      </dsp:nvSpPr>
      <dsp:spPr>
        <a:xfrm>
          <a:off x="7000752" y="1531117"/>
          <a:ext cx="3658556" cy="7153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With compensating balance</a:t>
          </a:r>
        </a:p>
      </dsp:txBody>
      <dsp:txXfrm>
        <a:off x="7021704" y="1552069"/>
        <a:ext cx="3616652" cy="673435"/>
      </dsp:txXfrm>
    </dsp:sp>
    <dsp:sp modelId="{8051338A-9EF5-427F-B687-FB634A7D2CCF}">
      <dsp:nvSpPr>
        <dsp:cNvPr id="0" name=""/>
        <dsp:cNvSpPr/>
      </dsp:nvSpPr>
      <dsp:spPr>
        <a:xfrm>
          <a:off x="6049515" y="2667956"/>
          <a:ext cx="2274967" cy="7153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EDC32D-CE74-494E-8357-825539C76ACA}">
      <dsp:nvSpPr>
        <dsp:cNvPr id="0" name=""/>
        <dsp:cNvSpPr/>
      </dsp:nvSpPr>
      <dsp:spPr>
        <a:xfrm>
          <a:off x="6302289" y="2908092"/>
          <a:ext cx="2274967" cy="7153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323241" y="2929044"/>
        <a:ext cx="2233063" cy="673435"/>
      </dsp:txXfrm>
    </dsp:sp>
    <dsp:sp modelId="{81448799-3A6B-4435-BF49-FF1B3AD00738}">
      <dsp:nvSpPr>
        <dsp:cNvPr id="0" name=""/>
        <dsp:cNvSpPr/>
      </dsp:nvSpPr>
      <dsp:spPr>
        <a:xfrm>
          <a:off x="6049515" y="4044932"/>
          <a:ext cx="2274967" cy="14446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87AAC8-6584-4FA4-A458-192EF9E67018}">
      <dsp:nvSpPr>
        <dsp:cNvPr id="0" name=""/>
        <dsp:cNvSpPr/>
      </dsp:nvSpPr>
      <dsp:spPr>
        <a:xfrm>
          <a:off x="6302289" y="4285067"/>
          <a:ext cx="2274967" cy="1444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APR/EIR=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𝒕𝒐𝒕𝒂𝒍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𝒊𝒏𝒕𝒆𝒓𝒆𝒔𝒕</m:t>
                  </m:r>
                </m:num>
                <m:den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𝒍𝒐𝒂𝒏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𝑪𝑩</m:t>
                  </m:r>
                </m:den>
              </m:f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344600" y="4327378"/>
        <a:ext cx="2190345" cy="1359982"/>
      </dsp:txXfrm>
    </dsp:sp>
    <dsp:sp modelId="{8E475BD2-3F8E-4DCC-AD57-609C1575E421}">
      <dsp:nvSpPr>
        <dsp:cNvPr id="0" name=""/>
        <dsp:cNvSpPr/>
      </dsp:nvSpPr>
      <dsp:spPr>
        <a:xfrm>
          <a:off x="8830030" y="2667956"/>
          <a:ext cx="2274967" cy="7153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BD21C0-E36C-43CC-A722-C806C6EC7FAF}">
      <dsp:nvSpPr>
        <dsp:cNvPr id="0" name=""/>
        <dsp:cNvSpPr/>
      </dsp:nvSpPr>
      <dsp:spPr>
        <a:xfrm>
          <a:off x="9082804" y="2908092"/>
          <a:ext cx="2274967" cy="7153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103756" y="2929044"/>
        <a:ext cx="2233063" cy="673435"/>
      </dsp:txXfrm>
    </dsp:sp>
    <dsp:sp modelId="{4F8B1A30-64EE-4BE1-9B08-2498E22BA2A0}">
      <dsp:nvSpPr>
        <dsp:cNvPr id="0" name=""/>
        <dsp:cNvSpPr/>
      </dsp:nvSpPr>
      <dsp:spPr>
        <a:xfrm>
          <a:off x="8830030" y="4044932"/>
          <a:ext cx="2274967" cy="14446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F90BBB-2D33-4E62-9C89-49A0D221C930}">
      <dsp:nvSpPr>
        <dsp:cNvPr id="0" name=""/>
        <dsp:cNvSpPr/>
      </dsp:nvSpPr>
      <dsp:spPr>
        <a:xfrm>
          <a:off x="9082804" y="4285067"/>
          <a:ext cx="2274967" cy="1444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APR/EIR=</a:t>
          </a:r>
          <a14:m xmlns:a14="http://schemas.microsoft.com/office/drawing/2010/main">
            <m:oMath xmlns:m="http://schemas.openxmlformats.org/officeDocument/2006/math">
              <m:d>
                <m:dPr>
                  <m:begChr m:val="⌈"/>
                  <m:endChr m:val="⌉"/>
                  <m:ctrlPr>
                    <a:rPr lang="en-US" sz="2400" b="1" i="1" kern="1200" smtClean="0">
                      <a:latin typeface="Cambria Math"/>
                    </a:rPr>
                  </m:ctrlPr>
                </m:dPr>
                <m:e>
                  <m:sSup>
                    <m:sSup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sSupPr>
                    <m:e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𝒏</m:t>
                      </m:r>
                    </m:sup>
                  </m:sSup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</m:e>
              </m:d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125115" y="4327378"/>
        <a:ext cx="2190345" cy="135998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6492E8-95FD-4C0F-BCD0-8CEEF05049FD}">
      <dsp:nvSpPr>
        <dsp:cNvPr id="0" name=""/>
        <dsp:cNvSpPr/>
      </dsp:nvSpPr>
      <dsp:spPr>
        <a:xfrm>
          <a:off x="9866264" y="3335250"/>
          <a:ext cx="91440" cy="6525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255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741EE5-0C61-43AF-B0EA-9B11A05CCF37}">
      <dsp:nvSpPr>
        <dsp:cNvPr id="0" name=""/>
        <dsp:cNvSpPr/>
      </dsp:nvSpPr>
      <dsp:spPr>
        <a:xfrm>
          <a:off x="8540815" y="1977181"/>
          <a:ext cx="1371169" cy="652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4695"/>
              </a:lnTo>
              <a:lnTo>
                <a:pt x="1371169" y="444695"/>
              </a:lnTo>
              <a:lnTo>
                <a:pt x="1371169" y="652551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CD7FCF-9A33-4FAA-876A-CF517F7EE12E}">
      <dsp:nvSpPr>
        <dsp:cNvPr id="0" name=""/>
        <dsp:cNvSpPr/>
      </dsp:nvSpPr>
      <dsp:spPr>
        <a:xfrm>
          <a:off x="7123925" y="3335250"/>
          <a:ext cx="91440" cy="6525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255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53392-EFA6-4676-A90D-C408C0E1B998}">
      <dsp:nvSpPr>
        <dsp:cNvPr id="0" name=""/>
        <dsp:cNvSpPr/>
      </dsp:nvSpPr>
      <dsp:spPr>
        <a:xfrm>
          <a:off x="7169645" y="1977181"/>
          <a:ext cx="1371169" cy="652551"/>
        </a:xfrm>
        <a:custGeom>
          <a:avLst/>
          <a:gdLst/>
          <a:ahLst/>
          <a:cxnLst/>
          <a:rect l="0" t="0" r="0" b="0"/>
          <a:pathLst>
            <a:path>
              <a:moveTo>
                <a:pt x="1371169" y="0"/>
              </a:moveTo>
              <a:lnTo>
                <a:pt x="1371169" y="444695"/>
              </a:lnTo>
              <a:lnTo>
                <a:pt x="0" y="444695"/>
              </a:lnTo>
              <a:lnTo>
                <a:pt x="0" y="652551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5DA9D-0982-481C-BAB0-1D9209F508CD}">
      <dsp:nvSpPr>
        <dsp:cNvPr id="0" name=""/>
        <dsp:cNvSpPr/>
      </dsp:nvSpPr>
      <dsp:spPr>
        <a:xfrm>
          <a:off x="5719261" y="619112"/>
          <a:ext cx="2821553" cy="652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4695"/>
              </a:lnTo>
              <a:lnTo>
                <a:pt x="2821553" y="444695"/>
              </a:lnTo>
              <a:lnTo>
                <a:pt x="2821553" y="65255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5B078A-B2D4-45FA-B931-B1B5D7DDC62E}">
      <dsp:nvSpPr>
        <dsp:cNvPr id="0" name=""/>
        <dsp:cNvSpPr/>
      </dsp:nvSpPr>
      <dsp:spPr>
        <a:xfrm>
          <a:off x="4381586" y="3335250"/>
          <a:ext cx="91440" cy="6525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255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DDCD8-7740-4DD3-A08F-FDDD600EFEC3}">
      <dsp:nvSpPr>
        <dsp:cNvPr id="0" name=""/>
        <dsp:cNvSpPr/>
      </dsp:nvSpPr>
      <dsp:spPr>
        <a:xfrm>
          <a:off x="3056137" y="1977181"/>
          <a:ext cx="1371169" cy="652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4695"/>
              </a:lnTo>
              <a:lnTo>
                <a:pt x="1371169" y="444695"/>
              </a:lnTo>
              <a:lnTo>
                <a:pt x="1371169" y="652551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9F656-A4E6-4793-853D-2226E3442188}">
      <dsp:nvSpPr>
        <dsp:cNvPr id="0" name=""/>
        <dsp:cNvSpPr/>
      </dsp:nvSpPr>
      <dsp:spPr>
        <a:xfrm>
          <a:off x="1639247" y="3335250"/>
          <a:ext cx="91440" cy="6525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2551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2A85E-D1FA-44B6-A537-FDD0B8343011}">
      <dsp:nvSpPr>
        <dsp:cNvPr id="0" name=""/>
        <dsp:cNvSpPr/>
      </dsp:nvSpPr>
      <dsp:spPr>
        <a:xfrm>
          <a:off x="1684967" y="1977181"/>
          <a:ext cx="1371169" cy="652551"/>
        </a:xfrm>
        <a:custGeom>
          <a:avLst/>
          <a:gdLst/>
          <a:ahLst/>
          <a:cxnLst/>
          <a:rect l="0" t="0" r="0" b="0"/>
          <a:pathLst>
            <a:path>
              <a:moveTo>
                <a:pt x="1371169" y="0"/>
              </a:moveTo>
              <a:lnTo>
                <a:pt x="1371169" y="444695"/>
              </a:lnTo>
              <a:lnTo>
                <a:pt x="0" y="444695"/>
              </a:lnTo>
              <a:lnTo>
                <a:pt x="0" y="652551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A1D0C4-A3D9-4E26-A7C3-70AFC6D2772D}">
      <dsp:nvSpPr>
        <dsp:cNvPr id="0" name=""/>
        <dsp:cNvSpPr/>
      </dsp:nvSpPr>
      <dsp:spPr>
        <a:xfrm>
          <a:off x="3056137" y="619112"/>
          <a:ext cx="2663123" cy="652551"/>
        </a:xfrm>
        <a:custGeom>
          <a:avLst/>
          <a:gdLst/>
          <a:ahLst/>
          <a:cxnLst/>
          <a:rect l="0" t="0" r="0" b="0"/>
          <a:pathLst>
            <a:path>
              <a:moveTo>
                <a:pt x="2663123" y="0"/>
              </a:moveTo>
              <a:lnTo>
                <a:pt x="2663123" y="444695"/>
              </a:lnTo>
              <a:lnTo>
                <a:pt x="0" y="444695"/>
              </a:lnTo>
              <a:lnTo>
                <a:pt x="0" y="65255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1E630-7C66-4903-A4D4-3DE88C8EC223}">
      <dsp:nvSpPr>
        <dsp:cNvPr id="0" name=""/>
        <dsp:cNvSpPr/>
      </dsp:nvSpPr>
      <dsp:spPr>
        <a:xfrm>
          <a:off x="4212718" y="762"/>
          <a:ext cx="3013084" cy="6183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0E59A4-549E-4DBA-A15B-A132A3265BD7}">
      <dsp:nvSpPr>
        <dsp:cNvPr id="0" name=""/>
        <dsp:cNvSpPr/>
      </dsp:nvSpPr>
      <dsp:spPr>
        <a:xfrm>
          <a:off x="4462022" y="237600"/>
          <a:ext cx="3013084" cy="6183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ডিসকাঊন্ট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IN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সুদ লোন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480133" y="255711"/>
        <a:ext cx="2976862" cy="582128"/>
      </dsp:txXfrm>
    </dsp:sp>
    <dsp:sp modelId="{E2D5C25E-90C6-412A-A3D9-655B99F120EC}">
      <dsp:nvSpPr>
        <dsp:cNvPr id="0" name=""/>
        <dsp:cNvSpPr/>
      </dsp:nvSpPr>
      <dsp:spPr>
        <a:xfrm>
          <a:off x="1093545" y="1271664"/>
          <a:ext cx="3925184" cy="7055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3646BB-1C02-49D7-B208-8E0A7771726F}">
      <dsp:nvSpPr>
        <dsp:cNvPr id="0" name=""/>
        <dsp:cNvSpPr/>
      </dsp:nvSpPr>
      <dsp:spPr>
        <a:xfrm>
          <a:off x="1342848" y="1508502"/>
          <a:ext cx="3925184" cy="705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Without compensating balance</a:t>
          </a:r>
        </a:p>
      </dsp:txBody>
      <dsp:txXfrm>
        <a:off x="1363512" y="1529166"/>
        <a:ext cx="3883856" cy="664189"/>
      </dsp:txXfrm>
    </dsp:sp>
    <dsp:sp modelId="{D5E40B36-61EE-4A11-8BB2-E079AA956190}">
      <dsp:nvSpPr>
        <dsp:cNvPr id="0" name=""/>
        <dsp:cNvSpPr/>
      </dsp:nvSpPr>
      <dsp:spPr>
        <a:xfrm>
          <a:off x="563102" y="2629733"/>
          <a:ext cx="2243731" cy="7055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E701BB-A2A6-4ABB-BC0D-ABB077AC9F32}">
      <dsp:nvSpPr>
        <dsp:cNvPr id="0" name=""/>
        <dsp:cNvSpPr/>
      </dsp:nvSpPr>
      <dsp:spPr>
        <a:xfrm>
          <a:off x="812405" y="2866571"/>
          <a:ext cx="2243731" cy="705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33069" y="2887235"/>
        <a:ext cx="2202403" cy="664189"/>
      </dsp:txXfrm>
    </dsp:sp>
    <dsp:sp modelId="{BA3A3A8E-9588-438E-A4AB-004A99EB0853}">
      <dsp:nvSpPr>
        <dsp:cNvPr id="0" name=""/>
        <dsp:cNvSpPr/>
      </dsp:nvSpPr>
      <dsp:spPr>
        <a:xfrm>
          <a:off x="563102" y="3987802"/>
          <a:ext cx="2243731" cy="142476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B15846-2C53-44A0-97E2-5B82041BD1C2}">
      <dsp:nvSpPr>
        <dsp:cNvPr id="0" name=""/>
        <dsp:cNvSpPr/>
      </dsp:nvSpPr>
      <dsp:spPr>
        <a:xfrm>
          <a:off x="812405" y="4224641"/>
          <a:ext cx="2243731" cy="1424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APR/EIR=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𝒕𝒐𝒕𝒂𝒍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𝒊𝒏𝒕𝒆𝒓𝒆𝒔𝒕</m:t>
                  </m:r>
                </m:num>
                <m:den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𝒍𝒐𝒂𝒏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𝒊𝒏𝒕𝒆𝒓𝒆𝒔𝒕</m:t>
                  </m:r>
                </m:den>
              </m:f>
            </m:oMath>
          </a14:m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*100</a:t>
          </a:r>
        </a:p>
      </dsp:txBody>
      <dsp:txXfrm>
        <a:off x="854135" y="4266371"/>
        <a:ext cx="2160271" cy="1341309"/>
      </dsp:txXfrm>
    </dsp:sp>
    <dsp:sp modelId="{DE12EA38-6F74-4D33-A062-6C84CA95EE9A}">
      <dsp:nvSpPr>
        <dsp:cNvPr id="0" name=""/>
        <dsp:cNvSpPr/>
      </dsp:nvSpPr>
      <dsp:spPr>
        <a:xfrm>
          <a:off x="3305440" y="2629733"/>
          <a:ext cx="2243731" cy="7055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0FBBBF-0E81-4034-8545-F328F6110062}">
      <dsp:nvSpPr>
        <dsp:cNvPr id="0" name=""/>
        <dsp:cNvSpPr/>
      </dsp:nvSpPr>
      <dsp:spPr>
        <a:xfrm>
          <a:off x="3554744" y="2866571"/>
          <a:ext cx="2243731" cy="705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75408" y="2887235"/>
        <a:ext cx="2202403" cy="664189"/>
      </dsp:txXfrm>
    </dsp:sp>
    <dsp:sp modelId="{4707AAAB-1C63-4430-BED8-E14689986935}">
      <dsp:nvSpPr>
        <dsp:cNvPr id="0" name=""/>
        <dsp:cNvSpPr/>
      </dsp:nvSpPr>
      <dsp:spPr>
        <a:xfrm>
          <a:off x="3305440" y="3987802"/>
          <a:ext cx="2243731" cy="142476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8CF4C2-65F7-475A-884B-A1CB28F75A7D}">
      <dsp:nvSpPr>
        <dsp:cNvPr id="0" name=""/>
        <dsp:cNvSpPr/>
      </dsp:nvSpPr>
      <dsp:spPr>
        <a:xfrm>
          <a:off x="3554744" y="4224641"/>
          <a:ext cx="2243731" cy="1424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APR/EIR=</a:t>
          </a:r>
          <a14:m xmlns:a14="http://schemas.microsoft.com/office/drawing/2010/main">
            <m:oMath xmlns:m="http://schemas.openxmlformats.org/officeDocument/2006/math">
              <m:d>
                <m:dPr>
                  <m:begChr m:val="⌈"/>
                  <m:endChr m:val="⌉"/>
                  <m:ctrlPr>
                    <a:rPr lang="en-US" sz="2400" b="1" i="1" kern="1200" smtClean="0">
                      <a:latin typeface="Cambria Math"/>
                    </a:rPr>
                  </m:ctrlPr>
                </m:dPr>
                <m:e>
                  <m:sSup>
                    <m:sSup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sSupPr>
                    <m:e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𝒏</m:t>
                      </m:r>
                    </m:sup>
                  </m:sSup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</m:e>
              </m:d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96474" y="4266371"/>
        <a:ext cx="2160271" cy="1341309"/>
      </dsp:txXfrm>
    </dsp:sp>
    <dsp:sp modelId="{F39BCA1C-526E-43B0-BCC7-C7B501988A4C}">
      <dsp:nvSpPr>
        <dsp:cNvPr id="0" name=""/>
        <dsp:cNvSpPr/>
      </dsp:nvSpPr>
      <dsp:spPr>
        <a:xfrm>
          <a:off x="6736652" y="1271664"/>
          <a:ext cx="3608324" cy="7055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81B7F3-08E1-4969-ACE9-36AB857BB9D4}">
      <dsp:nvSpPr>
        <dsp:cNvPr id="0" name=""/>
        <dsp:cNvSpPr/>
      </dsp:nvSpPr>
      <dsp:spPr>
        <a:xfrm>
          <a:off x="6985956" y="1508502"/>
          <a:ext cx="3608324" cy="705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With compensating balance</a:t>
          </a:r>
        </a:p>
      </dsp:txBody>
      <dsp:txXfrm>
        <a:off x="7006620" y="1529166"/>
        <a:ext cx="3566996" cy="664189"/>
      </dsp:txXfrm>
    </dsp:sp>
    <dsp:sp modelId="{8051338A-9EF5-427F-B687-FB634A7D2CCF}">
      <dsp:nvSpPr>
        <dsp:cNvPr id="0" name=""/>
        <dsp:cNvSpPr/>
      </dsp:nvSpPr>
      <dsp:spPr>
        <a:xfrm>
          <a:off x="6047779" y="2629733"/>
          <a:ext cx="2243731" cy="7055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EDC32D-CE74-494E-8357-825539C76ACA}">
      <dsp:nvSpPr>
        <dsp:cNvPr id="0" name=""/>
        <dsp:cNvSpPr/>
      </dsp:nvSpPr>
      <dsp:spPr>
        <a:xfrm>
          <a:off x="6297083" y="2866571"/>
          <a:ext cx="2243731" cy="705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বছরের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কম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317747" y="2887235"/>
        <a:ext cx="2202403" cy="664189"/>
      </dsp:txXfrm>
    </dsp:sp>
    <dsp:sp modelId="{81448799-3A6B-4435-BF49-FF1B3AD00738}">
      <dsp:nvSpPr>
        <dsp:cNvPr id="0" name=""/>
        <dsp:cNvSpPr/>
      </dsp:nvSpPr>
      <dsp:spPr>
        <a:xfrm>
          <a:off x="6047779" y="3987802"/>
          <a:ext cx="2243731" cy="142476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87AAC8-6584-4FA4-A458-192EF9E67018}">
      <dsp:nvSpPr>
        <dsp:cNvPr id="0" name=""/>
        <dsp:cNvSpPr/>
      </dsp:nvSpPr>
      <dsp:spPr>
        <a:xfrm>
          <a:off x="6297083" y="4224641"/>
          <a:ext cx="2243731" cy="1424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APR/EIR=</a:t>
          </a:r>
          <a14:m xmlns:a14="http://schemas.microsoft.com/office/drawing/2010/main">
            <m:oMath xmlns:m="http://schemas.openxmlformats.org/officeDocument/2006/math">
              <m:f>
                <m:fPr>
                  <m:ctrlPr>
                    <a:rPr lang="en-US" sz="2400" b="1" i="1" kern="1200" smtClean="0">
                      <a:latin typeface="Cambria Math"/>
                    </a:rPr>
                  </m:ctrlPr>
                </m:fPr>
                <m:num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𝒕𝒐𝒕𝒂𝒍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 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𝒊𝒏𝒕𝒆𝒓𝒆𝒔𝒕</m:t>
                  </m:r>
                </m:num>
                <m:den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𝒍𝒐𝒂𝒏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𝒊𝒏𝒕𝒆𝒓𝒆𝒔𝒕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𝑪𝑩</m:t>
                  </m:r>
                </m:den>
              </m:f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338813" y="4266371"/>
        <a:ext cx="2160271" cy="1341309"/>
      </dsp:txXfrm>
    </dsp:sp>
    <dsp:sp modelId="{8E475BD2-3F8E-4DCC-AD57-609C1575E421}">
      <dsp:nvSpPr>
        <dsp:cNvPr id="0" name=""/>
        <dsp:cNvSpPr/>
      </dsp:nvSpPr>
      <dsp:spPr>
        <a:xfrm>
          <a:off x="8790118" y="2629733"/>
          <a:ext cx="2243731" cy="7055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BD21C0-E36C-43CC-A722-C806C6EC7FAF}">
      <dsp:nvSpPr>
        <dsp:cNvPr id="0" name=""/>
        <dsp:cNvSpPr/>
      </dsp:nvSpPr>
      <dsp:spPr>
        <a:xfrm>
          <a:off x="9039422" y="2866571"/>
          <a:ext cx="2243731" cy="7055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১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বছর</a:t>
          </a: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4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মেয়াদ</a:t>
          </a:r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060086" y="2887235"/>
        <a:ext cx="2202403" cy="664189"/>
      </dsp:txXfrm>
    </dsp:sp>
    <dsp:sp modelId="{4F8B1A30-64EE-4BE1-9B08-2498E22BA2A0}">
      <dsp:nvSpPr>
        <dsp:cNvPr id="0" name=""/>
        <dsp:cNvSpPr/>
      </dsp:nvSpPr>
      <dsp:spPr>
        <a:xfrm>
          <a:off x="8790118" y="3987802"/>
          <a:ext cx="2243731" cy="142476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F90BBB-2D33-4E62-9C89-49A0D221C930}">
      <dsp:nvSpPr>
        <dsp:cNvPr id="0" name=""/>
        <dsp:cNvSpPr/>
      </dsp:nvSpPr>
      <dsp:spPr>
        <a:xfrm>
          <a:off x="9039422" y="4224641"/>
          <a:ext cx="2243731" cy="14247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latin typeface="NikoshBAN" panose="02000000000000000000" pitchFamily="2" charset="0"/>
              <a:cs typeface="NikoshBAN" panose="02000000000000000000" pitchFamily="2" charset="0"/>
            </a:rPr>
            <a:t>APR/EIR=</a:t>
          </a:r>
          <a14:m xmlns:a14="http://schemas.microsoft.com/office/drawing/2010/main">
            <m:oMath xmlns:m="http://schemas.openxmlformats.org/officeDocument/2006/math">
              <m:d>
                <m:dPr>
                  <m:begChr m:val="⌈"/>
                  <m:endChr m:val="⌉"/>
                  <m:ctrlPr>
                    <a:rPr lang="en-US" sz="2400" b="1" i="1" kern="1200" smtClean="0">
                      <a:latin typeface="Cambria Math"/>
                    </a:rPr>
                  </m:ctrlPr>
                </m:dPr>
                <m:e>
                  <m:sSup>
                    <m:sSupPr>
                      <m:ctrlPr>
                        <a:rPr lang="en-US" sz="2400" b="1" i="1" kern="1200" smtClean="0">
                          <a:latin typeface="Cambria Math"/>
                        </a:rPr>
                      </m:ctrlPr>
                    </m:sSupPr>
                    <m:e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en-US" sz="2400" b="1" i="1" kern="1200" smtClean="0">
                          <a:latin typeface="Cambria Math" panose="02040503050406030204" pitchFamily="18" charset="0"/>
                        </a:rPr>
                        <m:t>𝒏</m:t>
                      </m:r>
                    </m:sup>
                  </m:sSup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−</m:t>
                  </m:r>
                  <m:r>
                    <a:rPr lang="en-US" sz="2400" b="1" i="1" kern="1200" smtClean="0">
                      <a:latin typeface="Cambria Math" panose="02040503050406030204" pitchFamily="18" charset="0"/>
                    </a:rPr>
                    <m:t>𝟏</m:t>
                  </m:r>
                </m:e>
              </m:d>
              <m:r>
                <a:rPr lang="en-US" sz="2400" b="1" i="1" kern="1200" smtClean="0">
                  <a:latin typeface="Cambria Math" panose="02040503050406030204" pitchFamily="18" charset="0"/>
                </a:rPr>
                <m:t>∗</m:t>
              </m:r>
              <m:r>
                <a:rPr lang="en-US" sz="2400" b="1" i="1" kern="1200" smtClean="0">
                  <a:latin typeface="Cambria Math" panose="02040503050406030204" pitchFamily="18" charset="0"/>
                </a:rPr>
                <m:t>𝟏𝟎𝟎</m:t>
              </m:r>
            </m:oMath>
          </a14:m>
          <a:endParaRPr lang="en-US" sz="24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081152" y="4266371"/>
        <a:ext cx="2160271" cy="1341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Md. Rashedul Islam,Lecturer(34th BCS)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87A64-ADFF-447A-A6D2-1A94DB69F232}" type="datetime1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31A73-1DBF-4EBE-9E5A-7B4748361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386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Md. Rashedul Islam,Lecturer(34th BCS)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250B8-B64E-428D-AE26-9D10BC2A2996}" type="datetime1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78342-0361-4A09-A28C-6D994ADC9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771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461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29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C8715D4-0E66-4A5F-9315-77FDE3E5537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05819-C719-4961-B72B-96F346DA1CD6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0B8E-0F8D-4396-9C6A-0BFA4B89A321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49804-D7A6-4371-95BF-41FA22E2996C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ED67-7B7C-47B2-B1A1-B1D3AA4032E1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D2DF7-6BA9-493F-85F3-9C4F559F1E2C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6C7E2-289A-4483-8BE7-A5FED46F37B0}" type="datetime3">
              <a:rPr lang="en-US" smtClean="0"/>
              <a:t>31 October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94E40-BACB-438B-9350-ABC2C5884ECC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E7E3-9475-4CE2-804F-D8658F1D17DB}" type="datetime3">
              <a:rPr lang="en-US" smtClean="0"/>
              <a:t>31 October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8A919-E4D5-40B6-9A2C-60D6745F2AFF}" type="datetime3">
              <a:rPr lang="en-US" smtClean="0"/>
              <a:t>31 October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DBB33-6A6C-4B59-8AAF-560653E540B5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352C7ED-1655-4DEF-BD85-7CC1B7795F4E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1036ED8-5DFC-44AE-8DF9-32DA1357D4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 spd="slow">
    <p:push dir="u"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50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3" Type="http://schemas.openxmlformats.org/officeDocument/2006/relationships/diagramData" Target="../diagrams/data16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3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9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7991" y="2331473"/>
            <a:ext cx="7087899" cy="191856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/>
              </a:rPr>
              <a:t>স্বাগতম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B0F0"/>
              </a:soli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62" y="1634836"/>
            <a:ext cx="1590675" cy="41771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3095" y="1787391"/>
            <a:ext cx="1362941" cy="4177146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D565C-D687-458B-852F-854BD457405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34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6E7E3-9475-4CE2-804F-D8658F1D17DB}" type="datetime3">
              <a:rPr lang="en-US" smtClean="0"/>
              <a:t>31 October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MD.RASHEDUL ISLAM,LECTURER(34TH BCS)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41948937"/>
              </p:ext>
            </p:extLst>
          </p:nvPr>
        </p:nvGraphicFramePr>
        <p:xfrm>
          <a:off x="136479" y="150126"/>
          <a:ext cx="11914494" cy="6619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54363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2DCCC74-37B6-4B8A-8B1E-294E83FA9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92DCCC74-37B6-4B8A-8B1E-294E83FA92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92DCCC74-37B6-4B8A-8B1E-294E83FA9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92DCCC74-37B6-4B8A-8B1E-294E83FA9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43D5CE7-DA95-4AA5-ADC6-87C1270CB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643D5CE7-DA95-4AA5-ADC6-87C1270CBC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643D5CE7-DA95-4AA5-ADC6-87C1270CB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643D5CE7-DA95-4AA5-ADC6-87C1270CB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3CB898D-E975-4A39-A41F-5CE77461E7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F3CB898D-E975-4A39-A41F-5CE77461E7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F3CB898D-E975-4A39-A41F-5CE77461E7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F3CB898D-E975-4A39-A41F-5CE77461E7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BDA635E-BAD7-4537-A53C-898D26792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8BDA635E-BAD7-4537-A53C-898D267927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8BDA635E-BAD7-4537-A53C-898D26792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8BDA635E-BAD7-4537-A53C-898D26792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3BE0F1-EB14-4FC0-84D6-4C668B0E0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A93BE0F1-EB14-4FC0-84D6-4C668B0E08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A93BE0F1-EB14-4FC0-84D6-4C668B0E0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A93BE0F1-EB14-4FC0-84D6-4C668B0E0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DBD8940-ED5E-4D71-8006-996EFF6350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graphicEl>
                                              <a:dgm id="{BDBD8940-ED5E-4D71-8006-996EFF6350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graphicEl>
                                              <a:dgm id="{BDBD8940-ED5E-4D71-8006-996EFF6350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graphicEl>
                                              <a:dgm id="{BDBD8940-ED5E-4D71-8006-996EFF6350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5F9ABFA-0CAB-4424-B0B1-0BD611299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graphicEl>
                                              <a:dgm id="{C5F9ABFA-0CAB-4424-B0B1-0BD6112999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graphicEl>
                                              <a:dgm id="{C5F9ABFA-0CAB-4424-B0B1-0BD611299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graphicEl>
                                              <a:dgm id="{C5F9ABFA-0CAB-4424-B0B1-0BD611299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6266890-ADC5-4998-B943-5D2BD72E2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graphicEl>
                                              <a:dgm id="{66266890-ADC5-4998-B943-5D2BD72E2A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graphicEl>
                                              <a:dgm id="{66266890-ADC5-4998-B943-5D2BD72E2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graphicEl>
                                              <a:dgm id="{66266890-ADC5-4998-B943-5D2BD72E2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8A2ABD7-A57F-49C8-B621-ECE9B7096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graphicEl>
                                              <a:dgm id="{18A2ABD7-A57F-49C8-B621-ECE9B7096D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graphicEl>
                                              <a:dgm id="{18A2ABD7-A57F-49C8-B621-ECE9B7096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graphicEl>
                                              <a:dgm id="{18A2ABD7-A57F-49C8-B621-ECE9B7096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12E5D71-A1E6-4BD9-A130-1ABA6EE36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graphicEl>
                                              <a:dgm id="{412E5D71-A1E6-4BD9-A130-1ABA6EE363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graphicEl>
                                              <a:dgm id="{412E5D71-A1E6-4BD9-A130-1ABA6EE36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graphicEl>
                                              <a:dgm id="{412E5D71-A1E6-4BD9-A130-1ABA6EE36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662AE8-F5BE-40F7-A9F0-70CF49374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>
                                            <p:graphicEl>
                                              <a:dgm id="{A9662AE8-F5BE-40F7-A9F0-70CF49374D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graphicEl>
                                              <a:dgm id="{A9662AE8-F5BE-40F7-A9F0-70CF49374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graphicEl>
                                              <a:dgm id="{A9662AE8-F5BE-40F7-A9F0-70CF49374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4D82BE-7925-4B6E-812C-D1102E9A0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>
                                            <p:graphicEl>
                                              <a:dgm id="{134D82BE-7925-4B6E-812C-D1102E9A0C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graphicEl>
                                              <a:dgm id="{134D82BE-7925-4B6E-812C-D1102E9A0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graphicEl>
                                              <a:dgm id="{134D82BE-7925-4B6E-812C-D1102E9A0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746C921-9E1B-49CA-B4C4-8B20F8A7C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>
                                            <p:graphicEl>
                                              <a:dgm id="{9746C921-9E1B-49CA-B4C4-8B20F8A7C4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graphicEl>
                                              <a:dgm id="{9746C921-9E1B-49CA-B4C4-8B20F8A7C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graphicEl>
                                              <a:dgm id="{9746C921-9E1B-49CA-B4C4-8B20F8A7C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93C8BCA-D729-4826-AA91-FFA913C6D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>
                                            <p:graphicEl>
                                              <a:dgm id="{D93C8BCA-D729-4826-AA91-FFA913C6D8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graphicEl>
                                              <a:dgm id="{D93C8BCA-D729-4826-AA91-FFA913C6D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graphicEl>
                                              <a:dgm id="{D93C8BCA-D729-4826-AA91-FFA913C6D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02BEB6C-A0F5-4999-8B69-F168C5684D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">
                                            <p:graphicEl>
                                              <a:dgm id="{502BEB6C-A0F5-4999-8B69-F168C5684D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">
                                            <p:graphicEl>
                                              <a:dgm id="{502BEB6C-A0F5-4999-8B69-F168C5684D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">
                                            <p:graphicEl>
                                              <a:dgm id="{502BEB6C-A0F5-4999-8B69-F168C5684D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2CD917-96DB-4F84-B2B9-DFE1B88A11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">
                                            <p:graphicEl>
                                              <a:dgm id="{DA2CD917-96DB-4F84-B2B9-DFE1B88A11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">
                                            <p:graphicEl>
                                              <a:dgm id="{DA2CD917-96DB-4F84-B2B9-DFE1B88A11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>
                                            <p:graphicEl>
                                              <a:dgm id="{DA2CD917-96DB-4F84-B2B9-DFE1B88A11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5AD282E-D6DE-48EC-8B71-941132FC85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">
                                            <p:graphicEl>
                                              <a:dgm id="{E5AD282E-D6DE-48EC-8B71-941132FC85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>
                                            <p:graphicEl>
                                              <a:dgm id="{E5AD282E-D6DE-48EC-8B71-941132FC85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graphicEl>
                                              <a:dgm id="{E5AD282E-D6DE-48EC-8B71-941132FC85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4B850DC-9F03-4654-976D-521F03FED1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">
                                            <p:graphicEl>
                                              <a:dgm id="{F4B850DC-9F03-4654-976D-521F03FED1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">
                                            <p:graphicEl>
                                              <a:dgm id="{F4B850DC-9F03-4654-976D-521F03FED1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">
                                            <p:graphicEl>
                                              <a:dgm id="{F4B850DC-9F03-4654-976D-521F03FED1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E592D64-6F05-4715-8A5F-44C870FE18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">
                                            <p:graphicEl>
                                              <a:dgm id="{6E592D64-6F05-4715-8A5F-44C870FE18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">
                                            <p:graphicEl>
                                              <a:dgm id="{6E592D64-6F05-4715-8A5F-44C870FE18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">
                                            <p:graphicEl>
                                              <a:dgm id="{6E592D64-6F05-4715-8A5F-44C870FE18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772890E-730F-435D-9190-C487855DA6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">
                                            <p:graphicEl>
                                              <a:dgm id="{1772890E-730F-435D-9190-C487855DA6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">
                                            <p:graphicEl>
                                              <a:dgm id="{1772890E-730F-435D-9190-C487855DA6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">
                                            <p:graphicEl>
                                              <a:dgm id="{1772890E-730F-435D-9190-C487855DA6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FD3469C-8C97-4D34-BF5B-CA00F62CA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">
                                            <p:graphicEl>
                                              <a:dgm id="{BFD3469C-8C97-4D34-BF5B-CA00F62CA2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">
                                            <p:graphicEl>
                                              <a:dgm id="{BFD3469C-8C97-4D34-BF5B-CA00F62CA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">
                                            <p:graphicEl>
                                              <a:dgm id="{BFD3469C-8C97-4D34-BF5B-CA00F62CA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A984E36-DD7F-4C75-8B60-6118E75A37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">
                                            <p:graphicEl>
                                              <a:dgm id="{7A984E36-DD7F-4C75-8B60-6118E75A37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">
                                            <p:graphicEl>
                                              <a:dgm id="{7A984E36-DD7F-4C75-8B60-6118E75A37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">
                                            <p:graphicEl>
                                              <a:dgm id="{7A984E36-DD7F-4C75-8B60-6118E75A37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FEBD773-621A-4DBA-8ACB-EED9C1C469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">
                                            <p:graphicEl>
                                              <a:dgm id="{9FEBD773-621A-4DBA-8ACB-EED9C1C469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">
                                            <p:graphicEl>
                                              <a:dgm id="{9FEBD773-621A-4DBA-8ACB-EED9C1C469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">
                                            <p:graphicEl>
                                              <a:dgm id="{9FEBD773-621A-4DBA-8ACB-EED9C1C469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4479130-413D-4ABE-953C-4D3BFDEA9B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5">
                                            <p:graphicEl>
                                              <a:dgm id="{A4479130-413D-4ABE-953C-4D3BFDEA9B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">
                                            <p:graphicEl>
                                              <a:dgm id="{A4479130-413D-4ABE-953C-4D3BFDEA9B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">
                                            <p:graphicEl>
                                              <a:dgm id="{A4479130-413D-4ABE-953C-4D3BFDEA9B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F042B95-A84C-4531-949C-6E06CFF34E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">
                                            <p:graphicEl>
                                              <a:dgm id="{DF042B95-A84C-4531-949C-6E06CFF34E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">
                                            <p:graphicEl>
                                              <a:dgm id="{DF042B95-A84C-4531-949C-6E06CFF34E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5">
                                            <p:graphicEl>
                                              <a:dgm id="{DF042B95-A84C-4531-949C-6E06CFF34E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E669B75-E5C4-4555-B957-03EE9482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5">
                                            <p:graphicEl>
                                              <a:dgm id="{3E669B75-E5C4-4555-B957-03EE9482A7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">
                                            <p:graphicEl>
                                              <a:dgm id="{3E669B75-E5C4-4555-B957-03EE9482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">
                                            <p:graphicEl>
                                              <a:dgm id="{3E669B75-E5C4-4555-B957-03EE9482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8056A4C-12C4-4816-875F-28204F4E06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5">
                                            <p:graphicEl>
                                              <a:dgm id="{48056A4C-12C4-4816-875F-28204F4E06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">
                                            <p:graphicEl>
                                              <a:dgm id="{48056A4C-12C4-4816-875F-28204F4E06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5">
                                            <p:graphicEl>
                                              <a:dgm id="{48056A4C-12C4-4816-875F-28204F4E06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1422ED6-2B3E-4E3A-97AB-CF6EAAC3F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5">
                                            <p:graphicEl>
                                              <a:dgm id="{F1422ED6-2B3E-4E3A-97AB-CF6EAAC3FE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">
                                            <p:graphicEl>
                                              <a:dgm id="{F1422ED6-2B3E-4E3A-97AB-CF6EAAC3F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5">
                                            <p:graphicEl>
                                              <a:dgm id="{F1422ED6-2B3E-4E3A-97AB-CF6EAAC3F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37A15C7-EA19-41AC-819E-D532FC9FA2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5">
                                            <p:graphicEl>
                                              <a:dgm id="{637A15C7-EA19-41AC-819E-D532FC9FA2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">
                                            <p:graphicEl>
                                              <a:dgm id="{637A15C7-EA19-41AC-819E-D532FC9FA2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">
                                            <p:graphicEl>
                                              <a:dgm id="{637A15C7-EA19-41AC-819E-D532FC9FA2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712B434-DA0D-4870-B48C-A9673C012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5">
                                            <p:graphicEl>
                                              <a:dgm id="{1712B434-DA0D-4870-B48C-A9673C012A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">
                                            <p:graphicEl>
                                              <a:dgm id="{1712B434-DA0D-4870-B48C-A9673C012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">
                                            <p:graphicEl>
                                              <a:dgm id="{1712B434-DA0D-4870-B48C-A9673C012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A48D4BF-B93B-4C7D-AA2E-8F37F29EE8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5">
                                            <p:graphicEl>
                                              <a:dgm id="{1A48D4BF-B93B-4C7D-AA2E-8F37F29EE8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">
                                            <p:graphicEl>
                                              <a:dgm id="{1A48D4BF-B93B-4C7D-AA2E-8F37F29EE8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">
                                            <p:graphicEl>
                                              <a:dgm id="{1A48D4BF-B93B-4C7D-AA2E-8F37F29EE8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BF677D2-0E8C-42D1-B186-95D301D77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5">
                                            <p:graphicEl>
                                              <a:dgm id="{6BF677D2-0E8C-42D1-B186-95D301D77B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5">
                                            <p:graphicEl>
                                              <a:dgm id="{6BF677D2-0E8C-42D1-B186-95D301D77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5">
                                            <p:graphicEl>
                                              <a:dgm id="{6BF677D2-0E8C-42D1-B186-95D301D77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9CB8EF1-1606-43F7-AE6C-D8844852E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5">
                                            <p:graphicEl>
                                              <a:dgm id="{19CB8EF1-1606-43F7-AE6C-D8844852E7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5">
                                            <p:graphicEl>
                                              <a:dgm id="{19CB8EF1-1606-43F7-AE6C-D8844852E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5">
                                            <p:graphicEl>
                                              <a:dgm id="{19CB8EF1-1606-43F7-AE6C-D8844852E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0A5DD8D-4617-4B25-A1BC-A07E656BA4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5">
                                            <p:graphicEl>
                                              <a:dgm id="{F0A5DD8D-4617-4B25-A1BC-A07E656BA4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">
                                            <p:graphicEl>
                                              <a:dgm id="{F0A5DD8D-4617-4B25-A1BC-A07E656BA4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">
                                            <p:graphicEl>
                                              <a:dgm id="{F0A5DD8D-4617-4B25-A1BC-A07E656BA4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24CBC3D-CD19-40AE-B241-62A9FA060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5">
                                            <p:graphicEl>
                                              <a:dgm id="{C24CBC3D-CD19-40AE-B241-62A9FA060B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5">
                                            <p:graphicEl>
                                              <a:dgm id="{C24CBC3D-CD19-40AE-B241-62A9FA060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5">
                                            <p:graphicEl>
                                              <a:dgm id="{C24CBC3D-CD19-40AE-B241-62A9FA060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F4A5C0-B1FE-4D56-B464-A844F525B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5">
                                            <p:graphicEl>
                                              <a:dgm id="{26F4A5C0-B1FE-4D56-B464-A844F525B3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5">
                                            <p:graphicEl>
                                              <a:dgm id="{26F4A5C0-B1FE-4D56-B464-A844F525B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5">
                                            <p:graphicEl>
                                              <a:dgm id="{26F4A5C0-B1FE-4D56-B464-A844F525B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991B31E-CB3A-4E86-85B2-B8FBE898D7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5">
                                            <p:graphicEl>
                                              <a:dgm id="{5991B31E-CB3A-4E86-85B2-B8FBE898D7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">
                                            <p:graphicEl>
                                              <a:dgm id="{5991B31E-CB3A-4E86-85B2-B8FBE898D7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">
                                            <p:graphicEl>
                                              <a:dgm id="{5991B31E-CB3A-4E86-85B2-B8FBE898D7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C029F98-1987-4D0B-81ED-577DDCEB2F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5">
                                            <p:graphicEl>
                                              <a:dgm id="{AC029F98-1987-4D0B-81ED-577DDCEB2F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5">
                                            <p:graphicEl>
                                              <a:dgm id="{AC029F98-1987-4D0B-81ED-577DDCEB2F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5">
                                            <p:graphicEl>
                                              <a:dgm id="{AC029F98-1987-4D0B-81ED-577DDCEB2F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81681C2-41A6-4D19-9392-8D1F805EB7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5">
                                            <p:graphicEl>
                                              <a:dgm id="{381681C2-41A6-4D19-9392-8D1F805EB7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5">
                                            <p:graphicEl>
                                              <a:dgm id="{381681C2-41A6-4D19-9392-8D1F805EB7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5">
                                            <p:graphicEl>
                                              <a:dgm id="{381681C2-41A6-4D19-9392-8D1F805EB7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9B5D19D-F8C4-463F-AA30-B9DF4E8C4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5">
                                            <p:graphicEl>
                                              <a:dgm id="{B9B5D19D-F8C4-463F-AA30-B9DF4E8C4A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5">
                                            <p:graphicEl>
                                              <a:dgm id="{B9B5D19D-F8C4-463F-AA30-B9DF4E8C4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5">
                                            <p:graphicEl>
                                              <a:dgm id="{B9B5D19D-F8C4-463F-AA30-B9DF4E8C4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66C0B32-3B4F-4102-98D3-75E094B0FC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5">
                                            <p:graphicEl>
                                              <a:dgm id="{566C0B32-3B4F-4102-98D3-75E094B0FC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5">
                                            <p:graphicEl>
                                              <a:dgm id="{566C0B32-3B4F-4102-98D3-75E094B0FC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5">
                                            <p:graphicEl>
                                              <a:dgm id="{566C0B32-3B4F-4102-98D3-75E094B0FC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7DA0CF6-EA54-4786-A627-796BC2301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5">
                                            <p:graphicEl>
                                              <a:dgm id="{97DA0CF6-EA54-4786-A627-796BC23011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5">
                                            <p:graphicEl>
                                              <a:dgm id="{97DA0CF6-EA54-4786-A627-796BC2301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5">
                                            <p:graphicEl>
                                              <a:dgm id="{97DA0CF6-EA54-4786-A627-796BC23011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EA4373-9A15-4725-B3A6-FEF640E892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5">
                                            <p:graphicEl>
                                              <a:dgm id="{6AEA4373-9A15-4725-B3A6-FEF640E892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5">
                                            <p:graphicEl>
                                              <a:dgm id="{6AEA4373-9A15-4725-B3A6-FEF640E892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5">
                                            <p:graphicEl>
                                              <a:dgm id="{6AEA4373-9A15-4725-B3A6-FEF640E892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B3F875-5B4C-4453-BA55-5E3A94B3D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5">
                                            <p:graphicEl>
                                              <a:dgm id="{A7B3F875-5B4C-4453-BA55-5E3A94B3DE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5">
                                            <p:graphicEl>
                                              <a:dgm id="{A7B3F875-5B4C-4453-BA55-5E3A94B3D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5">
                                            <p:graphicEl>
                                              <a:dgm id="{A7B3F875-5B4C-4453-BA55-5E3A94B3DE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A99A2D5-E70A-4B31-90D8-F348CD7854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5">
                                            <p:graphicEl>
                                              <a:dgm id="{CA99A2D5-E70A-4B31-90D8-F348CD7854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5">
                                            <p:graphicEl>
                                              <a:dgm id="{CA99A2D5-E70A-4B31-90D8-F348CD7854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5">
                                            <p:graphicEl>
                                              <a:dgm id="{CA99A2D5-E70A-4B31-90D8-F348CD7854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7898B70-B593-4E14-BA0D-11C57C0F10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5">
                                            <p:graphicEl>
                                              <a:dgm id="{37898B70-B593-4E14-BA0D-11C57C0F10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">
                                            <p:graphicEl>
                                              <a:dgm id="{37898B70-B593-4E14-BA0D-11C57C0F10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5">
                                            <p:graphicEl>
                                              <a:dgm id="{37898B70-B593-4E14-BA0D-11C57C0F10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E3A556B-54BA-438E-816F-E0D52027ED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5">
                                            <p:graphicEl>
                                              <a:dgm id="{4E3A556B-54BA-438E-816F-E0D52027ED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5">
                                            <p:graphicEl>
                                              <a:dgm id="{4E3A556B-54BA-438E-816F-E0D52027ED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5">
                                            <p:graphicEl>
                                              <a:dgm id="{4E3A556B-54BA-438E-816F-E0D52027ED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29F1E3B-7EBC-4FD4-B86A-EB76537D8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1000"/>
                                        <p:tgtEl>
                                          <p:spTgt spid="5">
                                            <p:graphicEl>
                                              <a:dgm id="{729F1E3B-7EBC-4FD4-B86A-EB76537D8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5">
                                            <p:graphicEl>
                                              <a:dgm id="{729F1E3B-7EBC-4FD4-B86A-EB76537D8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5">
                                            <p:graphicEl>
                                              <a:dgm id="{729F1E3B-7EBC-4FD4-B86A-EB76537D8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70D69E0-0355-49A4-A6F8-F8974404CE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5">
                                            <p:graphicEl>
                                              <a:dgm id="{270D69E0-0355-49A4-A6F8-F8974404CE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5">
                                            <p:graphicEl>
                                              <a:dgm id="{270D69E0-0355-49A4-A6F8-F8974404CE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5">
                                            <p:graphicEl>
                                              <a:dgm id="{270D69E0-0355-49A4-A6F8-F8974404CE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B21A9B-1079-41CD-828A-A8A33728DE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1000"/>
                                        <p:tgtEl>
                                          <p:spTgt spid="5">
                                            <p:graphicEl>
                                              <a:dgm id="{A9B21A9B-1079-41CD-828A-A8A33728DE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5">
                                            <p:graphicEl>
                                              <a:dgm id="{A9B21A9B-1079-41CD-828A-A8A33728DE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5">
                                            <p:graphicEl>
                                              <a:dgm id="{A9B21A9B-1079-41CD-828A-A8A33728DE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236BF8C-FC68-4F71-BAA5-A6E6C853CF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1000"/>
                                        <p:tgtEl>
                                          <p:spTgt spid="5">
                                            <p:graphicEl>
                                              <a:dgm id="{E236BF8C-FC68-4F71-BAA5-A6E6C853CF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5">
                                            <p:graphicEl>
                                              <a:dgm id="{E236BF8C-FC68-4F71-BAA5-A6E6C853CF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5">
                                            <p:graphicEl>
                                              <a:dgm id="{E236BF8C-FC68-4F71-BAA5-A6E6C853CF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5A1A7E-A531-4A36-850F-B951A42762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000"/>
                                        <p:tgtEl>
                                          <p:spTgt spid="5">
                                            <p:graphicEl>
                                              <a:dgm id="{135A1A7E-A531-4A36-850F-B951A42762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5">
                                            <p:graphicEl>
                                              <a:dgm id="{135A1A7E-A531-4A36-850F-B951A42762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5">
                                            <p:graphicEl>
                                              <a:dgm id="{135A1A7E-A531-4A36-850F-B951A42762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F032E1C-23F5-4A0B-83EB-748AF76B5A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5">
                                            <p:graphicEl>
                                              <a:dgm id="{DF032E1C-23F5-4A0B-83EB-748AF76B5A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5">
                                            <p:graphicEl>
                                              <a:dgm id="{DF032E1C-23F5-4A0B-83EB-748AF76B5A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5">
                                            <p:graphicEl>
                                              <a:dgm id="{DF032E1C-23F5-4A0B-83EB-748AF76B5A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স্বল্পমেয়াদী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অর্থায়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নের ব্যয় কি?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7ACA-E53C-4727-9B53-D5ED01D6B4F8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11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162077" y="2967335"/>
            <a:ext cx="7867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শর্ত মানতে ব্যর্থ হওয়া,ঋনের প্রদত্ত সুদ বা ভাড়া</a:t>
            </a:r>
          </a:p>
        </p:txBody>
      </p:sp>
    </p:spTree>
    <p:extLst>
      <p:ext uri="{BB962C8B-B14F-4D97-AF65-F5344CB8AC3E}">
        <p14:creationId xmlns:p14="http://schemas.microsoft.com/office/powerpoint/2010/main" val="8411476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ব্যবসায়িক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ঋনের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ব্যয়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F091F-FE5D-457D-B3E3-99EE0615D262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12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23682" y="2967335"/>
            <a:ext cx="9332259" cy="1281936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3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শর্ত মানতে ব্যর্থ হওয়ার কারনে যে খরচ</a:t>
            </a:r>
            <a:endParaRPr lang="en-US" sz="36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6247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7511D-372B-40B7-8C34-D39D26813DC2}" type="datetime3">
              <a:rPr lang="en-US" smtClean="0"/>
              <a:t>31 October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346354267"/>
                  </p:ext>
                </p:extLst>
              </p:nvPr>
            </p:nvGraphicFramePr>
            <p:xfrm>
              <a:off x="416859" y="903563"/>
              <a:ext cx="11308976" cy="44521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346354267"/>
                  </p:ext>
                </p:extLst>
              </p:nvPr>
            </p:nvGraphicFramePr>
            <p:xfrm>
              <a:off x="416859" y="903563"/>
              <a:ext cx="11308976" cy="445211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754166" y="5666415"/>
            <a:ext cx="107556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DR=discounting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rate,CP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=credit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period,DP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=discounting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period,i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/PPR=DR/100-DR,n=360/CP-DP,PPR=periodic percent rate</a:t>
            </a:r>
          </a:p>
        </p:txBody>
      </p:sp>
    </p:spTree>
    <p:extLst>
      <p:ext uri="{BB962C8B-B14F-4D97-AF65-F5344CB8AC3E}">
        <p14:creationId xmlns:p14="http://schemas.microsoft.com/office/powerpoint/2010/main" val="31250142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0BA008-3DFA-424F-A215-B1730A0779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130BA008-3DFA-424F-A215-B1730A0779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130BA008-3DFA-424F-A215-B1730A0779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130BA008-3DFA-424F-A215-B1730A0779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FCC9A5-E88C-4327-AD71-0CEEF6694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BBFCC9A5-E88C-4327-AD71-0CEEF66947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BBFCC9A5-E88C-4327-AD71-0CEEF6694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BBFCC9A5-E88C-4327-AD71-0CEEF6694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1E49837-A7A6-4DDD-A027-FD3ABCE672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11E49837-A7A6-4DDD-A027-FD3ABCE672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11E49837-A7A6-4DDD-A027-FD3ABCE672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11E49837-A7A6-4DDD-A027-FD3ABCE672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D07997-CDC2-47AC-B72A-4F1B64221B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E0D07997-CDC2-47AC-B72A-4F1B64221B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E0D07997-CDC2-47AC-B72A-4F1B64221B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E0D07997-CDC2-47AC-B72A-4F1B64221B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8AD270B-0A65-4829-A2C3-1E867EEC2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98AD270B-0A65-4829-A2C3-1E867EEC23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98AD270B-0A65-4829-A2C3-1E867EEC2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98AD270B-0A65-4829-A2C3-1E867EEC2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48F705-62ED-4F2F-80E5-4B6DC82606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graphicEl>
                                              <a:dgm id="{4048F705-62ED-4F2F-80E5-4B6DC82606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graphicEl>
                                              <a:dgm id="{4048F705-62ED-4F2F-80E5-4B6DC82606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graphicEl>
                                              <a:dgm id="{4048F705-62ED-4F2F-80E5-4B6DC82606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49761BE-9113-4B5B-8627-E83442C8A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graphicEl>
                                              <a:dgm id="{349761BE-9113-4B5B-8627-E83442C8AD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graphicEl>
                                              <a:dgm id="{349761BE-9113-4B5B-8627-E83442C8A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graphicEl>
                                              <a:dgm id="{349761BE-9113-4B5B-8627-E83442C8A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4D16829-65DA-490B-AD8C-CAD1AC6FD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graphicEl>
                                              <a:dgm id="{84D16829-65DA-490B-AD8C-CAD1AC6FDE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graphicEl>
                                              <a:dgm id="{84D16829-65DA-490B-AD8C-CAD1AC6FD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graphicEl>
                                              <a:dgm id="{84D16829-65DA-490B-AD8C-CAD1AC6FD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BB9607-8EDB-45B1-AE5F-CB39B6723B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graphicEl>
                                              <a:dgm id="{30BB9607-8EDB-45B1-AE5F-CB39B6723B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graphicEl>
                                              <a:dgm id="{30BB9607-8EDB-45B1-AE5F-CB39B6723B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graphicEl>
                                              <a:dgm id="{30BB9607-8EDB-45B1-AE5F-CB39B6723B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A8127E6-5BB4-4E00-9AD1-74D40DC600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graphicEl>
                                              <a:dgm id="{AA8127E6-5BB4-4E00-9AD1-74D40DC600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graphicEl>
                                              <a:dgm id="{AA8127E6-5BB4-4E00-9AD1-74D40DC600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graphicEl>
                                              <a:dgm id="{AA8127E6-5BB4-4E00-9AD1-74D40DC600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C1B2FD7-CDEE-4403-8BE2-756DBA530B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>
                                            <p:graphicEl>
                                              <a:dgm id="{0C1B2FD7-CDEE-4403-8BE2-756DBA530B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graphicEl>
                                              <a:dgm id="{0C1B2FD7-CDEE-4403-8BE2-756DBA530B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graphicEl>
                                              <a:dgm id="{0C1B2FD7-CDEE-4403-8BE2-756DBA530B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A8086E0-B82C-47B0-81BE-50AA5932B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>
                                            <p:graphicEl>
                                              <a:dgm id="{8A8086E0-B82C-47B0-81BE-50AA5932B3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graphicEl>
                                              <a:dgm id="{8A8086E0-B82C-47B0-81BE-50AA5932B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graphicEl>
                                              <a:dgm id="{8A8086E0-B82C-47B0-81BE-50AA5932B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9657BF0-B2CA-4273-BF20-D7D91AC17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>
                                            <p:graphicEl>
                                              <a:dgm id="{09657BF0-B2CA-4273-BF20-D7D91AC172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graphicEl>
                                              <a:dgm id="{09657BF0-B2CA-4273-BF20-D7D91AC17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graphicEl>
                                              <a:dgm id="{09657BF0-B2CA-4273-BF20-D7D91AC17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685EEC-AE3D-40A2-8217-087B44F8C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>
                                            <p:graphicEl>
                                              <a:dgm id="{76685EEC-AE3D-40A2-8217-087B44F8CC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graphicEl>
                                              <a:dgm id="{76685EEC-AE3D-40A2-8217-087B44F8C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graphicEl>
                                              <a:dgm id="{76685EEC-AE3D-40A2-8217-087B44F8C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ব্যানিজ্যপত্রের ব্যয় কি?</a:t>
            </a:r>
            <a:endParaRPr lang="en-US" b="1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44A0F-EFD6-40E3-9F5D-4599D9B7CC3F}" type="datetime3">
              <a:rPr lang="en-US" smtClean="0"/>
              <a:t>31 October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14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64300" y="2772513"/>
            <a:ext cx="6674984" cy="994269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লিখিত ও বিক্রয় মূল্যের পার্থক্য ।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208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4C21-CB35-41CE-9135-700DD97F5F93}" type="datetime3">
              <a:rPr lang="en-US" smtClean="0"/>
              <a:t>31 October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15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1092827423"/>
                  </p:ext>
                </p:extLst>
              </p:nvPr>
            </p:nvGraphicFramePr>
            <p:xfrm>
              <a:off x="171198" y="889916"/>
              <a:ext cx="11750721" cy="411475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1092827423"/>
                  </p:ext>
                </p:extLst>
              </p:nvPr>
            </p:nvGraphicFramePr>
            <p:xfrm>
              <a:off x="171198" y="889916"/>
              <a:ext cx="11750721" cy="4114751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649673" y="5616710"/>
            <a:ext cx="10793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itchFamily="2" charset="0"/>
                <a:cs typeface="NikoshBAN" pitchFamily="2" charset="0"/>
              </a:rPr>
              <a:t>FV=face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value,NSV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=net sale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value,MP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=maturity 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period,i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/PPR=FV-NSV/</a:t>
            </a:r>
            <a:r>
              <a:rPr lang="en-US" sz="2400" b="1" dirty="0" err="1">
                <a:latin typeface="NikoshBAN" pitchFamily="2" charset="0"/>
                <a:cs typeface="NikoshBAN" pitchFamily="2" charset="0"/>
              </a:rPr>
              <a:t>NSV,n</a:t>
            </a:r>
            <a:r>
              <a:rPr lang="en-US" sz="2400" b="1" dirty="0">
                <a:latin typeface="NikoshBAN" pitchFamily="2" charset="0"/>
                <a:cs typeface="NikoshBAN" pitchFamily="2" charset="0"/>
              </a:rPr>
              <a:t>=360/MP,PPR=periodic percent rate</a:t>
            </a:r>
          </a:p>
        </p:txBody>
      </p:sp>
    </p:spTree>
    <p:extLst>
      <p:ext uri="{BB962C8B-B14F-4D97-AF65-F5344CB8AC3E}">
        <p14:creationId xmlns:p14="http://schemas.microsoft.com/office/powerpoint/2010/main" val="23467503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0BA008-3DFA-424F-A215-B1730A0779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130BA008-3DFA-424F-A215-B1730A0779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FCC9A5-E88C-4327-AD71-0CEEF6694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dgm id="{BBFCC9A5-E88C-4327-AD71-0CEEF66947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1E49837-A7A6-4DDD-A027-FD3ABCE672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11E49837-A7A6-4DDD-A027-FD3ABCE672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D07997-CDC2-47AC-B72A-4F1B64221B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dgm id="{E0D07997-CDC2-47AC-B72A-4F1B64221B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8AD270B-0A65-4829-A2C3-1E867EEC2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dgm id="{98AD270B-0A65-4829-A2C3-1E867EEC23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48F705-62ED-4F2F-80E5-4B6DC82606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graphicEl>
                                              <a:dgm id="{4048F705-62ED-4F2F-80E5-4B6DC82606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49761BE-9113-4B5B-8627-E83442C8A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349761BE-9113-4B5B-8627-E83442C8AD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4D16829-65DA-490B-AD8C-CAD1AC6FD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">
                                            <p:graphicEl>
                                              <a:dgm id="{84D16829-65DA-490B-AD8C-CAD1AC6FDE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0BB9607-8EDB-45B1-AE5F-CB39B6723B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>
                                            <p:graphicEl>
                                              <a:dgm id="{30BB9607-8EDB-45B1-AE5F-CB39B6723B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A8127E6-5BB4-4E00-9AD1-74D40DC600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">
                                            <p:graphicEl>
                                              <a:dgm id="{AA8127E6-5BB4-4E00-9AD1-74D40DC600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C1B2FD7-CDEE-4403-8BE2-756DBA530B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">
                                            <p:graphicEl>
                                              <a:dgm id="{0C1B2FD7-CDEE-4403-8BE2-756DBA530B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A8086E0-B82C-47B0-81BE-50AA5932B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">
                                            <p:graphicEl>
                                              <a:dgm id="{8A8086E0-B82C-47B0-81BE-50AA5932B3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9657BF0-B2CA-4273-BF20-D7D91AC17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dgm id="{09657BF0-B2CA-4273-BF20-D7D91AC172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685EEC-AE3D-40A2-8217-087B44F8C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>
                                            <p:graphicEl>
                                              <a:dgm id="{76685EEC-AE3D-40A2-8217-087B44F8CC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4085" y="409100"/>
            <a:ext cx="9366325" cy="1143000"/>
          </a:xfrm>
        </p:spPr>
        <p:txBody>
          <a:bodyPr/>
          <a:lstStyle/>
          <a:p>
            <a:pPr lvl="0" algn="ctr"/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ব্যাংক ঋনের ব্যয় কি?</a:t>
            </a:r>
            <a:endParaRPr lang="en-US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D84C4-80F4-46E8-95DB-7FBB62E42E82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16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33520" y="1694328"/>
            <a:ext cx="6137747" cy="1027469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36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নিদ্দিষ্ট সময় পর পর প্রদত্ত সুদ।</a:t>
            </a:r>
            <a:endParaRPr lang="en-US" sz="36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70195865"/>
              </p:ext>
            </p:extLst>
          </p:nvPr>
        </p:nvGraphicFramePr>
        <p:xfrm>
          <a:off x="1413435" y="2622176"/>
          <a:ext cx="9982446" cy="3569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0273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CC70C6A-7C12-48D2-9435-6A72150AEB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BCC70C6A-7C12-48D2-9435-6A72150AEB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2AC8AFA-0A66-4D5D-96C8-EF9067F07A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C2AC8AFA-0A66-4D5D-96C8-EF9067F07A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461168BD-022F-40F1-9548-292151A19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graphicEl>
                                              <a:dgm id="{461168BD-022F-40F1-9548-292151A199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30AB99F-7004-4381-B442-65CF7C5FE6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dgm id="{030AB99F-7004-4381-B442-65CF7C5FE6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DBB1AE1-CD3C-427B-A91F-537C3D8059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graphicEl>
                                              <a:dgm id="{CDBB1AE1-CD3C-427B-A91F-537C3D8059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227A33A-7B6C-4684-B839-CAE5D7A034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graphicEl>
                                              <a:dgm id="{5227A33A-7B6C-4684-B839-CAE5D7A034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5354FB5-D9CC-4FE7-9F73-80CDDE54FB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graphicEl>
                                              <a:dgm id="{C5354FB5-D9CC-4FE7-9F73-80CDDE54FB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929B1F5-7DE7-42D3-8837-132F1CB2F5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graphicEl>
                                              <a:dgm id="{9929B1F5-7DE7-42D3-8837-132F1CB2F5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9125C09-AC44-4C33-877D-F554169886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graphicEl>
                                              <a:dgm id="{39125C09-AC44-4C33-877D-F554169886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3" grpId="0">
        <p:bldSub>
          <a:bldDgm bld="lvlAtOnc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2485745288"/>
                  </p:ext>
                </p:extLst>
              </p:nvPr>
            </p:nvGraphicFramePr>
            <p:xfrm>
              <a:off x="144936" y="0"/>
              <a:ext cx="11846256" cy="573205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2485745288"/>
                  </p:ext>
                </p:extLst>
              </p:nvPr>
            </p:nvGraphicFramePr>
            <p:xfrm>
              <a:off x="144936" y="0"/>
              <a:ext cx="11846256" cy="5732059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3" name="TextBox 2"/>
          <p:cNvSpPr txBox="1"/>
          <p:nvPr/>
        </p:nvSpPr>
        <p:spPr>
          <a:xfrm>
            <a:off x="443695" y="5770138"/>
            <a:ext cx="5456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NikoshBAN" pitchFamily="2" charset="0"/>
                <a:cs typeface="NikoshBAN" pitchFamily="2" charset="0"/>
              </a:rPr>
              <a:t>i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=interest/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loan,n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=360/MP,MP=maturity period,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68064" y="5816304"/>
            <a:ext cx="6018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NikoshBAN" pitchFamily="2" charset="0"/>
                <a:cs typeface="NikoshBAN" pitchFamily="2" charset="0"/>
              </a:rPr>
              <a:t>i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=interest/loan-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CB,n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=360/MP,MP=maturity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period,CB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=compensating balance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B250-CB1C-425E-A1B9-AE2CEC91F1B5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39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011E630-7C66-4903-A4D4-3DE88C8EC2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0011E630-7C66-4903-A4D4-3DE88C8EC2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D0E59A4-549E-4DBA-A15B-A132A3265B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DD0E59A4-549E-4DBA-A15B-A132A3265B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AA1D0C4-A3D9-4E26-A7C3-70AFC6D277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1AA1D0C4-A3D9-4E26-A7C3-70AFC6D277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D5C25E-90C6-412A-A3D9-655B99F120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dgm id="{E2D5C25E-90C6-412A-A3D9-655B99F120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63646BB-1C02-49D7-B208-8E0A77717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763646BB-1C02-49D7-B208-8E0A777172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7B5DA9D-0982-481C-BAB0-1D9209F508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B7B5DA9D-0982-481C-BAB0-1D9209F508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9BCA1C-526E-43B0-BCC7-C7B501988A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F39BCA1C-526E-43B0-BCC7-C7B501988A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81B7F3-08E1-4969-ACE9-36AB857BB9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8F81B7F3-08E1-4969-ACE9-36AB857BB9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22A85E-D1FA-44B6-A537-FDD0B83430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0722A85E-D1FA-44B6-A537-FDD0B83430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5E40B36-61EE-4A11-8BB2-E079AA9561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dgm id="{D5E40B36-61EE-4A11-8BB2-E079AA9561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6E701BB-A2A6-4ABB-BC0D-ABB077AC9F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16E701BB-A2A6-4ABB-BC0D-ABB077AC9F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95DDCD8-7740-4DD3-A08F-FDDD600EFE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995DDCD8-7740-4DD3-A08F-FDDD600EFE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12EA38-6F74-4D33-A062-6C84CA95EE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DE12EA38-6F74-4D33-A062-6C84CA95EE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A0FBBBF-0E81-4034-8545-F328F61100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>
                                            <p:graphicEl>
                                              <a:dgm id="{FA0FBBBF-0E81-4034-8545-F328F61100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7553392-EFA6-4676-A90D-C408C0E1B9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">
                                            <p:graphicEl>
                                              <a:dgm id="{87553392-EFA6-4676-A90D-C408C0E1B9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051338A-9EF5-427F-B687-FB634A7D2C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">
                                            <p:graphicEl>
                                              <a:dgm id="{8051338A-9EF5-427F-B687-FB634A7D2C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4EDC32D-CE74-494E-8357-825539C76A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">
                                            <p:graphicEl>
                                              <a:dgm id="{F4EDC32D-CE74-494E-8357-825539C76A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741EE5-0C61-43AF-B0EA-9B11A05CCF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">
                                            <p:graphicEl>
                                              <a:dgm id="{4D741EE5-0C61-43AF-B0EA-9B11A05CCF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475BD2-3F8E-4DCC-AD57-609C1575E4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">
                                            <p:graphicEl>
                                              <a:dgm id="{8E475BD2-3F8E-4DCC-AD57-609C1575E4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4BD21C0-E36C-43CC-A722-C806C6EC7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">
                                            <p:graphicEl>
                                              <a:dgm id="{A4BD21C0-E36C-43CC-A722-C806C6EC7F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849F656-A4E6-4793-853D-2226E3442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">
                                            <p:graphicEl>
                                              <a:dgm id="{7849F656-A4E6-4793-853D-2226E34421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3A3A8E-9588-438E-A4AB-004A99EB08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">
                                            <p:graphicEl>
                                              <a:dgm id="{BA3A3A8E-9588-438E-A4AB-004A99EB08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B15846-2C53-44A0-97E2-5B82041BD1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">
                                            <p:graphicEl>
                                              <a:dgm id="{AEB15846-2C53-44A0-97E2-5B82041BD1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5B078A-B2D4-45FA-B931-B1B5D7DDC6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">
                                            <p:graphicEl>
                                              <a:dgm id="{AA5B078A-B2D4-45FA-B931-B1B5D7DDC6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707AAAB-1C63-4430-BED8-E146899869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">
                                            <p:graphicEl>
                                              <a:dgm id="{4707AAAB-1C63-4430-BED8-E146899869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8CF4C2-65F7-475A-884B-A1CB28F75A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">
                                            <p:graphicEl>
                                              <a:dgm id="{BD8CF4C2-65F7-475A-884B-A1CB28F75A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CCD7FCF-9A33-4FAA-876A-CF517F7EE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">
                                            <p:graphicEl>
                                              <a:dgm id="{1CCD7FCF-9A33-4FAA-876A-CF517F7EE1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1448799-3A6B-4435-BF49-FF1B3AD007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">
                                            <p:graphicEl>
                                              <a:dgm id="{81448799-3A6B-4435-BF49-FF1B3AD007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87AAC8-6584-4FA4-A458-192EF9E670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">
                                            <p:graphicEl>
                                              <a:dgm id="{3C87AAC8-6584-4FA4-A458-192EF9E670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6492E8-95FD-4C0F-BCD0-8CEEF05049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">
                                            <p:graphicEl>
                                              <a:dgm id="{B86492E8-95FD-4C0F-BCD0-8CEEF05049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F8B1A30-64EE-4BE1-9B08-2498E22BA2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">
                                            <p:graphicEl>
                                              <a:dgm id="{4F8B1A30-64EE-4BE1-9B08-2498E22BA2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F90BBB-2D33-4E62-9C89-49A0D221C9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">
                                            <p:graphicEl>
                                              <a:dgm id="{95F90BBB-2D33-4E62-9C89-49A0D221C9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2123729088"/>
                  </p:ext>
                </p:extLst>
              </p:nvPr>
            </p:nvGraphicFramePr>
            <p:xfrm>
              <a:off x="155236" y="53602"/>
              <a:ext cx="11846256" cy="565017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2123729088"/>
                  </p:ext>
                </p:extLst>
              </p:nvPr>
            </p:nvGraphicFramePr>
            <p:xfrm>
              <a:off x="155236" y="53602"/>
              <a:ext cx="11846256" cy="5650173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3" name="TextBox 2"/>
          <p:cNvSpPr txBox="1"/>
          <p:nvPr/>
        </p:nvSpPr>
        <p:spPr>
          <a:xfrm>
            <a:off x="677335" y="5816304"/>
            <a:ext cx="54272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NikoshBAN" pitchFamily="2" charset="0"/>
                <a:cs typeface="NikoshBAN" pitchFamily="2" charset="0"/>
              </a:rPr>
              <a:t>i</a:t>
            </a:r>
            <a:r>
              <a:rPr lang="en-US" sz="1400" b="1" dirty="0">
                <a:latin typeface="NikoshBAN" pitchFamily="2" charset="0"/>
                <a:cs typeface="NikoshBAN" pitchFamily="2" charset="0"/>
              </a:rPr>
              <a:t>=interest/loan-</a:t>
            </a:r>
            <a:r>
              <a:rPr lang="en-US" sz="1400" b="1" dirty="0" err="1">
                <a:latin typeface="NikoshBAN" pitchFamily="2" charset="0"/>
                <a:cs typeface="NikoshBAN" pitchFamily="2" charset="0"/>
              </a:rPr>
              <a:t>interest,n</a:t>
            </a:r>
            <a:r>
              <a:rPr lang="en-US" sz="1400" b="1" dirty="0">
                <a:latin typeface="NikoshBAN" pitchFamily="2" charset="0"/>
                <a:cs typeface="NikoshBAN" pitchFamily="2" charset="0"/>
              </a:rPr>
              <a:t>=360/MP,MP=maturity period,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28096" y="5816304"/>
            <a:ext cx="5459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NikoshBAN" pitchFamily="2" charset="0"/>
                <a:cs typeface="NikoshBAN" pitchFamily="2" charset="0"/>
              </a:rPr>
              <a:t>i</a:t>
            </a:r>
            <a:r>
              <a:rPr lang="en-US" sz="1400" b="1" dirty="0">
                <a:latin typeface="NikoshBAN" pitchFamily="2" charset="0"/>
                <a:cs typeface="NikoshBAN" pitchFamily="2" charset="0"/>
              </a:rPr>
              <a:t>=interest/loan-</a:t>
            </a:r>
            <a:r>
              <a:rPr lang="en-US" sz="1400" b="1" dirty="0" err="1">
                <a:latin typeface="NikoshBAN" pitchFamily="2" charset="0"/>
                <a:cs typeface="NikoshBAN" pitchFamily="2" charset="0"/>
              </a:rPr>
              <a:t>CB,n</a:t>
            </a:r>
            <a:r>
              <a:rPr lang="en-US" sz="1400" b="1" dirty="0">
                <a:latin typeface="NikoshBAN" pitchFamily="2" charset="0"/>
                <a:cs typeface="NikoshBAN" pitchFamily="2" charset="0"/>
              </a:rPr>
              <a:t>=360/MP,MP=maturity </a:t>
            </a:r>
            <a:r>
              <a:rPr lang="en-US" sz="1400" b="1" dirty="0" err="1">
                <a:latin typeface="NikoshBAN" pitchFamily="2" charset="0"/>
                <a:cs typeface="NikoshBAN" pitchFamily="2" charset="0"/>
              </a:rPr>
              <a:t>period,CB</a:t>
            </a:r>
            <a:r>
              <a:rPr lang="en-US" sz="1400" b="1" dirty="0">
                <a:latin typeface="NikoshBAN" pitchFamily="2" charset="0"/>
                <a:cs typeface="NikoshBAN" pitchFamily="2" charset="0"/>
              </a:rPr>
              <a:t>=compensating balance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DA4C-9AD1-4F81-9FF3-A60598DE139E}" type="datetime3">
              <a:rPr lang="en-US" smtClean="0"/>
              <a:t>31 October 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15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011E630-7C66-4903-A4D4-3DE88C8EC2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0011E630-7C66-4903-A4D4-3DE88C8EC2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D0E59A4-549E-4DBA-A15B-A132A3265B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DD0E59A4-549E-4DBA-A15B-A132A3265B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AA1D0C4-A3D9-4E26-A7C3-70AFC6D277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1AA1D0C4-A3D9-4E26-A7C3-70AFC6D277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D5C25E-90C6-412A-A3D9-655B99F120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dgm id="{E2D5C25E-90C6-412A-A3D9-655B99F120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63646BB-1C02-49D7-B208-8E0A777172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763646BB-1C02-49D7-B208-8E0A777172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7B5DA9D-0982-481C-BAB0-1D9209F508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B7B5DA9D-0982-481C-BAB0-1D9209F508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9BCA1C-526E-43B0-BCC7-C7B501988A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F39BCA1C-526E-43B0-BCC7-C7B501988A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F81B7F3-08E1-4969-ACE9-36AB857BB9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8F81B7F3-08E1-4969-ACE9-36AB857BB9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22A85E-D1FA-44B6-A537-FDD0B83430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0722A85E-D1FA-44B6-A537-FDD0B83430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5E40B36-61EE-4A11-8BB2-E079AA9561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dgm id="{D5E40B36-61EE-4A11-8BB2-E079AA9561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6E701BB-A2A6-4ABB-BC0D-ABB077AC9F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16E701BB-A2A6-4ABB-BC0D-ABB077AC9F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95DDCD8-7740-4DD3-A08F-FDDD600EFE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995DDCD8-7740-4DD3-A08F-FDDD600EFE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12EA38-6F74-4D33-A062-6C84CA95EE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DE12EA38-6F74-4D33-A062-6C84CA95EE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A0FBBBF-0E81-4034-8545-F328F61100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>
                                            <p:graphicEl>
                                              <a:dgm id="{FA0FBBBF-0E81-4034-8545-F328F61100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7553392-EFA6-4676-A90D-C408C0E1B9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">
                                            <p:graphicEl>
                                              <a:dgm id="{87553392-EFA6-4676-A90D-C408C0E1B9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051338A-9EF5-427F-B687-FB634A7D2C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">
                                            <p:graphicEl>
                                              <a:dgm id="{8051338A-9EF5-427F-B687-FB634A7D2C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4EDC32D-CE74-494E-8357-825539C76A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">
                                            <p:graphicEl>
                                              <a:dgm id="{F4EDC32D-CE74-494E-8357-825539C76A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D741EE5-0C61-43AF-B0EA-9B11A05CCF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">
                                            <p:graphicEl>
                                              <a:dgm id="{4D741EE5-0C61-43AF-B0EA-9B11A05CCF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E475BD2-3F8E-4DCC-AD57-609C1575E4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">
                                            <p:graphicEl>
                                              <a:dgm id="{8E475BD2-3F8E-4DCC-AD57-609C1575E4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4BD21C0-E36C-43CC-A722-C806C6EC7F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">
                                            <p:graphicEl>
                                              <a:dgm id="{A4BD21C0-E36C-43CC-A722-C806C6EC7F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849F656-A4E6-4793-853D-2226E3442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">
                                            <p:graphicEl>
                                              <a:dgm id="{7849F656-A4E6-4793-853D-2226E34421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3A3A8E-9588-438E-A4AB-004A99EB08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">
                                            <p:graphicEl>
                                              <a:dgm id="{BA3A3A8E-9588-438E-A4AB-004A99EB08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B15846-2C53-44A0-97E2-5B82041BD1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">
                                            <p:graphicEl>
                                              <a:dgm id="{AEB15846-2C53-44A0-97E2-5B82041BD1C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5B078A-B2D4-45FA-B931-B1B5D7DDC6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">
                                            <p:graphicEl>
                                              <a:dgm id="{AA5B078A-B2D4-45FA-B931-B1B5D7DDC6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707AAAB-1C63-4430-BED8-E146899869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">
                                            <p:graphicEl>
                                              <a:dgm id="{4707AAAB-1C63-4430-BED8-E146899869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8CF4C2-65F7-475A-884B-A1CB28F75A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">
                                            <p:graphicEl>
                                              <a:dgm id="{BD8CF4C2-65F7-475A-884B-A1CB28F75A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CCD7FCF-9A33-4FAA-876A-CF517F7EE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">
                                            <p:graphicEl>
                                              <a:dgm id="{1CCD7FCF-9A33-4FAA-876A-CF517F7EE1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1448799-3A6B-4435-BF49-FF1B3AD007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2">
                                            <p:graphicEl>
                                              <a:dgm id="{81448799-3A6B-4435-BF49-FF1B3AD007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C87AAC8-6584-4FA4-A458-192EF9E670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">
                                            <p:graphicEl>
                                              <a:dgm id="{3C87AAC8-6584-4FA4-A458-192EF9E670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6492E8-95FD-4C0F-BCD0-8CEEF05049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">
                                            <p:graphicEl>
                                              <a:dgm id="{B86492E8-95FD-4C0F-BCD0-8CEEF05049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F8B1A30-64EE-4BE1-9B08-2498E22BA2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2">
                                            <p:graphicEl>
                                              <a:dgm id="{4F8B1A30-64EE-4BE1-9B08-2498E22BA2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F90BBB-2D33-4E62-9C89-49A0D221C9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">
                                            <p:graphicEl>
                                              <a:dgm id="{95F90BBB-2D33-4E62-9C89-49A0D221C9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851357656"/>
                  </p:ext>
                </p:extLst>
              </p:nvPr>
            </p:nvGraphicFramePr>
            <p:xfrm>
              <a:off x="796929" y="509013"/>
              <a:ext cx="10754435" cy="493239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2" name="Diagram 1"/>
              <p:cNvGraphicFramePr/>
              <p:nvPr>
                <p:extLst>
                  <p:ext uri="{D42A27DB-BD31-4B8C-83A1-F6EECF244321}">
                    <p14:modId xmlns:p14="http://schemas.microsoft.com/office/powerpoint/2010/main" val="851357656"/>
                  </p:ext>
                </p:extLst>
              </p:nvPr>
            </p:nvGraphicFramePr>
            <p:xfrm>
              <a:off x="796929" y="509013"/>
              <a:ext cx="10754435" cy="493239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3" name="TextBox 2"/>
          <p:cNvSpPr txBox="1"/>
          <p:nvPr/>
        </p:nvSpPr>
        <p:spPr>
          <a:xfrm>
            <a:off x="5636525" y="2975212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6667" y="5889562"/>
            <a:ext cx="104150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N=no. of annual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installment,C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=annual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interest,A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=total loan amount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94F1-2BE8-427A-989C-E3A2A6E13ACB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9537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8977156-1912-4159-9208-7D772CDAAD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E8977156-1912-4159-9208-7D772CDAAD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4D7A02D-B794-492B-B2FD-A8F6ACB479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E4D7A02D-B794-492B-B2FD-A8F6ACB479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2B3316D-1386-4D21-8B4F-9E0B2C9D1F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A2B3316D-1386-4D21-8B4F-9E0B2C9D1F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1448FD7-7CA6-4033-AD1D-D64B759C0C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dgm id="{41448FD7-7CA6-4033-AD1D-D64B759C0C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F0E4484-8BCB-43FF-933D-75FAAF8DDB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4F0E4484-8BCB-43FF-933D-75FAAF8DDB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AB49F57-EC1B-4BC5-AA50-18DEE87925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CAB49F57-EC1B-4BC5-AA50-18DEE87925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390C579-FAF9-4D6A-BD44-D8C26651D7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8390C579-FAF9-4D6A-BD44-D8C26651D7F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8E50B5E-6564-4FE7-B1B5-7F0AB20F1B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F8E50B5E-6564-4FE7-B1B5-7F0AB20F1B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FBBC4F0-ABE8-4AF6-AED6-F11580D0BC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9FBBC4F0-ABE8-4AF6-AED6-F11580D0BC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CDDD2B0-1922-4AF6-9CC2-5D7DD5D7D4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dgm id="{9CDDD2B0-1922-4AF6-9CC2-5D7DD5D7D4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3D155B3-011A-4768-BA0C-FDDD79968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63D155B3-011A-4768-BA0C-FDDD79968E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40CF1DD-7F38-466D-839B-9969A35A36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B40CF1DD-7F38-466D-839B-9969A35A36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1E422F6-F963-4145-9D62-5AA8303784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D1E422F6-F963-4145-9D62-5AA8303784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ACFFB7A-A1CD-4170-A3A8-3FDC408AC4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>
                                            <p:graphicEl>
                                              <a:dgm id="{AACFFB7A-A1CD-4170-A3A8-3FDC408AC4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3713" y="2246057"/>
            <a:ext cx="5260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মো.রাশেদুল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ইসলাম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(৩৪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তম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বিসিএস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হি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সা</a:t>
            </a:r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ববিজ্ঞান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বিভাগ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>
                <a:latin typeface="NikoshBAN" pitchFamily="2" charset="0"/>
                <a:cs typeface="NikoshBAN" pitchFamily="2" charset="0"/>
              </a:rPr>
              <a:t>মোবাইলঃ০১৭০৮৩৩৪০০৮</a:t>
            </a: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ইমেইলঃ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rashedaiscu@gmail.com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3118" y="1981201"/>
            <a:ext cx="3509682" cy="2819400"/>
          </a:xfrm>
          <a:prstGeom prst="rect">
            <a:avLst/>
          </a:prstGeom>
          <a:scene3d>
            <a:camera prst="isometricOffAxis2Right"/>
            <a:lightRig rig="threePt" dir="t"/>
          </a:scene3d>
        </p:spPr>
      </p:pic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78D4CAA-B360-4886-B44D-DF831AE6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A73C9-BA1E-42FD-B8EF-126C1E00A8FE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9AEEF83-E1EC-4C4A-9A8D-A48B9C8A2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445A185-51F0-4FD9-9E2D-4E9715275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988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8772"/>
            <a:ext cx="10515600" cy="1325563"/>
          </a:xfrm>
        </p:spPr>
        <p:txBody>
          <a:bodyPr/>
          <a:lstStyle/>
          <a:p>
            <a:pPr algn="ctr"/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প্রা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প্য বিলের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ব্যয় কি?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4247-348D-4829-96A5-2EB87B20CE0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136546205"/>
              </p:ext>
            </p:extLst>
          </p:nvPr>
        </p:nvGraphicFramePr>
        <p:xfrm>
          <a:off x="1989909" y="1474391"/>
          <a:ext cx="8128000" cy="4213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85547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7BF397E-494E-46D8-9750-3725B1D2C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47BF397E-494E-46D8-9750-3725B1D2C3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47BF397E-494E-46D8-9750-3725B1D2C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47BF397E-494E-46D8-9750-3725B1D2C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E696278-815E-4683-915F-F5CB58096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5E696278-815E-4683-915F-F5CB580967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5E696278-815E-4683-915F-F5CB58096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5E696278-815E-4683-915F-F5CB58096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600318A-1C55-439E-A9F7-FD3DA5700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B600318A-1C55-439E-A9F7-FD3DA57002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B600318A-1C55-439E-A9F7-FD3DA5700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B600318A-1C55-439E-A9F7-FD3DA57002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0C2E333-2348-4D72-BFB2-9A0F17DEFF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10C2E333-2348-4D72-BFB2-9A0F17DEFF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10C2E333-2348-4D72-BFB2-9A0F17DEFF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10C2E333-2348-4D72-BFB2-9A0F17DEFF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328491D-7024-49C5-9944-0E26C801B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graphicEl>
                                              <a:dgm id="{8328491D-7024-49C5-9944-0E26C801B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8328491D-7024-49C5-9944-0E26C801B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graphicEl>
                                              <a:dgm id="{8328491D-7024-49C5-9944-0E26C801B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5B0770B-B840-45A8-A195-8D2EE9D0E0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graphicEl>
                                              <a:dgm id="{45B0770B-B840-45A8-A195-8D2EE9D0E0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graphicEl>
                                              <a:dgm id="{45B0770B-B840-45A8-A195-8D2EE9D0E0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graphicEl>
                                              <a:dgm id="{45B0770B-B840-45A8-A195-8D2EE9D0E0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ACC006B-0A7A-4A7B-B4C6-6DFEDBAFE8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>
                                            <p:graphicEl>
                                              <a:dgm id="{9ACC006B-0A7A-4A7B-B4C6-6DFEDBAFE8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graphicEl>
                                              <a:dgm id="{9ACC006B-0A7A-4A7B-B4C6-6DFEDBAFE8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graphicEl>
                                              <a:dgm id="{9ACC006B-0A7A-4A7B-B4C6-6DFEDBAFE8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65F2FC6-5868-4D2B-BE3E-CC909A590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>
                                            <p:graphicEl>
                                              <a:dgm id="{265F2FC6-5868-4D2B-BE3E-CC909A590C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graphicEl>
                                              <a:dgm id="{265F2FC6-5868-4D2B-BE3E-CC909A590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graphicEl>
                                              <a:dgm id="{265F2FC6-5868-4D2B-BE3E-CC909A590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AtOnc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3072-8EAA-4A8F-BC0D-FD665F61B697}" type="datetime3">
              <a:rPr lang="en-US" smtClean="0"/>
              <a:t>31 October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21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3331106355"/>
                  </p:ext>
                </p:extLst>
              </p:nvPr>
            </p:nvGraphicFramePr>
            <p:xfrm>
              <a:off x="677334" y="501934"/>
              <a:ext cx="10459239" cy="411040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mc:Choice>
        <mc:Fallback xmlns="">
          <p:graphicFrame>
            <p:nvGraphicFramePr>
              <p:cNvPr id="5" name="Diagram 4"/>
              <p:cNvGraphicFramePr/>
              <p:nvPr>
                <p:extLst>
                  <p:ext uri="{D42A27DB-BD31-4B8C-83A1-F6EECF244321}">
                    <p14:modId xmlns:p14="http://schemas.microsoft.com/office/powerpoint/2010/main" val="3331106355"/>
                  </p:ext>
                </p:extLst>
              </p:nvPr>
            </p:nvGraphicFramePr>
            <p:xfrm>
              <a:off x="677334" y="501934"/>
              <a:ext cx="10459239" cy="411040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8" r:lo="rId9" r:qs="rId10" r:cs="rId11"/>
              </a:graphicData>
            </a:graphic>
          </p:graphicFrame>
        </mc:Fallback>
      </mc:AlternateContent>
      <p:sp>
        <p:nvSpPr>
          <p:cNvPr id="6" name="TextBox 5"/>
          <p:cNvSpPr txBox="1"/>
          <p:nvPr/>
        </p:nvSpPr>
        <p:spPr>
          <a:xfrm>
            <a:off x="766481" y="5146922"/>
            <a:ext cx="106769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R=nominal interest 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rate,N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/ARTO=account receivable 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turnover,AAR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=Average account 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receivable,Acs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=Annual credit 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sale,Acp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=Average collection period, ARTO/N=account receivable turnover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6481" y="4746812"/>
            <a:ext cx="10676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NikoshBAN" pitchFamily="2" charset="0"/>
                <a:cs typeface="NikoshBAN" pitchFamily="2" charset="0"/>
              </a:rPr>
              <a:t>AAR=ACS*ACP/360,  AAR=ACS/ARTO,  ARTO=ACS/AAR,ACS=MONTHLY SALE*12</a:t>
            </a:r>
          </a:p>
        </p:txBody>
      </p:sp>
    </p:spTree>
    <p:extLst>
      <p:ext uri="{BB962C8B-B14F-4D97-AF65-F5344CB8AC3E}">
        <p14:creationId xmlns:p14="http://schemas.microsoft.com/office/powerpoint/2010/main" val="28540029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7BF397E-494E-46D8-9750-3725B1D2C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47BF397E-494E-46D8-9750-3725B1D2C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47BF397E-494E-46D8-9750-3725B1D2C3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E696278-815E-4683-915F-F5CB58096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5E696278-815E-4683-915F-F5CB58096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5E696278-815E-4683-915F-F5CB58096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815921-76A3-4510-A463-9CDFE5FF15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DC815921-76A3-4510-A463-9CDFE5FF15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DC815921-76A3-4510-A463-9CDFE5FF15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60E362B-73E1-4802-8355-E10A391FB3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160E362B-73E1-4802-8355-E10A391FB3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160E362B-73E1-4802-8355-E10A391FB3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1FB24C6-5022-4918-AEF9-1B6F6684A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C1FB24C6-5022-4918-AEF9-1B6F6684A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C1FB24C6-5022-4918-AEF9-1B6F6684A7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7C8D6-6607-435C-8D35-29283FECB8B8}" type="datetime3">
              <a:rPr lang="en-US" smtClean="0"/>
              <a:t>31 October 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22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Diagram 3"/>
              <p:cNvGraphicFramePr/>
              <p:nvPr>
                <p:extLst>
                  <p:ext uri="{D42A27DB-BD31-4B8C-83A1-F6EECF244321}">
                    <p14:modId xmlns:p14="http://schemas.microsoft.com/office/powerpoint/2010/main" val="4063798143"/>
                  </p:ext>
                </p:extLst>
              </p:nvPr>
            </p:nvGraphicFramePr>
            <p:xfrm>
              <a:off x="77338" y="429445"/>
              <a:ext cx="12037324" cy="399563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4" name="Diagram 3"/>
              <p:cNvGraphicFramePr/>
              <p:nvPr>
                <p:extLst>
                  <p:ext uri="{D42A27DB-BD31-4B8C-83A1-F6EECF244321}">
                    <p14:modId xmlns:p14="http://schemas.microsoft.com/office/powerpoint/2010/main" val="4063798143"/>
                  </p:ext>
                </p:extLst>
              </p:nvPr>
            </p:nvGraphicFramePr>
            <p:xfrm>
              <a:off x="77338" y="429445"/>
              <a:ext cx="12037324" cy="399563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  <p:sp>
        <p:nvSpPr>
          <p:cNvPr id="5" name="TextBox 4"/>
          <p:cNvSpPr txBox="1"/>
          <p:nvPr/>
        </p:nvSpPr>
        <p:spPr>
          <a:xfrm>
            <a:off x="677334" y="4623775"/>
            <a:ext cx="111487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NPC=net periodic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cost,NAA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=net periodic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advance,ACP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=average collection </a:t>
            </a:r>
            <a:r>
              <a:rPr lang="en-US" sz="2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period,i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/PPR=NPC/NPA,N/ARTO=360/ACP</a:t>
            </a:r>
          </a:p>
        </p:txBody>
      </p:sp>
    </p:spTree>
    <p:extLst>
      <p:ext uri="{BB962C8B-B14F-4D97-AF65-F5344CB8AC3E}">
        <p14:creationId xmlns:p14="http://schemas.microsoft.com/office/powerpoint/2010/main" val="22500532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30BA008-3DFA-424F-A215-B1730A0779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130BA008-3DFA-424F-A215-B1730A0779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130BA008-3DFA-424F-A215-B1730A0779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130BA008-3DFA-424F-A215-B1730A0779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FCC9A5-E88C-4327-AD71-0CEEF6694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graphicEl>
                                              <a:dgm id="{BBFCC9A5-E88C-4327-AD71-0CEEF66947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graphicEl>
                                              <a:dgm id="{BBFCC9A5-E88C-4327-AD71-0CEEF6694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graphicEl>
                                              <a:dgm id="{BBFCC9A5-E88C-4327-AD71-0CEEF66947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E49837-A7A6-4DDD-A027-FD3ABCE672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11E49837-A7A6-4DDD-A027-FD3ABCE672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11E49837-A7A6-4DDD-A027-FD3ABCE672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11E49837-A7A6-4DDD-A027-FD3ABCE672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0D07997-CDC2-47AC-B72A-4F1B64221B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graphicEl>
                                              <a:dgm id="{E0D07997-CDC2-47AC-B72A-4F1B64221B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graphicEl>
                                              <a:dgm id="{E0D07997-CDC2-47AC-B72A-4F1B64221B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graphicEl>
                                              <a:dgm id="{E0D07997-CDC2-47AC-B72A-4F1B64221B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AD270B-0A65-4829-A2C3-1E867EEC2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graphicEl>
                                              <a:dgm id="{98AD270B-0A65-4829-A2C3-1E867EEC23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98AD270B-0A65-4829-A2C3-1E867EEC2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graphicEl>
                                              <a:dgm id="{98AD270B-0A65-4829-A2C3-1E867EEC23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48F705-62ED-4F2F-80E5-4B6DC82606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graphicEl>
                                              <a:dgm id="{4048F705-62ED-4F2F-80E5-4B6DC82606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graphicEl>
                                              <a:dgm id="{4048F705-62ED-4F2F-80E5-4B6DC82606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graphicEl>
                                              <a:dgm id="{4048F705-62ED-4F2F-80E5-4B6DC82606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9761BE-9113-4B5B-8627-E83442C8A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graphicEl>
                                              <a:dgm id="{349761BE-9113-4B5B-8627-E83442C8AD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349761BE-9113-4B5B-8627-E83442C8A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graphicEl>
                                              <a:dgm id="{349761BE-9113-4B5B-8627-E83442C8A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4D16829-65DA-490B-AD8C-CAD1AC6FD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graphicEl>
                                              <a:dgm id="{84D16829-65DA-490B-AD8C-CAD1AC6FDE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84D16829-65DA-490B-AD8C-CAD1AC6FD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graphicEl>
                                              <a:dgm id="{84D16829-65DA-490B-AD8C-CAD1AC6FD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BB9607-8EDB-45B1-AE5F-CB39B6723B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graphicEl>
                                              <a:dgm id="{30BB9607-8EDB-45B1-AE5F-CB39B6723B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graphicEl>
                                              <a:dgm id="{30BB9607-8EDB-45B1-AE5F-CB39B6723B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graphicEl>
                                              <a:dgm id="{30BB9607-8EDB-45B1-AE5F-CB39B6723B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8127E6-5BB4-4E00-9AD1-74D40DC600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graphicEl>
                                              <a:dgm id="{AA8127E6-5BB4-4E00-9AD1-74D40DC600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graphicEl>
                                              <a:dgm id="{AA8127E6-5BB4-4E00-9AD1-74D40DC600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graphicEl>
                                              <a:dgm id="{AA8127E6-5BB4-4E00-9AD1-74D40DC600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1B2FD7-CDEE-4403-8BE2-756DBA530B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>
                                            <p:graphicEl>
                                              <a:dgm id="{0C1B2FD7-CDEE-4403-8BE2-756DBA530B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graphicEl>
                                              <a:dgm id="{0C1B2FD7-CDEE-4403-8BE2-756DBA530B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graphicEl>
                                              <a:dgm id="{0C1B2FD7-CDEE-4403-8BE2-756DBA530B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8086E0-B82C-47B0-81BE-50AA5932B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graphicEl>
                                              <a:dgm id="{8A8086E0-B82C-47B0-81BE-50AA5932B3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graphicEl>
                                              <a:dgm id="{8A8086E0-B82C-47B0-81BE-50AA5932B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graphicEl>
                                              <a:dgm id="{8A8086E0-B82C-47B0-81BE-50AA5932B3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657BF0-B2CA-4273-BF20-D7D91AC17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graphicEl>
                                              <a:dgm id="{09657BF0-B2CA-4273-BF20-D7D91AC172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graphicEl>
                                              <a:dgm id="{09657BF0-B2CA-4273-BF20-D7D91AC17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graphicEl>
                                              <a:dgm id="{09657BF0-B2CA-4273-BF20-D7D91AC172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6685EEC-AE3D-40A2-8217-087B44F8C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">
                                            <p:graphicEl>
                                              <a:dgm id="{76685EEC-AE3D-40A2-8217-087B44F8CC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graphicEl>
                                              <a:dgm id="{76685EEC-AE3D-40A2-8217-087B44F8C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graphicEl>
                                              <a:dgm id="{76685EEC-AE3D-40A2-8217-087B44F8CC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AtOnce"/>
        </p:bldSub>
      </p:bldGraphic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40E88-9B6E-435B-BDD1-ACBCB8FC9918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23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266359"/>
              </p:ext>
            </p:extLst>
          </p:nvPr>
        </p:nvGraphicFramePr>
        <p:xfrm>
          <a:off x="605115" y="1398908"/>
          <a:ext cx="10999696" cy="3459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98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9984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71939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NikoshBAN" pitchFamily="2" charset="0"/>
                          <a:cs typeface="NikoshBAN" pitchFamily="2" charset="0"/>
                        </a:rPr>
                        <a:t>NET PERIODIC ADVANCE(NPA)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NikoshBAN" pitchFamily="2" charset="0"/>
                          <a:cs typeface="NikoshBAN" pitchFamily="2" charset="0"/>
                        </a:rPr>
                        <a:t>NET PERIODDIC COST (NPC)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5910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NikoshBAN" pitchFamily="2" charset="0"/>
                          <a:cs typeface="NikoshBAN" pitchFamily="2" charset="0"/>
                        </a:rPr>
                        <a:t>Average account receivable(AAR)</a:t>
                      </a:r>
                    </a:p>
                    <a:p>
                      <a:r>
                        <a:rPr lang="en-US" sz="2400" b="1" dirty="0">
                          <a:latin typeface="NikoshBAN" pitchFamily="2" charset="0"/>
                          <a:cs typeface="NikoshBAN" pitchFamily="2" charset="0"/>
                        </a:rPr>
                        <a:t>(-) Reserve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sng" dirty="0">
                          <a:latin typeface="NikoshBAN" pitchFamily="2" charset="0"/>
                          <a:cs typeface="NikoshBAN" pitchFamily="2" charset="0"/>
                        </a:rPr>
                        <a:t>(-)</a:t>
                      </a:r>
                      <a:r>
                        <a:rPr lang="en-US" sz="2400" b="1" u="sng" baseline="0" dirty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400" b="1" u="sng" dirty="0">
                          <a:latin typeface="NikoshBAN" pitchFamily="2" charset="0"/>
                          <a:cs typeface="NikoshBAN" pitchFamily="2" charset="0"/>
                        </a:rPr>
                        <a:t>Factoring commission(FC)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dirty="0">
                          <a:latin typeface="NikoshBAN" pitchFamily="2" charset="0"/>
                          <a:cs typeface="NikoshBAN" pitchFamily="2" charset="0"/>
                        </a:rPr>
                        <a:t>Gross Advance(</a:t>
                      </a:r>
                      <a:r>
                        <a:rPr lang="en-US" sz="2400" b="1" u="none" dirty="0" err="1">
                          <a:latin typeface="NikoshBAN" pitchFamily="2" charset="0"/>
                          <a:cs typeface="NikoshBAN" pitchFamily="2" charset="0"/>
                        </a:rPr>
                        <a:t>bassis</a:t>
                      </a:r>
                      <a:r>
                        <a:rPr lang="en-US" sz="2400" b="1" u="none" dirty="0">
                          <a:latin typeface="NikoshBAN" pitchFamily="2" charset="0"/>
                          <a:cs typeface="NikoshBAN" pitchFamily="2" charset="0"/>
                        </a:rPr>
                        <a:t> of interest)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NikoshBAN" pitchFamily="2" charset="0"/>
                          <a:cs typeface="NikoshBAN" pitchFamily="2" charset="0"/>
                        </a:rPr>
                        <a:t>(-)</a:t>
                      </a:r>
                      <a:r>
                        <a:rPr lang="en-US" sz="2400" b="1" baseline="0" dirty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400" b="1" dirty="0">
                          <a:latin typeface="NikoshBAN" pitchFamily="2" charset="0"/>
                          <a:cs typeface="NikoshBAN" pitchFamily="2" charset="0"/>
                        </a:rPr>
                        <a:t>Interest(I)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latin typeface="NikoshBAN" pitchFamily="2" charset="0"/>
                          <a:cs typeface="NikoshBAN" pitchFamily="2" charset="0"/>
                        </a:rPr>
                        <a:t>Factoring commission(FC)</a:t>
                      </a:r>
                    </a:p>
                    <a:p>
                      <a:r>
                        <a:rPr lang="en-US" sz="2400" b="1" dirty="0">
                          <a:latin typeface="NikoshBAN" pitchFamily="2" charset="0"/>
                          <a:cs typeface="NikoshBAN" pitchFamily="2" charset="0"/>
                        </a:rPr>
                        <a:t>(+) Interest</a:t>
                      </a:r>
                    </a:p>
                    <a:p>
                      <a:r>
                        <a:rPr lang="en-US" sz="2400" b="1" dirty="0">
                          <a:latin typeface="NikoshBAN" pitchFamily="2" charset="0"/>
                          <a:cs typeface="NikoshBAN" pitchFamily="2" charset="0"/>
                        </a:rPr>
                        <a:t>(-)</a:t>
                      </a:r>
                      <a:r>
                        <a:rPr lang="en-US" sz="2400" b="1" baseline="0" dirty="0">
                          <a:latin typeface="NikoshBAN" pitchFamily="2" charset="0"/>
                          <a:cs typeface="NikoshBAN" pitchFamily="2" charset="0"/>
                        </a:rPr>
                        <a:t> ১.savings from factoring</a:t>
                      </a:r>
                    </a:p>
                    <a:p>
                      <a:r>
                        <a:rPr lang="en-US" sz="2400" b="1" dirty="0">
                          <a:latin typeface="NikoshBAN" pitchFamily="2" charset="0"/>
                          <a:cs typeface="NikoshBAN" pitchFamily="2" charset="0"/>
                        </a:rPr>
                        <a:t>    ২.Bed debt</a:t>
                      </a:r>
                    </a:p>
                    <a:p>
                      <a:r>
                        <a:rPr lang="en-US" sz="2400" b="1" dirty="0">
                          <a:latin typeface="NikoshBAN" pitchFamily="2" charset="0"/>
                          <a:cs typeface="NikoshBAN" pitchFamily="2" charset="0"/>
                        </a:rPr>
                        <a:t>    ৩.Admminisstrative </a:t>
                      </a:r>
                      <a:r>
                        <a:rPr lang="en-US" sz="2400" b="1" dirty="0" err="1">
                          <a:latin typeface="NikoshBAN" pitchFamily="2" charset="0"/>
                          <a:cs typeface="NikoshBAN" pitchFamily="2" charset="0"/>
                        </a:rPr>
                        <a:t>exp</a:t>
                      </a:r>
                      <a:endParaRPr lang="en-US" sz="24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818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chemeClr val="bg2"/>
                          </a:solidFill>
                          <a:latin typeface="NikoshBAN" pitchFamily="2" charset="0"/>
                          <a:cs typeface="NikoshBAN" pitchFamily="2" charset="0"/>
                        </a:rPr>
                        <a:t>NPA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NPC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79602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8"/>
            <a:r>
              <a:rPr lang="bn-IN" sz="2000" b="1" i="1" dirty="0"/>
              <a:t>১. </a:t>
            </a:r>
            <a:r>
              <a:rPr lang="bn-BD" sz="2000" b="1" i="1" dirty="0"/>
              <a:t>স্বল্প</a:t>
            </a:r>
            <a:r>
              <a:rPr lang="bn-IN" sz="2000" b="1" i="1" dirty="0"/>
              <a:t>মেয়াদী </a:t>
            </a:r>
            <a:r>
              <a:rPr lang="bn-BD" sz="2000" b="1" i="1" dirty="0"/>
              <a:t>অর্থায়ন</a:t>
            </a:r>
            <a:r>
              <a:rPr lang="bn-IN" sz="2000" b="1" i="1" dirty="0"/>
              <a:t>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8"/>
            <a:r>
              <a:rPr lang="bn-IN" sz="2000" b="1" i="1" dirty="0"/>
              <a:t>২. </a:t>
            </a:r>
            <a:r>
              <a:rPr lang="bn-BD" sz="2000" b="1" i="1" dirty="0"/>
              <a:t>স্বল্প</a:t>
            </a:r>
            <a:r>
              <a:rPr lang="bn-IN" sz="2000" b="1" i="1" dirty="0"/>
              <a:t>মেয়াদী </a:t>
            </a:r>
            <a:r>
              <a:rPr lang="bn-BD" sz="2000" b="1" i="1" dirty="0"/>
              <a:t>অর্থায়</a:t>
            </a:r>
            <a:r>
              <a:rPr lang="bn-IN" sz="2000" b="1" i="1" dirty="0"/>
              <a:t>নের উৎস গুলো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8"/>
            <a:r>
              <a:rPr lang="bn-IN" sz="2000" b="1" i="1" dirty="0"/>
              <a:t>৩. জামানতবিহীন ব্যাংক </a:t>
            </a:r>
            <a:r>
              <a:rPr lang="bn-BD" sz="2000" b="1" i="1" dirty="0"/>
              <a:t>ঋন</a:t>
            </a:r>
            <a:r>
              <a:rPr lang="bn-IN" sz="2000" b="1" i="1" dirty="0"/>
              <a:t>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8"/>
            <a:r>
              <a:rPr lang="bn-IN" sz="2000" b="1" i="1" dirty="0"/>
              <a:t>৪. জামানতযুক্ত ব্যাংক </a:t>
            </a:r>
            <a:r>
              <a:rPr lang="bn-BD" sz="2000" b="1" i="1" dirty="0"/>
              <a:t>ঋন</a:t>
            </a:r>
            <a:r>
              <a:rPr lang="bn-IN" sz="2000" b="1" i="1" dirty="0"/>
              <a:t>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8"/>
            <a:r>
              <a:rPr lang="bn-IN" sz="2000" b="1" i="1" dirty="0"/>
              <a:t>৫. স্বল্পমেয়াদী </a:t>
            </a:r>
            <a:r>
              <a:rPr lang="bn-BD" sz="2000" b="1" i="1" dirty="0"/>
              <a:t>অর্থায়</a:t>
            </a:r>
            <a:r>
              <a:rPr lang="bn-IN" sz="2000" b="1" i="1" dirty="0"/>
              <a:t>নের ব্যয়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8"/>
            <a:r>
              <a:rPr lang="bn-IN" sz="2000" b="1" i="1" dirty="0"/>
              <a:t>৬. </a:t>
            </a:r>
            <a:r>
              <a:rPr lang="bn-BD" sz="2000" b="1" i="1" dirty="0"/>
              <a:t>ব্যবসায়িক ঋনের ব্যয়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8"/>
            <a:r>
              <a:rPr lang="bn-IN" sz="2000" b="1" i="1" dirty="0"/>
              <a:t>৭. ব্যানিজ্যপত্রের ব্যয়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8"/>
            <a:r>
              <a:rPr lang="bn-IN" sz="2000" b="1" i="1" dirty="0"/>
              <a:t>৮. ব্যাংক ঋনের ব্যয়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8"/>
            <a:r>
              <a:rPr lang="bn-IN" sz="2000" b="1" i="1" dirty="0"/>
              <a:t>৯. </a:t>
            </a:r>
            <a:r>
              <a:rPr lang="bn-BD" sz="2000" b="1" i="1" dirty="0"/>
              <a:t>প্রা</a:t>
            </a:r>
            <a:r>
              <a:rPr lang="bn-IN" sz="2000" b="1" i="1" dirty="0"/>
              <a:t>প্য বিলের ব্যয়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8"/>
            <a:endParaRPr lang="en-US" sz="2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3A463-E2DF-432D-B135-135FC668BD47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92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কাজ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AD13E-6FCA-4F8D-917C-62A73E319CB6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909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2691" y="2662535"/>
            <a:ext cx="586047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  <a:latin typeface="NikoshBAN" pitchFamily="2" charset="0"/>
                <a:cs typeface="NikoshBAN" pitchFamily="2" charset="0"/>
              </a:rPr>
              <a:t>আল্লাহ</a:t>
            </a:r>
            <a:r>
              <a:rPr lang="bn-IN" sz="5400" b="0" cap="none" spc="0" dirty="0">
                <a:ln w="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bn-IN" sz="5400" b="1" cap="none" spc="0" dirty="0">
                <a:ln w="57150"/>
                <a:solidFill>
                  <a:srgbClr val="7030A0"/>
                </a:solidFill>
                <a:effectLst>
                  <a:reflection blurRad="6350" stA="53000" endA="300" endPos="35500" dir="5400000" sy="-90000" algn="bl" rotWithShape="0"/>
                </a:effectLst>
              </a:rPr>
              <a:t>হাফেজ</a:t>
            </a:r>
            <a:endParaRPr lang="en-US" sz="5400" b="1" cap="none" spc="0" dirty="0">
              <a:ln w="57150"/>
              <a:solidFill>
                <a:srgbClr val="7030A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272" y="4211781"/>
            <a:ext cx="5971309" cy="146858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A5BE-ED0E-424D-9418-1FA5743668B5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7029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203" y="628124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ফাইন্যান্স এন্ড ব্যাংকিং</a:t>
            </a:r>
          </a:p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সময়ঃ ৪০ মিনিট</a:t>
            </a:r>
          </a:p>
          <a:p>
            <a:pPr marL="0" indent="0" algn="ctr">
              <a:buNone/>
            </a:pPr>
            <a:endParaRPr lang="en-US" sz="3200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A52A3-43BA-49E3-8894-B2F47AD11F1C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329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260789039"/>
              </p:ext>
            </p:extLst>
          </p:nvPr>
        </p:nvGraphicFramePr>
        <p:xfrm>
          <a:off x="423081" y="746962"/>
          <a:ext cx="1112292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141C4-A7A7-4441-B398-5504BFFE45C3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2083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99D8FF-1E0D-40B4-9C73-9D20DA915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7D99D8FF-1E0D-40B4-9C73-9D20DA915D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CC4212-3953-42C2-94AA-EA1B00C7A9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graphicEl>
                                              <a:dgm id="{AECC4212-3953-42C2-94AA-EA1B00C7A9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C61DC73-0243-4BCA-B15A-51DFAD87E3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graphicEl>
                                              <a:dgm id="{EC61DC73-0243-4BCA-B15A-51DFAD87E3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30420B-6D52-414B-A4BA-FAE44C93A1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>
                                            <p:graphicEl>
                                              <a:dgm id="{AE30420B-6D52-414B-A4BA-FAE44C93A1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4940A9-8E07-4856-98C8-791E20A4ED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>
                                            <p:graphicEl>
                                              <a:dgm id="{E64940A9-8E07-4856-98C8-791E20A4ED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10972DF-364C-47E7-B08F-835012EB34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A10972DF-364C-47E7-B08F-835012EB34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64FEB3-9479-43EF-8F2D-F49654812E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B964FEB3-9479-43EF-8F2D-F49654812E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A8085DA-92A4-432B-87EE-38918B1507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">
                                            <p:graphicEl>
                                              <a:dgm id="{5A8085DA-92A4-432B-87EE-38918B1507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969" y="722192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আলোচনার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5AB4-A30F-4862-AB42-8A4E3E81C1AC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50970" y="2967334"/>
            <a:ext cx="5261018" cy="138630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স্বল্প</a:t>
            </a:r>
            <a:r>
              <a:rPr lang="bn-IN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মেয়াদী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অর্থায়নের</a:t>
            </a:r>
            <a:r>
              <a:rPr lang="en-US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উৎস</a:t>
            </a:r>
            <a:r>
              <a:rPr lang="en-US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ব্যয়</a:t>
            </a:r>
            <a:endParaRPr lang="bn-IN" sz="5400" dirty="0">
              <a:ln>
                <a:solidFill>
                  <a:srgbClr val="00B050"/>
                </a:solidFill>
              </a:ln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45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dirty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4"/>
            <a:r>
              <a:rPr lang="bn-IN" sz="2000" b="1" i="1" dirty="0"/>
              <a:t>১. </a:t>
            </a:r>
            <a:r>
              <a:rPr lang="bn-BD" sz="2000" b="1" i="1" dirty="0"/>
              <a:t>স্বল্প</a:t>
            </a:r>
            <a:r>
              <a:rPr lang="bn-IN" sz="2000" b="1" i="1" dirty="0"/>
              <a:t>মেয়াদী </a:t>
            </a:r>
            <a:r>
              <a:rPr lang="bn-BD" sz="2000" b="1" i="1" dirty="0"/>
              <a:t>অর্থায়ন</a:t>
            </a:r>
            <a:r>
              <a:rPr lang="bn-IN" sz="2000" b="1" i="1" dirty="0"/>
              <a:t>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4"/>
            <a:r>
              <a:rPr lang="bn-IN" sz="2000" b="1" i="1" dirty="0"/>
              <a:t>২. </a:t>
            </a:r>
            <a:r>
              <a:rPr lang="bn-BD" sz="2000" b="1" i="1" dirty="0"/>
              <a:t>স্বল্প</a:t>
            </a:r>
            <a:r>
              <a:rPr lang="bn-IN" sz="2000" b="1" i="1" dirty="0"/>
              <a:t>মেয়াদী </a:t>
            </a:r>
            <a:r>
              <a:rPr lang="bn-BD" sz="2000" b="1" i="1" dirty="0"/>
              <a:t>অর্থায়</a:t>
            </a:r>
            <a:r>
              <a:rPr lang="bn-IN" sz="2000" b="1" i="1" dirty="0"/>
              <a:t>নের উৎস গুলো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4"/>
            <a:r>
              <a:rPr lang="bn-IN" sz="2000" b="1" i="1" dirty="0"/>
              <a:t>৩. জামানতবিহীন ব্যাংক </a:t>
            </a:r>
            <a:r>
              <a:rPr lang="bn-BD" sz="2000" b="1" i="1" dirty="0"/>
              <a:t>ঋন</a:t>
            </a:r>
            <a:r>
              <a:rPr lang="bn-IN" sz="2000" b="1" i="1" dirty="0"/>
              <a:t>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4"/>
            <a:r>
              <a:rPr lang="bn-IN" sz="2000" b="1" i="1" dirty="0"/>
              <a:t>৪. জামানতযুক্ত ব্যাংক </a:t>
            </a:r>
            <a:r>
              <a:rPr lang="bn-BD" sz="2000" b="1" i="1" dirty="0"/>
              <a:t>ঋন</a:t>
            </a:r>
            <a:r>
              <a:rPr lang="bn-IN" sz="2000" b="1" i="1" dirty="0"/>
              <a:t>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4"/>
            <a:r>
              <a:rPr lang="bn-IN" sz="2000" b="1" i="1" dirty="0"/>
              <a:t>৫. স্বল্পমেয়াদী </a:t>
            </a:r>
            <a:r>
              <a:rPr lang="bn-BD" sz="2000" b="1" i="1" dirty="0"/>
              <a:t>অর্থায়</a:t>
            </a:r>
            <a:r>
              <a:rPr lang="bn-IN" sz="2000" b="1" i="1" dirty="0"/>
              <a:t>নের ব্যয়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4"/>
            <a:r>
              <a:rPr lang="bn-IN" sz="2000" b="1" i="1" dirty="0"/>
              <a:t>৬. </a:t>
            </a:r>
            <a:r>
              <a:rPr lang="bn-BD" sz="2000" b="1" i="1" dirty="0"/>
              <a:t>ব্যবসায়িক ঋনের ব্যয়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4"/>
            <a:r>
              <a:rPr lang="bn-IN" sz="2000" b="1" i="1" dirty="0"/>
              <a:t>৭. ব্যানিজ্যপত্রের ব্যয়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4"/>
            <a:r>
              <a:rPr lang="bn-IN" sz="2000" b="1" i="1" dirty="0"/>
              <a:t>৮. ব্যাংক ঋনের ব্যয়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pPr lvl="4"/>
            <a:r>
              <a:rPr lang="bn-IN" sz="2000" b="1" i="1" dirty="0"/>
              <a:t>৯. </a:t>
            </a:r>
            <a:r>
              <a:rPr lang="bn-BD" sz="2000" b="1" i="1" dirty="0"/>
              <a:t>প্রা</a:t>
            </a:r>
            <a:r>
              <a:rPr lang="bn-IN" sz="2000" b="1" i="1" dirty="0"/>
              <a:t>প্য বিলের ব্যয় কি</a:t>
            </a:r>
            <a:r>
              <a:rPr lang="en-US" sz="2000" b="1" i="1" dirty="0"/>
              <a:t>?</a:t>
            </a:r>
            <a:endParaRPr lang="en-US" sz="2000" b="1" dirty="0"/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B3DB-600C-4C8A-A44E-C87CECF8BAC8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980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060" y="378450"/>
            <a:ext cx="8911687" cy="1280890"/>
          </a:xfrm>
        </p:spPr>
        <p:txBody>
          <a:bodyPr>
            <a:normAutofit/>
          </a:bodyPr>
          <a:lstStyle/>
          <a:p>
            <a:pPr marL="0" indent="0" algn="ctr"/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স্বল্প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মেয়াদী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 কি?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148F-0E6C-408A-9DAB-2C71BC1D98C0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54886" y="2279177"/>
            <a:ext cx="9579867" cy="106793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lvl="0"/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সাধারানত 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 বছ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রের</a:t>
            </a:r>
            <a:r>
              <a:rPr lang="en-US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latin typeface="NikoshBAN" panose="02000000000000000000" pitchFamily="2" charset="0"/>
                <a:cs typeface="NikoshBAN" panose="02000000000000000000" pitchFamily="2" charset="0"/>
              </a:rPr>
              <a:t>কম</a:t>
            </a:r>
            <a:r>
              <a:rPr lang="en-US" sz="240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400">
                <a:latin typeface="NikoshBAN" panose="02000000000000000000" pitchFamily="2" charset="0"/>
                <a:cs typeface="NikoshBAN" panose="02000000000000000000" pitchFamily="2" charset="0"/>
              </a:rPr>
              <a:t>মেয়াদ </a:t>
            </a:r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এর জন্য যে অর্থায়ন।</a:t>
            </a:r>
          </a:p>
        </p:txBody>
      </p:sp>
    </p:spTree>
    <p:extLst>
      <p:ext uri="{BB962C8B-B14F-4D97-AF65-F5344CB8AC3E}">
        <p14:creationId xmlns:p14="http://schemas.microsoft.com/office/powerpoint/2010/main" val="81883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83654405"/>
              </p:ext>
            </p:extLst>
          </p:nvPr>
        </p:nvGraphicFramePr>
        <p:xfrm>
          <a:off x="204718" y="0"/>
          <a:ext cx="11832608" cy="6578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9A5CE-22BC-401C-88E8-9A5BDE4416A3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189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0DEA3F6-57D2-40C3-824E-414CEC6AC5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E0DEA3F6-57D2-40C3-824E-414CEC6AC5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E0DEA3F6-57D2-40C3-824E-414CEC6AC5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5986663-66F8-4BDC-98D7-BC477BC5C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graphicEl>
                                              <a:dgm id="{55986663-66F8-4BDC-98D7-BC477BC5C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dgm id="{55986663-66F8-4BDC-98D7-BC477BC5C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F82E16E-7DE9-4610-8DF9-5F04CF91ED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6F82E16E-7DE9-4610-8DF9-5F04CF91ED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graphicEl>
                                              <a:dgm id="{6F82E16E-7DE9-4610-8DF9-5F04CF91ED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F1B8318-2039-4D8F-AB81-18A0B435A3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dgm id="{BF1B8318-2039-4D8F-AB81-18A0B435A3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dgm id="{BF1B8318-2039-4D8F-AB81-18A0B435A3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EDF51E4-194B-4444-9754-4BFDE21E74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FEDF51E4-194B-4444-9754-4BFDE21E74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dgm id="{FEDF51E4-194B-4444-9754-4BFDE21E74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B1016CB-4CAB-433B-B5BA-5CF03B392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graphicEl>
                                              <a:dgm id="{FB1016CB-4CAB-433B-B5BA-5CF03B392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graphicEl>
                                              <a:dgm id="{FB1016CB-4CAB-433B-B5BA-5CF03B3923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230A530-E52C-46D2-851B-B1F8FABAD2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graphicEl>
                                              <a:dgm id="{A230A530-E52C-46D2-851B-B1F8FABAD2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graphicEl>
                                              <a:dgm id="{A230A530-E52C-46D2-851B-B1F8FABAD2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8445DB2-908C-4EC8-9672-0C40BB1992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graphicEl>
                                              <a:dgm id="{B8445DB2-908C-4EC8-9672-0C40BB1992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B8445DB2-908C-4EC8-9672-0C40BB1992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F5BB7D4-6C73-4673-AA73-3B0EE3BE28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graphicEl>
                                              <a:dgm id="{0F5BB7D4-6C73-4673-AA73-3B0EE3BE28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graphicEl>
                                              <a:dgm id="{0F5BB7D4-6C73-4673-AA73-3B0EE3BE28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12F5A6C-8B2D-48DA-9F3A-552452C26F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graphicEl>
                                              <a:dgm id="{712F5A6C-8B2D-48DA-9F3A-552452C26F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graphicEl>
                                              <a:dgm id="{712F5A6C-8B2D-48DA-9F3A-552452C26F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9D67500-7CC3-44B8-A6AC-00B09534F7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graphicEl>
                                              <a:dgm id="{C9D67500-7CC3-44B8-A6AC-00B09534F7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graphicEl>
                                              <a:dgm id="{C9D67500-7CC3-44B8-A6AC-00B09534F7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B77E664-30DC-4D7D-A434-D315D1A88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graphicEl>
                                              <a:dgm id="{9B77E664-30DC-4D7D-A434-D315D1A88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graphicEl>
                                              <a:dgm id="{9B77E664-30DC-4D7D-A434-D315D1A880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0FD2775-977E-4E1A-A89E-6DA5535A5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graphicEl>
                                              <a:dgm id="{E0FD2775-977E-4E1A-A89E-6DA5535A5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graphicEl>
                                              <a:dgm id="{E0FD2775-977E-4E1A-A89E-6DA5535A58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CA4B388-719D-4D05-AAE1-DE87E76D71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graphicEl>
                                              <a:dgm id="{6CA4B388-719D-4D05-AAE1-DE87E76D71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graphicEl>
                                              <a:dgm id="{6CA4B388-719D-4D05-AAE1-DE87E76D71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F06F50A-8B81-40C6-85E0-6666F715ED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graphicEl>
                                              <a:dgm id="{CF06F50A-8B81-40C6-85E0-6666F715ED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graphicEl>
                                              <a:dgm id="{CF06F50A-8B81-40C6-85E0-6666F715ED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EE4F18F-D67C-4C8D-BB11-6B3E145AE8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graphicEl>
                                              <a:dgm id="{4EE4F18F-D67C-4C8D-BB11-6B3E145AE8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graphicEl>
                                              <a:dgm id="{4EE4F18F-D67C-4C8D-BB11-6B3E145AE8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43776E3-1220-4569-B910-374C49DF04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>
                                            <p:graphicEl>
                                              <a:dgm id="{443776E3-1220-4569-B910-374C49DF04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>
                                            <p:graphicEl>
                                              <a:dgm id="{443776E3-1220-4569-B910-374C49DF04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5675401-7312-4E2B-894D-6BFBC5FFCE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graphicEl>
                                              <a:dgm id="{95675401-7312-4E2B-894D-6BFBC5FFCE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graphicEl>
                                              <a:dgm id="{95675401-7312-4E2B-894D-6BFBC5FFCE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EF10032-BACD-447E-AA7F-6024CB2FA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graphicEl>
                                              <a:dgm id="{3EF10032-BACD-447E-AA7F-6024CB2FA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graphicEl>
                                              <a:dgm id="{3EF10032-BACD-447E-AA7F-6024CB2FAA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347A93C-D241-4911-AA2E-4A586F1391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>
                                            <p:graphicEl>
                                              <a:dgm id="{2347A93C-D241-4911-AA2E-4A586F1391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">
                                            <p:graphicEl>
                                              <a:dgm id="{2347A93C-D241-4911-AA2E-4A586F1391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1A2491-CC4D-4EBD-8359-077BF06E09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">
                                            <p:graphicEl>
                                              <a:dgm id="{B91A2491-CC4D-4EBD-8359-077BF06E09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">
                                            <p:graphicEl>
                                              <a:dgm id="{B91A2491-CC4D-4EBD-8359-077BF06E09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1CFE72-8659-4417-B7F5-176AEEAC98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">
                                            <p:graphicEl>
                                              <a:dgm id="{B91CFE72-8659-4417-B7F5-176AEEAC98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">
                                            <p:graphicEl>
                                              <a:dgm id="{B91CFE72-8659-4417-B7F5-176AEEAC98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B640BAC-707A-4724-8F44-4CD6861527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">
                                            <p:graphicEl>
                                              <a:dgm id="{8B640BAC-707A-4724-8F44-4CD6861527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">
                                            <p:graphicEl>
                                              <a:dgm id="{8B640BAC-707A-4724-8F44-4CD6861527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67B5AE6-FBD3-4FCA-8E1F-692AC48581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">
                                            <p:graphicEl>
                                              <a:dgm id="{767B5AE6-FBD3-4FCA-8E1F-692AC48581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">
                                            <p:graphicEl>
                                              <a:dgm id="{767B5AE6-FBD3-4FCA-8E1F-692AC48581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E1A19C4-CDC7-45BE-B5C3-3CCEFF2AB5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">
                                            <p:graphicEl>
                                              <a:dgm id="{BE1A19C4-CDC7-45BE-B5C3-3CCEFF2AB5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">
                                            <p:graphicEl>
                                              <a:dgm id="{BE1A19C4-CDC7-45BE-B5C3-3CCEFF2AB5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0C03F93-6DDB-4E7B-BB40-EACBA415E1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">
                                            <p:graphicEl>
                                              <a:dgm id="{A0C03F93-6DDB-4E7B-BB40-EACBA415E1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">
                                            <p:graphicEl>
                                              <a:dgm id="{A0C03F93-6DDB-4E7B-BB40-EACBA415E1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BD267FB-23EF-48FD-8973-9EF1AC402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">
                                            <p:graphicEl>
                                              <a:dgm id="{7BD267FB-23EF-48FD-8973-9EF1AC402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">
                                            <p:graphicEl>
                                              <a:dgm id="{7BD267FB-23EF-48FD-8973-9EF1AC402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CCCD997-799C-44AC-A0DE-2B0900A4EF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">
                                            <p:graphicEl>
                                              <a:dgm id="{2CCCD997-799C-44AC-A0DE-2B0900A4EF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">
                                            <p:graphicEl>
                                              <a:dgm id="{2CCCD997-799C-44AC-A0DE-2B0900A4EF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C751A8F-B2CC-4284-B9F1-12010EAE38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">
                                            <p:graphicEl>
                                              <a:dgm id="{FC751A8F-B2CC-4284-B9F1-12010EAE38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">
                                            <p:graphicEl>
                                              <a:dgm id="{FC751A8F-B2CC-4284-B9F1-12010EAE38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6C7E1A7-8067-4EB8-9579-5F732AB0E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">
                                            <p:graphicEl>
                                              <a:dgm id="{86C7E1A7-8067-4EB8-9579-5F732AB0E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">
                                            <p:graphicEl>
                                              <a:dgm id="{86C7E1A7-8067-4EB8-9579-5F732AB0E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02599EB-498C-422E-AD19-298EFEFBFF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">
                                            <p:graphicEl>
                                              <a:dgm id="{E02599EB-498C-422E-AD19-298EFEFBFF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">
                                            <p:graphicEl>
                                              <a:dgm id="{E02599EB-498C-422E-AD19-298EFEFBFF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FB3BC0-5090-401A-B1D7-6578FDC206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">
                                            <p:graphicEl>
                                              <a:dgm id="{A9FB3BC0-5090-401A-B1D7-6578FDC206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">
                                            <p:graphicEl>
                                              <a:dgm id="{A9FB3BC0-5090-401A-B1D7-6578FDC206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453661132"/>
              </p:ext>
            </p:extLst>
          </p:nvPr>
        </p:nvGraphicFramePr>
        <p:xfrm>
          <a:off x="136479" y="150126"/>
          <a:ext cx="11914494" cy="6619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8F5C1-44AD-402A-BA54-0D8415CE891F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36ED8-5DFC-44AE-8DF9-32DA1357D4A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538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2DCCC74-37B6-4B8A-8B1E-294E83FA9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graphicEl>
                                              <a:dgm id="{92DCCC74-37B6-4B8A-8B1E-294E83FA92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2DCCC74-37B6-4B8A-8B1E-294E83FA9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2DCCC74-37B6-4B8A-8B1E-294E83FA9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3D5CE7-DA95-4AA5-ADC6-87C1270CB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graphicEl>
                                              <a:dgm id="{643D5CE7-DA95-4AA5-ADC6-87C1270CBC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graphicEl>
                                              <a:dgm id="{643D5CE7-DA95-4AA5-ADC6-87C1270CB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graphicEl>
                                              <a:dgm id="{643D5CE7-DA95-4AA5-ADC6-87C1270CBC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3CB898D-E975-4A39-A41F-5CE77461E7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graphicEl>
                                              <a:dgm id="{F3CB898D-E975-4A39-A41F-5CE77461E7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graphicEl>
                                              <a:dgm id="{F3CB898D-E975-4A39-A41F-5CE77461E7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graphicEl>
                                              <a:dgm id="{F3CB898D-E975-4A39-A41F-5CE77461E7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BDA635E-BAD7-4537-A53C-898D26792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graphicEl>
                                              <a:dgm id="{8BDA635E-BAD7-4537-A53C-898D267927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graphicEl>
                                              <a:dgm id="{8BDA635E-BAD7-4537-A53C-898D26792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graphicEl>
                                              <a:dgm id="{8BDA635E-BAD7-4537-A53C-898D267927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3BE0F1-EB14-4FC0-84D6-4C668B0E0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graphicEl>
                                              <a:dgm id="{A93BE0F1-EB14-4FC0-84D6-4C668B0E08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graphicEl>
                                              <a:dgm id="{A93BE0F1-EB14-4FC0-84D6-4C668B0E0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graphicEl>
                                              <a:dgm id="{A93BE0F1-EB14-4FC0-84D6-4C668B0E08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BD8940-ED5E-4D71-8006-996EFF6350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graphicEl>
                                              <a:dgm id="{BDBD8940-ED5E-4D71-8006-996EFF6350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graphicEl>
                                              <a:dgm id="{BDBD8940-ED5E-4D71-8006-996EFF6350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graphicEl>
                                              <a:dgm id="{BDBD8940-ED5E-4D71-8006-996EFF6350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5F9ABFA-0CAB-4424-B0B1-0BD611299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graphicEl>
                                              <a:dgm id="{C5F9ABFA-0CAB-4424-B0B1-0BD6112999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graphicEl>
                                              <a:dgm id="{C5F9ABFA-0CAB-4424-B0B1-0BD611299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graphicEl>
                                              <a:dgm id="{C5F9ABFA-0CAB-4424-B0B1-0BD6112999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6266890-ADC5-4998-B943-5D2BD72E2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graphicEl>
                                              <a:dgm id="{66266890-ADC5-4998-B943-5D2BD72E2A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graphicEl>
                                              <a:dgm id="{66266890-ADC5-4998-B943-5D2BD72E2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graphicEl>
                                              <a:dgm id="{66266890-ADC5-4998-B943-5D2BD72E2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8A2ABD7-A57F-49C8-B621-ECE9B7096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">
                                            <p:graphicEl>
                                              <a:dgm id="{18A2ABD7-A57F-49C8-B621-ECE9B7096D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graphicEl>
                                              <a:dgm id="{18A2ABD7-A57F-49C8-B621-ECE9B7096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graphicEl>
                                              <a:dgm id="{18A2ABD7-A57F-49C8-B621-ECE9B7096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12E5D71-A1E6-4BD9-A130-1ABA6EE36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graphicEl>
                                              <a:dgm id="{412E5D71-A1E6-4BD9-A130-1ABA6EE363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graphicEl>
                                              <a:dgm id="{412E5D71-A1E6-4BD9-A130-1ABA6EE36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graphicEl>
                                              <a:dgm id="{412E5D71-A1E6-4BD9-A130-1ABA6EE36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9662AE8-F5BE-40F7-A9F0-70CF49374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>
                                            <p:graphicEl>
                                              <a:dgm id="{A9662AE8-F5BE-40F7-A9F0-70CF49374D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graphicEl>
                                              <a:dgm id="{A9662AE8-F5BE-40F7-A9F0-70CF49374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graphicEl>
                                              <a:dgm id="{A9662AE8-F5BE-40F7-A9F0-70CF49374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4D82BE-7925-4B6E-812C-D1102E9A0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>
                                            <p:graphicEl>
                                              <a:dgm id="{134D82BE-7925-4B6E-812C-D1102E9A0C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>
                                            <p:graphicEl>
                                              <a:dgm id="{134D82BE-7925-4B6E-812C-D1102E9A0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>
                                            <p:graphicEl>
                                              <a:dgm id="{134D82BE-7925-4B6E-812C-D1102E9A0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746C921-9E1B-49CA-B4C4-8B20F8A7C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>
                                            <p:graphicEl>
                                              <a:dgm id="{9746C921-9E1B-49CA-B4C4-8B20F8A7C4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graphicEl>
                                              <a:dgm id="{9746C921-9E1B-49CA-B4C4-8B20F8A7C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">
                                            <p:graphicEl>
                                              <a:dgm id="{9746C921-9E1B-49CA-B4C4-8B20F8A7C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93C8BCA-D729-4826-AA91-FFA913C6D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">
                                            <p:graphicEl>
                                              <a:dgm id="{D93C8BCA-D729-4826-AA91-FFA913C6D8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graphicEl>
                                              <a:dgm id="{D93C8BCA-D729-4826-AA91-FFA913C6D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graphicEl>
                                              <a:dgm id="{D93C8BCA-D729-4826-AA91-FFA913C6D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02BEB6C-A0F5-4999-8B69-F168C5684D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">
                                            <p:graphicEl>
                                              <a:dgm id="{502BEB6C-A0F5-4999-8B69-F168C5684D9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>
                                            <p:graphicEl>
                                              <a:dgm id="{502BEB6C-A0F5-4999-8B69-F168C5684D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">
                                            <p:graphicEl>
                                              <a:dgm id="{502BEB6C-A0F5-4999-8B69-F168C5684D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A2CD917-96DB-4F84-B2B9-DFE1B88A11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">
                                            <p:graphicEl>
                                              <a:dgm id="{DA2CD917-96DB-4F84-B2B9-DFE1B88A11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>
                                            <p:graphicEl>
                                              <a:dgm id="{DA2CD917-96DB-4F84-B2B9-DFE1B88A11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>
                                            <p:graphicEl>
                                              <a:dgm id="{DA2CD917-96DB-4F84-B2B9-DFE1B88A11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5AD282E-D6DE-48EC-8B71-941132FC85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">
                                            <p:graphicEl>
                                              <a:dgm id="{E5AD282E-D6DE-48EC-8B71-941132FC85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>
                                            <p:graphicEl>
                                              <a:dgm id="{E5AD282E-D6DE-48EC-8B71-941132FC85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">
                                            <p:graphicEl>
                                              <a:dgm id="{E5AD282E-D6DE-48EC-8B71-941132FC85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4B850DC-9F03-4654-976D-521F03FED1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">
                                            <p:graphicEl>
                                              <a:dgm id="{F4B850DC-9F03-4654-976D-521F03FED1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">
                                            <p:graphicEl>
                                              <a:dgm id="{F4B850DC-9F03-4654-976D-521F03FED1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">
                                            <p:graphicEl>
                                              <a:dgm id="{F4B850DC-9F03-4654-976D-521F03FED1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E592D64-6F05-4715-8A5F-44C870FE18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">
                                            <p:graphicEl>
                                              <a:dgm id="{6E592D64-6F05-4715-8A5F-44C870FE18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">
                                            <p:graphicEl>
                                              <a:dgm id="{6E592D64-6F05-4715-8A5F-44C870FE18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">
                                            <p:graphicEl>
                                              <a:dgm id="{6E592D64-6F05-4715-8A5F-44C870FE18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72890E-730F-435D-9190-C487855DA6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">
                                            <p:graphicEl>
                                              <a:dgm id="{1772890E-730F-435D-9190-C487855DA6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">
                                            <p:graphicEl>
                                              <a:dgm id="{1772890E-730F-435D-9190-C487855DA6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">
                                            <p:graphicEl>
                                              <a:dgm id="{1772890E-730F-435D-9190-C487855DA6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FD3469C-8C97-4D34-BF5B-CA00F62CA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">
                                            <p:graphicEl>
                                              <a:dgm id="{BFD3469C-8C97-4D34-BF5B-CA00F62CA2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">
                                            <p:graphicEl>
                                              <a:dgm id="{BFD3469C-8C97-4D34-BF5B-CA00F62CA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">
                                            <p:graphicEl>
                                              <a:dgm id="{BFD3469C-8C97-4D34-BF5B-CA00F62CA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A984E36-DD7F-4C75-8B60-6118E75A37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">
                                            <p:graphicEl>
                                              <a:dgm id="{7A984E36-DD7F-4C75-8B60-6118E75A37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">
                                            <p:graphicEl>
                                              <a:dgm id="{7A984E36-DD7F-4C75-8B60-6118E75A37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">
                                            <p:graphicEl>
                                              <a:dgm id="{7A984E36-DD7F-4C75-8B60-6118E75A37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FEBD773-621A-4DBA-8ACB-EED9C1C469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">
                                            <p:graphicEl>
                                              <a:dgm id="{9FEBD773-621A-4DBA-8ACB-EED9C1C469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">
                                            <p:graphicEl>
                                              <a:dgm id="{9FEBD773-621A-4DBA-8ACB-EED9C1C469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">
                                            <p:graphicEl>
                                              <a:dgm id="{9FEBD773-621A-4DBA-8ACB-EED9C1C469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AA0015F-FAF1-4615-9FE5-9E64E58EEA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">
                                            <p:graphicEl>
                                              <a:dgm id="{4AA0015F-FAF1-4615-9FE5-9E64E58EEA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">
                                            <p:graphicEl>
                                              <a:dgm id="{4AA0015F-FAF1-4615-9FE5-9E64E58EEA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">
                                            <p:graphicEl>
                                              <a:dgm id="{4AA0015F-FAF1-4615-9FE5-9E64E58EEA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53270E9-EE03-4912-9A75-41FD2169D6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">
                                            <p:graphicEl>
                                              <a:dgm id="{853270E9-EE03-4912-9A75-41FD2169D6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">
                                            <p:graphicEl>
                                              <a:dgm id="{853270E9-EE03-4912-9A75-41FD2169D6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">
                                            <p:graphicEl>
                                              <a:dgm id="{853270E9-EE03-4912-9A75-41FD2169D6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833F3C8-556F-411F-8B36-391699B081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">
                                            <p:graphicEl>
                                              <a:dgm id="{9833F3C8-556F-411F-8B36-391699B081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">
                                            <p:graphicEl>
                                              <a:dgm id="{9833F3C8-556F-411F-8B36-391699B081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">
                                            <p:graphicEl>
                                              <a:dgm id="{9833F3C8-556F-411F-8B36-391699B081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4479130-413D-4ABE-953C-4D3BFDEA9B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">
                                            <p:graphicEl>
                                              <a:dgm id="{A4479130-413D-4ABE-953C-4D3BFDEA9B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">
                                            <p:graphicEl>
                                              <a:dgm id="{A4479130-413D-4ABE-953C-4D3BFDEA9B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">
                                            <p:graphicEl>
                                              <a:dgm id="{A4479130-413D-4ABE-953C-4D3BFDEA9B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F042B95-A84C-4531-949C-6E06CFF34E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">
                                            <p:graphicEl>
                                              <a:dgm id="{DF042B95-A84C-4531-949C-6E06CFF34E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">
                                            <p:graphicEl>
                                              <a:dgm id="{DF042B95-A84C-4531-949C-6E06CFF34E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">
                                            <p:graphicEl>
                                              <a:dgm id="{DF042B95-A84C-4531-949C-6E06CFF34E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E669B75-E5C4-4555-B957-03EE9482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2">
                                            <p:graphicEl>
                                              <a:dgm id="{3E669B75-E5C4-4555-B957-03EE9482A7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">
                                            <p:graphicEl>
                                              <a:dgm id="{3E669B75-E5C4-4555-B957-03EE9482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">
                                            <p:graphicEl>
                                              <a:dgm id="{3E669B75-E5C4-4555-B957-03EE9482A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8056A4C-12C4-4816-875F-28204F4E06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2">
                                            <p:graphicEl>
                                              <a:dgm id="{48056A4C-12C4-4816-875F-28204F4E06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2">
                                            <p:graphicEl>
                                              <a:dgm id="{48056A4C-12C4-4816-875F-28204F4E06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">
                                            <p:graphicEl>
                                              <a:dgm id="{48056A4C-12C4-4816-875F-28204F4E06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1422ED6-2B3E-4E3A-97AB-CF6EAAC3F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2">
                                            <p:graphicEl>
                                              <a:dgm id="{F1422ED6-2B3E-4E3A-97AB-CF6EAAC3FE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">
                                            <p:graphicEl>
                                              <a:dgm id="{F1422ED6-2B3E-4E3A-97AB-CF6EAAC3F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2">
                                            <p:graphicEl>
                                              <a:dgm id="{F1422ED6-2B3E-4E3A-97AB-CF6EAAC3F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37A15C7-EA19-41AC-819E-D532FC9FA2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2">
                                            <p:graphicEl>
                                              <a:dgm id="{637A15C7-EA19-41AC-819E-D532FC9FA2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2">
                                            <p:graphicEl>
                                              <a:dgm id="{637A15C7-EA19-41AC-819E-D532FC9FA2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">
                                            <p:graphicEl>
                                              <a:dgm id="{637A15C7-EA19-41AC-819E-D532FC9FA2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39C74B9-8484-4E8A-B97D-8C25072C19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2">
                                            <p:graphicEl>
                                              <a:dgm id="{139C74B9-8484-4E8A-B97D-8C25072C19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">
                                            <p:graphicEl>
                                              <a:dgm id="{139C74B9-8484-4E8A-B97D-8C25072C19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">
                                            <p:graphicEl>
                                              <a:dgm id="{139C74B9-8484-4E8A-B97D-8C25072C19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37183A6-C463-4F9B-8924-8D48D512D7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2">
                                            <p:graphicEl>
                                              <a:dgm id="{537183A6-C463-4F9B-8924-8D48D512D7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">
                                            <p:graphicEl>
                                              <a:dgm id="{537183A6-C463-4F9B-8924-8D48D512D7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">
                                            <p:graphicEl>
                                              <a:dgm id="{537183A6-C463-4F9B-8924-8D48D512D7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B9975DC-D4E8-4F8F-BD35-CBB9177F13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2">
                                            <p:graphicEl>
                                              <a:dgm id="{5B9975DC-D4E8-4F8F-BD35-CBB9177F13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2">
                                            <p:graphicEl>
                                              <a:dgm id="{5B9975DC-D4E8-4F8F-BD35-CBB9177F13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2">
                                            <p:graphicEl>
                                              <a:dgm id="{5B9975DC-D4E8-4F8F-BD35-CBB9177F13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355E809-DBFE-4550-95B0-3BB97A3297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2">
                                            <p:graphicEl>
                                              <a:dgm id="{5355E809-DBFE-4550-95B0-3BB97A3297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2">
                                            <p:graphicEl>
                                              <a:dgm id="{5355E809-DBFE-4550-95B0-3BB97A3297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2">
                                            <p:graphicEl>
                                              <a:dgm id="{5355E809-DBFE-4550-95B0-3BB97A3297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9BAD95E-F339-4F05-9E99-1C85063C5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2">
                                            <p:graphicEl>
                                              <a:dgm id="{09BAD95E-F339-4F05-9E99-1C85063C51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2">
                                            <p:graphicEl>
                                              <a:dgm id="{09BAD95E-F339-4F05-9E99-1C85063C5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2">
                                            <p:graphicEl>
                                              <a:dgm id="{09BAD95E-F339-4F05-9E99-1C85063C51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D50B5AF-C0CA-4978-86CD-1C00AAC92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2">
                                            <p:graphicEl>
                                              <a:dgm id="{5D50B5AF-C0CA-4978-86CD-1C00AAC924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2">
                                            <p:graphicEl>
                                              <a:dgm id="{5D50B5AF-C0CA-4978-86CD-1C00AAC92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2">
                                            <p:graphicEl>
                                              <a:dgm id="{5D50B5AF-C0CA-4978-86CD-1C00AAC924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712B434-DA0D-4870-B48C-A9673C012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2">
                                            <p:graphicEl>
                                              <a:dgm id="{1712B434-DA0D-4870-B48C-A9673C012A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2">
                                            <p:graphicEl>
                                              <a:dgm id="{1712B434-DA0D-4870-B48C-A9673C012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2">
                                            <p:graphicEl>
                                              <a:dgm id="{1712B434-DA0D-4870-B48C-A9673C012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A48D4BF-B93B-4C7D-AA2E-8F37F29EE8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1000"/>
                                        <p:tgtEl>
                                          <p:spTgt spid="2">
                                            <p:graphicEl>
                                              <a:dgm id="{1A48D4BF-B93B-4C7D-AA2E-8F37F29EE8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2">
                                            <p:graphicEl>
                                              <a:dgm id="{1A48D4BF-B93B-4C7D-AA2E-8F37F29EE8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2">
                                            <p:graphicEl>
                                              <a:dgm id="{1A48D4BF-B93B-4C7D-AA2E-8F37F29EE8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BF677D2-0E8C-42D1-B186-95D301D77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2">
                                            <p:graphicEl>
                                              <a:dgm id="{6BF677D2-0E8C-42D1-B186-95D301D77B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2">
                                            <p:graphicEl>
                                              <a:dgm id="{6BF677D2-0E8C-42D1-B186-95D301D77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2">
                                            <p:graphicEl>
                                              <a:dgm id="{6BF677D2-0E8C-42D1-B186-95D301D77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CB8EF1-1606-43F7-AE6C-D8844852E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2">
                                            <p:graphicEl>
                                              <a:dgm id="{19CB8EF1-1606-43F7-AE6C-D8844852E7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2">
                                            <p:graphicEl>
                                              <a:dgm id="{19CB8EF1-1606-43F7-AE6C-D8844852E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2">
                                            <p:graphicEl>
                                              <a:dgm id="{19CB8EF1-1606-43F7-AE6C-D8844852E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0A5DD8D-4617-4B25-A1BC-A07E656BA4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2">
                                            <p:graphicEl>
                                              <a:dgm id="{F0A5DD8D-4617-4B25-A1BC-A07E656BA4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2">
                                            <p:graphicEl>
                                              <a:dgm id="{F0A5DD8D-4617-4B25-A1BC-A07E656BA4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2">
                                            <p:graphicEl>
                                              <a:dgm id="{F0A5DD8D-4617-4B25-A1BC-A07E656BA4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24CBC3D-CD19-40AE-B241-62A9FA060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1000"/>
                                        <p:tgtEl>
                                          <p:spTgt spid="2">
                                            <p:graphicEl>
                                              <a:dgm id="{C24CBC3D-CD19-40AE-B241-62A9FA060B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2">
                                            <p:graphicEl>
                                              <a:dgm id="{C24CBC3D-CD19-40AE-B241-62A9FA060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2">
                                            <p:graphicEl>
                                              <a:dgm id="{C24CBC3D-CD19-40AE-B241-62A9FA060B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6F4A5C0-B1FE-4D56-B464-A844F525B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2">
                                            <p:graphicEl>
                                              <a:dgm id="{26F4A5C0-B1FE-4D56-B464-A844F525B3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2">
                                            <p:graphicEl>
                                              <a:dgm id="{26F4A5C0-B1FE-4D56-B464-A844F525B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2">
                                            <p:graphicEl>
                                              <a:dgm id="{26F4A5C0-B1FE-4D56-B464-A844F525B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991B31E-CB3A-4E86-85B2-B8FBE898D7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1000"/>
                                        <p:tgtEl>
                                          <p:spTgt spid="2">
                                            <p:graphicEl>
                                              <a:dgm id="{5991B31E-CB3A-4E86-85B2-B8FBE898D7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2">
                                            <p:graphicEl>
                                              <a:dgm id="{5991B31E-CB3A-4E86-85B2-B8FBE898D7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2">
                                            <p:graphicEl>
                                              <a:dgm id="{5991B31E-CB3A-4E86-85B2-B8FBE898D7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C029F98-1987-4D0B-81ED-577DDCEB2F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1000"/>
                                        <p:tgtEl>
                                          <p:spTgt spid="2">
                                            <p:graphicEl>
                                              <a:dgm id="{AC029F98-1987-4D0B-81ED-577DDCEB2F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2">
                                            <p:graphicEl>
                                              <a:dgm id="{AC029F98-1987-4D0B-81ED-577DDCEB2F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2">
                                            <p:graphicEl>
                                              <a:dgm id="{AC029F98-1987-4D0B-81ED-577DDCEB2F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81681C2-41A6-4D19-9392-8D1F805EB7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2">
                                            <p:graphicEl>
                                              <a:dgm id="{381681C2-41A6-4D19-9392-8D1F805EB7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2">
                                            <p:graphicEl>
                                              <a:dgm id="{381681C2-41A6-4D19-9392-8D1F805EB7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2">
                                            <p:graphicEl>
                                              <a:dgm id="{381681C2-41A6-4D19-9392-8D1F805EB7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B5D19D-F8C4-463F-AA30-B9DF4E8C4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2">
                                            <p:graphicEl>
                                              <a:dgm id="{B9B5D19D-F8C4-463F-AA30-B9DF4E8C4A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2">
                                            <p:graphicEl>
                                              <a:dgm id="{B9B5D19D-F8C4-463F-AA30-B9DF4E8C4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2">
                                            <p:graphicEl>
                                              <a:dgm id="{B9B5D19D-F8C4-463F-AA30-B9DF4E8C4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6C0B32-3B4F-4102-98D3-75E094B0FC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2">
                                            <p:graphicEl>
                                              <a:dgm id="{566C0B32-3B4F-4102-98D3-75E094B0FC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2">
                                            <p:graphicEl>
                                              <a:dgm id="{566C0B32-3B4F-4102-98D3-75E094B0FC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2">
                                            <p:graphicEl>
                                              <a:dgm id="{566C0B32-3B4F-4102-98D3-75E094B0FC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431</TotalTime>
  <Words>937</Words>
  <Application>Microsoft Office PowerPoint</Application>
  <PresentationFormat>Custom</PresentationFormat>
  <Paragraphs>258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Austin</vt:lpstr>
      <vt:lpstr>PowerPoint Presentation</vt:lpstr>
      <vt:lpstr>শিক্ষক পরিচিতি</vt:lpstr>
      <vt:lpstr>পাঠ পরিচিতি</vt:lpstr>
      <vt:lpstr>PowerPoint Presentation</vt:lpstr>
      <vt:lpstr>আলোচনার বিষয়</vt:lpstr>
      <vt:lpstr>শিখনফল</vt:lpstr>
      <vt:lpstr>স্বল্পমেয়াদী অর্থায়ন কি?</vt:lpstr>
      <vt:lpstr>PowerPoint Presentation</vt:lpstr>
      <vt:lpstr>PowerPoint Presentation</vt:lpstr>
      <vt:lpstr>PowerPoint Presentation</vt:lpstr>
      <vt:lpstr>স্বল্পমেয়াদী অর্থায়নের ব্যয় কি?</vt:lpstr>
      <vt:lpstr>ব্যবসায়িক ঋনের ব্যয় কি?</vt:lpstr>
      <vt:lpstr>PowerPoint Presentation</vt:lpstr>
      <vt:lpstr>ব্যানিজ্যপত্রের ব্যয় কি?</vt:lpstr>
      <vt:lpstr>PowerPoint Presentation</vt:lpstr>
      <vt:lpstr>ব্যাংক ঋনের ব্যয় কি?</vt:lpstr>
      <vt:lpstr>PowerPoint Presentation</vt:lpstr>
      <vt:lpstr>PowerPoint Presentation</vt:lpstr>
      <vt:lpstr>PowerPoint Presentation</vt:lpstr>
      <vt:lpstr>প্রাপ্য বিলের ব্যয় কি?</vt:lpstr>
      <vt:lpstr>PowerPoint Presentation</vt:lpstr>
      <vt:lpstr>PowerPoint Presentation</vt:lpstr>
      <vt:lpstr>PowerPoint Presentation</vt:lpstr>
      <vt:lpstr>মূল্যায়ন</vt:lpstr>
      <vt:lpstr>দলীয় কাজ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ismail - [2010]</cp:lastModifiedBy>
  <cp:revision>240</cp:revision>
  <dcterms:created xsi:type="dcterms:W3CDTF">2018-05-15T04:07:20Z</dcterms:created>
  <dcterms:modified xsi:type="dcterms:W3CDTF">2019-10-31T15:28:52Z</dcterms:modified>
</cp:coreProperties>
</file>