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19"/>
  </p:notesMasterIdLst>
  <p:sldIdLst>
    <p:sldId id="271" r:id="rId2"/>
    <p:sldId id="273" r:id="rId3"/>
    <p:sldId id="257" r:id="rId4"/>
    <p:sldId id="262" r:id="rId5"/>
    <p:sldId id="258" r:id="rId6"/>
    <p:sldId id="260" r:id="rId7"/>
    <p:sldId id="261" r:id="rId8"/>
    <p:sldId id="263" r:id="rId9"/>
    <p:sldId id="264" r:id="rId10"/>
    <p:sldId id="265" r:id="rId11"/>
    <p:sldId id="267" r:id="rId12"/>
    <p:sldId id="275" r:id="rId13"/>
    <p:sldId id="276" r:id="rId14"/>
    <p:sldId id="277" r:id="rId15"/>
    <p:sldId id="266" r:id="rId16"/>
    <p:sldId id="274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9E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C0116E-1EE7-4849-822E-4E700279DBE6}" type="doc">
      <dgm:prSet loTypeId="urn:microsoft.com/office/officeart/2005/8/layout/StepDownProcess" loCatId="process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E96756B3-147E-4703-A1B5-96984611C185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উদ্বৃত্ত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4D7EBA3-3FC4-43E9-9036-4D30E7340D43}" type="parTrans" cxnId="{DC20EF56-E0A3-48AD-82BA-8193BDAA6BD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E36365B-43A2-4DFC-B19E-4F39AF99D735}" type="sibTrans" cxnId="{DC20EF56-E0A3-48AD-82BA-8193BDAA6BD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A34CEB9-323D-41B1-81DA-96BBD04FCB7C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B4BEF51-6B04-4EFA-BFFA-B9EEC3A7695D}" type="parTrans" cxnId="{CE4C1C16-3F76-49A7-A390-E95DC771D185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21A23F8-2839-497A-8F6F-DF3F40DA5541}" type="sibTrans" cxnId="{CE4C1C16-3F76-49A7-A390-E95DC771D185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0B2BA3D-C671-4C29-9C3B-477FD53B0666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মধ্যস্থতাকারি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965855D-6644-4E2A-B4CD-0685821959F6}" type="parTrans" cxnId="{B957C2F7-359D-4FD4-9F37-BE8FC4286233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D2CB882-B3F7-4EAA-88C3-8717AA4DEC10}" type="sibTrans" cxnId="{B957C2F7-359D-4FD4-9F37-BE8FC4286233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B746B40-9AA5-43B0-BEAE-96BA2A5396FE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28AF861-02D5-4A1F-9306-F73CD320430F}" type="parTrans" cxnId="{F3CB2BD2-B9B1-4D5A-940F-12718CCCCDED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30DE135-534A-4FA4-80EA-2550747CD09F}" type="sibTrans" cxnId="{F3CB2BD2-B9B1-4D5A-940F-12718CCCCDED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CFD8392-43D0-4970-90E6-E210DAB4BCA1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6221EF8-F640-4B31-923B-8F75B868BE98}" type="parTrans" cxnId="{A86163F4-7BE4-4CD0-B4D5-DF097FE0E745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3D2F215-3008-4BFB-8E33-9D1100E0B0EF}" type="sibTrans" cxnId="{A86163F4-7BE4-4CD0-B4D5-DF097FE0E745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EB1E65C-C5B3-44E3-BAB6-6A4E42441F93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04B2BDF-06F0-43F6-916B-0818DCC8F9B8}" type="parTrans" cxnId="{3307EFAC-D3B0-4EEE-9EB5-0960971EA31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C539E6A-5832-4810-BAB3-DA267F10BA91}" type="sibTrans" cxnId="{3307EFAC-D3B0-4EEE-9EB5-0960971EA31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55AFD6E-C85D-4B76-9A9D-05FC9AB69BD8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D896C98-0581-448B-BD21-B0360731A22D}" type="parTrans" cxnId="{0ED44F35-9528-4DDF-BFBD-EBBBD6855BB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1FF97ED-4A6A-4490-BAB3-94BE6A827273}" type="sibTrans" cxnId="{0ED44F35-9528-4DDF-BFBD-EBBBD6855BB7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2C7B2B7-ABFF-4F3B-8AC3-63F89CB7B03A}">
      <dgm:prSet phldrT="[Text]"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90221A0-DB48-455F-B4F0-2B0B7624DF8E}" type="parTrans" cxnId="{3E9230BA-0FC2-40FA-BFBF-4CC417DE45DE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A46CEEE-C2C9-4096-9188-48CB4B679B0C}" type="sibTrans" cxnId="{3E9230BA-0FC2-40FA-BFBF-4CC417DE45DE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B1C8A5A-0419-4BDC-A5B7-F13B1E5B264D}">
      <dgm:prSet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97EC90B-D063-49A2-AB04-75B021BE8746}" type="parTrans" cxnId="{1326A16C-4929-46EC-999B-C59648D4EC5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C8F3756-C24F-4C48-9FC7-6A78B12EB311}" type="sibTrans" cxnId="{1326A16C-4929-46EC-999B-C59648D4EC5B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2B5E44A-2B5D-4CFD-B677-EB366DB2FBB1}">
      <dgm:prSet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581C3CA-F949-40AC-B3DF-C4BD1129CAB0}" type="parTrans" cxnId="{847E8DC1-3222-4E5E-A73E-FF21475BF434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4DC5744-E1E1-4606-9CA5-6711A320EF3C}" type="sibTrans" cxnId="{847E8DC1-3222-4E5E-A73E-FF21475BF434}">
      <dgm:prSet/>
      <dgm:spPr/>
      <dgm:t>
        <a:bodyPr/>
        <a:lstStyle/>
        <a:p>
          <a:endParaRPr lang="en-US" sz="24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3523C49-5AE5-4042-ABCA-4B02684A20CA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E5ECECA-396C-4771-8FE1-580CB6D014BE}" type="parTrans" cxnId="{D3C56778-A267-44B5-98FC-19504210C76A}">
      <dgm:prSet/>
      <dgm:spPr/>
      <dgm:t>
        <a:bodyPr/>
        <a:lstStyle/>
        <a:p>
          <a:endParaRPr lang="en-US"/>
        </a:p>
      </dgm:t>
    </dgm:pt>
    <dgm:pt modelId="{A12EBDB5-6BD4-400B-839E-D8138AE48358}" type="sibTrans" cxnId="{D3C56778-A267-44B5-98FC-19504210C76A}">
      <dgm:prSet/>
      <dgm:spPr/>
      <dgm:t>
        <a:bodyPr/>
        <a:lstStyle/>
        <a:p>
          <a:endParaRPr lang="en-US"/>
        </a:p>
      </dgm:t>
    </dgm:pt>
    <dgm:pt modelId="{12C77AE6-29E4-4A68-9195-9AA43410D428}">
      <dgm:prSet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9B2BC36-4DE8-41CA-8823-0CAC9842814B}" type="parTrans" cxnId="{11A78124-C47C-4EC9-B678-E61669EF2AC7}">
      <dgm:prSet/>
      <dgm:spPr/>
      <dgm:t>
        <a:bodyPr/>
        <a:lstStyle/>
        <a:p>
          <a:endParaRPr lang="en-US"/>
        </a:p>
      </dgm:t>
    </dgm:pt>
    <dgm:pt modelId="{F673EE3E-25D1-4F89-B4D0-1F9E42D93E3F}" type="sibTrans" cxnId="{11A78124-C47C-4EC9-B678-E61669EF2AC7}">
      <dgm:prSet/>
      <dgm:spPr/>
      <dgm:t>
        <a:bodyPr/>
        <a:lstStyle/>
        <a:p>
          <a:endParaRPr lang="en-US"/>
        </a:p>
      </dgm:t>
    </dgm:pt>
    <dgm:pt modelId="{3E9077D3-A126-426E-A45C-72A0C7A6547E}" type="pres">
      <dgm:prSet presAssocID="{14C0116E-1EE7-4849-822E-4E700279DBE6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53D422E-7BDE-4D00-B0E9-7319C4CD199D}" type="pres">
      <dgm:prSet presAssocID="{E96756B3-147E-4703-A1B5-96984611C185}" presName="composite" presStyleCnt="0"/>
      <dgm:spPr/>
    </dgm:pt>
    <dgm:pt modelId="{7D99D8FF-1E0D-40B4-9C73-9D20DA915D2E}" type="pres">
      <dgm:prSet presAssocID="{E96756B3-147E-4703-A1B5-96984611C185}" presName="bentUpArrow1" presStyleLbl="alignImgPlace1" presStyleIdx="0" presStyleCnt="2"/>
      <dgm:spPr/>
    </dgm:pt>
    <dgm:pt modelId="{AECC4212-3953-42C2-94AA-EA1B00C7A932}" type="pres">
      <dgm:prSet presAssocID="{E96756B3-147E-4703-A1B5-96984611C185}" presName="ParentText" presStyleLbl="node1" presStyleIdx="0" presStyleCnt="3" custLinFactNeighborX="-1351" custLinFactNeighborY="952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0972DF-364C-47E7-B08F-835012EB34A4}" type="pres">
      <dgm:prSet presAssocID="{E96756B3-147E-4703-A1B5-96984611C185}" presName="ChildText" presStyleLbl="revTx" presStyleIdx="0" presStyleCnt="3" custLinFactNeighborX="2306" custLinFactNeighborY="1596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F2B932B-2297-4B32-964C-DECEFDB6BF12}" type="pres">
      <dgm:prSet presAssocID="{EE36365B-43A2-4DFC-B19E-4F39AF99D735}" presName="sibTrans" presStyleCnt="0"/>
      <dgm:spPr/>
    </dgm:pt>
    <dgm:pt modelId="{B62BA70E-4FA7-45A9-B8AB-03B1220759A5}" type="pres">
      <dgm:prSet presAssocID="{00B2BA3D-C671-4C29-9C3B-477FD53B0666}" presName="composite" presStyleCnt="0"/>
      <dgm:spPr/>
    </dgm:pt>
    <dgm:pt modelId="{EC61DC73-0243-4BCA-B15A-51DFAD87E30B}" type="pres">
      <dgm:prSet presAssocID="{00B2BA3D-C671-4C29-9C3B-477FD53B0666}" presName="bentUpArrow1" presStyleLbl="alignImgPlace1" presStyleIdx="1" presStyleCnt="2"/>
      <dgm:spPr/>
    </dgm:pt>
    <dgm:pt modelId="{AE30420B-6D52-414B-A4BA-FAE44C93A19C}" type="pres">
      <dgm:prSet presAssocID="{00B2BA3D-C671-4C29-9C3B-477FD53B0666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64FEB3-9479-43EF-8F2D-F49654812E9C}" type="pres">
      <dgm:prSet presAssocID="{00B2BA3D-C671-4C29-9C3B-477FD53B0666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A39844-39AD-4878-A1E4-2430DB7D109D}" type="pres">
      <dgm:prSet presAssocID="{BD2CB882-B3F7-4EAA-88C3-8717AA4DEC10}" presName="sibTrans" presStyleCnt="0"/>
      <dgm:spPr/>
    </dgm:pt>
    <dgm:pt modelId="{D32620DC-235C-4FA3-9085-7A43241BE840}" type="pres">
      <dgm:prSet presAssocID="{ECFD8392-43D0-4970-90E6-E210DAB4BCA1}" presName="composite" presStyleCnt="0"/>
      <dgm:spPr/>
    </dgm:pt>
    <dgm:pt modelId="{E64940A9-8E07-4856-98C8-791E20A4ED0E}" type="pres">
      <dgm:prSet presAssocID="{ECFD8392-43D0-4970-90E6-E210DAB4BCA1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8085DA-92A4-432B-87EE-38918B1507CA}" type="pres">
      <dgm:prSet presAssocID="{ECFD8392-43D0-4970-90E6-E210DAB4BCA1}" presName="FinalChild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44E9710-78AB-4939-A6CB-1707EA9CA67D}" type="presOf" srcId="{5B746B40-9AA5-43B0-BEAE-96BA2A5396FE}" destId="{B964FEB3-9479-43EF-8F2D-F49654812E9C}" srcOrd="0" destOrd="0" presId="urn:microsoft.com/office/officeart/2005/8/layout/StepDownProcess"/>
    <dgm:cxn modelId="{1326A16C-4929-46EC-999B-C59648D4EC5B}" srcId="{00B2BA3D-C671-4C29-9C3B-477FD53B0666}" destId="{8B1C8A5A-0419-4BDC-A5B7-F13B1E5B264D}" srcOrd="1" destOrd="0" parTransId="{297EC90B-D063-49A2-AB04-75B021BE8746}" sibTransId="{7C8F3756-C24F-4C48-9FC7-6A78B12EB311}"/>
    <dgm:cxn modelId="{8BE4C422-7F8C-4044-BAAB-D0B0A74CA31A}" type="presOf" srcId="{00B2BA3D-C671-4C29-9C3B-477FD53B0666}" destId="{AE30420B-6D52-414B-A4BA-FAE44C93A19C}" srcOrd="0" destOrd="0" presId="urn:microsoft.com/office/officeart/2005/8/layout/StepDownProcess"/>
    <dgm:cxn modelId="{3307EFAC-D3B0-4EEE-9EB5-0960971EA317}" srcId="{ECFD8392-43D0-4970-90E6-E210DAB4BCA1}" destId="{0EB1E65C-C5B3-44E3-BAB6-6A4E42441F93}" srcOrd="0" destOrd="0" parTransId="{504B2BDF-06F0-43F6-916B-0818DCC8F9B8}" sibTransId="{EC539E6A-5832-4810-BAB3-DA267F10BA91}"/>
    <dgm:cxn modelId="{C666DF4D-6D55-489A-915E-FCC8229F4607}" type="presOf" srcId="{ECFD8392-43D0-4970-90E6-E210DAB4BCA1}" destId="{E64940A9-8E07-4856-98C8-791E20A4ED0E}" srcOrd="0" destOrd="0" presId="urn:microsoft.com/office/officeart/2005/8/layout/StepDownProcess"/>
    <dgm:cxn modelId="{D3C56778-A267-44B5-98FC-19504210C76A}" srcId="{E96756B3-147E-4703-A1B5-96984611C185}" destId="{23523C49-5AE5-4042-ABCA-4B02684A20CA}" srcOrd="1" destOrd="0" parTransId="{4E5ECECA-396C-4771-8FE1-580CB6D014BE}" sibTransId="{A12EBDB5-6BD4-400B-839E-D8138AE48358}"/>
    <dgm:cxn modelId="{847E8DC1-3222-4E5E-A73E-FF21475BF434}" srcId="{00B2BA3D-C671-4C29-9C3B-477FD53B0666}" destId="{92B5E44A-2B5D-4CFD-B677-EB366DB2FBB1}" srcOrd="2" destOrd="0" parTransId="{5581C3CA-F949-40AC-B3DF-C4BD1129CAB0}" sibTransId="{A4DC5744-E1E1-4606-9CA5-6711A320EF3C}"/>
    <dgm:cxn modelId="{3D783C2F-B6C5-4E37-873B-5856BE9C6764}" type="presOf" srcId="{DA34CEB9-323D-41B1-81DA-96BBD04FCB7C}" destId="{A10972DF-364C-47E7-B08F-835012EB34A4}" srcOrd="0" destOrd="0" presId="urn:microsoft.com/office/officeart/2005/8/layout/StepDownProcess"/>
    <dgm:cxn modelId="{3E9230BA-0FC2-40FA-BFBF-4CC417DE45DE}" srcId="{ECFD8392-43D0-4970-90E6-E210DAB4BCA1}" destId="{92C7B2B7-ABFF-4F3B-8AC3-63F89CB7B03A}" srcOrd="1" destOrd="0" parTransId="{690221A0-DB48-455F-B4F0-2B0B7624DF8E}" sibTransId="{1A46CEEE-C2C9-4096-9188-48CB4B679B0C}"/>
    <dgm:cxn modelId="{11A78124-C47C-4EC9-B678-E61669EF2AC7}" srcId="{E96756B3-147E-4703-A1B5-96984611C185}" destId="{12C77AE6-29E4-4A68-9195-9AA43410D428}" srcOrd="2" destOrd="0" parTransId="{89B2BC36-4DE8-41CA-8823-0CAC9842814B}" sibTransId="{F673EE3E-25D1-4F89-B4D0-1F9E42D93E3F}"/>
    <dgm:cxn modelId="{B47CE44D-587E-4E49-AD66-E8211D7432AB}" type="presOf" srcId="{14C0116E-1EE7-4849-822E-4E700279DBE6}" destId="{3E9077D3-A126-426E-A45C-72A0C7A6547E}" srcOrd="0" destOrd="0" presId="urn:microsoft.com/office/officeart/2005/8/layout/StepDownProcess"/>
    <dgm:cxn modelId="{B957C2F7-359D-4FD4-9F37-BE8FC4286233}" srcId="{14C0116E-1EE7-4849-822E-4E700279DBE6}" destId="{00B2BA3D-C671-4C29-9C3B-477FD53B0666}" srcOrd="1" destOrd="0" parTransId="{B965855D-6644-4E2A-B4CD-0685821959F6}" sibTransId="{BD2CB882-B3F7-4EAA-88C3-8717AA4DEC10}"/>
    <dgm:cxn modelId="{F3CB2BD2-B9B1-4D5A-940F-12718CCCCDED}" srcId="{00B2BA3D-C671-4C29-9C3B-477FD53B0666}" destId="{5B746B40-9AA5-43B0-BEAE-96BA2A5396FE}" srcOrd="0" destOrd="0" parTransId="{E28AF861-02D5-4A1F-9306-F73CD320430F}" sibTransId="{730DE135-534A-4FA4-80EA-2550747CD09F}"/>
    <dgm:cxn modelId="{0F687633-2619-44A9-BE98-85B71AEE462C}" type="presOf" srcId="{0EB1E65C-C5B3-44E3-BAB6-6A4E42441F93}" destId="{5A8085DA-92A4-432B-87EE-38918B1507CA}" srcOrd="0" destOrd="0" presId="urn:microsoft.com/office/officeart/2005/8/layout/StepDownProcess"/>
    <dgm:cxn modelId="{0ED44F35-9528-4DDF-BFBD-EBBBD6855BB7}" srcId="{ECFD8392-43D0-4970-90E6-E210DAB4BCA1}" destId="{255AFD6E-C85D-4B76-9A9D-05FC9AB69BD8}" srcOrd="2" destOrd="0" parTransId="{9D896C98-0581-448B-BD21-B0360731A22D}" sibTransId="{B1FF97ED-4A6A-4490-BAB3-94BE6A827273}"/>
    <dgm:cxn modelId="{3299E66A-4FEB-4FE0-8D60-CD183386E0F8}" type="presOf" srcId="{8B1C8A5A-0419-4BDC-A5B7-F13B1E5B264D}" destId="{B964FEB3-9479-43EF-8F2D-F49654812E9C}" srcOrd="0" destOrd="1" presId="urn:microsoft.com/office/officeart/2005/8/layout/StepDownProcess"/>
    <dgm:cxn modelId="{DBBDAAD0-FC2C-4A1D-AB0A-F7D90804858F}" type="presOf" srcId="{92C7B2B7-ABFF-4F3B-8AC3-63F89CB7B03A}" destId="{5A8085DA-92A4-432B-87EE-38918B1507CA}" srcOrd="0" destOrd="1" presId="urn:microsoft.com/office/officeart/2005/8/layout/StepDownProcess"/>
    <dgm:cxn modelId="{F43843DB-972C-4C57-9200-47DCE6167B4D}" type="presOf" srcId="{23523C49-5AE5-4042-ABCA-4B02684A20CA}" destId="{A10972DF-364C-47E7-B08F-835012EB34A4}" srcOrd="0" destOrd="1" presId="urn:microsoft.com/office/officeart/2005/8/layout/StepDownProcess"/>
    <dgm:cxn modelId="{A86163F4-7BE4-4CD0-B4D5-DF097FE0E745}" srcId="{14C0116E-1EE7-4849-822E-4E700279DBE6}" destId="{ECFD8392-43D0-4970-90E6-E210DAB4BCA1}" srcOrd="2" destOrd="0" parTransId="{D6221EF8-F640-4B31-923B-8F75B868BE98}" sibTransId="{13D2F215-3008-4BFB-8E33-9D1100E0B0EF}"/>
    <dgm:cxn modelId="{43D0407E-BCE7-437A-8979-3E7358BFE8D0}" type="presOf" srcId="{12C77AE6-29E4-4A68-9195-9AA43410D428}" destId="{A10972DF-364C-47E7-B08F-835012EB34A4}" srcOrd="0" destOrd="2" presId="urn:microsoft.com/office/officeart/2005/8/layout/StepDownProcess"/>
    <dgm:cxn modelId="{3C52DC71-DD84-4FE9-9A0C-21F18F13DA19}" type="presOf" srcId="{92B5E44A-2B5D-4CFD-B677-EB366DB2FBB1}" destId="{B964FEB3-9479-43EF-8F2D-F49654812E9C}" srcOrd="0" destOrd="2" presId="urn:microsoft.com/office/officeart/2005/8/layout/StepDownProcess"/>
    <dgm:cxn modelId="{DC20EF56-E0A3-48AD-82BA-8193BDAA6BDB}" srcId="{14C0116E-1EE7-4849-822E-4E700279DBE6}" destId="{E96756B3-147E-4703-A1B5-96984611C185}" srcOrd="0" destOrd="0" parTransId="{54D7EBA3-3FC4-43E9-9036-4D30E7340D43}" sibTransId="{EE36365B-43A2-4DFC-B19E-4F39AF99D735}"/>
    <dgm:cxn modelId="{CE4C1C16-3F76-49A7-A390-E95DC771D185}" srcId="{E96756B3-147E-4703-A1B5-96984611C185}" destId="{DA34CEB9-323D-41B1-81DA-96BBD04FCB7C}" srcOrd="0" destOrd="0" parTransId="{7B4BEF51-6B04-4EFA-BFFA-B9EEC3A7695D}" sibTransId="{B21A23F8-2839-497A-8F6F-DF3F40DA5541}"/>
    <dgm:cxn modelId="{FC501AC7-EF1E-4420-862F-C61BB26B7063}" type="presOf" srcId="{255AFD6E-C85D-4B76-9A9D-05FC9AB69BD8}" destId="{5A8085DA-92A4-432B-87EE-38918B1507CA}" srcOrd="0" destOrd="2" presId="urn:microsoft.com/office/officeart/2005/8/layout/StepDownProcess"/>
    <dgm:cxn modelId="{4A20D61F-D014-4E00-A80B-31D4F1BF2D34}" type="presOf" srcId="{E96756B3-147E-4703-A1B5-96984611C185}" destId="{AECC4212-3953-42C2-94AA-EA1B00C7A932}" srcOrd="0" destOrd="0" presId="urn:microsoft.com/office/officeart/2005/8/layout/StepDownProcess"/>
    <dgm:cxn modelId="{F12845A7-E054-487F-A9F9-585DB75BD61D}" type="presParOf" srcId="{3E9077D3-A126-426E-A45C-72A0C7A6547E}" destId="{353D422E-7BDE-4D00-B0E9-7319C4CD199D}" srcOrd="0" destOrd="0" presId="urn:microsoft.com/office/officeart/2005/8/layout/StepDownProcess"/>
    <dgm:cxn modelId="{4C7F693E-B0E5-4CCF-84A5-6841F52739D7}" type="presParOf" srcId="{353D422E-7BDE-4D00-B0E9-7319C4CD199D}" destId="{7D99D8FF-1E0D-40B4-9C73-9D20DA915D2E}" srcOrd="0" destOrd="0" presId="urn:microsoft.com/office/officeart/2005/8/layout/StepDownProcess"/>
    <dgm:cxn modelId="{19266DB7-EFDE-4B1B-B9EF-9FF79CE8DAD2}" type="presParOf" srcId="{353D422E-7BDE-4D00-B0E9-7319C4CD199D}" destId="{AECC4212-3953-42C2-94AA-EA1B00C7A932}" srcOrd="1" destOrd="0" presId="urn:microsoft.com/office/officeart/2005/8/layout/StepDownProcess"/>
    <dgm:cxn modelId="{7BE8599F-0C8F-4306-8FAC-A7948AF9D0CD}" type="presParOf" srcId="{353D422E-7BDE-4D00-B0E9-7319C4CD199D}" destId="{A10972DF-364C-47E7-B08F-835012EB34A4}" srcOrd="2" destOrd="0" presId="urn:microsoft.com/office/officeart/2005/8/layout/StepDownProcess"/>
    <dgm:cxn modelId="{78AED78B-E9EB-43EE-9BE5-35D53EE8BFC2}" type="presParOf" srcId="{3E9077D3-A126-426E-A45C-72A0C7A6547E}" destId="{0F2B932B-2297-4B32-964C-DECEFDB6BF12}" srcOrd="1" destOrd="0" presId="urn:microsoft.com/office/officeart/2005/8/layout/StepDownProcess"/>
    <dgm:cxn modelId="{1296E032-894B-4674-AE70-E068ED6F4775}" type="presParOf" srcId="{3E9077D3-A126-426E-A45C-72A0C7A6547E}" destId="{B62BA70E-4FA7-45A9-B8AB-03B1220759A5}" srcOrd="2" destOrd="0" presId="urn:microsoft.com/office/officeart/2005/8/layout/StepDownProcess"/>
    <dgm:cxn modelId="{E55C933B-B8A6-450D-B374-491EC943FAB1}" type="presParOf" srcId="{B62BA70E-4FA7-45A9-B8AB-03B1220759A5}" destId="{EC61DC73-0243-4BCA-B15A-51DFAD87E30B}" srcOrd="0" destOrd="0" presId="urn:microsoft.com/office/officeart/2005/8/layout/StepDownProcess"/>
    <dgm:cxn modelId="{E6D34237-D027-4DEB-9698-D42B57838C75}" type="presParOf" srcId="{B62BA70E-4FA7-45A9-B8AB-03B1220759A5}" destId="{AE30420B-6D52-414B-A4BA-FAE44C93A19C}" srcOrd="1" destOrd="0" presId="urn:microsoft.com/office/officeart/2005/8/layout/StepDownProcess"/>
    <dgm:cxn modelId="{FF50C142-7995-449A-9FF2-6AD473B7C8B2}" type="presParOf" srcId="{B62BA70E-4FA7-45A9-B8AB-03B1220759A5}" destId="{B964FEB3-9479-43EF-8F2D-F49654812E9C}" srcOrd="2" destOrd="0" presId="urn:microsoft.com/office/officeart/2005/8/layout/StepDownProcess"/>
    <dgm:cxn modelId="{46F9DDAB-CD18-45D7-BAE5-D975CDB65EB0}" type="presParOf" srcId="{3E9077D3-A126-426E-A45C-72A0C7A6547E}" destId="{2EA39844-39AD-4878-A1E4-2430DB7D109D}" srcOrd="3" destOrd="0" presId="urn:microsoft.com/office/officeart/2005/8/layout/StepDownProcess"/>
    <dgm:cxn modelId="{AA082F0F-16D0-440D-8080-6762946DE092}" type="presParOf" srcId="{3E9077D3-A126-426E-A45C-72A0C7A6547E}" destId="{D32620DC-235C-4FA3-9085-7A43241BE840}" srcOrd="4" destOrd="0" presId="urn:microsoft.com/office/officeart/2005/8/layout/StepDownProcess"/>
    <dgm:cxn modelId="{FD4E09E2-7B38-4BE2-96F3-BF243C33BC2D}" type="presParOf" srcId="{D32620DC-235C-4FA3-9085-7A43241BE840}" destId="{E64940A9-8E07-4856-98C8-791E20A4ED0E}" srcOrd="0" destOrd="0" presId="urn:microsoft.com/office/officeart/2005/8/layout/StepDownProcess"/>
    <dgm:cxn modelId="{2001DCA5-494C-49D3-9065-1224D8AAFDF1}" type="presParOf" srcId="{D32620DC-235C-4FA3-9085-7A43241BE840}" destId="{5A8085DA-92A4-432B-87EE-38918B1507CA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92E6E2E-82A0-411E-A196-996DDA8487E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3695510-C591-4300-B9F3-4307F6DB25F5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মধ্যমেয়াদী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অর্থায়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নের উৎস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CC4F420-206C-4C97-8B8F-48EE0373CD1D}" type="parTrans" cxnId="{BB38113F-1B51-44D4-AF3E-DAEF649922FA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D8A87C4-927B-40A8-97B1-A080622CCD77}" type="sibTrans" cxnId="{BB38113F-1B51-44D4-AF3E-DAEF649922FA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59FC4EA-875C-4CEF-B932-5464964C97D3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অপ্রাতিষ্ঠানিক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67786F9-9A18-4C48-88B2-6CB21917504E}" type="parTrans" cxnId="{54AE5F26-87C4-4FB2-A2AD-8EFCEFE59472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C94C0C8-EC91-4821-B2F6-2DE8AE8DCAE9}" type="sibTrans" cxnId="{54AE5F26-87C4-4FB2-A2AD-8EFCEFE59472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CF114C3-0B2E-4E2E-8481-EB79396309E7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নিজস্ব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B9AE7AC-0C4A-4455-84E8-F0DE2343F7A0}" type="parTrans" cxnId="{121F5360-B145-4F63-8BC5-8FD7C2C77B88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CE4C148-F186-4D20-8FDC-6E7C09153B22}" type="sibTrans" cxnId="{121F5360-B145-4F63-8BC5-8FD7C2C77B88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FE908EA-D9A0-4EDF-B341-B7983C2CA47B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আত্নীয়-স্বজন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A36B032-9992-4C25-9547-786D7A4753C4}" type="parTrans" cxnId="{5B30C48C-1B74-44DE-9DDB-74A76100C57D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4397D9F-9E77-49B8-88BD-AAFA17A16BFA}" type="sibTrans" cxnId="{5B30C48C-1B74-44DE-9DDB-74A76100C57D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D7FBEDB-C8D5-4DA1-8696-95F5D97D2AB8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প্রাতিষ্ঠানিক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A259E89-03C1-457F-9547-60941AA33B24}" type="parTrans" cxnId="{9DA771A9-E4D6-4FF8-879A-FD2522728363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1F09959-1BEB-47E3-B4A0-083551E8CE40}" type="sibTrans" cxnId="{9DA771A9-E4D6-4FF8-879A-FD2522728363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992DB6F-547E-478C-AF14-764E341B17DC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ব্যাংক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D0CCA15-2C33-4A4C-A9B5-279D33121ED6}" type="parTrans" cxnId="{A863DD2D-7D1C-47E4-B247-36811D22CC47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F5B91A5-F248-4687-8763-B59119185436}" type="sibTrans" cxnId="{A863DD2D-7D1C-47E4-B247-36811D22CC47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0B62A84-8DA7-4173-9A06-8DAFB6D80DE4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নন-ব্যাংক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3C23466-E013-4C93-BF60-51B201061848}" type="parTrans" cxnId="{E1E729FC-7495-4E11-BEF9-8FDD8EE8251C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58D29D9-1448-4FC6-ACFE-39AC34DF3579}" type="sibTrans" cxnId="{E1E729FC-7495-4E11-BEF9-8FDD8EE8251C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06F4A78-ED81-4D45-B93B-44B4C46BC07F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লিজিং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DD8C2D4-2A59-4357-844B-6396925A5773}" type="parTrans" cxnId="{ECAB3C3E-523B-4744-8AA8-B97DA5CC3483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B1DAB9C-0549-433A-8AAD-881D3A98BDD1}" type="sibTrans" cxnId="{ECAB3C3E-523B-4744-8AA8-B97DA5CC3483}">
      <dgm:prSet/>
      <dgm:spPr/>
      <dgm:t>
        <a:bodyPr/>
        <a:lstStyle/>
        <a:p>
          <a:endParaRPr lang="en-US"/>
        </a:p>
      </dgm:t>
    </dgm:pt>
    <dgm:pt modelId="{AD3D371B-7140-482F-8EA0-2195B05BA559}">
      <dgm:prSet custT="1"/>
      <dgm:spPr/>
      <dgm:t>
        <a:bodyPr/>
        <a:lstStyle/>
        <a:p>
          <a:r>
            <a:rPr lang="bn-IN" sz="3200" b="1">
              <a:latin typeface="NikoshBAN" panose="02000000000000000000" pitchFamily="2" charset="0"/>
              <a:cs typeface="NikoshBAN" panose="02000000000000000000" pitchFamily="2" charset="0"/>
            </a:rPr>
            <a:t>বিমা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60D8D24-D833-4E22-BF65-22EED4404953}" type="parTrans" cxnId="{17E91D2D-500F-49A6-AAF8-26FE7373FD88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1D19112-E829-4B9E-A067-1A3CA949E09E}" type="sibTrans" cxnId="{17E91D2D-500F-49A6-AAF8-26FE7373FD88}">
      <dgm:prSet/>
      <dgm:spPr/>
      <dgm:t>
        <a:bodyPr/>
        <a:lstStyle/>
        <a:p>
          <a:endParaRPr lang="en-US"/>
        </a:p>
      </dgm:t>
    </dgm:pt>
    <dgm:pt modelId="{0C148338-D3F4-4439-BDEE-F07324E9E3B0}" type="pres">
      <dgm:prSet presAssocID="{C92E6E2E-82A0-411E-A196-996DDA8487E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F1FBEC6-DEBC-4B73-8D89-B8DE77FF2D2D}" type="pres">
      <dgm:prSet presAssocID="{C3695510-C591-4300-B9F3-4307F6DB25F5}" presName="hierRoot1" presStyleCnt="0"/>
      <dgm:spPr/>
    </dgm:pt>
    <dgm:pt modelId="{81D3EDC4-36D9-4D3D-A372-4C66A7C6DD63}" type="pres">
      <dgm:prSet presAssocID="{C3695510-C591-4300-B9F3-4307F6DB25F5}" presName="composite" presStyleCnt="0"/>
      <dgm:spPr/>
    </dgm:pt>
    <dgm:pt modelId="{1E465DAF-3110-4FF1-AE2D-942B5A7A3B4E}" type="pres">
      <dgm:prSet presAssocID="{C3695510-C591-4300-B9F3-4307F6DB25F5}" presName="background" presStyleLbl="node0" presStyleIdx="0" presStyleCnt="1"/>
      <dgm:spPr/>
    </dgm:pt>
    <dgm:pt modelId="{07FFCA6C-4517-4709-A26C-E4CBE469B2EE}" type="pres">
      <dgm:prSet presAssocID="{C3695510-C591-4300-B9F3-4307F6DB25F5}" presName="text" presStyleLbl="fgAcc0" presStyleIdx="0" presStyleCnt="1" custScaleX="1328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3C3C302-AFFE-44FB-A932-50C2B9164CD0}" type="pres">
      <dgm:prSet presAssocID="{C3695510-C591-4300-B9F3-4307F6DB25F5}" presName="hierChild2" presStyleCnt="0"/>
      <dgm:spPr/>
    </dgm:pt>
    <dgm:pt modelId="{2832ACEB-631F-4A0E-AA0C-7EEEBDAAD532}" type="pres">
      <dgm:prSet presAssocID="{467786F9-9A18-4C48-88B2-6CB21917504E}" presName="Name10" presStyleLbl="parChTrans1D2" presStyleIdx="0" presStyleCnt="2"/>
      <dgm:spPr/>
      <dgm:t>
        <a:bodyPr/>
        <a:lstStyle/>
        <a:p>
          <a:endParaRPr lang="en-US"/>
        </a:p>
      </dgm:t>
    </dgm:pt>
    <dgm:pt modelId="{4C12705A-A7E4-4823-97C8-2A138101C9C4}" type="pres">
      <dgm:prSet presAssocID="{B59FC4EA-875C-4CEF-B932-5464964C97D3}" presName="hierRoot2" presStyleCnt="0"/>
      <dgm:spPr/>
    </dgm:pt>
    <dgm:pt modelId="{0F00A1C6-C5ED-4964-8C63-45C7990525CE}" type="pres">
      <dgm:prSet presAssocID="{B59FC4EA-875C-4CEF-B932-5464964C97D3}" presName="composite2" presStyleCnt="0"/>
      <dgm:spPr/>
    </dgm:pt>
    <dgm:pt modelId="{9CD60D75-0C94-4A33-8505-6CF5BC50C560}" type="pres">
      <dgm:prSet presAssocID="{B59FC4EA-875C-4CEF-B932-5464964C97D3}" presName="background2" presStyleLbl="node2" presStyleIdx="0" presStyleCnt="2"/>
      <dgm:spPr/>
    </dgm:pt>
    <dgm:pt modelId="{28F5D331-BF29-42F6-A5BA-BD55D7A35530}" type="pres">
      <dgm:prSet presAssocID="{B59FC4EA-875C-4CEF-B932-5464964C97D3}" presName="text2" presStyleLbl="fgAcc2" presStyleIdx="0" presStyleCnt="2" custScaleX="1199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1D4F8E-D65C-404D-9A14-84A390B7277B}" type="pres">
      <dgm:prSet presAssocID="{B59FC4EA-875C-4CEF-B932-5464964C97D3}" presName="hierChild3" presStyleCnt="0"/>
      <dgm:spPr/>
    </dgm:pt>
    <dgm:pt modelId="{F51AC655-FBDE-49B2-A868-47F64D143211}" type="pres">
      <dgm:prSet presAssocID="{5B9AE7AC-0C4A-4455-84E8-F0DE2343F7A0}" presName="Name17" presStyleLbl="parChTrans1D3" presStyleIdx="0" presStyleCnt="4"/>
      <dgm:spPr/>
      <dgm:t>
        <a:bodyPr/>
        <a:lstStyle/>
        <a:p>
          <a:endParaRPr lang="en-US"/>
        </a:p>
      </dgm:t>
    </dgm:pt>
    <dgm:pt modelId="{2B4AA51F-961D-4157-ADB2-8A06EF9999B0}" type="pres">
      <dgm:prSet presAssocID="{ECF114C3-0B2E-4E2E-8481-EB79396309E7}" presName="hierRoot3" presStyleCnt="0"/>
      <dgm:spPr/>
    </dgm:pt>
    <dgm:pt modelId="{A68CD783-2E6A-40C3-B977-2660BE556BD6}" type="pres">
      <dgm:prSet presAssocID="{ECF114C3-0B2E-4E2E-8481-EB79396309E7}" presName="composite3" presStyleCnt="0"/>
      <dgm:spPr/>
    </dgm:pt>
    <dgm:pt modelId="{30EDD2E1-A61D-469D-B705-E28E4C7D5EE4}" type="pres">
      <dgm:prSet presAssocID="{ECF114C3-0B2E-4E2E-8481-EB79396309E7}" presName="background3" presStyleLbl="node3" presStyleIdx="0" presStyleCnt="4"/>
      <dgm:spPr/>
    </dgm:pt>
    <dgm:pt modelId="{8676B005-12C9-4342-BEA7-5B8EBA792854}" type="pres">
      <dgm:prSet presAssocID="{ECF114C3-0B2E-4E2E-8481-EB79396309E7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D86ABD-EA6A-451A-8A2D-88954CD36D8D}" type="pres">
      <dgm:prSet presAssocID="{ECF114C3-0B2E-4E2E-8481-EB79396309E7}" presName="hierChild4" presStyleCnt="0"/>
      <dgm:spPr/>
    </dgm:pt>
    <dgm:pt modelId="{6EEDA480-ABD3-4EED-B2A4-C20AEA795884}" type="pres">
      <dgm:prSet presAssocID="{5A36B032-9992-4C25-9547-786D7A4753C4}" presName="Name17" presStyleLbl="parChTrans1D3" presStyleIdx="1" presStyleCnt="4"/>
      <dgm:spPr/>
      <dgm:t>
        <a:bodyPr/>
        <a:lstStyle/>
        <a:p>
          <a:endParaRPr lang="en-US"/>
        </a:p>
      </dgm:t>
    </dgm:pt>
    <dgm:pt modelId="{C3044C4E-15D7-4518-A83C-8FF51F79A34C}" type="pres">
      <dgm:prSet presAssocID="{FFE908EA-D9A0-4EDF-B341-B7983C2CA47B}" presName="hierRoot3" presStyleCnt="0"/>
      <dgm:spPr/>
    </dgm:pt>
    <dgm:pt modelId="{94C111ED-FB56-4FC3-896B-F5CCD9DE1407}" type="pres">
      <dgm:prSet presAssocID="{FFE908EA-D9A0-4EDF-B341-B7983C2CA47B}" presName="composite3" presStyleCnt="0"/>
      <dgm:spPr/>
    </dgm:pt>
    <dgm:pt modelId="{70A09098-18F8-4F36-9ABA-643895EFB5AC}" type="pres">
      <dgm:prSet presAssocID="{FFE908EA-D9A0-4EDF-B341-B7983C2CA47B}" presName="background3" presStyleLbl="node3" presStyleIdx="1" presStyleCnt="4"/>
      <dgm:spPr/>
    </dgm:pt>
    <dgm:pt modelId="{CD4A59F2-C21E-4B1B-90D4-B98FE2E58F5E}" type="pres">
      <dgm:prSet presAssocID="{FFE908EA-D9A0-4EDF-B341-B7983C2CA47B}" presName="text3" presStyleLbl="fgAcc3" presStyleIdx="1" presStyleCnt="4" custScaleX="120882" custLinFactNeighborX="-33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9AD4B7-E498-491A-9A48-106425BD05DD}" type="pres">
      <dgm:prSet presAssocID="{FFE908EA-D9A0-4EDF-B341-B7983C2CA47B}" presName="hierChild4" presStyleCnt="0"/>
      <dgm:spPr/>
    </dgm:pt>
    <dgm:pt modelId="{BD57B7A0-5FA7-4D98-AE70-C1371FBF0F94}" type="pres">
      <dgm:prSet presAssocID="{FA259E89-03C1-457F-9547-60941AA33B24}" presName="Name10" presStyleLbl="parChTrans1D2" presStyleIdx="1" presStyleCnt="2"/>
      <dgm:spPr/>
      <dgm:t>
        <a:bodyPr/>
        <a:lstStyle/>
        <a:p>
          <a:endParaRPr lang="en-US"/>
        </a:p>
      </dgm:t>
    </dgm:pt>
    <dgm:pt modelId="{12CF7648-28A8-4F58-A0F8-C1980E1828EF}" type="pres">
      <dgm:prSet presAssocID="{6D7FBEDB-C8D5-4DA1-8696-95F5D97D2AB8}" presName="hierRoot2" presStyleCnt="0"/>
      <dgm:spPr/>
    </dgm:pt>
    <dgm:pt modelId="{3A246BF7-FBC7-4BC9-932A-F9C29E38B9D1}" type="pres">
      <dgm:prSet presAssocID="{6D7FBEDB-C8D5-4DA1-8696-95F5D97D2AB8}" presName="composite2" presStyleCnt="0"/>
      <dgm:spPr/>
    </dgm:pt>
    <dgm:pt modelId="{74582262-542E-4944-8193-4EA76EA641EA}" type="pres">
      <dgm:prSet presAssocID="{6D7FBEDB-C8D5-4DA1-8696-95F5D97D2AB8}" presName="background2" presStyleLbl="node2" presStyleIdx="1" presStyleCnt="2"/>
      <dgm:spPr/>
    </dgm:pt>
    <dgm:pt modelId="{EC7B2D2C-A7D0-4774-AE9E-BAA71D3B43E9}" type="pres">
      <dgm:prSet presAssocID="{6D7FBEDB-C8D5-4DA1-8696-95F5D97D2AB8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A7A7A4-F201-480B-AD4B-5496DA540437}" type="pres">
      <dgm:prSet presAssocID="{6D7FBEDB-C8D5-4DA1-8696-95F5D97D2AB8}" presName="hierChild3" presStyleCnt="0"/>
      <dgm:spPr/>
    </dgm:pt>
    <dgm:pt modelId="{EDEFECD2-9CBC-41AE-A6E7-95527E75A561}" type="pres">
      <dgm:prSet presAssocID="{BD0CCA15-2C33-4A4C-A9B5-279D33121ED6}" presName="Name17" presStyleLbl="parChTrans1D3" presStyleIdx="2" presStyleCnt="4"/>
      <dgm:spPr/>
      <dgm:t>
        <a:bodyPr/>
        <a:lstStyle/>
        <a:p>
          <a:endParaRPr lang="en-US"/>
        </a:p>
      </dgm:t>
    </dgm:pt>
    <dgm:pt modelId="{073B9467-87EA-4587-BAA7-56D547AA196E}" type="pres">
      <dgm:prSet presAssocID="{1992DB6F-547E-478C-AF14-764E341B17DC}" presName="hierRoot3" presStyleCnt="0"/>
      <dgm:spPr/>
    </dgm:pt>
    <dgm:pt modelId="{02C1369F-E245-45FD-8FC0-F530C22B23E8}" type="pres">
      <dgm:prSet presAssocID="{1992DB6F-547E-478C-AF14-764E341B17DC}" presName="composite3" presStyleCnt="0"/>
      <dgm:spPr/>
    </dgm:pt>
    <dgm:pt modelId="{3AA549DF-2E91-47A4-AF91-6CCBB586042A}" type="pres">
      <dgm:prSet presAssocID="{1992DB6F-547E-478C-AF14-764E341B17DC}" presName="background3" presStyleLbl="node3" presStyleIdx="2" presStyleCnt="4"/>
      <dgm:spPr/>
    </dgm:pt>
    <dgm:pt modelId="{811D1993-110A-4518-B883-3EAB5E048D03}" type="pres">
      <dgm:prSet presAssocID="{1992DB6F-547E-478C-AF14-764E341B17DC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D531DD1-2A10-4DEC-90C0-D1CBE7D64891}" type="pres">
      <dgm:prSet presAssocID="{1992DB6F-547E-478C-AF14-764E341B17DC}" presName="hierChild4" presStyleCnt="0"/>
      <dgm:spPr/>
    </dgm:pt>
    <dgm:pt modelId="{56E8A176-35A9-4A16-ABC8-FE78993F71A9}" type="pres">
      <dgm:prSet presAssocID="{83C23466-E013-4C93-BF60-51B201061848}" presName="Name17" presStyleLbl="parChTrans1D3" presStyleIdx="3" presStyleCnt="4"/>
      <dgm:spPr/>
      <dgm:t>
        <a:bodyPr/>
        <a:lstStyle/>
        <a:p>
          <a:endParaRPr lang="en-US"/>
        </a:p>
      </dgm:t>
    </dgm:pt>
    <dgm:pt modelId="{F55A0378-640C-4594-8D77-A1E50502CF90}" type="pres">
      <dgm:prSet presAssocID="{B0B62A84-8DA7-4173-9A06-8DAFB6D80DE4}" presName="hierRoot3" presStyleCnt="0"/>
      <dgm:spPr/>
    </dgm:pt>
    <dgm:pt modelId="{4FACBB3C-1E50-4849-BF4F-8883C536680E}" type="pres">
      <dgm:prSet presAssocID="{B0B62A84-8DA7-4173-9A06-8DAFB6D80DE4}" presName="composite3" presStyleCnt="0"/>
      <dgm:spPr/>
    </dgm:pt>
    <dgm:pt modelId="{5205C8BF-ECCA-4E2E-AAB9-8F8789135CDF}" type="pres">
      <dgm:prSet presAssocID="{B0B62A84-8DA7-4173-9A06-8DAFB6D80DE4}" presName="background3" presStyleLbl="node3" presStyleIdx="3" presStyleCnt="4"/>
      <dgm:spPr/>
    </dgm:pt>
    <dgm:pt modelId="{7CB1EA05-1D0F-4AC0-9C11-C425C2DB64E5}" type="pres">
      <dgm:prSet presAssocID="{B0B62A84-8DA7-4173-9A06-8DAFB6D80DE4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F96109-49B4-41DA-BC9B-18F006762113}" type="pres">
      <dgm:prSet presAssocID="{B0B62A84-8DA7-4173-9A06-8DAFB6D80DE4}" presName="hierChild4" presStyleCnt="0"/>
      <dgm:spPr/>
    </dgm:pt>
    <dgm:pt modelId="{8C8A1E35-CA2A-4F55-9722-28B2B38B7A74}" type="pres">
      <dgm:prSet presAssocID="{C60D8D24-D833-4E22-BF65-22EED4404953}" presName="Name23" presStyleLbl="parChTrans1D4" presStyleIdx="0" presStyleCnt="2"/>
      <dgm:spPr/>
      <dgm:t>
        <a:bodyPr/>
        <a:lstStyle/>
        <a:p>
          <a:endParaRPr lang="en-US"/>
        </a:p>
      </dgm:t>
    </dgm:pt>
    <dgm:pt modelId="{C570B556-E033-4BB4-83F0-035CAFBBB4EF}" type="pres">
      <dgm:prSet presAssocID="{AD3D371B-7140-482F-8EA0-2195B05BA559}" presName="hierRoot4" presStyleCnt="0"/>
      <dgm:spPr/>
    </dgm:pt>
    <dgm:pt modelId="{7F6B30F6-72BD-4F74-BE60-43995DCC676E}" type="pres">
      <dgm:prSet presAssocID="{AD3D371B-7140-482F-8EA0-2195B05BA559}" presName="composite4" presStyleCnt="0"/>
      <dgm:spPr/>
    </dgm:pt>
    <dgm:pt modelId="{875FD8F6-4E9E-4D62-AB60-C2DB7312C968}" type="pres">
      <dgm:prSet presAssocID="{AD3D371B-7140-482F-8EA0-2195B05BA559}" presName="background4" presStyleLbl="node4" presStyleIdx="0" presStyleCnt="2"/>
      <dgm:spPr/>
    </dgm:pt>
    <dgm:pt modelId="{015EC48C-47AA-4540-8CD5-D300D708CFBB}" type="pres">
      <dgm:prSet presAssocID="{AD3D371B-7140-482F-8EA0-2195B05BA559}" presName="text4" presStyleLbl="fgAcc4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5C3E3C-5D86-4A47-8CEF-A3D9226340ED}" type="pres">
      <dgm:prSet presAssocID="{AD3D371B-7140-482F-8EA0-2195B05BA559}" presName="hierChild5" presStyleCnt="0"/>
      <dgm:spPr/>
    </dgm:pt>
    <dgm:pt modelId="{1526DAB4-768A-40C4-B89C-DC18E4BD154B}" type="pres">
      <dgm:prSet presAssocID="{0DD8C2D4-2A59-4357-844B-6396925A5773}" presName="Name23" presStyleLbl="parChTrans1D4" presStyleIdx="1" presStyleCnt="2"/>
      <dgm:spPr/>
      <dgm:t>
        <a:bodyPr/>
        <a:lstStyle/>
        <a:p>
          <a:endParaRPr lang="en-US"/>
        </a:p>
      </dgm:t>
    </dgm:pt>
    <dgm:pt modelId="{62725B55-33CC-440F-B58E-162DDA62599A}" type="pres">
      <dgm:prSet presAssocID="{806F4A78-ED81-4D45-B93B-44B4C46BC07F}" presName="hierRoot4" presStyleCnt="0"/>
      <dgm:spPr/>
    </dgm:pt>
    <dgm:pt modelId="{7FF43A06-89B1-4E90-8F11-B5DAD874E118}" type="pres">
      <dgm:prSet presAssocID="{806F4A78-ED81-4D45-B93B-44B4C46BC07F}" presName="composite4" presStyleCnt="0"/>
      <dgm:spPr/>
    </dgm:pt>
    <dgm:pt modelId="{819A5D89-031F-4870-9B09-F869497CC1B9}" type="pres">
      <dgm:prSet presAssocID="{806F4A78-ED81-4D45-B93B-44B4C46BC07F}" presName="background4" presStyleLbl="node4" presStyleIdx="1" presStyleCnt="2"/>
      <dgm:spPr/>
    </dgm:pt>
    <dgm:pt modelId="{96904DFC-5294-4650-BB51-21C1C0FD021E}" type="pres">
      <dgm:prSet presAssocID="{806F4A78-ED81-4D45-B93B-44B4C46BC07F}" presName="text4" presStyleLbl="fgAcc4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43D806-0662-4C43-9CF4-9301C911B811}" type="pres">
      <dgm:prSet presAssocID="{806F4A78-ED81-4D45-B93B-44B4C46BC07F}" presName="hierChild5" presStyleCnt="0"/>
      <dgm:spPr/>
    </dgm:pt>
  </dgm:ptLst>
  <dgm:cxnLst>
    <dgm:cxn modelId="{526946BF-50D0-4151-880C-2C0B6355DD31}" type="presOf" srcId="{5B9AE7AC-0C4A-4455-84E8-F0DE2343F7A0}" destId="{F51AC655-FBDE-49B2-A868-47F64D143211}" srcOrd="0" destOrd="0" presId="urn:microsoft.com/office/officeart/2005/8/layout/hierarchy1"/>
    <dgm:cxn modelId="{3D04826B-7B93-4D8B-AE71-C532B02F7386}" type="presOf" srcId="{467786F9-9A18-4C48-88B2-6CB21917504E}" destId="{2832ACEB-631F-4A0E-AA0C-7EEEBDAAD532}" srcOrd="0" destOrd="0" presId="urn:microsoft.com/office/officeart/2005/8/layout/hierarchy1"/>
    <dgm:cxn modelId="{E6FEB356-E9D0-44AB-BDEE-7059F0A33E5E}" type="presOf" srcId="{6D7FBEDB-C8D5-4DA1-8696-95F5D97D2AB8}" destId="{EC7B2D2C-A7D0-4774-AE9E-BAA71D3B43E9}" srcOrd="0" destOrd="0" presId="urn:microsoft.com/office/officeart/2005/8/layout/hierarchy1"/>
    <dgm:cxn modelId="{A9B6722C-EAA0-4625-B84C-D1B8CEDCCEEC}" type="presOf" srcId="{BD0CCA15-2C33-4A4C-A9B5-279D33121ED6}" destId="{EDEFECD2-9CBC-41AE-A6E7-95527E75A561}" srcOrd="0" destOrd="0" presId="urn:microsoft.com/office/officeart/2005/8/layout/hierarchy1"/>
    <dgm:cxn modelId="{6365C570-7D93-48E7-84A3-9FB888767963}" type="presOf" srcId="{FFE908EA-D9A0-4EDF-B341-B7983C2CA47B}" destId="{CD4A59F2-C21E-4B1B-90D4-B98FE2E58F5E}" srcOrd="0" destOrd="0" presId="urn:microsoft.com/office/officeart/2005/8/layout/hierarchy1"/>
    <dgm:cxn modelId="{E1E729FC-7495-4E11-BEF9-8FDD8EE8251C}" srcId="{6D7FBEDB-C8D5-4DA1-8696-95F5D97D2AB8}" destId="{B0B62A84-8DA7-4173-9A06-8DAFB6D80DE4}" srcOrd="1" destOrd="0" parTransId="{83C23466-E013-4C93-BF60-51B201061848}" sibTransId="{E58D29D9-1448-4FC6-ACFE-39AC34DF3579}"/>
    <dgm:cxn modelId="{400AB0D7-7B11-4179-8BA5-F5601DBF040D}" type="presOf" srcId="{AD3D371B-7140-482F-8EA0-2195B05BA559}" destId="{015EC48C-47AA-4540-8CD5-D300D708CFBB}" srcOrd="0" destOrd="0" presId="urn:microsoft.com/office/officeart/2005/8/layout/hierarchy1"/>
    <dgm:cxn modelId="{4FAE4BC0-2F92-4AAD-82A2-F101F39D0CF0}" type="presOf" srcId="{B0B62A84-8DA7-4173-9A06-8DAFB6D80DE4}" destId="{7CB1EA05-1D0F-4AC0-9C11-C425C2DB64E5}" srcOrd="0" destOrd="0" presId="urn:microsoft.com/office/officeart/2005/8/layout/hierarchy1"/>
    <dgm:cxn modelId="{ECAB3C3E-523B-4744-8AA8-B97DA5CC3483}" srcId="{B0B62A84-8DA7-4173-9A06-8DAFB6D80DE4}" destId="{806F4A78-ED81-4D45-B93B-44B4C46BC07F}" srcOrd="1" destOrd="0" parTransId="{0DD8C2D4-2A59-4357-844B-6396925A5773}" sibTransId="{FB1DAB9C-0549-433A-8AAD-881D3A98BDD1}"/>
    <dgm:cxn modelId="{C30FD0EC-9932-4ED8-A16F-18A46FB85945}" type="presOf" srcId="{5A36B032-9992-4C25-9547-786D7A4753C4}" destId="{6EEDA480-ABD3-4EED-B2A4-C20AEA795884}" srcOrd="0" destOrd="0" presId="urn:microsoft.com/office/officeart/2005/8/layout/hierarchy1"/>
    <dgm:cxn modelId="{891F9673-CB3F-4C80-A460-6C2C6809D4F5}" type="presOf" srcId="{1992DB6F-547E-478C-AF14-764E341B17DC}" destId="{811D1993-110A-4518-B883-3EAB5E048D03}" srcOrd="0" destOrd="0" presId="urn:microsoft.com/office/officeart/2005/8/layout/hierarchy1"/>
    <dgm:cxn modelId="{A863DD2D-7D1C-47E4-B247-36811D22CC47}" srcId="{6D7FBEDB-C8D5-4DA1-8696-95F5D97D2AB8}" destId="{1992DB6F-547E-478C-AF14-764E341B17DC}" srcOrd="0" destOrd="0" parTransId="{BD0CCA15-2C33-4A4C-A9B5-279D33121ED6}" sibTransId="{3F5B91A5-F248-4687-8763-B59119185436}"/>
    <dgm:cxn modelId="{BB38113F-1B51-44D4-AF3E-DAEF649922FA}" srcId="{C92E6E2E-82A0-411E-A196-996DDA8487E1}" destId="{C3695510-C591-4300-B9F3-4307F6DB25F5}" srcOrd="0" destOrd="0" parTransId="{3CC4F420-206C-4C97-8B8F-48EE0373CD1D}" sibTransId="{CD8A87C4-927B-40A8-97B1-A080622CCD77}"/>
    <dgm:cxn modelId="{0CA72D4B-B355-416D-8543-233FF86DD13D}" type="presOf" srcId="{806F4A78-ED81-4D45-B93B-44B4C46BC07F}" destId="{96904DFC-5294-4650-BB51-21C1C0FD021E}" srcOrd="0" destOrd="0" presId="urn:microsoft.com/office/officeart/2005/8/layout/hierarchy1"/>
    <dgm:cxn modelId="{D4724AC4-F73B-4479-9DFC-C62885054776}" type="presOf" srcId="{B59FC4EA-875C-4CEF-B932-5464964C97D3}" destId="{28F5D331-BF29-42F6-A5BA-BD55D7A35530}" srcOrd="0" destOrd="0" presId="urn:microsoft.com/office/officeart/2005/8/layout/hierarchy1"/>
    <dgm:cxn modelId="{25C1879D-C15D-43A1-A4A7-8D91474CB481}" type="presOf" srcId="{C92E6E2E-82A0-411E-A196-996DDA8487E1}" destId="{0C148338-D3F4-4439-BDEE-F07324E9E3B0}" srcOrd="0" destOrd="0" presId="urn:microsoft.com/office/officeart/2005/8/layout/hierarchy1"/>
    <dgm:cxn modelId="{17E91D2D-500F-49A6-AAF8-26FE7373FD88}" srcId="{B0B62A84-8DA7-4173-9A06-8DAFB6D80DE4}" destId="{AD3D371B-7140-482F-8EA0-2195B05BA559}" srcOrd="0" destOrd="0" parTransId="{C60D8D24-D833-4E22-BF65-22EED4404953}" sibTransId="{21D19112-E829-4B9E-A067-1A3CA949E09E}"/>
    <dgm:cxn modelId="{063174B6-4AB0-431C-AAC0-FBB3D9F97211}" type="presOf" srcId="{0DD8C2D4-2A59-4357-844B-6396925A5773}" destId="{1526DAB4-768A-40C4-B89C-DC18E4BD154B}" srcOrd="0" destOrd="0" presId="urn:microsoft.com/office/officeart/2005/8/layout/hierarchy1"/>
    <dgm:cxn modelId="{86148CC0-6D65-4BF3-97D6-52D1041C9CE7}" type="presOf" srcId="{FA259E89-03C1-457F-9547-60941AA33B24}" destId="{BD57B7A0-5FA7-4D98-AE70-C1371FBF0F94}" srcOrd="0" destOrd="0" presId="urn:microsoft.com/office/officeart/2005/8/layout/hierarchy1"/>
    <dgm:cxn modelId="{9DA771A9-E4D6-4FF8-879A-FD2522728363}" srcId="{C3695510-C591-4300-B9F3-4307F6DB25F5}" destId="{6D7FBEDB-C8D5-4DA1-8696-95F5D97D2AB8}" srcOrd="1" destOrd="0" parTransId="{FA259E89-03C1-457F-9547-60941AA33B24}" sibTransId="{51F09959-1BEB-47E3-B4A0-083551E8CE40}"/>
    <dgm:cxn modelId="{D187C701-0482-4ED5-9994-7DD3A289F480}" type="presOf" srcId="{C60D8D24-D833-4E22-BF65-22EED4404953}" destId="{8C8A1E35-CA2A-4F55-9722-28B2B38B7A74}" srcOrd="0" destOrd="0" presId="urn:microsoft.com/office/officeart/2005/8/layout/hierarchy1"/>
    <dgm:cxn modelId="{54AE5F26-87C4-4FB2-A2AD-8EFCEFE59472}" srcId="{C3695510-C591-4300-B9F3-4307F6DB25F5}" destId="{B59FC4EA-875C-4CEF-B932-5464964C97D3}" srcOrd="0" destOrd="0" parTransId="{467786F9-9A18-4C48-88B2-6CB21917504E}" sibTransId="{CC94C0C8-EC91-4821-B2F6-2DE8AE8DCAE9}"/>
    <dgm:cxn modelId="{80F0FC41-8760-4C45-86BD-5463E6FA685B}" type="presOf" srcId="{83C23466-E013-4C93-BF60-51B201061848}" destId="{56E8A176-35A9-4A16-ABC8-FE78993F71A9}" srcOrd="0" destOrd="0" presId="urn:microsoft.com/office/officeart/2005/8/layout/hierarchy1"/>
    <dgm:cxn modelId="{610F642B-778D-4CF3-B225-79E1FE65AD20}" type="presOf" srcId="{ECF114C3-0B2E-4E2E-8481-EB79396309E7}" destId="{8676B005-12C9-4342-BEA7-5B8EBA792854}" srcOrd="0" destOrd="0" presId="urn:microsoft.com/office/officeart/2005/8/layout/hierarchy1"/>
    <dgm:cxn modelId="{E17868F0-11D6-4E1E-B5AF-84C425003F6B}" type="presOf" srcId="{C3695510-C591-4300-B9F3-4307F6DB25F5}" destId="{07FFCA6C-4517-4709-A26C-E4CBE469B2EE}" srcOrd="0" destOrd="0" presId="urn:microsoft.com/office/officeart/2005/8/layout/hierarchy1"/>
    <dgm:cxn modelId="{121F5360-B145-4F63-8BC5-8FD7C2C77B88}" srcId="{B59FC4EA-875C-4CEF-B932-5464964C97D3}" destId="{ECF114C3-0B2E-4E2E-8481-EB79396309E7}" srcOrd="0" destOrd="0" parTransId="{5B9AE7AC-0C4A-4455-84E8-F0DE2343F7A0}" sibTransId="{CCE4C148-F186-4D20-8FDC-6E7C09153B22}"/>
    <dgm:cxn modelId="{5B30C48C-1B74-44DE-9DDB-74A76100C57D}" srcId="{B59FC4EA-875C-4CEF-B932-5464964C97D3}" destId="{FFE908EA-D9A0-4EDF-B341-B7983C2CA47B}" srcOrd="1" destOrd="0" parTransId="{5A36B032-9992-4C25-9547-786D7A4753C4}" sibTransId="{C4397D9F-9E77-49B8-88BD-AAFA17A16BFA}"/>
    <dgm:cxn modelId="{A323A02B-9775-40EA-AD5E-4968668EB81C}" type="presParOf" srcId="{0C148338-D3F4-4439-BDEE-F07324E9E3B0}" destId="{9F1FBEC6-DEBC-4B73-8D89-B8DE77FF2D2D}" srcOrd="0" destOrd="0" presId="urn:microsoft.com/office/officeart/2005/8/layout/hierarchy1"/>
    <dgm:cxn modelId="{876DDE9C-7FA4-49E1-8ADE-2D053231CB35}" type="presParOf" srcId="{9F1FBEC6-DEBC-4B73-8D89-B8DE77FF2D2D}" destId="{81D3EDC4-36D9-4D3D-A372-4C66A7C6DD63}" srcOrd="0" destOrd="0" presId="urn:microsoft.com/office/officeart/2005/8/layout/hierarchy1"/>
    <dgm:cxn modelId="{E9781A6A-0BBC-44B5-9554-4372D4AA8E72}" type="presParOf" srcId="{81D3EDC4-36D9-4D3D-A372-4C66A7C6DD63}" destId="{1E465DAF-3110-4FF1-AE2D-942B5A7A3B4E}" srcOrd="0" destOrd="0" presId="urn:microsoft.com/office/officeart/2005/8/layout/hierarchy1"/>
    <dgm:cxn modelId="{242AEECE-57B0-459E-9178-09DE7070571E}" type="presParOf" srcId="{81D3EDC4-36D9-4D3D-A372-4C66A7C6DD63}" destId="{07FFCA6C-4517-4709-A26C-E4CBE469B2EE}" srcOrd="1" destOrd="0" presId="urn:microsoft.com/office/officeart/2005/8/layout/hierarchy1"/>
    <dgm:cxn modelId="{6C20B691-7569-4548-A4F2-DBEF05F66659}" type="presParOf" srcId="{9F1FBEC6-DEBC-4B73-8D89-B8DE77FF2D2D}" destId="{43C3C302-AFFE-44FB-A932-50C2B9164CD0}" srcOrd="1" destOrd="0" presId="urn:microsoft.com/office/officeart/2005/8/layout/hierarchy1"/>
    <dgm:cxn modelId="{E1D8689F-808B-45C6-8163-35BF4802B992}" type="presParOf" srcId="{43C3C302-AFFE-44FB-A932-50C2B9164CD0}" destId="{2832ACEB-631F-4A0E-AA0C-7EEEBDAAD532}" srcOrd="0" destOrd="0" presId="urn:microsoft.com/office/officeart/2005/8/layout/hierarchy1"/>
    <dgm:cxn modelId="{8A59DF73-1353-4F7E-AAF6-EE4FC6C6111F}" type="presParOf" srcId="{43C3C302-AFFE-44FB-A932-50C2B9164CD0}" destId="{4C12705A-A7E4-4823-97C8-2A138101C9C4}" srcOrd="1" destOrd="0" presId="urn:microsoft.com/office/officeart/2005/8/layout/hierarchy1"/>
    <dgm:cxn modelId="{14D939DA-37DF-450F-990B-0275131CCDDF}" type="presParOf" srcId="{4C12705A-A7E4-4823-97C8-2A138101C9C4}" destId="{0F00A1C6-C5ED-4964-8C63-45C7990525CE}" srcOrd="0" destOrd="0" presId="urn:microsoft.com/office/officeart/2005/8/layout/hierarchy1"/>
    <dgm:cxn modelId="{92A59141-8D56-410B-B490-DDF07D6EBE1E}" type="presParOf" srcId="{0F00A1C6-C5ED-4964-8C63-45C7990525CE}" destId="{9CD60D75-0C94-4A33-8505-6CF5BC50C560}" srcOrd="0" destOrd="0" presId="urn:microsoft.com/office/officeart/2005/8/layout/hierarchy1"/>
    <dgm:cxn modelId="{7B5D7158-CE21-423C-815B-4A2FFDB9A13B}" type="presParOf" srcId="{0F00A1C6-C5ED-4964-8C63-45C7990525CE}" destId="{28F5D331-BF29-42F6-A5BA-BD55D7A35530}" srcOrd="1" destOrd="0" presId="urn:microsoft.com/office/officeart/2005/8/layout/hierarchy1"/>
    <dgm:cxn modelId="{58F3522B-7506-4584-8C54-C0E5A1251E14}" type="presParOf" srcId="{4C12705A-A7E4-4823-97C8-2A138101C9C4}" destId="{881D4F8E-D65C-404D-9A14-84A390B7277B}" srcOrd="1" destOrd="0" presId="urn:microsoft.com/office/officeart/2005/8/layout/hierarchy1"/>
    <dgm:cxn modelId="{F74851C1-954E-4C2F-8D66-C7375D8FBA93}" type="presParOf" srcId="{881D4F8E-D65C-404D-9A14-84A390B7277B}" destId="{F51AC655-FBDE-49B2-A868-47F64D143211}" srcOrd="0" destOrd="0" presId="urn:microsoft.com/office/officeart/2005/8/layout/hierarchy1"/>
    <dgm:cxn modelId="{5C862F28-6D96-4997-8A23-6F23D69BBF7A}" type="presParOf" srcId="{881D4F8E-D65C-404D-9A14-84A390B7277B}" destId="{2B4AA51F-961D-4157-ADB2-8A06EF9999B0}" srcOrd="1" destOrd="0" presId="urn:microsoft.com/office/officeart/2005/8/layout/hierarchy1"/>
    <dgm:cxn modelId="{6E447A01-D667-4F62-B962-0CF42E4AF039}" type="presParOf" srcId="{2B4AA51F-961D-4157-ADB2-8A06EF9999B0}" destId="{A68CD783-2E6A-40C3-B977-2660BE556BD6}" srcOrd="0" destOrd="0" presId="urn:microsoft.com/office/officeart/2005/8/layout/hierarchy1"/>
    <dgm:cxn modelId="{AD4E56AF-D4FE-4576-BAEF-5B4A0865F2E3}" type="presParOf" srcId="{A68CD783-2E6A-40C3-B977-2660BE556BD6}" destId="{30EDD2E1-A61D-469D-B705-E28E4C7D5EE4}" srcOrd="0" destOrd="0" presId="urn:microsoft.com/office/officeart/2005/8/layout/hierarchy1"/>
    <dgm:cxn modelId="{564CDBA7-3997-44F5-AFF7-8042926F39F3}" type="presParOf" srcId="{A68CD783-2E6A-40C3-B977-2660BE556BD6}" destId="{8676B005-12C9-4342-BEA7-5B8EBA792854}" srcOrd="1" destOrd="0" presId="urn:microsoft.com/office/officeart/2005/8/layout/hierarchy1"/>
    <dgm:cxn modelId="{27257B2D-E0C4-47E7-8B1E-2469F0BC87A7}" type="presParOf" srcId="{2B4AA51F-961D-4157-ADB2-8A06EF9999B0}" destId="{B4D86ABD-EA6A-451A-8A2D-88954CD36D8D}" srcOrd="1" destOrd="0" presId="urn:microsoft.com/office/officeart/2005/8/layout/hierarchy1"/>
    <dgm:cxn modelId="{34F1FE39-F5B7-4E1B-A7D4-06916A493F80}" type="presParOf" srcId="{881D4F8E-D65C-404D-9A14-84A390B7277B}" destId="{6EEDA480-ABD3-4EED-B2A4-C20AEA795884}" srcOrd="2" destOrd="0" presId="urn:microsoft.com/office/officeart/2005/8/layout/hierarchy1"/>
    <dgm:cxn modelId="{E5DD96A8-9DFF-40B2-B899-5173F7D8E1FB}" type="presParOf" srcId="{881D4F8E-D65C-404D-9A14-84A390B7277B}" destId="{C3044C4E-15D7-4518-A83C-8FF51F79A34C}" srcOrd="3" destOrd="0" presId="urn:microsoft.com/office/officeart/2005/8/layout/hierarchy1"/>
    <dgm:cxn modelId="{2321F529-A482-459E-95BB-545077FD0FA1}" type="presParOf" srcId="{C3044C4E-15D7-4518-A83C-8FF51F79A34C}" destId="{94C111ED-FB56-4FC3-896B-F5CCD9DE1407}" srcOrd="0" destOrd="0" presId="urn:microsoft.com/office/officeart/2005/8/layout/hierarchy1"/>
    <dgm:cxn modelId="{3D7994E8-D1A1-43B9-BBD4-7AA3525F3301}" type="presParOf" srcId="{94C111ED-FB56-4FC3-896B-F5CCD9DE1407}" destId="{70A09098-18F8-4F36-9ABA-643895EFB5AC}" srcOrd="0" destOrd="0" presId="urn:microsoft.com/office/officeart/2005/8/layout/hierarchy1"/>
    <dgm:cxn modelId="{100F80BC-3551-4D77-BA66-A022D668AE6A}" type="presParOf" srcId="{94C111ED-FB56-4FC3-896B-F5CCD9DE1407}" destId="{CD4A59F2-C21E-4B1B-90D4-B98FE2E58F5E}" srcOrd="1" destOrd="0" presId="urn:microsoft.com/office/officeart/2005/8/layout/hierarchy1"/>
    <dgm:cxn modelId="{974D5E57-8481-4A2A-8C1E-FAD77D9F5C3A}" type="presParOf" srcId="{C3044C4E-15D7-4518-A83C-8FF51F79A34C}" destId="{B49AD4B7-E498-491A-9A48-106425BD05DD}" srcOrd="1" destOrd="0" presId="urn:microsoft.com/office/officeart/2005/8/layout/hierarchy1"/>
    <dgm:cxn modelId="{5E92741D-29DC-47A7-8B62-D3CD10A7A68C}" type="presParOf" srcId="{43C3C302-AFFE-44FB-A932-50C2B9164CD0}" destId="{BD57B7A0-5FA7-4D98-AE70-C1371FBF0F94}" srcOrd="2" destOrd="0" presId="urn:microsoft.com/office/officeart/2005/8/layout/hierarchy1"/>
    <dgm:cxn modelId="{7EBD83D3-4816-44AC-A9D5-14560E3FA574}" type="presParOf" srcId="{43C3C302-AFFE-44FB-A932-50C2B9164CD0}" destId="{12CF7648-28A8-4F58-A0F8-C1980E1828EF}" srcOrd="3" destOrd="0" presId="urn:microsoft.com/office/officeart/2005/8/layout/hierarchy1"/>
    <dgm:cxn modelId="{FB9B9B1D-4FB3-46A1-8CF9-576680B8ADF4}" type="presParOf" srcId="{12CF7648-28A8-4F58-A0F8-C1980E1828EF}" destId="{3A246BF7-FBC7-4BC9-932A-F9C29E38B9D1}" srcOrd="0" destOrd="0" presId="urn:microsoft.com/office/officeart/2005/8/layout/hierarchy1"/>
    <dgm:cxn modelId="{EAC01B16-6191-4F6F-BDFD-53325FC1CBC8}" type="presParOf" srcId="{3A246BF7-FBC7-4BC9-932A-F9C29E38B9D1}" destId="{74582262-542E-4944-8193-4EA76EA641EA}" srcOrd="0" destOrd="0" presId="urn:microsoft.com/office/officeart/2005/8/layout/hierarchy1"/>
    <dgm:cxn modelId="{C564898F-5B0D-441E-A613-E724081EE095}" type="presParOf" srcId="{3A246BF7-FBC7-4BC9-932A-F9C29E38B9D1}" destId="{EC7B2D2C-A7D0-4774-AE9E-BAA71D3B43E9}" srcOrd="1" destOrd="0" presId="urn:microsoft.com/office/officeart/2005/8/layout/hierarchy1"/>
    <dgm:cxn modelId="{728BF628-49A0-4A83-BC89-0F5D68463485}" type="presParOf" srcId="{12CF7648-28A8-4F58-A0F8-C1980E1828EF}" destId="{36A7A7A4-F201-480B-AD4B-5496DA540437}" srcOrd="1" destOrd="0" presId="urn:microsoft.com/office/officeart/2005/8/layout/hierarchy1"/>
    <dgm:cxn modelId="{F1225AF9-8B0C-48F1-972E-1BF9DDD6F326}" type="presParOf" srcId="{36A7A7A4-F201-480B-AD4B-5496DA540437}" destId="{EDEFECD2-9CBC-41AE-A6E7-95527E75A561}" srcOrd="0" destOrd="0" presId="urn:microsoft.com/office/officeart/2005/8/layout/hierarchy1"/>
    <dgm:cxn modelId="{2D53F37A-C169-4051-9313-9F85543604A0}" type="presParOf" srcId="{36A7A7A4-F201-480B-AD4B-5496DA540437}" destId="{073B9467-87EA-4587-BAA7-56D547AA196E}" srcOrd="1" destOrd="0" presId="urn:microsoft.com/office/officeart/2005/8/layout/hierarchy1"/>
    <dgm:cxn modelId="{FAF274B2-DA4E-4285-85B2-4857C0F95DC6}" type="presParOf" srcId="{073B9467-87EA-4587-BAA7-56D547AA196E}" destId="{02C1369F-E245-45FD-8FC0-F530C22B23E8}" srcOrd="0" destOrd="0" presId="urn:microsoft.com/office/officeart/2005/8/layout/hierarchy1"/>
    <dgm:cxn modelId="{9330EF3A-D3A4-45B1-94C8-916EB415F9AC}" type="presParOf" srcId="{02C1369F-E245-45FD-8FC0-F530C22B23E8}" destId="{3AA549DF-2E91-47A4-AF91-6CCBB586042A}" srcOrd="0" destOrd="0" presId="urn:microsoft.com/office/officeart/2005/8/layout/hierarchy1"/>
    <dgm:cxn modelId="{99F234B8-3B9A-43C6-9191-EEF38B865FA5}" type="presParOf" srcId="{02C1369F-E245-45FD-8FC0-F530C22B23E8}" destId="{811D1993-110A-4518-B883-3EAB5E048D03}" srcOrd="1" destOrd="0" presId="urn:microsoft.com/office/officeart/2005/8/layout/hierarchy1"/>
    <dgm:cxn modelId="{1D4A7160-593B-46AF-8B55-C57742E02124}" type="presParOf" srcId="{073B9467-87EA-4587-BAA7-56D547AA196E}" destId="{FD531DD1-2A10-4DEC-90C0-D1CBE7D64891}" srcOrd="1" destOrd="0" presId="urn:microsoft.com/office/officeart/2005/8/layout/hierarchy1"/>
    <dgm:cxn modelId="{16103C12-ACD1-4E6E-B354-1744E5408C84}" type="presParOf" srcId="{36A7A7A4-F201-480B-AD4B-5496DA540437}" destId="{56E8A176-35A9-4A16-ABC8-FE78993F71A9}" srcOrd="2" destOrd="0" presId="urn:microsoft.com/office/officeart/2005/8/layout/hierarchy1"/>
    <dgm:cxn modelId="{1C7321A5-C24C-40DD-9079-6EE4507987C0}" type="presParOf" srcId="{36A7A7A4-F201-480B-AD4B-5496DA540437}" destId="{F55A0378-640C-4594-8D77-A1E50502CF90}" srcOrd="3" destOrd="0" presId="urn:microsoft.com/office/officeart/2005/8/layout/hierarchy1"/>
    <dgm:cxn modelId="{10C0830F-5F02-4D21-B5AC-8649C471E3E7}" type="presParOf" srcId="{F55A0378-640C-4594-8D77-A1E50502CF90}" destId="{4FACBB3C-1E50-4849-BF4F-8883C536680E}" srcOrd="0" destOrd="0" presId="urn:microsoft.com/office/officeart/2005/8/layout/hierarchy1"/>
    <dgm:cxn modelId="{22EF78F0-7B7F-462C-BD6B-1CE445A70AA3}" type="presParOf" srcId="{4FACBB3C-1E50-4849-BF4F-8883C536680E}" destId="{5205C8BF-ECCA-4E2E-AAB9-8F8789135CDF}" srcOrd="0" destOrd="0" presId="urn:microsoft.com/office/officeart/2005/8/layout/hierarchy1"/>
    <dgm:cxn modelId="{88926697-0207-437D-8E43-F01E19BE2209}" type="presParOf" srcId="{4FACBB3C-1E50-4849-BF4F-8883C536680E}" destId="{7CB1EA05-1D0F-4AC0-9C11-C425C2DB64E5}" srcOrd="1" destOrd="0" presId="urn:microsoft.com/office/officeart/2005/8/layout/hierarchy1"/>
    <dgm:cxn modelId="{D3E92BB6-2CD5-4E3E-93AC-10CC35BC67F4}" type="presParOf" srcId="{F55A0378-640C-4594-8D77-A1E50502CF90}" destId="{A8F96109-49B4-41DA-BC9B-18F006762113}" srcOrd="1" destOrd="0" presId="urn:microsoft.com/office/officeart/2005/8/layout/hierarchy1"/>
    <dgm:cxn modelId="{860F867C-4AF3-4873-A628-C952D4B02A26}" type="presParOf" srcId="{A8F96109-49B4-41DA-BC9B-18F006762113}" destId="{8C8A1E35-CA2A-4F55-9722-28B2B38B7A74}" srcOrd="0" destOrd="0" presId="urn:microsoft.com/office/officeart/2005/8/layout/hierarchy1"/>
    <dgm:cxn modelId="{C78F026C-98D1-42E1-9181-A873D9A31101}" type="presParOf" srcId="{A8F96109-49B4-41DA-BC9B-18F006762113}" destId="{C570B556-E033-4BB4-83F0-035CAFBBB4EF}" srcOrd="1" destOrd="0" presId="urn:microsoft.com/office/officeart/2005/8/layout/hierarchy1"/>
    <dgm:cxn modelId="{CBA7AF72-DDB3-4BC8-8844-2D9169583C84}" type="presParOf" srcId="{C570B556-E033-4BB4-83F0-035CAFBBB4EF}" destId="{7F6B30F6-72BD-4F74-BE60-43995DCC676E}" srcOrd="0" destOrd="0" presId="urn:microsoft.com/office/officeart/2005/8/layout/hierarchy1"/>
    <dgm:cxn modelId="{D97C3289-3EDE-45D7-A772-8CF7EE1D2A9A}" type="presParOf" srcId="{7F6B30F6-72BD-4F74-BE60-43995DCC676E}" destId="{875FD8F6-4E9E-4D62-AB60-C2DB7312C968}" srcOrd="0" destOrd="0" presId="urn:microsoft.com/office/officeart/2005/8/layout/hierarchy1"/>
    <dgm:cxn modelId="{D4BF1CAD-EDC4-4F30-AD44-52E2FDDB6F1B}" type="presParOf" srcId="{7F6B30F6-72BD-4F74-BE60-43995DCC676E}" destId="{015EC48C-47AA-4540-8CD5-D300D708CFBB}" srcOrd="1" destOrd="0" presId="urn:microsoft.com/office/officeart/2005/8/layout/hierarchy1"/>
    <dgm:cxn modelId="{683DEC41-8F11-4D7F-A841-75989B226ACA}" type="presParOf" srcId="{C570B556-E033-4BB4-83F0-035CAFBBB4EF}" destId="{5A5C3E3C-5D86-4A47-8CEF-A3D9226340ED}" srcOrd="1" destOrd="0" presId="urn:microsoft.com/office/officeart/2005/8/layout/hierarchy1"/>
    <dgm:cxn modelId="{A6856E04-684A-4CCF-A191-DB72E2CA3A99}" type="presParOf" srcId="{A8F96109-49B4-41DA-BC9B-18F006762113}" destId="{1526DAB4-768A-40C4-B89C-DC18E4BD154B}" srcOrd="2" destOrd="0" presId="urn:microsoft.com/office/officeart/2005/8/layout/hierarchy1"/>
    <dgm:cxn modelId="{A76A9FDF-7C53-4166-8126-19AF2A25F158}" type="presParOf" srcId="{A8F96109-49B4-41DA-BC9B-18F006762113}" destId="{62725B55-33CC-440F-B58E-162DDA62599A}" srcOrd="3" destOrd="0" presId="urn:microsoft.com/office/officeart/2005/8/layout/hierarchy1"/>
    <dgm:cxn modelId="{15F592F1-D698-4D8D-B7AE-5CA4D1D198EF}" type="presParOf" srcId="{62725B55-33CC-440F-B58E-162DDA62599A}" destId="{7FF43A06-89B1-4E90-8F11-B5DAD874E118}" srcOrd="0" destOrd="0" presId="urn:microsoft.com/office/officeart/2005/8/layout/hierarchy1"/>
    <dgm:cxn modelId="{0176DEF1-FC37-4C72-80DF-6E976686CF9B}" type="presParOf" srcId="{7FF43A06-89B1-4E90-8F11-B5DAD874E118}" destId="{819A5D89-031F-4870-9B09-F869497CC1B9}" srcOrd="0" destOrd="0" presId="urn:microsoft.com/office/officeart/2005/8/layout/hierarchy1"/>
    <dgm:cxn modelId="{4ABAB5D8-3381-4C39-BC2C-7A656F5008EA}" type="presParOf" srcId="{7FF43A06-89B1-4E90-8F11-B5DAD874E118}" destId="{96904DFC-5294-4650-BB51-21C1C0FD021E}" srcOrd="1" destOrd="0" presId="urn:microsoft.com/office/officeart/2005/8/layout/hierarchy1"/>
    <dgm:cxn modelId="{2F7D9E87-3F85-4ABD-9F95-4841BDEE159F}" type="presParOf" srcId="{62725B55-33CC-440F-B58E-162DDA62599A}" destId="{6543D806-0662-4C43-9CF4-9301C911B81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E9E41A-9BDF-4019-9DE0-D10CC06B0A3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9817030-1E27-4086-B141-F2648873C2F6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মধ্যমেয়াদী </a:t>
          </a:r>
          <a:r>
            <a:rPr lang="en-US" sz="3200" b="1" dirty="0" err="1">
              <a:latin typeface="NikoshBAN" panose="02000000000000000000" pitchFamily="2" charset="0"/>
              <a:cs typeface="NikoshBAN" panose="02000000000000000000" pitchFamily="2" charset="0"/>
            </a:rPr>
            <a:t>অর্থায়</a:t>
          </a:r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নের ব্যয়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4834CC0-2EE9-4D32-970C-FBC041DE98A1}" type="parTrans" cxnId="{AF3A235B-DD47-4E05-BDD6-14D6FA913888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4A9BC66-19AE-442F-B4C7-CD1B7D900647}" type="sibTrans" cxnId="{AF3A235B-DD47-4E05-BDD6-14D6FA913888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9891FB3-A107-4687-A2B3-C8538989E4BE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পরোক্ষ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06F2654-55F9-428A-884B-9D29EE7FB404}" type="parTrans" cxnId="{1C2F7038-5935-4E2D-8287-7D7CCF6EC557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5BBA65D-42D1-4B1C-88CD-4379EE7CCC73}" type="sibTrans" cxnId="{1C2F7038-5935-4E2D-8287-7D7CCF6EC557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FEADD86-C216-471A-A5BC-7505F1CF01DA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কিস্তির টাকা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7E7BDFA-F85D-409C-B612-A28C385BAD46}" type="parTrans" cxnId="{417E45BE-ACD6-43CF-B3F2-0E41921D6AB6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BE3EA68-4551-4FB0-9F65-3604EEC4E529}" type="sibTrans" cxnId="{417E45BE-ACD6-43CF-B3F2-0E41921D6AB6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D94C779-EBBC-4613-8CBB-C01DC22195A8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ভাড়া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300254C-2AA7-407E-9A85-2D320AAEEADA}" type="parTrans" cxnId="{BF92B54E-02B6-4A37-AC8D-6A7FE77DB5CF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89A9480-2959-401D-8C0C-A92CB379072B}" type="sibTrans" cxnId="{BF92B54E-02B6-4A37-AC8D-6A7FE77DB5CF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2E1CC708-66EC-43C7-BBFA-F50589FC16F4}">
      <dgm:prSet phldrT="[Text]"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লিজিং রেন্ট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F10652A-10E1-4BA6-928E-725C7DE5D7C7}" type="parTrans" cxnId="{4CC889B0-6FAE-4D9B-BABD-DFC655D19022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99DF59A-5F26-4F70-B926-CC37D0074181}" type="sibTrans" cxnId="{4CC889B0-6FAE-4D9B-BABD-DFC655D19022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3C303A4-ECEF-4833-A53B-8E1AB2D7B5EF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প্রত্যক্ষ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0066934-AAFE-4062-A219-44ED4BAE4B1D}" type="parTrans" cxnId="{050CD018-7F44-4806-9E45-7DF325F2DE93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15FE315-D068-4E92-A4DC-717C78D82513}" type="sibTrans" cxnId="{050CD018-7F44-4806-9E45-7DF325F2DE93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C14DF28-CEC9-4935-B3B5-43CBFCBE607A}">
      <dgm:prSet custT="1"/>
      <dgm:spPr/>
      <dgm:t>
        <a:bodyPr/>
        <a:lstStyle/>
        <a:p>
          <a:r>
            <a:rPr lang="bn-IN" sz="3200" b="1" dirty="0">
              <a:latin typeface="NikoshBAN" panose="02000000000000000000" pitchFamily="2" charset="0"/>
              <a:cs typeface="NikoshBAN" panose="02000000000000000000" pitchFamily="2" charset="0"/>
            </a:rPr>
            <a:t>ব্যাংকের সুদ</a:t>
          </a:r>
          <a:endParaRPr lang="en-US" sz="3200" b="1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2FAF917-1FBC-4735-8A34-D14392205BB0}" type="parTrans" cxnId="{4A44A671-638A-4A26-AA04-77CCF85D9A41}">
      <dgm:prSet/>
      <dgm:spPr/>
      <dgm:t>
        <a:bodyPr/>
        <a:lstStyle/>
        <a:p>
          <a:endParaRPr lang="en-US" sz="3200" b="1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85D24D2-EAB7-411C-AA2A-BF6D71DA0DAE}" type="sibTrans" cxnId="{4A44A671-638A-4A26-AA04-77CCF85D9A41}">
      <dgm:prSet/>
      <dgm:spPr/>
      <dgm:t>
        <a:bodyPr/>
        <a:lstStyle/>
        <a:p>
          <a:endParaRPr lang="en-US" sz="280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98D036D-AD12-48D9-9757-7CD33F56E947}" type="pres">
      <dgm:prSet presAssocID="{67E9E41A-9BDF-4019-9DE0-D10CC06B0A3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61CF32D-D6A1-4F83-AF09-21C7B227B050}" type="pres">
      <dgm:prSet presAssocID="{89817030-1E27-4086-B141-F2648873C2F6}" presName="hierRoot1" presStyleCnt="0"/>
      <dgm:spPr/>
    </dgm:pt>
    <dgm:pt modelId="{1A58FF55-9FC8-4BCF-85DB-54D6A867D061}" type="pres">
      <dgm:prSet presAssocID="{89817030-1E27-4086-B141-F2648873C2F6}" presName="composite" presStyleCnt="0"/>
      <dgm:spPr/>
    </dgm:pt>
    <dgm:pt modelId="{0D2BAD40-6F96-40B8-9683-737A23C9FBC1}" type="pres">
      <dgm:prSet presAssocID="{89817030-1E27-4086-B141-F2648873C2F6}" presName="background" presStyleLbl="node0" presStyleIdx="0" presStyleCnt="1"/>
      <dgm:spPr/>
    </dgm:pt>
    <dgm:pt modelId="{55963825-3719-4810-94ED-8B99A9E6242B}" type="pres">
      <dgm:prSet presAssocID="{89817030-1E27-4086-B141-F2648873C2F6}" presName="text" presStyleLbl="fgAcc0" presStyleIdx="0" presStyleCnt="1" custScaleY="636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DB06A7-BC82-4798-80A1-87A1708275FE}" type="pres">
      <dgm:prSet presAssocID="{89817030-1E27-4086-B141-F2648873C2F6}" presName="hierChild2" presStyleCnt="0"/>
      <dgm:spPr/>
    </dgm:pt>
    <dgm:pt modelId="{D8341753-2A91-451C-AF58-92C9881652EC}" type="pres">
      <dgm:prSet presAssocID="{30066934-AAFE-4062-A219-44ED4BAE4B1D}" presName="Name10" presStyleLbl="parChTrans1D2" presStyleIdx="0" presStyleCnt="3"/>
      <dgm:spPr/>
      <dgm:t>
        <a:bodyPr/>
        <a:lstStyle/>
        <a:p>
          <a:endParaRPr lang="en-US"/>
        </a:p>
      </dgm:t>
    </dgm:pt>
    <dgm:pt modelId="{6D50CC03-AA07-4F46-8B04-AEF25319BBD5}" type="pres">
      <dgm:prSet presAssocID="{E3C303A4-ECEF-4833-A53B-8E1AB2D7B5EF}" presName="hierRoot2" presStyleCnt="0"/>
      <dgm:spPr/>
    </dgm:pt>
    <dgm:pt modelId="{3072C45A-92B4-45F5-96B4-5A22D3BB0C7E}" type="pres">
      <dgm:prSet presAssocID="{E3C303A4-ECEF-4833-A53B-8E1AB2D7B5EF}" presName="composite2" presStyleCnt="0"/>
      <dgm:spPr/>
    </dgm:pt>
    <dgm:pt modelId="{9E455DC6-0265-4F18-972D-43F65DB79C81}" type="pres">
      <dgm:prSet presAssocID="{E3C303A4-ECEF-4833-A53B-8E1AB2D7B5EF}" presName="background2" presStyleLbl="node2" presStyleIdx="0" presStyleCnt="3"/>
      <dgm:spPr/>
    </dgm:pt>
    <dgm:pt modelId="{80D2681D-E55A-4AEB-9B0C-77EE32AAA194}" type="pres">
      <dgm:prSet presAssocID="{E3C303A4-ECEF-4833-A53B-8E1AB2D7B5EF}" presName="text2" presStyleLbl="fgAcc2" presStyleIdx="0" presStyleCnt="3" custScaleX="71513" custScaleY="617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AFDA551-F749-4DB8-836C-38C21751C440}" type="pres">
      <dgm:prSet presAssocID="{E3C303A4-ECEF-4833-A53B-8E1AB2D7B5EF}" presName="hierChild3" presStyleCnt="0"/>
      <dgm:spPr/>
    </dgm:pt>
    <dgm:pt modelId="{EAE90EE5-B999-42A5-8AE9-BC4366DF70D4}" type="pres">
      <dgm:prSet presAssocID="{92FAF917-1FBC-4735-8A34-D14392205BB0}" presName="Name17" presStyleLbl="parChTrans1D3" presStyleIdx="0" presStyleCnt="3"/>
      <dgm:spPr/>
      <dgm:t>
        <a:bodyPr/>
        <a:lstStyle/>
        <a:p>
          <a:endParaRPr lang="en-US"/>
        </a:p>
      </dgm:t>
    </dgm:pt>
    <dgm:pt modelId="{C286E1AB-5796-40CF-957B-CA2302D256C2}" type="pres">
      <dgm:prSet presAssocID="{4C14DF28-CEC9-4935-B3B5-43CBFCBE607A}" presName="hierRoot3" presStyleCnt="0"/>
      <dgm:spPr/>
    </dgm:pt>
    <dgm:pt modelId="{C6907AA4-6432-4CB3-A8E1-9A81FEFAA3E0}" type="pres">
      <dgm:prSet presAssocID="{4C14DF28-CEC9-4935-B3B5-43CBFCBE607A}" presName="composite3" presStyleCnt="0"/>
      <dgm:spPr/>
    </dgm:pt>
    <dgm:pt modelId="{BA4914E7-67B3-4016-9A1A-19D0F5747596}" type="pres">
      <dgm:prSet presAssocID="{4C14DF28-CEC9-4935-B3B5-43CBFCBE607A}" presName="background3" presStyleLbl="node3" presStyleIdx="0" presStyleCnt="3"/>
      <dgm:spPr/>
    </dgm:pt>
    <dgm:pt modelId="{36F490C6-75D9-4D6C-A2E6-5F6354FE9F05}" type="pres">
      <dgm:prSet presAssocID="{4C14DF28-CEC9-4935-B3B5-43CBFCBE607A}" presName="text3" presStyleLbl="fgAcc3" presStyleIdx="0" presStyleCnt="3" custScaleX="71513" custScaleY="617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C78718-4851-4501-AD4A-B06F9CE94276}" type="pres">
      <dgm:prSet presAssocID="{4C14DF28-CEC9-4935-B3B5-43CBFCBE607A}" presName="hierChild4" presStyleCnt="0"/>
      <dgm:spPr/>
    </dgm:pt>
    <dgm:pt modelId="{47C858AF-DC49-446B-9744-4CAA7561D919}" type="pres">
      <dgm:prSet presAssocID="{506F2654-55F9-428A-884B-9D29EE7FB404}" presName="Name10" presStyleLbl="parChTrans1D2" presStyleIdx="1" presStyleCnt="3"/>
      <dgm:spPr/>
      <dgm:t>
        <a:bodyPr/>
        <a:lstStyle/>
        <a:p>
          <a:endParaRPr lang="en-US"/>
        </a:p>
      </dgm:t>
    </dgm:pt>
    <dgm:pt modelId="{FC1F0C19-6BAE-40DE-B2C7-17287D9AAC52}" type="pres">
      <dgm:prSet presAssocID="{C9891FB3-A107-4687-A2B3-C8538989E4BE}" presName="hierRoot2" presStyleCnt="0"/>
      <dgm:spPr/>
    </dgm:pt>
    <dgm:pt modelId="{14D9DE9C-93BA-48F6-8B8A-9EC55EA6322F}" type="pres">
      <dgm:prSet presAssocID="{C9891FB3-A107-4687-A2B3-C8538989E4BE}" presName="composite2" presStyleCnt="0"/>
      <dgm:spPr/>
    </dgm:pt>
    <dgm:pt modelId="{29802E60-7214-480A-AC46-8F7FF03EA906}" type="pres">
      <dgm:prSet presAssocID="{C9891FB3-A107-4687-A2B3-C8538989E4BE}" presName="background2" presStyleLbl="node2" presStyleIdx="1" presStyleCnt="3"/>
      <dgm:spPr/>
    </dgm:pt>
    <dgm:pt modelId="{DE501202-E1CB-4486-B03C-1014C0A56225}" type="pres">
      <dgm:prSet presAssocID="{C9891FB3-A107-4687-A2B3-C8538989E4BE}" presName="text2" presStyleLbl="fgAcc2" presStyleIdx="1" presStyleCnt="3" custScaleX="71513" custScaleY="617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3B8824-32DE-4966-AD23-37259525D415}" type="pres">
      <dgm:prSet presAssocID="{C9891FB3-A107-4687-A2B3-C8538989E4BE}" presName="hierChild3" presStyleCnt="0"/>
      <dgm:spPr/>
    </dgm:pt>
    <dgm:pt modelId="{96A25ADF-91C7-4B36-BBD5-C4ED99C99EB7}" type="pres">
      <dgm:prSet presAssocID="{B7E7BDFA-F85D-409C-B612-A28C385BAD46}" presName="Name17" presStyleLbl="parChTrans1D3" presStyleIdx="1" presStyleCnt="3"/>
      <dgm:spPr/>
      <dgm:t>
        <a:bodyPr/>
        <a:lstStyle/>
        <a:p>
          <a:endParaRPr lang="en-US"/>
        </a:p>
      </dgm:t>
    </dgm:pt>
    <dgm:pt modelId="{F539F1E4-359D-4247-8DEA-199562359050}" type="pres">
      <dgm:prSet presAssocID="{2FEADD86-C216-471A-A5BC-7505F1CF01DA}" presName="hierRoot3" presStyleCnt="0"/>
      <dgm:spPr/>
    </dgm:pt>
    <dgm:pt modelId="{1E0BDF87-B759-4FA5-A535-4A764604F53C}" type="pres">
      <dgm:prSet presAssocID="{2FEADD86-C216-471A-A5BC-7505F1CF01DA}" presName="composite3" presStyleCnt="0"/>
      <dgm:spPr/>
    </dgm:pt>
    <dgm:pt modelId="{E3324541-08BB-4A8B-985B-9DBB690AD867}" type="pres">
      <dgm:prSet presAssocID="{2FEADD86-C216-471A-A5BC-7505F1CF01DA}" presName="background3" presStyleLbl="node3" presStyleIdx="1" presStyleCnt="3"/>
      <dgm:spPr/>
    </dgm:pt>
    <dgm:pt modelId="{F2E04B7E-DEF6-4862-8EC7-4E79AEFAF9D8}" type="pres">
      <dgm:prSet presAssocID="{2FEADD86-C216-471A-A5BC-7505F1CF01DA}" presName="text3" presStyleLbl="fgAcc3" presStyleIdx="1" presStyleCnt="3" custScaleX="71513" custScaleY="617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6115766-D7AE-4841-A47A-8128114DC0AE}" type="pres">
      <dgm:prSet presAssocID="{2FEADD86-C216-471A-A5BC-7505F1CF01DA}" presName="hierChild4" presStyleCnt="0"/>
      <dgm:spPr/>
    </dgm:pt>
    <dgm:pt modelId="{A5F4892B-9017-43F0-940B-2E3A673345BC}" type="pres">
      <dgm:prSet presAssocID="{A300254C-2AA7-407E-9A85-2D320AAEEADA}" presName="Name10" presStyleLbl="parChTrans1D2" presStyleIdx="2" presStyleCnt="3"/>
      <dgm:spPr/>
      <dgm:t>
        <a:bodyPr/>
        <a:lstStyle/>
        <a:p>
          <a:endParaRPr lang="en-US"/>
        </a:p>
      </dgm:t>
    </dgm:pt>
    <dgm:pt modelId="{FFEAEC79-D5CA-44BB-96D7-6FE02B6515E9}" type="pres">
      <dgm:prSet presAssocID="{2D94C779-EBBC-4613-8CBB-C01DC22195A8}" presName="hierRoot2" presStyleCnt="0"/>
      <dgm:spPr/>
    </dgm:pt>
    <dgm:pt modelId="{FD88AB9B-05F2-47F1-AA25-5AB6CD40E865}" type="pres">
      <dgm:prSet presAssocID="{2D94C779-EBBC-4613-8CBB-C01DC22195A8}" presName="composite2" presStyleCnt="0"/>
      <dgm:spPr/>
    </dgm:pt>
    <dgm:pt modelId="{2255775B-0E83-4150-AA27-F5BCF31411CC}" type="pres">
      <dgm:prSet presAssocID="{2D94C779-EBBC-4613-8CBB-C01DC22195A8}" presName="background2" presStyleLbl="node2" presStyleIdx="2" presStyleCnt="3"/>
      <dgm:spPr/>
    </dgm:pt>
    <dgm:pt modelId="{A87E1741-137A-412B-9D48-C36273BBE486}" type="pres">
      <dgm:prSet presAssocID="{2D94C779-EBBC-4613-8CBB-C01DC22195A8}" presName="text2" presStyleLbl="fgAcc2" presStyleIdx="2" presStyleCnt="3" custScaleX="71513" custScaleY="617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DB417C0-B942-4C20-8B90-73D4147A4ED6}" type="pres">
      <dgm:prSet presAssocID="{2D94C779-EBBC-4613-8CBB-C01DC22195A8}" presName="hierChild3" presStyleCnt="0"/>
      <dgm:spPr/>
    </dgm:pt>
    <dgm:pt modelId="{23E6827C-37E7-47F3-8157-23545F8362A0}" type="pres">
      <dgm:prSet presAssocID="{FF10652A-10E1-4BA6-928E-725C7DE5D7C7}" presName="Name17" presStyleLbl="parChTrans1D3" presStyleIdx="2" presStyleCnt="3"/>
      <dgm:spPr/>
      <dgm:t>
        <a:bodyPr/>
        <a:lstStyle/>
        <a:p>
          <a:endParaRPr lang="en-US"/>
        </a:p>
      </dgm:t>
    </dgm:pt>
    <dgm:pt modelId="{D251FB2A-71FA-4642-9CD7-78A190852C34}" type="pres">
      <dgm:prSet presAssocID="{2E1CC708-66EC-43C7-BBFA-F50589FC16F4}" presName="hierRoot3" presStyleCnt="0"/>
      <dgm:spPr/>
    </dgm:pt>
    <dgm:pt modelId="{295298F7-4FEB-4E4B-BBD2-949A90C0CC4A}" type="pres">
      <dgm:prSet presAssocID="{2E1CC708-66EC-43C7-BBFA-F50589FC16F4}" presName="composite3" presStyleCnt="0"/>
      <dgm:spPr/>
    </dgm:pt>
    <dgm:pt modelId="{02F1E793-2D2D-4974-A9CF-0B1D44CEDE10}" type="pres">
      <dgm:prSet presAssocID="{2E1CC708-66EC-43C7-BBFA-F50589FC16F4}" presName="background3" presStyleLbl="node3" presStyleIdx="2" presStyleCnt="3"/>
      <dgm:spPr/>
    </dgm:pt>
    <dgm:pt modelId="{185EC2F8-F52F-418C-91BE-D8DE15CF7FF0}" type="pres">
      <dgm:prSet presAssocID="{2E1CC708-66EC-43C7-BBFA-F50589FC16F4}" presName="text3" presStyleLbl="fgAcc3" presStyleIdx="2" presStyleCnt="3" custScaleX="71513" custScaleY="617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EAA1A89-A25B-44C6-B9AF-53C4F96453CA}" type="pres">
      <dgm:prSet presAssocID="{2E1CC708-66EC-43C7-BBFA-F50589FC16F4}" presName="hierChild4" presStyleCnt="0"/>
      <dgm:spPr/>
    </dgm:pt>
  </dgm:ptLst>
  <dgm:cxnLst>
    <dgm:cxn modelId="{A3B988C3-51C5-4BCC-B1D2-6812706B5DD9}" type="presOf" srcId="{A300254C-2AA7-407E-9A85-2D320AAEEADA}" destId="{A5F4892B-9017-43F0-940B-2E3A673345BC}" srcOrd="0" destOrd="0" presId="urn:microsoft.com/office/officeart/2005/8/layout/hierarchy1"/>
    <dgm:cxn modelId="{FFA3A929-4B64-44D4-A39C-00C75A3778FE}" type="presOf" srcId="{67E9E41A-9BDF-4019-9DE0-D10CC06B0A3D}" destId="{198D036D-AD12-48D9-9757-7CD33F56E947}" srcOrd="0" destOrd="0" presId="urn:microsoft.com/office/officeart/2005/8/layout/hierarchy1"/>
    <dgm:cxn modelId="{D2669B64-7624-4818-9A60-7B281863A41A}" type="presOf" srcId="{2E1CC708-66EC-43C7-BBFA-F50589FC16F4}" destId="{185EC2F8-F52F-418C-91BE-D8DE15CF7FF0}" srcOrd="0" destOrd="0" presId="urn:microsoft.com/office/officeart/2005/8/layout/hierarchy1"/>
    <dgm:cxn modelId="{D306AFB5-F6F4-4CCB-AF52-E40CE2C973AC}" type="presOf" srcId="{2FEADD86-C216-471A-A5BC-7505F1CF01DA}" destId="{F2E04B7E-DEF6-4862-8EC7-4E79AEFAF9D8}" srcOrd="0" destOrd="0" presId="urn:microsoft.com/office/officeart/2005/8/layout/hierarchy1"/>
    <dgm:cxn modelId="{168E68A1-2A24-455C-8DC2-BB37E3C9A58E}" type="presOf" srcId="{30066934-AAFE-4062-A219-44ED4BAE4B1D}" destId="{D8341753-2A91-451C-AF58-92C9881652EC}" srcOrd="0" destOrd="0" presId="urn:microsoft.com/office/officeart/2005/8/layout/hierarchy1"/>
    <dgm:cxn modelId="{AA3F8EC1-0D7B-474D-9C03-4233517D4C28}" type="presOf" srcId="{FF10652A-10E1-4BA6-928E-725C7DE5D7C7}" destId="{23E6827C-37E7-47F3-8157-23545F8362A0}" srcOrd="0" destOrd="0" presId="urn:microsoft.com/office/officeart/2005/8/layout/hierarchy1"/>
    <dgm:cxn modelId="{FB585B22-CB0D-451B-B1EB-F567837E6FC0}" type="presOf" srcId="{506F2654-55F9-428A-884B-9D29EE7FB404}" destId="{47C858AF-DC49-446B-9744-4CAA7561D919}" srcOrd="0" destOrd="0" presId="urn:microsoft.com/office/officeart/2005/8/layout/hierarchy1"/>
    <dgm:cxn modelId="{1597E6B5-9979-4652-8AA1-7293E84B0693}" type="presOf" srcId="{4C14DF28-CEC9-4935-B3B5-43CBFCBE607A}" destId="{36F490C6-75D9-4D6C-A2E6-5F6354FE9F05}" srcOrd="0" destOrd="0" presId="urn:microsoft.com/office/officeart/2005/8/layout/hierarchy1"/>
    <dgm:cxn modelId="{4531EC02-3FBD-41F5-8F7F-F48B48801CE0}" type="presOf" srcId="{92FAF917-1FBC-4735-8A34-D14392205BB0}" destId="{EAE90EE5-B999-42A5-8AE9-BC4366DF70D4}" srcOrd="0" destOrd="0" presId="urn:microsoft.com/office/officeart/2005/8/layout/hierarchy1"/>
    <dgm:cxn modelId="{4A44A671-638A-4A26-AA04-77CCF85D9A41}" srcId="{E3C303A4-ECEF-4833-A53B-8E1AB2D7B5EF}" destId="{4C14DF28-CEC9-4935-B3B5-43CBFCBE607A}" srcOrd="0" destOrd="0" parTransId="{92FAF917-1FBC-4735-8A34-D14392205BB0}" sibTransId="{685D24D2-EAB7-411C-AA2A-BF6D71DA0DAE}"/>
    <dgm:cxn modelId="{1C2F7038-5935-4E2D-8287-7D7CCF6EC557}" srcId="{89817030-1E27-4086-B141-F2648873C2F6}" destId="{C9891FB3-A107-4687-A2B3-C8538989E4BE}" srcOrd="1" destOrd="0" parTransId="{506F2654-55F9-428A-884B-9D29EE7FB404}" sibTransId="{85BBA65D-42D1-4B1C-88CD-4379EE7CCC73}"/>
    <dgm:cxn modelId="{1AE6ECBB-B918-48B2-BDB5-2E8257AFEA8F}" type="presOf" srcId="{E3C303A4-ECEF-4833-A53B-8E1AB2D7B5EF}" destId="{80D2681D-E55A-4AEB-9B0C-77EE32AAA194}" srcOrd="0" destOrd="0" presId="urn:microsoft.com/office/officeart/2005/8/layout/hierarchy1"/>
    <dgm:cxn modelId="{B4F23BC5-CF88-435F-9D6B-E4C56AA7843E}" type="presOf" srcId="{89817030-1E27-4086-B141-F2648873C2F6}" destId="{55963825-3719-4810-94ED-8B99A9E6242B}" srcOrd="0" destOrd="0" presId="urn:microsoft.com/office/officeart/2005/8/layout/hierarchy1"/>
    <dgm:cxn modelId="{AF3A235B-DD47-4E05-BDD6-14D6FA913888}" srcId="{67E9E41A-9BDF-4019-9DE0-D10CC06B0A3D}" destId="{89817030-1E27-4086-B141-F2648873C2F6}" srcOrd="0" destOrd="0" parTransId="{24834CC0-2EE9-4D32-970C-FBC041DE98A1}" sibTransId="{C4A9BC66-19AE-442F-B4C7-CD1B7D900647}"/>
    <dgm:cxn modelId="{417E45BE-ACD6-43CF-B3F2-0E41921D6AB6}" srcId="{C9891FB3-A107-4687-A2B3-C8538989E4BE}" destId="{2FEADD86-C216-471A-A5BC-7505F1CF01DA}" srcOrd="0" destOrd="0" parTransId="{B7E7BDFA-F85D-409C-B612-A28C385BAD46}" sibTransId="{4BE3EA68-4551-4FB0-9F65-3604EEC4E529}"/>
    <dgm:cxn modelId="{050CD018-7F44-4806-9E45-7DF325F2DE93}" srcId="{89817030-1E27-4086-B141-F2648873C2F6}" destId="{E3C303A4-ECEF-4833-A53B-8E1AB2D7B5EF}" srcOrd="0" destOrd="0" parTransId="{30066934-AAFE-4062-A219-44ED4BAE4B1D}" sibTransId="{615FE315-D068-4E92-A4DC-717C78D82513}"/>
    <dgm:cxn modelId="{BF92B54E-02B6-4A37-AC8D-6A7FE77DB5CF}" srcId="{89817030-1E27-4086-B141-F2648873C2F6}" destId="{2D94C779-EBBC-4613-8CBB-C01DC22195A8}" srcOrd="2" destOrd="0" parTransId="{A300254C-2AA7-407E-9A85-2D320AAEEADA}" sibTransId="{789A9480-2959-401D-8C0C-A92CB379072B}"/>
    <dgm:cxn modelId="{4BC53367-4F5C-4E5C-A7A0-928734B6F171}" type="presOf" srcId="{C9891FB3-A107-4687-A2B3-C8538989E4BE}" destId="{DE501202-E1CB-4486-B03C-1014C0A56225}" srcOrd="0" destOrd="0" presId="urn:microsoft.com/office/officeart/2005/8/layout/hierarchy1"/>
    <dgm:cxn modelId="{CE3A25C8-1154-44D3-AC59-F56B9D9BE73D}" type="presOf" srcId="{B7E7BDFA-F85D-409C-B612-A28C385BAD46}" destId="{96A25ADF-91C7-4B36-BBD5-C4ED99C99EB7}" srcOrd="0" destOrd="0" presId="urn:microsoft.com/office/officeart/2005/8/layout/hierarchy1"/>
    <dgm:cxn modelId="{4CC889B0-6FAE-4D9B-BABD-DFC655D19022}" srcId="{2D94C779-EBBC-4613-8CBB-C01DC22195A8}" destId="{2E1CC708-66EC-43C7-BBFA-F50589FC16F4}" srcOrd="0" destOrd="0" parTransId="{FF10652A-10E1-4BA6-928E-725C7DE5D7C7}" sibTransId="{C99DF59A-5F26-4F70-B926-CC37D0074181}"/>
    <dgm:cxn modelId="{6B363A0C-4DB4-4E2F-9DC0-5D7B5E6C0C96}" type="presOf" srcId="{2D94C779-EBBC-4613-8CBB-C01DC22195A8}" destId="{A87E1741-137A-412B-9D48-C36273BBE486}" srcOrd="0" destOrd="0" presId="urn:microsoft.com/office/officeart/2005/8/layout/hierarchy1"/>
    <dgm:cxn modelId="{2B0C10BC-A935-4FC9-88D5-A252A6182E9F}" type="presParOf" srcId="{198D036D-AD12-48D9-9757-7CD33F56E947}" destId="{561CF32D-D6A1-4F83-AF09-21C7B227B050}" srcOrd="0" destOrd="0" presId="urn:microsoft.com/office/officeart/2005/8/layout/hierarchy1"/>
    <dgm:cxn modelId="{22EE6FB9-5BD1-4A4A-B8FC-C1366E87D954}" type="presParOf" srcId="{561CF32D-D6A1-4F83-AF09-21C7B227B050}" destId="{1A58FF55-9FC8-4BCF-85DB-54D6A867D061}" srcOrd="0" destOrd="0" presId="urn:microsoft.com/office/officeart/2005/8/layout/hierarchy1"/>
    <dgm:cxn modelId="{AF11FF1C-8707-4EB3-A00E-997AC3324AEA}" type="presParOf" srcId="{1A58FF55-9FC8-4BCF-85DB-54D6A867D061}" destId="{0D2BAD40-6F96-40B8-9683-737A23C9FBC1}" srcOrd="0" destOrd="0" presId="urn:microsoft.com/office/officeart/2005/8/layout/hierarchy1"/>
    <dgm:cxn modelId="{55A634C0-FF8A-4747-A8F1-D8160E6DCA0C}" type="presParOf" srcId="{1A58FF55-9FC8-4BCF-85DB-54D6A867D061}" destId="{55963825-3719-4810-94ED-8B99A9E6242B}" srcOrd="1" destOrd="0" presId="urn:microsoft.com/office/officeart/2005/8/layout/hierarchy1"/>
    <dgm:cxn modelId="{67A1B20F-C071-4B35-B3A5-978EC72820ED}" type="presParOf" srcId="{561CF32D-D6A1-4F83-AF09-21C7B227B050}" destId="{A1DB06A7-BC82-4798-80A1-87A1708275FE}" srcOrd="1" destOrd="0" presId="urn:microsoft.com/office/officeart/2005/8/layout/hierarchy1"/>
    <dgm:cxn modelId="{EFA380A9-9478-44D8-B9EF-7882C59E20B5}" type="presParOf" srcId="{A1DB06A7-BC82-4798-80A1-87A1708275FE}" destId="{D8341753-2A91-451C-AF58-92C9881652EC}" srcOrd="0" destOrd="0" presId="urn:microsoft.com/office/officeart/2005/8/layout/hierarchy1"/>
    <dgm:cxn modelId="{16CEF2DF-00FB-4D65-AC99-2AEB96987758}" type="presParOf" srcId="{A1DB06A7-BC82-4798-80A1-87A1708275FE}" destId="{6D50CC03-AA07-4F46-8B04-AEF25319BBD5}" srcOrd="1" destOrd="0" presId="urn:microsoft.com/office/officeart/2005/8/layout/hierarchy1"/>
    <dgm:cxn modelId="{DF726F61-71CF-4D14-9A38-4E4CBC9DF178}" type="presParOf" srcId="{6D50CC03-AA07-4F46-8B04-AEF25319BBD5}" destId="{3072C45A-92B4-45F5-96B4-5A22D3BB0C7E}" srcOrd="0" destOrd="0" presId="urn:microsoft.com/office/officeart/2005/8/layout/hierarchy1"/>
    <dgm:cxn modelId="{D626841C-3F80-4342-9F2E-94FA1D4E721B}" type="presParOf" srcId="{3072C45A-92B4-45F5-96B4-5A22D3BB0C7E}" destId="{9E455DC6-0265-4F18-972D-43F65DB79C81}" srcOrd="0" destOrd="0" presId="urn:microsoft.com/office/officeart/2005/8/layout/hierarchy1"/>
    <dgm:cxn modelId="{3966F38F-AA14-4154-86D6-A4214F727FAA}" type="presParOf" srcId="{3072C45A-92B4-45F5-96B4-5A22D3BB0C7E}" destId="{80D2681D-E55A-4AEB-9B0C-77EE32AAA194}" srcOrd="1" destOrd="0" presId="urn:microsoft.com/office/officeart/2005/8/layout/hierarchy1"/>
    <dgm:cxn modelId="{33F733C6-258F-4CAB-9C19-52C1604E2257}" type="presParOf" srcId="{6D50CC03-AA07-4F46-8B04-AEF25319BBD5}" destId="{CAFDA551-F749-4DB8-836C-38C21751C440}" srcOrd="1" destOrd="0" presId="urn:microsoft.com/office/officeart/2005/8/layout/hierarchy1"/>
    <dgm:cxn modelId="{69D23FE2-9372-4202-8EFD-19885902A900}" type="presParOf" srcId="{CAFDA551-F749-4DB8-836C-38C21751C440}" destId="{EAE90EE5-B999-42A5-8AE9-BC4366DF70D4}" srcOrd="0" destOrd="0" presId="urn:microsoft.com/office/officeart/2005/8/layout/hierarchy1"/>
    <dgm:cxn modelId="{F34A0DAA-E3A7-4282-B6CB-980C365C60A4}" type="presParOf" srcId="{CAFDA551-F749-4DB8-836C-38C21751C440}" destId="{C286E1AB-5796-40CF-957B-CA2302D256C2}" srcOrd="1" destOrd="0" presId="urn:microsoft.com/office/officeart/2005/8/layout/hierarchy1"/>
    <dgm:cxn modelId="{EA92A042-E349-46EA-AF10-A9FFF7BAE62A}" type="presParOf" srcId="{C286E1AB-5796-40CF-957B-CA2302D256C2}" destId="{C6907AA4-6432-4CB3-A8E1-9A81FEFAA3E0}" srcOrd="0" destOrd="0" presId="urn:microsoft.com/office/officeart/2005/8/layout/hierarchy1"/>
    <dgm:cxn modelId="{8140CBA6-DDB4-4832-A167-8295E85D5901}" type="presParOf" srcId="{C6907AA4-6432-4CB3-A8E1-9A81FEFAA3E0}" destId="{BA4914E7-67B3-4016-9A1A-19D0F5747596}" srcOrd="0" destOrd="0" presId="urn:microsoft.com/office/officeart/2005/8/layout/hierarchy1"/>
    <dgm:cxn modelId="{3C5DC65A-0791-41C6-9C6A-5F5D7C09DA13}" type="presParOf" srcId="{C6907AA4-6432-4CB3-A8E1-9A81FEFAA3E0}" destId="{36F490C6-75D9-4D6C-A2E6-5F6354FE9F05}" srcOrd="1" destOrd="0" presId="urn:microsoft.com/office/officeart/2005/8/layout/hierarchy1"/>
    <dgm:cxn modelId="{CCD6FC6F-D401-4BCC-9C50-EEA9BE70F3CA}" type="presParOf" srcId="{C286E1AB-5796-40CF-957B-CA2302D256C2}" destId="{A1C78718-4851-4501-AD4A-B06F9CE94276}" srcOrd="1" destOrd="0" presId="urn:microsoft.com/office/officeart/2005/8/layout/hierarchy1"/>
    <dgm:cxn modelId="{F534D354-9E3A-48C9-91A5-14514B146F1A}" type="presParOf" srcId="{A1DB06A7-BC82-4798-80A1-87A1708275FE}" destId="{47C858AF-DC49-446B-9744-4CAA7561D919}" srcOrd="2" destOrd="0" presId="urn:microsoft.com/office/officeart/2005/8/layout/hierarchy1"/>
    <dgm:cxn modelId="{5B72FE3C-6158-4687-83CF-273FAFC38B15}" type="presParOf" srcId="{A1DB06A7-BC82-4798-80A1-87A1708275FE}" destId="{FC1F0C19-6BAE-40DE-B2C7-17287D9AAC52}" srcOrd="3" destOrd="0" presId="urn:microsoft.com/office/officeart/2005/8/layout/hierarchy1"/>
    <dgm:cxn modelId="{722CD3A4-3723-4AAB-AF42-962515EEE11E}" type="presParOf" srcId="{FC1F0C19-6BAE-40DE-B2C7-17287D9AAC52}" destId="{14D9DE9C-93BA-48F6-8B8A-9EC55EA6322F}" srcOrd="0" destOrd="0" presId="urn:microsoft.com/office/officeart/2005/8/layout/hierarchy1"/>
    <dgm:cxn modelId="{EC67AB77-BBEA-4DC7-85BE-1B9B0A8D4200}" type="presParOf" srcId="{14D9DE9C-93BA-48F6-8B8A-9EC55EA6322F}" destId="{29802E60-7214-480A-AC46-8F7FF03EA906}" srcOrd="0" destOrd="0" presId="urn:microsoft.com/office/officeart/2005/8/layout/hierarchy1"/>
    <dgm:cxn modelId="{289737C8-1280-462A-A738-26D5D5C245E2}" type="presParOf" srcId="{14D9DE9C-93BA-48F6-8B8A-9EC55EA6322F}" destId="{DE501202-E1CB-4486-B03C-1014C0A56225}" srcOrd="1" destOrd="0" presId="urn:microsoft.com/office/officeart/2005/8/layout/hierarchy1"/>
    <dgm:cxn modelId="{20E8AEEB-B3B4-4ACA-8927-489B785357E0}" type="presParOf" srcId="{FC1F0C19-6BAE-40DE-B2C7-17287D9AAC52}" destId="{4B3B8824-32DE-4966-AD23-37259525D415}" srcOrd="1" destOrd="0" presId="urn:microsoft.com/office/officeart/2005/8/layout/hierarchy1"/>
    <dgm:cxn modelId="{22C5FF23-AA7F-4C56-9C1A-33A4E8294E0C}" type="presParOf" srcId="{4B3B8824-32DE-4966-AD23-37259525D415}" destId="{96A25ADF-91C7-4B36-BBD5-C4ED99C99EB7}" srcOrd="0" destOrd="0" presId="urn:microsoft.com/office/officeart/2005/8/layout/hierarchy1"/>
    <dgm:cxn modelId="{17436F83-69BA-4413-933B-ABA8C35F91C4}" type="presParOf" srcId="{4B3B8824-32DE-4966-AD23-37259525D415}" destId="{F539F1E4-359D-4247-8DEA-199562359050}" srcOrd="1" destOrd="0" presId="urn:microsoft.com/office/officeart/2005/8/layout/hierarchy1"/>
    <dgm:cxn modelId="{98E703FA-FC4E-4871-9038-F17C1258629D}" type="presParOf" srcId="{F539F1E4-359D-4247-8DEA-199562359050}" destId="{1E0BDF87-B759-4FA5-A535-4A764604F53C}" srcOrd="0" destOrd="0" presId="urn:microsoft.com/office/officeart/2005/8/layout/hierarchy1"/>
    <dgm:cxn modelId="{7115A01E-03DC-48E9-B921-326A3BA5DFA7}" type="presParOf" srcId="{1E0BDF87-B759-4FA5-A535-4A764604F53C}" destId="{E3324541-08BB-4A8B-985B-9DBB690AD867}" srcOrd="0" destOrd="0" presId="urn:microsoft.com/office/officeart/2005/8/layout/hierarchy1"/>
    <dgm:cxn modelId="{50FC3BCC-3E5A-459A-A243-98E4C2A35D75}" type="presParOf" srcId="{1E0BDF87-B759-4FA5-A535-4A764604F53C}" destId="{F2E04B7E-DEF6-4862-8EC7-4E79AEFAF9D8}" srcOrd="1" destOrd="0" presId="urn:microsoft.com/office/officeart/2005/8/layout/hierarchy1"/>
    <dgm:cxn modelId="{C5FB59A2-C0C8-4420-99A0-FC3C2EA0C871}" type="presParOf" srcId="{F539F1E4-359D-4247-8DEA-199562359050}" destId="{D6115766-D7AE-4841-A47A-8128114DC0AE}" srcOrd="1" destOrd="0" presId="urn:microsoft.com/office/officeart/2005/8/layout/hierarchy1"/>
    <dgm:cxn modelId="{2E31D12A-BB27-4432-8B84-4A9BC261DC0A}" type="presParOf" srcId="{A1DB06A7-BC82-4798-80A1-87A1708275FE}" destId="{A5F4892B-9017-43F0-940B-2E3A673345BC}" srcOrd="4" destOrd="0" presId="urn:microsoft.com/office/officeart/2005/8/layout/hierarchy1"/>
    <dgm:cxn modelId="{AD9A7DBC-7BD5-45BE-830B-C453B047A742}" type="presParOf" srcId="{A1DB06A7-BC82-4798-80A1-87A1708275FE}" destId="{FFEAEC79-D5CA-44BB-96D7-6FE02B6515E9}" srcOrd="5" destOrd="0" presId="urn:microsoft.com/office/officeart/2005/8/layout/hierarchy1"/>
    <dgm:cxn modelId="{85B4203E-3AA6-4031-854D-8AA97B1F8164}" type="presParOf" srcId="{FFEAEC79-D5CA-44BB-96D7-6FE02B6515E9}" destId="{FD88AB9B-05F2-47F1-AA25-5AB6CD40E865}" srcOrd="0" destOrd="0" presId="urn:microsoft.com/office/officeart/2005/8/layout/hierarchy1"/>
    <dgm:cxn modelId="{C092950B-12A6-4FA1-80FD-EFB49306ED66}" type="presParOf" srcId="{FD88AB9B-05F2-47F1-AA25-5AB6CD40E865}" destId="{2255775B-0E83-4150-AA27-F5BCF31411CC}" srcOrd="0" destOrd="0" presId="urn:microsoft.com/office/officeart/2005/8/layout/hierarchy1"/>
    <dgm:cxn modelId="{F68AC720-0876-48D8-A6DF-ECDCF5ED7E71}" type="presParOf" srcId="{FD88AB9B-05F2-47F1-AA25-5AB6CD40E865}" destId="{A87E1741-137A-412B-9D48-C36273BBE486}" srcOrd="1" destOrd="0" presId="urn:microsoft.com/office/officeart/2005/8/layout/hierarchy1"/>
    <dgm:cxn modelId="{77BEDE56-CC3E-4BA6-9EDA-67AD89B3DA05}" type="presParOf" srcId="{FFEAEC79-D5CA-44BB-96D7-6FE02B6515E9}" destId="{EDB417C0-B942-4C20-8B90-73D4147A4ED6}" srcOrd="1" destOrd="0" presId="urn:microsoft.com/office/officeart/2005/8/layout/hierarchy1"/>
    <dgm:cxn modelId="{D4504101-A918-4647-BF00-33A33480D251}" type="presParOf" srcId="{EDB417C0-B942-4C20-8B90-73D4147A4ED6}" destId="{23E6827C-37E7-47F3-8157-23545F8362A0}" srcOrd="0" destOrd="0" presId="urn:microsoft.com/office/officeart/2005/8/layout/hierarchy1"/>
    <dgm:cxn modelId="{43428E22-6E89-4779-9559-C22CE1CFC529}" type="presParOf" srcId="{EDB417C0-B942-4C20-8B90-73D4147A4ED6}" destId="{D251FB2A-71FA-4642-9CD7-78A190852C34}" srcOrd="1" destOrd="0" presId="urn:microsoft.com/office/officeart/2005/8/layout/hierarchy1"/>
    <dgm:cxn modelId="{61A08BC6-860B-43FA-954D-C934B958E496}" type="presParOf" srcId="{D251FB2A-71FA-4642-9CD7-78A190852C34}" destId="{295298F7-4FEB-4E4B-BBD2-949A90C0CC4A}" srcOrd="0" destOrd="0" presId="urn:microsoft.com/office/officeart/2005/8/layout/hierarchy1"/>
    <dgm:cxn modelId="{772ED0CE-D175-4BEC-A0AC-309C8FFC43BF}" type="presParOf" srcId="{295298F7-4FEB-4E4B-BBD2-949A90C0CC4A}" destId="{02F1E793-2D2D-4974-A9CF-0B1D44CEDE10}" srcOrd="0" destOrd="0" presId="urn:microsoft.com/office/officeart/2005/8/layout/hierarchy1"/>
    <dgm:cxn modelId="{AB210EB2-B4EE-4F8D-A3A5-F6FBE8BE39E4}" type="presParOf" srcId="{295298F7-4FEB-4E4B-BBD2-949A90C0CC4A}" destId="{185EC2F8-F52F-418C-91BE-D8DE15CF7FF0}" srcOrd="1" destOrd="0" presId="urn:microsoft.com/office/officeart/2005/8/layout/hierarchy1"/>
    <dgm:cxn modelId="{D5604056-2EE9-4369-98E9-80A5929CA807}" type="presParOf" srcId="{D251FB2A-71FA-4642-9CD7-78A190852C34}" destId="{EEAA1A89-A25B-44C6-B9AF-53C4F96453C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46BD04-5CA6-488A-8D6C-ABCFA8BB944C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E4F898C-C387-4952-8B00-A24692F9AC6C}">
      <dgm:prSet phldrT="[Text]" custT="1"/>
      <dgm:spPr/>
      <dgm:t>
        <a:bodyPr/>
        <a:lstStyle/>
        <a:p>
          <a:r>
            <a:rPr lang="bn-IN" sz="3200" b="1" dirty="0">
              <a:latin typeface="NikoshBAN" pitchFamily="2" charset="0"/>
              <a:cs typeface="NikoshBAN" pitchFamily="2" charset="0"/>
            </a:rPr>
            <a:t>পরিশোধকরন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1260E97B-1E63-47F8-B600-B998DC462A68}" type="parTrans" cxnId="{A6DFA504-CB9E-4E52-9684-79A9ADEFC208}">
      <dgm:prSet/>
      <dgm:spPr/>
      <dgm:t>
        <a:bodyPr/>
        <a:lstStyle/>
        <a:p>
          <a:endParaRPr lang="en-US"/>
        </a:p>
      </dgm:t>
    </dgm:pt>
    <dgm:pt modelId="{936F8A1F-DF6F-4BD0-AFBC-F4BC0EBDC39B}" type="sibTrans" cxnId="{A6DFA504-CB9E-4E52-9684-79A9ADEFC208}">
      <dgm:prSet/>
      <dgm:spPr/>
      <dgm:t>
        <a:bodyPr/>
        <a:lstStyle/>
        <a:p>
          <a:endParaRPr lang="en-US"/>
        </a:p>
      </dgm:t>
    </dgm:pt>
    <dgm:pt modelId="{75EEBF42-2D4C-4300-B7BB-4706D66C89C1}">
      <dgm:prSet phldrT="[Text]" custT="1"/>
      <dgm:spPr/>
      <dgm:t>
        <a:bodyPr/>
        <a:lstStyle/>
        <a:p>
          <a:r>
            <a:rPr lang="bn-IN" sz="3200" b="1" dirty="0">
              <a:latin typeface="NikoshBAN" pitchFamily="2" charset="0"/>
              <a:cs typeface="NikoshBAN" pitchFamily="2" charset="0"/>
            </a:rPr>
            <a:t>বেলুন পদ্ধতি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87480726-0A56-48E9-85CE-0295A9EDDB20}" type="parTrans" cxnId="{A46B8B48-E6FE-4B77-A0B6-DBD48B0BB69A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DE905A19-9F4B-458D-A91E-5422D78D00B8}" type="sibTrans" cxnId="{A46B8B48-E6FE-4B77-A0B6-DBD48B0BB69A}">
      <dgm:prSet/>
      <dgm:spPr/>
      <dgm:t>
        <a:bodyPr/>
        <a:lstStyle/>
        <a:p>
          <a:endParaRPr lang="en-US"/>
        </a:p>
      </dgm:t>
    </dgm:pt>
    <dgm:pt modelId="{6E43DA3C-8075-45A2-B8FC-97172CED07C4}">
      <dgm:prSet phldrT="[Text]" custT="1"/>
      <dgm:spPr/>
      <dgm:t>
        <a:bodyPr/>
        <a:lstStyle/>
        <a:p>
          <a:r>
            <a:rPr lang="en-US" sz="3200" b="1">
              <a:latin typeface="NikoshBAN" pitchFamily="2" charset="0"/>
              <a:cs typeface="NikoshBAN" pitchFamily="2" charset="0"/>
            </a:rPr>
            <a:t>মূলধ</a:t>
          </a:r>
          <a:r>
            <a:rPr lang="bn-IN" sz="3200" b="1">
              <a:latin typeface="NikoshBAN" pitchFamily="2" charset="0"/>
              <a:cs typeface="NikoshBAN" pitchFamily="2" charset="0"/>
            </a:rPr>
            <a:t>ন </a:t>
          </a:r>
          <a:r>
            <a:rPr lang="bn-IN" sz="3200" b="1" dirty="0">
              <a:latin typeface="NikoshBAN" pitchFamily="2" charset="0"/>
              <a:cs typeface="NikoshBAN" pitchFamily="2" charset="0"/>
            </a:rPr>
            <a:t>ফেরত পদ্ধতি</a:t>
          </a:r>
          <a:endParaRPr lang="en-US" sz="3200" b="1" dirty="0">
            <a:latin typeface="NikoshBAN" pitchFamily="2" charset="0"/>
            <a:cs typeface="NikoshBAN" pitchFamily="2" charset="0"/>
          </a:endParaRPr>
        </a:p>
      </dgm:t>
    </dgm:pt>
    <dgm:pt modelId="{51F46607-17CB-419D-937B-6E2ACD7C525E}" type="parTrans" cxnId="{1BC7D16D-E123-446E-A2CA-FA6E0F0E79A1}">
      <dgm:prSet/>
      <dgm:spPr/>
      <dgm:t>
        <a:bodyPr/>
        <a:lstStyle/>
        <a:p>
          <a:endParaRPr lang="en-US" sz="3200" b="1">
            <a:latin typeface="NikoshBAN" pitchFamily="2" charset="0"/>
            <a:cs typeface="NikoshBAN" pitchFamily="2" charset="0"/>
          </a:endParaRPr>
        </a:p>
      </dgm:t>
    </dgm:pt>
    <dgm:pt modelId="{5D6B8E8D-C452-4189-A9FD-8A977BFAFB79}" type="sibTrans" cxnId="{1BC7D16D-E123-446E-A2CA-FA6E0F0E79A1}">
      <dgm:prSet/>
      <dgm:spPr/>
      <dgm:t>
        <a:bodyPr/>
        <a:lstStyle/>
        <a:p>
          <a:endParaRPr lang="en-US"/>
        </a:p>
      </dgm:t>
    </dgm:pt>
    <dgm:pt modelId="{8432890B-9BE4-4A68-85DB-45D2A2291AE5}" type="pres">
      <dgm:prSet presAssocID="{F846BD04-5CA6-488A-8D6C-ABCFA8BB944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458CC0F-96A3-4722-80D0-233D5A93502B}" type="pres">
      <dgm:prSet presAssocID="{4E4F898C-C387-4952-8B00-A24692F9AC6C}" presName="hierRoot1" presStyleCnt="0"/>
      <dgm:spPr/>
    </dgm:pt>
    <dgm:pt modelId="{A456A466-5CA6-458F-AC13-75F9CC2477EB}" type="pres">
      <dgm:prSet presAssocID="{4E4F898C-C387-4952-8B00-A24692F9AC6C}" presName="composite" presStyleCnt="0"/>
      <dgm:spPr/>
    </dgm:pt>
    <dgm:pt modelId="{128BC842-2E27-4F30-ACB4-E4971FD77523}" type="pres">
      <dgm:prSet presAssocID="{4E4F898C-C387-4952-8B00-A24692F9AC6C}" presName="background" presStyleLbl="node0" presStyleIdx="0" presStyleCnt="1"/>
      <dgm:spPr/>
    </dgm:pt>
    <dgm:pt modelId="{F82AA6F9-23F8-4CB6-89D7-2140561F3CD9}" type="pres">
      <dgm:prSet presAssocID="{4E4F898C-C387-4952-8B00-A24692F9AC6C}" presName="text" presStyleLbl="fgAcc0" presStyleIdx="0" presStyleCnt="1" custScaleX="144741" custLinFactNeighborX="-1287" custLinFactNeighborY="10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010960-411C-4EC9-99B7-3EAE63B89BB6}" type="pres">
      <dgm:prSet presAssocID="{4E4F898C-C387-4952-8B00-A24692F9AC6C}" presName="hierChild2" presStyleCnt="0"/>
      <dgm:spPr/>
    </dgm:pt>
    <dgm:pt modelId="{EEB9E6BD-034E-499F-BDC6-919796CAF7F8}" type="pres">
      <dgm:prSet presAssocID="{87480726-0A56-48E9-85CE-0295A9EDDB20}" presName="Name10" presStyleLbl="parChTrans1D2" presStyleIdx="0" presStyleCnt="2"/>
      <dgm:spPr/>
      <dgm:t>
        <a:bodyPr/>
        <a:lstStyle/>
        <a:p>
          <a:endParaRPr lang="en-US"/>
        </a:p>
      </dgm:t>
    </dgm:pt>
    <dgm:pt modelId="{FBE71AF6-52C0-43B8-AA81-E356AFAD138D}" type="pres">
      <dgm:prSet presAssocID="{75EEBF42-2D4C-4300-B7BB-4706D66C89C1}" presName="hierRoot2" presStyleCnt="0"/>
      <dgm:spPr/>
    </dgm:pt>
    <dgm:pt modelId="{B21A743A-E28D-4983-9931-F9E684BC0AE5}" type="pres">
      <dgm:prSet presAssocID="{75EEBF42-2D4C-4300-B7BB-4706D66C89C1}" presName="composite2" presStyleCnt="0"/>
      <dgm:spPr/>
    </dgm:pt>
    <dgm:pt modelId="{B3D64F4F-1E69-4B7D-8BFF-27F2F1E7256F}" type="pres">
      <dgm:prSet presAssocID="{75EEBF42-2D4C-4300-B7BB-4706D66C89C1}" presName="background2" presStyleLbl="node2" presStyleIdx="0" presStyleCnt="2"/>
      <dgm:spPr/>
    </dgm:pt>
    <dgm:pt modelId="{3851AF07-C316-49AC-A7CD-523328A3F704}" type="pres">
      <dgm:prSet presAssocID="{75EEBF42-2D4C-4300-B7BB-4706D66C89C1}" presName="text2" presStyleLbl="fgAcc2" presStyleIdx="0" presStyleCnt="2" custScaleX="1817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F06759-3E5E-4E76-AB4C-E7B40DF095E6}" type="pres">
      <dgm:prSet presAssocID="{75EEBF42-2D4C-4300-B7BB-4706D66C89C1}" presName="hierChild3" presStyleCnt="0"/>
      <dgm:spPr/>
    </dgm:pt>
    <dgm:pt modelId="{4287ABB3-9A39-4D28-BEFE-6A79B010166E}" type="pres">
      <dgm:prSet presAssocID="{51F46607-17CB-419D-937B-6E2ACD7C525E}" presName="Name10" presStyleLbl="parChTrans1D2" presStyleIdx="1" presStyleCnt="2"/>
      <dgm:spPr/>
      <dgm:t>
        <a:bodyPr/>
        <a:lstStyle/>
        <a:p>
          <a:endParaRPr lang="en-US"/>
        </a:p>
      </dgm:t>
    </dgm:pt>
    <dgm:pt modelId="{CC035049-D34D-46DD-BB35-7C4F37457C83}" type="pres">
      <dgm:prSet presAssocID="{6E43DA3C-8075-45A2-B8FC-97172CED07C4}" presName="hierRoot2" presStyleCnt="0"/>
      <dgm:spPr/>
    </dgm:pt>
    <dgm:pt modelId="{22F2F74A-9A20-4A15-8692-2D4BFBE22955}" type="pres">
      <dgm:prSet presAssocID="{6E43DA3C-8075-45A2-B8FC-97172CED07C4}" presName="composite2" presStyleCnt="0"/>
      <dgm:spPr/>
    </dgm:pt>
    <dgm:pt modelId="{DA625680-2190-4E93-A6E9-3874DFBAC402}" type="pres">
      <dgm:prSet presAssocID="{6E43DA3C-8075-45A2-B8FC-97172CED07C4}" presName="background2" presStyleLbl="node2" presStyleIdx="1" presStyleCnt="2"/>
      <dgm:spPr/>
    </dgm:pt>
    <dgm:pt modelId="{FF3CCB05-6CDA-41D7-9070-4F663B565F18}" type="pres">
      <dgm:prSet presAssocID="{6E43DA3C-8075-45A2-B8FC-97172CED07C4}" presName="text2" presStyleLbl="fgAcc2" presStyleIdx="1" presStyleCnt="2" custScaleX="1537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CE00050-4490-4E5D-9C78-65DD29D150EA}" type="pres">
      <dgm:prSet presAssocID="{6E43DA3C-8075-45A2-B8FC-97172CED07C4}" presName="hierChild3" presStyleCnt="0"/>
      <dgm:spPr/>
    </dgm:pt>
  </dgm:ptLst>
  <dgm:cxnLst>
    <dgm:cxn modelId="{AC85DAA2-04C2-4032-B6E5-C8F9DC764FD2}" type="presOf" srcId="{6E43DA3C-8075-45A2-B8FC-97172CED07C4}" destId="{FF3CCB05-6CDA-41D7-9070-4F663B565F18}" srcOrd="0" destOrd="0" presId="urn:microsoft.com/office/officeart/2005/8/layout/hierarchy1"/>
    <dgm:cxn modelId="{E1C335BB-4AF6-4C86-8744-71EA5D3B621F}" type="presOf" srcId="{51F46607-17CB-419D-937B-6E2ACD7C525E}" destId="{4287ABB3-9A39-4D28-BEFE-6A79B010166E}" srcOrd="0" destOrd="0" presId="urn:microsoft.com/office/officeart/2005/8/layout/hierarchy1"/>
    <dgm:cxn modelId="{A6DFA504-CB9E-4E52-9684-79A9ADEFC208}" srcId="{F846BD04-5CA6-488A-8D6C-ABCFA8BB944C}" destId="{4E4F898C-C387-4952-8B00-A24692F9AC6C}" srcOrd="0" destOrd="0" parTransId="{1260E97B-1E63-47F8-B600-B998DC462A68}" sibTransId="{936F8A1F-DF6F-4BD0-AFBC-F4BC0EBDC39B}"/>
    <dgm:cxn modelId="{1BC7D16D-E123-446E-A2CA-FA6E0F0E79A1}" srcId="{4E4F898C-C387-4952-8B00-A24692F9AC6C}" destId="{6E43DA3C-8075-45A2-B8FC-97172CED07C4}" srcOrd="1" destOrd="0" parTransId="{51F46607-17CB-419D-937B-6E2ACD7C525E}" sibTransId="{5D6B8E8D-C452-4189-A9FD-8A977BFAFB79}"/>
    <dgm:cxn modelId="{DC00D335-12FF-4FA9-B0B7-50166EE5A7CB}" type="presOf" srcId="{75EEBF42-2D4C-4300-B7BB-4706D66C89C1}" destId="{3851AF07-C316-49AC-A7CD-523328A3F704}" srcOrd="0" destOrd="0" presId="urn:microsoft.com/office/officeart/2005/8/layout/hierarchy1"/>
    <dgm:cxn modelId="{CCEBBF70-B346-41A6-9D18-D94AC5FD5BAE}" type="presOf" srcId="{4E4F898C-C387-4952-8B00-A24692F9AC6C}" destId="{F82AA6F9-23F8-4CB6-89D7-2140561F3CD9}" srcOrd="0" destOrd="0" presId="urn:microsoft.com/office/officeart/2005/8/layout/hierarchy1"/>
    <dgm:cxn modelId="{A46B8B48-E6FE-4B77-A0B6-DBD48B0BB69A}" srcId="{4E4F898C-C387-4952-8B00-A24692F9AC6C}" destId="{75EEBF42-2D4C-4300-B7BB-4706D66C89C1}" srcOrd="0" destOrd="0" parTransId="{87480726-0A56-48E9-85CE-0295A9EDDB20}" sibTransId="{DE905A19-9F4B-458D-A91E-5422D78D00B8}"/>
    <dgm:cxn modelId="{4231BAE2-7D56-453E-A13A-53F455D81CB5}" type="presOf" srcId="{F846BD04-5CA6-488A-8D6C-ABCFA8BB944C}" destId="{8432890B-9BE4-4A68-85DB-45D2A2291AE5}" srcOrd="0" destOrd="0" presId="urn:microsoft.com/office/officeart/2005/8/layout/hierarchy1"/>
    <dgm:cxn modelId="{39F90AD2-272F-47FF-AA54-09F4394B8FD1}" type="presOf" srcId="{87480726-0A56-48E9-85CE-0295A9EDDB20}" destId="{EEB9E6BD-034E-499F-BDC6-919796CAF7F8}" srcOrd="0" destOrd="0" presId="urn:microsoft.com/office/officeart/2005/8/layout/hierarchy1"/>
    <dgm:cxn modelId="{D904ED11-F911-41D6-BD4D-16416D4F056B}" type="presParOf" srcId="{8432890B-9BE4-4A68-85DB-45D2A2291AE5}" destId="{A458CC0F-96A3-4722-80D0-233D5A93502B}" srcOrd="0" destOrd="0" presId="urn:microsoft.com/office/officeart/2005/8/layout/hierarchy1"/>
    <dgm:cxn modelId="{2DA82E89-59B9-4355-A76A-904B0EF17329}" type="presParOf" srcId="{A458CC0F-96A3-4722-80D0-233D5A93502B}" destId="{A456A466-5CA6-458F-AC13-75F9CC2477EB}" srcOrd="0" destOrd="0" presId="urn:microsoft.com/office/officeart/2005/8/layout/hierarchy1"/>
    <dgm:cxn modelId="{DEE7ED78-2C4B-45D1-994C-FD4FB952851D}" type="presParOf" srcId="{A456A466-5CA6-458F-AC13-75F9CC2477EB}" destId="{128BC842-2E27-4F30-ACB4-E4971FD77523}" srcOrd="0" destOrd="0" presId="urn:microsoft.com/office/officeart/2005/8/layout/hierarchy1"/>
    <dgm:cxn modelId="{57D2CB76-EBA7-44DD-94F0-7D69F04F98E2}" type="presParOf" srcId="{A456A466-5CA6-458F-AC13-75F9CC2477EB}" destId="{F82AA6F9-23F8-4CB6-89D7-2140561F3CD9}" srcOrd="1" destOrd="0" presId="urn:microsoft.com/office/officeart/2005/8/layout/hierarchy1"/>
    <dgm:cxn modelId="{C2A55B78-3DF7-4762-BFD9-AC13C0CAA739}" type="presParOf" srcId="{A458CC0F-96A3-4722-80D0-233D5A93502B}" destId="{69010960-411C-4EC9-99B7-3EAE63B89BB6}" srcOrd="1" destOrd="0" presId="urn:microsoft.com/office/officeart/2005/8/layout/hierarchy1"/>
    <dgm:cxn modelId="{97273851-4C32-4E52-9672-5EA23A5F81AF}" type="presParOf" srcId="{69010960-411C-4EC9-99B7-3EAE63B89BB6}" destId="{EEB9E6BD-034E-499F-BDC6-919796CAF7F8}" srcOrd="0" destOrd="0" presId="urn:microsoft.com/office/officeart/2005/8/layout/hierarchy1"/>
    <dgm:cxn modelId="{B1311CC9-E386-4F64-AB26-60D1A2F0C756}" type="presParOf" srcId="{69010960-411C-4EC9-99B7-3EAE63B89BB6}" destId="{FBE71AF6-52C0-43B8-AA81-E356AFAD138D}" srcOrd="1" destOrd="0" presId="urn:microsoft.com/office/officeart/2005/8/layout/hierarchy1"/>
    <dgm:cxn modelId="{BD8454B8-8F9B-477B-8A15-4EE771C27F89}" type="presParOf" srcId="{FBE71AF6-52C0-43B8-AA81-E356AFAD138D}" destId="{B21A743A-E28D-4983-9931-F9E684BC0AE5}" srcOrd="0" destOrd="0" presId="urn:microsoft.com/office/officeart/2005/8/layout/hierarchy1"/>
    <dgm:cxn modelId="{76C0F246-A6DD-4EEB-8DC4-FB767FC68B0E}" type="presParOf" srcId="{B21A743A-E28D-4983-9931-F9E684BC0AE5}" destId="{B3D64F4F-1E69-4B7D-8BFF-27F2F1E7256F}" srcOrd="0" destOrd="0" presId="urn:microsoft.com/office/officeart/2005/8/layout/hierarchy1"/>
    <dgm:cxn modelId="{2DE85670-E4DA-4756-9D71-0FC0F9B0C5EB}" type="presParOf" srcId="{B21A743A-E28D-4983-9931-F9E684BC0AE5}" destId="{3851AF07-C316-49AC-A7CD-523328A3F704}" srcOrd="1" destOrd="0" presId="urn:microsoft.com/office/officeart/2005/8/layout/hierarchy1"/>
    <dgm:cxn modelId="{EC210789-2CAD-4BE0-A7C3-8445A60B0D03}" type="presParOf" srcId="{FBE71AF6-52C0-43B8-AA81-E356AFAD138D}" destId="{BFF06759-3E5E-4E76-AB4C-E7B40DF095E6}" srcOrd="1" destOrd="0" presId="urn:microsoft.com/office/officeart/2005/8/layout/hierarchy1"/>
    <dgm:cxn modelId="{25D2AC54-0256-4228-9396-EA8E976D2859}" type="presParOf" srcId="{69010960-411C-4EC9-99B7-3EAE63B89BB6}" destId="{4287ABB3-9A39-4D28-BEFE-6A79B010166E}" srcOrd="2" destOrd="0" presId="urn:microsoft.com/office/officeart/2005/8/layout/hierarchy1"/>
    <dgm:cxn modelId="{CB37128E-17BC-4791-A84E-9134375F33B7}" type="presParOf" srcId="{69010960-411C-4EC9-99B7-3EAE63B89BB6}" destId="{CC035049-D34D-46DD-BB35-7C4F37457C83}" srcOrd="3" destOrd="0" presId="urn:microsoft.com/office/officeart/2005/8/layout/hierarchy1"/>
    <dgm:cxn modelId="{40FC2AEE-6FA0-42B4-BB39-9908A6104A4E}" type="presParOf" srcId="{CC035049-D34D-46DD-BB35-7C4F37457C83}" destId="{22F2F74A-9A20-4A15-8692-2D4BFBE22955}" srcOrd="0" destOrd="0" presId="urn:microsoft.com/office/officeart/2005/8/layout/hierarchy1"/>
    <dgm:cxn modelId="{8A0AD985-3307-47ED-9C07-7212F6FBC984}" type="presParOf" srcId="{22F2F74A-9A20-4A15-8692-2D4BFBE22955}" destId="{DA625680-2190-4E93-A6E9-3874DFBAC402}" srcOrd="0" destOrd="0" presId="urn:microsoft.com/office/officeart/2005/8/layout/hierarchy1"/>
    <dgm:cxn modelId="{22191283-89DD-46A4-9B9B-D232F9950DD2}" type="presParOf" srcId="{22F2F74A-9A20-4A15-8692-2D4BFBE22955}" destId="{FF3CCB05-6CDA-41D7-9070-4F663B565F18}" srcOrd="1" destOrd="0" presId="urn:microsoft.com/office/officeart/2005/8/layout/hierarchy1"/>
    <dgm:cxn modelId="{969DA4C6-F301-4BC2-AD59-2F2E0FFA3D3C}" type="presParOf" srcId="{CC035049-D34D-46DD-BB35-7C4F37457C83}" destId="{ECE00050-4490-4E5D-9C78-65DD29D150E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A2F3D38-A1AB-4147-93EA-DC0157E7EAB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FAECC2-63F7-42D7-9B0C-77FDBA06E80F}">
      <dgm:prSet phldrT="[Text]" custT="1"/>
      <dgm:spPr/>
      <dgm:t>
        <a:bodyPr/>
        <a:lstStyle/>
        <a:p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চলতি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মূলধন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ব্যবস্থাপনা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B8C4C2F9-12D5-4790-AF12-25C94877274C}" type="parTrans" cxnId="{EAFA2BFA-AE54-41E2-93DB-C0A0F9E15D1F}">
      <dgm:prSet/>
      <dgm:spPr/>
      <dgm:t>
        <a:bodyPr/>
        <a:lstStyle/>
        <a:p>
          <a:endParaRPr lang="en-US"/>
        </a:p>
      </dgm:t>
    </dgm:pt>
    <dgm:pt modelId="{3DF7A2A5-39D9-4BB3-985D-9E55B802DE0E}" type="sibTrans" cxnId="{EAFA2BFA-AE54-41E2-93DB-C0A0F9E15D1F}">
      <dgm:prSet/>
      <dgm:spPr/>
      <dgm:t>
        <a:bodyPr/>
        <a:lstStyle/>
        <a:p>
          <a:endParaRPr lang="en-US"/>
        </a:p>
      </dgm:t>
    </dgm:pt>
    <dgm:pt modelId="{CE966D5F-A180-44C3-BE91-686DD5367046}">
      <dgm:prSet phldrT="[Text]" custT="1"/>
      <dgm:spPr/>
      <dgm:t>
        <a:bodyPr/>
        <a:lstStyle/>
        <a:p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চলতি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সম্পদ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C8DBA9CA-686D-445C-9465-F8ACFD275630}" type="parTrans" cxnId="{CDDCF87A-EB8C-49EB-93CA-2089D4F7C9F0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D51E4FB0-8794-4EBA-AA7F-064BA828AEC2}" type="sibTrans" cxnId="{CDDCF87A-EB8C-49EB-93CA-2089D4F7C9F0}">
      <dgm:prSet/>
      <dgm:spPr/>
      <dgm:t>
        <a:bodyPr/>
        <a:lstStyle/>
        <a:p>
          <a:endParaRPr lang="en-US"/>
        </a:p>
      </dgm:t>
    </dgm:pt>
    <dgm:pt modelId="{BC25200C-8FF7-4EDB-8DF7-2747434EAD54}">
      <dgm:prSet phldrT="[Text]" custT="1"/>
      <dgm:spPr/>
      <dgm:t>
        <a:bodyPr vert="vert270"/>
        <a:lstStyle/>
        <a:p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নগদ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/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ব্যাংক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জমা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5881AC90-CCFF-492F-9B08-C8CF047A6BA3}" type="parTrans" cxnId="{1D9218A3-6C49-43FD-AD2D-A83A656D2F1A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3D2B60C4-CB62-4074-A3A2-D9CFF8ECA1E6}" type="sibTrans" cxnId="{1D9218A3-6C49-43FD-AD2D-A83A656D2F1A}">
      <dgm:prSet/>
      <dgm:spPr/>
      <dgm:t>
        <a:bodyPr/>
        <a:lstStyle/>
        <a:p>
          <a:endParaRPr lang="en-US"/>
        </a:p>
      </dgm:t>
    </dgm:pt>
    <dgm:pt modelId="{A6FF66E2-F7B3-4913-AFBA-F393DDBDDB43}">
      <dgm:prSet phldrT="[Text]" custT="1"/>
      <dgm:spPr/>
      <dgm:t>
        <a:bodyPr vert="vert270"/>
        <a:lstStyle/>
        <a:p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মজুদ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A76F56AE-139F-422D-9CF1-D2C8CE87388B}" type="parTrans" cxnId="{9EB26EC9-020A-4FEB-A91E-85E158EDBA6E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202E53FF-9D51-4EDE-98B9-1343D1006193}" type="sibTrans" cxnId="{9EB26EC9-020A-4FEB-A91E-85E158EDBA6E}">
      <dgm:prSet/>
      <dgm:spPr/>
      <dgm:t>
        <a:bodyPr/>
        <a:lstStyle/>
        <a:p>
          <a:endParaRPr lang="en-US"/>
        </a:p>
      </dgm:t>
    </dgm:pt>
    <dgm:pt modelId="{DDE06C07-865B-4668-B794-DF331B154BDF}">
      <dgm:prSet phldrT="[Text]" custT="1"/>
      <dgm:spPr/>
      <dgm:t>
        <a:bodyPr/>
        <a:lstStyle/>
        <a:p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চলতি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দায়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1D6B2B9B-AF94-45AB-89A7-F6D5957BB87D}" type="parTrans" cxnId="{89072518-FD12-493A-961C-1E9B5A97A414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F859082D-3C25-4E71-997E-23A424C21CF9}" type="sibTrans" cxnId="{89072518-FD12-493A-961C-1E9B5A97A414}">
      <dgm:prSet/>
      <dgm:spPr/>
      <dgm:t>
        <a:bodyPr/>
        <a:lstStyle/>
        <a:p>
          <a:endParaRPr lang="en-US"/>
        </a:p>
      </dgm:t>
    </dgm:pt>
    <dgm:pt modelId="{7F515967-9336-402E-BCEC-56C7CB0DECB8}">
      <dgm:prSet phldrT="[Text]" custT="1"/>
      <dgm:spPr/>
      <dgm:t>
        <a:bodyPr vert="vert270"/>
        <a:lstStyle/>
        <a:p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প্রদেয়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/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পাওনাদার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B468E157-E27E-4D2D-941E-C4E2273073B6}" type="parTrans" cxnId="{41F154BC-DF49-4115-B4EE-2A281D977FE9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FE17427C-31CD-4F85-BDD4-B9EEFCB00283}" type="sibTrans" cxnId="{41F154BC-DF49-4115-B4EE-2A281D977FE9}">
      <dgm:prSet/>
      <dgm:spPr/>
      <dgm:t>
        <a:bodyPr/>
        <a:lstStyle/>
        <a:p>
          <a:endParaRPr lang="en-US"/>
        </a:p>
      </dgm:t>
    </dgm:pt>
    <dgm:pt modelId="{6E4E5A9B-08D8-4F6A-96FA-899A2EEBFAFA}">
      <dgm:prSet custT="1"/>
      <dgm:spPr/>
      <dgm:t>
        <a:bodyPr vert="vert270"/>
        <a:lstStyle/>
        <a:p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প্রাপ্য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/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দেনাদার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17A4D205-671B-41FF-B5A4-0A12A3C041FA}" type="parTrans" cxnId="{565505A7-95B4-4C9F-89ED-F70FE7C6F912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E661F0E1-832E-4470-B793-A2C20D6C7330}" type="sibTrans" cxnId="{565505A7-95B4-4C9F-89ED-F70FE7C6F912}">
      <dgm:prSet/>
      <dgm:spPr/>
      <dgm:t>
        <a:bodyPr/>
        <a:lstStyle/>
        <a:p>
          <a:endParaRPr lang="en-US"/>
        </a:p>
      </dgm:t>
    </dgm:pt>
    <dgm:pt modelId="{1A5B28EF-FF7A-4CE3-945F-0A7E82C760AB}">
      <dgm:prSet custT="1"/>
      <dgm:spPr/>
      <dgm:t>
        <a:bodyPr vert="vert270"/>
        <a:lstStyle/>
        <a:p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স্বল্প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মেয়াদী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বিনিয়োগ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0B7F8189-40A3-4ACA-9984-4318CCD4489B}" type="parTrans" cxnId="{B557A2D2-1231-4211-8EF1-4200DCB0BFF3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91E36248-830A-4CE8-ACA3-67EC38B47E0F}" type="sibTrans" cxnId="{B557A2D2-1231-4211-8EF1-4200DCB0BFF3}">
      <dgm:prSet/>
      <dgm:spPr/>
      <dgm:t>
        <a:bodyPr/>
        <a:lstStyle/>
        <a:p>
          <a:endParaRPr lang="en-US"/>
        </a:p>
      </dgm:t>
    </dgm:pt>
    <dgm:pt modelId="{BB06A2CB-79D2-4817-B834-527D1FA9CDAE}">
      <dgm:prSet custT="1"/>
      <dgm:spPr/>
      <dgm:t>
        <a:bodyPr vert="vert270"/>
        <a:lstStyle/>
        <a:p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ব্যাংক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  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জমাতিরিক্ত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9069FC83-134C-4A79-BE0E-D7BC317CF0A4}" type="parTrans" cxnId="{6A89A2E4-591B-44D5-B49F-60AB0003ED7A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66187DA4-1CB9-4845-97AA-AF2503E8B565}" type="sibTrans" cxnId="{6A89A2E4-591B-44D5-B49F-60AB0003ED7A}">
      <dgm:prSet/>
      <dgm:spPr/>
      <dgm:t>
        <a:bodyPr/>
        <a:lstStyle/>
        <a:p>
          <a:endParaRPr lang="en-US"/>
        </a:p>
      </dgm:t>
    </dgm:pt>
    <dgm:pt modelId="{EEA75834-C2D2-45E7-A2D0-02FC226B3277}">
      <dgm:prSet custT="1"/>
      <dgm:spPr/>
      <dgm:t>
        <a:bodyPr vert="vert270"/>
        <a:lstStyle/>
        <a:p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বকেয়া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খরচ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EB106C5D-7227-45D2-884D-4A426B8C55CE}" type="parTrans" cxnId="{1A3111EF-8AE0-45FC-ABCF-1277C229C0AE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5DDED45B-B238-43D6-B587-EE6F0CE7F229}" type="sibTrans" cxnId="{1A3111EF-8AE0-45FC-ABCF-1277C229C0AE}">
      <dgm:prSet/>
      <dgm:spPr/>
      <dgm:t>
        <a:bodyPr/>
        <a:lstStyle/>
        <a:p>
          <a:endParaRPr lang="en-US"/>
        </a:p>
      </dgm:t>
    </dgm:pt>
    <dgm:pt modelId="{80C61A5E-E8B7-4526-885F-0703ABF93DE2}">
      <dgm:prSet custT="1"/>
      <dgm:spPr/>
      <dgm:t>
        <a:bodyPr vert="vert270"/>
        <a:lstStyle/>
        <a:p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অগ্রিম</a:t>
          </a:r>
          <a:r>
            <a:rPr lang="en-US" sz="2800" b="1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dirty="0" err="1" smtClean="0">
              <a:latin typeface="NikoshBAN" pitchFamily="2" charset="0"/>
              <a:cs typeface="NikoshBAN" pitchFamily="2" charset="0"/>
            </a:rPr>
            <a:t>আয়</a:t>
          </a:r>
          <a:endParaRPr lang="en-US" sz="2800" b="1" dirty="0">
            <a:latin typeface="NikoshBAN" pitchFamily="2" charset="0"/>
            <a:cs typeface="NikoshBAN" pitchFamily="2" charset="0"/>
          </a:endParaRPr>
        </a:p>
      </dgm:t>
    </dgm:pt>
    <dgm:pt modelId="{9C860D91-8C0F-4681-8C10-61C8D0AEA4F2}" type="parTrans" cxnId="{AC201117-2C52-43D1-91BC-ED06A59CA373}">
      <dgm:prSet/>
      <dgm:spPr/>
      <dgm:t>
        <a:bodyPr/>
        <a:lstStyle/>
        <a:p>
          <a:endParaRPr lang="en-US" sz="2800" b="1">
            <a:latin typeface="NikoshBAN" pitchFamily="2" charset="0"/>
            <a:cs typeface="NikoshBAN" pitchFamily="2" charset="0"/>
          </a:endParaRPr>
        </a:p>
      </dgm:t>
    </dgm:pt>
    <dgm:pt modelId="{63C57AA2-D101-4A39-8861-4DAC11A86821}" type="sibTrans" cxnId="{AC201117-2C52-43D1-91BC-ED06A59CA373}">
      <dgm:prSet/>
      <dgm:spPr/>
      <dgm:t>
        <a:bodyPr/>
        <a:lstStyle/>
        <a:p>
          <a:endParaRPr lang="en-US"/>
        </a:p>
      </dgm:t>
    </dgm:pt>
    <dgm:pt modelId="{8393069B-14FD-40E6-82FA-B1B851CEDA25}" type="pres">
      <dgm:prSet presAssocID="{3A2F3D38-A1AB-4147-93EA-DC0157E7EAB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496DF299-E371-41FB-9350-ECD3EC240C94}" type="pres">
      <dgm:prSet presAssocID="{22FAECC2-63F7-42D7-9B0C-77FDBA06E80F}" presName="hierRoot1" presStyleCnt="0"/>
      <dgm:spPr/>
    </dgm:pt>
    <dgm:pt modelId="{7D014E65-819F-46F9-8C07-21042BF74F88}" type="pres">
      <dgm:prSet presAssocID="{22FAECC2-63F7-42D7-9B0C-77FDBA06E80F}" presName="composite" presStyleCnt="0"/>
      <dgm:spPr/>
    </dgm:pt>
    <dgm:pt modelId="{D37E806E-C215-4CCD-A74C-B38F7E51A121}" type="pres">
      <dgm:prSet presAssocID="{22FAECC2-63F7-42D7-9B0C-77FDBA06E80F}" presName="background" presStyleLbl="node0" presStyleIdx="0" presStyleCnt="1"/>
      <dgm:spPr/>
    </dgm:pt>
    <dgm:pt modelId="{6D7B1947-AAB3-450C-94FF-18455EBF166C}" type="pres">
      <dgm:prSet presAssocID="{22FAECC2-63F7-42D7-9B0C-77FDBA06E80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3DDCCA-110E-4305-8944-2B5D1CD3378A}" type="pres">
      <dgm:prSet presAssocID="{22FAECC2-63F7-42D7-9B0C-77FDBA06E80F}" presName="hierChild2" presStyleCnt="0"/>
      <dgm:spPr/>
    </dgm:pt>
    <dgm:pt modelId="{7A124F95-281A-4648-9E31-716F4992C7BB}" type="pres">
      <dgm:prSet presAssocID="{C8DBA9CA-686D-445C-9465-F8ACFD275630}" presName="Name10" presStyleLbl="parChTrans1D2" presStyleIdx="0" presStyleCnt="2"/>
      <dgm:spPr/>
      <dgm:t>
        <a:bodyPr/>
        <a:lstStyle/>
        <a:p>
          <a:endParaRPr lang="en-US"/>
        </a:p>
      </dgm:t>
    </dgm:pt>
    <dgm:pt modelId="{2215A71A-D4E9-4E0E-B5CC-F53D853CE40D}" type="pres">
      <dgm:prSet presAssocID="{CE966D5F-A180-44C3-BE91-686DD5367046}" presName="hierRoot2" presStyleCnt="0"/>
      <dgm:spPr/>
    </dgm:pt>
    <dgm:pt modelId="{6811D2FC-5AD4-4A0E-8157-4FC7A9703608}" type="pres">
      <dgm:prSet presAssocID="{CE966D5F-A180-44C3-BE91-686DD5367046}" presName="composite2" presStyleCnt="0"/>
      <dgm:spPr/>
    </dgm:pt>
    <dgm:pt modelId="{CC57DAC7-4B9E-4190-BCB2-402E80443484}" type="pres">
      <dgm:prSet presAssocID="{CE966D5F-A180-44C3-BE91-686DD5367046}" presName="background2" presStyleLbl="node2" presStyleIdx="0" presStyleCnt="2"/>
      <dgm:spPr/>
    </dgm:pt>
    <dgm:pt modelId="{13199CDF-DC9E-4603-914A-57367B0E31D9}" type="pres">
      <dgm:prSet presAssocID="{CE966D5F-A180-44C3-BE91-686DD5367046}" presName="text2" presStyleLbl="fgAcc2" presStyleIdx="0" presStyleCnt="2" custScaleY="593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6BB687-8560-4873-9762-A328431719A5}" type="pres">
      <dgm:prSet presAssocID="{CE966D5F-A180-44C3-BE91-686DD5367046}" presName="hierChild3" presStyleCnt="0"/>
      <dgm:spPr/>
    </dgm:pt>
    <dgm:pt modelId="{E9A69FD5-9D0E-4E32-A80E-42B28689472C}" type="pres">
      <dgm:prSet presAssocID="{5881AC90-CCFF-492F-9B08-C8CF047A6BA3}" presName="Name17" presStyleLbl="parChTrans1D3" presStyleIdx="0" presStyleCnt="8"/>
      <dgm:spPr/>
      <dgm:t>
        <a:bodyPr/>
        <a:lstStyle/>
        <a:p>
          <a:endParaRPr lang="en-US"/>
        </a:p>
      </dgm:t>
    </dgm:pt>
    <dgm:pt modelId="{FDDC3FDE-3F42-4D25-A5EF-87C864816C94}" type="pres">
      <dgm:prSet presAssocID="{BC25200C-8FF7-4EDB-8DF7-2747434EAD54}" presName="hierRoot3" presStyleCnt="0"/>
      <dgm:spPr/>
    </dgm:pt>
    <dgm:pt modelId="{7CAD52CC-7BCC-4180-BAC4-03464E596832}" type="pres">
      <dgm:prSet presAssocID="{BC25200C-8FF7-4EDB-8DF7-2747434EAD54}" presName="composite3" presStyleCnt="0"/>
      <dgm:spPr/>
    </dgm:pt>
    <dgm:pt modelId="{8E63A8B8-1997-4480-A76A-47B4389E9EAC}" type="pres">
      <dgm:prSet presAssocID="{BC25200C-8FF7-4EDB-8DF7-2747434EAD54}" presName="background3" presStyleLbl="node3" presStyleIdx="0" presStyleCnt="8"/>
      <dgm:spPr/>
    </dgm:pt>
    <dgm:pt modelId="{156C9F3E-D7A5-4EB2-9907-4086D47B2957}" type="pres">
      <dgm:prSet presAssocID="{BC25200C-8FF7-4EDB-8DF7-2747434EAD54}" presName="text3" presStyleLbl="fgAcc3" presStyleIdx="0" presStyleCnt="8" custScaleX="41104" custScaleY="1827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014C69D-AD0D-47D3-9CA4-7E1137E256A2}" type="pres">
      <dgm:prSet presAssocID="{BC25200C-8FF7-4EDB-8DF7-2747434EAD54}" presName="hierChild4" presStyleCnt="0"/>
      <dgm:spPr/>
    </dgm:pt>
    <dgm:pt modelId="{9B71706C-3A1B-447F-9F96-64884D9F7E55}" type="pres">
      <dgm:prSet presAssocID="{A76F56AE-139F-422D-9CF1-D2C8CE87388B}" presName="Name17" presStyleLbl="parChTrans1D3" presStyleIdx="1" presStyleCnt="8"/>
      <dgm:spPr/>
      <dgm:t>
        <a:bodyPr/>
        <a:lstStyle/>
        <a:p>
          <a:endParaRPr lang="en-US"/>
        </a:p>
      </dgm:t>
    </dgm:pt>
    <dgm:pt modelId="{6088A821-71CB-43E7-9DC5-AC000A148ABB}" type="pres">
      <dgm:prSet presAssocID="{A6FF66E2-F7B3-4913-AFBA-F393DDBDDB43}" presName="hierRoot3" presStyleCnt="0"/>
      <dgm:spPr/>
    </dgm:pt>
    <dgm:pt modelId="{C89E1768-6CE2-4C1C-B6EA-D14382D1D988}" type="pres">
      <dgm:prSet presAssocID="{A6FF66E2-F7B3-4913-AFBA-F393DDBDDB43}" presName="composite3" presStyleCnt="0"/>
      <dgm:spPr/>
    </dgm:pt>
    <dgm:pt modelId="{E5EF5E53-849B-4B0A-BC97-6226F3494E73}" type="pres">
      <dgm:prSet presAssocID="{A6FF66E2-F7B3-4913-AFBA-F393DDBDDB43}" presName="background3" presStyleLbl="node3" presStyleIdx="1" presStyleCnt="8"/>
      <dgm:spPr/>
    </dgm:pt>
    <dgm:pt modelId="{4739B1F5-F9E1-4128-AFB4-666D2D1CA01C}" type="pres">
      <dgm:prSet presAssocID="{A6FF66E2-F7B3-4913-AFBA-F393DDBDDB43}" presName="text3" presStyleLbl="fgAcc3" presStyleIdx="1" presStyleCnt="8" custScaleX="41104" custScaleY="1827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FA8A7B-DDA5-48F8-A952-1C19B2739DDD}" type="pres">
      <dgm:prSet presAssocID="{A6FF66E2-F7B3-4913-AFBA-F393DDBDDB43}" presName="hierChild4" presStyleCnt="0"/>
      <dgm:spPr/>
    </dgm:pt>
    <dgm:pt modelId="{424075DE-ED4D-430B-8EAF-C8C0C9F44063}" type="pres">
      <dgm:prSet presAssocID="{17A4D205-671B-41FF-B5A4-0A12A3C041FA}" presName="Name17" presStyleLbl="parChTrans1D3" presStyleIdx="2" presStyleCnt="8"/>
      <dgm:spPr/>
      <dgm:t>
        <a:bodyPr/>
        <a:lstStyle/>
        <a:p>
          <a:endParaRPr lang="en-US"/>
        </a:p>
      </dgm:t>
    </dgm:pt>
    <dgm:pt modelId="{7F80195A-4404-45E4-91B9-3D6A04AB669F}" type="pres">
      <dgm:prSet presAssocID="{6E4E5A9B-08D8-4F6A-96FA-899A2EEBFAFA}" presName="hierRoot3" presStyleCnt="0"/>
      <dgm:spPr/>
    </dgm:pt>
    <dgm:pt modelId="{52407400-62EE-45BF-B503-256DDA571151}" type="pres">
      <dgm:prSet presAssocID="{6E4E5A9B-08D8-4F6A-96FA-899A2EEBFAFA}" presName="composite3" presStyleCnt="0"/>
      <dgm:spPr/>
    </dgm:pt>
    <dgm:pt modelId="{F9943C61-77EF-4B66-8AB6-DE7894A285CB}" type="pres">
      <dgm:prSet presAssocID="{6E4E5A9B-08D8-4F6A-96FA-899A2EEBFAFA}" presName="background3" presStyleLbl="node3" presStyleIdx="2" presStyleCnt="8"/>
      <dgm:spPr/>
    </dgm:pt>
    <dgm:pt modelId="{56495107-FD98-4EA7-B66E-5C08E05DEC01}" type="pres">
      <dgm:prSet presAssocID="{6E4E5A9B-08D8-4F6A-96FA-899A2EEBFAFA}" presName="text3" presStyleLbl="fgAcc3" presStyleIdx="2" presStyleCnt="8" custScaleX="41104" custScaleY="1827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DDB88C-D69F-4AC9-BC9C-7C7245D5B936}" type="pres">
      <dgm:prSet presAssocID="{6E4E5A9B-08D8-4F6A-96FA-899A2EEBFAFA}" presName="hierChild4" presStyleCnt="0"/>
      <dgm:spPr/>
    </dgm:pt>
    <dgm:pt modelId="{8B44EC54-B67A-47CC-9D4F-DD7825CD1395}" type="pres">
      <dgm:prSet presAssocID="{0B7F8189-40A3-4ACA-9984-4318CCD4489B}" presName="Name17" presStyleLbl="parChTrans1D3" presStyleIdx="3" presStyleCnt="8"/>
      <dgm:spPr/>
      <dgm:t>
        <a:bodyPr/>
        <a:lstStyle/>
        <a:p>
          <a:endParaRPr lang="en-US"/>
        </a:p>
      </dgm:t>
    </dgm:pt>
    <dgm:pt modelId="{13A25AF7-DABA-4CF3-8865-4A3370C8FEC5}" type="pres">
      <dgm:prSet presAssocID="{1A5B28EF-FF7A-4CE3-945F-0A7E82C760AB}" presName="hierRoot3" presStyleCnt="0"/>
      <dgm:spPr/>
    </dgm:pt>
    <dgm:pt modelId="{808EBA59-8503-42BD-925A-EC4CC4929296}" type="pres">
      <dgm:prSet presAssocID="{1A5B28EF-FF7A-4CE3-945F-0A7E82C760AB}" presName="composite3" presStyleCnt="0"/>
      <dgm:spPr/>
    </dgm:pt>
    <dgm:pt modelId="{E65E5FE3-F80F-4AC4-B257-01C0901FD2FB}" type="pres">
      <dgm:prSet presAssocID="{1A5B28EF-FF7A-4CE3-945F-0A7E82C760AB}" presName="background3" presStyleLbl="node3" presStyleIdx="3" presStyleCnt="8"/>
      <dgm:spPr/>
    </dgm:pt>
    <dgm:pt modelId="{4A6C49B4-5DF5-48F6-8654-FEF76789F181}" type="pres">
      <dgm:prSet presAssocID="{1A5B28EF-FF7A-4CE3-945F-0A7E82C760AB}" presName="text3" presStyleLbl="fgAcc3" presStyleIdx="3" presStyleCnt="8" custScaleX="41104" custScaleY="1827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52437F-1603-4291-8184-F4880DEC1C40}" type="pres">
      <dgm:prSet presAssocID="{1A5B28EF-FF7A-4CE3-945F-0A7E82C760AB}" presName="hierChild4" presStyleCnt="0"/>
      <dgm:spPr/>
    </dgm:pt>
    <dgm:pt modelId="{13144D9C-1939-4E9A-8FDB-6D9971017A8F}" type="pres">
      <dgm:prSet presAssocID="{1D6B2B9B-AF94-45AB-89A7-F6D5957BB87D}" presName="Name10" presStyleLbl="parChTrans1D2" presStyleIdx="1" presStyleCnt="2"/>
      <dgm:spPr/>
      <dgm:t>
        <a:bodyPr/>
        <a:lstStyle/>
        <a:p>
          <a:endParaRPr lang="en-US"/>
        </a:p>
      </dgm:t>
    </dgm:pt>
    <dgm:pt modelId="{107D8D41-981C-4167-9E86-5DD9B0737C6C}" type="pres">
      <dgm:prSet presAssocID="{DDE06C07-865B-4668-B794-DF331B154BDF}" presName="hierRoot2" presStyleCnt="0"/>
      <dgm:spPr/>
    </dgm:pt>
    <dgm:pt modelId="{F853CDD4-1607-4E2D-A6F6-717166C0280A}" type="pres">
      <dgm:prSet presAssocID="{DDE06C07-865B-4668-B794-DF331B154BDF}" presName="composite2" presStyleCnt="0"/>
      <dgm:spPr/>
    </dgm:pt>
    <dgm:pt modelId="{956DB050-FD20-40E5-8352-31661B9114B8}" type="pres">
      <dgm:prSet presAssocID="{DDE06C07-865B-4668-B794-DF331B154BDF}" presName="background2" presStyleLbl="node2" presStyleIdx="1" presStyleCnt="2"/>
      <dgm:spPr/>
    </dgm:pt>
    <dgm:pt modelId="{0E769879-47D0-48BE-941F-316798D489DA}" type="pres">
      <dgm:prSet presAssocID="{DDE06C07-865B-4668-B794-DF331B154BDF}" presName="text2" presStyleLbl="fgAcc2" presStyleIdx="1" presStyleCnt="2" custScaleY="593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939A4DB-5D26-4F3A-821D-6B151B7B52F0}" type="pres">
      <dgm:prSet presAssocID="{DDE06C07-865B-4668-B794-DF331B154BDF}" presName="hierChild3" presStyleCnt="0"/>
      <dgm:spPr/>
    </dgm:pt>
    <dgm:pt modelId="{8C50FA49-A129-4527-B314-C4EBA16A55C3}" type="pres">
      <dgm:prSet presAssocID="{B468E157-E27E-4D2D-941E-C4E2273073B6}" presName="Name17" presStyleLbl="parChTrans1D3" presStyleIdx="4" presStyleCnt="8"/>
      <dgm:spPr/>
      <dgm:t>
        <a:bodyPr/>
        <a:lstStyle/>
        <a:p>
          <a:endParaRPr lang="en-US"/>
        </a:p>
      </dgm:t>
    </dgm:pt>
    <dgm:pt modelId="{CAB96C0D-0B2D-48C4-893A-F888F1AE9829}" type="pres">
      <dgm:prSet presAssocID="{7F515967-9336-402E-BCEC-56C7CB0DECB8}" presName="hierRoot3" presStyleCnt="0"/>
      <dgm:spPr/>
    </dgm:pt>
    <dgm:pt modelId="{43B4C234-3662-4096-8F36-597B23878560}" type="pres">
      <dgm:prSet presAssocID="{7F515967-9336-402E-BCEC-56C7CB0DECB8}" presName="composite3" presStyleCnt="0"/>
      <dgm:spPr/>
    </dgm:pt>
    <dgm:pt modelId="{F3FE4938-9507-4E3F-8CEC-836763E21EBD}" type="pres">
      <dgm:prSet presAssocID="{7F515967-9336-402E-BCEC-56C7CB0DECB8}" presName="background3" presStyleLbl="node3" presStyleIdx="4" presStyleCnt="8"/>
      <dgm:spPr/>
    </dgm:pt>
    <dgm:pt modelId="{E5C7B008-3A70-41B9-976C-7EB697C98EFA}" type="pres">
      <dgm:prSet presAssocID="{7F515967-9336-402E-BCEC-56C7CB0DECB8}" presName="text3" presStyleLbl="fgAcc3" presStyleIdx="4" presStyleCnt="8" custScaleX="41104" custScaleY="1827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3EA626-DCE4-452A-AB44-6EF0BC58946E}" type="pres">
      <dgm:prSet presAssocID="{7F515967-9336-402E-BCEC-56C7CB0DECB8}" presName="hierChild4" presStyleCnt="0"/>
      <dgm:spPr/>
    </dgm:pt>
    <dgm:pt modelId="{B59B1001-3A2A-419E-B16B-BFEEF505BB26}" type="pres">
      <dgm:prSet presAssocID="{9069FC83-134C-4A79-BE0E-D7BC317CF0A4}" presName="Name17" presStyleLbl="parChTrans1D3" presStyleIdx="5" presStyleCnt="8"/>
      <dgm:spPr/>
      <dgm:t>
        <a:bodyPr/>
        <a:lstStyle/>
        <a:p>
          <a:endParaRPr lang="en-US"/>
        </a:p>
      </dgm:t>
    </dgm:pt>
    <dgm:pt modelId="{E848BE19-F219-4743-8C9C-7D108191B7DF}" type="pres">
      <dgm:prSet presAssocID="{BB06A2CB-79D2-4817-B834-527D1FA9CDAE}" presName="hierRoot3" presStyleCnt="0"/>
      <dgm:spPr/>
    </dgm:pt>
    <dgm:pt modelId="{AF0BEBFE-091F-4390-82FC-311C6FA5CDFC}" type="pres">
      <dgm:prSet presAssocID="{BB06A2CB-79D2-4817-B834-527D1FA9CDAE}" presName="composite3" presStyleCnt="0"/>
      <dgm:spPr/>
    </dgm:pt>
    <dgm:pt modelId="{EFFE14F7-442C-4923-A5AD-F87180D158A2}" type="pres">
      <dgm:prSet presAssocID="{BB06A2CB-79D2-4817-B834-527D1FA9CDAE}" presName="background3" presStyleLbl="node3" presStyleIdx="5" presStyleCnt="8"/>
      <dgm:spPr/>
    </dgm:pt>
    <dgm:pt modelId="{0C6C7145-94ED-45A5-AF34-ABF77B102F78}" type="pres">
      <dgm:prSet presAssocID="{BB06A2CB-79D2-4817-B834-527D1FA9CDAE}" presName="text3" presStyleLbl="fgAcc3" presStyleIdx="5" presStyleCnt="8" custScaleX="41104" custScaleY="1827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FCC1CA8-4AB1-4DE8-BDEB-6A8080AE3522}" type="pres">
      <dgm:prSet presAssocID="{BB06A2CB-79D2-4817-B834-527D1FA9CDAE}" presName="hierChild4" presStyleCnt="0"/>
      <dgm:spPr/>
    </dgm:pt>
    <dgm:pt modelId="{B7EBC806-F57C-4F83-9C8F-8E4A88934FA8}" type="pres">
      <dgm:prSet presAssocID="{EB106C5D-7227-45D2-884D-4A426B8C55CE}" presName="Name17" presStyleLbl="parChTrans1D3" presStyleIdx="6" presStyleCnt="8"/>
      <dgm:spPr/>
      <dgm:t>
        <a:bodyPr/>
        <a:lstStyle/>
        <a:p>
          <a:endParaRPr lang="en-US"/>
        </a:p>
      </dgm:t>
    </dgm:pt>
    <dgm:pt modelId="{97BF3819-1C34-4204-BB03-FA053F638520}" type="pres">
      <dgm:prSet presAssocID="{EEA75834-C2D2-45E7-A2D0-02FC226B3277}" presName="hierRoot3" presStyleCnt="0"/>
      <dgm:spPr/>
    </dgm:pt>
    <dgm:pt modelId="{3F30BD27-1FF9-4883-8BB6-C9AF0C8AA4F2}" type="pres">
      <dgm:prSet presAssocID="{EEA75834-C2D2-45E7-A2D0-02FC226B3277}" presName="composite3" presStyleCnt="0"/>
      <dgm:spPr/>
    </dgm:pt>
    <dgm:pt modelId="{832C7DD5-0F63-422B-A3BB-7672189399FA}" type="pres">
      <dgm:prSet presAssocID="{EEA75834-C2D2-45E7-A2D0-02FC226B3277}" presName="background3" presStyleLbl="node3" presStyleIdx="6" presStyleCnt="8"/>
      <dgm:spPr/>
    </dgm:pt>
    <dgm:pt modelId="{82F99968-99FE-40AB-873E-5259507CF3EA}" type="pres">
      <dgm:prSet presAssocID="{EEA75834-C2D2-45E7-A2D0-02FC226B3277}" presName="text3" presStyleLbl="fgAcc3" presStyleIdx="6" presStyleCnt="8" custScaleX="41104" custScaleY="1827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4F9BD6-F02E-4A3F-BD9C-FA3D944FF19B}" type="pres">
      <dgm:prSet presAssocID="{EEA75834-C2D2-45E7-A2D0-02FC226B3277}" presName="hierChild4" presStyleCnt="0"/>
      <dgm:spPr/>
    </dgm:pt>
    <dgm:pt modelId="{3BCA8151-F4E1-4153-9069-9BE5C8008182}" type="pres">
      <dgm:prSet presAssocID="{9C860D91-8C0F-4681-8C10-61C8D0AEA4F2}" presName="Name17" presStyleLbl="parChTrans1D3" presStyleIdx="7" presStyleCnt="8"/>
      <dgm:spPr/>
      <dgm:t>
        <a:bodyPr/>
        <a:lstStyle/>
        <a:p>
          <a:endParaRPr lang="en-US"/>
        </a:p>
      </dgm:t>
    </dgm:pt>
    <dgm:pt modelId="{FA9A2DA8-2FB6-446A-B9C5-F7A01E8B4F85}" type="pres">
      <dgm:prSet presAssocID="{80C61A5E-E8B7-4526-885F-0703ABF93DE2}" presName="hierRoot3" presStyleCnt="0"/>
      <dgm:spPr/>
    </dgm:pt>
    <dgm:pt modelId="{EE6AF3AB-C327-42C5-B708-6412C2B5F040}" type="pres">
      <dgm:prSet presAssocID="{80C61A5E-E8B7-4526-885F-0703ABF93DE2}" presName="composite3" presStyleCnt="0"/>
      <dgm:spPr/>
    </dgm:pt>
    <dgm:pt modelId="{8AB3EF73-9ABC-4BF9-A02B-F3E027788463}" type="pres">
      <dgm:prSet presAssocID="{80C61A5E-E8B7-4526-885F-0703ABF93DE2}" presName="background3" presStyleLbl="node3" presStyleIdx="7" presStyleCnt="8"/>
      <dgm:spPr/>
    </dgm:pt>
    <dgm:pt modelId="{54F33483-B102-48AF-86BC-A3F4EB6F2994}" type="pres">
      <dgm:prSet presAssocID="{80C61A5E-E8B7-4526-885F-0703ABF93DE2}" presName="text3" presStyleLbl="fgAcc3" presStyleIdx="7" presStyleCnt="8" custScaleX="31433" custScaleY="179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F6D0BA-93E2-4E5B-9A22-810CB6322196}" type="pres">
      <dgm:prSet presAssocID="{80C61A5E-E8B7-4526-885F-0703ABF93DE2}" presName="hierChild4" presStyleCnt="0"/>
      <dgm:spPr/>
    </dgm:pt>
  </dgm:ptLst>
  <dgm:cxnLst>
    <dgm:cxn modelId="{BAFF895B-2910-4931-8C25-570C667D57EE}" type="presOf" srcId="{3A2F3D38-A1AB-4147-93EA-DC0157E7EAB9}" destId="{8393069B-14FD-40E6-82FA-B1B851CEDA25}" srcOrd="0" destOrd="0" presId="urn:microsoft.com/office/officeart/2005/8/layout/hierarchy1"/>
    <dgm:cxn modelId="{46250D82-9143-49AE-B6B7-CBEA8EA54971}" type="presOf" srcId="{BB06A2CB-79D2-4817-B834-527D1FA9CDAE}" destId="{0C6C7145-94ED-45A5-AF34-ABF77B102F78}" srcOrd="0" destOrd="0" presId="urn:microsoft.com/office/officeart/2005/8/layout/hierarchy1"/>
    <dgm:cxn modelId="{AC201117-2C52-43D1-91BC-ED06A59CA373}" srcId="{DDE06C07-865B-4668-B794-DF331B154BDF}" destId="{80C61A5E-E8B7-4526-885F-0703ABF93DE2}" srcOrd="3" destOrd="0" parTransId="{9C860D91-8C0F-4681-8C10-61C8D0AEA4F2}" sibTransId="{63C57AA2-D101-4A39-8861-4DAC11A86821}"/>
    <dgm:cxn modelId="{565505A7-95B4-4C9F-89ED-F70FE7C6F912}" srcId="{CE966D5F-A180-44C3-BE91-686DD5367046}" destId="{6E4E5A9B-08D8-4F6A-96FA-899A2EEBFAFA}" srcOrd="2" destOrd="0" parTransId="{17A4D205-671B-41FF-B5A4-0A12A3C041FA}" sibTransId="{E661F0E1-832E-4470-B793-A2C20D6C7330}"/>
    <dgm:cxn modelId="{6271245D-595E-4929-AE57-F256E5B55F51}" type="presOf" srcId="{A6FF66E2-F7B3-4913-AFBA-F393DDBDDB43}" destId="{4739B1F5-F9E1-4128-AFB4-666D2D1CA01C}" srcOrd="0" destOrd="0" presId="urn:microsoft.com/office/officeart/2005/8/layout/hierarchy1"/>
    <dgm:cxn modelId="{F1FCC9BD-794A-4224-A1C7-E3F02651A7E6}" type="presOf" srcId="{CE966D5F-A180-44C3-BE91-686DD5367046}" destId="{13199CDF-DC9E-4603-914A-57367B0E31D9}" srcOrd="0" destOrd="0" presId="urn:microsoft.com/office/officeart/2005/8/layout/hierarchy1"/>
    <dgm:cxn modelId="{B557A2D2-1231-4211-8EF1-4200DCB0BFF3}" srcId="{CE966D5F-A180-44C3-BE91-686DD5367046}" destId="{1A5B28EF-FF7A-4CE3-945F-0A7E82C760AB}" srcOrd="3" destOrd="0" parTransId="{0B7F8189-40A3-4ACA-9984-4318CCD4489B}" sibTransId="{91E36248-830A-4CE8-ACA3-67EC38B47E0F}"/>
    <dgm:cxn modelId="{9526B534-C764-4A1B-8226-205723DCD381}" type="presOf" srcId="{C8DBA9CA-686D-445C-9465-F8ACFD275630}" destId="{7A124F95-281A-4648-9E31-716F4992C7BB}" srcOrd="0" destOrd="0" presId="urn:microsoft.com/office/officeart/2005/8/layout/hierarchy1"/>
    <dgm:cxn modelId="{C092B5FA-79C5-4898-8C7F-16411BF1B7FC}" type="presOf" srcId="{BC25200C-8FF7-4EDB-8DF7-2747434EAD54}" destId="{156C9F3E-D7A5-4EB2-9907-4086D47B2957}" srcOrd="0" destOrd="0" presId="urn:microsoft.com/office/officeart/2005/8/layout/hierarchy1"/>
    <dgm:cxn modelId="{FC950879-F7EE-4439-9A13-8223DB59C7CA}" type="presOf" srcId="{B468E157-E27E-4D2D-941E-C4E2273073B6}" destId="{8C50FA49-A129-4527-B314-C4EBA16A55C3}" srcOrd="0" destOrd="0" presId="urn:microsoft.com/office/officeart/2005/8/layout/hierarchy1"/>
    <dgm:cxn modelId="{C4231821-3311-42A6-BF18-5C6301F74E51}" type="presOf" srcId="{1D6B2B9B-AF94-45AB-89A7-F6D5957BB87D}" destId="{13144D9C-1939-4E9A-8FDB-6D9971017A8F}" srcOrd="0" destOrd="0" presId="urn:microsoft.com/office/officeart/2005/8/layout/hierarchy1"/>
    <dgm:cxn modelId="{9317CB73-EC1A-466F-B636-EDE2D4C186A5}" type="presOf" srcId="{DDE06C07-865B-4668-B794-DF331B154BDF}" destId="{0E769879-47D0-48BE-941F-316798D489DA}" srcOrd="0" destOrd="0" presId="urn:microsoft.com/office/officeart/2005/8/layout/hierarchy1"/>
    <dgm:cxn modelId="{1A3111EF-8AE0-45FC-ABCF-1277C229C0AE}" srcId="{DDE06C07-865B-4668-B794-DF331B154BDF}" destId="{EEA75834-C2D2-45E7-A2D0-02FC226B3277}" srcOrd="2" destOrd="0" parTransId="{EB106C5D-7227-45D2-884D-4A426B8C55CE}" sibTransId="{5DDED45B-B238-43D6-B587-EE6F0CE7F229}"/>
    <dgm:cxn modelId="{3FD54B3F-6720-4B41-A60A-BD3F21F5C7AD}" type="presOf" srcId="{80C61A5E-E8B7-4526-885F-0703ABF93DE2}" destId="{54F33483-B102-48AF-86BC-A3F4EB6F2994}" srcOrd="0" destOrd="0" presId="urn:microsoft.com/office/officeart/2005/8/layout/hierarchy1"/>
    <dgm:cxn modelId="{3D472AFE-219C-48FD-811A-DCE37C82A265}" type="presOf" srcId="{1A5B28EF-FF7A-4CE3-945F-0A7E82C760AB}" destId="{4A6C49B4-5DF5-48F6-8654-FEF76789F181}" srcOrd="0" destOrd="0" presId="urn:microsoft.com/office/officeart/2005/8/layout/hierarchy1"/>
    <dgm:cxn modelId="{89072518-FD12-493A-961C-1E9B5A97A414}" srcId="{22FAECC2-63F7-42D7-9B0C-77FDBA06E80F}" destId="{DDE06C07-865B-4668-B794-DF331B154BDF}" srcOrd="1" destOrd="0" parTransId="{1D6B2B9B-AF94-45AB-89A7-F6D5957BB87D}" sibTransId="{F859082D-3C25-4E71-997E-23A424C21CF9}"/>
    <dgm:cxn modelId="{9EB26EC9-020A-4FEB-A91E-85E158EDBA6E}" srcId="{CE966D5F-A180-44C3-BE91-686DD5367046}" destId="{A6FF66E2-F7B3-4913-AFBA-F393DDBDDB43}" srcOrd="1" destOrd="0" parTransId="{A76F56AE-139F-422D-9CF1-D2C8CE87388B}" sibTransId="{202E53FF-9D51-4EDE-98B9-1343D1006193}"/>
    <dgm:cxn modelId="{41F154BC-DF49-4115-B4EE-2A281D977FE9}" srcId="{DDE06C07-865B-4668-B794-DF331B154BDF}" destId="{7F515967-9336-402E-BCEC-56C7CB0DECB8}" srcOrd="0" destOrd="0" parTransId="{B468E157-E27E-4D2D-941E-C4E2273073B6}" sibTransId="{FE17427C-31CD-4F85-BDD4-B9EEFCB00283}"/>
    <dgm:cxn modelId="{E21EF779-51CC-44ED-9C3B-EC7780F336B0}" type="presOf" srcId="{22FAECC2-63F7-42D7-9B0C-77FDBA06E80F}" destId="{6D7B1947-AAB3-450C-94FF-18455EBF166C}" srcOrd="0" destOrd="0" presId="urn:microsoft.com/office/officeart/2005/8/layout/hierarchy1"/>
    <dgm:cxn modelId="{FA869F1F-5EE0-48D9-871D-959302029512}" type="presOf" srcId="{A76F56AE-139F-422D-9CF1-D2C8CE87388B}" destId="{9B71706C-3A1B-447F-9F96-64884D9F7E55}" srcOrd="0" destOrd="0" presId="urn:microsoft.com/office/officeart/2005/8/layout/hierarchy1"/>
    <dgm:cxn modelId="{CDDCF87A-EB8C-49EB-93CA-2089D4F7C9F0}" srcId="{22FAECC2-63F7-42D7-9B0C-77FDBA06E80F}" destId="{CE966D5F-A180-44C3-BE91-686DD5367046}" srcOrd="0" destOrd="0" parTransId="{C8DBA9CA-686D-445C-9465-F8ACFD275630}" sibTransId="{D51E4FB0-8794-4EBA-AA7F-064BA828AEC2}"/>
    <dgm:cxn modelId="{74A390F3-2ADC-4273-9AF7-9C1BE5B49E8E}" type="presOf" srcId="{6E4E5A9B-08D8-4F6A-96FA-899A2EEBFAFA}" destId="{56495107-FD98-4EA7-B66E-5C08E05DEC01}" srcOrd="0" destOrd="0" presId="urn:microsoft.com/office/officeart/2005/8/layout/hierarchy1"/>
    <dgm:cxn modelId="{BEDCB11D-C4A3-43FF-95E0-852D1823CCCF}" type="presOf" srcId="{EEA75834-C2D2-45E7-A2D0-02FC226B3277}" destId="{82F99968-99FE-40AB-873E-5259507CF3EA}" srcOrd="0" destOrd="0" presId="urn:microsoft.com/office/officeart/2005/8/layout/hierarchy1"/>
    <dgm:cxn modelId="{6B1CD03B-CD0C-4E0A-BC11-900A1D4B58BB}" type="presOf" srcId="{17A4D205-671B-41FF-B5A4-0A12A3C041FA}" destId="{424075DE-ED4D-430B-8EAF-C8C0C9F44063}" srcOrd="0" destOrd="0" presId="urn:microsoft.com/office/officeart/2005/8/layout/hierarchy1"/>
    <dgm:cxn modelId="{1D9218A3-6C49-43FD-AD2D-A83A656D2F1A}" srcId="{CE966D5F-A180-44C3-BE91-686DD5367046}" destId="{BC25200C-8FF7-4EDB-8DF7-2747434EAD54}" srcOrd="0" destOrd="0" parTransId="{5881AC90-CCFF-492F-9B08-C8CF047A6BA3}" sibTransId="{3D2B60C4-CB62-4074-A3A2-D9CFF8ECA1E6}"/>
    <dgm:cxn modelId="{999D0045-19FA-41D6-B61C-C99DB5173A68}" type="presOf" srcId="{7F515967-9336-402E-BCEC-56C7CB0DECB8}" destId="{E5C7B008-3A70-41B9-976C-7EB697C98EFA}" srcOrd="0" destOrd="0" presId="urn:microsoft.com/office/officeart/2005/8/layout/hierarchy1"/>
    <dgm:cxn modelId="{6A89A2E4-591B-44D5-B49F-60AB0003ED7A}" srcId="{DDE06C07-865B-4668-B794-DF331B154BDF}" destId="{BB06A2CB-79D2-4817-B834-527D1FA9CDAE}" srcOrd="1" destOrd="0" parTransId="{9069FC83-134C-4A79-BE0E-D7BC317CF0A4}" sibTransId="{66187DA4-1CB9-4845-97AA-AF2503E8B565}"/>
    <dgm:cxn modelId="{6F10C00B-9C8E-4CCF-816F-954F38F1A5C5}" type="presOf" srcId="{9C860D91-8C0F-4681-8C10-61C8D0AEA4F2}" destId="{3BCA8151-F4E1-4153-9069-9BE5C8008182}" srcOrd="0" destOrd="0" presId="urn:microsoft.com/office/officeart/2005/8/layout/hierarchy1"/>
    <dgm:cxn modelId="{EAFA2BFA-AE54-41E2-93DB-C0A0F9E15D1F}" srcId="{3A2F3D38-A1AB-4147-93EA-DC0157E7EAB9}" destId="{22FAECC2-63F7-42D7-9B0C-77FDBA06E80F}" srcOrd="0" destOrd="0" parTransId="{B8C4C2F9-12D5-4790-AF12-25C94877274C}" sibTransId="{3DF7A2A5-39D9-4BB3-985D-9E55B802DE0E}"/>
    <dgm:cxn modelId="{96B73678-0899-4EC6-93D4-9F04BD4728C5}" type="presOf" srcId="{0B7F8189-40A3-4ACA-9984-4318CCD4489B}" destId="{8B44EC54-B67A-47CC-9D4F-DD7825CD1395}" srcOrd="0" destOrd="0" presId="urn:microsoft.com/office/officeart/2005/8/layout/hierarchy1"/>
    <dgm:cxn modelId="{987F109A-E8CF-4CB6-A7A2-E6E29C9E42DD}" type="presOf" srcId="{EB106C5D-7227-45D2-884D-4A426B8C55CE}" destId="{B7EBC806-F57C-4F83-9C8F-8E4A88934FA8}" srcOrd="0" destOrd="0" presId="urn:microsoft.com/office/officeart/2005/8/layout/hierarchy1"/>
    <dgm:cxn modelId="{F970A3E8-3621-4CB3-BB37-9318E9C13636}" type="presOf" srcId="{9069FC83-134C-4A79-BE0E-D7BC317CF0A4}" destId="{B59B1001-3A2A-419E-B16B-BFEEF505BB26}" srcOrd="0" destOrd="0" presId="urn:microsoft.com/office/officeart/2005/8/layout/hierarchy1"/>
    <dgm:cxn modelId="{50775208-4BFF-4690-9653-407338C8CAE9}" type="presOf" srcId="{5881AC90-CCFF-492F-9B08-C8CF047A6BA3}" destId="{E9A69FD5-9D0E-4E32-A80E-42B28689472C}" srcOrd="0" destOrd="0" presId="urn:microsoft.com/office/officeart/2005/8/layout/hierarchy1"/>
    <dgm:cxn modelId="{949FDE1E-23E3-4ADC-8F54-13708736C717}" type="presParOf" srcId="{8393069B-14FD-40E6-82FA-B1B851CEDA25}" destId="{496DF299-E371-41FB-9350-ECD3EC240C94}" srcOrd="0" destOrd="0" presId="urn:microsoft.com/office/officeart/2005/8/layout/hierarchy1"/>
    <dgm:cxn modelId="{0CB3E02C-5BFB-4C38-8A4E-B6717D5D24E1}" type="presParOf" srcId="{496DF299-E371-41FB-9350-ECD3EC240C94}" destId="{7D014E65-819F-46F9-8C07-21042BF74F88}" srcOrd="0" destOrd="0" presId="urn:microsoft.com/office/officeart/2005/8/layout/hierarchy1"/>
    <dgm:cxn modelId="{65844F9B-1F86-4E94-BD47-920A6EEE9CC6}" type="presParOf" srcId="{7D014E65-819F-46F9-8C07-21042BF74F88}" destId="{D37E806E-C215-4CCD-A74C-B38F7E51A121}" srcOrd="0" destOrd="0" presId="urn:microsoft.com/office/officeart/2005/8/layout/hierarchy1"/>
    <dgm:cxn modelId="{F7BDF22D-CD26-49BC-9735-01FF743E49A5}" type="presParOf" srcId="{7D014E65-819F-46F9-8C07-21042BF74F88}" destId="{6D7B1947-AAB3-450C-94FF-18455EBF166C}" srcOrd="1" destOrd="0" presId="urn:microsoft.com/office/officeart/2005/8/layout/hierarchy1"/>
    <dgm:cxn modelId="{69B3D846-ED6D-4FA0-B81B-61FC9B67BCF1}" type="presParOf" srcId="{496DF299-E371-41FB-9350-ECD3EC240C94}" destId="{813DDCCA-110E-4305-8944-2B5D1CD3378A}" srcOrd="1" destOrd="0" presId="urn:microsoft.com/office/officeart/2005/8/layout/hierarchy1"/>
    <dgm:cxn modelId="{969671FE-542B-45F8-B526-8FFC3FCEBDF7}" type="presParOf" srcId="{813DDCCA-110E-4305-8944-2B5D1CD3378A}" destId="{7A124F95-281A-4648-9E31-716F4992C7BB}" srcOrd="0" destOrd="0" presId="urn:microsoft.com/office/officeart/2005/8/layout/hierarchy1"/>
    <dgm:cxn modelId="{14CD8F90-FD49-4F20-AD33-5110E4925689}" type="presParOf" srcId="{813DDCCA-110E-4305-8944-2B5D1CD3378A}" destId="{2215A71A-D4E9-4E0E-B5CC-F53D853CE40D}" srcOrd="1" destOrd="0" presId="urn:microsoft.com/office/officeart/2005/8/layout/hierarchy1"/>
    <dgm:cxn modelId="{53693183-83CF-41EF-90DB-D5839937E84B}" type="presParOf" srcId="{2215A71A-D4E9-4E0E-B5CC-F53D853CE40D}" destId="{6811D2FC-5AD4-4A0E-8157-4FC7A9703608}" srcOrd="0" destOrd="0" presId="urn:microsoft.com/office/officeart/2005/8/layout/hierarchy1"/>
    <dgm:cxn modelId="{7D7FBBBB-C792-4DF2-9280-F1EC5E65E5E5}" type="presParOf" srcId="{6811D2FC-5AD4-4A0E-8157-4FC7A9703608}" destId="{CC57DAC7-4B9E-4190-BCB2-402E80443484}" srcOrd="0" destOrd="0" presId="urn:microsoft.com/office/officeart/2005/8/layout/hierarchy1"/>
    <dgm:cxn modelId="{393AD675-88FC-4A6C-8AF8-C67E0A58C56B}" type="presParOf" srcId="{6811D2FC-5AD4-4A0E-8157-4FC7A9703608}" destId="{13199CDF-DC9E-4603-914A-57367B0E31D9}" srcOrd="1" destOrd="0" presId="urn:microsoft.com/office/officeart/2005/8/layout/hierarchy1"/>
    <dgm:cxn modelId="{7C994298-D56C-47FF-A7C1-B5885990C20F}" type="presParOf" srcId="{2215A71A-D4E9-4E0E-B5CC-F53D853CE40D}" destId="{EA6BB687-8560-4873-9762-A328431719A5}" srcOrd="1" destOrd="0" presId="urn:microsoft.com/office/officeart/2005/8/layout/hierarchy1"/>
    <dgm:cxn modelId="{B3C0BBCE-5FE8-4DE0-BF38-CBA16D82C7C6}" type="presParOf" srcId="{EA6BB687-8560-4873-9762-A328431719A5}" destId="{E9A69FD5-9D0E-4E32-A80E-42B28689472C}" srcOrd="0" destOrd="0" presId="urn:microsoft.com/office/officeart/2005/8/layout/hierarchy1"/>
    <dgm:cxn modelId="{67A73DB5-F6B4-48A8-ABB5-533B33A2F8BE}" type="presParOf" srcId="{EA6BB687-8560-4873-9762-A328431719A5}" destId="{FDDC3FDE-3F42-4D25-A5EF-87C864816C94}" srcOrd="1" destOrd="0" presId="urn:microsoft.com/office/officeart/2005/8/layout/hierarchy1"/>
    <dgm:cxn modelId="{21EC6AC5-9BC9-4B89-93F4-334C18C46609}" type="presParOf" srcId="{FDDC3FDE-3F42-4D25-A5EF-87C864816C94}" destId="{7CAD52CC-7BCC-4180-BAC4-03464E596832}" srcOrd="0" destOrd="0" presId="urn:microsoft.com/office/officeart/2005/8/layout/hierarchy1"/>
    <dgm:cxn modelId="{F23573DF-9F7F-4B6E-B1EE-BC6A0F2675ED}" type="presParOf" srcId="{7CAD52CC-7BCC-4180-BAC4-03464E596832}" destId="{8E63A8B8-1997-4480-A76A-47B4389E9EAC}" srcOrd="0" destOrd="0" presId="urn:microsoft.com/office/officeart/2005/8/layout/hierarchy1"/>
    <dgm:cxn modelId="{4A7642D7-8B1C-437C-98AA-FBB34D829DBE}" type="presParOf" srcId="{7CAD52CC-7BCC-4180-BAC4-03464E596832}" destId="{156C9F3E-D7A5-4EB2-9907-4086D47B2957}" srcOrd="1" destOrd="0" presId="urn:microsoft.com/office/officeart/2005/8/layout/hierarchy1"/>
    <dgm:cxn modelId="{7E4BE767-3EFA-4D6C-B85B-7B76C2CA219C}" type="presParOf" srcId="{FDDC3FDE-3F42-4D25-A5EF-87C864816C94}" destId="{D014C69D-AD0D-47D3-9CA4-7E1137E256A2}" srcOrd="1" destOrd="0" presId="urn:microsoft.com/office/officeart/2005/8/layout/hierarchy1"/>
    <dgm:cxn modelId="{E386F911-BE87-4346-BDF9-73752ED21EA2}" type="presParOf" srcId="{EA6BB687-8560-4873-9762-A328431719A5}" destId="{9B71706C-3A1B-447F-9F96-64884D9F7E55}" srcOrd="2" destOrd="0" presId="urn:microsoft.com/office/officeart/2005/8/layout/hierarchy1"/>
    <dgm:cxn modelId="{CF5C1CAF-EA47-434B-A735-C78936A3B00F}" type="presParOf" srcId="{EA6BB687-8560-4873-9762-A328431719A5}" destId="{6088A821-71CB-43E7-9DC5-AC000A148ABB}" srcOrd="3" destOrd="0" presId="urn:microsoft.com/office/officeart/2005/8/layout/hierarchy1"/>
    <dgm:cxn modelId="{5F4B4FB4-EE5D-48D3-9A03-5740E3848257}" type="presParOf" srcId="{6088A821-71CB-43E7-9DC5-AC000A148ABB}" destId="{C89E1768-6CE2-4C1C-B6EA-D14382D1D988}" srcOrd="0" destOrd="0" presId="urn:microsoft.com/office/officeart/2005/8/layout/hierarchy1"/>
    <dgm:cxn modelId="{B8C0D414-A5EE-48EF-A3E8-088FC876C937}" type="presParOf" srcId="{C89E1768-6CE2-4C1C-B6EA-D14382D1D988}" destId="{E5EF5E53-849B-4B0A-BC97-6226F3494E73}" srcOrd="0" destOrd="0" presId="urn:microsoft.com/office/officeart/2005/8/layout/hierarchy1"/>
    <dgm:cxn modelId="{B20FCA99-85EA-469A-B468-F3EA7EEB16FC}" type="presParOf" srcId="{C89E1768-6CE2-4C1C-B6EA-D14382D1D988}" destId="{4739B1F5-F9E1-4128-AFB4-666D2D1CA01C}" srcOrd="1" destOrd="0" presId="urn:microsoft.com/office/officeart/2005/8/layout/hierarchy1"/>
    <dgm:cxn modelId="{80A49D89-35FD-48F9-B2D3-2DEEB8708616}" type="presParOf" srcId="{6088A821-71CB-43E7-9DC5-AC000A148ABB}" destId="{D8FA8A7B-DDA5-48F8-A952-1C19B2739DDD}" srcOrd="1" destOrd="0" presId="urn:microsoft.com/office/officeart/2005/8/layout/hierarchy1"/>
    <dgm:cxn modelId="{8DA14490-0BC3-46B0-8836-70FE31B66B0A}" type="presParOf" srcId="{EA6BB687-8560-4873-9762-A328431719A5}" destId="{424075DE-ED4D-430B-8EAF-C8C0C9F44063}" srcOrd="4" destOrd="0" presId="urn:microsoft.com/office/officeart/2005/8/layout/hierarchy1"/>
    <dgm:cxn modelId="{AA10999F-CD2A-43F2-B391-440FC193CFED}" type="presParOf" srcId="{EA6BB687-8560-4873-9762-A328431719A5}" destId="{7F80195A-4404-45E4-91B9-3D6A04AB669F}" srcOrd="5" destOrd="0" presId="urn:microsoft.com/office/officeart/2005/8/layout/hierarchy1"/>
    <dgm:cxn modelId="{37AF1F81-57E4-46C3-9003-42C5F96AE586}" type="presParOf" srcId="{7F80195A-4404-45E4-91B9-3D6A04AB669F}" destId="{52407400-62EE-45BF-B503-256DDA571151}" srcOrd="0" destOrd="0" presId="urn:microsoft.com/office/officeart/2005/8/layout/hierarchy1"/>
    <dgm:cxn modelId="{62CF947B-1C85-445E-A01A-AE1527A6715F}" type="presParOf" srcId="{52407400-62EE-45BF-B503-256DDA571151}" destId="{F9943C61-77EF-4B66-8AB6-DE7894A285CB}" srcOrd="0" destOrd="0" presId="urn:microsoft.com/office/officeart/2005/8/layout/hierarchy1"/>
    <dgm:cxn modelId="{F1AE9E23-2CE8-40F7-AED0-B63BFCAC39D4}" type="presParOf" srcId="{52407400-62EE-45BF-B503-256DDA571151}" destId="{56495107-FD98-4EA7-B66E-5C08E05DEC01}" srcOrd="1" destOrd="0" presId="urn:microsoft.com/office/officeart/2005/8/layout/hierarchy1"/>
    <dgm:cxn modelId="{22658E5B-A8D1-43F1-87AA-67A8BF55A839}" type="presParOf" srcId="{7F80195A-4404-45E4-91B9-3D6A04AB669F}" destId="{73DDB88C-D69F-4AC9-BC9C-7C7245D5B936}" srcOrd="1" destOrd="0" presId="urn:microsoft.com/office/officeart/2005/8/layout/hierarchy1"/>
    <dgm:cxn modelId="{226F34C5-CB33-4180-8CC0-BE45D11293BF}" type="presParOf" srcId="{EA6BB687-8560-4873-9762-A328431719A5}" destId="{8B44EC54-B67A-47CC-9D4F-DD7825CD1395}" srcOrd="6" destOrd="0" presId="urn:microsoft.com/office/officeart/2005/8/layout/hierarchy1"/>
    <dgm:cxn modelId="{28FB72DB-DC34-4A1C-BAE9-0C18D7FF0930}" type="presParOf" srcId="{EA6BB687-8560-4873-9762-A328431719A5}" destId="{13A25AF7-DABA-4CF3-8865-4A3370C8FEC5}" srcOrd="7" destOrd="0" presId="urn:microsoft.com/office/officeart/2005/8/layout/hierarchy1"/>
    <dgm:cxn modelId="{098197FD-68BB-4359-B639-A63869148F70}" type="presParOf" srcId="{13A25AF7-DABA-4CF3-8865-4A3370C8FEC5}" destId="{808EBA59-8503-42BD-925A-EC4CC4929296}" srcOrd="0" destOrd="0" presId="urn:microsoft.com/office/officeart/2005/8/layout/hierarchy1"/>
    <dgm:cxn modelId="{80105873-7F8B-4F97-ACB4-954898FB98AC}" type="presParOf" srcId="{808EBA59-8503-42BD-925A-EC4CC4929296}" destId="{E65E5FE3-F80F-4AC4-B257-01C0901FD2FB}" srcOrd="0" destOrd="0" presId="urn:microsoft.com/office/officeart/2005/8/layout/hierarchy1"/>
    <dgm:cxn modelId="{477E7EE8-6E32-4819-88AE-42184D36FD93}" type="presParOf" srcId="{808EBA59-8503-42BD-925A-EC4CC4929296}" destId="{4A6C49B4-5DF5-48F6-8654-FEF76789F181}" srcOrd="1" destOrd="0" presId="urn:microsoft.com/office/officeart/2005/8/layout/hierarchy1"/>
    <dgm:cxn modelId="{B06CEBC8-0A85-426C-BF0B-C1C7D2A45A34}" type="presParOf" srcId="{13A25AF7-DABA-4CF3-8865-4A3370C8FEC5}" destId="{1452437F-1603-4291-8184-F4880DEC1C40}" srcOrd="1" destOrd="0" presId="urn:microsoft.com/office/officeart/2005/8/layout/hierarchy1"/>
    <dgm:cxn modelId="{0B20BD4F-F154-43FD-983A-960271CC734E}" type="presParOf" srcId="{813DDCCA-110E-4305-8944-2B5D1CD3378A}" destId="{13144D9C-1939-4E9A-8FDB-6D9971017A8F}" srcOrd="2" destOrd="0" presId="urn:microsoft.com/office/officeart/2005/8/layout/hierarchy1"/>
    <dgm:cxn modelId="{9F003705-BA8A-41EF-8673-A71E84A6B3A0}" type="presParOf" srcId="{813DDCCA-110E-4305-8944-2B5D1CD3378A}" destId="{107D8D41-981C-4167-9E86-5DD9B0737C6C}" srcOrd="3" destOrd="0" presId="urn:microsoft.com/office/officeart/2005/8/layout/hierarchy1"/>
    <dgm:cxn modelId="{863867B6-E0F6-45F6-90EB-17EA69B87288}" type="presParOf" srcId="{107D8D41-981C-4167-9E86-5DD9B0737C6C}" destId="{F853CDD4-1607-4E2D-A6F6-717166C0280A}" srcOrd="0" destOrd="0" presId="urn:microsoft.com/office/officeart/2005/8/layout/hierarchy1"/>
    <dgm:cxn modelId="{5FC0DD13-F50F-47C4-91E5-5BCC9559AB44}" type="presParOf" srcId="{F853CDD4-1607-4E2D-A6F6-717166C0280A}" destId="{956DB050-FD20-40E5-8352-31661B9114B8}" srcOrd="0" destOrd="0" presId="urn:microsoft.com/office/officeart/2005/8/layout/hierarchy1"/>
    <dgm:cxn modelId="{C39D6C22-2311-4457-B3EE-6550DA87F540}" type="presParOf" srcId="{F853CDD4-1607-4E2D-A6F6-717166C0280A}" destId="{0E769879-47D0-48BE-941F-316798D489DA}" srcOrd="1" destOrd="0" presId="urn:microsoft.com/office/officeart/2005/8/layout/hierarchy1"/>
    <dgm:cxn modelId="{A831614B-4F01-4A4D-B0DB-1BA593364626}" type="presParOf" srcId="{107D8D41-981C-4167-9E86-5DD9B0737C6C}" destId="{B939A4DB-5D26-4F3A-821D-6B151B7B52F0}" srcOrd="1" destOrd="0" presId="urn:microsoft.com/office/officeart/2005/8/layout/hierarchy1"/>
    <dgm:cxn modelId="{E45F5D08-837E-406E-BA78-721F5FC6E47E}" type="presParOf" srcId="{B939A4DB-5D26-4F3A-821D-6B151B7B52F0}" destId="{8C50FA49-A129-4527-B314-C4EBA16A55C3}" srcOrd="0" destOrd="0" presId="urn:microsoft.com/office/officeart/2005/8/layout/hierarchy1"/>
    <dgm:cxn modelId="{F1A910F4-62D1-4E01-8B97-61F7324105B7}" type="presParOf" srcId="{B939A4DB-5D26-4F3A-821D-6B151B7B52F0}" destId="{CAB96C0D-0B2D-48C4-893A-F888F1AE9829}" srcOrd="1" destOrd="0" presId="urn:microsoft.com/office/officeart/2005/8/layout/hierarchy1"/>
    <dgm:cxn modelId="{A6DA9701-18F9-43FA-BD79-C561D632A65F}" type="presParOf" srcId="{CAB96C0D-0B2D-48C4-893A-F888F1AE9829}" destId="{43B4C234-3662-4096-8F36-597B23878560}" srcOrd="0" destOrd="0" presId="urn:microsoft.com/office/officeart/2005/8/layout/hierarchy1"/>
    <dgm:cxn modelId="{8FDF4A6B-9458-4A10-9D3E-27E6B872565A}" type="presParOf" srcId="{43B4C234-3662-4096-8F36-597B23878560}" destId="{F3FE4938-9507-4E3F-8CEC-836763E21EBD}" srcOrd="0" destOrd="0" presId="urn:microsoft.com/office/officeart/2005/8/layout/hierarchy1"/>
    <dgm:cxn modelId="{0A8A6A1C-5685-4C15-8AB3-CD0AD7C11C5B}" type="presParOf" srcId="{43B4C234-3662-4096-8F36-597B23878560}" destId="{E5C7B008-3A70-41B9-976C-7EB697C98EFA}" srcOrd="1" destOrd="0" presId="urn:microsoft.com/office/officeart/2005/8/layout/hierarchy1"/>
    <dgm:cxn modelId="{5DC2AAA1-BF1A-44DF-85E4-FE727EBEEF4A}" type="presParOf" srcId="{CAB96C0D-0B2D-48C4-893A-F888F1AE9829}" destId="{BB3EA626-DCE4-452A-AB44-6EF0BC58946E}" srcOrd="1" destOrd="0" presId="urn:microsoft.com/office/officeart/2005/8/layout/hierarchy1"/>
    <dgm:cxn modelId="{215349E1-EA02-4324-BBEF-05C34D1D97DF}" type="presParOf" srcId="{B939A4DB-5D26-4F3A-821D-6B151B7B52F0}" destId="{B59B1001-3A2A-419E-B16B-BFEEF505BB26}" srcOrd="2" destOrd="0" presId="urn:microsoft.com/office/officeart/2005/8/layout/hierarchy1"/>
    <dgm:cxn modelId="{EA7F3D37-5020-4DA9-9DF0-0B84C1E0E752}" type="presParOf" srcId="{B939A4DB-5D26-4F3A-821D-6B151B7B52F0}" destId="{E848BE19-F219-4743-8C9C-7D108191B7DF}" srcOrd="3" destOrd="0" presId="urn:microsoft.com/office/officeart/2005/8/layout/hierarchy1"/>
    <dgm:cxn modelId="{5C43A893-3E57-4600-9323-246002F9B4E9}" type="presParOf" srcId="{E848BE19-F219-4743-8C9C-7D108191B7DF}" destId="{AF0BEBFE-091F-4390-82FC-311C6FA5CDFC}" srcOrd="0" destOrd="0" presId="urn:microsoft.com/office/officeart/2005/8/layout/hierarchy1"/>
    <dgm:cxn modelId="{55E51564-AF32-4F53-B155-7545BCD71F9C}" type="presParOf" srcId="{AF0BEBFE-091F-4390-82FC-311C6FA5CDFC}" destId="{EFFE14F7-442C-4923-A5AD-F87180D158A2}" srcOrd="0" destOrd="0" presId="urn:microsoft.com/office/officeart/2005/8/layout/hierarchy1"/>
    <dgm:cxn modelId="{78F8D887-70E4-42D6-B4DD-2297BDDFDF7C}" type="presParOf" srcId="{AF0BEBFE-091F-4390-82FC-311C6FA5CDFC}" destId="{0C6C7145-94ED-45A5-AF34-ABF77B102F78}" srcOrd="1" destOrd="0" presId="urn:microsoft.com/office/officeart/2005/8/layout/hierarchy1"/>
    <dgm:cxn modelId="{CAB0BFC0-435C-4C24-87DA-E63D2B3DB3FC}" type="presParOf" srcId="{E848BE19-F219-4743-8C9C-7D108191B7DF}" destId="{AFCC1CA8-4AB1-4DE8-BDEB-6A8080AE3522}" srcOrd="1" destOrd="0" presId="urn:microsoft.com/office/officeart/2005/8/layout/hierarchy1"/>
    <dgm:cxn modelId="{73DE9967-954F-4394-B5E0-49A44D43402D}" type="presParOf" srcId="{B939A4DB-5D26-4F3A-821D-6B151B7B52F0}" destId="{B7EBC806-F57C-4F83-9C8F-8E4A88934FA8}" srcOrd="4" destOrd="0" presId="urn:microsoft.com/office/officeart/2005/8/layout/hierarchy1"/>
    <dgm:cxn modelId="{728E741B-8C6C-4D2E-826A-C36F7D347C95}" type="presParOf" srcId="{B939A4DB-5D26-4F3A-821D-6B151B7B52F0}" destId="{97BF3819-1C34-4204-BB03-FA053F638520}" srcOrd="5" destOrd="0" presId="urn:microsoft.com/office/officeart/2005/8/layout/hierarchy1"/>
    <dgm:cxn modelId="{0282C2D0-D9FD-482D-8EEB-852BB16FAE47}" type="presParOf" srcId="{97BF3819-1C34-4204-BB03-FA053F638520}" destId="{3F30BD27-1FF9-4883-8BB6-C9AF0C8AA4F2}" srcOrd="0" destOrd="0" presId="urn:microsoft.com/office/officeart/2005/8/layout/hierarchy1"/>
    <dgm:cxn modelId="{DBFF42E2-D158-49E9-90C9-255658D089EA}" type="presParOf" srcId="{3F30BD27-1FF9-4883-8BB6-C9AF0C8AA4F2}" destId="{832C7DD5-0F63-422B-A3BB-7672189399FA}" srcOrd="0" destOrd="0" presId="urn:microsoft.com/office/officeart/2005/8/layout/hierarchy1"/>
    <dgm:cxn modelId="{96FA8FE2-6ADF-4D0C-BE02-7C185FA6811A}" type="presParOf" srcId="{3F30BD27-1FF9-4883-8BB6-C9AF0C8AA4F2}" destId="{82F99968-99FE-40AB-873E-5259507CF3EA}" srcOrd="1" destOrd="0" presId="urn:microsoft.com/office/officeart/2005/8/layout/hierarchy1"/>
    <dgm:cxn modelId="{8D77EAAA-356B-4A48-9403-63D24B512CFB}" type="presParOf" srcId="{97BF3819-1C34-4204-BB03-FA053F638520}" destId="{064F9BD6-F02E-4A3F-BD9C-FA3D944FF19B}" srcOrd="1" destOrd="0" presId="urn:microsoft.com/office/officeart/2005/8/layout/hierarchy1"/>
    <dgm:cxn modelId="{CE0F77A1-FDDE-40FF-A7E6-9F9F89F6C115}" type="presParOf" srcId="{B939A4DB-5D26-4F3A-821D-6B151B7B52F0}" destId="{3BCA8151-F4E1-4153-9069-9BE5C8008182}" srcOrd="6" destOrd="0" presId="urn:microsoft.com/office/officeart/2005/8/layout/hierarchy1"/>
    <dgm:cxn modelId="{5F2B3E81-10CF-4011-B03F-330B5EEEC8A6}" type="presParOf" srcId="{B939A4DB-5D26-4F3A-821D-6B151B7B52F0}" destId="{FA9A2DA8-2FB6-446A-B9C5-F7A01E8B4F85}" srcOrd="7" destOrd="0" presId="urn:microsoft.com/office/officeart/2005/8/layout/hierarchy1"/>
    <dgm:cxn modelId="{A2806F3E-5C1E-4BF6-A36D-E1B48DE6A06B}" type="presParOf" srcId="{FA9A2DA8-2FB6-446A-B9C5-F7A01E8B4F85}" destId="{EE6AF3AB-C327-42C5-B708-6412C2B5F040}" srcOrd="0" destOrd="0" presId="urn:microsoft.com/office/officeart/2005/8/layout/hierarchy1"/>
    <dgm:cxn modelId="{D426810D-488F-496F-91AB-B7D5DB0C0C7D}" type="presParOf" srcId="{EE6AF3AB-C327-42C5-B708-6412C2B5F040}" destId="{8AB3EF73-9ABC-4BF9-A02B-F3E027788463}" srcOrd="0" destOrd="0" presId="urn:microsoft.com/office/officeart/2005/8/layout/hierarchy1"/>
    <dgm:cxn modelId="{7CC34B69-0A32-4654-8A9D-6F86B099EFAB}" type="presParOf" srcId="{EE6AF3AB-C327-42C5-B708-6412C2B5F040}" destId="{54F33483-B102-48AF-86BC-A3F4EB6F2994}" srcOrd="1" destOrd="0" presId="urn:microsoft.com/office/officeart/2005/8/layout/hierarchy1"/>
    <dgm:cxn modelId="{D331F5B1-EEA0-4B83-B95C-77430E255A6C}" type="presParOf" srcId="{FA9A2DA8-2FB6-446A-B9C5-F7A01E8B4F85}" destId="{DFF6D0BA-93E2-4E5B-9A22-810CB632219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99D8FF-1E0D-40B4-9C73-9D20DA915D2E}">
      <dsp:nvSpPr>
        <dsp:cNvPr id="0" name=""/>
        <dsp:cNvSpPr/>
      </dsp:nvSpPr>
      <dsp:spPr>
        <a:xfrm rot="5400000">
          <a:off x="1673521" y="1813446"/>
          <a:ext cx="1603836" cy="182591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ECC4212-3953-42C2-94AA-EA1B00C7A932}">
      <dsp:nvSpPr>
        <dsp:cNvPr id="0" name=""/>
        <dsp:cNvSpPr/>
      </dsp:nvSpPr>
      <dsp:spPr>
        <a:xfrm>
          <a:off x="1212125" y="215550"/>
          <a:ext cx="2699916" cy="1889854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উদ্বৃত্ত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304397" y="307822"/>
        <a:ext cx="2515372" cy="1705310"/>
      </dsp:txXfrm>
    </dsp:sp>
    <dsp:sp modelId="{A10972DF-364C-47E7-B08F-835012EB34A4}">
      <dsp:nvSpPr>
        <dsp:cNvPr id="0" name=""/>
        <dsp:cNvSpPr/>
      </dsp:nvSpPr>
      <dsp:spPr>
        <a:xfrm>
          <a:off x="3993800" y="459645"/>
          <a:ext cx="1963662" cy="15274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993800" y="459645"/>
        <a:ext cx="1963662" cy="1527463"/>
      </dsp:txXfrm>
    </dsp:sp>
    <dsp:sp modelId="{EC61DC73-0243-4BCA-B15A-51DFAD87E30B}">
      <dsp:nvSpPr>
        <dsp:cNvPr id="0" name=""/>
        <dsp:cNvSpPr/>
      </dsp:nvSpPr>
      <dsp:spPr>
        <a:xfrm rot="5400000">
          <a:off x="3912039" y="3936376"/>
          <a:ext cx="1603836" cy="182591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3">
            <a:tint val="50000"/>
            <a:hueOff val="3385101"/>
            <a:satOff val="-88907"/>
            <a:lumOff val="5963"/>
            <a:alphaOff val="0"/>
          </a:schemeClr>
        </a:soli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AE30420B-6D52-414B-A4BA-FAE44C93A19C}">
      <dsp:nvSpPr>
        <dsp:cNvPr id="0" name=""/>
        <dsp:cNvSpPr/>
      </dsp:nvSpPr>
      <dsp:spPr>
        <a:xfrm>
          <a:off x="3487119" y="2158490"/>
          <a:ext cx="2699916" cy="1889854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1226198"/>
                <a:satOff val="-40562"/>
                <a:lumOff val="-58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1226198"/>
                <a:satOff val="-40562"/>
                <a:lumOff val="-58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1226198"/>
                <a:satOff val="-40562"/>
                <a:lumOff val="-58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মধ্যস্থতাকারি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579391" y="2250762"/>
        <a:ext cx="2515372" cy="1705310"/>
      </dsp:txXfrm>
    </dsp:sp>
    <dsp:sp modelId="{B964FEB3-9479-43EF-8F2D-F49654812E9C}">
      <dsp:nvSpPr>
        <dsp:cNvPr id="0" name=""/>
        <dsp:cNvSpPr/>
      </dsp:nvSpPr>
      <dsp:spPr>
        <a:xfrm>
          <a:off x="6187036" y="2338731"/>
          <a:ext cx="1963662" cy="15274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187036" y="2338731"/>
        <a:ext cx="1963662" cy="1527463"/>
      </dsp:txXfrm>
    </dsp:sp>
    <dsp:sp modelId="{E64940A9-8E07-4856-98C8-791E20A4ED0E}">
      <dsp:nvSpPr>
        <dsp:cNvPr id="0" name=""/>
        <dsp:cNvSpPr/>
      </dsp:nvSpPr>
      <dsp:spPr>
        <a:xfrm>
          <a:off x="5725637" y="4281420"/>
          <a:ext cx="2699916" cy="1889854"/>
        </a:xfrm>
        <a:prstGeom prst="roundRect">
          <a:avLst>
            <a:gd name="adj" fmla="val 16670"/>
          </a:avLst>
        </a:prstGeom>
        <a:gradFill rotWithShape="0">
          <a:gsLst>
            <a:gs pos="0">
              <a:schemeClr val="accent3">
                <a:hueOff val="2452395"/>
                <a:satOff val="-81125"/>
                <a:lumOff val="-1176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hueOff val="2452395"/>
                <a:satOff val="-81125"/>
                <a:lumOff val="-1176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hueOff val="2452395"/>
                <a:satOff val="-81125"/>
                <a:lumOff val="-1176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ঘাটতি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817909" y="4373692"/>
        <a:ext cx="2515372" cy="1705310"/>
      </dsp:txXfrm>
    </dsp:sp>
    <dsp:sp modelId="{5A8085DA-92A4-432B-87EE-38918B1507CA}">
      <dsp:nvSpPr>
        <dsp:cNvPr id="0" name=""/>
        <dsp:cNvSpPr/>
      </dsp:nvSpPr>
      <dsp:spPr>
        <a:xfrm>
          <a:off x="8425554" y="4461661"/>
          <a:ext cx="1963662" cy="15274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স্বল্পমেয়াদী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মধ্যমেয়াদী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দীর্ঘমেয়াদী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425554" y="4461661"/>
        <a:ext cx="1963662" cy="15274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26DAB4-768A-40C4-B89C-DC18E4BD154B}">
      <dsp:nvSpPr>
        <dsp:cNvPr id="0" name=""/>
        <dsp:cNvSpPr/>
      </dsp:nvSpPr>
      <dsp:spPr>
        <a:xfrm>
          <a:off x="8712530" y="4455729"/>
          <a:ext cx="1094412" cy="520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937"/>
              </a:lnTo>
              <a:lnTo>
                <a:pt x="1094412" y="354937"/>
              </a:lnTo>
              <a:lnTo>
                <a:pt x="1094412" y="52084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8A1E35-CA2A-4F55-9722-28B2B38B7A74}">
      <dsp:nvSpPr>
        <dsp:cNvPr id="0" name=""/>
        <dsp:cNvSpPr/>
      </dsp:nvSpPr>
      <dsp:spPr>
        <a:xfrm>
          <a:off x="7618118" y="4455729"/>
          <a:ext cx="1094412" cy="520840"/>
        </a:xfrm>
        <a:custGeom>
          <a:avLst/>
          <a:gdLst/>
          <a:ahLst/>
          <a:cxnLst/>
          <a:rect l="0" t="0" r="0" b="0"/>
          <a:pathLst>
            <a:path>
              <a:moveTo>
                <a:pt x="1094412" y="0"/>
              </a:moveTo>
              <a:lnTo>
                <a:pt x="1094412" y="354937"/>
              </a:lnTo>
              <a:lnTo>
                <a:pt x="0" y="354937"/>
              </a:lnTo>
              <a:lnTo>
                <a:pt x="0" y="520840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8A176-35A9-4A16-ABC8-FE78993F71A9}">
      <dsp:nvSpPr>
        <dsp:cNvPr id="0" name=""/>
        <dsp:cNvSpPr/>
      </dsp:nvSpPr>
      <dsp:spPr>
        <a:xfrm>
          <a:off x="7618118" y="2797694"/>
          <a:ext cx="1094412" cy="520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937"/>
              </a:lnTo>
              <a:lnTo>
                <a:pt x="1094412" y="354937"/>
              </a:lnTo>
              <a:lnTo>
                <a:pt x="1094412" y="52084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EFECD2-9CBC-41AE-A6E7-95527E75A561}">
      <dsp:nvSpPr>
        <dsp:cNvPr id="0" name=""/>
        <dsp:cNvSpPr/>
      </dsp:nvSpPr>
      <dsp:spPr>
        <a:xfrm>
          <a:off x="6523706" y="2797694"/>
          <a:ext cx="1094412" cy="520840"/>
        </a:xfrm>
        <a:custGeom>
          <a:avLst/>
          <a:gdLst/>
          <a:ahLst/>
          <a:cxnLst/>
          <a:rect l="0" t="0" r="0" b="0"/>
          <a:pathLst>
            <a:path>
              <a:moveTo>
                <a:pt x="1094412" y="0"/>
              </a:moveTo>
              <a:lnTo>
                <a:pt x="1094412" y="354937"/>
              </a:lnTo>
              <a:lnTo>
                <a:pt x="0" y="354937"/>
              </a:lnTo>
              <a:lnTo>
                <a:pt x="0" y="52084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7B7A0-5FA7-4D98-AE70-C1371FBF0F94}">
      <dsp:nvSpPr>
        <dsp:cNvPr id="0" name=""/>
        <dsp:cNvSpPr/>
      </dsp:nvSpPr>
      <dsp:spPr>
        <a:xfrm>
          <a:off x="5246581" y="1139659"/>
          <a:ext cx="2371536" cy="520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937"/>
              </a:lnTo>
              <a:lnTo>
                <a:pt x="2371536" y="354937"/>
              </a:lnTo>
              <a:lnTo>
                <a:pt x="2371536" y="52084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EDA480-ABD3-4EED-B2A4-C20AEA795884}">
      <dsp:nvSpPr>
        <dsp:cNvPr id="0" name=""/>
        <dsp:cNvSpPr/>
      </dsp:nvSpPr>
      <dsp:spPr>
        <a:xfrm>
          <a:off x="3053485" y="2797694"/>
          <a:ext cx="1034257" cy="5208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4937"/>
              </a:lnTo>
              <a:lnTo>
                <a:pt x="1034257" y="354937"/>
              </a:lnTo>
              <a:lnTo>
                <a:pt x="1034257" y="52084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1AC655-FBDE-49B2-A868-47F64D143211}">
      <dsp:nvSpPr>
        <dsp:cNvPr id="0" name=""/>
        <dsp:cNvSpPr/>
      </dsp:nvSpPr>
      <dsp:spPr>
        <a:xfrm>
          <a:off x="1772089" y="2797694"/>
          <a:ext cx="1281395" cy="520840"/>
        </a:xfrm>
        <a:custGeom>
          <a:avLst/>
          <a:gdLst/>
          <a:ahLst/>
          <a:cxnLst/>
          <a:rect l="0" t="0" r="0" b="0"/>
          <a:pathLst>
            <a:path>
              <a:moveTo>
                <a:pt x="1281395" y="0"/>
              </a:moveTo>
              <a:lnTo>
                <a:pt x="1281395" y="354937"/>
              </a:lnTo>
              <a:lnTo>
                <a:pt x="0" y="354937"/>
              </a:lnTo>
              <a:lnTo>
                <a:pt x="0" y="52084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2ACEB-631F-4A0E-AA0C-7EEEBDAAD532}">
      <dsp:nvSpPr>
        <dsp:cNvPr id="0" name=""/>
        <dsp:cNvSpPr/>
      </dsp:nvSpPr>
      <dsp:spPr>
        <a:xfrm>
          <a:off x="3053485" y="1139659"/>
          <a:ext cx="2193096" cy="520840"/>
        </a:xfrm>
        <a:custGeom>
          <a:avLst/>
          <a:gdLst/>
          <a:ahLst/>
          <a:cxnLst/>
          <a:rect l="0" t="0" r="0" b="0"/>
          <a:pathLst>
            <a:path>
              <a:moveTo>
                <a:pt x="2193096" y="0"/>
              </a:moveTo>
              <a:lnTo>
                <a:pt x="2193096" y="354937"/>
              </a:lnTo>
              <a:lnTo>
                <a:pt x="0" y="354937"/>
              </a:lnTo>
              <a:lnTo>
                <a:pt x="0" y="52084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465DAF-3110-4FF1-AE2D-942B5A7A3B4E}">
      <dsp:nvSpPr>
        <dsp:cNvPr id="0" name=""/>
        <dsp:cNvSpPr/>
      </dsp:nvSpPr>
      <dsp:spPr>
        <a:xfrm>
          <a:off x="4056619" y="2465"/>
          <a:ext cx="2379923" cy="11371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FFCA6C-4517-4709-A26C-E4CBE469B2EE}">
      <dsp:nvSpPr>
        <dsp:cNvPr id="0" name=""/>
        <dsp:cNvSpPr/>
      </dsp:nvSpPr>
      <dsp:spPr>
        <a:xfrm>
          <a:off x="4255603" y="191500"/>
          <a:ext cx="2379923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মধ্যমেয়াদী 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অর্থায়</a:t>
          </a: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নের উৎস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288910" y="224807"/>
        <a:ext cx="2313309" cy="1070579"/>
      </dsp:txXfrm>
    </dsp:sp>
    <dsp:sp modelId="{9CD60D75-0C94-4A33-8505-6CF5BC50C560}">
      <dsp:nvSpPr>
        <dsp:cNvPr id="0" name=""/>
        <dsp:cNvSpPr/>
      </dsp:nvSpPr>
      <dsp:spPr>
        <a:xfrm>
          <a:off x="1979616" y="1660500"/>
          <a:ext cx="2147738" cy="11371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F5D331-BF29-42F6-A5BA-BD55D7A35530}">
      <dsp:nvSpPr>
        <dsp:cNvPr id="0" name=""/>
        <dsp:cNvSpPr/>
      </dsp:nvSpPr>
      <dsp:spPr>
        <a:xfrm>
          <a:off x="2178600" y="1849535"/>
          <a:ext cx="2147738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অপ্রাতিষ্ঠানিক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2211907" y="1882842"/>
        <a:ext cx="2081124" cy="1070579"/>
      </dsp:txXfrm>
    </dsp:sp>
    <dsp:sp modelId="{30EDD2E1-A61D-469D-B705-E28E4C7D5EE4}">
      <dsp:nvSpPr>
        <dsp:cNvPr id="0" name=""/>
        <dsp:cNvSpPr/>
      </dsp:nvSpPr>
      <dsp:spPr>
        <a:xfrm>
          <a:off x="876661" y="3318535"/>
          <a:ext cx="1790856" cy="11371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76B005-12C9-4342-BEA7-5B8EBA792854}">
      <dsp:nvSpPr>
        <dsp:cNvPr id="0" name=""/>
        <dsp:cNvSpPr/>
      </dsp:nvSpPr>
      <dsp:spPr>
        <a:xfrm>
          <a:off x="1075645" y="3507570"/>
          <a:ext cx="1790856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নিজস্ব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108952" y="3540877"/>
        <a:ext cx="1724242" cy="1070579"/>
      </dsp:txXfrm>
    </dsp:sp>
    <dsp:sp modelId="{70A09098-18F8-4F36-9ABA-643895EFB5AC}">
      <dsp:nvSpPr>
        <dsp:cNvPr id="0" name=""/>
        <dsp:cNvSpPr/>
      </dsp:nvSpPr>
      <dsp:spPr>
        <a:xfrm>
          <a:off x="3005331" y="3318535"/>
          <a:ext cx="2164823" cy="11371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4A59F2-C21E-4B1B-90D4-B98FE2E58F5E}">
      <dsp:nvSpPr>
        <dsp:cNvPr id="0" name=""/>
        <dsp:cNvSpPr/>
      </dsp:nvSpPr>
      <dsp:spPr>
        <a:xfrm>
          <a:off x="3204315" y="3507570"/>
          <a:ext cx="2164823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আত্নীয়-স্বজন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237622" y="3540877"/>
        <a:ext cx="2098209" cy="1070579"/>
      </dsp:txXfrm>
    </dsp:sp>
    <dsp:sp modelId="{74582262-542E-4944-8193-4EA76EA641EA}">
      <dsp:nvSpPr>
        <dsp:cNvPr id="0" name=""/>
        <dsp:cNvSpPr/>
      </dsp:nvSpPr>
      <dsp:spPr>
        <a:xfrm>
          <a:off x="6722690" y="1660500"/>
          <a:ext cx="1790856" cy="11371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7B2D2C-A7D0-4774-AE9E-BAA71D3B43E9}">
      <dsp:nvSpPr>
        <dsp:cNvPr id="0" name=""/>
        <dsp:cNvSpPr/>
      </dsp:nvSpPr>
      <dsp:spPr>
        <a:xfrm>
          <a:off x="6921674" y="1849535"/>
          <a:ext cx="1790856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প্রাতিষ্ঠানিক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954981" y="1882842"/>
        <a:ext cx="1724242" cy="1070579"/>
      </dsp:txXfrm>
    </dsp:sp>
    <dsp:sp modelId="{3AA549DF-2E91-47A4-AF91-6CCBB586042A}">
      <dsp:nvSpPr>
        <dsp:cNvPr id="0" name=""/>
        <dsp:cNvSpPr/>
      </dsp:nvSpPr>
      <dsp:spPr>
        <a:xfrm>
          <a:off x="5628277" y="3318535"/>
          <a:ext cx="1790856" cy="11371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1D1993-110A-4518-B883-3EAB5E048D03}">
      <dsp:nvSpPr>
        <dsp:cNvPr id="0" name=""/>
        <dsp:cNvSpPr/>
      </dsp:nvSpPr>
      <dsp:spPr>
        <a:xfrm>
          <a:off x="5827261" y="3507570"/>
          <a:ext cx="1790856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ব্যাংক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860568" y="3540877"/>
        <a:ext cx="1724242" cy="1070579"/>
      </dsp:txXfrm>
    </dsp:sp>
    <dsp:sp modelId="{5205C8BF-ECCA-4E2E-AAB9-8F8789135CDF}">
      <dsp:nvSpPr>
        <dsp:cNvPr id="0" name=""/>
        <dsp:cNvSpPr/>
      </dsp:nvSpPr>
      <dsp:spPr>
        <a:xfrm>
          <a:off x="7817102" y="3318535"/>
          <a:ext cx="1790856" cy="113719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B1EA05-1D0F-4AC0-9C11-C425C2DB64E5}">
      <dsp:nvSpPr>
        <dsp:cNvPr id="0" name=""/>
        <dsp:cNvSpPr/>
      </dsp:nvSpPr>
      <dsp:spPr>
        <a:xfrm>
          <a:off x="8016086" y="3507570"/>
          <a:ext cx="1790856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নন-ব্যাংক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049393" y="3540877"/>
        <a:ext cx="1724242" cy="1070579"/>
      </dsp:txXfrm>
    </dsp:sp>
    <dsp:sp modelId="{875FD8F6-4E9E-4D62-AB60-C2DB7312C968}">
      <dsp:nvSpPr>
        <dsp:cNvPr id="0" name=""/>
        <dsp:cNvSpPr/>
      </dsp:nvSpPr>
      <dsp:spPr>
        <a:xfrm>
          <a:off x="6722690" y="4976570"/>
          <a:ext cx="1790856" cy="11371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5EC48C-47AA-4540-8CD5-D300D708CFBB}">
      <dsp:nvSpPr>
        <dsp:cNvPr id="0" name=""/>
        <dsp:cNvSpPr/>
      </dsp:nvSpPr>
      <dsp:spPr>
        <a:xfrm>
          <a:off x="6921674" y="5165605"/>
          <a:ext cx="1790856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>
              <a:latin typeface="NikoshBAN" panose="02000000000000000000" pitchFamily="2" charset="0"/>
              <a:cs typeface="NikoshBAN" panose="02000000000000000000" pitchFamily="2" charset="0"/>
            </a:rPr>
            <a:t>বিমা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6954981" y="5198912"/>
        <a:ext cx="1724242" cy="1070579"/>
      </dsp:txXfrm>
    </dsp:sp>
    <dsp:sp modelId="{819A5D89-031F-4870-9B09-F869497CC1B9}">
      <dsp:nvSpPr>
        <dsp:cNvPr id="0" name=""/>
        <dsp:cNvSpPr/>
      </dsp:nvSpPr>
      <dsp:spPr>
        <a:xfrm>
          <a:off x="8911514" y="4976570"/>
          <a:ext cx="1790856" cy="11371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904DFC-5294-4650-BB51-21C1C0FD021E}">
      <dsp:nvSpPr>
        <dsp:cNvPr id="0" name=""/>
        <dsp:cNvSpPr/>
      </dsp:nvSpPr>
      <dsp:spPr>
        <a:xfrm>
          <a:off x="9110499" y="5165605"/>
          <a:ext cx="1790856" cy="1137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লিজিং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143806" y="5198912"/>
        <a:ext cx="1724242" cy="10705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E6827C-37E7-47F3-8157-23545F8362A0}">
      <dsp:nvSpPr>
        <dsp:cNvPr id="0" name=""/>
        <dsp:cNvSpPr/>
      </dsp:nvSpPr>
      <dsp:spPr>
        <a:xfrm>
          <a:off x="8383669" y="3438878"/>
          <a:ext cx="91440" cy="9188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1888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F4892B-9017-43F0-940B-2E3A673345BC}">
      <dsp:nvSpPr>
        <dsp:cNvPr id="0" name=""/>
        <dsp:cNvSpPr/>
      </dsp:nvSpPr>
      <dsp:spPr>
        <a:xfrm>
          <a:off x="5467821" y="1280465"/>
          <a:ext cx="2961568" cy="918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6196"/>
              </a:lnTo>
              <a:lnTo>
                <a:pt x="2961568" y="626196"/>
              </a:lnTo>
              <a:lnTo>
                <a:pt x="2961568" y="91888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25ADF-91C7-4B36-BBD5-C4ED99C99EB7}">
      <dsp:nvSpPr>
        <dsp:cNvPr id="0" name=""/>
        <dsp:cNvSpPr/>
      </dsp:nvSpPr>
      <dsp:spPr>
        <a:xfrm>
          <a:off x="5422101" y="3438878"/>
          <a:ext cx="91440" cy="9188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1888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C858AF-DC49-446B-9744-4CAA7561D919}">
      <dsp:nvSpPr>
        <dsp:cNvPr id="0" name=""/>
        <dsp:cNvSpPr/>
      </dsp:nvSpPr>
      <dsp:spPr>
        <a:xfrm>
          <a:off x="5422101" y="1280465"/>
          <a:ext cx="91440" cy="9188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1888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E90EE5-B999-42A5-8AE9-BC4366DF70D4}">
      <dsp:nvSpPr>
        <dsp:cNvPr id="0" name=""/>
        <dsp:cNvSpPr/>
      </dsp:nvSpPr>
      <dsp:spPr>
        <a:xfrm>
          <a:off x="2460533" y="3438878"/>
          <a:ext cx="91440" cy="9188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18889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341753-2A91-451C-AF58-92C9881652EC}">
      <dsp:nvSpPr>
        <dsp:cNvPr id="0" name=""/>
        <dsp:cNvSpPr/>
      </dsp:nvSpPr>
      <dsp:spPr>
        <a:xfrm>
          <a:off x="2506253" y="1280465"/>
          <a:ext cx="2961568" cy="918889"/>
        </a:xfrm>
        <a:custGeom>
          <a:avLst/>
          <a:gdLst/>
          <a:ahLst/>
          <a:cxnLst/>
          <a:rect l="0" t="0" r="0" b="0"/>
          <a:pathLst>
            <a:path>
              <a:moveTo>
                <a:pt x="2961568" y="0"/>
              </a:moveTo>
              <a:lnTo>
                <a:pt x="2961568" y="626196"/>
              </a:lnTo>
              <a:lnTo>
                <a:pt x="0" y="626196"/>
              </a:lnTo>
              <a:lnTo>
                <a:pt x="0" y="918889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2BAD40-6F96-40B8-9683-737A23C9FBC1}">
      <dsp:nvSpPr>
        <dsp:cNvPr id="0" name=""/>
        <dsp:cNvSpPr/>
      </dsp:nvSpPr>
      <dsp:spPr>
        <a:xfrm>
          <a:off x="3888069" y="2823"/>
          <a:ext cx="3159504" cy="12776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963825-3719-4810-94ED-8B99A9E6242B}">
      <dsp:nvSpPr>
        <dsp:cNvPr id="0" name=""/>
        <dsp:cNvSpPr/>
      </dsp:nvSpPr>
      <dsp:spPr>
        <a:xfrm>
          <a:off x="4239125" y="336326"/>
          <a:ext cx="3159504" cy="12776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মধ্যমেয়াদী </a:t>
          </a:r>
          <a:r>
            <a:rPr lang="en-US" sz="3200" b="1" kern="1200" dirty="0" err="1">
              <a:latin typeface="NikoshBAN" panose="02000000000000000000" pitchFamily="2" charset="0"/>
              <a:cs typeface="NikoshBAN" panose="02000000000000000000" pitchFamily="2" charset="0"/>
            </a:rPr>
            <a:t>অর্থায়</a:t>
          </a: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নের ব্যয়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276546" y="373747"/>
        <a:ext cx="3084662" cy="1202800"/>
      </dsp:txXfrm>
    </dsp:sp>
    <dsp:sp modelId="{9E455DC6-0265-4F18-972D-43F65DB79C81}">
      <dsp:nvSpPr>
        <dsp:cNvPr id="0" name=""/>
        <dsp:cNvSpPr/>
      </dsp:nvSpPr>
      <dsp:spPr>
        <a:xfrm>
          <a:off x="1376525" y="2199355"/>
          <a:ext cx="2259456" cy="123952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D2681D-E55A-4AEB-9B0C-77EE32AAA194}">
      <dsp:nvSpPr>
        <dsp:cNvPr id="0" name=""/>
        <dsp:cNvSpPr/>
      </dsp:nvSpPr>
      <dsp:spPr>
        <a:xfrm>
          <a:off x="1727581" y="2532858"/>
          <a:ext cx="2259456" cy="12395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প্রত্যক্ষ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763885" y="2569162"/>
        <a:ext cx="2186848" cy="1166915"/>
      </dsp:txXfrm>
    </dsp:sp>
    <dsp:sp modelId="{BA4914E7-67B3-4016-9A1A-19D0F5747596}">
      <dsp:nvSpPr>
        <dsp:cNvPr id="0" name=""/>
        <dsp:cNvSpPr/>
      </dsp:nvSpPr>
      <dsp:spPr>
        <a:xfrm>
          <a:off x="1376525" y="4357767"/>
          <a:ext cx="2259456" cy="123952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F490C6-75D9-4D6C-A2E6-5F6354FE9F05}">
      <dsp:nvSpPr>
        <dsp:cNvPr id="0" name=""/>
        <dsp:cNvSpPr/>
      </dsp:nvSpPr>
      <dsp:spPr>
        <a:xfrm>
          <a:off x="1727581" y="4691270"/>
          <a:ext cx="2259456" cy="12395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ব্যাংকের সুদ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763885" y="4727574"/>
        <a:ext cx="2186848" cy="1166915"/>
      </dsp:txXfrm>
    </dsp:sp>
    <dsp:sp modelId="{29802E60-7214-480A-AC46-8F7FF03EA906}">
      <dsp:nvSpPr>
        <dsp:cNvPr id="0" name=""/>
        <dsp:cNvSpPr/>
      </dsp:nvSpPr>
      <dsp:spPr>
        <a:xfrm>
          <a:off x="4338093" y="2199355"/>
          <a:ext cx="2259456" cy="123952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501202-E1CB-4486-B03C-1014C0A56225}">
      <dsp:nvSpPr>
        <dsp:cNvPr id="0" name=""/>
        <dsp:cNvSpPr/>
      </dsp:nvSpPr>
      <dsp:spPr>
        <a:xfrm>
          <a:off x="4689149" y="2532858"/>
          <a:ext cx="2259456" cy="12395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পরোক্ষ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725453" y="2569162"/>
        <a:ext cx="2186848" cy="1166915"/>
      </dsp:txXfrm>
    </dsp:sp>
    <dsp:sp modelId="{E3324541-08BB-4A8B-985B-9DBB690AD867}">
      <dsp:nvSpPr>
        <dsp:cNvPr id="0" name=""/>
        <dsp:cNvSpPr/>
      </dsp:nvSpPr>
      <dsp:spPr>
        <a:xfrm>
          <a:off x="4338093" y="4357767"/>
          <a:ext cx="2259456" cy="123952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E04B7E-DEF6-4862-8EC7-4E79AEFAF9D8}">
      <dsp:nvSpPr>
        <dsp:cNvPr id="0" name=""/>
        <dsp:cNvSpPr/>
      </dsp:nvSpPr>
      <dsp:spPr>
        <a:xfrm>
          <a:off x="4689149" y="4691270"/>
          <a:ext cx="2259456" cy="12395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কিস্তির টাকা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725453" y="4727574"/>
        <a:ext cx="2186848" cy="1166915"/>
      </dsp:txXfrm>
    </dsp:sp>
    <dsp:sp modelId="{2255775B-0E83-4150-AA27-F5BCF31411CC}">
      <dsp:nvSpPr>
        <dsp:cNvPr id="0" name=""/>
        <dsp:cNvSpPr/>
      </dsp:nvSpPr>
      <dsp:spPr>
        <a:xfrm>
          <a:off x="7299661" y="2199355"/>
          <a:ext cx="2259456" cy="123952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7E1741-137A-412B-9D48-C36273BBE486}">
      <dsp:nvSpPr>
        <dsp:cNvPr id="0" name=""/>
        <dsp:cNvSpPr/>
      </dsp:nvSpPr>
      <dsp:spPr>
        <a:xfrm>
          <a:off x="7650717" y="2532858"/>
          <a:ext cx="2259456" cy="12395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ভাড়া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687021" y="2569162"/>
        <a:ext cx="2186848" cy="1166915"/>
      </dsp:txXfrm>
    </dsp:sp>
    <dsp:sp modelId="{02F1E793-2D2D-4974-A9CF-0B1D44CEDE10}">
      <dsp:nvSpPr>
        <dsp:cNvPr id="0" name=""/>
        <dsp:cNvSpPr/>
      </dsp:nvSpPr>
      <dsp:spPr>
        <a:xfrm>
          <a:off x="7299661" y="4357767"/>
          <a:ext cx="2259456" cy="123952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5EC2F8-F52F-418C-91BE-D8DE15CF7FF0}">
      <dsp:nvSpPr>
        <dsp:cNvPr id="0" name=""/>
        <dsp:cNvSpPr/>
      </dsp:nvSpPr>
      <dsp:spPr>
        <a:xfrm>
          <a:off x="7650717" y="4691270"/>
          <a:ext cx="2259456" cy="12395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anose="02000000000000000000" pitchFamily="2" charset="0"/>
              <a:cs typeface="NikoshBAN" panose="02000000000000000000" pitchFamily="2" charset="0"/>
            </a:rPr>
            <a:t>লিজিং রেন্ট</a:t>
          </a:r>
          <a:endParaRPr lang="en-US" sz="3200" b="1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687021" y="4727574"/>
        <a:ext cx="2186848" cy="11669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7ABB3-9A39-4D28-BEFE-6A79B010166E}">
      <dsp:nvSpPr>
        <dsp:cNvPr id="0" name=""/>
        <dsp:cNvSpPr/>
      </dsp:nvSpPr>
      <dsp:spPr>
        <a:xfrm>
          <a:off x="5327404" y="1360644"/>
          <a:ext cx="2190339" cy="6032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6741"/>
              </a:lnTo>
              <a:lnTo>
                <a:pt x="2190339" y="406741"/>
              </a:lnTo>
              <a:lnTo>
                <a:pt x="2190339" y="603242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B9E6BD-034E-499F-BDC6-919796CAF7F8}">
      <dsp:nvSpPr>
        <dsp:cNvPr id="0" name=""/>
        <dsp:cNvSpPr/>
      </dsp:nvSpPr>
      <dsp:spPr>
        <a:xfrm>
          <a:off x="3488676" y="1360644"/>
          <a:ext cx="1838728" cy="603242"/>
        </a:xfrm>
        <a:custGeom>
          <a:avLst/>
          <a:gdLst/>
          <a:ahLst/>
          <a:cxnLst/>
          <a:rect l="0" t="0" r="0" b="0"/>
          <a:pathLst>
            <a:path>
              <a:moveTo>
                <a:pt x="1838728" y="0"/>
              </a:moveTo>
              <a:lnTo>
                <a:pt x="1838728" y="406741"/>
              </a:lnTo>
              <a:lnTo>
                <a:pt x="0" y="406741"/>
              </a:lnTo>
              <a:lnTo>
                <a:pt x="0" y="603242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8BC842-2E27-4F30-ACB4-E4971FD77523}">
      <dsp:nvSpPr>
        <dsp:cNvPr id="0" name=""/>
        <dsp:cNvSpPr/>
      </dsp:nvSpPr>
      <dsp:spPr>
        <a:xfrm>
          <a:off x="3792321" y="13716"/>
          <a:ext cx="3070167" cy="13469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2AA6F9-23F8-4CB6-89D7-2140561F3CD9}">
      <dsp:nvSpPr>
        <dsp:cNvPr id="0" name=""/>
        <dsp:cNvSpPr/>
      </dsp:nvSpPr>
      <dsp:spPr>
        <a:xfrm>
          <a:off x="4028003" y="237615"/>
          <a:ext cx="3070167" cy="1346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itchFamily="2" charset="0"/>
              <a:cs typeface="NikoshBAN" pitchFamily="2" charset="0"/>
            </a:rPr>
            <a:t>পরিশোধকরন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4067453" y="277065"/>
        <a:ext cx="2991267" cy="1268027"/>
      </dsp:txXfrm>
    </dsp:sp>
    <dsp:sp modelId="{B3D64F4F-1E69-4B7D-8BFF-27F2F1E7256F}">
      <dsp:nvSpPr>
        <dsp:cNvPr id="0" name=""/>
        <dsp:cNvSpPr/>
      </dsp:nvSpPr>
      <dsp:spPr>
        <a:xfrm>
          <a:off x="1561318" y="1963886"/>
          <a:ext cx="3854715" cy="13469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51AF07-C316-49AC-A7CD-523328A3F704}">
      <dsp:nvSpPr>
        <dsp:cNvPr id="0" name=""/>
        <dsp:cNvSpPr/>
      </dsp:nvSpPr>
      <dsp:spPr>
        <a:xfrm>
          <a:off x="1797001" y="2187784"/>
          <a:ext cx="3854715" cy="1346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IN" sz="3200" b="1" kern="1200" dirty="0">
              <a:latin typeface="NikoshBAN" pitchFamily="2" charset="0"/>
              <a:cs typeface="NikoshBAN" pitchFamily="2" charset="0"/>
            </a:rPr>
            <a:t>বেলুন পদ্ধতি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1836451" y="2227234"/>
        <a:ext cx="3775815" cy="1268027"/>
      </dsp:txXfrm>
    </dsp:sp>
    <dsp:sp modelId="{DA625680-2190-4E93-A6E9-3874DFBAC402}">
      <dsp:nvSpPr>
        <dsp:cNvPr id="0" name=""/>
        <dsp:cNvSpPr/>
      </dsp:nvSpPr>
      <dsp:spPr>
        <a:xfrm>
          <a:off x="5887400" y="1963886"/>
          <a:ext cx="3260688" cy="1346927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3CCB05-6CDA-41D7-9070-4F663B565F18}">
      <dsp:nvSpPr>
        <dsp:cNvPr id="0" name=""/>
        <dsp:cNvSpPr/>
      </dsp:nvSpPr>
      <dsp:spPr>
        <a:xfrm>
          <a:off x="6123083" y="2187784"/>
          <a:ext cx="3260688" cy="13469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>
              <a:latin typeface="NikoshBAN" pitchFamily="2" charset="0"/>
              <a:cs typeface="NikoshBAN" pitchFamily="2" charset="0"/>
            </a:rPr>
            <a:t>মূলধ</a:t>
          </a:r>
          <a:r>
            <a:rPr lang="bn-IN" sz="3200" b="1" kern="1200">
              <a:latin typeface="NikoshBAN" pitchFamily="2" charset="0"/>
              <a:cs typeface="NikoshBAN" pitchFamily="2" charset="0"/>
            </a:rPr>
            <a:t>ন </a:t>
          </a:r>
          <a:r>
            <a:rPr lang="bn-IN" sz="3200" b="1" kern="1200" dirty="0">
              <a:latin typeface="NikoshBAN" pitchFamily="2" charset="0"/>
              <a:cs typeface="NikoshBAN" pitchFamily="2" charset="0"/>
            </a:rPr>
            <a:t>ফেরত পদ্ধতি</a:t>
          </a:r>
          <a:endParaRPr lang="en-US" sz="3200" b="1" kern="1200" dirty="0">
            <a:latin typeface="NikoshBAN" pitchFamily="2" charset="0"/>
            <a:cs typeface="NikoshBAN" pitchFamily="2" charset="0"/>
          </a:endParaRPr>
        </a:p>
      </dsp:txBody>
      <dsp:txXfrm>
        <a:off x="6162533" y="2227234"/>
        <a:ext cx="3181788" cy="126802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CA8151-F4E1-4153-9069-9BE5C8008182}">
      <dsp:nvSpPr>
        <dsp:cNvPr id="0" name=""/>
        <dsp:cNvSpPr/>
      </dsp:nvSpPr>
      <dsp:spPr>
        <a:xfrm>
          <a:off x="8055704" y="2764866"/>
          <a:ext cx="2015382" cy="617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0507"/>
              </a:lnTo>
              <a:lnTo>
                <a:pt x="2015382" y="420507"/>
              </a:lnTo>
              <a:lnTo>
                <a:pt x="2015382" y="61705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EBC806-F57C-4F83-9C8F-8E4A88934FA8}">
      <dsp:nvSpPr>
        <dsp:cNvPr id="0" name=""/>
        <dsp:cNvSpPr/>
      </dsp:nvSpPr>
      <dsp:spPr>
        <a:xfrm>
          <a:off x="8055704" y="2764866"/>
          <a:ext cx="774388" cy="617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0507"/>
              </a:lnTo>
              <a:lnTo>
                <a:pt x="774388" y="420507"/>
              </a:lnTo>
              <a:lnTo>
                <a:pt x="774388" y="61705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9B1001-3A2A-419E-B16B-BFEEF505BB26}">
      <dsp:nvSpPr>
        <dsp:cNvPr id="0" name=""/>
        <dsp:cNvSpPr/>
      </dsp:nvSpPr>
      <dsp:spPr>
        <a:xfrm>
          <a:off x="7486504" y="2764866"/>
          <a:ext cx="569199" cy="617059"/>
        </a:xfrm>
        <a:custGeom>
          <a:avLst/>
          <a:gdLst/>
          <a:ahLst/>
          <a:cxnLst/>
          <a:rect l="0" t="0" r="0" b="0"/>
          <a:pathLst>
            <a:path>
              <a:moveTo>
                <a:pt x="569199" y="0"/>
              </a:moveTo>
              <a:lnTo>
                <a:pt x="569199" y="420507"/>
              </a:lnTo>
              <a:lnTo>
                <a:pt x="0" y="420507"/>
              </a:lnTo>
              <a:lnTo>
                <a:pt x="0" y="61705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50FA49-A129-4527-B314-C4EBA16A55C3}">
      <dsp:nvSpPr>
        <dsp:cNvPr id="0" name=""/>
        <dsp:cNvSpPr/>
      </dsp:nvSpPr>
      <dsp:spPr>
        <a:xfrm>
          <a:off x="6142916" y="2764866"/>
          <a:ext cx="1912788" cy="617059"/>
        </a:xfrm>
        <a:custGeom>
          <a:avLst/>
          <a:gdLst/>
          <a:ahLst/>
          <a:cxnLst/>
          <a:rect l="0" t="0" r="0" b="0"/>
          <a:pathLst>
            <a:path>
              <a:moveTo>
                <a:pt x="1912788" y="0"/>
              </a:moveTo>
              <a:lnTo>
                <a:pt x="1912788" y="420507"/>
              </a:lnTo>
              <a:lnTo>
                <a:pt x="0" y="420507"/>
              </a:lnTo>
              <a:lnTo>
                <a:pt x="0" y="61705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144D9C-1939-4E9A-8FDB-6D9971017A8F}">
      <dsp:nvSpPr>
        <dsp:cNvPr id="0" name=""/>
        <dsp:cNvSpPr/>
      </dsp:nvSpPr>
      <dsp:spPr>
        <a:xfrm>
          <a:off x="5419824" y="1348118"/>
          <a:ext cx="2635879" cy="617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0507"/>
              </a:lnTo>
              <a:lnTo>
                <a:pt x="2635879" y="420507"/>
              </a:lnTo>
              <a:lnTo>
                <a:pt x="2635879" y="61705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44EC54-B67A-47CC-9D4F-DD7825CD1395}">
      <dsp:nvSpPr>
        <dsp:cNvPr id="0" name=""/>
        <dsp:cNvSpPr/>
      </dsp:nvSpPr>
      <dsp:spPr>
        <a:xfrm>
          <a:off x="2783945" y="2764866"/>
          <a:ext cx="2015382" cy="617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0507"/>
              </a:lnTo>
              <a:lnTo>
                <a:pt x="2015382" y="420507"/>
              </a:lnTo>
              <a:lnTo>
                <a:pt x="2015382" y="61705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4075DE-ED4D-430B-8EAF-C8C0C9F44063}">
      <dsp:nvSpPr>
        <dsp:cNvPr id="0" name=""/>
        <dsp:cNvSpPr/>
      </dsp:nvSpPr>
      <dsp:spPr>
        <a:xfrm>
          <a:off x="2783945" y="2764866"/>
          <a:ext cx="671794" cy="6170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0507"/>
              </a:lnTo>
              <a:lnTo>
                <a:pt x="671794" y="420507"/>
              </a:lnTo>
              <a:lnTo>
                <a:pt x="671794" y="61705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71706C-3A1B-447F-9F96-64884D9F7E55}">
      <dsp:nvSpPr>
        <dsp:cNvPr id="0" name=""/>
        <dsp:cNvSpPr/>
      </dsp:nvSpPr>
      <dsp:spPr>
        <a:xfrm>
          <a:off x="2112151" y="2764866"/>
          <a:ext cx="671794" cy="617059"/>
        </a:xfrm>
        <a:custGeom>
          <a:avLst/>
          <a:gdLst/>
          <a:ahLst/>
          <a:cxnLst/>
          <a:rect l="0" t="0" r="0" b="0"/>
          <a:pathLst>
            <a:path>
              <a:moveTo>
                <a:pt x="671794" y="0"/>
              </a:moveTo>
              <a:lnTo>
                <a:pt x="671794" y="420507"/>
              </a:lnTo>
              <a:lnTo>
                <a:pt x="0" y="420507"/>
              </a:lnTo>
              <a:lnTo>
                <a:pt x="0" y="61705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A69FD5-9D0E-4E32-A80E-42B28689472C}">
      <dsp:nvSpPr>
        <dsp:cNvPr id="0" name=""/>
        <dsp:cNvSpPr/>
      </dsp:nvSpPr>
      <dsp:spPr>
        <a:xfrm>
          <a:off x="768562" y="2764866"/>
          <a:ext cx="2015382" cy="617059"/>
        </a:xfrm>
        <a:custGeom>
          <a:avLst/>
          <a:gdLst/>
          <a:ahLst/>
          <a:cxnLst/>
          <a:rect l="0" t="0" r="0" b="0"/>
          <a:pathLst>
            <a:path>
              <a:moveTo>
                <a:pt x="2015382" y="0"/>
              </a:moveTo>
              <a:lnTo>
                <a:pt x="2015382" y="420507"/>
              </a:lnTo>
              <a:lnTo>
                <a:pt x="0" y="420507"/>
              </a:lnTo>
              <a:lnTo>
                <a:pt x="0" y="61705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124F95-281A-4648-9E31-716F4992C7BB}">
      <dsp:nvSpPr>
        <dsp:cNvPr id="0" name=""/>
        <dsp:cNvSpPr/>
      </dsp:nvSpPr>
      <dsp:spPr>
        <a:xfrm>
          <a:off x="2783945" y="1348118"/>
          <a:ext cx="2635879" cy="617059"/>
        </a:xfrm>
        <a:custGeom>
          <a:avLst/>
          <a:gdLst/>
          <a:ahLst/>
          <a:cxnLst/>
          <a:rect l="0" t="0" r="0" b="0"/>
          <a:pathLst>
            <a:path>
              <a:moveTo>
                <a:pt x="2635879" y="0"/>
              </a:moveTo>
              <a:lnTo>
                <a:pt x="2635879" y="420507"/>
              </a:lnTo>
              <a:lnTo>
                <a:pt x="0" y="420507"/>
              </a:lnTo>
              <a:lnTo>
                <a:pt x="0" y="61705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E806E-C215-4CCD-A74C-B38F7E51A121}">
      <dsp:nvSpPr>
        <dsp:cNvPr id="0" name=""/>
        <dsp:cNvSpPr/>
      </dsp:nvSpPr>
      <dsp:spPr>
        <a:xfrm>
          <a:off x="4358978" y="842"/>
          <a:ext cx="2121693" cy="1347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7B1947-AAB3-450C-94FF-18455EBF166C}">
      <dsp:nvSpPr>
        <dsp:cNvPr id="0" name=""/>
        <dsp:cNvSpPr/>
      </dsp:nvSpPr>
      <dsp:spPr>
        <a:xfrm>
          <a:off x="4594721" y="224799"/>
          <a:ext cx="2121693" cy="13472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চলতি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মূলধন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ব্যবস্থাপনা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4634181" y="264259"/>
        <a:ext cx="2042773" cy="1268355"/>
      </dsp:txXfrm>
    </dsp:sp>
    <dsp:sp modelId="{CC57DAC7-4B9E-4190-BCB2-402E80443484}">
      <dsp:nvSpPr>
        <dsp:cNvPr id="0" name=""/>
        <dsp:cNvSpPr/>
      </dsp:nvSpPr>
      <dsp:spPr>
        <a:xfrm>
          <a:off x="1723098" y="1965177"/>
          <a:ext cx="2121693" cy="7996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199CDF-DC9E-4603-914A-57367B0E31D9}">
      <dsp:nvSpPr>
        <dsp:cNvPr id="0" name=""/>
        <dsp:cNvSpPr/>
      </dsp:nvSpPr>
      <dsp:spPr>
        <a:xfrm>
          <a:off x="1958842" y="2189133"/>
          <a:ext cx="2121693" cy="799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চলতি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সম্পদ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1982264" y="2212555"/>
        <a:ext cx="2074849" cy="752844"/>
      </dsp:txXfrm>
    </dsp:sp>
    <dsp:sp modelId="{8E63A8B8-1997-4480-A76A-47B4389E9EAC}">
      <dsp:nvSpPr>
        <dsp:cNvPr id="0" name=""/>
        <dsp:cNvSpPr/>
      </dsp:nvSpPr>
      <dsp:spPr>
        <a:xfrm>
          <a:off x="332512" y="3381925"/>
          <a:ext cx="872100" cy="24615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6C9F3E-D7A5-4EB2-9907-4086D47B2957}">
      <dsp:nvSpPr>
        <dsp:cNvPr id="0" name=""/>
        <dsp:cNvSpPr/>
      </dsp:nvSpPr>
      <dsp:spPr>
        <a:xfrm>
          <a:off x="568256" y="3605881"/>
          <a:ext cx="872100" cy="24615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নগদ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/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ব্যাংক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জমা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593799" y="3631424"/>
        <a:ext cx="821014" cy="2410480"/>
      </dsp:txXfrm>
    </dsp:sp>
    <dsp:sp modelId="{E5EF5E53-849B-4B0A-BC97-6226F3494E73}">
      <dsp:nvSpPr>
        <dsp:cNvPr id="0" name=""/>
        <dsp:cNvSpPr/>
      </dsp:nvSpPr>
      <dsp:spPr>
        <a:xfrm>
          <a:off x="1676100" y="3381925"/>
          <a:ext cx="872100" cy="24615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39B1F5-F9E1-4128-AFB4-666D2D1CA01C}">
      <dsp:nvSpPr>
        <dsp:cNvPr id="0" name=""/>
        <dsp:cNvSpPr/>
      </dsp:nvSpPr>
      <dsp:spPr>
        <a:xfrm>
          <a:off x="1911844" y="3605881"/>
          <a:ext cx="872100" cy="24615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মজুদ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1937387" y="3631424"/>
        <a:ext cx="821014" cy="2410480"/>
      </dsp:txXfrm>
    </dsp:sp>
    <dsp:sp modelId="{F9943C61-77EF-4B66-8AB6-DE7894A285CB}">
      <dsp:nvSpPr>
        <dsp:cNvPr id="0" name=""/>
        <dsp:cNvSpPr/>
      </dsp:nvSpPr>
      <dsp:spPr>
        <a:xfrm>
          <a:off x="3019689" y="3381925"/>
          <a:ext cx="872100" cy="24615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495107-FD98-4EA7-B66E-5C08E05DEC01}">
      <dsp:nvSpPr>
        <dsp:cNvPr id="0" name=""/>
        <dsp:cNvSpPr/>
      </dsp:nvSpPr>
      <dsp:spPr>
        <a:xfrm>
          <a:off x="3255432" y="3605881"/>
          <a:ext cx="872100" cy="24615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প্রাপ্য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/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দেনাদার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3280975" y="3631424"/>
        <a:ext cx="821014" cy="2410480"/>
      </dsp:txXfrm>
    </dsp:sp>
    <dsp:sp modelId="{E65E5FE3-F80F-4AC4-B257-01C0901FD2FB}">
      <dsp:nvSpPr>
        <dsp:cNvPr id="0" name=""/>
        <dsp:cNvSpPr/>
      </dsp:nvSpPr>
      <dsp:spPr>
        <a:xfrm>
          <a:off x="4363277" y="3381925"/>
          <a:ext cx="872100" cy="24615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6C49B4-5DF5-48F6-8654-FEF76789F181}">
      <dsp:nvSpPr>
        <dsp:cNvPr id="0" name=""/>
        <dsp:cNvSpPr/>
      </dsp:nvSpPr>
      <dsp:spPr>
        <a:xfrm>
          <a:off x="4599021" y="3605881"/>
          <a:ext cx="872100" cy="24615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স্বল্প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মেয়াদী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বিনিয়োগ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4624564" y="3631424"/>
        <a:ext cx="821014" cy="2410480"/>
      </dsp:txXfrm>
    </dsp:sp>
    <dsp:sp modelId="{956DB050-FD20-40E5-8352-31661B9114B8}">
      <dsp:nvSpPr>
        <dsp:cNvPr id="0" name=""/>
        <dsp:cNvSpPr/>
      </dsp:nvSpPr>
      <dsp:spPr>
        <a:xfrm>
          <a:off x="6994857" y="1965177"/>
          <a:ext cx="2121693" cy="7996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769879-47D0-48BE-941F-316798D489DA}">
      <dsp:nvSpPr>
        <dsp:cNvPr id="0" name=""/>
        <dsp:cNvSpPr/>
      </dsp:nvSpPr>
      <dsp:spPr>
        <a:xfrm>
          <a:off x="7230601" y="2189133"/>
          <a:ext cx="2121693" cy="79968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চলতি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দায়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7254023" y="2212555"/>
        <a:ext cx="2074849" cy="752844"/>
      </dsp:txXfrm>
    </dsp:sp>
    <dsp:sp modelId="{F3FE4938-9507-4E3F-8CEC-836763E21EBD}">
      <dsp:nvSpPr>
        <dsp:cNvPr id="0" name=""/>
        <dsp:cNvSpPr/>
      </dsp:nvSpPr>
      <dsp:spPr>
        <a:xfrm>
          <a:off x="5706865" y="3381925"/>
          <a:ext cx="872100" cy="24615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C7B008-3A70-41B9-976C-7EB697C98EFA}">
      <dsp:nvSpPr>
        <dsp:cNvPr id="0" name=""/>
        <dsp:cNvSpPr/>
      </dsp:nvSpPr>
      <dsp:spPr>
        <a:xfrm>
          <a:off x="5942609" y="3605881"/>
          <a:ext cx="872100" cy="24615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প্রদেয়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/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পাওনাদার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5968152" y="3631424"/>
        <a:ext cx="821014" cy="2410480"/>
      </dsp:txXfrm>
    </dsp:sp>
    <dsp:sp modelId="{EFFE14F7-442C-4923-A5AD-F87180D158A2}">
      <dsp:nvSpPr>
        <dsp:cNvPr id="0" name=""/>
        <dsp:cNvSpPr/>
      </dsp:nvSpPr>
      <dsp:spPr>
        <a:xfrm>
          <a:off x="7050454" y="3381925"/>
          <a:ext cx="872100" cy="24615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6C7145-94ED-45A5-AF34-ABF77B102F78}">
      <dsp:nvSpPr>
        <dsp:cNvPr id="0" name=""/>
        <dsp:cNvSpPr/>
      </dsp:nvSpPr>
      <dsp:spPr>
        <a:xfrm>
          <a:off x="7286197" y="3605881"/>
          <a:ext cx="872100" cy="24615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ব্যাংক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  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জমাতিরিক্ত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7311740" y="3631424"/>
        <a:ext cx="821014" cy="2410480"/>
      </dsp:txXfrm>
    </dsp:sp>
    <dsp:sp modelId="{832C7DD5-0F63-422B-A3BB-7672189399FA}">
      <dsp:nvSpPr>
        <dsp:cNvPr id="0" name=""/>
        <dsp:cNvSpPr/>
      </dsp:nvSpPr>
      <dsp:spPr>
        <a:xfrm>
          <a:off x="8394042" y="3381925"/>
          <a:ext cx="872100" cy="24615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F99968-99FE-40AB-873E-5259507CF3EA}">
      <dsp:nvSpPr>
        <dsp:cNvPr id="0" name=""/>
        <dsp:cNvSpPr/>
      </dsp:nvSpPr>
      <dsp:spPr>
        <a:xfrm>
          <a:off x="8629786" y="3605881"/>
          <a:ext cx="872100" cy="24615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বকেয়া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খরচ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8655329" y="3631424"/>
        <a:ext cx="821014" cy="2410480"/>
      </dsp:txXfrm>
    </dsp:sp>
    <dsp:sp modelId="{8AB3EF73-9ABC-4BF9-A02B-F3E027788463}">
      <dsp:nvSpPr>
        <dsp:cNvPr id="0" name=""/>
        <dsp:cNvSpPr/>
      </dsp:nvSpPr>
      <dsp:spPr>
        <a:xfrm>
          <a:off x="9737630" y="3381925"/>
          <a:ext cx="666911" cy="24137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F33483-B102-48AF-86BC-A3F4EB6F2994}">
      <dsp:nvSpPr>
        <dsp:cNvPr id="0" name=""/>
        <dsp:cNvSpPr/>
      </dsp:nvSpPr>
      <dsp:spPr>
        <a:xfrm>
          <a:off x="9973374" y="3605881"/>
          <a:ext cx="666911" cy="24137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অগ্রিম</a:t>
          </a:r>
          <a:r>
            <a:rPr lang="en-US" sz="2800" b="1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800" b="1" kern="1200" dirty="0" err="1" smtClean="0">
              <a:latin typeface="NikoshBAN" pitchFamily="2" charset="0"/>
              <a:cs typeface="NikoshBAN" pitchFamily="2" charset="0"/>
            </a:rPr>
            <a:t>আয়</a:t>
          </a:r>
          <a:endParaRPr lang="en-US" sz="2800" b="1" kern="1200" dirty="0">
            <a:latin typeface="NikoshBAN" pitchFamily="2" charset="0"/>
            <a:cs typeface="NikoshBAN" pitchFamily="2" charset="0"/>
          </a:endParaRPr>
        </a:p>
      </dsp:txBody>
      <dsp:txXfrm>
        <a:off x="9992907" y="3625414"/>
        <a:ext cx="627845" cy="23746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D1F01-FCC2-463E-BE50-831D7AEB7E80}" type="datetimeFigureOut">
              <a:rPr lang="en-US" smtClean="0"/>
              <a:pPr/>
              <a:t>10/31/2019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09B82A-C7BD-43CD-8BBE-28ADD891E5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8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as-IN"/>
              <a:t>অর্থায়নের ধারনা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650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9B45C40-6262-4E0E-8BB0-00E5FF0D5964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3C03C4AE-F102-4D18-8580-ED39056148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91C49-36C7-44B5-8D4D-0DA30DAA5F6E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EC871-3325-4C52-A096-17E48CBA3A76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0DCBE-5B49-4278-9A32-9D259FF4C42E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BDBB-D766-4B9E-A767-E7E3F474D657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569D5-9DB6-444C-AE0A-6ADF58E6DEFF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1ECCC-3778-4EB3-94D6-6A41C4550E91}" type="datetime3">
              <a:rPr lang="en-US" smtClean="0"/>
              <a:t>31 October 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A40B2-3906-428E-961E-16B04AC30898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C2C8-C83B-4EEF-8F63-37602FFDF6FD}" type="datetime3">
              <a:rPr lang="en-US" smtClean="0"/>
              <a:t>31 October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FE31D-889E-4730-83CC-6727EE5054E4}" type="datetime3">
              <a:rPr lang="en-US" smtClean="0"/>
              <a:t>31 October 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683C5-FB8B-480B-9600-843ABE79706A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7E9DC37-A541-4C5F-A780-6E4D29A1E794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3C03C4AE-F102-4D18-8580-ED39056148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ransition spd="slow">
    <p:fade/>
  </p:transition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7991" y="2331473"/>
            <a:ext cx="7087899" cy="191856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/>
              </a:rPr>
              <a:t>স্বাগতম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6">
                  <a:lumMod val="50000"/>
                </a:schemeClr>
              </a:solidFill>
              <a:effectLst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62" y="1634836"/>
            <a:ext cx="1590675" cy="41771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3095" y="1787391"/>
            <a:ext cx="1362941" cy="4177146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A82C2-4538-43D8-BE9B-07291E371166}" type="datetime3">
              <a:rPr lang="en-US" smtClean="0"/>
              <a:t>31 October 2019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7857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613963098"/>
              </p:ext>
            </p:extLst>
          </p:nvPr>
        </p:nvGraphicFramePr>
        <p:xfrm>
          <a:off x="259307" y="675771"/>
          <a:ext cx="11286699" cy="59336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BC071-150B-495B-BBF4-CD92393576FC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3757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D2BAD40-6F96-40B8-9683-737A23C9FB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0D2BAD40-6F96-40B8-9683-737A23C9FB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0D2BAD40-6F96-40B8-9683-737A23C9FB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5963825-3719-4810-94ED-8B99A9E624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graphicEl>
                                              <a:dgm id="{55963825-3719-4810-94ED-8B99A9E624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graphicEl>
                                              <a:dgm id="{55963825-3719-4810-94ED-8B99A9E624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8341753-2A91-451C-AF58-92C9881652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graphicEl>
                                              <a:dgm id="{D8341753-2A91-451C-AF58-92C9881652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graphicEl>
                                              <a:dgm id="{D8341753-2A91-451C-AF58-92C9881652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E455DC6-0265-4F18-972D-43F65DB79C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graphicEl>
                                              <a:dgm id="{9E455DC6-0265-4F18-972D-43F65DB79C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graphicEl>
                                              <a:dgm id="{9E455DC6-0265-4F18-972D-43F65DB79C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0D2681D-E55A-4AEB-9B0C-77EE32AAA1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graphicEl>
                                              <a:dgm id="{80D2681D-E55A-4AEB-9B0C-77EE32AAA1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dgm id="{80D2681D-E55A-4AEB-9B0C-77EE32AAA1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7C858AF-DC49-446B-9744-4CAA7561D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graphicEl>
                                              <a:dgm id="{47C858AF-DC49-446B-9744-4CAA7561D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graphicEl>
                                              <a:dgm id="{47C858AF-DC49-446B-9744-4CAA7561D9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9802E60-7214-480A-AC46-8F7FF03EA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graphicEl>
                                              <a:dgm id="{29802E60-7214-480A-AC46-8F7FF03EA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graphicEl>
                                              <a:dgm id="{29802E60-7214-480A-AC46-8F7FF03EA90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E501202-E1CB-4486-B03C-1014C0A562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graphicEl>
                                              <a:dgm id="{DE501202-E1CB-4486-B03C-1014C0A562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graphicEl>
                                              <a:dgm id="{DE501202-E1CB-4486-B03C-1014C0A562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5F4892B-9017-43F0-940B-2E3A673345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graphicEl>
                                              <a:dgm id="{A5F4892B-9017-43F0-940B-2E3A673345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graphicEl>
                                              <a:dgm id="{A5F4892B-9017-43F0-940B-2E3A673345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255775B-0E83-4150-AA27-F5BCF31411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graphicEl>
                                              <a:dgm id="{2255775B-0E83-4150-AA27-F5BCF31411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graphicEl>
                                              <a:dgm id="{2255775B-0E83-4150-AA27-F5BCF31411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87E1741-137A-412B-9D48-C36273BBE4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graphicEl>
                                              <a:dgm id="{A87E1741-137A-412B-9D48-C36273BBE4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graphicEl>
                                              <a:dgm id="{A87E1741-137A-412B-9D48-C36273BBE4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AE90EE5-B999-42A5-8AE9-BC4366DF7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graphicEl>
                                              <a:dgm id="{EAE90EE5-B999-42A5-8AE9-BC4366DF7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graphicEl>
                                              <a:dgm id="{EAE90EE5-B999-42A5-8AE9-BC4366DF7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A4914E7-67B3-4016-9A1A-19D0F57475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graphicEl>
                                              <a:dgm id="{BA4914E7-67B3-4016-9A1A-19D0F57475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graphicEl>
                                              <a:dgm id="{BA4914E7-67B3-4016-9A1A-19D0F57475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6F490C6-75D9-4D6C-A2E6-5F6354FE9F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graphicEl>
                                              <a:dgm id="{36F490C6-75D9-4D6C-A2E6-5F6354FE9F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graphicEl>
                                              <a:dgm id="{36F490C6-75D9-4D6C-A2E6-5F6354FE9F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A25ADF-91C7-4B36-BBD5-C4ED99C99E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graphicEl>
                                              <a:dgm id="{96A25ADF-91C7-4B36-BBD5-C4ED99C99E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graphicEl>
                                              <a:dgm id="{96A25ADF-91C7-4B36-BBD5-C4ED99C99E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3324541-08BB-4A8B-985B-9DBB690AD8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graphicEl>
                                              <a:dgm id="{E3324541-08BB-4A8B-985B-9DBB690AD8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graphicEl>
                                              <a:dgm id="{E3324541-08BB-4A8B-985B-9DBB690AD8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2E04B7E-DEF6-4862-8EC7-4E79AEFAF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>
                                            <p:graphicEl>
                                              <a:dgm id="{F2E04B7E-DEF6-4862-8EC7-4E79AEFAF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>
                                            <p:graphicEl>
                                              <a:dgm id="{F2E04B7E-DEF6-4862-8EC7-4E79AEFAF9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3E6827C-37E7-47F3-8157-23545F8362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graphicEl>
                                              <a:dgm id="{23E6827C-37E7-47F3-8157-23545F8362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graphicEl>
                                              <a:dgm id="{23E6827C-37E7-47F3-8157-23545F8362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2F1E793-2D2D-4974-A9CF-0B1D44CEDE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graphicEl>
                                              <a:dgm id="{02F1E793-2D2D-4974-A9CF-0B1D44CEDE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graphicEl>
                                              <a:dgm id="{02F1E793-2D2D-4974-A9CF-0B1D44CEDE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85EC2F8-F52F-418C-91BE-D8DE15CF7F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>
                                            <p:graphicEl>
                                              <a:dgm id="{185EC2F8-F52F-418C-91BE-D8DE15CF7F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">
                                            <p:graphicEl>
                                              <a:dgm id="{185EC2F8-F52F-418C-91BE-D8DE15CF7F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n-IN" b="1" dirty="0">
                <a:latin typeface="NikoshBAN" pitchFamily="2" charset="0"/>
                <a:cs typeface="NikoshBAN" pitchFamily="2" charset="0"/>
              </a:rPr>
              <a:t>ঋন পরিশোধকরন পদ্ধতি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FCEE0-1DC1-44CE-A932-675629AEB7E0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505888761"/>
              </p:ext>
            </p:extLst>
          </p:nvPr>
        </p:nvGraphicFramePr>
        <p:xfrm>
          <a:off x="692726" y="2456872"/>
          <a:ext cx="10945091" cy="3534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538546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28BC842-2E27-4F30-ACB4-E4971FD775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128BC842-2E27-4F30-ACB4-E4971FD775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2AA6F9-23F8-4CB6-89D7-2140561F3C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F82AA6F9-23F8-4CB6-89D7-2140561F3C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EB9E6BD-034E-499F-BDC6-919796CAF7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graphicEl>
                                              <a:dgm id="{EEB9E6BD-034E-499F-BDC6-919796CAF7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D64F4F-1E69-4B7D-8BFF-27F2F1E725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">
                                            <p:graphicEl>
                                              <a:dgm id="{B3D64F4F-1E69-4B7D-8BFF-27F2F1E725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851AF07-C316-49AC-A7CD-523328A3F70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4">
                                            <p:graphicEl>
                                              <a:dgm id="{3851AF07-C316-49AC-A7CD-523328A3F70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87ABB3-9A39-4D28-BEFE-6A79B01016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4">
                                            <p:graphicEl>
                                              <a:dgm id="{4287ABB3-9A39-4D28-BEFE-6A79B01016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A625680-2190-4E93-A6E9-3874DFBAC4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DA625680-2190-4E93-A6E9-3874DFBAC4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3CCB05-6CDA-41D7-9070-4F663B565F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4">
                                            <p:graphicEl>
                                              <a:dgm id="{FF3CCB05-6CDA-41D7-9070-4F663B565F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lvlAtOnc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739" y="348791"/>
            <a:ext cx="9366325" cy="1143000"/>
          </a:xfrm>
        </p:spPr>
        <p:txBody>
          <a:bodyPr/>
          <a:lstStyle/>
          <a:p>
            <a:pPr lvl="0" algn="ctr"/>
            <a:r>
              <a:rPr lang="en-US" b="1" dirty="0">
                <a:latin typeface="NikoshBAN" pitchFamily="2" charset="0"/>
                <a:cs typeface="NikoshBAN" pitchFamily="2" charset="0"/>
              </a:rPr>
              <a:t>1.</a:t>
            </a:r>
            <a:r>
              <a:rPr lang="bn-IN" b="1" dirty="0">
                <a:latin typeface="NikoshBAN" pitchFamily="2" charset="0"/>
                <a:cs typeface="NikoshBAN" pitchFamily="2" charset="0"/>
              </a:rPr>
              <a:t>বেলুন পদ্ধতি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02EB1-9114-405D-A4A2-EDD0A249CCD3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6528101"/>
              </p:ext>
            </p:extLst>
          </p:nvPr>
        </p:nvGraphicFramePr>
        <p:xfrm>
          <a:off x="845127" y="1443618"/>
          <a:ext cx="10584872" cy="28481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24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2924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1108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1</a:t>
                      </a:r>
                      <a:r>
                        <a:rPr lang="bn-IN" sz="3200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.সুদ ছাড়া কিস্তির টাকা নির্নয়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endParaRPr lang="en-US" sz="32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blipFill rotWithShape="1">
                      <a:blip r:embed="rId2"/>
                      <a:stretch>
                        <a:fillRect l="-100115" t="-7143" b="-174725"/>
                      </a:stretch>
                    </a:blip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2</a:t>
                      </a:r>
                      <a:r>
                        <a:rPr lang="bn-IN" sz="3200" b="1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.অবশিষ্ঠ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bn-IN" sz="3200" b="1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আসলের </a:t>
                      </a:r>
                      <a:r>
                        <a:rPr lang="bn-IN" sz="3200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উপর সুদ নির্নয়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I=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Prt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IN" sz="3200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৩</a:t>
                      </a:r>
                      <a:r>
                        <a:rPr lang="bn-IN" sz="3200" b="1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. সুদসহ</a:t>
                      </a:r>
                      <a:r>
                        <a:rPr lang="bn-IN" sz="3200" b="1" baseline="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কিস্তির  টাকা নির্নয়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IN" sz="3200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মোট পরিশোধ=(কিস্তি+সুদ)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4.ঋন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পরিশোধের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তালিকা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n-IN" sz="3200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548109"/>
              </p:ext>
            </p:extLst>
          </p:nvPr>
        </p:nvGraphicFramePr>
        <p:xfrm>
          <a:off x="734293" y="4986866"/>
          <a:ext cx="1073727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8954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8954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8954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8954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78954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বছর</a:t>
                      </a:r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বছরের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শুরুতে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ঋন</a:t>
                      </a:r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আসল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কিস্তি</a:t>
                      </a:r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সুদ</a:t>
                      </a:r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মোট</a:t>
                      </a:r>
                      <a:r>
                        <a:rPr lang="en-US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পরিশোধ</a:t>
                      </a:r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বছরের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শেষে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ঋন</a:t>
                      </a:r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637691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368" y="310675"/>
            <a:ext cx="9366325" cy="1143000"/>
          </a:xfrm>
        </p:spPr>
        <p:txBody>
          <a:bodyPr/>
          <a:lstStyle/>
          <a:p>
            <a:pPr lvl="0" algn="ctr"/>
            <a:r>
              <a:rPr lang="en-US" b="1" dirty="0">
                <a:latin typeface="NikoshBAN" pitchFamily="2" charset="0"/>
                <a:cs typeface="NikoshBAN" pitchFamily="2" charset="0"/>
              </a:rPr>
              <a:t>2.</a:t>
            </a:r>
            <a:r>
              <a:rPr lang="bn-IN" b="1" dirty="0">
                <a:latin typeface="NikoshBAN" pitchFamily="2" charset="0"/>
                <a:cs typeface="NikoshBAN" pitchFamily="2" charset="0"/>
              </a:rPr>
              <a:t>মূলধন ফেরত পদ্ধতি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5CEA2-DB97-416B-AA00-D070DCAD2CCB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B2380C-E93A-4EEB-9B65-233608F85142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040869"/>
              </p:ext>
            </p:extLst>
          </p:nvPr>
        </p:nvGraphicFramePr>
        <p:xfrm>
          <a:off x="718368" y="1402468"/>
          <a:ext cx="10834256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71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41712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IN" sz="3200" b="1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১.সুদসহ</a:t>
                      </a:r>
                      <a:r>
                        <a:rPr lang="bn-IN" sz="3200" b="1" baseline="0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কিস্তির  টাকা নির্নয়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  <a:p>
                      <a:endParaRPr lang="en-US" sz="3200" b="1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blipFill rotWithShape="1">
                      <a:blip r:embed="rId2"/>
                      <a:stretch>
                        <a:fillRect l="-100225" t="-7429" r="-113" b="-227429"/>
                      </a:stretch>
                    </a:blip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IN" sz="3200" b="1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২.অবশিষ্ঠ</a:t>
                      </a:r>
                      <a:r>
                        <a:rPr lang="en-US" sz="3200" b="1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</a:t>
                      </a:r>
                      <a:r>
                        <a:rPr lang="bn-IN" sz="3200" b="1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আসল </a:t>
                      </a:r>
                      <a:r>
                        <a:rPr lang="bn-IN" sz="3200" b="1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টাকার</a:t>
                      </a:r>
                      <a:r>
                        <a:rPr lang="bn-IN" sz="3200" b="1" baseline="0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উপর সুদ নির্নয়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I=</a:t>
                      </a:r>
                      <a:r>
                        <a:rPr lang="en-US" sz="3200" b="1" dirty="0" err="1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Prt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668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IN" sz="3200" b="1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৩.সুদছাড়া</a:t>
                      </a:r>
                      <a:r>
                        <a:rPr lang="bn-IN" sz="3200" b="1" baseline="0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</a:t>
                      </a:r>
                      <a:r>
                        <a:rPr lang="bn-IN" sz="3200" b="1" baseline="0" dirty="0" smtClean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কিস্তির  টাকা নির্নয়</a:t>
                      </a:r>
                      <a:endParaRPr lang="en-US" sz="3200" b="1" dirty="0" smtClean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  <a:p>
                      <a:endParaRPr lang="en-US" sz="3200" b="1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IN" sz="3200" b="1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সুদছাড়া</a:t>
                      </a:r>
                      <a:r>
                        <a:rPr lang="bn-IN" sz="3200" b="1" baseline="0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কিস্তি =</a:t>
                      </a:r>
                      <a:r>
                        <a:rPr lang="bn-IN" sz="3200" b="1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সুদসহ</a:t>
                      </a:r>
                      <a:r>
                        <a:rPr lang="bn-IN" sz="3200" b="1" baseline="0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কিস্তির  টাকা-</a:t>
                      </a:r>
                      <a:r>
                        <a:rPr lang="bn-IN" sz="3200" b="1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আসল টাকার</a:t>
                      </a:r>
                      <a:r>
                        <a:rPr lang="bn-IN" sz="3200" b="1" baseline="0" dirty="0">
                          <a:solidFill>
                            <a:schemeClr val="tx1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উপর সুদ।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4.ঋন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পরিশোধের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3200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তালিকা</a:t>
                      </a:r>
                      <a:endParaRPr lang="en-US" sz="3200" b="1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200" b="1" dirty="0">
                        <a:solidFill>
                          <a:schemeClr val="tx1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650421"/>
              </p:ext>
            </p:extLst>
          </p:nvPr>
        </p:nvGraphicFramePr>
        <p:xfrm>
          <a:off x="734293" y="4986866"/>
          <a:ext cx="1073727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95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8954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8954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8954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78954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78954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বছর</a:t>
                      </a:r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বছরের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শুরুতে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ঋন</a:t>
                      </a:r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কিস্তি</a:t>
                      </a:r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সুদ</a:t>
                      </a:r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আসল</a:t>
                      </a:r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বছরের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শেষে</a:t>
                      </a:r>
                      <a:r>
                        <a:rPr lang="en-US" b="1" baseline="0" dirty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  <a:r>
                        <a:rPr lang="en-US" b="1" baseline="0" dirty="0" err="1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ঋন</a:t>
                      </a:r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7426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BC2C8-C83B-4EEF-8F63-37602FFDF6FD}" type="datetime3">
              <a:rPr lang="en-US" smtClean="0"/>
              <a:t>31 October 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MD.RASHEDUL ISLAM,LECTURER(34TH BCS)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24011684"/>
              </p:ext>
            </p:extLst>
          </p:nvPr>
        </p:nvGraphicFramePr>
        <p:xfrm>
          <a:off x="595745" y="374073"/>
          <a:ext cx="10972799" cy="6068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82121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37E806E-C215-4CCD-A74C-B38F7E51A1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graphicEl>
                                              <a:dgm id="{D37E806E-C215-4CCD-A74C-B38F7E51A1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graphicEl>
                                              <a:dgm id="{D37E806E-C215-4CCD-A74C-B38F7E51A1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graphicEl>
                                              <a:dgm id="{D37E806E-C215-4CCD-A74C-B38F7E51A1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D7B1947-AAB3-450C-94FF-18455EBF16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6D7B1947-AAB3-450C-94FF-18455EBF16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6D7B1947-AAB3-450C-94FF-18455EBF16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6D7B1947-AAB3-450C-94FF-18455EBF16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A124F95-281A-4648-9E31-716F4992C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7A124F95-281A-4648-9E31-716F4992C7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7A124F95-281A-4648-9E31-716F4992C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7A124F95-281A-4648-9E31-716F4992C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C57DAC7-4B9E-4190-BCB2-402E804434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CC57DAC7-4B9E-4190-BCB2-402E804434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CC57DAC7-4B9E-4190-BCB2-402E804434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CC57DAC7-4B9E-4190-BCB2-402E804434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199CDF-DC9E-4603-914A-57367B0E3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graphicEl>
                                              <a:dgm id="{13199CDF-DC9E-4603-914A-57367B0E31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graphicEl>
                                              <a:dgm id="{13199CDF-DC9E-4603-914A-57367B0E3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graphicEl>
                                              <a:dgm id="{13199CDF-DC9E-4603-914A-57367B0E3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3144D9C-1939-4E9A-8FDB-6D9971017A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graphicEl>
                                              <a:dgm id="{13144D9C-1939-4E9A-8FDB-6D9971017A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graphicEl>
                                              <a:dgm id="{13144D9C-1939-4E9A-8FDB-6D9971017A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graphicEl>
                                              <a:dgm id="{13144D9C-1939-4E9A-8FDB-6D9971017A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56DB050-FD20-40E5-8352-31661B911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>
                                            <p:graphicEl>
                                              <a:dgm id="{956DB050-FD20-40E5-8352-31661B9114B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graphicEl>
                                              <a:dgm id="{956DB050-FD20-40E5-8352-31661B911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graphicEl>
                                              <a:dgm id="{956DB050-FD20-40E5-8352-31661B9114B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E769879-47D0-48BE-941F-316798D489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graphicEl>
                                              <a:dgm id="{0E769879-47D0-48BE-941F-316798D489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graphicEl>
                                              <a:dgm id="{0E769879-47D0-48BE-941F-316798D489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graphicEl>
                                              <a:dgm id="{0E769879-47D0-48BE-941F-316798D489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9A69FD5-9D0E-4E32-A80E-42B2868947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5">
                                            <p:graphicEl>
                                              <a:dgm id="{E9A69FD5-9D0E-4E32-A80E-42B28689472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">
                                            <p:graphicEl>
                                              <a:dgm id="{E9A69FD5-9D0E-4E32-A80E-42B2868947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graphicEl>
                                              <a:dgm id="{E9A69FD5-9D0E-4E32-A80E-42B2868947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E63A8B8-1997-4480-A76A-47B4389E9E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graphicEl>
                                              <a:dgm id="{8E63A8B8-1997-4480-A76A-47B4389E9E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graphicEl>
                                              <a:dgm id="{8E63A8B8-1997-4480-A76A-47B4389E9E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graphicEl>
                                              <a:dgm id="{8E63A8B8-1997-4480-A76A-47B4389E9E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56C9F3E-D7A5-4EB2-9907-4086D47B29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">
                                            <p:graphicEl>
                                              <a:dgm id="{156C9F3E-D7A5-4EB2-9907-4086D47B295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graphicEl>
                                              <a:dgm id="{156C9F3E-D7A5-4EB2-9907-4086D47B29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graphicEl>
                                              <a:dgm id="{156C9F3E-D7A5-4EB2-9907-4086D47B29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B71706C-3A1B-447F-9F96-64884D9F7E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>
                                            <p:graphicEl>
                                              <a:dgm id="{9B71706C-3A1B-447F-9F96-64884D9F7E5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graphicEl>
                                              <a:dgm id="{9B71706C-3A1B-447F-9F96-64884D9F7E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graphicEl>
                                              <a:dgm id="{9B71706C-3A1B-447F-9F96-64884D9F7E5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5EF5E53-849B-4B0A-BC97-6226F3494E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">
                                            <p:graphicEl>
                                              <a:dgm id="{E5EF5E53-849B-4B0A-BC97-6226F3494E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">
                                            <p:graphicEl>
                                              <a:dgm id="{E5EF5E53-849B-4B0A-BC97-6226F3494E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">
                                            <p:graphicEl>
                                              <a:dgm id="{E5EF5E53-849B-4B0A-BC97-6226F3494E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739B1F5-F9E1-4128-AFB4-666D2D1CA0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">
                                            <p:graphicEl>
                                              <a:dgm id="{4739B1F5-F9E1-4128-AFB4-666D2D1CA0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graphicEl>
                                              <a:dgm id="{4739B1F5-F9E1-4128-AFB4-666D2D1CA0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graphicEl>
                                              <a:dgm id="{4739B1F5-F9E1-4128-AFB4-666D2D1CA0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24075DE-ED4D-430B-8EAF-C8C0C9F440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">
                                            <p:graphicEl>
                                              <a:dgm id="{424075DE-ED4D-430B-8EAF-C8C0C9F440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">
                                            <p:graphicEl>
                                              <a:dgm id="{424075DE-ED4D-430B-8EAF-C8C0C9F440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">
                                            <p:graphicEl>
                                              <a:dgm id="{424075DE-ED4D-430B-8EAF-C8C0C9F440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9943C61-77EF-4B66-8AB6-DE7894A285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">
                                            <p:graphicEl>
                                              <a:dgm id="{F9943C61-77EF-4B66-8AB6-DE7894A285C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">
                                            <p:graphicEl>
                                              <a:dgm id="{F9943C61-77EF-4B66-8AB6-DE7894A285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">
                                            <p:graphicEl>
                                              <a:dgm id="{F9943C61-77EF-4B66-8AB6-DE7894A285C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6495107-FD98-4EA7-B66E-5C08E05DEC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">
                                            <p:graphicEl>
                                              <a:dgm id="{56495107-FD98-4EA7-B66E-5C08E05DEC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5">
                                            <p:graphicEl>
                                              <a:dgm id="{56495107-FD98-4EA7-B66E-5C08E05DEC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5">
                                            <p:graphicEl>
                                              <a:dgm id="{56495107-FD98-4EA7-B66E-5C08E05DEC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B44EC54-B67A-47CC-9D4F-DD7825CD13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5">
                                            <p:graphicEl>
                                              <a:dgm id="{8B44EC54-B67A-47CC-9D4F-DD7825CD13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">
                                            <p:graphicEl>
                                              <a:dgm id="{8B44EC54-B67A-47CC-9D4F-DD7825CD13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">
                                            <p:graphicEl>
                                              <a:dgm id="{8B44EC54-B67A-47CC-9D4F-DD7825CD13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65E5FE3-F80F-4AC4-B257-01C0901FD2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">
                                            <p:graphicEl>
                                              <a:dgm id="{E65E5FE3-F80F-4AC4-B257-01C0901FD2F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">
                                            <p:graphicEl>
                                              <a:dgm id="{E65E5FE3-F80F-4AC4-B257-01C0901FD2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">
                                            <p:graphicEl>
                                              <a:dgm id="{E65E5FE3-F80F-4AC4-B257-01C0901FD2F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A6C49B4-5DF5-48F6-8654-FEF76789F1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">
                                            <p:graphicEl>
                                              <a:dgm id="{4A6C49B4-5DF5-48F6-8654-FEF76789F1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">
                                            <p:graphicEl>
                                              <a:dgm id="{4A6C49B4-5DF5-48F6-8654-FEF76789F1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">
                                            <p:graphicEl>
                                              <a:dgm id="{4A6C49B4-5DF5-48F6-8654-FEF76789F1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C50FA49-A129-4527-B314-C4EBA16A55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5">
                                            <p:graphicEl>
                                              <a:dgm id="{8C50FA49-A129-4527-B314-C4EBA16A55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">
                                            <p:graphicEl>
                                              <a:dgm id="{8C50FA49-A129-4527-B314-C4EBA16A55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">
                                            <p:graphicEl>
                                              <a:dgm id="{8C50FA49-A129-4527-B314-C4EBA16A55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3FE4938-9507-4E3F-8CEC-836763E21E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5">
                                            <p:graphicEl>
                                              <a:dgm id="{F3FE4938-9507-4E3F-8CEC-836763E21E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5">
                                            <p:graphicEl>
                                              <a:dgm id="{F3FE4938-9507-4E3F-8CEC-836763E21E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">
                                            <p:graphicEl>
                                              <a:dgm id="{F3FE4938-9507-4E3F-8CEC-836763E21E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5C7B008-3A70-41B9-976C-7EB697C98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5">
                                            <p:graphicEl>
                                              <a:dgm id="{E5C7B008-3A70-41B9-976C-7EB697C98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5">
                                            <p:graphicEl>
                                              <a:dgm id="{E5C7B008-3A70-41B9-976C-7EB697C98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5">
                                            <p:graphicEl>
                                              <a:dgm id="{E5C7B008-3A70-41B9-976C-7EB697C98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9B1001-3A2A-419E-B16B-BFEEF505BB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5">
                                            <p:graphicEl>
                                              <a:dgm id="{B59B1001-3A2A-419E-B16B-BFEEF505BB2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5">
                                            <p:graphicEl>
                                              <a:dgm id="{B59B1001-3A2A-419E-B16B-BFEEF505BB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5">
                                            <p:graphicEl>
                                              <a:dgm id="{B59B1001-3A2A-419E-B16B-BFEEF505BB2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FFE14F7-442C-4923-A5AD-F87180D158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5">
                                            <p:graphicEl>
                                              <a:dgm id="{EFFE14F7-442C-4923-A5AD-F87180D158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5">
                                            <p:graphicEl>
                                              <a:dgm id="{EFFE14F7-442C-4923-A5AD-F87180D158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5">
                                            <p:graphicEl>
                                              <a:dgm id="{EFFE14F7-442C-4923-A5AD-F87180D158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C6C7145-94ED-45A5-AF34-ABF77B102F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">
                                            <p:graphicEl>
                                              <a:dgm id="{0C6C7145-94ED-45A5-AF34-ABF77B102F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5">
                                            <p:graphicEl>
                                              <a:dgm id="{0C6C7145-94ED-45A5-AF34-ABF77B102F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">
                                            <p:graphicEl>
                                              <a:dgm id="{0C6C7145-94ED-45A5-AF34-ABF77B102F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7EBC806-F57C-4F83-9C8F-8E4A88934F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5">
                                            <p:graphicEl>
                                              <a:dgm id="{B7EBC806-F57C-4F83-9C8F-8E4A88934F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5">
                                            <p:graphicEl>
                                              <a:dgm id="{B7EBC806-F57C-4F83-9C8F-8E4A88934F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">
                                            <p:graphicEl>
                                              <a:dgm id="{B7EBC806-F57C-4F83-9C8F-8E4A88934F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32C7DD5-0F63-422B-A3BB-7672189399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5">
                                            <p:graphicEl>
                                              <a:dgm id="{832C7DD5-0F63-422B-A3BB-7672189399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">
                                            <p:graphicEl>
                                              <a:dgm id="{832C7DD5-0F63-422B-A3BB-7672189399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">
                                            <p:graphicEl>
                                              <a:dgm id="{832C7DD5-0F63-422B-A3BB-7672189399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2F99968-99FE-40AB-873E-5259507CF3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5">
                                            <p:graphicEl>
                                              <a:dgm id="{82F99968-99FE-40AB-873E-5259507CF3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5">
                                            <p:graphicEl>
                                              <a:dgm id="{82F99968-99FE-40AB-873E-5259507CF3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5">
                                            <p:graphicEl>
                                              <a:dgm id="{82F99968-99FE-40AB-873E-5259507CF3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BCA8151-F4E1-4153-9069-9BE5C80081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5">
                                            <p:graphicEl>
                                              <a:dgm id="{3BCA8151-F4E1-4153-9069-9BE5C80081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">
                                            <p:graphicEl>
                                              <a:dgm id="{3BCA8151-F4E1-4153-9069-9BE5C80081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">
                                            <p:graphicEl>
                                              <a:dgm id="{3BCA8151-F4E1-4153-9069-9BE5C80081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AB3EF73-9ABC-4BF9-A02B-F3E0277884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5">
                                            <p:graphicEl>
                                              <a:dgm id="{8AB3EF73-9ABC-4BF9-A02B-F3E0277884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5">
                                            <p:graphicEl>
                                              <a:dgm id="{8AB3EF73-9ABC-4BF9-A02B-F3E0277884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">
                                            <p:graphicEl>
                                              <a:dgm id="{8AB3EF73-9ABC-4BF9-A02B-F3E0277884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4F33483-B102-48AF-86BC-A3F4EB6F29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5">
                                            <p:graphicEl>
                                              <a:dgm id="{54F33483-B102-48AF-86BC-A3F4EB6F29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5">
                                            <p:graphicEl>
                                              <a:dgm id="{54F33483-B102-48AF-86BC-A3F4EB6F29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">
                                            <p:graphicEl>
                                              <a:dgm id="{54F33483-B102-48AF-86BC-A3F4EB6F29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AtOnc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মুল্যায়ন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6"/>
            <a:r>
              <a:rPr lang="bn-IN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bn-BD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মধ্য</a:t>
            </a:r>
            <a:r>
              <a:rPr lang="bn-IN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মেয়াদী </a:t>
            </a:r>
            <a:r>
              <a:rPr lang="bn-BD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অর্থায়ন</a:t>
            </a:r>
            <a:r>
              <a:rPr lang="bn-IN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IN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২. </a:t>
            </a:r>
            <a:r>
              <a:rPr lang="bn-BD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মধ্য</a:t>
            </a:r>
            <a:r>
              <a:rPr lang="bn-IN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মেয়াদী </a:t>
            </a:r>
            <a:r>
              <a:rPr lang="bn-BD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অর্থায়</a:t>
            </a:r>
            <a:r>
              <a:rPr lang="bn-IN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নের উৎস গুলো কি</a:t>
            </a:r>
            <a:r>
              <a:rPr lang="en-US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IN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৩. মধ্যমেয়াদী </a:t>
            </a:r>
            <a:r>
              <a:rPr lang="bn-BD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অর্থায়</a:t>
            </a:r>
            <a:r>
              <a:rPr lang="bn-IN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নের ব্যয় কি</a:t>
            </a:r>
            <a:r>
              <a:rPr lang="en-US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199E1-2A72-4083-A572-5D6E55F7A34E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717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কাজ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A0BE3-B984-44C8-B098-406812E2C716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1835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72691" y="2662535"/>
            <a:ext cx="586047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cap="none" spc="0" dirty="0">
                <a:ln w="0"/>
                <a:solidFill>
                  <a:schemeClr val="accent5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  <a:latin typeface="NikoshBAN" pitchFamily="2" charset="0"/>
                <a:cs typeface="NikoshBAN" pitchFamily="2" charset="0"/>
              </a:rPr>
              <a:t>আল্লাহ</a:t>
            </a:r>
            <a:r>
              <a:rPr lang="bn-IN" sz="5400" b="0" cap="none" spc="0" dirty="0">
                <a:ln w="0"/>
                <a:solidFill>
                  <a:schemeClr val="accent5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bn-IN" sz="5400" b="1" cap="none" spc="0" dirty="0">
                <a:ln w="57150"/>
                <a:solidFill>
                  <a:schemeClr val="accent5">
                    <a:lumMod val="75000"/>
                  </a:schemeClr>
                </a:solidFill>
                <a:effectLst>
                  <a:reflection blurRad="6350" stA="53000" endA="300" endPos="35500" dir="5400000" sy="-90000" algn="bl" rotWithShape="0"/>
                </a:effectLst>
              </a:rPr>
              <a:t>হাফেজ</a:t>
            </a:r>
            <a:endParaRPr lang="en-US" sz="5400" b="1" cap="none" spc="0" dirty="0">
              <a:ln w="57150"/>
              <a:solidFill>
                <a:schemeClr val="accent5">
                  <a:lumMod val="75000"/>
                </a:schemeClr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7272" y="4211781"/>
            <a:ext cx="5971309" cy="1468582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E0726-7717-43A9-899F-C873869EDC9B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1749C-0730-48CD-9943-A8387E343074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336869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33713" y="2246057"/>
            <a:ext cx="5260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মো.রাশেদুল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ইসলাম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(৩৪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তম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বিসিএস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)</a:t>
            </a:r>
          </a:p>
          <a:p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হি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সা</a:t>
            </a:r>
            <a:r>
              <a:rPr lang="as-IN" sz="3200" b="1" i="1" dirty="0">
                <a:latin typeface="NikoshBAN" pitchFamily="2" charset="0"/>
                <a:cs typeface="NikoshBAN" pitchFamily="2" charset="0"/>
              </a:rPr>
              <a:t>ববিজ্ঞান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বিভাগ</a:t>
            </a:r>
            <a:endParaRPr lang="en-US" sz="3200" b="1" i="1" dirty="0">
              <a:latin typeface="NikoshBAN" pitchFamily="2" charset="0"/>
              <a:cs typeface="NikoshBAN" pitchFamily="2" charset="0"/>
            </a:endParaRPr>
          </a:p>
          <a:p>
            <a:r>
              <a:rPr lang="en-US" sz="3200" b="1" i="1" dirty="0">
                <a:latin typeface="NikoshBAN" pitchFamily="2" charset="0"/>
                <a:cs typeface="NikoshBAN" pitchFamily="2" charset="0"/>
              </a:rPr>
              <a:t>মোবাইলঃ০১৭০৮৩৩৪০০৮</a:t>
            </a:r>
          </a:p>
          <a:p>
            <a:r>
              <a:rPr lang="en-US" sz="3200" b="1" i="1" dirty="0" err="1">
                <a:latin typeface="NikoshBAN" pitchFamily="2" charset="0"/>
                <a:cs typeface="NikoshBAN" pitchFamily="2" charset="0"/>
              </a:rPr>
              <a:t>ইমেইলঃ</a:t>
            </a:r>
            <a:r>
              <a:rPr lang="en-US" sz="3200" b="1" i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i="1" dirty="0">
                <a:latin typeface="NikoshBAN" pitchFamily="2" charset="0"/>
                <a:cs typeface="NikoshBAN" pitchFamily="2" charset="0"/>
              </a:rPr>
              <a:t>rashedaiscu@gmail.com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764" y="1981201"/>
            <a:ext cx="3676996" cy="2819400"/>
          </a:xfrm>
          <a:prstGeom prst="rect">
            <a:avLst/>
          </a:prstGeom>
          <a:scene3d>
            <a:camera prst="isometricOffAxis2Right"/>
            <a:lightRig rig="threePt" dir="t"/>
          </a:scene3d>
        </p:spPr>
      </p:pic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C0F7C79-6C2D-421B-A0E5-6BB713774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AD7C4-725A-4DEE-B04C-53BB626F692E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884B850-847B-4C3A-BC00-8DB52D946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FE6F20D-F08F-4BA5-8FD1-DA3866D20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0763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9203" y="628124"/>
            <a:ext cx="8911687" cy="128089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ফাইন্যান্স এন্ড ব্যাংকিং</a:t>
            </a:r>
          </a:p>
          <a:p>
            <a:pPr marL="0" indent="0" algn="ctr">
              <a:buNone/>
            </a:pPr>
            <a:r>
              <a:rPr lang="bn-IN" sz="32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সময়ঃ ৪০ মিনিট</a:t>
            </a:r>
          </a:p>
          <a:p>
            <a:pPr marL="0" indent="0" algn="ctr">
              <a:buNone/>
            </a:pPr>
            <a:endParaRPr lang="en-US" sz="3200" b="1" i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ACDB1-E64A-4F9A-9E3E-C004CCD779BD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8684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19107472"/>
              </p:ext>
            </p:extLst>
          </p:nvPr>
        </p:nvGraphicFramePr>
        <p:xfrm>
          <a:off x="138545" y="374074"/>
          <a:ext cx="11637819" cy="6206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25082-2C01-44BD-AF55-52CFE735C4CD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3653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D99D8FF-1E0D-40B4-9C73-9D20DA915D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7D99D8FF-1E0D-40B4-9C73-9D20DA915D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CC4212-3953-42C2-94AA-EA1B00C7A9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2">
                                            <p:graphicEl>
                                              <a:dgm id="{AECC4212-3953-42C2-94AA-EA1B00C7A9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C61DC73-0243-4BCA-B15A-51DFAD87E3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>
                                            <p:graphicEl>
                                              <a:dgm id="{EC61DC73-0243-4BCA-B15A-51DFAD87E3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E30420B-6D52-414B-A4BA-FAE44C93A1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">
                                            <p:graphicEl>
                                              <a:dgm id="{AE30420B-6D52-414B-A4BA-FAE44C93A1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4940A9-8E07-4856-98C8-791E20A4ED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>
                                            <p:graphicEl>
                                              <a:dgm id="{E64940A9-8E07-4856-98C8-791E20A4ED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10972DF-364C-47E7-B08F-835012EB34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">
                                            <p:graphicEl>
                                              <a:dgm id="{A10972DF-364C-47E7-B08F-835012EB34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964FEB3-9479-43EF-8F2D-F49654812E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graphicEl>
                                              <a:dgm id="{B964FEB3-9479-43EF-8F2D-F49654812E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A8085DA-92A4-432B-87EE-38918B1507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2">
                                            <p:graphicEl>
                                              <a:dgm id="{5A8085DA-92A4-432B-87EE-38918B1507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9969" y="722192"/>
            <a:ext cx="8911687" cy="1280890"/>
          </a:xfrm>
        </p:spPr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আলোচনার</a:t>
            </a:r>
            <a:r>
              <a:rPr lang="en-US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CA27B-6558-4B20-9039-DE0AB5CDF2CA}" type="datetime3">
              <a:rPr lang="en-US" smtClean="0"/>
              <a:t>31 October 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022763" y="2969798"/>
            <a:ext cx="8409709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r>
              <a:rPr lang="bn-IN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মধ্যমেয়াদী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অর্থায়নের</a:t>
            </a:r>
            <a:r>
              <a:rPr lang="en-US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উৎস</a:t>
            </a:r>
            <a:r>
              <a:rPr lang="en-US" sz="5400" dirty="0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5400" dirty="0" err="1">
                <a:ln>
                  <a:solidFill>
                    <a:srgbClr val="00B050"/>
                  </a:solidFill>
                </a:ln>
                <a:latin typeface="NikoshBAN" panose="02000000000000000000" pitchFamily="2" charset="0"/>
                <a:cs typeface="NikoshBAN" panose="02000000000000000000" pitchFamily="2" charset="0"/>
              </a:rPr>
              <a:t>ব্যয়</a:t>
            </a:r>
            <a:endParaRPr lang="bn-IN" sz="5400" dirty="0">
              <a:ln>
                <a:solidFill>
                  <a:srgbClr val="00B050"/>
                </a:solidFill>
              </a:ln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5517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Wingdings" panose="05000000000000000000" pitchFamily="2" charset="2"/>
              <a:buChar char="v"/>
            </a:pP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2800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  <a:r>
              <a:rPr lang="en-US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শেষে</a:t>
            </a:r>
            <a:r>
              <a:rPr lang="en-US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আমরা</a:t>
            </a:r>
            <a:r>
              <a:rPr lang="en-US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শিখতে</a:t>
            </a:r>
            <a:r>
              <a:rPr lang="en-US" sz="2800" b="1" i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i="1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পারব</a:t>
            </a:r>
            <a:r>
              <a:rPr lang="en-US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….</a:t>
            </a:r>
          </a:p>
          <a:p>
            <a:pPr lvl="6"/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১. 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মধ্য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মেয়াদী 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অর্থায়ন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কি</a:t>
            </a:r>
            <a:r>
              <a:rPr lang="en-US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২. 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মধ্য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মেয়াদী 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অর্থায়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নের উৎস গুলো কি</a:t>
            </a:r>
            <a:r>
              <a:rPr lang="en-US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6"/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৩. মধ্যমেয়াদী </a:t>
            </a:r>
            <a:r>
              <a:rPr lang="bn-BD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অর্থায়</a:t>
            </a:r>
            <a:r>
              <a:rPr lang="bn-IN" sz="2800" b="1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নের ব্যয় কি</a:t>
            </a:r>
            <a:r>
              <a:rPr lang="en-US" sz="2800" b="1" i="1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28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CC6D-A626-4283-A0AD-0D2D42AF2FE4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395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060" y="378450"/>
            <a:ext cx="8911687" cy="1280890"/>
          </a:xfrm>
        </p:spPr>
        <p:txBody>
          <a:bodyPr>
            <a:normAutofit/>
          </a:bodyPr>
          <a:lstStyle/>
          <a:p>
            <a:pPr marL="0" indent="0" algn="ctr"/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মধ্যমেয়াদী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অর্থায়ন</a:t>
            </a: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 কি?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3FF9A-0485-497B-93F7-7495BF69E1AD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54886" y="2279177"/>
            <a:ext cx="9579867" cy="106793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</a:bodyPr>
          <a:lstStyle/>
          <a:p>
            <a:pPr lvl="0"/>
            <a:r>
              <a:rPr lang="bn-IN" sz="2400" dirty="0">
                <a:latin typeface="NikoshBAN" panose="02000000000000000000" pitchFamily="2" charset="0"/>
                <a:cs typeface="NikoshBAN" panose="02000000000000000000" pitchFamily="2" charset="0"/>
              </a:rPr>
              <a:t>সাধারানত ১-৫/৭ বছর মেয়াদ এর জন্য যে অর্থায়ন।</a:t>
            </a:r>
          </a:p>
        </p:txBody>
      </p:sp>
    </p:spTree>
    <p:extLst>
      <p:ext uri="{BB962C8B-B14F-4D97-AF65-F5344CB8AC3E}">
        <p14:creationId xmlns:p14="http://schemas.microsoft.com/office/powerpoint/2010/main" val="39857729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08862225"/>
              </p:ext>
            </p:extLst>
          </p:nvPr>
        </p:nvGraphicFramePr>
        <p:xfrm>
          <a:off x="177421" y="300458"/>
          <a:ext cx="11778017" cy="6305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85589-AE06-41C8-8A71-B242B70CD912}" type="datetime3">
              <a:rPr lang="en-US" smtClean="0"/>
              <a:t>31 October 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6848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E465DAF-3110-4FF1-AE2D-942B5A7A3B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1E465DAF-3110-4FF1-AE2D-942B5A7A3B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7FFCA6C-4517-4709-A26C-E4CBE469B2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>
                                            <p:graphicEl>
                                              <a:dgm id="{07FFCA6C-4517-4709-A26C-E4CBE469B2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832ACEB-631F-4A0E-AA0C-7EEEBDAAD5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2832ACEB-631F-4A0E-AA0C-7EEEBDAAD5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CD60D75-0C94-4A33-8505-6CF5BC50C5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graphicEl>
                                              <a:dgm id="{9CD60D75-0C94-4A33-8505-6CF5BC50C5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8F5D331-BF29-42F6-A5BA-BD55D7A35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28F5D331-BF29-42F6-A5BA-BD55D7A355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D57B7A0-5FA7-4D98-AE70-C1371FBF0F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graphicEl>
                                              <a:dgm id="{BD57B7A0-5FA7-4D98-AE70-C1371FBF0F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4582262-542E-4944-8193-4EA76EA641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graphicEl>
                                              <a:dgm id="{74582262-542E-4944-8193-4EA76EA641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C7B2D2C-A7D0-4774-AE9E-BAA71D3B43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graphicEl>
                                              <a:dgm id="{EC7B2D2C-A7D0-4774-AE9E-BAA71D3B43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51AC655-FBDE-49B2-A868-47F64D1432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">
                                            <p:graphicEl>
                                              <a:dgm id="{F51AC655-FBDE-49B2-A868-47F64D1432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0EDD2E1-A61D-469D-B705-E28E4C7D5E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">
                                            <p:graphicEl>
                                              <a:dgm id="{30EDD2E1-A61D-469D-B705-E28E4C7D5E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676B005-12C9-4342-BEA7-5B8EBA7928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">
                                            <p:graphicEl>
                                              <a:dgm id="{8676B005-12C9-4342-BEA7-5B8EBA7928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EEDA480-ABD3-4EED-B2A4-C20AEA7958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>
                                            <p:graphicEl>
                                              <a:dgm id="{6EEDA480-ABD3-4EED-B2A4-C20AEA7958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0A09098-18F8-4F36-9ABA-643895EFB5A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graphicEl>
                                              <a:dgm id="{70A09098-18F8-4F36-9ABA-643895EFB5A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D4A59F2-C21E-4B1B-90D4-B98FE2E58F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">
                                            <p:graphicEl>
                                              <a:dgm id="{CD4A59F2-C21E-4B1B-90D4-B98FE2E58F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DEFECD2-9CBC-41AE-A6E7-95527E75A5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">
                                            <p:graphicEl>
                                              <a:dgm id="{EDEFECD2-9CBC-41AE-A6E7-95527E75A56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AA549DF-2E91-47A4-AF91-6CCBB58604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">
                                            <p:graphicEl>
                                              <a:dgm id="{3AA549DF-2E91-47A4-AF91-6CCBB58604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11D1993-110A-4518-B883-3EAB5E048D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">
                                            <p:graphicEl>
                                              <a:dgm id="{811D1993-110A-4518-B883-3EAB5E048D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6E8A176-35A9-4A16-ABC8-FE78993F71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">
                                            <p:graphicEl>
                                              <a:dgm id="{56E8A176-35A9-4A16-ABC8-FE78993F71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205C8BF-ECCA-4E2E-AAB9-8F8789135C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">
                                            <p:graphicEl>
                                              <a:dgm id="{5205C8BF-ECCA-4E2E-AAB9-8F8789135C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CB1EA05-1D0F-4AC0-9C11-C425C2DB64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">
                                            <p:graphicEl>
                                              <a:dgm id="{7CB1EA05-1D0F-4AC0-9C11-C425C2DB64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C8A1E35-CA2A-4F55-9722-28B2B38B7A7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">
                                            <p:graphicEl>
                                              <a:dgm id="{8C8A1E35-CA2A-4F55-9722-28B2B38B7A7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75FD8F6-4E9E-4D62-AB60-C2DB7312C9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">
                                            <p:graphicEl>
                                              <a:dgm id="{875FD8F6-4E9E-4D62-AB60-C2DB7312C9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15EC48C-47AA-4540-8CD5-D300D708CF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">
                                            <p:graphicEl>
                                              <a:dgm id="{015EC48C-47AA-4540-8CD5-D300D708CF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526DAB4-768A-40C4-B89C-DC18E4BD15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">
                                            <p:graphicEl>
                                              <a:dgm id="{1526DAB4-768A-40C4-B89C-DC18E4BD154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19A5D89-031F-4870-9B09-F869497CC1B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">
                                            <p:graphicEl>
                                              <a:dgm id="{819A5D89-031F-4870-9B09-F869497CC1B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6904DFC-5294-4650-BB51-21C1C0FD02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">
                                            <p:graphicEl>
                                              <a:dgm id="{96904DFC-5294-4650-BB51-21C1C0FD02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AtOnc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মধ্যমেয়াদী </a:t>
            </a:r>
            <a:r>
              <a:rPr lang="en-US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অর্থায়</a:t>
            </a:r>
            <a:r>
              <a:rPr lang="bn-IN" b="1" dirty="0">
                <a:latin typeface="NikoshBAN" panose="02000000000000000000" pitchFamily="2" charset="0"/>
                <a:cs typeface="NikoshBAN" panose="02000000000000000000" pitchFamily="2" charset="0"/>
              </a:rPr>
              <a:t>নের ব্যয় কি?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7E13D-0159-4D5F-BD2F-79AA7E0F1EF0}" type="datetime3">
              <a:rPr lang="en-US" smtClean="0"/>
              <a:t>31 October 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MD.RASHEDUL ISLAM,LECTURER(34TH BCS)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3C4AE-F102-4D18-8580-ED390561488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413164" y="2967335"/>
            <a:ext cx="8616771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1">
              <a:avLst/>
            </a:prstTxWarp>
            <a:spAutoFit/>
          </a:bodyPr>
          <a:lstStyle/>
          <a:p>
            <a:pPr algn="ctr"/>
            <a:r>
              <a:rPr lang="bn-IN" sz="5400" b="1" dirty="0">
                <a:ln w="22225">
                  <a:solidFill>
                    <a:schemeClr val="accent2"/>
                  </a:solidFill>
                  <a:prstDash val="solid"/>
                </a:ln>
                <a:latin typeface="NikoshBAN" pitchFamily="2" charset="0"/>
                <a:cs typeface="NikoshBAN" pitchFamily="2" charset="0"/>
              </a:rPr>
              <a:t>ঋনের প্রদত্ত সুদ বা ভাড়া</a:t>
            </a:r>
          </a:p>
        </p:txBody>
      </p:sp>
    </p:spTree>
    <p:extLst>
      <p:ext uri="{BB962C8B-B14F-4D97-AF65-F5344CB8AC3E}">
        <p14:creationId xmlns:p14="http://schemas.microsoft.com/office/powerpoint/2010/main" val="29474287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102</TotalTime>
  <Words>379</Words>
  <Application>Microsoft Office PowerPoint</Application>
  <PresentationFormat>Custom</PresentationFormat>
  <Paragraphs>148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Austin</vt:lpstr>
      <vt:lpstr>PowerPoint Presentation</vt:lpstr>
      <vt:lpstr>শিক্ষক পরিচিতি</vt:lpstr>
      <vt:lpstr>পাঠ পরিচিতি</vt:lpstr>
      <vt:lpstr>PowerPoint Presentation</vt:lpstr>
      <vt:lpstr>আলোচনার বিষয়</vt:lpstr>
      <vt:lpstr>শিখনফল</vt:lpstr>
      <vt:lpstr>মধ্যমেয়াদী অর্থায়ন কি?</vt:lpstr>
      <vt:lpstr>PowerPoint Presentation</vt:lpstr>
      <vt:lpstr>মধ্যমেয়াদী অর্থায়নের ব্যয় কি?</vt:lpstr>
      <vt:lpstr>PowerPoint Presentation</vt:lpstr>
      <vt:lpstr>ঋন পরিশোধকরন পদ্ধতি</vt:lpstr>
      <vt:lpstr>1.বেলুন পদ্ধতি</vt:lpstr>
      <vt:lpstr>2.মূলধন ফেরত পদ্ধতি</vt:lpstr>
      <vt:lpstr>PowerPoint Presentation</vt:lpstr>
      <vt:lpstr>মুল্যায়ন</vt:lpstr>
      <vt:lpstr>দলীয় কাজ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ismail - [2010]</cp:lastModifiedBy>
  <cp:revision>134</cp:revision>
  <dcterms:created xsi:type="dcterms:W3CDTF">2018-05-14T02:37:42Z</dcterms:created>
  <dcterms:modified xsi:type="dcterms:W3CDTF">2019-10-31T15:14:41Z</dcterms:modified>
</cp:coreProperties>
</file>