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data6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7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9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11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data8.xml" ContentType="application/vnd.openxmlformats-officedocument.drawingml.diagramData+xml"/>
  <Override PartName="/ppt/diagrams/data10.xml" ContentType="application/vnd.openxmlformats-officedocument.drawingml.diagramData+xml"/>
  <Override PartName="/ppt/diagrams/data12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0" r:id="rId1"/>
  </p:sldMasterIdLst>
  <p:notesMasterIdLst>
    <p:notesMasterId r:id="rId23"/>
  </p:notesMasterIdLst>
  <p:sldIdLst>
    <p:sldId id="285" r:id="rId2"/>
    <p:sldId id="287" r:id="rId3"/>
    <p:sldId id="258" r:id="rId4"/>
    <p:sldId id="259" r:id="rId5"/>
    <p:sldId id="260" r:id="rId6"/>
    <p:sldId id="261" r:id="rId7"/>
    <p:sldId id="262" r:id="rId8"/>
    <p:sldId id="265" r:id="rId9"/>
    <p:sldId id="267" r:id="rId10"/>
    <p:sldId id="268" r:id="rId11"/>
    <p:sldId id="273" r:id="rId12"/>
    <p:sldId id="270" r:id="rId13"/>
    <p:sldId id="274" r:id="rId14"/>
    <p:sldId id="272" r:id="rId15"/>
    <p:sldId id="275" r:id="rId16"/>
    <p:sldId id="271" r:id="rId17"/>
    <p:sldId id="276" r:id="rId18"/>
    <p:sldId id="278" r:id="rId19"/>
    <p:sldId id="263" r:id="rId20"/>
    <p:sldId id="288" r:id="rId21"/>
    <p:sldId id="286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75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_rels/data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image" Target="../media/image13.png"/><Relationship Id="rId4" Type="http://schemas.openxmlformats.org/officeDocument/2006/relationships/image" Target="../media/image16.png"/></Relationships>
</file>

<file path=ppt/diagrams/_rels/data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7.pn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Relationship Id="rId4" Type="http://schemas.openxmlformats.org/officeDocument/2006/relationships/image" Target="../media/image8.png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60.png"/><Relationship Id="rId1" Type="http://schemas.openxmlformats.org/officeDocument/2006/relationships/image" Target="../media/image50.png"/><Relationship Id="rId4" Type="http://schemas.openxmlformats.org/officeDocument/2006/relationships/image" Target="../media/image8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C0116E-1EE7-4849-822E-4E700279DBE6}" type="doc">
      <dgm:prSet loTypeId="urn:microsoft.com/office/officeart/2005/8/layout/StepDownProcess" loCatId="process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E96756B3-147E-4703-A1B5-96984611C185}">
      <dgm:prSet phldrT="[Text]"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উদ্বৃত্ত উৎস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54D7EBA3-3FC4-43E9-9036-4D30E7340D43}" type="parTrans" cxnId="{DC20EF56-E0A3-48AD-82BA-8193BDAA6BDB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E36365B-43A2-4DFC-B19E-4F39AF99D735}" type="sibTrans" cxnId="{DC20EF56-E0A3-48AD-82BA-8193BDAA6BDB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DA34CEB9-323D-41B1-81DA-96BBD04FCB7C}">
      <dgm:prSet phldrT="[Text]"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স্বল্পমেয়াদী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7B4BEF51-6B04-4EFA-BFFA-B9EEC3A7695D}" type="parTrans" cxnId="{CE4C1C16-3F76-49A7-A390-E95DC771D185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21A23F8-2839-497A-8F6F-DF3F40DA5541}" type="sibTrans" cxnId="{CE4C1C16-3F76-49A7-A390-E95DC771D185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00B2BA3D-C671-4C29-9C3B-477FD53B0666}">
      <dgm:prSet phldrT="[Text]"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মধ্যস্থতাকারি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965855D-6644-4E2A-B4CD-0685821959F6}" type="parTrans" cxnId="{B957C2F7-359D-4FD4-9F37-BE8FC4286233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D2CB882-B3F7-4EAA-88C3-8717AA4DEC10}" type="sibTrans" cxnId="{B957C2F7-359D-4FD4-9F37-BE8FC4286233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5B746B40-9AA5-43B0-BEAE-96BA2A5396FE}">
      <dgm:prSet phldrT="[Text]"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স্বল্পমেয়াদী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28AF861-02D5-4A1F-9306-F73CD320430F}" type="parTrans" cxnId="{F3CB2BD2-B9B1-4D5A-940F-12718CCCCDED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730DE135-534A-4FA4-80EA-2550747CD09F}" type="sibTrans" cxnId="{F3CB2BD2-B9B1-4D5A-940F-12718CCCCDED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CFD8392-43D0-4970-90E6-E210DAB4BCA1}">
      <dgm:prSet phldrT="[Text]"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ঘাটতি উৎস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D6221EF8-F640-4B31-923B-8F75B868BE98}" type="parTrans" cxnId="{A86163F4-7BE4-4CD0-B4D5-DF097FE0E745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3D2F215-3008-4BFB-8E33-9D1100E0B0EF}" type="sibTrans" cxnId="{A86163F4-7BE4-4CD0-B4D5-DF097FE0E745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0EB1E65C-C5B3-44E3-BAB6-6A4E42441F93}">
      <dgm:prSet phldrT="[Text]"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স্বল্পমেয়াদী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504B2BDF-06F0-43F6-916B-0818DCC8F9B8}" type="parTrans" cxnId="{3307EFAC-D3B0-4EEE-9EB5-0960971EA317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C539E6A-5832-4810-BAB3-DA267F10BA91}" type="sibTrans" cxnId="{3307EFAC-D3B0-4EEE-9EB5-0960971EA317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55AFD6E-C85D-4B76-9A9D-05FC9AB69BD8}">
      <dgm:prSet phldrT="[Text]"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দীর্ঘমেয়াদী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9D896C98-0581-448B-BD21-B0360731A22D}" type="parTrans" cxnId="{0ED44F35-9528-4DDF-BFBD-EBBBD6855BB7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1FF97ED-4A6A-4490-BAB3-94BE6A827273}" type="sibTrans" cxnId="{0ED44F35-9528-4DDF-BFBD-EBBBD6855BB7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92C7B2B7-ABFF-4F3B-8AC3-63F89CB7B03A}">
      <dgm:prSet phldrT="[Text]"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মধ্যমেয়াদী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690221A0-DB48-455F-B4F0-2B0B7624DF8E}" type="parTrans" cxnId="{3E9230BA-0FC2-40FA-BFBF-4CC417DE45DE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A46CEEE-C2C9-4096-9188-48CB4B679B0C}" type="sibTrans" cxnId="{3E9230BA-0FC2-40FA-BFBF-4CC417DE45DE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8B1C8A5A-0419-4BDC-A5B7-F13B1E5B264D}">
      <dgm:prSet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মধ্যমেয়াদী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97EC90B-D063-49A2-AB04-75B021BE8746}" type="parTrans" cxnId="{1326A16C-4929-46EC-999B-C59648D4EC5B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7C8F3756-C24F-4C48-9FC7-6A78B12EB311}" type="sibTrans" cxnId="{1326A16C-4929-46EC-999B-C59648D4EC5B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92B5E44A-2B5D-4CFD-B677-EB366DB2FBB1}">
      <dgm:prSet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দীর্ঘমেয়াদী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5581C3CA-F949-40AC-B3DF-C4BD1129CAB0}" type="parTrans" cxnId="{847E8DC1-3222-4E5E-A73E-FF21475BF434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A4DC5744-E1E1-4606-9CA5-6711A320EF3C}" type="sibTrans" cxnId="{847E8DC1-3222-4E5E-A73E-FF21475BF434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3523C49-5AE5-4042-ABCA-4B02684A20CA}">
      <dgm:prSet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মধ্যমেয়াদী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4E5ECECA-396C-4771-8FE1-580CB6D014BE}" type="parTrans" cxnId="{D3C56778-A267-44B5-98FC-19504210C76A}">
      <dgm:prSet/>
      <dgm:spPr/>
      <dgm:t>
        <a:bodyPr/>
        <a:lstStyle/>
        <a:p>
          <a:endParaRPr lang="en-US"/>
        </a:p>
      </dgm:t>
    </dgm:pt>
    <dgm:pt modelId="{A12EBDB5-6BD4-400B-839E-D8138AE48358}" type="sibTrans" cxnId="{D3C56778-A267-44B5-98FC-19504210C76A}">
      <dgm:prSet/>
      <dgm:spPr/>
      <dgm:t>
        <a:bodyPr/>
        <a:lstStyle/>
        <a:p>
          <a:endParaRPr lang="en-US"/>
        </a:p>
      </dgm:t>
    </dgm:pt>
    <dgm:pt modelId="{12C77AE6-29E4-4A68-9195-9AA43410D428}">
      <dgm:prSet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দীর্ঘমেয়াদী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89B2BC36-4DE8-41CA-8823-0CAC9842814B}" type="parTrans" cxnId="{11A78124-C47C-4EC9-B678-E61669EF2AC7}">
      <dgm:prSet/>
      <dgm:spPr/>
      <dgm:t>
        <a:bodyPr/>
        <a:lstStyle/>
        <a:p>
          <a:endParaRPr lang="en-US"/>
        </a:p>
      </dgm:t>
    </dgm:pt>
    <dgm:pt modelId="{F673EE3E-25D1-4F89-B4D0-1F9E42D93E3F}" type="sibTrans" cxnId="{11A78124-C47C-4EC9-B678-E61669EF2AC7}">
      <dgm:prSet/>
      <dgm:spPr/>
      <dgm:t>
        <a:bodyPr/>
        <a:lstStyle/>
        <a:p>
          <a:endParaRPr lang="en-US"/>
        </a:p>
      </dgm:t>
    </dgm:pt>
    <dgm:pt modelId="{3E9077D3-A126-426E-A45C-72A0C7A6547E}" type="pres">
      <dgm:prSet presAssocID="{14C0116E-1EE7-4849-822E-4E700279DBE6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353D422E-7BDE-4D00-B0E9-7319C4CD199D}" type="pres">
      <dgm:prSet presAssocID="{E96756B3-147E-4703-A1B5-96984611C185}" presName="composite" presStyleCnt="0"/>
      <dgm:spPr/>
    </dgm:pt>
    <dgm:pt modelId="{7D99D8FF-1E0D-40B4-9C73-9D20DA915D2E}" type="pres">
      <dgm:prSet presAssocID="{E96756B3-147E-4703-A1B5-96984611C185}" presName="bentUpArrow1" presStyleLbl="alignImgPlace1" presStyleIdx="0" presStyleCnt="2" custScaleX="122607"/>
      <dgm:spPr/>
    </dgm:pt>
    <dgm:pt modelId="{AECC4212-3953-42C2-94AA-EA1B00C7A932}" type="pres">
      <dgm:prSet presAssocID="{E96756B3-147E-4703-A1B5-96984611C185}" presName="ParentText" presStyleLbl="node1" presStyleIdx="0" presStyleCnt="3" custScaleX="12260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0972DF-364C-47E7-B08F-835012EB34A4}" type="pres">
      <dgm:prSet presAssocID="{E96756B3-147E-4703-A1B5-96984611C185}" presName="ChildText" presStyleLbl="revTx" presStyleIdx="0" presStyleCnt="3" custScaleX="122607" custLinFactNeighborX="39136" custLinFactNeighborY="284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2B932B-2297-4B32-964C-DECEFDB6BF12}" type="pres">
      <dgm:prSet presAssocID="{EE36365B-43A2-4DFC-B19E-4F39AF99D735}" presName="sibTrans" presStyleCnt="0"/>
      <dgm:spPr/>
    </dgm:pt>
    <dgm:pt modelId="{B62BA70E-4FA7-45A9-B8AB-03B1220759A5}" type="pres">
      <dgm:prSet presAssocID="{00B2BA3D-C671-4C29-9C3B-477FD53B0666}" presName="composite" presStyleCnt="0"/>
      <dgm:spPr/>
    </dgm:pt>
    <dgm:pt modelId="{EC61DC73-0243-4BCA-B15A-51DFAD87E30B}" type="pres">
      <dgm:prSet presAssocID="{00B2BA3D-C671-4C29-9C3B-477FD53B0666}" presName="bentUpArrow1" presStyleLbl="alignImgPlace1" presStyleIdx="1" presStyleCnt="2" custScaleX="122607"/>
      <dgm:spPr/>
    </dgm:pt>
    <dgm:pt modelId="{AE30420B-6D52-414B-A4BA-FAE44C93A19C}" type="pres">
      <dgm:prSet presAssocID="{00B2BA3D-C671-4C29-9C3B-477FD53B0666}" presName="ParentText" presStyleLbl="node1" presStyleIdx="1" presStyleCnt="3" custScaleX="122607" custLinFactNeighborX="2148" custLinFactNeighborY="153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64FEB3-9479-43EF-8F2D-F49654812E9C}" type="pres">
      <dgm:prSet presAssocID="{00B2BA3D-C671-4C29-9C3B-477FD53B0666}" presName="ChildText" presStyleLbl="revTx" presStyleIdx="1" presStyleCnt="3" custScaleX="122607" custLinFactNeighborX="39136" custLinFactNeighborY="664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A39844-39AD-4878-A1E4-2430DB7D109D}" type="pres">
      <dgm:prSet presAssocID="{BD2CB882-B3F7-4EAA-88C3-8717AA4DEC10}" presName="sibTrans" presStyleCnt="0"/>
      <dgm:spPr/>
    </dgm:pt>
    <dgm:pt modelId="{D32620DC-235C-4FA3-9085-7A43241BE840}" type="pres">
      <dgm:prSet presAssocID="{ECFD8392-43D0-4970-90E6-E210DAB4BCA1}" presName="composite" presStyleCnt="0"/>
      <dgm:spPr/>
    </dgm:pt>
    <dgm:pt modelId="{E64940A9-8E07-4856-98C8-791E20A4ED0E}" type="pres">
      <dgm:prSet presAssocID="{ECFD8392-43D0-4970-90E6-E210DAB4BCA1}" presName="ParentText" presStyleLbl="node1" presStyleIdx="2" presStyleCnt="3" custScaleX="12260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8085DA-92A4-432B-87EE-38918B1507CA}" type="pres">
      <dgm:prSet presAssocID="{ECFD8392-43D0-4970-90E6-E210DAB4BCA1}" presName="FinalChildText" presStyleLbl="revTx" presStyleIdx="2" presStyleCnt="3" custScaleX="122607" custLinFactNeighborX="33967" custLinFactNeighborY="-189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ED44F35-9528-4DDF-BFBD-EBBBD6855BB7}" srcId="{ECFD8392-43D0-4970-90E6-E210DAB4BCA1}" destId="{255AFD6E-C85D-4B76-9A9D-05FC9AB69BD8}" srcOrd="2" destOrd="0" parTransId="{9D896C98-0581-448B-BD21-B0360731A22D}" sibTransId="{B1FF97ED-4A6A-4490-BAB3-94BE6A827273}"/>
    <dgm:cxn modelId="{5831E445-16DD-4726-882E-8EA3FEF5C633}" type="presOf" srcId="{92C7B2B7-ABFF-4F3B-8AC3-63F89CB7B03A}" destId="{5A8085DA-92A4-432B-87EE-38918B1507CA}" srcOrd="0" destOrd="1" presId="urn:microsoft.com/office/officeart/2005/8/layout/StepDownProcess"/>
    <dgm:cxn modelId="{B957C2F7-359D-4FD4-9F37-BE8FC4286233}" srcId="{14C0116E-1EE7-4849-822E-4E700279DBE6}" destId="{00B2BA3D-C671-4C29-9C3B-477FD53B0666}" srcOrd="1" destOrd="0" parTransId="{B965855D-6644-4E2A-B4CD-0685821959F6}" sibTransId="{BD2CB882-B3F7-4EAA-88C3-8717AA4DEC10}"/>
    <dgm:cxn modelId="{11A78124-C47C-4EC9-B678-E61669EF2AC7}" srcId="{E96756B3-147E-4703-A1B5-96984611C185}" destId="{12C77AE6-29E4-4A68-9195-9AA43410D428}" srcOrd="2" destOrd="0" parTransId="{89B2BC36-4DE8-41CA-8823-0CAC9842814B}" sibTransId="{F673EE3E-25D1-4F89-B4D0-1F9E42D93E3F}"/>
    <dgm:cxn modelId="{0D9402A8-B396-421F-ACDC-BB5217D7210D}" type="presOf" srcId="{12C77AE6-29E4-4A68-9195-9AA43410D428}" destId="{A10972DF-364C-47E7-B08F-835012EB34A4}" srcOrd="0" destOrd="2" presId="urn:microsoft.com/office/officeart/2005/8/layout/StepDownProcess"/>
    <dgm:cxn modelId="{18DF1DEB-0C65-45D3-A2D7-AF2540916FBC}" type="presOf" srcId="{23523C49-5AE5-4042-ABCA-4B02684A20CA}" destId="{A10972DF-364C-47E7-B08F-835012EB34A4}" srcOrd="0" destOrd="1" presId="urn:microsoft.com/office/officeart/2005/8/layout/StepDownProcess"/>
    <dgm:cxn modelId="{A86163F4-7BE4-4CD0-B4D5-DF097FE0E745}" srcId="{14C0116E-1EE7-4849-822E-4E700279DBE6}" destId="{ECFD8392-43D0-4970-90E6-E210DAB4BCA1}" srcOrd="2" destOrd="0" parTransId="{D6221EF8-F640-4B31-923B-8F75B868BE98}" sibTransId="{13D2F215-3008-4BFB-8E33-9D1100E0B0EF}"/>
    <dgm:cxn modelId="{B5B5F1A9-191C-4A83-AB4D-5512F4AE153B}" type="presOf" srcId="{DA34CEB9-323D-41B1-81DA-96BBD04FCB7C}" destId="{A10972DF-364C-47E7-B08F-835012EB34A4}" srcOrd="0" destOrd="0" presId="urn:microsoft.com/office/officeart/2005/8/layout/StepDownProcess"/>
    <dgm:cxn modelId="{27480AEA-5A13-4F6B-9DC0-76AFBE0A083F}" type="presOf" srcId="{14C0116E-1EE7-4849-822E-4E700279DBE6}" destId="{3E9077D3-A126-426E-A45C-72A0C7A6547E}" srcOrd="0" destOrd="0" presId="urn:microsoft.com/office/officeart/2005/8/layout/StepDownProcess"/>
    <dgm:cxn modelId="{A1C7878C-3519-4D93-9D1E-98125E74A02B}" type="presOf" srcId="{8B1C8A5A-0419-4BDC-A5B7-F13B1E5B264D}" destId="{B964FEB3-9479-43EF-8F2D-F49654812E9C}" srcOrd="0" destOrd="1" presId="urn:microsoft.com/office/officeart/2005/8/layout/StepDownProcess"/>
    <dgm:cxn modelId="{CE4C1C16-3F76-49A7-A390-E95DC771D185}" srcId="{E96756B3-147E-4703-A1B5-96984611C185}" destId="{DA34CEB9-323D-41B1-81DA-96BBD04FCB7C}" srcOrd="0" destOrd="0" parTransId="{7B4BEF51-6B04-4EFA-BFFA-B9EEC3A7695D}" sibTransId="{B21A23F8-2839-497A-8F6F-DF3F40DA5541}"/>
    <dgm:cxn modelId="{1326A16C-4929-46EC-999B-C59648D4EC5B}" srcId="{00B2BA3D-C671-4C29-9C3B-477FD53B0666}" destId="{8B1C8A5A-0419-4BDC-A5B7-F13B1E5B264D}" srcOrd="1" destOrd="0" parTransId="{297EC90B-D063-49A2-AB04-75B021BE8746}" sibTransId="{7C8F3756-C24F-4C48-9FC7-6A78B12EB311}"/>
    <dgm:cxn modelId="{D07C5DFC-69EE-4B85-9CA8-E552D4ABE9EE}" type="presOf" srcId="{255AFD6E-C85D-4B76-9A9D-05FC9AB69BD8}" destId="{5A8085DA-92A4-432B-87EE-38918B1507CA}" srcOrd="0" destOrd="2" presId="urn:microsoft.com/office/officeart/2005/8/layout/StepDownProcess"/>
    <dgm:cxn modelId="{F3CB2BD2-B9B1-4D5A-940F-12718CCCCDED}" srcId="{00B2BA3D-C671-4C29-9C3B-477FD53B0666}" destId="{5B746B40-9AA5-43B0-BEAE-96BA2A5396FE}" srcOrd="0" destOrd="0" parTransId="{E28AF861-02D5-4A1F-9306-F73CD320430F}" sibTransId="{730DE135-534A-4FA4-80EA-2550747CD09F}"/>
    <dgm:cxn modelId="{3DE66BE2-962F-4A11-AD7B-55801EFB570D}" type="presOf" srcId="{ECFD8392-43D0-4970-90E6-E210DAB4BCA1}" destId="{E64940A9-8E07-4856-98C8-791E20A4ED0E}" srcOrd="0" destOrd="0" presId="urn:microsoft.com/office/officeart/2005/8/layout/StepDownProcess"/>
    <dgm:cxn modelId="{D3C56778-A267-44B5-98FC-19504210C76A}" srcId="{E96756B3-147E-4703-A1B5-96984611C185}" destId="{23523C49-5AE5-4042-ABCA-4B02684A20CA}" srcOrd="1" destOrd="0" parTransId="{4E5ECECA-396C-4771-8FE1-580CB6D014BE}" sibTransId="{A12EBDB5-6BD4-400B-839E-D8138AE48358}"/>
    <dgm:cxn modelId="{7C4A197D-ABA1-4317-8160-FFE17DA2FA19}" type="presOf" srcId="{E96756B3-147E-4703-A1B5-96984611C185}" destId="{AECC4212-3953-42C2-94AA-EA1B00C7A932}" srcOrd="0" destOrd="0" presId="urn:microsoft.com/office/officeart/2005/8/layout/StepDownProcess"/>
    <dgm:cxn modelId="{847E8DC1-3222-4E5E-A73E-FF21475BF434}" srcId="{00B2BA3D-C671-4C29-9C3B-477FD53B0666}" destId="{92B5E44A-2B5D-4CFD-B677-EB366DB2FBB1}" srcOrd="2" destOrd="0" parTransId="{5581C3CA-F949-40AC-B3DF-C4BD1129CAB0}" sibTransId="{A4DC5744-E1E1-4606-9CA5-6711A320EF3C}"/>
    <dgm:cxn modelId="{3E9230BA-0FC2-40FA-BFBF-4CC417DE45DE}" srcId="{ECFD8392-43D0-4970-90E6-E210DAB4BCA1}" destId="{92C7B2B7-ABFF-4F3B-8AC3-63F89CB7B03A}" srcOrd="1" destOrd="0" parTransId="{690221A0-DB48-455F-B4F0-2B0B7624DF8E}" sibTransId="{1A46CEEE-C2C9-4096-9188-48CB4B679B0C}"/>
    <dgm:cxn modelId="{B1DB5505-8034-44A2-98C5-62AEDDCE9039}" type="presOf" srcId="{5B746B40-9AA5-43B0-BEAE-96BA2A5396FE}" destId="{B964FEB3-9479-43EF-8F2D-F49654812E9C}" srcOrd="0" destOrd="0" presId="urn:microsoft.com/office/officeart/2005/8/layout/StepDownProcess"/>
    <dgm:cxn modelId="{65BE9C3C-E093-43CE-8768-985DCB27B7AB}" type="presOf" srcId="{0EB1E65C-C5B3-44E3-BAB6-6A4E42441F93}" destId="{5A8085DA-92A4-432B-87EE-38918B1507CA}" srcOrd="0" destOrd="0" presId="urn:microsoft.com/office/officeart/2005/8/layout/StepDownProcess"/>
    <dgm:cxn modelId="{3307EFAC-D3B0-4EEE-9EB5-0960971EA317}" srcId="{ECFD8392-43D0-4970-90E6-E210DAB4BCA1}" destId="{0EB1E65C-C5B3-44E3-BAB6-6A4E42441F93}" srcOrd="0" destOrd="0" parTransId="{504B2BDF-06F0-43F6-916B-0818DCC8F9B8}" sibTransId="{EC539E6A-5832-4810-BAB3-DA267F10BA91}"/>
    <dgm:cxn modelId="{10A77521-BE1D-4F2F-A33F-FBFAFD28DF85}" type="presOf" srcId="{92B5E44A-2B5D-4CFD-B677-EB366DB2FBB1}" destId="{B964FEB3-9479-43EF-8F2D-F49654812E9C}" srcOrd="0" destOrd="2" presId="urn:microsoft.com/office/officeart/2005/8/layout/StepDownProcess"/>
    <dgm:cxn modelId="{DC20EF56-E0A3-48AD-82BA-8193BDAA6BDB}" srcId="{14C0116E-1EE7-4849-822E-4E700279DBE6}" destId="{E96756B3-147E-4703-A1B5-96984611C185}" srcOrd="0" destOrd="0" parTransId="{54D7EBA3-3FC4-43E9-9036-4D30E7340D43}" sibTransId="{EE36365B-43A2-4DFC-B19E-4F39AF99D735}"/>
    <dgm:cxn modelId="{7EBB2F0E-2115-4F23-8BB2-638606BE1471}" type="presOf" srcId="{00B2BA3D-C671-4C29-9C3B-477FD53B0666}" destId="{AE30420B-6D52-414B-A4BA-FAE44C93A19C}" srcOrd="0" destOrd="0" presId="urn:microsoft.com/office/officeart/2005/8/layout/StepDownProcess"/>
    <dgm:cxn modelId="{1053F5E6-710C-4991-9B16-1E45E5362688}" type="presParOf" srcId="{3E9077D3-A126-426E-A45C-72A0C7A6547E}" destId="{353D422E-7BDE-4D00-B0E9-7319C4CD199D}" srcOrd="0" destOrd="0" presId="urn:microsoft.com/office/officeart/2005/8/layout/StepDownProcess"/>
    <dgm:cxn modelId="{BB78FE48-7835-4222-B941-7D8B0A0267B9}" type="presParOf" srcId="{353D422E-7BDE-4D00-B0E9-7319C4CD199D}" destId="{7D99D8FF-1E0D-40B4-9C73-9D20DA915D2E}" srcOrd="0" destOrd="0" presId="urn:microsoft.com/office/officeart/2005/8/layout/StepDownProcess"/>
    <dgm:cxn modelId="{6997ABCA-3398-4ABA-9CC5-4A72DD951D98}" type="presParOf" srcId="{353D422E-7BDE-4D00-B0E9-7319C4CD199D}" destId="{AECC4212-3953-42C2-94AA-EA1B00C7A932}" srcOrd="1" destOrd="0" presId="urn:microsoft.com/office/officeart/2005/8/layout/StepDownProcess"/>
    <dgm:cxn modelId="{245B7880-7874-4B62-BE90-7E05532286EB}" type="presParOf" srcId="{353D422E-7BDE-4D00-B0E9-7319C4CD199D}" destId="{A10972DF-364C-47E7-B08F-835012EB34A4}" srcOrd="2" destOrd="0" presId="urn:microsoft.com/office/officeart/2005/8/layout/StepDownProcess"/>
    <dgm:cxn modelId="{F7CF8D46-0E11-4165-A2C9-0D5A766CA0F1}" type="presParOf" srcId="{3E9077D3-A126-426E-A45C-72A0C7A6547E}" destId="{0F2B932B-2297-4B32-964C-DECEFDB6BF12}" srcOrd="1" destOrd="0" presId="urn:microsoft.com/office/officeart/2005/8/layout/StepDownProcess"/>
    <dgm:cxn modelId="{35D9549D-8651-4F1E-831E-8E9B9464BA50}" type="presParOf" srcId="{3E9077D3-A126-426E-A45C-72A0C7A6547E}" destId="{B62BA70E-4FA7-45A9-B8AB-03B1220759A5}" srcOrd="2" destOrd="0" presId="urn:microsoft.com/office/officeart/2005/8/layout/StepDownProcess"/>
    <dgm:cxn modelId="{1ED039D0-CEAC-4E4D-AD0C-D20C09E35374}" type="presParOf" srcId="{B62BA70E-4FA7-45A9-B8AB-03B1220759A5}" destId="{EC61DC73-0243-4BCA-B15A-51DFAD87E30B}" srcOrd="0" destOrd="0" presId="urn:microsoft.com/office/officeart/2005/8/layout/StepDownProcess"/>
    <dgm:cxn modelId="{82FEE8D0-6042-487F-B91D-3B52182F5923}" type="presParOf" srcId="{B62BA70E-4FA7-45A9-B8AB-03B1220759A5}" destId="{AE30420B-6D52-414B-A4BA-FAE44C93A19C}" srcOrd="1" destOrd="0" presId="urn:microsoft.com/office/officeart/2005/8/layout/StepDownProcess"/>
    <dgm:cxn modelId="{5D79C6BD-7D7E-4623-A3E5-8A1451AC2560}" type="presParOf" srcId="{B62BA70E-4FA7-45A9-B8AB-03B1220759A5}" destId="{B964FEB3-9479-43EF-8F2D-F49654812E9C}" srcOrd="2" destOrd="0" presId="urn:microsoft.com/office/officeart/2005/8/layout/StepDownProcess"/>
    <dgm:cxn modelId="{447577A7-EF7B-4AD6-97B0-991DEF8B3EC0}" type="presParOf" srcId="{3E9077D3-A126-426E-A45C-72A0C7A6547E}" destId="{2EA39844-39AD-4878-A1E4-2430DB7D109D}" srcOrd="3" destOrd="0" presId="urn:microsoft.com/office/officeart/2005/8/layout/StepDownProcess"/>
    <dgm:cxn modelId="{C799ABC9-28D9-45F7-B863-97B1EA6695CA}" type="presParOf" srcId="{3E9077D3-A126-426E-A45C-72A0C7A6547E}" destId="{D32620DC-235C-4FA3-9085-7A43241BE840}" srcOrd="4" destOrd="0" presId="urn:microsoft.com/office/officeart/2005/8/layout/StepDownProcess"/>
    <dgm:cxn modelId="{0D2E92F0-90DD-444D-B796-387EA6F56DFC}" type="presParOf" srcId="{D32620DC-235C-4FA3-9085-7A43241BE840}" destId="{E64940A9-8E07-4856-98C8-791E20A4ED0E}" srcOrd="0" destOrd="0" presId="urn:microsoft.com/office/officeart/2005/8/layout/StepDownProcess"/>
    <dgm:cxn modelId="{1C3139B1-23FF-4E07-AA14-F4A371A36C15}" type="presParOf" srcId="{D32620DC-235C-4FA3-9085-7A43241BE840}" destId="{5A8085DA-92A4-432B-87EE-38918B1507CA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3C056D6-11BD-4FDF-8F0D-47F1CA48CA0D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EA301BA-5584-444B-9FDD-E1DA17302829}">
      <dgm:prSet phldrT="[Text]" custT="1"/>
      <dgm:spPr/>
      <dgm:t>
        <a:bodyPr/>
        <a:lstStyle/>
        <a:p>
          <a:r>
            <a:rPr lang="bn-IN" sz="2400" b="1" dirty="0">
              <a:latin typeface="NikoshBAN" panose="02000000000000000000" pitchFamily="2" charset="0"/>
              <a:cs typeface="NikoshBAN" panose="02000000000000000000" pitchFamily="2" charset="0"/>
            </a:rPr>
            <a:t>ঋনপত্রের ব্যয়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6EF84445-535E-4678-9C73-51F14A4D47A9}" type="parTrans" cxnId="{4AACC1BB-5755-4A84-B506-DCBD67AFE615}">
      <dgm:prSet/>
      <dgm:spPr/>
      <dgm:t>
        <a:bodyPr/>
        <a:lstStyle/>
        <a:p>
          <a:endParaRPr lang="en-US"/>
        </a:p>
      </dgm:t>
    </dgm:pt>
    <dgm:pt modelId="{9ED3B777-2BC8-463C-90F9-A8725D89F10E}" type="sibTrans" cxnId="{4AACC1BB-5755-4A84-B506-DCBD67AFE615}">
      <dgm:prSet/>
      <dgm:spPr/>
      <dgm:t>
        <a:bodyPr/>
        <a:lstStyle/>
        <a:p>
          <a:endParaRPr lang="en-US"/>
        </a:p>
      </dgm:t>
    </dgm:pt>
    <dgm:pt modelId="{70DD518A-7E50-4489-84B1-A1A19867E72D}">
      <dgm:prSet phldrT="[Text]" custT="1"/>
      <dgm:spPr/>
      <dgm:t>
        <a:bodyPr/>
        <a:lstStyle/>
        <a:p>
          <a:r>
            <a:rPr lang="bn-IN" sz="2400" b="1" dirty="0">
              <a:latin typeface="NikoshBAN" panose="02000000000000000000" pitchFamily="2" charset="0"/>
              <a:cs typeface="NikoshBAN" panose="02000000000000000000" pitchFamily="2" charset="0"/>
            </a:rPr>
            <a:t>অপরিশোধ্য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4B569C61-1965-42B5-A6F6-0126D21DC1E5}" type="parTrans" cxnId="{A94B6C1A-C4C1-439D-9528-1DB810FA97ED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D578E648-F1BC-4142-8829-C39E8AD4159A}" type="sibTrans" cxnId="{A94B6C1A-C4C1-439D-9528-1DB810FA97ED}">
      <dgm:prSet/>
      <dgm:spPr/>
      <dgm:t>
        <a:bodyPr/>
        <a:lstStyle/>
        <a:p>
          <a:endParaRPr lang="en-US"/>
        </a:p>
      </dgm:t>
    </dgm:pt>
    <dgm:pt modelId="{FEE75BBA-849C-41FC-8929-67ED866D6939}">
      <dgm:prSet phldrT="[Text]" custT="1"/>
      <dgm:spPr/>
      <dgm:t>
        <a:bodyPr/>
        <a:lstStyle/>
        <a:p>
          <a:r>
            <a:rPr lang="bn-IN" sz="2400" b="1" dirty="0">
              <a:latin typeface="NikoshBAN" panose="02000000000000000000" pitchFamily="2" charset="0"/>
              <a:cs typeface="NikoshBAN" panose="02000000000000000000" pitchFamily="2" charset="0"/>
            </a:rPr>
            <a:t>পরিশোধ্য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5A857C69-4675-441E-82FA-3B87F75041F7}" type="parTrans" cxnId="{839992FB-3F3B-4D83-91BA-F5498D45E997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DECEAED9-FEE6-4D50-A26E-D94D842AAB17}" type="sibTrans" cxnId="{839992FB-3F3B-4D83-91BA-F5498D45E997}">
      <dgm:prSet/>
      <dgm:spPr/>
      <dgm:t>
        <a:bodyPr/>
        <a:lstStyle/>
        <a:p>
          <a:endParaRPr lang="en-US"/>
        </a:p>
      </dgm:t>
    </dgm:pt>
    <dgm:pt modelId="{A75EF7AE-E4B4-496B-A577-E35D1693CFDF}">
      <dgm:prSet custT="1"/>
      <dgm:spPr/>
      <dgm:t>
        <a:bodyPr/>
        <a:lstStyle/>
        <a:p>
          <a:r>
            <a:rPr lang="bn-IN" sz="2400" b="1" dirty="0">
              <a:latin typeface="NikoshBAN" panose="02000000000000000000" pitchFamily="2" charset="0"/>
              <a:cs typeface="NikoshBAN" panose="02000000000000000000" pitchFamily="2" charset="0"/>
            </a:rPr>
            <a:t>আয়কর বাদে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70FA2A40-9681-44D0-BE45-5DD35F192528}" type="parTrans" cxnId="{3701E87E-A09B-4649-AC81-045FDE2FF442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3658C8D3-3CF3-47CF-9005-72AA7547C152}" type="sibTrans" cxnId="{3701E87E-A09B-4649-AC81-045FDE2FF442}">
      <dgm:prSet/>
      <dgm:spPr/>
      <dgm:t>
        <a:bodyPr/>
        <a:lstStyle/>
        <a:p>
          <a:endParaRPr lang="en-US"/>
        </a:p>
      </dgm:t>
    </dgm:pt>
    <dgm:pt modelId="{1524BB4A-6092-4E3E-B9AA-D869D63A4398}">
      <dgm:prSet custT="1"/>
      <dgm:spPr/>
      <dgm:t>
        <a:bodyPr/>
        <a:lstStyle/>
        <a:p>
          <a:r>
            <a:rPr lang="bn-IN" sz="2400" b="1" dirty="0">
              <a:latin typeface="NikoshBAN" panose="02000000000000000000" pitchFamily="2" charset="0"/>
              <a:cs typeface="NikoshBAN" panose="02000000000000000000" pitchFamily="2" charset="0"/>
            </a:rPr>
            <a:t>আয়কর বাদে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383D9A10-86E6-4783-A9CF-9A3466E336CD}" type="parTrans" cxnId="{F456DED8-ADD7-44D2-A09F-6886698F9D27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6F7FD5E-43BC-4669-BF22-2598DF455FFC}" type="sibTrans" cxnId="{F456DED8-ADD7-44D2-A09F-6886698F9D27}">
      <dgm:prSet/>
      <dgm:spPr/>
      <dgm:t>
        <a:bodyPr/>
        <a:lstStyle/>
        <a:p>
          <a:endParaRPr lang="en-US"/>
        </a:p>
      </dgm:t>
    </dgm:pt>
    <dgm:pt modelId="{843E6315-5AE6-46CF-A8C1-B64AEC788633}">
      <dgm:prSet custT="1"/>
      <dgm:spPr/>
      <dgm:t>
        <a:bodyPr/>
        <a:lstStyle/>
        <a:p>
          <a:r>
            <a:rPr lang="bn-IN" sz="2400" b="1" dirty="0">
              <a:latin typeface="NikoshBAN" panose="02000000000000000000" pitchFamily="2" charset="0"/>
              <a:cs typeface="NikoshBAN" panose="02000000000000000000" pitchFamily="2" charset="0"/>
            </a:rPr>
            <a:t>আয়কর সহ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92EDFAA-FA27-451E-9D0C-30B5B706C729}" type="parTrans" cxnId="{2EC5DB60-A66C-4822-AD87-5A0C15453A79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89697A6-B569-4C56-87BE-0756DD15098A}" type="sibTrans" cxnId="{2EC5DB60-A66C-4822-AD87-5A0C15453A79}">
      <dgm:prSet/>
      <dgm:spPr/>
      <dgm:t>
        <a:bodyPr/>
        <a:lstStyle/>
        <a:p>
          <a:endParaRPr lang="en-US"/>
        </a:p>
      </dgm:t>
    </dgm:pt>
    <dgm:pt modelId="{3FB5DD39-992B-4AAA-85D6-73DD1D658266}">
      <dgm:prSet custT="1"/>
      <dgm:spPr/>
      <dgm:t>
        <a:bodyPr/>
        <a:lstStyle/>
        <a:p>
          <a:r>
            <a:rPr lang="bn-IN" sz="2400" b="1" dirty="0">
              <a:latin typeface="NikoshBAN" panose="02000000000000000000" pitchFamily="2" charset="0"/>
              <a:cs typeface="NikoshBAN" panose="02000000000000000000" pitchFamily="2" charset="0"/>
            </a:rPr>
            <a:t>আয়কর সহ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5561AD0F-92A4-490F-80B5-1C01B2A129F7}" type="sibTrans" cxnId="{2848DAD1-4138-4835-B92B-FB8B328E2526}">
      <dgm:prSet/>
      <dgm:spPr/>
      <dgm:t>
        <a:bodyPr/>
        <a:lstStyle/>
        <a:p>
          <a:endParaRPr lang="en-US"/>
        </a:p>
      </dgm:t>
    </dgm:pt>
    <dgm:pt modelId="{C38DB6E2-DF83-462F-810A-E6881B4BFE4B}" type="parTrans" cxnId="{2848DAD1-4138-4835-B92B-FB8B328E2526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79DA73C-2D10-4EA3-AE01-2E0C348CB92C}">
      <dgm:prSet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E3F1DA61-9598-4782-84A2-EC708E765D93}" type="parTrans" cxnId="{D21584B7-8307-4DC7-84A5-A10DF8640B70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DF204263-A550-4BE8-A13A-A6D869F1E40C}" type="sibTrans" cxnId="{D21584B7-8307-4DC7-84A5-A10DF8640B70}">
      <dgm:prSet/>
      <dgm:spPr/>
      <dgm:t>
        <a:bodyPr/>
        <a:lstStyle/>
        <a:p>
          <a:endParaRPr lang="en-US"/>
        </a:p>
      </dgm:t>
    </dgm:pt>
    <dgm:pt modelId="{50AF43CA-D638-4F9A-899F-604AA957BE89}">
      <dgm:prSet custT="1"/>
      <dgm:spPr>
        <a:blipFill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132BE29D-DE15-4EF9-A61E-7C8DDFBD94E8}" type="parTrans" cxnId="{3875EB1F-47FA-4198-BB8E-B7D40546D3F8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F58FCC4-F778-4546-A3AA-3133E780F810}" type="sibTrans" cxnId="{3875EB1F-47FA-4198-BB8E-B7D40546D3F8}">
      <dgm:prSet/>
      <dgm:spPr/>
      <dgm:t>
        <a:bodyPr/>
        <a:lstStyle/>
        <a:p>
          <a:endParaRPr lang="en-US"/>
        </a:p>
      </dgm:t>
    </dgm:pt>
    <dgm:pt modelId="{66C72811-15AF-45C9-958E-FD4A9D0FD42E}">
      <dgm:prSet custT="1"/>
      <dgm:spPr>
        <a:blipFill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398DA990-2657-4285-8518-FFFE45EE2414}" type="parTrans" cxnId="{2FFEC84A-4214-40A0-BA67-5FE5C109EFE1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A0B870F-36DF-4682-BC41-2FE649ED7769}" type="sibTrans" cxnId="{2FFEC84A-4214-40A0-BA67-5FE5C109EFE1}">
      <dgm:prSet/>
      <dgm:spPr/>
      <dgm:t>
        <a:bodyPr/>
        <a:lstStyle/>
        <a:p>
          <a:endParaRPr lang="en-US"/>
        </a:p>
      </dgm:t>
    </dgm:pt>
    <dgm:pt modelId="{6C7C72E5-B90B-4FE8-AC98-47A27F2A2140}">
      <dgm:prSet custT="1"/>
      <dgm:spPr>
        <a:blipFill>
          <a:blip xmlns:r="http://schemas.openxmlformats.org/officeDocument/2006/relationships" r:embed="rId4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61B183EE-4FDF-4CF2-BBDE-F0614DCF76EE}" type="parTrans" cxnId="{F3117061-3787-4BAA-BD11-55D05B809537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7AE37A57-0337-42EC-9AA6-2433D62E5A74}" type="sibTrans" cxnId="{F3117061-3787-4BAA-BD11-55D05B809537}">
      <dgm:prSet/>
      <dgm:spPr/>
      <dgm:t>
        <a:bodyPr/>
        <a:lstStyle/>
        <a:p>
          <a:endParaRPr lang="en-US"/>
        </a:p>
      </dgm:t>
    </dgm:pt>
    <dgm:pt modelId="{7E861335-0303-460F-B1FD-47F051510242}" type="pres">
      <dgm:prSet presAssocID="{73C056D6-11BD-4FDF-8F0D-47F1CA48CA0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FBF2DC1-9D09-4DAE-A131-45E8B11E6CC0}" type="pres">
      <dgm:prSet presAssocID="{9EA301BA-5584-444B-9FDD-E1DA17302829}" presName="hierRoot1" presStyleCnt="0"/>
      <dgm:spPr/>
    </dgm:pt>
    <dgm:pt modelId="{7AD010A8-B6E3-4117-9005-D8D9EEBDDE3B}" type="pres">
      <dgm:prSet presAssocID="{9EA301BA-5584-444B-9FDD-E1DA17302829}" presName="composite" presStyleCnt="0"/>
      <dgm:spPr/>
    </dgm:pt>
    <dgm:pt modelId="{BADCD834-1C65-4157-A306-755E73315E45}" type="pres">
      <dgm:prSet presAssocID="{9EA301BA-5584-444B-9FDD-E1DA17302829}" presName="background" presStyleLbl="node0" presStyleIdx="0" presStyleCnt="1"/>
      <dgm:spPr/>
    </dgm:pt>
    <dgm:pt modelId="{7ED24130-A336-43F1-9309-03014B147825}" type="pres">
      <dgm:prSet presAssocID="{9EA301BA-5584-444B-9FDD-E1DA17302829}" presName="text" presStyleLbl="fgAcc0" presStyleIdx="0" presStyleCnt="1" custScaleX="176147" custScaleY="64070">
        <dgm:presLayoutVars>
          <dgm:chPref val="3"/>
        </dgm:presLayoutVars>
      </dgm:prSet>
      <dgm:spPr/>
    </dgm:pt>
    <dgm:pt modelId="{01F345EF-D1A3-40DB-BD20-E433ACC0D0B7}" type="pres">
      <dgm:prSet presAssocID="{9EA301BA-5584-444B-9FDD-E1DA17302829}" presName="hierChild2" presStyleCnt="0"/>
      <dgm:spPr/>
    </dgm:pt>
    <dgm:pt modelId="{1E99C768-6301-4D83-A01C-4F35772DDB4E}" type="pres">
      <dgm:prSet presAssocID="{4B569C61-1965-42B5-A6F6-0126D21DC1E5}" presName="Name10" presStyleLbl="parChTrans1D2" presStyleIdx="0" presStyleCnt="2"/>
      <dgm:spPr/>
    </dgm:pt>
    <dgm:pt modelId="{7FF3FC80-67A2-4C63-A4F8-ACC55F873010}" type="pres">
      <dgm:prSet presAssocID="{70DD518A-7E50-4489-84B1-A1A19867E72D}" presName="hierRoot2" presStyleCnt="0"/>
      <dgm:spPr/>
    </dgm:pt>
    <dgm:pt modelId="{EBB1B9D0-CDA7-4C52-B3AF-57C0048C2831}" type="pres">
      <dgm:prSet presAssocID="{70DD518A-7E50-4489-84B1-A1A19867E72D}" presName="composite2" presStyleCnt="0"/>
      <dgm:spPr/>
    </dgm:pt>
    <dgm:pt modelId="{4A437618-176F-42C7-B427-E3E5C9AEC9B0}" type="pres">
      <dgm:prSet presAssocID="{70DD518A-7E50-4489-84B1-A1A19867E72D}" presName="background2" presStyleLbl="node2" presStyleIdx="0" presStyleCnt="2"/>
      <dgm:spPr/>
    </dgm:pt>
    <dgm:pt modelId="{787F2893-222F-4B82-9793-AAE58C8F84EA}" type="pres">
      <dgm:prSet presAssocID="{70DD518A-7E50-4489-84B1-A1A19867E72D}" presName="text2" presStyleLbl="fgAcc2" presStyleIdx="0" presStyleCnt="2" custScaleX="182114" custScaleY="41198">
        <dgm:presLayoutVars>
          <dgm:chPref val="3"/>
        </dgm:presLayoutVars>
      </dgm:prSet>
      <dgm:spPr/>
    </dgm:pt>
    <dgm:pt modelId="{50AE2192-2827-44A6-926A-1E0333943062}" type="pres">
      <dgm:prSet presAssocID="{70DD518A-7E50-4489-84B1-A1A19867E72D}" presName="hierChild3" presStyleCnt="0"/>
      <dgm:spPr/>
    </dgm:pt>
    <dgm:pt modelId="{7175EAB8-3775-4D0C-A140-CE0C1299F391}" type="pres">
      <dgm:prSet presAssocID="{70FA2A40-9681-44D0-BE45-5DD35F192528}" presName="Name17" presStyleLbl="parChTrans1D3" presStyleIdx="0" presStyleCnt="4"/>
      <dgm:spPr/>
    </dgm:pt>
    <dgm:pt modelId="{96B865AB-3BD1-4F29-829F-D9370575595B}" type="pres">
      <dgm:prSet presAssocID="{A75EF7AE-E4B4-496B-A577-E35D1693CFDF}" presName="hierRoot3" presStyleCnt="0"/>
      <dgm:spPr/>
    </dgm:pt>
    <dgm:pt modelId="{3AD633F3-F333-4713-A58B-3ABAECF9C32C}" type="pres">
      <dgm:prSet presAssocID="{A75EF7AE-E4B4-496B-A577-E35D1693CFDF}" presName="composite3" presStyleCnt="0"/>
      <dgm:spPr/>
    </dgm:pt>
    <dgm:pt modelId="{8C8C5BAA-2B29-4E81-87D0-CC4A0E4ECD72}" type="pres">
      <dgm:prSet presAssocID="{A75EF7AE-E4B4-496B-A577-E35D1693CFDF}" presName="background3" presStyleLbl="node3" presStyleIdx="0" presStyleCnt="4"/>
      <dgm:spPr/>
    </dgm:pt>
    <dgm:pt modelId="{4043344B-E6C1-43D2-A894-7F35B7329055}" type="pres">
      <dgm:prSet presAssocID="{A75EF7AE-E4B4-496B-A577-E35D1693CFDF}" presName="text3" presStyleLbl="fgAcc3" presStyleIdx="0" presStyleCnt="4" custScaleX="129113" custScaleY="44314">
        <dgm:presLayoutVars>
          <dgm:chPref val="3"/>
        </dgm:presLayoutVars>
      </dgm:prSet>
      <dgm:spPr/>
    </dgm:pt>
    <dgm:pt modelId="{0F2FBB5A-2C66-423A-AEFB-76E94FD63338}" type="pres">
      <dgm:prSet presAssocID="{A75EF7AE-E4B4-496B-A577-E35D1693CFDF}" presName="hierChild4" presStyleCnt="0"/>
      <dgm:spPr/>
    </dgm:pt>
    <dgm:pt modelId="{A954DA3B-CAE5-4F99-A1C6-4617B504F000}" type="pres">
      <dgm:prSet presAssocID="{E3F1DA61-9598-4782-84A2-EC708E765D93}" presName="Name23" presStyleLbl="parChTrans1D4" presStyleIdx="0" presStyleCnt="4"/>
      <dgm:spPr/>
    </dgm:pt>
    <dgm:pt modelId="{B5C277EA-EC16-49F7-9A74-DD886353BC2A}" type="pres">
      <dgm:prSet presAssocID="{C79DA73C-2D10-4EA3-AE01-2E0C348CB92C}" presName="hierRoot4" presStyleCnt="0"/>
      <dgm:spPr/>
    </dgm:pt>
    <dgm:pt modelId="{A2CC7688-525D-4E9E-8A9E-9B8D748F5529}" type="pres">
      <dgm:prSet presAssocID="{C79DA73C-2D10-4EA3-AE01-2E0C348CB92C}" presName="composite4" presStyleCnt="0"/>
      <dgm:spPr/>
    </dgm:pt>
    <dgm:pt modelId="{A7F17327-172A-4912-9D4F-0A118FE7C445}" type="pres">
      <dgm:prSet presAssocID="{C79DA73C-2D10-4EA3-AE01-2E0C348CB92C}" presName="background4" presStyleLbl="node4" presStyleIdx="0" presStyleCnt="4"/>
      <dgm:spPr/>
    </dgm:pt>
    <dgm:pt modelId="{C9164F49-0704-4F1D-B6BD-002C778472E1}" type="pres">
      <dgm:prSet presAssocID="{C79DA73C-2D10-4EA3-AE01-2E0C348CB92C}" presName="text4" presStyleLbl="fgAcc4" presStyleIdx="0" presStyleCnt="4" custScaleX="179131" custScaleY="147575">
        <dgm:presLayoutVars>
          <dgm:chPref val="3"/>
        </dgm:presLayoutVars>
      </dgm:prSet>
      <dgm:spPr/>
    </dgm:pt>
    <dgm:pt modelId="{3DB4F2E7-096E-4540-B398-FC99AB229917}" type="pres">
      <dgm:prSet presAssocID="{C79DA73C-2D10-4EA3-AE01-2E0C348CB92C}" presName="hierChild5" presStyleCnt="0"/>
      <dgm:spPr/>
    </dgm:pt>
    <dgm:pt modelId="{F6C52409-ED2B-4742-AA5B-52AD2090D286}" type="pres">
      <dgm:prSet presAssocID="{C38DB6E2-DF83-462F-810A-E6881B4BFE4B}" presName="Name17" presStyleLbl="parChTrans1D3" presStyleIdx="1" presStyleCnt="4"/>
      <dgm:spPr/>
    </dgm:pt>
    <dgm:pt modelId="{8D9FA492-59C4-4699-A0D8-6658C04E5417}" type="pres">
      <dgm:prSet presAssocID="{3FB5DD39-992B-4AAA-85D6-73DD1D658266}" presName="hierRoot3" presStyleCnt="0"/>
      <dgm:spPr/>
    </dgm:pt>
    <dgm:pt modelId="{B07E5D4F-3A7A-4442-9471-DB88C7A12624}" type="pres">
      <dgm:prSet presAssocID="{3FB5DD39-992B-4AAA-85D6-73DD1D658266}" presName="composite3" presStyleCnt="0"/>
      <dgm:spPr/>
    </dgm:pt>
    <dgm:pt modelId="{628A055C-BDA5-4551-B56F-391619722AFC}" type="pres">
      <dgm:prSet presAssocID="{3FB5DD39-992B-4AAA-85D6-73DD1D658266}" presName="background3" presStyleLbl="node3" presStyleIdx="1" presStyleCnt="4"/>
      <dgm:spPr/>
    </dgm:pt>
    <dgm:pt modelId="{B00CA57C-C047-47AB-8301-6A3AA259ED90}" type="pres">
      <dgm:prSet presAssocID="{3FB5DD39-992B-4AAA-85D6-73DD1D658266}" presName="text3" presStyleLbl="fgAcc3" presStyleIdx="1" presStyleCnt="4" custScaleX="130522" custScaleY="44314">
        <dgm:presLayoutVars>
          <dgm:chPref val="3"/>
        </dgm:presLayoutVars>
      </dgm:prSet>
      <dgm:spPr/>
    </dgm:pt>
    <dgm:pt modelId="{2F640EC8-E202-42C0-8364-22F522B75ED1}" type="pres">
      <dgm:prSet presAssocID="{3FB5DD39-992B-4AAA-85D6-73DD1D658266}" presName="hierChild4" presStyleCnt="0"/>
      <dgm:spPr/>
    </dgm:pt>
    <dgm:pt modelId="{D66889D3-0D2B-4E96-9748-3968B04421F4}" type="pres">
      <dgm:prSet presAssocID="{132BE29D-DE15-4EF9-A61E-7C8DDFBD94E8}" presName="Name23" presStyleLbl="parChTrans1D4" presStyleIdx="1" presStyleCnt="4"/>
      <dgm:spPr/>
    </dgm:pt>
    <dgm:pt modelId="{5E4CB445-B199-46F8-8CA0-26A76D1B9029}" type="pres">
      <dgm:prSet presAssocID="{50AF43CA-D638-4F9A-899F-604AA957BE89}" presName="hierRoot4" presStyleCnt="0"/>
      <dgm:spPr/>
    </dgm:pt>
    <dgm:pt modelId="{76E33F88-4167-49E7-9277-DD7CCE562980}" type="pres">
      <dgm:prSet presAssocID="{50AF43CA-D638-4F9A-899F-604AA957BE89}" presName="composite4" presStyleCnt="0"/>
      <dgm:spPr/>
    </dgm:pt>
    <dgm:pt modelId="{C0CC88BE-29D9-4FFF-9034-8EF07308B524}" type="pres">
      <dgm:prSet presAssocID="{50AF43CA-D638-4F9A-899F-604AA957BE89}" presName="background4" presStyleLbl="node4" presStyleIdx="1" presStyleCnt="4"/>
      <dgm:spPr/>
    </dgm:pt>
    <dgm:pt modelId="{7DEAA91C-6DC8-448B-B559-FF6E0258E0A7}" type="pres">
      <dgm:prSet presAssocID="{50AF43CA-D638-4F9A-899F-604AA957BE89}" presName="text4" presStyleLbl="fgAcc4" presStyleIdx="1" presStyleCnt="4" custScaleX="252162" custScaleY="141562">
        <dgm:presLayoutVars>
          <dgm:chPref val="3"/>
        </dgm:presLayoutVars>
      </dgm:prSet>
      <dgm:spPr/>
    </dgm:pt>
    <dgm:pt modelId="{2C11487D-92D4-46C3-B6C4-1878726562D8}" type="pres">
      <dgm:prSet presAssocID="{50AF43CA-D638-4F9A-899F-604AA957BE89}" presName="hierChild5" presStyleCnt="0"/>
      <dgm:spPr/>
    </dgm:pt>
    <dgm:pt modelId="{3B3D9F7B-95A2-400C-AF34-B554F2EB596F}" type="pres">
      <dgm:prSet presAssocID="{5A857C69-4675-441E-82FA-3B87F75041F7}" presName="Name10" presStyleLbl="parChTrans1D2" presStyleIdx="1" presStyleCnt="2"/>
      <dgm:spPr/>
    </dgm:pt>
    <dgm:pt modelId="{2FAEC9B8-B6B6-43D6-AFC5-C9A0C64BF765}" type="pres">
      <dgm:prSet presAssocID="{FEE75BBA-849C-41FC-8929-67ED866D6939}" presName="hierRoot2" presStyleCnt="0"/>
      <dgm:spPr/>
    </dgm:pt>
    <dgm:pt modelId="{271DD3C7-BDF6-4168-82C5-24A74EC13F8E}" type="pres">
      <dgm:prSet presAssocID="{FEE75BBA-849C-41FC-8929-67ED866D6939}" presName="composite2" presStyleCnt="0"/>
      <dgm:spPr/>
    </dgm:pt>
    <dgm:pt modelId="{5EFF0F14-5579-4F74-911E-5673E35E0DA5}" type="pres">
      <dgm:prSet presAssocID="{FEE75BBA-849C-41FC-8929-67ED866D6939}" presName="background2" presStyleLbl="node2" presStyleIdx="1" presStyleCnt="2"/>
      <dgm:spPr/>
    </dgm:pt>
    <dgm:pt modelId="{42600F2F-08A8-4623-AAED-143D05D06F3B}" type="pres">
      <dgm:prSet presAssocID="{FEE75BBA-849C-41FC-8929-67ED866D6939}" presName="text2" presStyleLbl="fgAcc2" presStyleIdx="1" presStyleCnt="2" custScaleX="178459" custScaleY="34705">
        <dgm:presLayoutVars>
          <dgm:chPref val="3"/>
        </dgm:presLayoutVars>
      </dgm:prSet>
      <dgm:spPr/>
    </dgm:pt>
    <dgm:pt modelId="{A51A610B-EAA5-4DBA-AFA1-84C0902623F9}" type="pres">
      <dgm:prSet presAssocID="{FEE75BBA-849C-41FC-8929-67ED866D6939}" presName="hierChild3" presStyleCnt="0"/>
      <dgm:spPr/>
    </dgm:pt>
    <dgm:pt modelId="{CFB81A36-0844-4DBF-A02F-87E740994A7D}" type="pres">
      <dgm:prSet presAssocID="{383D9A10-86E6-4783-A9CF-9A3466E336CD}" presName="Name17" presStyleLbl="parChTrans1D3" presStyleIdx="2" presStyleCnt="4"/>
      <dgm:spPr/>
    </dgm:pt>
    <dgm:pt modelId="{4608F395-9CE8-4CC8-8CB5-212687C5BFD3}" type="pres">
      <dgm:prSet presAssocID="{1524BB4A-6092-4E3E-B9AA-D869D63A4398}" presName="hierRoot3" presStyleCnt="0"/>
      <dgm:spPr/>
    </dgm:pt>
    <dgm:pt modelId="{E113CEE2-FAB8-491B-BFAE-8E04E3ED3E96}" type="pres">
      <dgm:prSet presAssocID="{1524BB4A-6092-4E3E-B9AA-D869D63A4398}" presName="composite3" presStyleCnt="0"/>
      <dgm:spPr/>
    </dgm:pt>
    <dgm:pt modelId="{E484C5BF-8C78-47B8-8A8B-523D2F57A7A3}" type="pres">
      <dgm:prSet presAssocID="{1524BB4A-6092-4E3E-B9AA-D869D63A4398}" presName="background3" presStyleLbl="node3" presStyleIdx="2" presStyleCnt="4"/>
      <dgm:spPr/>
    </dgm:pt>
    <dgm:pt modelId="{F3F8746A-578B-4ADD-93FB-AE0EE68F5225}" type="pres">
      <dgm:prSet presAssocID="{1524BB4A-6092-4E3E-B9AA-D869D63A4398}" presName="text3" presStyleLbl="fgAcc3" presStyleIdx="2" presStyleCnt="4" custScaleX="129173" custScaleY="44314">
        <dgm:presLayoutVars>
          <dgm:chPref val="3"/>
        </dgm:presLayoutVars>
      </dgm:prSet>
      <dgm:spPr/>
    </dgm:pt>
    <dgm:pt modelId="{584BE9F2-70FF-430A-9E1B-395A98742891}" type="pres">
      <dgm:prSet presAssocID="{1524BB4A-6092-4E3E-B9AA-D869D63A4398}" presName="hierChild4" presStyleCnt="0"/>
      <dgm:spPr/>
    </dgm:pt>
    <dgm:pt modelId="{E79AB52D-0BE3-4A6D-A69C-F534AA74F323}" type="pres">
      <dgm:prSet presAssocID="{398DA990-2657-4285-8518-FFFE45EE2414}" presName="Name23" presStyleLbl="parChTrans1D4" presStyleIdx="2" presStyleCnt="4"/>
      <dgm:spPr/>
    </dgm:pt>
    <dgm:pt modelId="{BB1BA116-4623-493F-85BA-9F38C42FEC57}" type="pres">
      <dgm:prSet presAssocID="{66C72811-15AF-45C9-958E-FD4A9D0FD42E}" presName="hierRoot4" presStyleCnt="0"/>
      <dgm:spPr/>
    </dgm:pt>
    <dgm:pt modelId="{BA2D515A-079D-4922-B952-B3666C823252}" type="pres">
      <dgm:prSet presAssocID="{66C72811-15AF-45C9-958E-FD4A9D0FD42E}" presName="composite4" presStyleCnt="0"/>
      <dgm:spPr/>
    </dgm:pt>
    <dgm:pt modelId="{0423DFD8-9D99-4702-926E-7E467C62E406}" type="pres">
      <dgm:prSet presAssocID="{66C72811-15AF-45C9-958E-FD4A9D0FD42E}" presName="background4" presStyleLbl="node4" presStyleIdx="2" presStyleCnt="4"/>
      <dgm:spPr/>
    </dgm:pt>
    <dgm:pt modelId="{DB98B476-8C46-4CEE-8A54-DA2760550010}" type="pres">
      <dgm:prSet presAssocID="{66C72811-15AF-45C9-958E-FD4A9D0FD42E}" presName="text4" presStyleLbl="fgAcc4" presStyleIdx="2" presStyleCnt="4" custScaleX="221780" custScaleY="144432">
        <dgm:presLayoutVars>
          <dgm:chPref val="3"/>
        </dgm:presLayoutVars>
      </dgm:prSet>
      <dgm:spPr/>
    </dgm:pt>
    <dgm:pt modelId="{CDB9208C-12A8-4302-9163-B9112BE45A80}" type="pres">
      <dgm:prSet presAssocID="{66C72811-15AF-45C9-958E-FD4A9D0FD42E}" presName="hierChild5" presStyleCnt="0"/>
      <dgm:spPr/>
    </dgm:pt>
    <dgm:pt modelId="{C2016731-1D2A-4C30-94D1-5D6D66BCEEE5}" type="pres">
      <dgm:prSet presAssocID="{E92EDFAA-FA27-451E-9D0C-30B5B706C729}" presName="Name17" presStyleLbl="parChTrans1D3" presStyleIdx="3" presStyleCnt="4"/>
      <dgm:spPr/>
    </dgm:pt>
    <dgm:pt modelId="{90BDF681-0570-4D41-A236-46CB26C8CC80}" type="pres">
      <dgm:prSet presAssocID="{843E6315-5AE6-46CF-A8C1-B64AEC788633}" presName="hierRoot3" presStyleCnt="0"/>
      <dgm:spPr/>
    </dgm:pt>
    <dgm:pt modelId="{FE77451B-CA64-46DF-A691-160ECFAB1CE9}" type="pres">
      <dgm:prSet presAssocID="{843E6315-5AE6-46CF-A8C1-B64AEC788633}" presName="composite3" presStyleCnt="0"/>
      <dgm:spPr/>
    </dgm:pt>
    <dgm:pt modelId="{6E428FA2-1A57-48B3-A7F7-C4A38A054CEE}" type="pres">
      <dgm:prSet presAssocID="{843E6315-5AE6-46CF-A8C1-B64AEC788633}" presName="background3" presStyleLbl="node3" presStyleIdx="3" presStyleCnt="4"/>
      <dgm:spPr/>
    </dgm:pt>
    <dgm:pt modelId="{3FB9230E-2171-471E-8C1A-5925D2BB21B2}" type="pres">
      <dgm:prSet presAssocID="{843E6315-5AE6-46CF-A8C1-B64AEC788633}" presName="text3" presStyleLbl="fgAcc3" presStyleIdx="3" presStyleCnt="4" custScaleX="129622" custScaleY="44314">
        <dgm:presLayoutVars>
          <dgm:chPref val="3"/>
        </dgm:presLayoutVars>
      </dgm:prSet>
      <dgm:spPr/>
    </dgm:pt>
    <dgm:pt modelId="{477012DB-E1E1-4873-A026-3A219C26773A}" type="pres">
      <dgm:prSet presAssocID="{843E6315-5AE6-46CF-A8C1-B64AEC788633}" presName="hierChild4" presStyleCnt="0"/>
      <dgm:spPr/>
    </dgm:pt>
    <dgm:pt modelId="{7F289AA9-CF40-416A-BD9D-61A01A9E6539}" type="pres">
      <dgm:prSet presAssocID="{61B183EE-4FDF-4CF2-BBDE-F0614DCF76EE}" presName="Name23" presStyleLbl="parChTrans1D4" presStyleIdx="3" presStyleCnt="4"/>
      <dgm:spPr/>
    </dgm:pt>
    <dgm:pt modelId="{78F28389-9905-4CC9-9589-5F2CECC8E2CB}" type="pres">
      <dgm:prSet presAssocID="{6C7C72E5-B90B-4FE8-AC98-47A27F2A2140}" presName="hierRoot4" presStyleCnt="0"/>
      <dgm:spPr/>
    </dgm:pt>
    <dgm:pt modelId="{5C2B547F-1C63-493A-9199-43ACE8933FF4}" type="pres">
      <dgm:prSet presAssocID="{6C7C72E5-B90B-4FE8-AC98-47A27F2A2140}" presName="composite4" presStyleCnt="0"/>
      <dgm:spPr/>
    </dgm:pt>
    <dgm:pt modelId="{B7EC9F1A-F470-4110-BB54-03282D829AA6}" type="pres">
      <dgm:prSet presAssocID="{6C7C72E5-B90B-4FE8-AC98-47A27F2A2140}" presName="background4" presStyleLbl="node4" presStyleIdx="3" presStyleCnt="4"/>
      <dgm:spPr/>
    </dgm:pt>
    <dgm:pt modelId="{0CC0C252-10E2-4790-8A66-C384EDD6C661}" type="pres">
      <dgm:prSet presAssocID="{6C7C72E5-B90B-4FE8-AC98-47A27F2A2140}" presName="text4" presStyleLbl="fgAcc4" presStyleIdx="3" presStyleCnt="4" custScaleX="265772" custScaleY="131926">
        <dgm:presLayoutVars>
          <dgm:chPref val="3"/>
        </dgm:presLayoutVars>
      </dgm:prSet>
      <dgm:spPr/>
    </dgm:pt>
    <dgm:pt modelId="{17CD9B38-306A-488B-BA67-95F36D213685}" type="pres">
      <dgm:prSet presAssocID="{6C7C72E5-B90B-4FE8-AC98-47A27F2A2140}" presName="hierChild5" presStyleCnt="0"/>
      <dgm:spPr/>
    </dgm:pt>
  </dgm:ptLst>
  <dgm:cxnLst>
    <dgm:cxn modelId="{A94B6C1A-C4C1-439D-9528-1DB810FA97ED}" srcId="{9EA301BA-5584-444B-9FDD-E1DA17302829}" destId="{70DD518A-7E50-4489-84B1-A1A19867E72D}" srcOrd="0" destOrd="0" parTransId="{4B569C61-1965-42B5-A6F6-0126D21DC1E5}" sibTransId="{D578E648-F1BC-4142-8829-C39E8AD4159A}"/>
    <dgm:cxn modelId="{3875EB1F-47FA-4198-BB8E-B7D40546D3F8}" srcId="{3FB5DD39-992B-4AAA-85D6-73DD1D658266}" destId="{50AF43CA-D638-4F9A-899F-604AA957BE89}" srcOrd="0" destOrd="0" parTransId="{132BE29D-DE15-4EF9-A61E-7C8DDFBD94E8}" sibTransId="{EF58FCC4-F778-4546-A3AA-3133E780F810}"/>
    <dgm:cxn modelId="{1FDA0927-C749-42A7-B702-F0298C99C10D}" type="presOf" srcId="{4B569C61-1965-42B5-A6F6-0126D21DC1E5}" destId="{1E99C768-6301-4D83-A01C-4F35772DDB4E}" srcOrd="0" destOrd="0" presId="urn:microsoft.com/office/officeart/2005/8/layout/hierarchy1"/>
    <dgm:cxn modelId="{3457D42B-71E6-41C6-B7ED-CDB966B4B126}" type="presOf" srcId="{9EA301BA-5584-444B-9FDD-E1DA17302829}" destId="{7ED24130-A336-43F1-9309-03014B147825}" srcOrd="0" destOrd="0" presId="urn:microsoft.com/office/officeart/2005/8/layout/hierarchy1"/>
    <dgm:cxn modelId="{A32CF432-0C25-46EB-B006-975A02D568F0}" type="presOf" srcId="{70FA2A40-9681-44D0-BE45-5DD35F192528}" destId="{7175EAB8-3775-4D0C-A140-CE0C1299F391}" srcOrd="0" destOrd="0" presId="urn:microsoft.com/office/officeart/2005/8/layout/hierarchy1"/>
    <dgm:cxn modelId="{2905253C-8BAA-4E05-A2BA-8732A0553C5D}" type="presOf" srcId="{3FB5DD39-992B-4AAA-85D6-73DD1D658266}" destId="{B00CA57C-C047-47AB-8301-6A3AA259ED90}" srcOrd="0" destOrd="0" presId="urn:microsoft.com/office/officeart/2005/8/layout/hierarchy1"/>
    <dgm:cxn modelId="{2EC5DB60-A66C-4822-AD87-5A0C15453A79}" srcId="{FEE75BBA-849C-41FC-8929-67ED866D6939}" destId="{843E6315-5AE6-46CF-A8C1-B64AEC788633}" srcOrd="1" destOrd="0" parTransId="{E92EDFAA-FA27-451E-9D0C-30B5B706C729}" sibTransId="{E89697A6-B569-4C56-87BE-0756DD15098A}"/>
    <dgm:cxn modelId="{F3117061-3787-4BAA-BD11-55D05B809537}" srcId="{843E6315-5AE6-46CF-A8C1-B64AEC788633}" destId="{6C7C72E5-B90B-4FE8-AC98-47A27F2A2140}" srcOrd="0" destOrd="0" parTransId="{61B183EE-4FDF-4CF2-BBDE-F0614DCF76EE}" sibTransId="{7AE37A57-0337-42EC-9AA6-2433D62E5A74}"/>
    <dgm:cxn modelId="{49DF8E64-485E-46CB-BF5A-723C85DF2D50}" type="presOf" srcId="{1524BB4A-6092-4E3E-B9AA-D869D63A4398}" destId="{F3F8746A-578B-4ADD-93FB-AE0EE68F5225}" srcOrd="0" destOrd="0" presId="urn:microsoft.com/office/officeart/2005/8/layout/hierarchy1"/>
    <dgm:cxn modelId="{2C1E9564-6A4D-4786-AF39-A361A22C9F43}" type="presOf" srcId="{398DA990-2657-4285-8518-FFFE45EE2414}" destId="{E79AB52D-0BE3-4A6D-A69C-F534AA74F323}" srcOrd="0" destOrd="0" presId="urn:microsoft.com/office/officeart/2005/8/layout/hierarchy1"/>
    <dgm:cxn modelId="{7E7A1B65-8D1F-48FA-BCBE-318A521F37FA}" type="presOf" srcId="{E3F1DA61-9598-4782-84A2-EC708E765D93}" destId="{A954DA3B-CAE5-4F99-A1C6-4617B504F000}" srcOrd="0" destOrd="0" presId="urn:microsoft.com/office/officeart/2005/8/layout/hierarchy1"/>
    <dgm:cxn modelId="{4B279C66-D6AB-4989-82DD-5DBE40D9142A}" type="presOf" srcId="{A75EF7AE-E4B4-496B-A577-E35D1693CFDF}" destId="{4043344B-E6C1-43D2-A894-7F35B7329055}" srcOrd="0" destOrd="0" presId="urn:microsoft.com/office/officeart/2005/8/layout/hierarchy1"/>
    <dgm:cxn modelId="{2FFEC84A-4214-40A0-BA67-5FE5C109EFE1}" srcId="{1524BB4A-6092-4E3E-B9AA-D869D63A4398}" destId="{66C72811-15AF-45C9-958E-FD4A9D0FD42E}" srcOrd="0" destOrd="0" parTransId="{398DA990-2657-4285-8518-FFFE45EE2414}" sibTransId="{2A0B870F-36DF-4682-BC41-2FE649ED7769}"/>
    <dgm:cxn modelId="{CA72944C-C2BF-4669-AE34-C59872DAE33C}" type="presOf" srcId="{50AF43CA-D638-4F9A-899F-604AA957BE89}" destId="{7DEAA91C-6DC8-448B-B559-FF6E0258E0A7}" srcOrd="0" destOrd="0" presId="urn:microsoft.com/office/officeart/2005/8/layout/hierarchy1"/>
    <dgm:cxn modelId="{78E8146D-B653-474C-8A2D-91D90365F7F2}" type="presOf" srcId="{61B183EE-4FDF-4CF2-BBDE-F0614DCF76EE}" destId="{7F289AA9-CF40-416A-BD9D-61A01A9E6539}" srcOrd="0" destOrd="0" presId="urn:microsoft.com/office/officeart/2005/8/layout/hierarchy1"/>
    <dgm:cxn modelId="{C867BE6E-6CD3-46E0-B6C6-FBA4C1317806}" type="presOf" srcId="{383D9A10-86E6-4783-A9CF-9A3466E336CD}" destId="{CFB81A36-0844-4DBF-A02F-87E740994A7D}" srcOrd="0" destOrd="0" presId="urn:microsoft.com/office/officeart/2005/8/layout/hierarchy1"/>
    <dgm:cxn modelId="{3701E87E-A09B-4649-AC81-045FDE2FF442}" srcId="{70DD518A-7E50-4489-84B1-A1A19867E72D}" destId="{A75EF7AE-E4B4-496B-A577-E35D1693CFDF}" srcOrd="0" destOrd="0" parTransId="{70FA2A40-9681-44D0-BE45-5DD35F192528}" sibTransId="{3658C8D3-3CF3-47CF-9005-72AA7547C152}"/>
    <dgm:cxn modelId="{68B34893-3CE0-4D7E-806F-881E5C4F60D3}" type="presOf" srcId="{132BE29D-DE15-4EF9-A61E-7C8DDFBD94E8}" destId="{D66889D3-0D2B-4E96-9748-3968B04421F4}" srcOrd="0" destOrd="0" presId="urn:microsoft.com/office/officeart/2005/8/layout/hierarchy1"/>
    <dgm:cxn modelId="{8D5DC494-6D32-4AD8-8AAD-E0FC9D8479C6}" type="presOf" srcId="{C79DA73C-2D10-4EA3-AE01-2E0C348CB92C}" destId="{C9164F49-0704-4F1D-B6BD-002C778472E1}" srcOrd="0" destOrd="0" presId="urn:microsoft.com/office/officeart/2005/8/layout/hierarchy1"/>
    <dgm:cxn modelId="{6D3F43AB-A1A1-4B05-9BB4-718D72A37839}" type="presOf" srcId="{66C72811-15AF-45C9-958E-FD4A9D0FD42E}" destId="{DB98B476-8C46-4CEE-8A54-DA2760550010}" srcOrd="0" destOrd="0" presId="urn:microsoft.com/office/officeart/2005/8/layout/hierarchy1"/>
    <dgm:cxn modelId="{254484AE-308F-4520-93E8-022054D69554}" type="presOf" srcId="{FEE75BBA-849C-41FC-8929-67ED866D6939}" destId="{42600F2F-08A8-4623-AAED-143D05D06F3B}" srcOrd="0" destOrd="0" presId="urn:microsoft.com/office/officeart/2005/8/layout/hierarchy1"/>
    <dgm:cxn modelId="{CFBC37B0-EBB9-49E0-90CE-89FA845E1383}" type="presOf" srcId="{70DD518A-7E50-4489-84B1-A1A19867E72D}" destId="{787F2893-222F-4B82-9793-AAE58C8F84EA}" srcOrd="0" destOrd="0" presId="urn:microsoft.com/office/officeart/2005/8/layout/hierarchy1"/>
    <dgm:cxn modelId="{D21584B7-8307-4DC7-84A5-A10DF8640B70}" srcId="{A75EF7AE-E4B4-496B-A577-E35D1693CFDF}" destId="{C79DA73C-2D10-4EA3-AE01-2E0C348CB92C}" srcOrd="0" destOrd="0" parTransId="{E3F1DA61-9598-4782-84A2-EC708E765D93}" sibTransId="{DF204263-A550-4BE8-A13A-A6D869F1E40C}"/>
    <dgm:cxn modelId="{3DC394B9-77C8-425D-B8BD-9F7229E925F9}" type="presOf" srcId="{843E6315-5AE6-46CF-A8C1-B64AEC788633}" destId="{3FB9230E-2171-471E-8C1A-5925D2BB21B2}" srcOrd="0" destOrd="0" presId="urn:microsoft.com/office/officeart/2005/8/layout/hierarchy1"/>
    <dgm:cxn modelId="{4AACC1BB-5755-4A84-B506-DCBD67AFE615}" srcId="{73C056D6-11BD-4FDF-8F0D-47F1CA48CA0D}" destId="{9EA301BA-5584-444B-9FDD-E1DA17302829}" srcOrd="0" destOrd="0" parTransId="{6EF84445-535E-4678-9C73-51F14A4D47A9}" sibTransId="{9ED3B777-2BC8-463C-90F9-A8725D89F10E}"/>
    <dgm:cxn modelId="{2848DAD1-4138-4835-B92B-FB8B328E2526}" srcId="{70DD518A-7E50-4489-84B1-A1A19867E72D}" destId="{3FB5DD39-992B-4AAA-85D6-73DD1D658266}" srcOrd="1" destOrd="0" parTransId="{C38DB6E2-DF83-462F-810A-E6881B4BFE4B}" sibTransId="{5561AD0F-92A4-490F-80B5-1C01B2A129F7}"/>
    <dgm:cxn modelId="{B4EFC8D4-9783-4B02-8E52-1F672314CBDA}" type="presOf" srcId="{6C7C72E5-B90B-4FE8-AC98-47A27F2A2140}" destId="{0CC0C252-10E2-4790-8A66-C384EDD6C661}" srcOrd="0" destOrd="0" presId="urn:microsoft.com/office/officeart/2005/8/layout/hierarchy1"/>
    <dgm:cxn modelId="{F456DED8-ADD7-44D2-A09F-6886698F9D27}" srcId="{FEE75BBA-849C-41FC-8929-67ED866D6939}" destId="{1524BB4A-6092-4E3E-B9AA-D869D63A4398}" srcOrd="0" destOrd="0" parTransId="{383D9A10-86E6-4783-A9CF-9A3466E336CD}" sibTransId="{B6F7FD5E-43BC-4669-BF22-2598DF455FFC}"/>
    <dgm:cxn modelId="{D8B732DD-1369-4969-9C25-7FDD82400982}" type="presOf" srcId="{73C056D6-11BD-4FDF-8F0D-47F1CA48CA0D}" destId="{7E861335-0303-460F-B1FD-47F051510242}" srcOrd="0" destOrd="0" presId="urn:microsoft.com/office/officeart/2005/8/layout/hierarchy1"/>
    <dgm:cxn modelId="{1CEA51E0-DA2A-4288-8FBA-C5725E162C8E}" type="presOf" srcId="{5A857C69-4675-441E-82FA-3B87F75041F7}" destId="{3B3D9F7B-95A2-400C-AF34-B554F2EB596F}" srcOrd="0" destOrd="0" presId="urn:microsoft.com/office/officeart/2005/8/layout/hierarchy1"/>
    <dgm:cxn modelId="{BA48EEEE-6A08-4A7A-A036-CCCAD10E41C4}" type="presOf" srcId="{C38DB6E2-DF83-462F-810A-E6881B4BFE4B}" destId="{F6C52409-ED2B-4742-AA5B-52AD2090D286}" srcOrd="0" destOrd="0" presId="urn:microsoft.com/office/officeart/2005/8/layout/hierarchy1"/>
    <dgm:cxn modelId="{E17FA7F2-0F31-4BF4-8E1E-7AAC477EF5BE}" type="presOf" srcId="{E92EDFAA-FA27-451E-9D0C-30B5B706C729}" destId="{C2016731-1D2A-4C30-94D1-5D6D66BCEEE5}" srcOrd="0" destOrd="0" presId="urn:microsoft.com/office/officeart/2005/8/layout/hierarchy1"/>
    <dgm:cxn modelId="{839992FB-3F3B-4D83-91BA-F5498D45E997}" srcId="{9EA301BA-5584-444B-9FDD-E1DA17302829}" destId="{FEE75BBA-849C-41FC-8929-67ED866D6939}" srcOrd="1" destOrd="0" parTransId="{5A857C69-4675-441E-82FA-3B87F75041F7}" sibTransId="{DECEAED9-FEE6-4D50-A26E-D94D842AAB17}"/>
    <dgm:cxn modelId="{5EDC4525-AE5E-4ADE-A2D2-BB31967D5ADE}" type="presParOf" srcId="{7E861335-0303-460F-B1FD-47F051510242}" destId="{4FBF2DC1-9D09-4DAE-A131-45E8B11E6CC0}" srcOrd="0" destOrd="0" presId="urn:microsoft.com/office/officeart/2005/8/layout/hierarchy1"/>
    <dgm:cxn modelId="{685A0344-96AC-40F5-8D08-06417B0B4EC4}" type="presParOf" srcId="{4FBF2DC1-9D09-4DAE-A131-45E8B11E6CC0}" destId="{7AD010A8-B6E3-4117-9005-D8D9EEBDDE3B}" srcOrd="0" destOrd="0" presId="urn:microsoft.com/office/officeart/2005/8/layout/hierarchy1"/>
    <dgm:cxn modelId="{6D41EBEE-73B2-492E-AFA3-A2508B4EE804}" type="presParOf" srcId="{7AD010A8-B6E3-4117-9005-D8D9EEBDDE3B}" destId="{BADCD834-1C65-4157-A306-755E73315E45}" srcOrd="0" destOrd="0" presId="urn:microsoft.com/office/officeart/2005/8/layout/hierarchy1"/>
    <dgm:cxn modelId="{279A1363-C395-4EB6-9372-4A02C3AB030D}" type="presParOf" srcId="{7AD010A8-B6E3-4117-9005-D8D9EEBDDE3B}" destId="{7ED24130-A336-43F1-9309-03014B147825}" srcOrd="1" destOrd="0" presId="urn:microsoft.com/office/officeart/2005/8/layout/hierarchy1"/>
    <dgm:cxn modelId="{E805C98A-4E7C-46EA-8A40-8AC81A2DBFB2}" type="presParOf" srcId="{4FBF2DC1-9D09-4DAE-A131-45E8B11E6CC0}" destId="{01F345EF-D1A3-40DB-BD20-E433ACC0D0B7}" srcOrd="1" destOrd="0" presId="urn:microsoft.com/office/officeart/2005/8/layout/hierarchy1"/>
    <dgm:cxn modelId="{BB29B81F-A06F-4177-BBA1-1E5439D00DF4}" type="presParOf" srcId="{01F345EF-D1A3-40DB-BD20-E433ACC0D0B7}" destId="{1E99C768-6301-4D83-A01C-4F35772DDB4E}" srcOrd="0" destOrd="0" presId="urn:microsoft.com/office/officeart/2005/8/layout/hierarchy1"/>
    <dgm:cxn modelId="{1EB136E0-C4C7-4F92-9712-5A06530861F9}" type="presParOf" srcId="{01F345EF-D1A3-40DB-BD20-E433ACC0D0B7}" destId="{7FF3FC80-67A2-4C63-A4F8-ACC55F873010}" srcOrd="1" destOrd="0" presId="urn:microsoft.com/office/officeart/2005/8/layout/hierarchy1"/>
    <dgm:cxn modelId="{C3AB3EDD-3EC4-4955-A1A6-08D4C9673E62}" type="presParOf" srcId="{7FF3FC80-67A2-4C63-A4F8-ACC55F873010}" destId="{EBB1B9D0-CDA7-4C52-B3AF-57C0048C2831}" srcOrd="0" destOrd="0" presId="urn:microsoft.com/office/officeart/2005/8/layout/hierarchy1"/>
    <dgm:cxn modelId="{3CFDC2E4-07D4-47B2-A226-384334449F3F}" type="presParOf" srcId="{EBB1B9D0-CDA7-4C52-B3AF-57C0048C2831}" destId="{4A437618-176F-42C7-B427-E3E5C9AEC9B0}" srcOrd="0" destOrd="0" presId="urn:microsoft.com/office/officeart/2005/8/layout/hierarchy1"/>
    <dgm:cxn modelId="{D5F38FC3-E32E-4E7E-A3FB-55B51CAB2010}" type="presParOf" srcId="{EBB1B9D0-CDA7-4C52-B3AF-57C0048C2831}" destId="{787F2893-222F-4B82-9793-AAE58C8F84EA}" srcOrd="1" destOrd="0" presId="urn:microsoft.com/office/officeart/2005/8/layout/hierarchy1"/>
    <dgm:cxn modelId="{48DD77BD-0F81-462B-A120-B0D30B9DED9E}" type="presParOf" srcId="{7FF3FC80-67A2-4C63-A4F8-ACC55F873010}" destId="{50AE2192-2827-44A6-926A-1E0333943062}" srcOrd="1" destOrd="0" presId="urn:microsoft.com/office/officeart/2005/8/layout/hierarchy1"/>
    <dgm:cxn modelId="{21677F7C-CF00-4291-9674-B025A65A3AE0}" type="presParOf" srcId="{50AE2192-2827-44A6-926A-1E0333943062}" destId="{7175EAB8-3775-4D0C-A140-CE0C1299F391}" srcOrd="0" destOrd="0" presId="urn:microsoft.com/office/officeart/2005/8/layout/hierarchy1"/>
    <dgm:cxn modelId="{054045D6-B5C9-4A84-B6F3-4FAA2C5E601A}" type="presParOf" srcId="{50AE2192-2827-44A6-926A-1E0333943062}" destId="{96B865AB-3BD1-4F29-829F-D9370575595B}" srcOrd="1" destOrd="0" presId="urn:microsoft.com/office/officeart/2005/8/layout/hierarchy1"/>
    <dgm:cxn modelId="{C2D7CE7D-C5B7-44B0-8CB7-467867F54882}" type="presParOf" srcId="{96B865AB-3BD1-4F29-829F-D9370575595B}" destId="{3AD633F3-F333-4713-A58B-3ABAECF9C32C}" srcOrd="0" destOrd="0" presId="urn:microsoft.com/office/officeart/2005/8/layout/hierarchy1"/>
    <dgm:cxn modelId="{A1C95B9C-F622-4D55-8DCD-428A072E23E9}" type="presParOf" srcId="{3AD633F3-F333-4713-A58B-3ABAECF9C32C}" destId="{8C8C5BAA-2B29-4E81-87D0-CC4A0E4ECD72}" srcOrd="0" destOrd="0" presId="urn:microsoft.com/office/officeart/2005/8/layout/hierarchy1"/>
    <dgm:cxn modelId="{49AFBEBB-2239-4CE4-A0C3-352AD27950E5}" type="presParOf" srcId="{3AD633F3-F333-4713-A58B-3ABAECF9C32C}" destId="{4043344B-E6C1-43D2-A894-7F35B7329055}" srcOrd="1" destOrd="0" presId="urn:microsoft.com/office/officeart/2005/8/layout/hierarchy1"/>
    <dgm:cxn modelId="{A9951098-059B-491D-A0D7-7D43074C6A58}" type="presParOf" srcId="{96B865AB-3BD1-4F29-829F-D9370575595B}" destId="{0F2FBB5A-2C66-423A-AEFB-76E94FD63338}" srcOrd="1" destOrd="0" presId="urn:microsoft.com/office/officeart/2005/8/layout/hierarchy1"/>
    <dgm:cxn modelId="{A765D9B1-6439-461E-BF9D-7F892BFD91BA}" type="presParOf" srcId="{0F2FBB5A-2C66-423A-AEFB-76E94FD63338}" destId="{A954DA3B-CAE5-4F99-A1C6-4617B504F000}" srcOrd="0" destOrd="0" presId="urn:microsoft.com/office/officeart/2005/8/layout/hierarchy1"/>
    <dgm:cxn modelId="{05E163AD-7DA6-4ECD-BBBB-AB896FEC8AEE}" type="presParOf" srcId="{0F2FBB5A-2C66-423A-AEFB-76E94FD63338}" destId="{B5C277EA-EC16-49F7-9A74-DD886353BC2A}" srcOrd="1" destOrd="0" presId="urn:microsoft.com/office/officeart/2005/8/layout/hierarchy1"/>
    <dgm:cxn modelId="{AC7A3962-AE3C-4A83-9826-03F233D15E15}" type="presParOf" srcId="{B5C277EA-EC16-49F7-9A74-DD886353BC2A}" destId="{A2CC7688-525D-4E9E-8A9E-9B8D748F5529}" srcOrd="0" destOrd="0" presId="urn:microsoft.com/office/officeart/2005/8/layout/hierarchy1"/>
    <dgm:cxn modelId="{9BFD3DAE-3B2D-445C-9693-BFEEBCFC1901}" type="presParOf" srcId="{A2CC7688-525D-4E9E-8A9E-9B8D748F5529}" destId="{A7F17327-172A-4912-9D4F-0A118FE7C445}" srcOrd="0" destOrd="0" presId="urn:microsoft.com/office/officeart/2005/8/layout/hierarchy1"/>
    <dgm:cxn modelId="{2EDD5965-5AB1-48D8-9705-930872BB2F06}" type="presParOf" srcId="{A2CC7688-525D-4E9E-8A9E-9B8D748F5529}" destId="{C9164F49-0704-4F1D-B6BD-002C778472E1}" srcOrd="1" destOrd="0" presId="urn:microsoft.com/office/officeart/2005/8/layout/hierarchy1"/>
    <dgm:cxn modelId="{D00341A3-D656-4FC0-8E35-D91C642673A4}" type="presParOf" srcId="{B5C277EA-EC16-49F7-9A74-DD886353BC2A}" destId="{3DB4F2E7-096E-4540-B398-FC99AB229917}" srcOrd="1" destOrd="0" presId="urn:microsoft.com/office/officeart/2005/8/layout/hierarchy1"/>
    <dgm:cxn modelId="{F9FFD482-B22C-4498-A3A3-0B3549739DA9}" type="presParOf" srcId="{50AE2192-2827-44A6-926A-1E0333943062}" destId="{F6C52409-ED2B-4742-AA5B-52AD2090D286}" srcOrd="2" destOrd="0" presId="urn:microsoft.com/office/officeart/2005/8/layout/hierarchy1"/>
    <dgm:cxn modelId="{40DE48E3-2096-45C2-9CA5-8C5D6A3CED64}" type="presParOf" srcId="{50AE2192-2827-44A6-926A-1E0333943062}" destId="{8D9FA492-59C4-4699-A0D8-6658C04E5417}" srcOrd="3" destOrd="0" presId="urn:microsoft.com/office/officeart/2005/8/layout/hierarchy1"/>
    <dgm:cxn modelId="{73F40DF6-1DA8-4874-B875-284A7B93A6F0}" type="presParOf" srcId="{8D9FA492-59C4-4699-A0D8-6658C04E5417}" destId="{B07E5D4F-3A7A-4442-9471-DB88C7A12624}" srcOrd="0" destOrd="0" presId="urn:microsoft.com/office/officeart/2005/8/layout/hierarchy1"/>
    <dgm:cxn modelId="{1F1C8682-9CA2-4515-AC47-F068B9709264}" type="presParOf" srcId="{B07E5D4F-3A7A-4442-9471-DB88C7A12624}" destId="{628A055C-BDA5-4551-B56F-391619722AFC}" srcOrd="0" destOrd="0" presId="urn:microsoft.com/office/officeart/2005/8/layout/hierarchy1"/>
    <dgm:cxn modelId="{47B9FEB4-30C2-4D15-81C5-99EB166A08CB}" type="presParOf" srcId="{B07E5D4F-3A7A-4442-9471-DB88C7A12624}" destId="{B00CA57C-C047-47AB-8301-6A3AA259ED90}" srcOrd="1" destOrd="0" presId="urn:microsoft.com/office/officeart/2005/8/layout/hierarchy1"/>
    <dgm:cxn modelId="{83228317-6AFF-44F9-84B7-F8CFDC4B3C71}" type="presParOf" srcId="{8D9FA492-59C4-4699-A0D8-6658C04E5417}" destId="{2F640EC8-E202-42C0-8364-22F522B75ED1}" srcOrd="1" destOrd="0" presId="urn:microsoft.com/office/officeart/2005/8/layout/hierarchy1"/>
    <dgm:cxn modelId="{AF3F0070-0D66-49C7-917D-7862D03CD873}" type="presParOf" srcId="{2F640EC8-E202-42C0-8364-22F522B75ED1}" destId="{D66889D3-0D2B-4E96-9748-3968B04421F4}" srcOrd="0" destOrd="0" presId="urn:microsoft.com/office/officeart/2005/8/layout/hierarchy1"/>
    <dgm:cxn modelId="{3490C5A1-9F25-4E78-B4EB-02658238F9EC}" type="presParOf" srcId="{2F640EC8-E202-42C0-8364-22F522B75ED1}" destId="{5E4CB445-B199-46F8-8CA0-26A76D1B9029}" srcOrd="1" destOrd="0" presId="urn:microsoft.com/office/officeart/2005/8/layout/hierarchy1"/>
    <dgm:cxn modelId="{4A3C66AD-7DF9-4EEF-AE9E-79C8B950EA56}" type="presParOf" srcId="{5E4CB445-B199-46F8-8CA0-26A76D1B9029}" destId="{76E33F88-4167-49E7-9277-DD7CCE562980}" srcOrd="0" destOrd="0" presId="urn:microsoft.com/office/officeart/2005/8/layout/hierarchy1"/>
    <dgm:cxn modelId="{F837CEED-8AC8-468C-BDFD-B46FE19B4608}" type="presParOf" srcId="{76E33F88-4167-49E7-9277-DD7CCE562980}" destId="{C0CC88BE-29D9-4FFF-9034-8EF07308B524}" srcOrd="0" destOrd="0" presId="urn:microsoft.com/office/officeart/2005/8/layout/hierarchy1"/>
    <dgm:cxn modelId="{3DFDE124-CC8D-4881-8739-48DD6C573981}" type="presParOf" srcId="{76E33F88-4167-49E7-9277-DD7CCE562980}" destId="{7DEAA91C-6DC8-448B-B559-FF6E0258E0A7}" srcOrd="1" destOrd="0" presId="urn:microsoft.com/office/officeart/2005/8/layout/hierarchy1"/>
    <dgm:cxn modelId="{345A7CC0-DAE1-4307-9212-99C9DB1FC988}" type="presParOf" srcId="{5E4CB445-B199-46F8-8CA0-26A76D1B9029}" destId="{2C11487D-92D4-46C3-B6C4-1878726562D8}" srcOrd="1" destOrd="0" presId="urn:microsoft.com/office/officeart/2005/8/layout/hierarchy1"/>
    <dgm:cxn modelId="{A38EAD35-63CB-4D86-B8C3-9DB5513ADF1F}" type="presParOf" srcId="{01F345EF-D1A3-40DB-BD20-E433ACC0D0B7}" destId="{3B3D9F7B-95A2-400C-AF34-B554F2EB596F}" srcOrd="2" destOrd="0" presId="urn:microsoft.com/office/officeart/2005/8/layout/hierarchy1"/>
    <dgm:cxn modelId="{7444C25E-A067-4EEC-8444-9AE226BFDBE4}" type="presParOf" srcId="{01F345EF-D1A3-40DB-BD20-E433ACC0D0B7}" destId="{2FAEC9B8-B6B6-43D6-AFC5-C9A0C64BF765}" srcOrd="3" destOrd="0" presId="urn:microsoft.com/office/officeart/2005/8/layout/hierarchy1"/>
    <dgm:cxn modelId="{793F0F35-27F6-473D-B37C-0F7F416299B1}" type="presParOf" srcId="{2FAEC9B8-B6B6-43D6-AFC5-C9A0C64BF765}" destId="{271DD3C7-BDF6-4168-82C5-24A74EC13F8E}" srcOrd="0" destOrd="0" presId="urn:microsoft.com/office/officeart/2005/8/layout/hierarchy1"/>
    <dgm:cxn modelId="{5A98D3EF-08A7-4B93-9918-B2FED0EAB227}" type="presParOf" srcId="{271DD3C7-BDF6-4168-82C5-24A74EC13F8E}" destId="{5EFF0F14-5579-4F74-911E-5673E35E0DA5}" srcOrd="0" destOrd="0" presId="urn:microsoft.com/office/officeart/2005/8/layout/hierarchy1"/>
    <dgm:cxn modelId="{14925AD9-52F4-42D5-9423-258BC0E59781}" type="presParOf" srcId="{271DD3C7-BDF6-4168-82C5-24A74EC13F8E}" destId="{42600F2F-08A8-4623-AAED-143D05D06F3B}" srcOrd="1" destOrd="0" presId="urn:microsoft.com/office/officeart/2005/8/layout/hierarchy1"/>
    <dgm:cxn modelId="{5F6DCAC9-3B4D-4E56-8B42-89CF64E89A71}" type="presParOf" srcId="{2FAEC9B8-B6B6-43D6-AFC5-C9A0C64BF765}" destId="{A51A610B-EAA5-4DBA-AFA1-84C0902623F9}" srcOrd="1" destOrd="0" presId="urn:microsoft.com/office/officeart/2005/8/layout/hierarchy1"/>
    <dgm:cxn modelId="{E7A6D600-EA68-43CC-B38E-1931FD12552A}" type="presParOf" srcId="{A51A610B-EAA5-4DBA-AFA1-84C0902623F9}" destId="{CFB81A36-0844-4DBF-A02F-87E740994A7D}" srcOrd="0" destOrd="0" presId="urn:microsoft.com/office/officeart/2005/8/layout/hierarchy1"/>
    <dgm:cxn modelId="{8D64AC14-B26A-4010-BCC6-1B168979EC0C}" type="presParOf" srcId="{A51A610B-EAA5-4DBA-AFA1-84C0902623F9}" destId="{4608F395-9CE8-4CC8-8CB5-212687C5BFD3}" srcOrd="1" destOrd="0" presId="urn:microsoft.com/office/officeart/2005/8/layout/hierarchy1"/>
    <dgm:cxn modelId="{EE32CA33-420F-4F88-81B0-7A0842F3E916}" type="presParOf" srcId="{4608F395-9CE8-4CC8-8CB5-212687C5BFD3}" destId="{E113CEE2-FAB8-491B-BFAE-8E04E3ED3E96}" srcOrd="0" destOrd="0" presId="urn:microsoft.com/office/officeart/2005/8/layout/hierarchy1"/>
    <dgm:cxn modelId="{65285259-3D9A-4F83-A52B-0A64AF94B37E}" type="presParOf" srcId="{E113CEE2-FAB8-491B-BFAE-8E04E3ED3E96}" destId="{E484C5BF-8C78-47B8-8A8B-523D2F57A7A3}" srcOrd="0" destOrd="0" presId="urn:microsoft.com/office/officeart/2005/8/layout/hierarchy1"/>
    <dgm:cxn modelId="{23B0006B-50D7-452B-BEDE-0E362A799288}" type="presParOf" srcId="{E113CEE2-FAB8-491B-BFAE-8E04E3ED3E96}" destId="{F3F8746A-578B-4ADD-93FB-AE0EE68F5225}" srcOrd="1" destOrd="0" presId="urn:microsoft.com/office/officeart/2005/8/layout/hierarchy1"/>
    <dgm:cxn modelId="{7B08532C-5DC1-4A18-B893-B5511CC5A996}" type="presParOf" srcId="{4608F395-9CE8-4CC8-8CB5-212687C5BFD3}" destId="{584BE9F2-70FF-430A-9E1B-395A98742891}" srcOrd="1" destOrd="0" presId="urn:microsoft.com/office/officeart/2005/8/layout/hierarchy1"/>
    <dgm:cxn modelId="{6A0C9D4D-2C21-44E9-AA15-D922627857BD}" type="presParOf" srcId="{584BE9F2-70FF-430A-9E1B-395A98742891}" destId="{E79AB52D-0BE3-4A6D-A69C-F534AA74F323}" srcOrd="0" destOrd="0" presId="urn:microsoft.com/office/officeart/2005/8/layout/hierarchy1"/>
    <dgm:cxn modelId="{C4256DFA-3128-4128-8DD9-02444A0F3215}" type="presParOf" srcId="{584BE9F2-70FF-430A-9E1B-395A98742891}" destId="{BB1BA116-4623-493F-85BA-9F38C42FEC57}" srcOrd="1" destOrd="0" presId="urn:microsoft.com/office/officeart/2005/8/layout/hierarchy1"/>
    <dgm:cxn modelId="{D493C6DD-0F10-4273-89BF-B21B9B46FBFD}" type="presParOf" srcId="{BB1BA116-4623-493F-85BA-9F38C42FEC57}" destId="{BA2D515A-079D-4922-B952-B3666C823252}" srcOrd="0" destOrd="0" presId="urn:microsoft.com/office/officeart/2005/8/layout/hierarchy1"/>
    <dgm:cxn modelId="{AC4F2602-194C-4882-8D3B-EB61D23BD9C4}" type="presParOf" srcId="{BA2D515A-079D-4922-B952-B3666C823252}" destId="{0423DFD8-9D99-4702-926E-7E467C62E406}" srcOrd="0" destOrd="0" presId="urn:microsoft.com/office/officeart/2005/8/layout/hierarchy1"/>
    <dgm:cxn modelId="{6425EF7D-F46D-4258-B9D2-C9C41BF6EF22}" type="presParOf" srcId="{BA2D515A-079D-4922-B952-B3666C823252}" destId="{DB98B476-8C46-4CEE-8A54-DA2760550010}" srcOrd="1" destOrd="0" presId="urn:microsoft.com/office/officeart/2005/8/layout/hierarchy1"/>
    <dgm:cxn modelId="{91DC79B3-ED8A-468C-AF3A-CD46BEA8C832}" type="presParOf" srcId="{BB1BA116-4623-493F-85BA-9F38C42FEC57}" destId="{CDB9208C-12A8-4302-9163-B9112BE45A80}" srcOrd="1" destOrd="0" presId="urn:microsoft.com/office/officeart/2005/8/layout/hierarchy1"/>
    <dgm:cxn modelId="{41068849-5548-407D-B56C-C23E03E0CED9}" type="presParOf" srcId="{A51A610B-EAA5-4DBA-AFA1-84C0902623F9}" destId="{C2016731-1D2A-4C30-94D1-5D6D66BCEEE5}" srcOrd="2" destOrd="0" presId="urn:microsoft.com/office/officeart/2005/8/layout/hierarchy1"/>
    <dgm:cxn modelId="{146D01BE-15AC-4D8C-9CDA-AE4FC72F1F3A}" type="presParOf" srcId="{A51A610B-EAA5-4DBA-AFA1-84C0902623F9}" destId="{90BDF681-0570-4D41-A236-46CB26C8CC80}" srcOrd="3" destOrd="0" presId="urn:microsoft.com/office/officeart/2005/8/layout/hierarchy1"/>
    <dgm:cxn modelId="{0ED0CBCD-ED30-49EC-A38C-040C9F15008E}" type="presParOf" srcId="{90BDF681-0570-4D41-A236-46CB26C8CC80}" destId="{FE77451B-CA64-46DF-A691-160ECFAB1CE9}" srcOrd="0" destOrd="0" presId="urn:microsoft.com/office/officeart/2005/8/layout/hierarchy1"/>
    <dgm:cxn modelId="{8015EF3E-B8DD-42B1-B85F-17F9598C1DF0}" type="presParOf" srcId="{FE77451B-CA64-46DF-A691-160ECFAB1CE9}" destId="{6E428FA2-1A57-48B3-A7F7-C4A38A054CEE}" srcOrd="0" destOrd="0" presId="urn:microsoft.com/office/officeart/2005/8/layout/hierarchy1"/>
    <dgm:cxn modelId="{C7561710-BFB9-4D85-87BA-520D1501B31A}" type="presParOf" srcId="{FE77451B-CA64-46DF-A691-160ECFAB1CE9}" destId="{3FB9230E-2171-471E-8C1A-5925D2BB21B2}" srcOrd="1" destOrd="0" presId="urn:microsoft.com/office/officeart/2005/8/layout/hierarchy1"/>
    <dgm:cxn modelId="{9E19F3B2-1CD2-448F-A5BE-056D47A48B79}" type="presParOf" srcId="{90BDF681-0570-4D41-A236-46CB26C8CC80}" destId="{477012DB-E1E1-4873-A026-3A219C26773A}" srcOrd="1" destOrd="0" presId="urn:microsoft.com/office/officeart/2005/8/layout/hierarchy1"/>
    <dgm:cxn modelId="{82360214-3228-44F6-A7BC-0D7BE7C5C29A}" type="presParOf" srcId="{477012DB-E1E1-4873-A026-3A219C26773A}" destId="{7F289AA9-CF40-416A-BD9D-61A01A9E6539}" srcOrd="0" destOrd="0" presId="urn:microsoft.com/office/officeart/2005/8/layout/hierarchy1"/>
    <dgm:cxn modelId="{6E81847E-86DA-47F5-A74A-1C65A3BD78A8}" type="presParOf" srcId="{477012DB-E1E1-4873-A026-3A219C26773A}" destId="{78F28389-9905-4CC9-9589-5F2CECC8E2CB}" srcOrd="1" destOrd="0" presId="urn:microsoft.com/office/officeart/2005/8/layout/hierarchy1"/>
    <dgm:cxn modelId="{09865DC1-2CD8-430C-BA41-8BB1140EB18C}" type="presParOf" srcId="{78F28389-9905-4CC9-9589-5F2CECC8E2CB}" destId="{5C2B547F-1C63-493A-9199-43ACE8933FF4}" srcOrd="0" destOrd="0" presId="urn:microsoft.com/office/officeart/2005/8/layout/hierarchy1"/>
    <dgm:cxn modelId="{1C2F9DB6-D11A-4EF3-847C-A746EE7EA603}" type="presParOf" srcId="{5C2B547F-1C63-493A-9199-43ACE8933FF4}" destId="{B7EC9F1A-F470-4110-BB54-03282D829AA6}" srcOrd="0" destOrd="0" presId="urn:microsoft.com/office/officeart/2005/8/layout/hierarchy1"/>
    <dgm:cxn modelId="{AD738A04-C4F5-47D5-A95A-F092131152F0}" type="presParOf" srcId="{5C2B547F-1C63-493A-9199-43ACE8933FF4}" destId="{0CC0C252-10E2-4790-8A66-C384EDD6C661}" srcOrd="1" destOrd="0" presId="urn:microsoft.com/office/officeart/2005/8/layout/hierarchy1"/>
    <dgm:cxn modelId="{7396164B-9B61-482F-8A77-1F8FCE3CA2CA}" type="presParOf" srcId="{78F28389-9905-4CC9-9589-5F2CECC8E2CB}" destId="{17CD9B38-306A-488B-BA67-95F36D21368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A571F3A3-9AEC-491F-93C8-85CD8B01CFB9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9080CE8-9B2F-4878-8C57-CAD6AB7832A3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মোট মূলধন ব্যয়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08CD1EB0-CBFE-4A6F-883F-60DB680583AD}" type="parTrans" cxnId="{93AD5E4D-774F-43F4-9EBC-7D0AE11C570B}">
      <dgm:prSet/>
      <dgm:spPr/>
      <dgm:t>
        <a:bodyPr/>
        <a:lstStyle/>
        <a:p>
          <a:endParaRPr lang="en-US"/>
        </a:p>
      </dgm:t>
    </dgm:pt>
    <dgm:pt modelId="{712BED36-ADBD-4161-852F-4ECADEAAC023}" type="sibTrans" cxnId="{93AD5E4D-774F-43F4-9EBC-7D0AE11C570B}">
      <dgm:prSet/>
      <dgm:spPr/>
      <dgm:t>
        <a:bodyPr/>
        <a:lstStyle/>
        <a:p>
          <a:endParaRPr lang="en-US"/>
        </a:p>
      </dgm:t>
    </dgm:pt>
    <dgm:pt modelId="{C11973AC-EF64-42F6-8ADD-51B74AB19699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গড় ব্যয়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8630EE3-695C-4C97-BE58-BB042B894EA1}" type="parTrans" cxnId="{7ADE42B7-C5EB-4A36-8C72-C449BCC05F32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85FE2F8-5B36-4037-9C50-475036456E45}" type="sibTrans" cxnId="{7ADE42B7-C5EB-4A36-8C72-C449BCC05F32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EA86869B-5FFB-4262-8B0A-FEAA5BE794A9}">
          <dgm:prSet phldrT="[Text]" custT="1"/>
          <dgm:spPr/>
          <dgm:t>
            <a:bodyPr/>
            <a:lstStyle/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𝑲𝒐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𝑲𝒆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𝑲𝒓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𝑲𝒑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𝑲𝒅</m:t>
                        </m:r>
                      </m:num>
                      <m:den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m:oMathPara>
              </a14:m>
              <a:endParaRPr lang="en-US" sz="24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dgm:t>
        </dgm:pt>
      </mc:Choice>
      <mc:Fallback xmlns="">
        <dgm:pt modelId="{EA86869B-5FFB-4262-8B0A-FEAA5BE794A9}">
          <dgm:prSet phldrT="[Text]" custT="1"/>
          <dgm:spPr/>
          <dgm:t>
            <a:bodyPr/>
            <a:lstStyle/>
            <a:p>
              <a:pPr/>
              <a:r>
                <a:rPr lang="en-US" sz="2400" b="1" i="0">
                  <a:latin typeface="Cambria Math" panose="02040503050406030204" pitchFamily="18" charset="0"/>
                </a:rPr>
                <a:t>𝑲𝒐=(𝑲𝒆+𝑲𝒓+𝑲𝒑+𝑲𝒅)/𝟒</a:t>
              </a:r>
              <a:endParaRPr lang="en-US" sz="24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dgm:t>
        </dgm:pt>
      </mc:Fallback>
    </mc:AlternateContent>
    <dgm:pt modelId="{C673B795-E512-4D6F-9DC2-48F3B8AFD42F}" type="parTrans" cxnId="{1B8FA947-1890-4BAB-8127-C16006E7492A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AD6A374-8E09-46C9-8A40-3D466663BA90}" type="sibTrans" cxnId="{1B8FA947-1890-4BAB-8127-C16006E7492A}">
      <dgm:prSet/>
      <dgm:spPr/>
      <dgm:t>
        <a:bodyPr/>
        <a:lstStyle/>
        <a:p>
          <a:endParaRPr lang="en-US"/>
        </a:p>
      </dgm:t>
    </dgm:pt>
    <dgm:pt modelId="{591771D9-E642-4271-8080-E821A62B954E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ভারযুক্ত গড় ব্যয়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971F7E56-4B73-4FAD-A879-ACAFF620C937}" type="parTrans" cxnId="{133B0DAD-2EA5-4030-90E9-C879997E5DCC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91DA05D-0F40-45E1-886E-966183A8D376}" type="sibTrans" cxnId="{133B0DAD-2EA5-4030-90E9-C879997E5DCC}">
      <dgm:prSet/>
      <dgm:spPr/>
      <dgm:t>
        <a:bodyPr/>
        <a:lstStyle/>
        <a:p>
          <a:endParaRPr lang="en-US"/>
        </a:p>
      </dgm:t>
    </dgm:pt>
    <dgm:pt modelId="{728C99F2-5818-443D-9BDE-154FCD33E183}">
      <dgm:prSet custT="1"/>
      <dgm:spPr/>
      <dgm:t>
        <a:bodyPr/>
        <a:lstStyle/>
        <a:p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Ko</a:t>
          </a:r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=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WeKe+WrkR+WpKp+WdKd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A9DB2469-8224-45DE-97FE-5E8EA5B2D2DA}" type="parTrans" cxnId="{C1C267F5-4DB4-4E00-8E99-9C90FBD49AE0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4F48038-6A12-4D74-B6C3-521632C42DAA}" type="sibTrans" cxnId="{C1C267F5-4DB4-4E00-8E99-9C90FBD49AE0}">
      <dgm:prSet/>
      <dgm:spPr/>
      <dgm:t>
        <a:bodyPr/>
        <a:lstStyle/>
        <a:p>
          <a:endParaRPr lang="en-US"/>
        </a:p>
      </dgm:t>
    </dgm:pt>
    <dgm:pt modelId="{A7BFE07F-0DFA-46DF-822B-7A859F15CBB1}" type="pres">
      <dgm:prSet presAssocID="{A571F3A3-9AEC-491F-93C8-85CD8B01CFB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1DDF2676-974F-42CD-82A7-E63599F18BF1}" type="pres">
      <dgm:prSet presAssocID="{79080CE8-9B2F-4878-8C57-CAD6AB7832A3}" presName="hierRoot1" presStyleCnt="0"/>
      <dgm:spPr/>
    </dgm:pt>
    <dgm:pt modelId="{6D2DE97F-5884-4119-AD86-7AAFB5FA2CC0}" type="pres">
      <dgm:prSet presAssocID="{79080CE8-9B2F-4878-8C57-CAD6AB7832A3}" presName="composite" presStyleCnt="0"/>
      <dgm:spPr/>
    </dgm:pt>
    <dgm:pt modelId="{71D90FBC-8D5E-4F8E-B0CE-7A17C5D11CE6}" type="pres">
      <dgm:prSet presAssocID="{79080CE8-9B2F-4878-8C57-CAD6AB7832A3}" presName="background" presStyleLbl="node0" presStyleIdx="0" presStyleCnt="1"/>
      <dgm:spPr/>
    </dgm:pt>
    <dgm:pt modelId="{AABD9B39-4CD7-4685-AC90-233BE9108F40}" type="pres">
      <dgm:prSet presAssocID="{79080CE8-9B2F-4878-8C57-CAD6AB7832A3}" presName="text" presStyleLbl="fgAcc0" presStyleIdx="0" presStyleCnt="1" custScaleX="125307" custLinFactNeighborX="5878" custLinFactNeighborY="514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B7253DB-1AED-4800-AA18-708F00DE3720}" type="pres">
      <dgm:prSet presAssocID="{79080CE8-9B2F-4878-8C57-CAD6AB7832A3}" presName="hierChild2" presStyleCnt="0"/>
      <dgm:spPr/>
    </dgm:pt>
    <dgm:pt modelId="{890A39A3-6AC1-40B4-9BF7-2A031BF6BAEB}" type="pres">
      <dgm:prSet presAssocID="{28630EE3-695C-4C97-BE58-BB042B894EA1}" presName="Name10" presStyleLbl="parChTrans1D2" presStyleIdx="0" presStyleCnt="2"/>
      <dgm:spPr/>
      <dgm:t>
        <a:bodyPr/>
        <a:lstStyle/>
        <a:p>
          <a:endParaRPr lang="en-US"/>
        </a:p>
      </dgm:t>
    </dgm:pt>
    <dgm:pt modelId="{34E2424B-851F-4FFE-92F1-55C02CA4691E}" type="pres">
      <dgm:prSet presAssocID="{C11973AC-EF64-42F6-8ADD-51B74AB19699}" presName="hierRoot2" presStyleCnt="0"/>
      <dgm:spPr/>
    </dgm:pt>
    <dgm:pt modelId="{D559FA8C-2B5D-4920-97B2-D42284D5C599}" type="pres">
      <dgm:prSet presAssocID="{C11973AC-EF64-42F6-8ADD-51B74AB19699}" presName="composite2" presStyleCnt="0"/>
      <dgm:spPr/>
    </dgm:pt>
    <dgm:pt modelId="{E6F74C1B-89AC-4CBF-B804-B8636CB5078A}" type="pres">
      <dgm:prSet presAssocID="{C11973AC-EF64-42F6-8ADD-51B74AB19699}" presName="background2" presStyleLbl="node2" presStyleIdx="0" presStyleCnt="2"/>
      <dgm:spPr/>
    </dgm:pt>
    <dgm:pt modelId="{CB8EC8E7-317A-4475-8F1B-42FD75DDE26F}" type="pres">
      <dgm:prSet presAssocID="{C11973AC-EF64-42F6-8ADD-51B74AB19699}" presName="text2" presStyleLbl="fgAcc2" presStyleIdx="0" presStyleCnt="2" custScaleX="124176" custLinFactNeighborX="3285" custLinFactNeighborY="-209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4330A5D-6B91-45B5-8588-F3AC5239113A}" type="pres">
      <dgm:prSet presAssocID="{C11973AC-EF64-42F6-8ADD-51B74AB19699}" presName="hierChild3" presStyleCnt="0"/>
      <dgm:spPr/>
    </dgm:pt>
    <dgm:pt modelId="{1FA2C96C-45A8-484E-805C-92449ED9990F}" type="pres">
      <dgm:prSet presAssocID="{C673B795-E512-4D6F-9DC2-48F3B8AFD42F}" presName="Name17" presStyleLbl="parChTrans1D3" presStyleIdx="0" presStyleCnt="2"/>
      <dgm:spPr/>
      <dgm:t>
        <a:bodyPr/>
        <a:lstStyle/>
        <a:p>
          <a:endParaRPr lang="en-US"/>
        </a:p>
      </dgm:t>
    </dgm:pt>
    <dgm:pt modelId="{442B1B4B-CF3C-4713-B419-3CDF49416CA7}" type="pres">
      <dgm:prSet presAssocID="{EA86869B-5FFB-4262-8B0A-FEAA5BE794A9}" presName="hierRoot3" presStyleCnt="0"/>
      <dgm:spPr/>
    </dgm:pt>
    <dgm:pt modelId="{6F610AE1-E958-4F44-961F-3F24A813D654}" type="pres">
      <dgm:prSet presAssocID="{EA86869B-5FFB-4262-8B0A-FEAA5BE794A9}" presName="composite3" presStyleCnt="0"/>
      <dgm:spPr/>
    </dgm:pt>
    <dgm:pt modelId="{02872738-F277-474D-9490-8822575580B0}" type="pres">
      <dgm:prSet presAssocID="{EA86869B-5FFB-4262-8B0A-FEAA5BE794A9}" presName="background3" presStyleLbl="node3" presStyleIdx="0" presStyleCnt="2"/>
      <dgm:spPr/>
    </dgm:pt>
    <dgm:pt modelId="{7C400BF9-C91F-4436-BB68-7F32FEEEC86C}" type="pres">
      <dgm:prSet presAssocID="{EA86869B-5FFB-4262-8B0A-FEAA5BE794A9}" presName="text3" presStyleLbl="fgAcc3" presStyleIdx="0" presStyleCnt="2" custScaleX="24118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30197A5-3A43-4A7F-9D5F-6392F1A043D0}" type="pres">
      <dgm:prSet presAssocID="{EA86869B-5FFB-4262-8B0A-FEAA5BE794A9}" presName="hierChild4" presStyleCnt="0"/>
      <dgm:spPr/>
    </dgm:pt>
    <dgm:pt modelId="{5E4EC6FF-8891-457F-B841-87DC07EFCD04}" type="pres">
      <dgm:prSet presAssocID="{971F7E56-4B73-4FAD-A879-ACAFF620C937}" presName="Name10" presStyleLbl="parChTrans1D2" presStyleIdx="1" presStyleCnt="2"/>
      <dgm:spPr/>
      <dgm:t>
        <a:bodyPr/>
        <a:lstStyle/>
        <a:p>
          <a:endParaRPr lang="en-US"/>
        </a:p>
      </dgm:t>
    </dgm:pt>
    <dgm:pt modelId="{2DBB69EB-ABD2-4C64-B7F7-0CE2F50DC912}" type="pres">
      <dgm:prSet presAssocID="{591771D9-E642-4271-8080-E821A62B954E}" presName="hierRoot2" presStyleCnt="0"/>
      <dgm:spPr/>
    </dgm:pt>
    <dgm:pt modelId="{8EED98CA-4036-41C0-8419-E9926217EDD5}" type="pres">
      <dgm:prSet presAssocID="{591771D9-E642-4271-8080-E821A62B954E}" presName="composite2" presStyleCnt="0"/>
      <dgm:spPr/>
    </dgm:pt>
    <dgm:pt modelId="{D645D7AC-B9DE-4E4B-ADAF-ED6AA97ACEAA}" type="pres">
      <dgm:prSet presAssocID="{591771D9-E642-4271-8080-E821A62B954E}" presName="background2" presStyleLbl="node2" presStyleIdx="1" presStyleCnt="2"/>
      <dgm:spPr/>
    </dgm:pt>
    <dgm:pt modelId="{B95F9786-F27F-4DE5-A563-FB314EC85E99}" type="pres">
      <dgm:prSet presAssocID="{591771D9-E642-4271-8080-E821A62B954E}" presName="text2" presStyleLbl="fgAcc2" presStyleIdx="1" presStyleCnt="2" custScaleX="12060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E752E4C-406B-4D61-98A6-84494DB8AF5B}" type="pres">
      <dgm:prSet presAssocID="{591771D9-E642-4271-8080-E821A62B954E}" presName="hierChild3" presStyleCnt="0"/>
      <dgm:spPr/>
    </dgm:pt>
    <dgm:pt modelId="{F9B9A6CF-C1E8-473F-810D-15B9ACC5A981}" type="pres">
      <dgm:prSet presAssocID="{A9DB2469-8224-45DE-97FE-5E8EA5B2D2DA}" presName="Name17" presStyleLbl="parChTrans1D3" presStyleIdx="1" presStyleCnt="2"/>
      <dgm:spPr/>
      <dgm:t>
        <a:bodyPr/>
        <a:lstStyle/>
        <a:p>
          <a:endParaRPr lang="en-US"/>
        </a:p>
      </dgm:t>
    </dgm:pt>
    <dgm:pt modelId="{7D1B24AE-FA88-4158-B4C6-7BE4BCC7FE02}" type="pres">
      <dgm:prSet presAssocID="{728C99F2-5818-443D-9BDE-154FCD33E183}" presName="hierRoot3" presStyleCnt="0"/>
      <dgm:spPr/>
    </dgm:pt>
    <dgm:pt modelId="{7354197D-AC35-4256-8D09-A9CE433631DC}" type="pres">
      <dgm:prSet presAssocID="{728C99F2-5818-443D-9BDE-154FCD33E183}" presName="composite3" presStyleCnt="0"/>
      <dgm:spPr/>
    </dgm:pt>
    <dgm:pt modelId="{C2392697-0772-4DAF-A84E-37E1286ABD72}" type="pres">
      <dgm:prSet presAssocID="{728C99F2-5818-443D-9BDE-154FCD33E183}" presName="background3" presStyleLbl="node3" presStyleIdx="1" presStyleCnt="2"/>
      <dgm:spPr/>
    </dgm:pt>
    <dgm:pt modelId="{1B02F804-1610-4E1F-A5B2-F13B497AFB05}" type="pres">
      <dgm:prSet presAssocID="{728C99F2-5818-443D-9BDE-154FCD33E183}" presName="text3" presStyleLbl="fgAcc3" presStyleIdx="1" presStyleCnt="2" custScaleX="2509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7D072C4-B173-47FA-B9E6-BD0AE0CEEF9C}" type="pres">
      <dgm:prSet presAssocID="{728C99F2-5818-443D-9BDE-154FCD33E183}" presName="hierChild4" presStyleCnt="0"/>
      <dgm:spPr/>
    </dgm:pt>
  </dgm:ptLst>
  <dgm:cxnLst>
    <dgm:cxn modelId="{C1C267F5-4DB4-4E00-8E99-9C90FBD49AE0}" srcId="{591771D9-E642-4271-8080-E821A62B954E}" destId="{728C99F2-5818-443D-9BDE-154FCD33E183}" srcOrd="0" destOrd="0" parTransId="{A9DB2469-8224-45DE-97FE-5E8EA5B2D2DA}" sibTransId="{24F48038-6A12-4D74-B6C3-521632C42DAA}"/>
    <dgm:cxn modelId="{1B8FA947-1890-4BAB-8127-C16006E7492A}" srcId="{C11973AC-EF64-42F6-8ADD-51B74AB19699}" destId="{EA86869B-5FFB-4262-8B0A-FEAA5BE794A9}" srcOrd="0" destOrd="0" parTransId="{C673B795-E512-4D6F-9DC2-48F3B8AFD42F}" sibTransId="{1AD6A374-8E09-46C9-8A40-3D466663BA90}"/>
    <dgm:cxn modelId="{2BBFDE9D-7651-4115-B0CD-6718C5FCCBB2}" type="presOf" srcId="{971F7E56-4B73-4FAD-A879-ACAFF620C937}" destId="{5E4EC6FF-8891-457F-B841-87DC07EFCD04}" srcOrd="0" destOrd="0" presId="urn:microsoft.com/office/officeart/2005/8/layout/hierarchy1"/>
    <dgm:cxn modelId="{7ADE42B7-C5EB-4A36-8C72-C449BCC05F32}" srcId="{79080CE8-9B2F-4878-8C57-CAD6AB7832A3}" destId="{C11973AC-EF64-42F6-8ADD-51B74AB19699}" srcOrd="0" destOrd="0" parTransId="{28630EE3-695C-4C97-BE58-BB042B894EA1}" sibTransId="{B85FE2F8-5B36-4037-9C50-475036456E45}"/>
    <dgm:cxn modelId="{5CEFF844-B4AD-4621-AAB6-E5D219CE36D3}" type="presOf" srcId="{EA86869B-5FFB-4262-8B0A-FEAA5BE794A9}" destId="{7C400BF9-C91F-4436-BB68-7F32FEEEC86C}" srcOrd="0" destOrd="0" presId="urn:microsoft.com/office/officeart/2005/8/layout/hierarchy1"/>
    <dgm:cxn modelId="{93AD5E4D-774F-43F4-9EBC-7D0AE11C570B}" srcId="{A571F3A3-9AEC-491F-93C8-85CD8B01CFB9}" destId="{79080CE8-9B2F-4878-8C57-CAD6AB7832A3}" srcOrd="0" destOrd="0" parTransId="{08CD1EB0-CBFE-4A6F-883F-60DB680583AD}" sibTransId="{712BED36-ADBD-4161-852F-4ECADEAAC023}"/>
    <dgm:cxn modelId="{A62F437B-E797-4C4F-BD02-8237991BBB47}" type="presOf" srcId="{28630EE3-695C-4C97-BE58-BB042B894EA1}" destId="{890A39A3-6AC1-40B4-9BF7-2A031BF6BAEB}" srcOrd="0" destOrd="0" presId="urn:microsoft.com/office/officeart/2005/8/layout/hierarchy1"/>
    <dgm:cxn modelId="{9C16CD51-2028-4352-9549-96FCB445F954}" type="presOf" srcId="{C673B795-E512-4D6F-9DC2-48F3B8AFD42F}" destId="{1FA2C96C-45A8-484E-805C-92449ED9990F}" srcOrd="0" destOrd="0" presId="urn:microsoft.com/office/officeart/2005/8/layout/hierarchy1"/>
    <dgm:cxn modelId="{133B0DAD-2EA5-4030-90E9-C879997E5DCC}" srcId="{79080CE8-9B2F-4878-8C57-CAD6AB7832A3}" destId="{591771D9-E642-4271-8080-E821A62B954E}" srcOrd="1" destOrd="0" parTransId="{971F7E56-4B73-4FAD-A879-ACAFF620C937}" sibTransId="{B91DA05D-0F40-45E1-886E-966183A8D376}"/>
    <dgm:cxn modelId="{17BCEADB-A53E-439B-AC9D-E847CF905FC8}" type="presOf" srcId="{728C99F2-5818-443D-9BDE-154FCD33E183}" destId="{1B02F804-1610-4E1F-A5B2-F13B497AFB05}" srcOrd="0" destOrd="0" presId="urn:microsoft.com/office/officeart/2005/8/layout/hierarchy1"/>
    <dgm:cxn modelId="{AB766804-E0EE-4F76-ACFA-139A55A7CFEF}" type="presOf" srcId="{C11973AC-EF64-42F6-8ADD-51B74AB19699}" destId="{CB8EC8E7-317A-4475-8F1B-42FD75DDE26F}" srcOrd="0" destOrd="0" presId="urn:microsoft.com/office/officeart/2005/8/layout/hierarchy1"/>
    <dgm:cxn modelId="{088A3A82-FBC4-4C57-9482-5407F8A96896}" type="presOf" srcId="{591771D9-E642-4271-8080-E821A62B954E}" destId="{B95F9786-F27F-4DE5-A563-FB314EC85E99}" srcOrd="0" destOrd="0" presId="urn:microsoft.com/office/officeart/2005/8/layout/hierarchy1"/>
    <dgm:cxn modelId="{B47FC090-310A-4311-9D49-8F30A5510102}" type="presOf" srcId="{79080CE8-9B2F-4878-8C57-CAD6AB7832A3}" destId="{AABD9B39-4CD7-4685-AC90-233BE9108F40}" srcOrd="0" destOrd="0" presId="urn:microsoft.com/office/officeart/2005/8/layout/hierarchy1"/>
    <dgm:cxn modelId="{63A61276-B4D2-4F6E-AC50-2565D1D00CA6}" type="presOf" srcId="{A571F3A3-9AEC-491F-93C8-85CD8B01CFB9}" destId="{A7BFE07F-0DFA-46DF-822B-7A859F15CBB1}" srcOrd="0" destOrd="0" presId="urn:microsoft.com/office/officeart/2005/8/layout/hierarchy1"/>
    <dgm:cxn modelId="{F79038DB-5ED3-4E46-BDC0-9AA118EC1E44}" type="presOf" srcId="{A9DB2469-8224-45DE-97FE-5E8EA5B2D2DA}" destId="{F9B9A6CF-C1E8-473F-810D-15B9ACC5A981}" srcOrd="0" destOrd="0" presId="urn:microsoft.com/office/officeart/2005/8/layout/hierarchy1"/>
    <dgm:cxn modelId="{AB249E20-E2C2-425F-8728-64F86476548F}" type="presParOf" srcId="{A7BFE07F-0DFA-46DF-822B-7A859F15CBB1}" destId="{1DDF2676-974F-42CD-82A7-E63599F18BF1}" srcOrd="0" destOrd="0" presId="urn:microsoft.com/office/officeart/2005/8/layout/hierarchy1"/>
    <dgm:cxn modelId="{D7454E6B-7FAA-4FE3-A86E-BD0CAEE7D184}" type="presParOf" srcId="{1DDF2676-974F-42CD-82A7-E63599F18BF1}" destId="{6D2DE97F-5884-4119-AD86-7AAFB5FA2CC0}" srcOrd="0" destOrd="0" presId="urn:microsoft.com/office/officeart/2005/8/layout/hierarchy1"/>
    <dgm:cxn modelId="{0D75B450-0D11-45A5-A462-1029E2700857}" type="presParOf" srcId="{6D2DE97F-5884-4119-AD86-7AAFB5FA2CC0}" destId="{71D90FBC-8D5E-4F8E-B0CE-7A17C5D11CE6}" srcOrd="0" destOrd="0" presId="urn:microsoft.com/office/officeart/2005/8/layout/hierarchy1"/>
    <dgm:cxn modelId="{C8203603-5045-4CFF-AFC1-CF387F0AFC2A}" type="presParOf" srcId="{6D2DE97F-5884-4119-AD86-7AAFB5FA2CC0}" destId="{AABD9B39-4CD7-4685-AC90-233BE9108F40}" srcOrd="1" destOrd="0" presId="urn:microsoft.com/office/officeart/2005/8/layout/hierarchy1"/>
    <dgm:cxn modelId="{27FAF7E2-83D7-4849-A154-AD573F6EDE62}" type="presParOf" srcId="{1DDF2676-974F-42CD-82A7-E63599F18BF1}" destId="{5B7253DB-1AED-4800-AA18-708F00DE3720}" srcOrd="1" destOrd="0" presId="urn:microsoft.com/office/officeart/2005/8/layout/hierarchy1"/>
    <dgm:cxn modelId="{1C8798B9-53CE-40D9-A038-A74DE767CF88}" type="presParOf" srcId="{5B7253DB-1AED-4800-AA18-708F00DE3720}" destId="{890A39A3-6AC1-40B4-9BF7-2A031BF6BAEB}" srcOrd="0" destOrd="0" presId="urn:microsoft.com/office/officeart/2005/8/layout/hierarchy1"/>
    <dgm:cxn modelId="{7B63F446-6A44-46AF-A6FB-E69503690B59}" type="presParOf" srcId="{5B7253DB-1AED-4800-AA18-708F00DE3720}" destId="{34E2424B-851F-4FFE-92F1-55C02CA4691E}" srcOrd="1" destOrd="0" presId="urn:microsoft.com/office/officeart/2005/8/layout/hierarchy1"/>
    <dgm:cxn modelId="{5CD1B4C9-53FD-470E-AFD9-2DF41E57C3F0}" type="presParOf" srcId="{34E2424B-851F-4FFE-92F1-55C02CA4691E}" destId="{D559FA8C-2B5D-4920-97B2-D42284D5C599}" srcOrd="0" destOrd="0" presId="urn:microsoft.com/office/officeart/2005/8/layout/hierarchy1"/>
    <dgm:cxn modelId="{1DE5917E-85C9-4742-8EBD-72B72EE5DAEF}" type="presParOf" srcId="{D559FA8C-2B5D-4920-97B2-D42284D5C599}" destId="{E6F74C1B-89AC-4CBF-B804-B8636CB5078A}" srcOrd="0" destOrd="0" presId="urn:microsoft.com/office/officeart/2005/8/layout/hierarchy1"/>
    <dgm:cxn modelId="{C6B18F7D-96EC-484E-A054-EC8ABFD990D6}" type="presParOf" srcId="{D559FA8C-2B5D-4920-97B2-D42284D5C599}" destId="{CB8EC8E7-317A-4475-8F1B-42FD75DDE26F}" srcOrd="1" destOrd="0" presId="urn:microsoft.com/office/officeart/2005/8/layout/hierarchy1"/>
    <dgm:cxn modelId="{B6A9D7F7-0471-49A1-948E-E28765B0BFA3}" type="presParOf" srcId="{34E2424B-851F-4FFE-92F1-55C02CA4691E}" destId="{04330A5D-6B91-45B5-8588-F3AC5239113A}" srcOrd="1" destOrd="0" presId="urn:microsoft.com/office/officeart/2005/8/layout/hierarchy1"/>
    <dgm:cxn modelId="{9C4718EC-0E24-421F-9298-EE4BFAEE934C}" type="presParOf" srcId="{04330A5D-6B91-45B5-8588-F3AC5239113A}" destId="{1FA2C96C-45A8-484E-805C-92449ED9990F}" srcOrd="0" destOrd="0" presId="urn:microsoft.com/office/officeart/2005/8/layout/hierarchy1"/>
    <dgm:cxn modelId="{4861D19D-F3B0-4C93-9697-C40B9C9A8830}" type="presParOf" srcId="{04330A5D-6B91-45B5-8588-F3AC5239113A}" destId="{442B1B4B-CF3C-4713-B419-3CDF49416CA7}" srcOrd="1" destOrd="0" presId="urn:microsoft.com/office/officeart/2005/8/layout/hierarchy1"/>
    <dgm:cxn modelId="{56E51F8B-4A59-4354-A67F-8E3F2498929D}" type="presParOf" srcId="{442B1B4B-CF3C-4713-B419-3CDF49416CA7}" destId="{6F610AE1-E958-4F44-961F-3F24A813D654}" srcOrd="0" destOrd="0" presId="urn:microsoft.com/office/officeart/2005/8/layout/hierarchy1"/>
    <dgm:cxn modelId="{08BEC147-489E-4659-94DF-51AE06F22C02}" type="presParOf" srcId="{6F610AE1-E958-4F44-961F-3F24A813D654}" destId="{02872738-F277-474D-9490-8822575580B0}" srcOrd="0" destOrd="0" presId="urn:microsoft.com/office/officeart/2005/8/layout/hierarchy1"/>
    <dgm:cxn modelId="{17190D3B-94AF-4EA0-AF87-21F278810390}" type="presParOf" srcId="{6F610AE1-E958-4F44-961F-3F24A813D654}" destId="{7C400BF9-C91F-4436-BB68-7F32FEEEC86C}" srcOrd="1" destOrd="0" presId="urn:microsoft.com/office/officeart/2005/8/layout/hierarchy1"/>
    <dgm:cxn modelId="{D20595F6-61B9-4DE9-A096-823EF57E187E}" type="presParOf" srcId="{442B1B4B-CF3C-4713-B419-3CDF49416CA7}" destId="{C30197A5-3A43-4A7F-9D5F-6392F1A043D0}" srcOrd="1" destOrd="0" presId="urn:microsoft.com/office/officeart/2005/8/layout/hierarchy1"/>
    <dgm:cxn modelId="{6D78CE8A-C96E-4C8C-8D39-97B763545758}" type="presParOf" srcId="{5B7253DB-1AED-4800-AA18-708F00DE3720}" destId="{5E4EC6FF-8891-457F-B841-87DC07EFCD04}" srcOrd="2" destOrd="0" presId="urn:microsoft.com/office/officeart/2005/8/layout/hierarchy1"/>
    <dgm:cxn modelId="{8B656B78-304A-402E-A3FA-BF22CF718B4F}" type="presParOf" srcId="{5B7253DB-1AED-4800-AA18-708F00DE3720}" destId="{2DBB69EB-ABD2-4C64-B7F7-0CE2F50DC912}" srcOrd="3" destOrd="0" presId="urn:microsoft.com/office/officeart/2005/8/layout/hierarchy1"/>
    <dgm:cxn modelId="{28F0DBD4-4FFC-429B-9B01-DB042875B3B1}" type="presParOf" srcId="{2DBB69EB-ABD2-4C64-B7F7-0CE2F50DC912}" destId="{8EED98CA-4036-41C0-8419-E9926217EDD5}" srcOrd="0" destOrd="0" presId="urn:microsoft.com/office/officeart/2005/8/layout/hierarchy1"/>
    <dgm:cxn modelId="{2B20F583-5BCE-4E28-A518-9A238D678CE0}" type="presParOf" srcId="{8EED98CA-4036-41C0-8419-E9926217EDD5}" destId="{D645D7AC-B9DE-4E4B-ADAF-ED6AA97ACEAA}" srcOrd="0" destOrd="0" presId="urn:microsoft.com/office/officeart/2005/8/layout/hierarchy1"/>
    <dgm:cxn modelId="{018EFDE3-309F-4B40-A5E2-F45647FB1468}" type="presParOf" srcId="{8EED98CA-4036-41C0-8419-E9926217EDD5}" destId="{B95F9786-F27F-4DE5-A563-FB314EC85E99}" srcOrd="1" destOrd="0" presId="urn:microsoft.com/office/officeart/2005/8/layout/hierarchy1"/>
    <dgm:cxn modelId="{EB6A87C3-4776-4AEA-A555-49BE1E3C4DDB}" type="presParOf" srcId="{2DBB69EB-ABD2-4C64-B7F7-0CE2F50DC912}" destId="{CE752E4C-406B-4D61-98A6-84494DB8AF5B}" srcOrd="1" destOrd="0" presId="urn:microsoft.com/office/officeart/2005/8/layout/hierarchy1"/>
    <dgm:cxn modelId="{40324E43-C0AA-42DE-917E-1F91BDFA6F22}" type="presParOf" srcId="{CE752E4C-406B-4D61-98A6-84494DB8AF5B}" destId="{F9B9A6CF-C1E8-473F-810D-15B9ACC5A981}" srcOrd="0" destOrd="0" presId="urn:microsoft.com/office/officeart/2005/8/layout/hierarchy1"/>
    <dgm:cxn modelId="{67860766-5D7B-4540-9E60-8C8257B0411C}" type="presParOf" srcId="{CE752E4C-406B-4D61-98A6-84494DB8AF5B}" destId="{7D1B24AE-FA88-4158-B4C6-7BE4BCC7FE02}" srcOrd="1" destOrd="0" presId="urn:microsoft.com/office/officeart/2005/8/layout/hierarchy1"/>
    <dgm:cxn modelId="{610B30E2-2EB3-46DE-9BAA-48BF17D14642}" type="presParOf" srcId="{7D1B24AE-FA88-4158-B4C6-7BE4BCC7FE02}" destId="{7354197D-AC35-4256-8D09-A9CE433631DC}" srcOrd="0" destOrd="0" presId="urn:microsoft.com/office/officeart/2005/8/layout/hierarchy1"/>
    <dgm:cxn modelId="{EEAB64D6-2C50-44A8-A4C2-BDE56E6AAC7E}" type="presParOf" srcId="{7354197D-AC35-4256-8D09-A9CE433631DC}" destId="{C2392697-0772-4DAF-A84E-37E1286ABD72}" srcOrd="0" destOrd="0" presId="urn:microsoft.com/office/officeart/2005/8/layout/hierarchy1"/>
    <dgm:cxn modelId="{BA0C5686-B63D-4A9B-BDDB-EA690008DA3D}" type="presParOf" srcId="{7354197D-AC35-4256-8D09-A9CE433631DC}" destId="{1B02F804-1610-4E1F-A5B2-F13B497AFB05}" srcOrd="1" destOrd="0" presId="urn:microsoft.com/office/officeart/2005/8/layout/hierarchy1"/>
    <dgm:cxn modelId="{F9FE717B-E9FB-4C2A-B76A-26D69D133968}" type="presParOf" srcId="{7D1B24AE-FA88-4158-B4C6-7BE4BCC7FE02}" destId="{07D072C4-B173-47FA-B9E6-BD0AE0CEEF9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A571F3A3-9AEC-491F-93C8-85CD8B01CFB9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9080CE8-9B2F-4878-8C57-CAD6AB7832A3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মোট মূলধন ব্যয়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08CD1EB0-CBFE-4A6F-883F-60DB680583AD}" type="parTrans" cxnId="{93AD5E4D-774F-43F4-9EBC-7D0AE11C570B}">
      <dgm:prSet/>
      <dgm:spPr/>
      <dgm:t>
        <a:bodyPr/>
        <a:lstStyle/>
        <a:p>
          <a:endParaRPr lang="en-US"/>
        </a:p>
      </dgm:t>
    </dgm:pt>
    <dgm:pt modelId="{712BED36-ADBD-4161-852F-4ECADEAAC023}" type="sibTrans" cxnId="{93AD5E4D-774F-43F4-9EBC-7D0AE11C570B}">
      <dgm:prSet/>
      <dgm:spPr/>
      <dgm:t>
        <a:bodyPr/>
        <a:lstStyle/>
        <a:p>
          <a:endParaRPr lang="en-US"/>
        </a:p>
      </dgm:t>
    </dgm:pt>
    <dgm:pt modelId="{C11973AC-EF64-42F6-8ADD-51B74AB19699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গড় ব্যয়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8630EE3-695C-4C97-BE58-BB042B894EA1}" type="parTrans" cxnId="{7ADE42B7-C5EB-4A36-8C72-C449BCC05F32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85FE2F8-5B36-4037-9C50-475036456E45}" type="sibTrans" cxnId="{7ADE42B7-C5EB-4A36-8C72-C449BCC05F32}">
      <dgm:prSet/>
      <dgm:spPr/>
      <dgm:t>
        <a:bodyPr/>
        <a:lstStyle/>
        <a:p>
          <a:endParaRPr lang="en-US"/>
        </a:p>
      </dgm:t>
    </dgm:pt>
    <dgm:pt modelId="{EA86869B-5FFB-4262-8B0A-FEAA5BE794A9}">
      <dgm:prSet phldrT="[Text]"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C673B795-E512-4D6F-9DC2-48F3B8AFD42F}" type="parTrans" cxnId="{1B8FA947-1890-4BAB-8127-C16006E7492A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AD6A374-8E09-46C9-8A40-3D466663BA90}" type="sibTrans" cxnId="{1B8FA947-1890-4BAB-8127-C16006E7492A}">
      <dgm:prSet/>
      <dgm:spPr/>
      <dgm:t>
        <a:bodyPr/>
        <a:lstStyle/>
        <a:p>
          <a:endParaRPr lang="en-US"/>
        </a:p>
      </dgm:t>
    </dgm:pt>
    <dgm:pt modelId="{591771D9-E642-4271-8080-E821A62B954E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ভারযুক্ত গড় ব্যয়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971F7E56-4B73-4FAD-A879-ACAFF620C937}" type="parTrans" cxnId="{133B0DAD-2EA5-4030-90E9-C879997E5DCC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91DA05D-0F40-45E1-886E-966183A8D376}" type="sibTrans" cxnId="{133B0DAD-2EA5-4030-90E9-C879997E5DCC}">
      <dgm:prSet/>
      <dgm:spPr/>
      <dgm:t>
        <a:bodyPr/>
        <a:lstStyle/>
        <a:p>
          <a:endParaRPr lang="en-US"/>
        </a:p>
      </dgm:t>
    </dgm:pt>
    <dgm:pt modelId="{728C99F2-5818-443D-9BDE-154FCD33E183}">
      <dgm:prSet custT="1"/>
      <dgm:spPr/>
      <dgm:t>
        <a:bodyPr/>
        <a:lstStyle/>
        <a:p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Ko</a:t>
          </a:r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=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WeKe+WrkR+WpKp+WdKd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A9DB2469-8224-45DE-97FE-5E8EA5B2D2DA}" type="parTrans" cxnId="{C1C267F5-4DB4-4E00-8E99-9C90FBD49AE0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4F48038-6A12-4D74-B6C3-521632C42DAA}" type="sibTrans" cxnId="{C1C267F5-4DB4-4E00-8E99-9C90FBD49AE0}">
      <dgm:prSet/>
      <dgm:spPr/>
      <dgm:t>
        <a:bodyPr/>
        <a:lstStyle/>
        <a:p>
          <a:endParaRPr lang="en-US"/>
        </a:p>
      </dgm:t>
    </dgm:pt>
    <dgm:pt modelId="{A7BFE07F-0DFA-46DF-822B-7A859F15CBB1}" type="pres">
      <dgm:prSet presAssocID="{A571F3A3-9AEC-491F-93C8-85CD8B01CFB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DDF2676-974F-42CD-82A7-E63599F18BF1}" type="pres">
      <dgm:prSet presAssocID="{79080CE8-9B2F-4878-8C57-CAD6AB7832A3}" presName="hierRoot1" presStyleCnt="0"/>
      <dgm:spPr/>
    </dgm:pt>
    <dgm:pt modelId="{6D2DE97F-5884-4119-AD86-7AAFB5FA2CC0}" type="pres">
      <dgm:prSet presAssocID="{79080CE8-9B2F-4878-8C57-CAD6AB7832A3}" presName="composite" presStyleCnt="0"/>
      <dgm:spPr/>
    </dgm:pt>
    <dgm:pt modelId="{71D90FBC-8D5E-4F8E-B0CE-7A17C5D11CE6}" type="pres">
      <dgm:prSet presAssocID="{79080CE8-9B2F-4878-8C57-CAD6AB7832A3}" presName="background" presStyleLbl="node0" presStyleIdx="0" presStyleCnt="1"/>
      <dgm:spPr/>
    </dgm:pt>
    <dgm:pt modelId="{AABD9B39-4CD7-4685-AC90-233BE9108F40}" type="pres">
      <dgm:prSet presAssocID="{79080CE8-9B2F-4878-8C57-CAD6AB7832A3}" presName="text" presStyleLbl="fgAcc0" presStyleIdx="0" presStyleCnt="1" custScaleX="125307" custLinFactNeighborX="5878" custLinFactNeighborY="5143">
        <dgm:presLayoutVars>
          <dgm:chPref val="3"/>
        </dgm:presLayoutVars>
      </dgm:prSet>
      <dgm:spPr/>
    </dgm:pt>
    <dgm:pt modelId="{5B7253DB-1AED-4800-AA18-708F00DE3720}" type="pres">
      <dgm:prSet presAssocID="{79080CE8-9B2F-4878-8C57-CAD6AB7832A3}" presName="hierChild2" presStyleCnt="0"/>
      <dgm:spPr/>
    </dgm:pt>
    <dgm:pt modelId="{890A39A3-6AC1-40B4-9BF7-2A031BF6BAEB}" type="pres">
      <dgm:prSet presAssocID="{28630EE3-695C-4C97-BE58-BB042B894EA1}" presName="Name10" presStyleLbl="parChTrans1D2" presStyleIdx="0" presStyleCnt="2"/>
      <dgm:spPr/>
    </dgm:pt>
    <dgm:pt modelId="{34E2424B-851F-4FFE-92F1-55C02CA4691E}" type="pres">
      <dgm:prSet presAssocID="{C11973AC-EF64-42F6-8ADD-51B74AB19699}" presName="hierRoot2" presStyleCnt="0"/>
      <dgm:spPr/>
    </dgm:pt>
    <dgm:pt modelId="{D559FA8C-2B5D-4920-97B2-D42284D5C599}" type="pres">
      <dgm:prSet presAssocID="{C11973AC-EF64-42F6-8ADD-51B74AB19699}" presName="composite2" presStyleCnt="0"/>
      <dgm:spPr/>
    </dgm:pt>
    <dgm:pt modelId="{E6F74C1B-89AC-4CBF-B804-B8636CB5078A}" type="pres">
      <dgm:prSet presAssocID="{C11973AC-EF64-42F6-8ADD-51B74AB19699}" presName="background2" presStyleLbl="node2" presStyleIdx="0" presStyleCnt="2"/>
      <dgm:spPr/>
    </dgm:pt>
    <dgm:pt modelId="{CB8EC8E7-317A-4475-8F1B-42FD75DDE26F}" type="pres">
      <dgm:prSet presAssocID="{C11973AC-EF64-42F6-8ADD-51B74AB19699}" presName="text2" presStyleLbl="fgAcc2" presStyleIdx="0" presStyleCnt="2" custScaleX="124176" custLinFactNeighborX="3285" custLinFactNeighborY="-2090">
        <dgm:presLayoutVars>
          <dgm:chPref val="3"/>
        </dgm:presLayoutVars>
      </dgm:prSet>
      <dgm:spPr/>
    </dgm:pt>
    <dgm:pt modelId="{04330A5D-6B91-45B5-8588-F3AC5239113A}" type="pres">
      <dgm:prSet presAssocID="{C11973AC-EF64-42F6-8ADD-51B74AB19699}" presName="hierChild3" presStyleCnt="0"/>
      <dgm:spPr/>
    </dgm:pt>
    <dgm:pt modelId="{1FA2C96C-45A8-484E-805C-92449ED9990F}" type="pres">
      <dgm:prSet presAssocID="{C673B795-E512-4D6F-9DC2-48F3B8AFD42F}" presName="Name17" presStyleLbl="parChTrans1D3" presStyleIdx="0" presStyleCnt="2"/>
      <dgm:spPr/>
    </dgm:pt>
    <dgm:pt modelId="{442B1B4B-CF3C-4713-B419-3CDF49416CA7}" type="pres">
      <dgm:prSet presAssocID="{EA86869B-5FFB-4262-8B0A-FEAA5BE794A9}" presName="hierRoot3" presStyleCnt="0"/>
      <dgm:spPr/>
    </dgm:pt>
    <dgm:pt modelId="{6F610AE1-E958-4F44-961F-3F24A813D654}" type="pres">
      <dgm:prSet presAssocID="{EA86869B-5FFB-4262-8B0A-FEAA5BE794A9}" presName="composite3" presStyleCnt="0"/>
      <dgm:spPr/>
    </dgm:pt>
    <dgm:pt modelId="{02872738-F277-474D-9490-8822575580B0}" type="pres">
      <dgm:prSet presAssocID="{EA86869B-5FFB-4262-8B0A-FEAA5BE794A9}" presName="background3" presStyleLbl="node3" presStyleIdx="0" presStyleCnt="2"/>
      <dgm:spPr/>
    </dgm:pt>
    <dgm:pt modelId="{7C400BF9-C91F-4436-BB68-7F32FEEEC86C}" type="pres">
      <dgm:prSet presAssocID="{EA86869B-5FFB-4262-8B0A-FEAA5BE794A9}" presName="text3" presStyleLbl="fgAcc3" presStyleIdx="0" presStyleCnt="2" custScaleX="241180">
        <dgm:presLayoutVars>
          <dgm:chPref val="3"/>
        </dgm:presLayoutVars>
      </dgm:prSet>
      <dgm:spPr/>
    </dgm:pt>
    <dgm:pt modelId="{C30197A5-3A43-4A7F-9D5F-6392F1A043D0}" type="pres">
      <dgm:prSet presAssocID="{EA86869B-5FFB-4262-8B0A-FEAA5BE794A9}" presName="hierChild4" presStyleCnt="0"/>
      <dgm:spPr/>
    </dgm:pt>
    <dgm:pt modelId="{5E4EC6FF-8891-457F-B841-87DC07EFCD04}" type="pres">
      <dgm:prSet presAssocID="{971F7E56-4B73-4FAD-A879-ACAFF620C937}" presName="Name10" presStyleLbl="parChTrans1D2" presStyleIdx="1" presStyleCnt="2"/>
      <dgm:spPr/>
    </dgm:pt>
    <dgm:pt modelId="{2DBB69EB-ABD2-4C64-B7F7-0CE2F50DC912}" type="pres">
      <dgm:prSet presAssocID="{591771D9-E642-4271-8080-E821A62B954E}" presName="hierRoot2" presStyleCnt="0"/>
      <dgm:spPr/>
    </dgm:pt>
    <dgm:pt modelId="{8EED98CA-4036-41C0-8419-E9926217EDD5}" type="pres">
      <dgm:prSet presAssocID="{591771D9-E642-4271-8080-E821A62B954E}" presName="composite2" presStyleCnt="0"/>
      <dgm:spPr/>
    </dgm:pt>
    <dgm:pt modelId="{D645D7AC-B9DE-4E4B-ADAF-ED6AA97ACEAA}" type="pres">
      <dgm:prSet presAssocID="{591771D9-E642-4271-8080-E821A62B954E}" presName="background2" presStyleLbl="node2" presStyleIdx="1" presStyleCnt="2"/>
      <dgm:spPr/>
    </dgm:pt>
    <dgm:pt modelId="{B95F9786-F27F-4DE5-A563-FB314EC85E99}" type="pres">
      <dgm:prSet presAssocID="{591771D9-E642-4271-8080-E821A62B954E}" presName="text2" presStyleLbl="fgAcc2" presStyleIdx="1" presStyleCnt="2" custScaleX="120606">
        <dgm:presLayoutVars>
          <dgm:chPref val="3"/>
        </dgm:presLayoutVars>
      </dgm:prSet>
      <dgm:spPr/>
    </dgm:pt>
    <dgm:pt modelId="{CE752E4C-406B-4D61-98A6-84494DB8AF5B}" type="pres">
      <dgm:prSet presAssocID="{591771D9-E642-4271-8080-E821A62B954E}" presName="hierChild3" presStyleCnt="0"/>
      <dgm:spPr/>
    </dgm:pt>
    <dgm:pt modelId="{F9B9A6CF-C1E8-473F-810D-15B9ACC5A981}" type="pres">
      <dgm:prSet presAssocID="{A9DB2469-8224-45DE-97FE-5E8EA5B2D2DA}" presName="Name17" presStyleLbl="parChTrans1D3" presStyleIdx="1" presStyleCnt="2"/>
      <dgm:spPr/>
    </dgm:pt>
    <dgm:pt modelId="{7D1B24AE-FA88-4158-B4C6-7BE4BCC7FE02}" type="pres">
      <dgm:prSet presAssocID="{728C99F2-5818-443D-9BDE-154FCD33E183}" presName="hierRoot3" presStyleCnt="0"/>
      <dgm:spPr/>
    </dgm:pt>
    <dgm:pt modelId="{7354197D-AC35-4256-8D09-A9CE433631DC}" type="pres">
      <dgm:prSet presAssocID="{728C99F2-5818-443D-9BDE-154FCD33E183}" presName="composite3" presStyleCnt="0"/>
      <dgm:spPr/>
    </dgm:pt>
    <dgm:pt modelId="{C2392697-0772-4DAF-A84E-37E1286ABD72}" type="pres">
      <dgm:prSet presAssocID="{728C99F2-5818-443D-9BDE-154FCD33E183}" presName="background3" presStyleLbl="node3" presStyleIdx="1" presStyleCnt="2"/>
      <dgm:spPr/>
    </dgm:pt>
    <dgm:pt modelId="{1B02F804-1610-4E1F-A5B2-F13B497AFB05}" type="pres">
      <dgm:prSet presAssocID="{728C99F2-5818-443D-9BDE-154FCD33E183}" presName="text3" presStyleLbl="fgAcc3" presStyleIdx="1" presStyleCnt="2" custScaleX="250989">
        <dgm:presLayoutVars>
          <dgm:chPref val="3"/>
        </dgm:presLayoutVars>
      </dgm:prSet>
      <dgm:spPr/>
    </dgm:pt>
    <dgm:pt modelId="{07D072C4-B173-47FA-B9E6-BD0AE0CEEF9C}" type="pres">
      <dgm:prSet presAssocID="{728C99F2-5818-443D-9BDE-154FCD33E183}" presName="hierChild4" presStyleCnt="0"/>
      <dgm:spPr/>
    </dgm:pt>
  </dgm:ptLst>
  <dgm:cxnLst>
    <dgm:cxn modelId="{AB766804-E0EE-4F76-ACFA-139A55A7CFEF}" type="presOf" srcId="{C11973AC-EF64-42F6-8ADD-51B74AB19699}" destId="{CB8EC8E7-317A-4475-8F1B-42FD75DDE26F}" srcOrd="0" destOrd="0" presId="urn:microsoft.com/office/officeart/2005/8/layout/hierarchy1"/>
    <dgm:cxn modelId="{5CEFF844-B4AD-4621-AAB6-E5D219CE36D3}" type="presOf" srcId="{EA86869B-5FFB-4262-8B0A-FEAA5BE794A9}" destId="{7C400BF9-C91F-4436-BB68-7F32FEEEC86C}" srcOrd="0" destOrd="0" presId="urn:microsoft.com/office/officeart/2005/8/layout/hierarchy1"/>
    <dgm:cxn modelId="{1B8FA947-1890-4BAB-8127-C16006E7492A}" srcId="{C11973AC-EF64-42F6-8ADD-51B74AB19699}" destId="{EA86869B-5FFB-4262-8B0A-FEAA5BE794A9}" srcOrd="0" destOrd="0" parTransId="{C673B795-E512-4D6F-9DC2-48F3B8AFD42F}" sibTransId="{1AD6A374-8E09-46C9-8A40-3D466663BA90}"/>
    <dgm:cxn modelId="{93AD5E4D-774F-43F4-9EBC-7D0AE11C570B}" srcId="{A571F3A3-9AEC-491F-93C8-85CD8B01CFB9}" destId="{79080CE8-9B2F-4878-8C57-CAD6AB7832A3}" srcOrd="0" destOrd="0" parTransId="{08CD1EB0-CBFE-4A6F-883F-60DB680583AD}" sibTransId="{712BED36-ADBD-4161-852F-4ECADEAAC023}"/>
    <dgm:cxn modelId="{9C16CD51-2028-4352-9549-96FCB445F954}" type="presOf" srcId="{C673B795-E512-4D6F-9DC2-48F3B8AFD42F}" destId="{1FA2C96C-45A8-484E-805C-92449ED9990F}" srcOrd="0" destOrd="0" presId="urn:microsoft.com/office/officeart/2005/8/layout/hierarchy1"/>
    <dgm:cxn modelId="{63A61276-B4D2-4F6E-AC50-2565D1D00CA6}" type="presOf" srcId="{A571F3A3-9AEC-491F-93C8-85CD8B01CFB9}" destId="{A7BFE07F-0DFA-46DF-822B-7A859F15CBB1}" srcOrd="0" destOrd="0" presId="urn:microsoft.com/office/officeart/2005/8/layout/hierarchy1"/>
    <dgm:cxn modelId="{A62F437B-E797-4C4F-BD02-8237991BBB47}" type="presOf" srcId="{28630EE3-695C-4C97-BE58-BB042B894EA1}" destId="{890A39A3-6AC1-40B4-9BF7-2A031BF6BAEB}" srcOrd="0" destOrd="0" presId="urn:microsoft.com/office/officeart/2005/8/layout/hierarchy1"/>
    <dgm:cxn modelId="{088A3A82-FBC4-4C57-9482-5407F8A96896}" type="presOf" srcId="{591771D9-E642-4271-8080-E821A62B954E}" destId="{B95F9786-F27F-4DE5-A563-FB314EC85E99}" srcOrd="0" destOrd="0" presId="urn:microsoft.com/office/officeart/2005/8/layout/hierarchy1"/>
    <dgm:cxn modelId="{B47FC090-310A-4311-9D49-8F30A5510102}" type="presOf" srcId="{79080CE8-9B2F-4878-8C57-CAD6AB7832A3}" destId="{AABD9B39-4CD7-4685-AC90-233BE9108F40}" srcOrd="0" destOrd="0" presId="urn:microsoft.com/office/officeart/2005/8/layout/hierarchy1"/>
    <dgm:cxn modelId="{2BBFDE9D-7651-4115-B0CD-6718C5FCCBB2}" type="presOf" srcId="{971F7E56-4B73-4FAD-A879-ACAFF620C937}" destId="{5E4EC6FF-8891-457F-B841-87DC07EFCD04}" srcOrd="0" destOrd="0" presId="urn:microsoft.com/office/officeart/2005/8/layout/hierarchy1"/>
    <dgm:cxn modelId="{133B0DAD-2EA5-4030-90E9-C879997E5DCC}" srcId="{79080CE8-9B2F-4878-8C57-CAD6AB7832A3}" destId="{591771D9-E642-4271-8080-E821A62B954E}" srcOrd="1" destOrd="0" parTransId="{971F7E56-4B73-4FAD-A879-ACAFF620C937}" sibTransId="{B91DA05D-0F40-45E1-886E-966183A8D376}"/>
    <dgm:cxn modelId="{7ADE42B7-C5EB-4A36-8C72-C449BCC05F32}" srcId="{79080CE8-9B2F-4878-8C57-CAD6AB7832A3}" destId="{C11973AC-EF64-42F6-8ADD-51B74AB19699}" srcOrd="0" destOrd="0" parTransId="{28630EE3-695C-4C97-BE58-BB042B894EA1}" sibTransId="{B85FE2F8-5B36-4037-9C50-475036456E45}"/>
    <dgm:cxn modelId="{F79038DB-5ED3-4E46-BDC0-9AA118EC1E44}" type="presOf" srcId="{A9DB2469-8224-45DE-97FE-5E8EA5B2D2DA}" destId="{F9B9A6CF-C1E8-473F-810D-15B9ACC5A981}" srcOrd="0" destOrd="0" presId="urn:microsoft.com/office/officeart/2005/8/layout/hierarchy1"/>
    <dgm:cxn modelId="{17BCEADB-A53E-439B-AC9D-E847CF905FC8}" type="presOf" srcId="{728C99F2-5818-443D-9BDE-154FCD33E183}" destId="{1B02F804-1610-4E1F-A5B2-F13B497AFB05}" srcOrd="0" destOrd="0" presId="urn:microsoft.com/office/officeart/2005/8/layout/hierarchy1"/>
    <dgm:cxn modelId="{C1C267F5-4DB4-4E00-8E99-9C90FBD49AE0}" srcId="{591771D9-E642-4271-8080-E821A62B954E}" destId="{728C99F2-5818-443D-9BDE-154FCD33E183}" srcOrd="0" destOrd="0" parTransId="{A9DB2469-8224-45DE-97FE-5E8EA5B2D2DA}" sibTransId="{24F48038-6A12-4D74-B6C3-521632C42DAA}"/>
    <dgm:cxn modelId="{AB249E20-E2C2-425F-8728-64F86476548F}" type="presParOf" srcId="{A7BFE07F-0DFA-46DF-822B-7A859F15CBB1}" destId="{1DDF2676-974F-42CD-82A7-E63599F18BF1}" srcOrd="0" destOrd="0" presId="urn:microsoft.com/office/officeart/2005/8/layout/hierarchy1"/>
    <dgm:cxn modelId="{D7454E6B-7FAA-4FE3-A86E-BD0CAEE7D184}" type="presParOf" srcId="{1DDF2676-974F-42CD-82A7-E63599F18BF1}" destId="{6D2DE97F-5884-4119-AD86-7AAFB5FA2CC0}" srcOrd="0" destOrd="0" presId="urn:microsoft.com/office/officeart/2005/8/layout/hierarchy1"/>
    <dgm:cxn modelId="{0D75B450-0D11-45A5-A462-1029E2700857}" type="presParOf" srcId="{6D2DE97F-5884-4119-AD86-7AAFB5FA2CC0}" destId="{71D90FBC-8D5E-4F8E-B0CE-7A17C5D11CE6}" srcOrd="0" destOrd="0" presId="urn:microsoft.com/office/officeart/2005/8/layout/hierarchy1"/>
    <dgm:cxn modelId="{C8203603-5045-4CFF-AFC1-CF387F0AFC2A}" type="presParOf" srcId="{6D2DE97F-5884-4119-AD86-7AAFB5FA2CC0}" destId="{AABD9B39-4CD7-4685-AC90-233BE9108F40}" srcOrd="1" destOrd="0" presId="urn:microsoft.com/office/officeart/2005/8/layout/hierarchy1"/>
    <dgm:cxn modelId="{27FAF7E2-83D7-4849-A154-AD573F6EDE62}" type="presParOf" srcId="{1DDF2676-974F-42CD-82A7-E63599F18BF1}" destId="{5B7253DB-1AED-4800-AA18-708F00DE3720}" srcOrd="1" destOrd="0" presId="urn:microsoft.com/office/officeart/2005/8/layout/hierarchy1"/>
    <dgm:cxn modelId="{1C8798B9-53CE-40D9-A038-A74DE767CF88}" type="presParOf" srcId="{5B7253DB-1AED-4800-AA18-708F00DE3720}" destId="{890A39A3-6AC1-40B4-9BF7-2A031BF6BAEB}" srcOrd="0" destOrd="0" presId="urn:microsoft.com/office/officeart/2005/8/layout/hierarchy1"/>
    <dgm:cxn modelId="{7B63F446-6A44-46AF-A6FB-E69503690B59}" type="presParOf" srcId="{5B7253DB-1AED-4800-AA18-708F00DE3720}" destId="{34E2424B-851F-4FFE-92F1-55C02CA4691E}" srcOrd="1" destOrd="0" presId="urn:microsoft.com/office/officeart/2005/8/layout/hierarchy1"/>
    <dgm:cxn modelId="{5CD1B4C9-53FD-470E-AFD9-2DF41E57C3F0}" type="presParOf" srcId="{34E2424B-851F-4FFE-92F1-55C02CA4691E}" destId="{D559FA8C-2B5D-4920-97B2-D42284D5C599}" srcOrd="0" destOrd="0" presId="urn:microsoft.com/office/officeart/2005/8/layout/hierarchy1"/>
    <dgm:cxn modelId="{1DE5917E-85C9-4742-8EBD-72B72EE5DAEF}" type="presParOf" srcId="{D559FA8C-2B5D-4920-97B2-D42284D5C599}" destId="{E6F74C1B-89AC-4CBF-B804-B8636CB5078A}" srcOrd="0" destOrd="0" presId="urn:microsoft.com/office/officeart/2005/8/layout/hierarchy1"/>
    <dgm:cxn modelId="{C6B18F7D-96EC-484E-A054-EC8ABFD990D6}" type="presParOf" srcId="{D559FA8C-2B5D-4920-97B2-D42284D5C599}" destId="{CB8EC8E7-317A-4475-8F1B-42FD75DDE26F}" srcOrd="1" destOrd="0" presId="urn:microsoft.com/office/officeart/2005/8/layout/hierarchy1"/>
    <dgm:cxn modelId="{B6A9D7F7-0471-49A1-948E-E28765B0BFA3}" type="presParOf" srcId="{34E2424B-851F-4FFE-92F1-55C02CA4691E}" destId="{04330A5D-6B91-45B5-8588-F3AC5239113A}" srcOrd="1" destOrd="0" presId="urn:microsoft.com/office/officeart/2005/8/layout/hierarchy1"/>
    <dgm:cxn modelId="{9C4718EC-0E24-421F-9298-EE4BFAEE934C}" type="presParOf" srcId="{04330A5D-6B91-45B5-8588-F3AC5239113A}" destId="{1FA2C96C-45A8-484E-805C-92449ED9990F}" srcOrd="0" destOrd="0" presId="urn:microsoft.com/office/officeart/2005/8/layout/hierarchy1"/>
    <dgm:cxn modelId="{4861D19D-F3B0-4C93-9697-C40B9C9A8830}" type="presParOf" srcId="{04330A5D-6B91-45B5-8588-F3AC5239113A}" destId="{442B1B4B-CF3C-4713-B419-3CDF49416CA7}" srcOrd="1" destOrd="0" presId="urn:microsoft.com/office/officeart/2005/8/layout/hierarchy1"/>
    <dgm:cxn modelId="{56E51F8B-4A59-4354-A67F-8E3F2498929D}" type="presParOf" srcId="{442B1B4B-CF3C-4713-B419-3CDF49416CA7}" destId="{6F610AE1-E958-4F44-961F-3F24A813D654}" srcOrd="0" destOrd="0" presId="urn:microsoft.com/office/officeart/2005/8/layout/hierarchy1"/>
    <dgm:cxn modelId="{08BEC147-489E-4659-94DF-51AE06F22C02}" type="presParOf" srcId="{6F610AE1-E958-4F44-961F-3F24A813D654}" destId="{02872738-F277-474D-9490-8822575580B0}" srcOrd="0" destOrd="0" presId="urn:microsoft.com/office/officeart/2005/8/layout/hierarchy1"/>
    <dgm:cxn modelId="{17190D3B-94AF-4EA0-AF87-21F278810390}" type="presParOf" srcId="{6F610AE1-E958-4F44-961F-3F24A813D654}" destId="{7C400BF9-C91F-4436-BB68-7F32FEEEC86C}" srcOrd="1" destOrd="0" presId="urn:microsoft.com/office/officeart/2005/8/layout/hierarchy1"/>
    <dgm:cxn modelId="{D20595F6-61B9-4DE9-A096-823EF57E187E}" type="presParOf" srcId="{442B1B4B-CF3C-4713-B419-3CDF49416CA7}" destId="{C30197A5-3A43-4A7F-9D5F-6392F1A043D0}" srcOrd="1" destOrd="0" presId="urn:microsoft.com/office/officeart/2005/8/layout/hierarchy1"/>
    <dgm:cxn modelId="{6D78CE8A-C96E-4C8C-8D39-97B763545758}" type="presParOf" srcId="{5B7253DB-1AED-4800-AA18-708F00DE3720}" destId="{5E4EC6FF-8891-457F-B841-87DC07EFCD04}" srcOrd="2" destOrd="0" presId="urn:microsoft.com/office/officeart/2005/8/layout/hierarchy1"/>
    <dgm:cxn modelId="{8B656B78-304A-402E-A3FA-BF22CF718B4F}" type="presParOf" srcId="{5B7253DB-1AED-4800-AA18-708F00DE3720}" destId="{2DBB69EB-ABD2-4C64-B7F7-0CE2F50DC912}" srcOrd="3" destOrd="0" presId="urn:microsoft.com/office/officeart/2005/8/layout/hierarchy1"/>
    <dgm:cxn modelId="{28F0DBD4-4FFC-429B-9B01-DB042875B3B1}" type="presParOf" srcId="{2DBB69EB-ABD2-4C64-B7F7-0CE2F50DC912}" destId="{8EED98CA-4036-41C0-8419-E9926217EDD5}" srcOrd="0" destOrd="0" presId="urn:microsoft.com/office/officeart/2005/8/layout/hierarchy1"/>
    <dgm:cxn modelId="{2B20F583-5BCE-4E28-A518-9A238D678CE0}" type="presParOf" srcId="{8EED98CA-4036-41C0-8419-E9926217EDD5}" destId="{D645D7AC-B9DE-4E4B-ADAF-ED6AA97ACEAA}" srcOrd="0" destOrd="0" presId="urn:microsoft.com/office/officeart/2005/8/layout/hierarchy1"/>
    <dgm:cxn modelId="{018EFDE3-309F-4B40-A5E2-F45647FB1468}" type="presParOf" srcId="{8EED98CA-4036-41C0-8419-E9926217EDD5}" destId="{B95F9786-F27F-4DE5-A563-FB314EC85E99}" srcOrd="1" destOrd="0" presId="urn:microsoft.com/office/officeart/2005/8/layout/hierarchy1"/>
    <dgm:cxn modelId="{EB6A87C3-4776-4AEA-A555-49BE1E3C4DDB}" type="presParOf" srcId="{2DBB69EB-ABD2-4C64-B7F7-0CE2F50DC912}" destId="{CE752E4C-406B-4D61-98A6-84494DB8AF5B}" srcOrd="1" destOrd="0" presId="urn:microsoft.com/office/officeart/2005/8/layout/hierarchy1"/>
    <dgm:cxn modelId="{40324E43-C0AA-42DE-917E-1F91BDFA6F22}" type="presParOf" srcId="{CE752E4C-406B-4D61-98A6-84494DB8AF5B}" destId="{F9B9A6CF-C1E8-473F-810D-15B9ACC5A981}" srcOrd="0" destOrd="0" presId="urn:microsoft.com/office/officeart/2005/8/layout/hierarchy1"/>
    <dgm:cxn modelId="{67860766-5D7B-4540-9E60-8C8257B0411C}" type="presParOf" srcId="{CE752E4C-406B-4D61-98A6-84494DB8AF5B}" destId="{7D1B24AE-FA88-4158-B4C6-7BE4BCC7FE02}" srcOrd="1" destOrd="0" presId="urn:microsoft.com/office/officeart/2005/8/layout/hierarchy1"/>
    <dgm:cxn modelId="{610B30E2-2EB3-46DE-9BAA-48BF17D14642}" type="presParOf" srcId="{7D1B24AE-FA88-4158-B4C6-7BE4BCC7FE02}" destId="{7354197D-AC35-4256-8D09-A9CE433631DC}" srcOrd="0" destOrd="0" presId="urn:microsoft.com/office/officeart/2005/8/layout/hierarchy1"/>
    <dgm:cxn modelId="{EEAB64D6-2C50-44A8-A4C2-BDE56E6AAC7E}" type="presParOf" srcId="{7354197D-AC35-4256-8D09-A9CE433631DC}" destId="{C2392697-0772-4DAF-A84E-37E1286ABD72}" srcOrd="0" destOrd="0" presId="urn:microsoft.com/office/officeart/2005/8/layout/hierarchy1"/>
    <dgm:cxn modelId="{BA0C5686-B63D-4A9B-BDDB-EA690008DA3D}" type="presParOf" srcId="{7354197D-AC35-4256-8D09-A9CE433631DC}" destId="{1B02F804-1610-4E1F-A5B2-F13B497AFB05}" srcOrd="1" destOrd="0" presId="urn:microsoft.com/office/officeart/2005/8/layout/hierarchy1"/>
    <dgm:cxn modelId="{F9FE717B-E9FB-4C2A-B76A-26D69D133968}" type="presParOf" srcId="{7D1B24AE-FA88-4158-B4C6-7BE4BCC7FE02}" destId="{07D072C4-B173-47FA-B9E6-BD0AE0CEEF9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92E6E2E-82A0-411E-A196-996DDA8487E1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3695510-C591-4300-B9F3-4307F6DB25F5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দীর্ঘমেয়াদী </a:t>
          </a:r>
          <a:r>
            <a:rPr lang="en-US" sz="3200" b="1" dirty="0" err="1">
              <a:latin typeface="NikoshBAN" panose="02000000000000000000" pitchFamily="2" charset="0"/>
              <a:cs typeface="NikoshBAN" panose="02000000000000000000" pitchFamily="2" charset="0"/>
            </a:rPr>
            <a:t>অর্থায়</a:t>
          </a:r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নের উৎস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3CC4F420-206C-4C97-8B8F-48EE0373CD1D}" type="parTrans" cxnId="{BB38113F-1B51-44D4-AF3E-DAEF649922FA}">
      <dgm:prSet/>
      <dgm:spPr/>
      <dgm:t>
        <a:bodyPr/>
        <a:lstStyle/>
        <a:p>
          <a:endParaRPr lang="en-US" sz="28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D8A87C4-927B-40A8-97B1-A080622CCD77}" type="sibTrans" cxnId="{BB38113F-1B51-44D4-AF3E-DAEF649922FA}">
      <dgm:prSet/>
      <dgm:spPr/>
      <dgm:t>
        <a:bodyPr/>
        <a:lstStyle/>
        <a:p>
          <a:endParaRPr lang="en-US" sz="28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59FC4EA-875C-4CEF-B932-5464964C97D3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অপ্রাতিষ্ঠানিক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467786F9-9A18-4C48-88B2-6CB21917504E}" type="parTrans" cxnId="{54AE5F26-87C4-4FB2-A2AD-8EFCEFE59472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C94C0C8-EC91-4821-B2F6-2DE8AE8DCAE9}" type="sibTrans" cxnId="{54AE5F26-87C4-4FB2-A2AD-8EFCEFE59472}">
      <dgm:prSet/>
      <dgm:spPr/>
      <dgm:t>
        <a:bodyPr/>
        <a:lstStyle/>
        <a:p>
          <a:endParaRPr lang="en-US" sz="28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CF114C3-0B2E-4E2E-8481-EB79396309E7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নিজস্ব</a:t>
          </a:r>
        </a:p>
        <a:p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5B9AE7AC-0C4A-4455-84E8-F0DE2343F7A0}" type="parTrans" cxnId="{121F5360-B145-4F63-8BC5-8FD7C2C77B88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CE4C148-F186-4D20-8FDC-6E7C09153B22}" type="sibTrans" cxnId="{121F5360-B145-4F63-8BC5-8FD7C2C77B88}">
      <dgm:prSet/>
      <dgm:spPr/>
      <dgm:t>
        <a:bodyPr/>
        <a:lstStyle/>
        <a:p>
          <a:endParaRPr lang="en-US" sz="28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D257EC93-29DC-4D4E-9C56-587087F7536C}">
      <dgm:prSet custT="1"/>
      <dgm:spPr/>
      <dgm:t>
        <a:bodyPr/>
        <a:lstStyle/>
        <a:p>
          <a:r>
            <a:rPr lang="bn-IN" sz="3200" b="1" dirty="0">
              <a:latin typeface="NikoshBAN" pitchFamily="2" charset="0"/>
              <a:cs typeface="NikoshBAN" pitchFamily="2" charset="0"/>
            </a:rPr>
            <a:t>২.সংরক্ষিত আয়</a:t>
          </a:r>
          <a:endParaRPr lang="en-US" sz="3200" b="1" dirty="0">
            <a:latin typeface="NikoshBAN" pitchFamily="2" charset="0"/>
            <a:cs typeface="NikoshBAN" pitchFamily="2" charset="0"/>
          </a:endParaRPr>
        </a:p>
      </dgm:t>
    </dgm:pt>
    <dgm:pt modelId="{7FC39A5E-37F0-4077-A376-0945E7158082}" type="parTrans" cxnId="{86A612AC-D8AC-4E33-9B1C-5486B16480E1}">
      <dgm:prSet/>
      <dgm:spPr/>
      <dgm:t>
        <a:bodyPr/>
        <a:lstStyle/>
        <a:p>
          <a:endParaRPr lang="en-US" sz="3200" b="1">
            <a:latin typeface="NikoshBAN" pitchFamily="2" charset="0"/>
            <a:cs typeface="NikoshBAN" pitchFamily="2" charset="0"/>
          </a:endParaRPr>
        </a:p>
      </dgm:t>
    </dgm:pt>
    <dgm:pt modelId="{FA0D90AF-CE14-4A27-BF9B-8030DAA8D323}" type="sibTrans" cxnId="{86A612AC-D8AC-4E33-9B1C-5486B16480E1}">
      <dgm:prSet/>
      <dgm:spPr/>
      <dgm:t>
        <a:bodyPr/>
        <a:lstStyle/>
        <a:p>
          <a:endParaRPr lang="en-US"/>
        </a:p>
      </dgm:t>
    </dgm:pt>
    <dgm:pt modelId="{6D7FBEDB-C8D5-4DA1-8696-95F5D97D2AB8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প্রাতিষ্ঠানিক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51F09959-1BEB-47E3-B4A0-083551E8CE40}" type="sibTrans" cxnId="{9DA771A9-E4D6-4FF8-879A-FD2522728363}">
      <dgm:prSet/>
      <dgm:spPr/>
      <dgm:t>
        <a:bodyPr/>
        <a:lstStyle/>
        <a:p>
          <a:endParaRPr lang="en-US" sz="28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FA259E89-03C1-457F-9547-60941AA33B24}" type="parTrans" cxnId="{9DA771A9-E4D6-4FF8-879A-FD2522728363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A1EA6BE4-76F9-4368-BE33-B30B763FDB47}">
      <dgm:prSet custT="1"/>
      <dgm:spPr/>
      <dgm:t>
        <a:bodyPr/>
        <a:lstStyle/>
        <a:p>
          <a:r>
            <a:rPr lang="bn-IN" sz="3200" b="1" dirty="0">
              <a:latin typeface="NikoshBAN" pitchFamily="2" charset="0"/>
              <a:cs typeface="NikoshBAN" pitchFamily="2" charset="0"/>
            </a:rPr>
            <a:t>মূলধন বাজার</a:t>
          </a:r>
          <a:endParaRPr lang="en-US" sz="3200" b="1" dirty="0">
            <a:latin typeface="NikoshBAN" pitchFamily="2" charset="0"/>
            <a:cs typeface="NikoshBAN" pitchFamily="2" charset="0"/>
          </a:endParaRPr>
        </a:p>
      </dgm:t>
    </dgm:pt>
    <dgm:pt modelId="{03397AB8-E1A4-4F3A-89FA-6AD1E26962B6}" type="sibTrans" cxnId="{82C71C8D-1FDB-4F21-B38F-C3ACD1EC4DE4}">
      <dgm:prSet/>
      <dgm:spPr/>
      <dgm:t>
        <a:bodyPr/>
        <a:lstStyle/>
        <a:p>
          <a:endParaRPr lang="en-US"/>
        </a:p>
      </dgm:t>
    </dgm:pt>
    <dgm:pt modelId="{A2C7281A-8B7A-4522-BFB3-444667728214}" type="parTrans" cxnId="{82C71C8D-1FDB-4F21-B38F-C3ACD1EC4DE4}">
      <dgm:prSet/>
      <dgm:spPr/>
      <dgm:t>
        <a:bodyPr/>
        <a:lstStyle/>
        <a:p>
          <a:endParaRPr lang="en-US" sz="3200" b="1">
            <a:latin typeface="NikoshBAN" pitchFamily="2" charset="0"/>
            <a:cs typeface="NikoshBAN" pitchFamily="2" charset="0"/>
          </a:endParaRPr>
        </a:p>
      </dgm:t>
    </dgm:pt>
    <dgm:pt modelId="{2AF0AD37-BB7D-41AA-8F4B-AFC1625B7911}">
      <dgm:prSet custT="1"/>
      <dgm:spPr/>
      <dgm:t>
        <a:bodyPr/>
        <a:lstStyle/>
        <a:p>
          <a:r>
            <a:rPr lang="en-US" sz="3200" b="1" dirty="0">
              <a:latin typeface="NikoshBAN" pitchFamily="2" charset="0"/>
              <a:cs typeface="NikoshBAN" pitchFamily="2" charset="0"/>
            </a:rPr>
            <a:t>1.</a:t>
          </a:r>
          <a:r>
            <a:rPr lang="bn-IN" sz="3200" b="1" dirty="0">
              <a:latin typeface="NikoshBAN" pitchFamily="2" charset="0"/>
              <a:cs typeface="NikoshBAN" pitchFamily="2" charset="0"/>
            </a:rPr>
            <a:t>অগ্রাধিকার শেয়ার</a:t>
          </a:r>
          <a:endParaRPr lang="en-US" sz="3200" b="1" dirty="0">
            <a:latin typeface="NikoshBAN" pitchFamily="2" charset="0"/>
            <a:cs typeface="NikoshBAN" pitchFamily="2" charset="0"/>
          </a:endParaRPr>
        </a:p>
      </dgm:t>
    </dgm:pt>
    <dgm:pt modelId="{19B8B971-DC64-4C2C-B9C3-BAFDB1149CEE}" type="sibTrans" cxnId="{D33CA19C-F348-4E28-B17E-411A1895DC1B}">
      <dgm:prSet/>
      <dgm:spPr/>
      <dgm:t>
        <a:bodyPr/>
        <a:lstStyle/>
        <a:p>
          <a:endParaRPr lang="en-US"/>
        </a:p>
      </dgm:t>
    </dgm:pt>
    <dgm:pt modelId="{CDF446F5-8751-4B46-A0F3-45E5534839C7}" type="parTrans" cxnId="{D33CA19C-F348-4E28-B17E-411A1895DC1B}">
      <dgm:prSet/>
      <dgm:spPr/>
      <dgm:t>
        <a:bodyPr/>
        <a:lstStyle/>
        <a:p>
          <a:endParaRPr lang="en-US" sz="3200" b="1">
            <a:latin typeface="NikoshBAN" pitchFamily="2" charset="0"/>
            <a:cs typeface="NikoshBAN" pitchFamily="2" charset="0"/>
          </a:endParaRPr>
        </a:p>
      </dgm:t>
    </dgm:pt>
    <dgm:pt modelId="{1BBA5A61-5605-4E40-BC4A-378C2AC2B3E6}">
      <dgm:prSet custT="1"/>
      <dgm:spPr/>
      <dgm:t>
        <a:bodyPr/>
        <a:lstStyle/>
        <a:p>
          <a:r>
            <a:rPr lang="en-US" sz="3200" b="1" dirty="0">
              <a:latin typeface="NikoshBAN" pitchFamily="2" charset="0"/>
              <a:cs typeface="NikoshBAN" pitchFamily="2" charset="0"/>
            </a:rPr>
            <a:t>2.</a:t>
          </a:r>
          <a:r>
            <a:rPr lang="bn-IN" sz="3200" b="1" dirty="0">
              <a:latin typeface="NikoshBAN" pitchFamily="2" charset="0"/>
              <a:cs typeface="NikoshBAN" pitchFamily="2" charset="0"/>
            </a:rPr>
            <a:t>ঋনপত্র</a:t>
          </a:r>
          <a:endParaRPr lang="en-US" sz="3200" b="1" dirty="0">
            <a:latin typeface="NikoshBAN" pitchFamily="2" charset="0"/>
            <a:cs typeface="NikoshBAN" pitchFamily="2" charset="0"/>
          </a:endParaRPr>
        </a:p>
      </dgm:t>
    </dgm:pt>
    <dgm:pt modelId="{A5E0883B-CBB5-4A60-834A-4EFD5945DF4F}" type="sibTrans" cxnId="{CC39C37F-21B4-4506-8784-A6EE07B5A305}">
      <dgm:prSet/>
      <dgm:spPr/>
      <dgm:t>
        <a:bodyPr/>
        <a:lstStyle/>
        <a:p>
          <a:endParaRPr lang="en-US"/>
        </a:p>
      </dgm:t>
    </dgm:pt>
    <dgm:pt modelId="{ABA0B399-32C6-40E9-9528-6F3FA568BA65}" type="parTrans" cxnId="{CC39C37F-21B4-4506-8784-A6EE07B5A305}">
      <dgm:prSet/>
      <dgm:spPr/>
      <dgm:t>
        <a:bodyPr/>
        <a:lstStyle/>
        <a:p>
          <a:endParaRPr lang="en-US" sz="3200" b="1">
            <a:latin typeface="NikoshBAN" pitchFamily="2" charset="0"/>
            <a:cs typeface="NikoshBAN" pitchFamily="2" charset="0"/>
          </a:endParaRPr>
        </a:p>
      </dgm:t>
    </dgm:pt>
    <dgm:pt modelId="{682AF0FF-B514-4729-8AB2-AD88040D4366}">
      <dgm:prSet/>
      <dgm:spPr/>
      <dgm:t>
        <a:bodyPr/>
        <a:lstStyle/>
        <a:p>
          <a:r>
            <a:rPr lang="bn-IN" b="1" dirty="0">
              <a:latin typeface="NikoshBAN" pitchFamily="2" charset="0"/>
              <a:cs typeface="NikoshBAN" pitchFamily="2" charset="0"/>
            </a:rPr>
            <a:t>১.শেয়ার মূলধন</a:t>
          </a:r>
          <a:endParaRPr lang="en-US" dirty="0"/>
        </a:p>
      </dgm:t>
    </dgm:pt>
    <dgm:pt modelId="{F2D5B274-8534-4957-AC93-500A5FBD6415}" type="parTrans" cxnId="{1715462C-C38B-4413-A23E-631E55F28A26}">
      <dgm:prSet/>
      <dgm:spPr/>
      <dgm:t>
        <a:bodyPr/>
        <a:lstStyle/>
        <a:p>
          <a:endParaRPr lang="en-US"/>
        </a:p>
      </dgm:t>
    </dgm:pt>
    <dgm:pt modelId="{F31DD599-83A7-4461-8B5F-90CE75C685DB}" type="sibTrans" cxnId="{1715462C-C38B-4413-A23E-631E55F28A26}">
      <dgm:prSet/>
      <dgm:spPr/>
      <dgm:t>
        <a:bodyPr/>
        <a:lstStyle/>
        <a:p>
          <a:endParaRPr lang="en-US"/>
        </a:p>
      </dgm:t>
    </dgm:pt>
    <dgm:pt modelId="{0C148338-D3F4-4439-BDEE-F07324E9E3B0}" type="pres">
      <dgm:prSet presAssocID="{C92E6E2E-82A0-411E-A196-996DDA8487E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F1FBEC6-DEBC-4B73-8D89-B8DE77FF2D2D}" type="pres">
      <dgm:prSet presAssocID="{C3695510-C591-4300-B9F3-4307F6DB25F5}" presName="hierRoot1" presStyleCnt="0"/>
      <dgm:spPr/>
    </dgm:pt>
    <dgm:pt modelId="{81D3EDC4-36D9-4D3D-A372-4C66A7C6DD63}" type="pres">
      <dgm:prSet presAssocID="{C3695510-C591-4300-B9F3-4307F6DB25F5}" presName="composite" presStyleCnt="0"/>
      <dgm:spPr/>
    </dgm:pt>
    <dgm:pt modelId="{1E465DAF-3110-4FF1-AE2D-942B5A7A3B4E}" type="pres">
      <dgm:prSet presAssocID="{C3695510-C591-4300-B9F3-4307F6DB25F5}" presName="background" presStyleLbl="node0" presStyleIdx="0" presStyleCnt="1"/>
      <dgm:spPr/>
    </dgm:pt>
    <dgm:pt modelId="{07FFCA6C-4517-4709-A26C-E4CBE469B2EE}" type="pres">
      <dgm:prSet presAssocID="{C3695510-C591-4300-B9F3-4307F6DB25F5}" presName="text" presStyleLbl="fgAcc0" presStyleIdx="0" presStyleCnt="1" custScaleX="16624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3C3C302-AFFE-44FB-A932-50C2B9164CD0}" type="pres">
      <dgm:prSet presAssocID="{C3695510-C591-4300-B9F3-4307F6DB25F5}" presName="hierChild2" presStyleCnt="0"/>
      <dgm:spPr/>
    </dgm:pt>
    <dgm:pt modelId="{2832ACEB-631F-4A0E-AA0C-7EEEBDAAD532}" type="pres">
      <dgm:prSet presAssocID="{467786F9-9A18-4C48-88B2-6CB21917504E}" presName="Name10" presStyleLbl="parChTrans1D2" presStyleIdx="0" presStyleCnt="2" custSzX="1989881"/>
      <dgm:spPr/>
      <dgm:t>
        <a:bodyPr/>
        <a:lstStyle/>
        <a:p>
          <a:endParaRPr lang="en-US"/>
        </a:p>
      </dgm:t>
    </dgm:pt>
    <dgm:pt modelId="{4C12705A-A7E4-4823-97C8-2A138101C9C4}" type="pres">
      <dgm:prSet presAssocID="{B59FC4EA-875C-4CEF-B932-5464964C97D3}" presName="hierRoot2" presStyleCnt="0"/>
      <dgm:spPr/>
    </dgm:pt>
    <dgm:pt modelId="{0F00A1C6-C5ED-4964-8C63-45C7990525CE}" type="pres">
      <dgm:prSet presAssocID="{B59FC4EA-875C-4CEF-B932-5464964C97D3}" presName="composite2" presStyleCnt="0"/>
      <dgm:spPr/>
    </dgm:pt>
    <dgm:pt modelId="{9CD60D75-0C94-4A33-8505-6CF5BC50C560}" type="pres">
      <dgm:prSet presAssocID="{B59FC4EA-875C-4CEF-B932-5464964C97D3}" presName="background2" presStyleLbl="node2" presStyleIdx="0" presStyleCnt="2"/>
      <dgm:spPr/>
    </dgm:pt>
    <dgm:pt modelId="{28F5D331-BF29-42F6-A5BA-BD55D7A35530}" type="pres">
      <dgm:prSet presAssocID="{B59FC4EA-875C-4CEF-B932-5464964C97D3}" presName="text2" presStyleLbl="fgAcc2" presStyleIdx="0" presStyleCnt="2" custScaleX="15730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81D4F8E-D65C-404D-9A14-84A390B7277B}" type="pres">
      <dgm:prSet presAssocID="{B59FC4EA-875C-4CEF-B932-5464964C97D3}" presName="hierChild3" presStyleCnt="0"/>
      <dgm:spPr/>
    </dgm:pt>
    <dgm:pt modelId="{F51AC655-FBDE-49B2-A868-47F64D143211}" type="pres">
      <dgm:prSet presAssocID="{5B9AE7AC-0C4A-4455-84E8-F0DE2343F7A0}" presName="Name17" presStyleLbl="parChTrans1D3" presStyleIdx="0" presStyleCnt="2" custSzX="93821"/>
      <dgm:spPr/>
      <dgm:t>
        <a:bodyPr/>
        <a:lstStyle/>
        <a:p>
          <a:endParaRPr lang="en-US"/>
        </a:p>
      </dgm:t>
    </dgm:pt>
    <dgm:pt modelId="{2B4AA51F-961D-4157-ADB2-8A06EF9999B0}" type="pres">
      <dgm:prSet presAssocID="{ECF114C3-0B2E-4E2E-8481-EB79396309E7}" presName="hierRoot3" presStyleCnt="0"/>
      <dgm:spPr/>
    </dgm:pt>
    <dgm:pt modelId="{A68CD783-2E6A-40C3-B977-2660BE556BD6}" type="pres">
      <dgm:prSet presAssocID="{ECF114C3-0B2E-4E2E-8481-EB79396309E7}" presName="composite3" presStyleCnt="0"/>
      <dgm:spPr/>
    </dgm:pt>
    <dgm:pt modelId="{30EDD2E1-A61D-469D-B705-E28E4C7D5EE4}" type="pres">
      <dgm:prSet presAssocID="{ECF114C3-0B2E-4E2E-8481-EB79396309E7}" presName="background3" presStyleLbl="node3" presStyleIdx="0" presStyleCnt="2"/>
      <dgm:spPr/>
    </dgm:pt>
    <dgm:pt modelId="{8676B005-12C9-4342-BEA7-5B8EBA792854}" type="pres">
      <dgm:prSet presAssocID="{ECF114C3-0B2E-4E2E-8481-EB79396309E7}" presName="text3" presStyleLbl="fgAcc3" presStyleIdx="0" presStyleCnt="2" custScaleX="15982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4D86ABD-EA6A-451A-8A2D-88954CD36D8D}" type="pres">
      <dgm:prSet presAssocID="{ECF114C3-0B2E-4E2E-8481-EB79396309E7}" presName="hierChild4" presStyleCnt="0"/>
      <dgm:spPr/>
    </dgm:pt>
    <dgm:pt modelId="{496161D8-6544-420B-B442-290B166A513F}" type="pres">
      <dgm:prSet presAssocID="{F2D5B274-8534-4957-AC93-500A5FBD6415}" presName="Name23" presStyleLbl="parChTrans1D4" presStyleIdx="0" presStyleCnt="4"/>
      <dgm:spPr/>
      <dgm:t>
        <a:bodyPr/>
        <a:lstStyle/>
        <a:p>
          <a:endParaRPr lang="en-US"/>
        </a:p>
      </dgm:t>
    </dgm:pt>
    <dgm:pt modelId="{BCDF2B8E-4C0E-4EAE-AF98-C51AF5D5638B}" type="pres">
      <dgm:prSet presAssocID="{682AF0FF-B514-4729-8AB2-AD88040D4366}" presName="hierRoot4" presStyleCnt="0"/>
      <dgm:spPr/>
    </dgm:pt>
    <dgm:pt modelId="{7A4AF4D3-D9B1-4095-B177-367F6E78808C}" type="pres">
      <dgm:prSet presAssocID="{682AF0FF-B514-4729-8AB2-AD88040D4366}" presName="composite4" presStyleCnt="0"/>
      <dgm:spPr/>
    </dgm:pt>
    <dgm:pt modelId="{DD4F69D7-2E3E-4A82-BE5A-0B11D070ADF2}" type="pres">
      <dgm:prSet presAssocID="{682AF0FF-B514-4729-8AB2-AD88040D4366}" presName="background4" presStyleLbl="node4" presStyleIdx="0" presStyleCnt="4"/>
      <dgm:spPr/>
    </dgm:pt>
    <dgm:pt modelId="{64A71108-2A50-423E-BE81-373D61EFAF4D}" type="pres">
      <dgm:prSet presAssocID="{682AF0FF-B514-4729-8AB2-AD88040D4366}" presName="text4" presStyleLbl="fgAcc4" presStyleIdx="0" presStyleCnt="4" custScaleX="13692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18C0608-001F-402D-9D80-9032FADBD002}" type="pres">
      <dgm:prSet presAssocID="{682AF0FF-B514-4729-8AB2-AD88040D4366}" presName="hierChild5" presStyleCnt="0"/>
      <dgm:spPr/>
    </dgm:pt>
    <dgm:pt modelId="{E8D9051F-7587-4136-9870-481C0EA874F3}" type="pres">
      <dgm:prSet presAssocID="{7FC39A5E-37F0-4077-A376-0945E7158082}" presName="Name23" presStyleLbl="parChTrans1D4" presStyleIdx="1" presStyleCnt="4" custSzX="93821"/>
      <dgm:spPr/>
      <dgm:t>
        <a:bodyPr/>
        <a:lstStyle/>
        <a:p>
          <a:endParaRPr lang="en-US"/>
        </a:p>
      </dgm:t>
    </dgm:pt>
    <dgm:pt modelId="{21A298F0-5E23-433E-BFAD-E40D7D7FA0A1}" type="pres">
      <dgm:prSet presAssocID="{D257EC93-29DC-4D4E-9C56-587087F7536C}" presName="hierRoot4" presStyleCnt="0"/>
      <dgm:spPr/>
    </dgm:pt>
    <dgm:pt modelId="{07626FBE-31E7-42CB-835A-8968A4A9D712}" type="pres">
      <dgm:prSet presAssocID="{D257EC93-29DC-4D4E-9C56-587087F7536C}" presName="composite4" presStyleCnt="0"/>
      <dgm:spPr/>
    </dgm:pt>
    <dgm:pt modelId="{0BB832D9-B9B4-4B00-A8D6-751E544707E9}" type="pres">
      <dgm:prSet presAssocID="{D257EC93-29DC-4D4E-9C56-587087F7536C}" presName="background4" presStyleLbl="node4" presStyleIdx="1" presStyleCnt="4"/>
      <dgm:spPr/>
    </dgm:pt>
    <dgm:pt modelId="{B0F079EC-294C-467D-B00C-9975940D3DD5}" type="pres">
      <dgm:prSet presAssocID="{D257EC93-29DC-4D4E-9C56-587087F7536C}" presName="text4" presStyleLbl="fgAcc4" presStyleIdx="1" presStyleCnt="4" custScaleX="16504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33A8249-DC47-411E-B2D7-2B34EA325090}" type="pres">
      <dgm:prSet presAssocID="{D257EC93-29DC-4D4E-9C56-587087F7536C}" presName="hierChild5" presStyleCnt="0"/>
      <dgm:spPr/>
    </dgm:pt>
    <dgm:pt modelId="{BD57B7A0-5FA7-4D98-AE70-C1371FBF0F94}" type="pres">
      <dgm:prSet presAssocID="{FA259E89-03C1-457F-9547-60941AA33B24}" presName="Name10" presStyleLbl="parChTrans1D2" presStyleIdx="1" presStyleCnt="2" custSzX="1787812"/>
      <dgm:spPr/>
      <dgm:t>
        <a:bodyPr/>
        <a:lstStyle/>
        <a:p>
          <a:endParaRPr lang="en-US"/>
        </a:p>
      </dgm:t>
    </dgm:pt>
    <dgm:pt modelId="{12CF7648-28A8-4F58-A0F8-C1980E1828EF}" type="pres">
      <dgm:prSet presAssocID="{6D7FBEDB-C8D5-4DA1-8696-95F5D97D2AB8}" presName="hierRoot2" presStyleCnt="0"/>
      <dgm:spPr/>
    </dgm:pt>
    <dgm:pt modelId="{3A246BF7-FBC7-4BC9-932A-F9C29E38B9D1}" type="pres">
      <dgm:prSet presAssocID="{6D7FBEDB-C8D5-4DA1-8696-95F5D97D2AB8}" presName="composite2" presStyleCnt="0"/>
      <dgm:spPr/>
    </dgm:pt>
    <dgm:pt modelId="{74582262-542E-4944-8193-4EA76EA641EA}" type="pres">
      <dgm:prSet presAssocID="{6D7FBEDB-C8D5-4DA1-8696-95F5D97D2AB8}" presName="background2" presStyleLbl="node2" presStyleIdx="1" presStyleCnt="2"/>
      <dgm:spPr/>
    </dgm:pt>
    <dgm:pt modelId="{EC7B2D2C-A7D0-4774-AE9E-BAA71D3B43E9}" type="pres">
      <dgm:prSet presAssocID="{6D7FBEDB-C8D5-4DA1-8696-95F5D97D2AB8}" presName="text2" presStyleLbl="fgAcc2" presStyleIdx="1" presStyleCnt="2" custScaleX="17987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6A7A7A4-F201-480B-AD4B-5496DA540437}" type="pres">
      <dgm:prSet presAssocID="{6D7FBEDB-C8D5-4DA1-8696-95F5D97D2AB8}" presName="hierChild3" presStyleCnt="0"/>
      <dgm:spPr/>
    </dgm:pt>
    <dgm:pt modelId="{5BBD3CE4-6CE7-48BC-B7DF-E5DCFF5D719C}" type="pres">
      <dgm:prSet presAssocID="{A2C7281A-8B7A-4522-BFB3-444667728214}" presName="Name17" presStyleLbl="parChTrans1D3" presStyleIdx="1" presStyleCnt="2" custSzX="93821"/>
      <dgm:spPr/>
      <dgm:t>
        <a:bodyPr/>
        <a:lstStyle/>
        <a:p>
          <a:endParaRPr lang="en-US"/>
        </a:p>
      </dgm:t>
    </dgm:pt>
    <dgm:pt modelId="{949187A6-E1D5-4CB3-8A67-2AD57328B0E1}" type="pres">
      <dgm:prSet presAssocID="{A1EA6BE4-76F9-4368-BE33-B30B763FDB47}" presName="hierRoot3" presStyleCnt="0"/>
      <dgm:spPr/>
    </dgm:pt>
    <dgm:pt modelId="{2CABD0EE-DF4F-42F3-9429-E99843D5E6FC}" type="pres">
      <dgm:prSet presAssocID="{A1EA6BE4-76F9-4368-BE33-B30B763FDB47}" presName="composite3" presStyleCnt="0"/>
      <dgm:spPr/>
    </dgm:pt>
    <dgm:pt modelId="{A9313DFC-A229-47B8-AF87-E919A9FA6422}" type="pres">
      <dgm:prSet presAssocID="{A1EA6BE4-76F9-4368-BE33-B30B763FDB47}" presName="background3" presStyleLbl="node3" presStyleIdx="1" presStyleCnt="2"/>
      <dgm:spPr/>
    </dgm:pt>
    <dgm:pt modelId="{6911785E-FF77-4D30-89DA-8AE63D1260ED}" type="pres">
      <dgm:prSet presAssocID="{A1EA6BE4-76F9-4368-BE33-B30B763FDB47}" presName="text3" presStyleLbl="fgAcc3" presStyleIdx="1" presStyleCnt="2" custScaleX="16800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2416A11-90A2-4064-BF9E-2D9C3F962046}" type="pres">
      <dgm:prSet presAssocID="{A1EA6BE4-76F9-4368-BE33-B30B763FDB47}" presName="hierChild4" presStyleCnt="0"/>
      <dgm:spPr/>
    </dgm:pt>
    <dgm:pt modelId="{48E2A99A-2355-44EB-A8F3-6D2FFF8D30A9}" type="pres">
      <dgm:prSet presAssocID="{CDF446F5-8751-4B46-A0F3-45E5534839C7}" presName="Name23" presStyleLbl="parChTrans1D4" presStyleIdx="2" presStyleCnt="4" custSzX="1122910"/>
      <dgm:spPr/>
      <dgm:t>
        <a:bodyPr/>
        <a:lstStyle/>
        <a:p>
          <a:endParaRPr lang="en-US"/>
        </a:p>
      </dgm:t>
    </dgm:pt>
    <dgm:pt modelId="{4AB61E60-D3BE-42E6-9D43-28CDCD75E2CF}" type="pres">
      <dgm:prSet presAssocID="{2AF0AD37-BB7D-41AA-8F4B-AFC1625B7911}" presName="hierRoot4" presStyleCnt="0"/>
      <dgm:spPr/>
    </dgm:pt>
    <dgm:pt modelId="{572911C4-74C1-4E7F-B365-C75D619AEEBA}" type="pres">
      <dgm:prSet presAssocID="{2AF0AD37-BB7D-41AA-8F4B-AFC1625B7911}" presName="composite4" presStyleCnt="0"/>
      <dgm:spPr/>
    </dgm:pt>
    <dgm:pt modelId="{413E98FA-E254-42BB-9088-FFA7037720DE}" type="pres">
      <dgm:prSet presAssocID="{2AF0AD37-BB7D-41AA-8F4B-AFC1625B7911}" presName="background4" presStyleLbl="node4" presStyleIdx="2" presStyleCnt="4"/>
      <dgm:spPr/>
    </dgm:pt>
    <dgm:pt modelId="{70000448-8595-48D3-8D46-29D13A49EB53}" type="pres">
      <dgm:prSet presAssocID="{2AF0AD37-BB7D-41AA-8F4B-AFC1625B7911}" presName="text4" presStyleLbl="fgAcc4" presStyleIdx="2" presStyleCnt="4" custScaleX="14827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6520CF4-D93A-4781-B456-4FD802EDEF53}" type="pres">
      <dgm:prSet presAssocID="{2AF0AD37-BB7D-41AA-8F4B-AFC1625B7911}" presName="hierChild5" presStyleCnt="0"/>
      <dgm:spPr/>
    </dgm:pt>
    <dgm:pt modelId="{E5251C9D-E8FA-4CF2-B3EB-C9136D48DA0F}" type="pres">
      <dgm:prSet presAssocID="{ABA0B399-32C6-40E9-9528-6F3FA568BA65}" presName="Name23" presStyleLbl="parChTrans1D4" presStyleIdx="3" presStyleCnt="4" custSzX="1531872"/>
      <dgm:spPr/>
      <dgm:t>
        <a:bodyPr/>
        <a:lstStyle/>
        <a:p>
          <a:endParaRPr lang="en-US"/>
        </a:p>
      </dgm:t>
    </dgm:pt>
    <dgm:pt modelId="{4257675D-1A1A-4B31-A36A-9D7B1189E507}" type="pres">
      <dgm:prSet presAssocID="{1BBA5A61-5605-4E40-BC4A-378C2AC2B3E6}" presName="hierRoot4" presStyleCnt="0"/>
      <dgm:spPr/>
    </dgm:pt>
    <dgm:pt modelId="{E43811CA-1386-4A4B-8D3C-F400ECD5E689}" type="pres">
      <dgm:prSet presAssocID="{1BBA5A61-5605-4E40-BC4A-378C2AC2B3E6}" presName="composite4" presStyleCnt="0"/>
      <dgm:spPr/>
    </dgm:pt>
    <dgm:pt modelId="{3EBF7E1A-23F3-422A-B520-48F1887AAA5C}" type="pres">
      <dgm:prSet presAssocID="{1BBA5A61-5605-4E40-BC4A-378C2AC2B3E6}" presName="background4" presStyleLbl="node4" presStyleIdx="3" presStyleCnt="4"/>
      <dgm:spPr/>
    </dgm:pt>
    <dgm:pt modelId="{C16AF73A-16D9-4F00-AACB-2930071296C9}" type="pres">
      <dgm:prSet presAssocID="{1BBA5A61-5605-4E40-BC4A-378C2AC2B3E6}" presName="text4" presStyleLbl="fgAcc4" presStyleIdx="3" presStyleCnt="4" custScaleX="10260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310E60A-63BE-423D-A694-E67C9AA8B7C7}" type="pres">
      <dgm:prSet presAssocID="{1BBA5A61-5605-4E40-BC4A-378C2AC2B3E6}" presName="hierChild5" presStyleCnt="0"/>
      <dgm:spPr/>
    </dgm:pt>
  </dgm:ptLst>
  <dgm:cxnLst>
    <dgm:cxn modelId="{DDCD0E6D-8922-44BD-960C-D8CD4ACEDCE7}" type="presOf" srcId="{D257EC93-29DC-4D4E-9C56-587087F7536C}" destId="{B0F079EC-294C-467D-B00C-9975940D3DD5}" srcOrd="0" destOrd="0" presId="urn:microsoft.com/office/officeart/2005/8/layout/hierarchy1"/>
    <dgm:cxn modelId="{CC469F50-8BA0-47AE-8BD6-9B00D80C8F13}" type="presOf" srcId="{B59FC4EA-875C-4CEF-B932-5464964C97D3}" destId="{28F5D331-BF29-42F6-A5BA-BD55D7A35530}" srcOrd="0" destOrd="0" presId="urn:microsoft.com/office/officeart/2005/8/layout/hierarchy1"/>
    <dgm:cxn modelId="{17573E6A-BD83-4F1B-BCB0-DEB3A81B6D8E}" type="presOf" srcId="{5B9AE7AC-0C4A-4455-84E8-F0DE2343F7A0}" destId="{F51AC655-FBDE-49B2-A868-47F64D143211}" srcOrd="0" destOrd="0" presId="urn:microsoft.com/office/officeart/2005/8/layout/hierarchy1"/>
    <dgm:cxn modelId="{A673A3D1-769C-4CBD-A485-919EEB739F57}" type="presOf" srcId="{7FC39A5E-37F0-4077-A376-0945E7158082}" destId="{E8D9051F-7587-4136-9870-481C0EA874F3}" srcOrd="0" destOrd="0" presId="urn:microsoft.com/office/officeart/2005/8/layout/hierarchy1"/>
    <dgm:cxn modelId="{0B1C8415-9BBF-49E8-BE5D-705146D003B1}" type="presOf" srcId="{CDF446F5-8751-4B46-A0F3-45E5534839C7}" destId="{48E2A99A-2355-44EB-A8F3-6D2FFF8D30A9}" srcOrd="0" destOrd="0" presId="urn:microsoft.com/office/officeart/2005/8/layout/hierarchy1"/>
    <dgm:cxn modelId="{DF8983A6-BC21-46B3-B39A-5594ECA18DAB}" type="presOf" srcId="{ECF114C3-0B2E-4E2E-8481-EB79396309E7}" destId="{8676B005-12C9-4342-BEA7-5B8EBA792854}" srcOrd="0" destOrd="0" presId="urn:microsoft.com/office/officeart/2005/8/layout/hierarchy1"/>
    <dgm:cxn modelId="{6281505F-94C0-417B-BE07-5A2C5E763570}" type="presOf" srcId="{2AF0AD37-BB7D-41AA-8F4B-AFC1625B7911}" destId="{70000448-8595-48D3-8D46-29D13A49EB53}" srcOrd="0" destOrd="0" presId="urn:microsoft.com/office/officeart/2005/8/layout/hierarchy1"/>
    <dgm:cxn modelId="{CC39C37F-21B4-4506-8784-A6EE07B5A305}" srcId="{A1EA6BE4-76F9-4368-BE33-B30B763FDB47}" destId="{1BBA5A61-5605-4E40-BC4A-378C2AC2B3E6}" srcOrd="1" destOrd="0" parTransId="{ABA0B399-32C6-40E9-9528-6F3FA568BA65}" sibTransId="{A5E0883B-CBB5-4A60-834A-4EFD5945DF4F}"/>
    <dgm:cxn modelId="{49F85383-22AB-43CD-8C4E-E1799E1CD817}" type="presOf" srcId="{C92E6E2E-82A0-411E-A196-996DDA8487E1}" destId="{0C148338-D3F4-4439-BDEE-F07324E9E3B0}" srcOrd="0" destOrd="0" presId="urn:microsoft.com/office/officeart/2005/8/layout/hierarchy1"/>
    <dgm:cxn modelId="{BB38113F-1B51-44D4-AF3E-DAEF649922FA}" srcId="{C92E6E2E-82A0-411E-A196-996DDA8487E1}" destId="{C3695510-C591-4300-B9F3-4307F6DB25F5}" srcOrd="0" destOrd="0" parTransId="{3CC4F420-206C-4C97-8B8F-48EE0373CD1D}" sibTransId="{CD8A87C4-927B-40A8-97B1-A080622CCD77}"/>
    <dgm:cxn modelId="{86A612AC-D8AC-4E33-9B1C-5486B16480E1}" srcId="{ECF114C3-0B2E-4E2E-8481-EB79396309E7}" destId="{D257EC93-29DC-4D4E-9C56-587087F7536C}" srcOrd="1" destOrd="0" parTransId="{7FC39A5E-37F0-4077-A376-0945E7158082}" sibTransId="{FA0D90AF-CE14-4A27-BF9B-8030DAA8D323}"/>
    <dgm:cxn modelId="{B45866AF-9C39-4187-B472-83A756B2852C}" type="presOf" srcId="{A2C7281A-8B7A-4522-BFB3-444667728214}" destId="{5BBD3CE4-6CE7-48BC-B7DF-E5DCFF5D719C}" srcOrd="0" destOrd="0" presId="urn:microsoft.com/office/officeart/2005/8/layout/hierarchy1"/>
    <dgm:cxn modelId="{82C71C8D-1FDB-4F21-B38F-C3ACD1EC4DE4}" srcId="{6D7FBEDB-C8D5-4DA1-8696-95F5D97D2AB8}" destId="{A1EA6BE4-76F9-4368-BE33-B30B763FDB47}" srcOrd="0" destOrd="0" parTransId="{A2C7281A-8B7A-4522-BFB3-444667728214}" sibTransId="{03397AB8-E1A4-4F3A-89FA-6AD1E26962B6}"/>
    <dgm:cxn modelId="{955C383A-20BE-4031-BF59-4F2633F48446}" type="presOf" srcId="{A1EA6BE4-76F9-4368-BE33-B30B763FDB47}" destId="{6911785E-FF77-4D30-89DA-8AE63D1260ED}" srcOrd="0" destOrd="0" presId="urn:microsoft.com/office/officeart/2005/8/layout/hierarchy1"/>
    <dgm:cxn modelId="{58A00899-1C77-4B53-BC75-C9B68A7BD3F5}" type="presOf" srcId="{ABA0B399-32C6-40E9-9528-6F3FA568BA65}" destId="{E5251C9D-E8FA-4CF2-B3EB-C9136D48DA0F}" srcOrd="0" destOrd="0" presId="urn:microsoft.com/office/officeart/2005/8/layout/hierarchy1"/>
    <dgm:cxn modelId="{1715462C-C38B-4413-A23E-631E55F28A26}" srcId="{ECF114C3-0B2E-4E2E-8481-EB79396309E7}" destId="{682AF0FF-B514-4729-8AB2-AD88040D4366}" srcOrd="0" destOrd="0" parTransId="{F2D5B274-8534-4957-AC93-500A5FBD6415}" sibTransId="{F31DD599-83A7-4461-8B5F-90CE75C685DB}"/>
    <dgm:cxn modelId="{0C17A0B2-050E-444D-BB43-CBBB5AD64E41}" type="presOf" srcId="{FA259E89-03C1-457F-9547-60941AA33B24}" destId="{BD57B7A0-5FA7-4D98-AE70-C1371FBF0F94}" srcOrd="0" destOrd="0" presId="urn:microsoft.com/office/officeart/2005/8/layout/hierarchy1"/>
    <dgm:cxn modelId="{D33CA19C-F348-4E28-B17E-411A1895DC1B}" srcId="{A1EA6BE4-76F9-4368-BE33-B30B763FDB47}" destId="{2AF0AD37-BB7D-41AA-8F4B-AFC1625B7911}" srcOrd="0" destOrd="0" parTransId="{CDF446F5-8751-4B46-A0F3-45E5534839C7}" sibTransId="{19B8B971-DC64-4C2C-B9C3-BAFDB1149CEE}"/>
    <dgm:cxn modelId="{859EA37B-41BF-4915-A2E9-767825B62319}" type="presOf" srcId="{1BBA5A61-5605-4E40-BC4A-378C2AC2B3E6}" destId="{C16AF73A-16D9-4F00-AACB-2930071296C9}" srcOrd="0" destOrd="0" presId="urn:microsoft.com/office/officeart/2005/8/layout/hierarchy1"/>
    <dgm:cxn modelId="{F146E4D6-5647-43A3-893C-DF4B12903FA0}" type="presOf" srcId="{682AF0FF-B514-4729-8AB2-AD88040D4366}" destId="{64A71108-2A50-423E-BE81-373D61EFAF4D}" srcOrd="0" destOrd="0" presId="urn:microsoft.com/office/officeart/2005/8/layout/hierarchy1"/>
    <dgm:cxn modelId="{4D6AF58B-F1CC-4359-8EB7-5823FFC53EDC}" type="presOf" srcId="{6D7FBEDB-C8D5-4DA1-8696-95F5D97D2AB8}" destId="{EC7B2D2C-A7D0-4774-AE9E-BAA71D3B43E9}" srcOrd="0" destOrd="0" presId="urn:microsoft.com/office/officeart/2005/8/layout/hierarchy1"/>
    <dgm:cxn modelId="{9DA771A9-E4D6-4FF8-879A-FD2522728363}" srcId="{C3695510-C591-4300-B9F3-4307F6DB25F5}" destId="{6D7FBEDB-C8D5-4DA1-8696-95F5D97D2AB8}" srcOrd="1" destOrd="0" parTransId="{FA259E89-03C1-457F-9547-60941AA33B24}" sibTransId="{51F09959-1BEB-47E3-B4A0-083551E8CE40}"/>
    <dgm:cxn modelId="{54AE5F26-87C4-4FB2-A2AD-8EFCEFE59472}" srcId="{C3695510-C591-4300-B9F3-4307F6DB25F5}" destId="{B59FC4EA-875C-4CEF-B932-5464964C97D3}" srcOrd="0" destOrd="0" parTransId="{467786F9-9A18-4C48-88B2-6CB21917504E}" sibTransId="{CC94C0C8-EC91-4821-B2F6-2DE8AE8DCAE9}"/>
    <dgm:cxn modelId="{CE6C9431-3F89-49F7-93C4-35BC0E032B14}" type="presOf" srcId="{C3695510-C591-4300-B9F3-4307F6DB25F5}" destId="{07FFCA6C-4517-4709-A26C-E4CBE469B2EE}" srcOrd="0" destOrd="0" presId="urn:microsoft.com/office/officeart/2005/8/layout/hierarchy1"/>
    <dgm:cxn modelId="{8610F04A-0305-42A0-AF63-E83BC02A3B4F}" type="presOf" srcId="{F2D5B274-8534-4957-AC93-500A5FBD6415}" destId="{496161D8-6544-420B-B442-290B166A513F}" srcOrd="0" destOrd="0" presId="urn:microsoft.com/office/officeart/2005/8/layout/hierarchy1"/>
    <dgm:cxn modelId="{121F5360-B145-4F63-8BC5-8FD7C2C77B88}" srcId="{B59FC4EA-875C-4CEF-B932-5464964C97D3}" destId="{ECF114C3-0B2E-4E2E-8481-EB79396309E7}" srcOrd="0" destOrd="0" parTransId="{5B9AE7AC-0C4A-4455-84E8-F0DE2343F7A0}" sibTransId="{CCE4C148-F186-4D20-8FDC-6E7C09153B22}"/>
    <dgm:cxn modelId="{3D787833-41CD-4AA9-AB58-8A44E152B2F9}" type="presOf" srcId="{467786F9-9A18-4C48-88B2-6CB21917504E}" destId="{2832ACEB-631F-4A0E-AA0C-7EEEBDAAD532}" srcOrd="0" destOrd="0" presId="urn:microsoft.com/office/officeart/2005/8/layout/hierarchy1"/>
    <dgm:cxn modelId="{7DA8F08B-6E2F-4C8F-BA42-010DC8774A1C}" type="presParOf" srcId="{0C148338-D3F4-4439-BDEE-F07324E9E3B0}" destId="{9F1FBEC6-DEBC-4B73-8D89-B8DE77FF2D2D}" srcOrd="0" destOrd="0" presId="urn:microsoft.com/office/officeart/2005/8/layout/hierarchy1"/>
    <dgm:cxn modelId="{73F07DB3-94DD-416E-8228-FBA8274EF812}" type="presParOf" srcId="{9F1FBEC6-DEBC-4B73-8D89-B8DE77FF2D2D}" destId="{81D3EDC4-36D9-4D3D-A372-4C66A7C6DD63}" srcOrd="0" destOrd="0" presId="urn:microsoft.com/office/officeart/2005/8/layout/hierarchy1"/>
    <dgm:cxn modelId="{F12290E6-F87F-4955-AF52-A9FB9FBBCB46}" type="presParOf" srcId="{81D3EDC4-36D9-4D3D-A372-4C66A7C6DD63}" destId="{1E465DAF-3110-4FF1-AE2D-942B5A7A3B4E}" srcOrd="0" destOrd="0" presId="urn:microsoft.com/office/officeart/2005/8/layout/hierarchy1"/>
    <dgm:cxn modelId="{FFE2A7A7-FCCA-4D2E-BE3E-9CACF79E4CCC}" type="presParOf" srcId="{81D3EDC4-36D9-4D3D-A372-4C66A7C6DD63}" destId="{07FFCA6C-4517-4709-A26C-E4CBE469B2EE}" srcOrd="1" destOrd="0" presId="urn:microsoft.com/office/officeart/2005/8/layout/hierarchy1"/>
    <dgm:cxn modelId="{F9E05976-3F45-489D-A51B-43E57F02166E}" type="presParOf" srcId="{9F1FBEC6-DEBC-4B73-8D89-B8DE77FF2D2D}" destId="{43C3C302-AFFE-44FB-A932-50C2B9164CD0}" srcOrd="1" destOrd="0" presId="urn:microsoft.com/office/officeart/2005/8/layout/hierarchy1"/>
    <dgm:cxn modelId="{012762EE-177A-4DBE-B843-2B140D273794}" type="presParOf" srcId="{43C3C302-AFFE-44FB-A932-50C2B9164CD0}" destId="{2832ACEB-631F-4A0E-AA0C-7EEEBDAAD532}" srcOrd="0" destOrd="0" presId="urn:microsoft.com/office/officeart/2005/8/layout/hierarchy1"/>
    <dgm:cxn modelId="{86827E3A-E506-4D8D-8B7F-46F72A1A639D}" type="presParOf" srcId="{43C3C302-AFFE-44FB-A932-50C2B9164CD0}" destId="{4C12705A-A7E4-4823-97C8-2A138101C9C4}" srcOrd="1" destOrd="0" presId="urn:microsoft.com/office/officeart/2005/8/layout/hierarchy1"/>
    <dgm:cxn modelId="{04B762BB-7713-48E3-A798-B13FB51C55F9}" type="presParOf" srcId="{4C12705A-A7E4-4823-97C8-2A138101C9C4}" destId="{0F00A1C6-C5ED-4964-8C63-45C7990525CE}" srcOrd="0" destOrd="0" presId="urn:microsoft.com/office/officeart/2005/8/layout/hierarchy1"/>
    <dgm:cxn modelId="{CB690FB8-EC51-470A-A23E-265D593F52D8}" type="presParOf" srcId="{0F00A1C6-C5ED-4964-8C63-45C7990525CE}" destId="{9CD60D75-0C94-4A33-8505-6CF5BC50C560}" srcOrd="0" destOrd="0" presId="urn:microsoft.com/office/officeart/2005/8/layout/hierarchy1"/>
    <dgm:cxn modelId="{B4948A60-3B4C-4C2B-9960-9C14FD30F5D4}" type="presParOf" srcId="{0F00A1C6-C5ED-4964-8C63-45C7990525CE}" destId="{28F5D331-BF29-42F6-A5BA-BD55D7A35530}" srcOrd="1" destOrd="0" presId="urn:microsoft.com/office/officeart/2005/8/layout/hierarchy1"/>
    <dgm:cxn modelId="{9CB2D11B-35A7-474E-929C-B65813FF6885}" type="presParOf" srcId="{4C12705A-A7E4-4823-97C8-2A138101C9C4}" destId="{881D4F8E-D65C-404D-9A14-84A390B7277B}" srcOrd="1" destOrd="0" presId="urn:microsoft.com/office/officeart/2005/8/layout/hierarchy1"/>
    <dgm:cxn modelId="{6372012E-9698-47CC-A974-F93470D48951}" type="presParOf" srcId="{881D4F8E-D65C-404D-9A14-84A390B7277B}" destId="{F51AC655-FBDE-49B2-A868-47F64D143211}" srcOrd="0" destOrd="0" presId="urn:microsoft.com/office/officeart/2005/8/layout/hierarchy1"/>
    <dgm:cxn modelId="{2DCBAA24-663F-44B2-8001-E1E385C0A249}" type="presParOf" srcId="{881D4F8E-D65C-404D-9A14-84A390B7277B}" destId="{2B4AA51F-961D-4157-ADB2-8A06EF9999B0}" srcOrd="1" destOrd="0" presId="urn:microsoft.com/office/officeart/2005/8/layout/hierarchy1"/>
    <dgm:cxn modelId="{6E58CD2A-B4C9-4AD6-8C49-E2F2912183D8}" type="presParOf" srcId="{2B4AA51F-961D-4157-ADB2-8A06EF9999B0}" destId="{A68CD783-2E6A-40C3-B977-2660BE556BD6}" srcOrd="0" destOrd="0" presId="urn:microsoft.com/office/officeart/2005/8/layout/hierarchy1"/>
    <dgm:cxn modelId="{FD382067-1112-4050-B731-A6CFB7428F2F}" type="presParOf" srcId="{A68CD783-2E6A-40C3-B977-2660BE556BD6}" destId="{30EDD2E1-A61D-469D-B705-E28E4C7D5EE4}" srcOrd="0" destOrd="0" presId="urn:microsoft.com/office/officeart/2005/8/layout/hierarchy1"/>
    <dgm:cxn modelId="{21FDA9C6-1510-4D99-A62F-BC14C0900F2C}" type="presParOf" srcId="{A68CD783-2E6A-40C3-B977-2660BE556BD6}" destId="{8676B005-12C9-4342-BEA7-5B8EBA792854}" srcOrd="1" destOrd="0" presId="urn:microsoft.com/office/officeart/2005/8/layout/hierarchy1"/>
    <dgm:cxn modelId="{8A7C5CE9-57C0-4F86-A883-07F6274EA81A}" type="presParOf" srcId="{2B4AA51F-961D-4157-ADB2-8A06EF9999B0}" destId="{B4D86ABD-EA6A-451A-8A2D-88954CD36D8D}" srcOrd="1" destOrd="0" presId="urn:microsoft.com/office/officeart/2005/8/layout/hierarchy1"/>
    <dgm:cxn modelId="{D4AD698C-D2DA-4BB8-B1C9-A7514C0E675F}" type="presParOf" srcId="{B4D86ABD-EA6A-451A-8A2D-88954CD36D8D}" destId="{496161D8-6544-420B-B442-290B166A513F}" srcOrd="0" destOrd="0" presId="urn:microsoft.com/office/officeart/2005/8/layout/hierarchy1"/>
    <dgm:cxn modelId="{5174AA81-0C2D-4D84-BB48-5F4281031937}" type="presParOf" srcId="{B4D86ABD-EA6A-451A-8A2D-88954CD36D8D}" destId="{BCDF2B8E-4C0E-4EAE-AF98-C51AF5D5638B}" srcOrd="1" destOrd="0" presId="urn:microsoft.com/office/officeart/2005/8/layout/hierarchy1"/>
    <dgm:cxn modelId="{9C54C2CB-597A-4B85-B8BB-2296FB84F333}" type="presParOf" srcId="{BCDF2B8E-4C0E-4EAE-AF98-C51AF5D5638B}" destId="{7A4AF4D3-D9B1-4095-B177-367F6E78808C}" srcOrd="0" destOrd="0" presId="urn:microsoft.com/office/officeart/2005/8/layout/hierarchy1"/>
    <dgm:cxn modelId="{51E58F45-B10A-4AB3-BD6A-596092190D1C}" type="presParOf" srcId="{7A4AF4D3-D9B1-4095-B177-367F6E78808C}" destId="{DD4F69D7-2E3E-4A82-BE5A-0B11D070ADF2}" srcOrd="0" destOrd="0" presId="urn:microsoft.com/office/officeart/2005/8/layout/hierarchy1"/>
    <dgm:cxn modelId="{1C37AE28-51BA-42CB-BAFE-49ACE64E20CA}" type="presParOf" srcId="{7A4AF4D3-D9B1-4095-B177-367F6E78808C}" destId="{64A71108-2A50-423E-BE81-373D61EFAF4D}" srcOrd="1" destOrd="0" presId="urn:microsoft.com/office/officeart/2005/8/layout/hierarchy1"/>
    <dgm:cxn modelId="{4D70EA09-386A-4036-8B53-AFE26F5E15DC}" type="presParOf" srcId="{BCDF2B8E-4C0E-4EAE-AF98-C51AF5D5638B}" destId="{218C0608-001F-402D-9D80-9032FADBD002}" srcOrd="1" destOrd="0" presId="urn:microsoft.com/office/officeart/2005/8/layout/hierarchy1"/>
    <dgm:cxn modelId="{57C40C5D-9F41-4E8D-9BFA-A70604F501DA}" type="presParOf" srcId="{B4D86ABD-EA6A-451A-8A2D-88954CD36D8D}" destId="{E8D9051F-7587-4136-9870-481C0EA874F3}" srcOrd="2" destOrd="0" presId="urn:microsoft.com/office/officeart/2005/8/layout/hierarchy1"/>
    <dgm:cxn modelId="{2C31D28C-6FAE-4E49-8B5D-AE8786F5B25D}" type="presParOf" srcId="{B4D86ABD-EA6A-451A-8A2D-88954CD36D8D}" destId="{21A298F0-5E23-433E-BFAD-E40D7D7FA0A1}" srcOrd="3" destOrd="0" presId="urn:microsoft.com/office/officeart/2005/8/layout/hierarchy1"/>
    <dgm:cxn modelId="{AB32D905-8442-4E6A-9E77-E9B0AD72657B}" type="presParOf" srcId="{21A298F0-5E23-433E-BFAD-E40D7D7FA0A1}" destId="{07626FBE-31E7-42CB-835A-8968A4A9D712}" srcOrd="0" destOrd="0" presId="urn:microsoft.com/office/officeart/2005/8/layout/hierarchy1"/>
    <dgm:cxn modelId="{1FDDFE4F-E45C-4215-A7C8-CDE69A0D9DEC}" type="presParOf" srcId="{07626FBE-31E7-42CB-835A-8968A4A9D712}" destId="{0BB832D9-B9B4-4B00-A8D6-751E544707E9}" srcOrd="0" destOrd="0" presId="urn:microsoft.com/office/officeart/2005/8/layout/hierarchy1"/>
    <dgm:cxn modelId="{8253AFB4-72FD-421F-B53E-8A620B9F6CB1}" type="presParOf" srcId="{07626FBE-31E7-42CB-835A-8968A4A9D712}" destId="{B0F079EC-294C-467D-B00C-9975940D3DD5}" srcOrd="1" destOrd="0" presId="urn:microsoft.com/office/officeart/2005/8/layout/hierarchy1"/>
    <dgm:cxn modelId="{AA71940A-D24C-420E-A3A3-314CF2B0F9AD}" type="presParOf" srcId="{21A298F0-5E23-433E-BFAD-E40D7D7FA0A1}" destId="{F33A8249-DC47-411E-B2D7-2B34EA325090}" srcOrd="1" destOrd="0" presId="urn:microsoft.com/office/officeart/2005/8/layout/hierarchy1"/>
    <dgm:cxn modelId="{4B0D0342-A3F3-410F-BF31-9AA66A9ABB65}" type="presParOf" srcId="{43C3C302-AFFE-44FB-A932-50C2B9164CD0}" destId="{BD57B7A0-5FA7-4D98-AE70-C1371FBF0F94}" srcOrd="2" destOrd="0" presId="urn:microsoft.com/office/officeart/2005/8/layout/hierarchy1"/>
    <dgm:cxn modelId="{5463C8E2-B5BE-4395-91D1-30163E2C078A}" type="presParOf" srcId="{43C3C302-AFFE-44FB-A932-50C2B9164CD0}" destId="{12CF7648-28A8-4F58-A0F8-C1980E1828EF}" srcOrd="3" destOrd="0" presId="urn:microsoft.com/office/officeart/2005/8/layout/hierarchy1"/>
    <dgm:cxn modelId="{BB8A3D47-4696-4CBC-A88A-542E568A6CEF}" type="presParOf" srcId="{12CF7648-28A8-4F58-A0F8-C1980E1828EF}" destId="{3A246BF7-FBC7-4BC9-932A-F9C29E38B9D1}" srcOrd="0" destOrd="0" presId="urn:microsoft.com/office/officeart/2005/8/layout/hierarchy1"/>
    <dgm:cxn modelId="{6EB8D80C-8C2F-45DD-85D7-014D6C613072}" type="presParOf" srcId="{3A246BF7-FBC7-4BC9-932A-F9C29E38B9D1}" destId="{74582262-542E-4944-8193-4EA76EA641EA}" srcOrd="0" destOrd="0" presId="urn:microsoft.com/office/officeart/2005/8/layout/hierarchy1"/>
    <dgm:cxn modelId="{BBDA7A26-DB6B-44F9-B4BF-AF95FDCB18F0}" type="presParOf" srcId="{3A246BF7-FBC7-4BC9-932A-F9C29E38B9D1}" destId="{EC7B2D2C-A7D0-4774-AE9E-BAA71D3B43E9}" srcOrd="1" destOrd="0" presId="urn:microsoft.com/office/officeart/2005/8/layout/hierarchy1"/>
    <dgm:cxn modelId="{56E39466-DCD9-43BA-A9DE-3AB5CD1595A4}" type="presParOf" srcId="{12CF7648-28A8-4F58-A0F8-C1980E1828EF}" destId="{36A7A7A4-F201-480B-AD4B-5496DA540437}" srcOrd="1" destOrd="0" presId="urn:microsoft.com/office/officeart/2005/8/layout/hierarchy1"/>
    <dgm:cxn modelId="{B9F10C01-819D-48F2-9357-F3A9006CC78C}" type="presParOf" srcId="{36A7A7A4-F201-480B-AD4B-5496DA540437}" destId="{5BBD3CE4-6CE7-48BC-B7DF-E5DCFF5D719C}" srcOrd="0" destOrd="0" presId="urn:microsoft.com/office/officeart/2005/8/layout/hierarchy1"/>
    <dgm:cxn modelId="{0CDB2AED-B914-4CA7-B4A8-3B435F1DF660}" type="presParOf" srcId="{36A7A7A4-F201-480B-AD4B-5496DA540437}" destId="{949187A6-E1D5-4CB3-8A67-2AD57328B0E1}" srcOrd="1" destOrd="0" presId="urn:microsoft.com/office/officeart/2005/8/layout/hierarchy1"/>
    <dgm:cxn modelId="{257BB227-55EF-4A6A-B481-A28D93B3BD89}" type="presParOf" srcId="{949187A6-E1D5-4CB3-8A67-2AD57328B0E1}" destId="{2CABD0EE-DF4F-42F3-9429-E99843D5E6FC}" srcOrd="0" destOrd="0" presId="urn:microsoft.com/office/officeart/2005/8/layout/hierarchy1"/>
    <dgm:cxn modelId="{DFD76F86-A4D7-42FB-B7EC-6DB04D66C494}" type="presParOf" srcId="{2CABD0EE-DF4F-42F3-9429-E99843D5E6FC}" destId="{A9313DFC-A229-47B8-AF87-E919A9FA6422}" srcOrd="0" destOrd="0" presId="urn:microsoft.com/office/officeart/2005/8/layout/hierarchy1"/>
    <dgm:cxn modelId="{F51586FF-EFEC-4B30-8ABE-F4EE3A1BAEBD}" type="presParOf" srcId="{2CABD0EE-DF4F-42F3-9429-E99843D5E6FC}" destId="{6911785E-FF77-4D30-89DA-8AE63D1260ED}" srcOrd="1" destOrd="0" presId="urn:microsoft.com/office/officeart/2005/8/layout/hierarchy1"/>
    <dgm:cxn modelId="{4EA0BA0D-4D06-45FB-9EEF-24C7C5EBAF4E}" type="presParOf" srcId="{949187A6-E1D5-4CB3-8A67-2AD57328B0E1}" destId="{E2416A11-90A2-4064-BF9E-2D9C3F962046}" srcOrd="1" destOrd="0" presId="urn:microsoft.com/office/officeart/2005/8/layout/hierarchy1"/>
    <dgm:cxn modelId="{C233DB71-F9AC-4156-8D19-A36E237378D3}" type="presParOf" srcId="{E2416A11-90A2-4064-BF9E-2D9C3F962046}" destId="{48E2A99A-2355-44EB-A8F3-6D2FFF8D30A9}" srcOrd="0" destOrd="0" presId="urn:microsoft.com/office/officeart/2005/8/layout/hierarchy1"/>
    <dgm:cxn modelId="{7D730607-E724-448F-BDA0-ABB5394D84C2}" type="presParOf" srcId="{E2416A11-90A2-4064-BF9E-2D9C3F962046}" destId="{4AB61E60-D3BE-42E6-9D43-28CDCD75E2CF}" srcOrd="1" destOrd="0" presId="urn:microsoft.com/office/officeart/2005/8/layout/hierarchy1"/>
    <dgm:cxn modelId="{D99F7F69-0A69-47CB-AF0C-96EB5DF3688A}" type="presParOf" srcId="{4AB61E60-D3BE-42E6-9D43-28CDCD75E2CF}" destId="{572911C4-74C1-4E7F-B365-C75D619AEEBA}" srcOrd="0" destOrd="0" presId="urn:microsoft.com/office/officeart/2005/8/layout/hierarchy1"/>
    <dgm:cxn modelId="{C75A7FDB-D073-44AC-A247-F474BA2DA3E7}" type="presParOf" srcId="{572911C4-74C1-4E7F-B365-C75D619AEEBA}" destId="{413E98FA-E254-42BB-9088-FFA7037720DE}" srcOrd="0" destOrd="0" presId="urn:microsoft.com/office/officeart/2005/8/layout/hierarchy1"/>
    <dgm:cxn modelId="{9F49E0C8-29D0-47FE-9FCF-1CA5567A170C}" type="presParOf" srcId="{572911C4-74C1-4E7F-B365-C75D619AEEBA}" destId="{70000448-8595-48D3-8D46-29D13A49EB53}" srcOrd="1" destOrd="0" presId="urn:microsoft.com/office/officeart/2005/8/layout/hierarchy1"/>
    <dgm:cxn modelId="{769B3AC8-E39D-4EEA-ADCE-CE0D39E800AB}" type="presParOf" srcId="{4AB61E60-D3BE-42E6-9D43-28CDCD75E2CF}" destId="{06520CF4-D93A-4781-B456-4FD802EDEF53}" srcOrd="1" destOrd="0" presId="urn:microsoft.com/office/officeart/2005/8/layout/hierarchy1"/>
    <dgm:cxn modelId="{E1269947-C514-47E5-ADA1-989E67D4A168}" type="presParOf" srcId="{E2416A11-90A2-4064-BF9E-2D9C3F962046}" destId="{E5251C9D-E8FA-4CF2-B3EB-C9136D48DA0F}" srcOrd="2" destOrd="0" presId="urn:microsoft.com/office/officeart/2005/8/layout/hierarchy1"/>
    <dgm:cxn modelId="{2967B26C-6007-408F-93DC-B6A9937080BB}" type="presParOf" srcId="{E2416A11-90A2-4064-BF9E-2D9C3F962046}" destId="{4257675D-1A1A-4B31-A36A-9D7B1189E507}" srcOrd="3" destOrd="0" presId="urn:microsoft.com/office/officeart/2005/8/layout/hierarchy1"/>
    <dgm:cxn modelId="{E15BFE3F-641D-4F84-9A9A-50E93995D3B4}" type="presParOf" srcId="{4257675D-1A1A-4B31-A36A-9D7B1189E507}" destId="{E43811CA-1386-4A4B-8D3C-F400ECD5E689}" srcOrd="0" destOrd="0" presId="urn:microsoft.com/office/officeart/2005/8/layout/hierarchy1"/>
    <dgm:cxn modelId="{61928431-35BE-4CDB-9390-7F1CF30FEDC5}" type="presParOf" srcId="{E43811CA-1386-4A4B-8D3C-F400ECD5E689}" destId="{3EBF7E1A-23F3-422A-B520-48F1887AAA5C}" srcOrd="0" destOrd="0" presId="urn:microsoft.com/office/officeart/2005/8/layout/hierarchy1"/>
    <dgm:cxn modelId="{03C5DB1C-7510-4427-A3B5-EF89F4AD3ECA}" type="presParOf" srcId="{E43811CA-1386-4A4B-8D3C-F400ECD5E689}" destId="{C16AF73A-16D9-4F00-AACB-2930071296C9}" srcOrd="1" destOrd="0" presId="urn:microsoft.com/office/officeart/2005/8/layout/hierarchy1"/>
    <dgm:cxn modelId="{8F4C8605-4A28-4BA1-BE2A-76691DF6518F}" type="presParOf" srcId="{4257675D-1A1A-4B31-A36A-9D7B1189E507}" destId="{D310E60A-63BE-423D-A694-E67C9AA8B7C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2E62F91-3EEE-4DCD-9E0D-07EC44328B52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E85B4DD-D5F1-409A-8681-A479C14EC729}">
      <dgm:prSet phldrT="[Text]" custT="1"/>
      <dgm:spPr/>
      <dgm:t>
        <a:bodyPr/>
        <a:lstStyle/>
        <a:p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দীর্ঘমেয়াদী </a:t>
          </a:r>
          <a:r>
            <a:rPr lang="en-US" sz="2800" b="1" dirty="0" err="1">
              <a:latin typeface="NikoshBAN" panose="02000000000000000000" pitchFamily="2" charset="0"/>
              <a:cs typeface="NikoshBAN" panose="02000000000000000000" pitchFamily="2" charset="0"/>
            </a:rPr>
            <a:t>অর্থায়</a:t>
          </a:r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নের </a:t>
          </a:r>
          <a:r>
            <a:rPr lang="en-US" sz="2800" b="1" dirty="0">
              <a:latin typeface="NikoshBAN" panose="02000000000000000000" pitchFamily="2" charset="0"/>
              <a:cs typeface="NikoshBAN" panose="02000000000000000000" pitchFamily="2" charset="0"/>
            </a:rPr>
            <a:t>/</a:t>
          </a:r>
          <a:r>
            <a:rPr lang="en-US" sz="2800" b="1" dirty="0" err="1">
              <a:latin typeface="NikoshBAN" panose="02000000000000000000" pitchFamily="2" charset="0"/>
              <a:cs typeface="NikoshBAN" panose="02000000000000000000" pitchFamily="2" charset="0"/>
            </a:rPr>
            <a:t>মূলধনের</a:t>
          </a:r>
          <a:r>
            <a:rPr lang="en-US" sz="28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ব্যয়</a:t>
          </a:r>
          <a:endParaRPr lang="en-US" sz="2800" b="1" dirty="0">
            <a:latin typeface="NikoshBAN" pitchFamily="2" charset="0"/>
            <a:cs typeface="NikoshBAN" pitchFamily="2" charset="0"/>
          </a:endParaRPr>
        </a:p>
      </dgm:t>
    </dgm:pt>
    <dgm:pt modelId="{798F2695-44B4-455E-A3DE-487EF15E3BC6}" type="parTrans" cxnId="{1CF253A5-86D0-4564-98BE-2F70153FDB7E}">
      <dgm:prSet/>
      <dgm:spPr/>
      <dgm:t>
        <a:bodyPr/>
        <a:lstStyle/>
        <a:p>
          <a:endParaRPr lang="en-US"/>
        </a:p>
      </dgm:t>
    </dgm:pt>
    <dgm:pt modelId="{C6668C86-1AC3-49CB-96C1-A1CC5654FB1B}" type="sibTrans" cxnId="{1CF253A5-86D0-4564-98BE-2F70153FDB7E}">
      <dgm:prSet/>
      <dgm:spPr/>
      <dgm:t>
        <a:bodyPr/>
        <a:lstStyle/>
        <a:p>
          <a:endParaRPr lang="en-US"/>
        </a:p>
      </dgm:t>
    </dgm:pt>
    <dgm:pt modelId="{81E68C03-922C-445D-88F3-DC50BBC346CE}">
      <dgm:prSet phldrT="[Text]" custT="1"/>
      <dgm:spPr/>
      <dgm:t>
        <a:bodyPr/>
        <a:lstStyle/>
        <a:p>
          <a:r>
            <a:rPr lang="bn-IN" sz="2800" b="1" dirty="0">
              <a:latin typeface="NikoshBAN" pitchFamily="2" charset="0"/>
              <a:cs typeface="NikoshBAN" pitchFamily="2" charset="0"/>
            </a:rPr>
            <a:t>সাধারন শেয়ারের ব্যয়</a:t>
          </a:r>
          <a:endParaRPr lang="en-US" sz="2800" b="1" dirty="0">
            <a:latin typeface="NikoshBAN" pitchFamily="2" charset="0"/>
            <a:cs typeface="NikoshBAN" pitchFamily="2" charset="0"/>
          </a:endParaRPr>
        </a:p>
      </dgm:t>
    </dgm:pt>
    <dgm:pt modelId="{84351F99-AD66-494F-A087-03E228298835}" type="parTrans" cxnId="{83C38C7F-A25A-4076-B052-4F1E66089813}">
      <dgm:prSet/>
      <dgm:spPr/>
      <dgm:t>
        <a:bodyPr/>
        <a:lstStyle/>
        <a:p>
          <a:endParaRPr lang="en-US" sz="2800" b="1">
            <a:latin typeface="NikoshBAN" pitchFamily="2" charset="0"/>
            <a:cs typeface="NikoshBAN" pitchFamily="2" charset="0"/>
          </a:endParaRPr>
        </a:p>
      </dgm:t>
    </dgm:pt>
    <dgm:pt modelId="{6DF80225-E033-401B-A534-0595FD6F81FC}" type="sibTrans" cxnId="{83C38C7F-A25A-4076-B052-4F1E66089813}">
      <dgm:prSet/>
      <dgm:spPr/>
      <dgm:t>
        <a:bodyPr/>
        <a:lstStyle/>
        <a:p>
          <a:endParaRPr lang="en-US"/>
        </a:p>
      </dgm:t>
    </dgm:pt>
    <dgm:pt modelId="{96DC9262-9AB4-4851-ABF2-D6B8404FDAF5}">
      <dgm:prSet phldrT="[Text]" custT="1"/>
      <dgm:spPr/>
      <dgm:t>
        <a:bodyPr/>
        <a:lstStyle/>
        <a:p>
          <a:r>
            <a:rPr lang="bn-IN" sz="2800" b="1" dirty="0">
              <a:latin typeface="NikoshBAN" pitchFamily="2" charset="0"/>
              <a:cs typeface="NikoshBAN" pitchFamily="2" charset="0"/>
            </a:rPr>
            <a:t>সংরক্ষিত আয়ের ব্যয়</a:t>
          </a:r>
          <a:endParaRPr lang="en-US" sz="2800" b="1" dirty="0">
            <a:latin typeface="NikoshBAN" pitchFamily="2" charset="0"/>
            <a:cs typeface="NikoshBAN" pitchFamily="2" charset="0"/>
          </a:endParaRPr>
        </a:p>
      </dgm:t>
    </dgm:pt>
    <dgm:pt modelId="{7FC565EB-19C6-4B4A-B2AB-69CBA2E225D1}" type="parTrans" cxnId="{B4BAE6B2-C7AD-45A9-A869-B22CA2E56CD5}">
      <dgm:prSet/>
      <dgm:spPr/>
      <dgm:t>
        <a:bodyPr/>
        <a:lstStyle/>
        <a:p>
          <a:endParaRPr lang="en-US" sz="2800" b="1">
            <a:latin typeface="NikoshBAN" pitchFamily="2" charset="0"/>
            <a:cs typeface="NikoshBAN" pitchFamily="2" charset="0"/>
          </a:endParaRPr>
        </a:p>
      </dgm:t>
    </dgm:pt>
    <dgm:pt modelId="{555B4A53-5D42-4CFB-B9C1-7E97862E0A3C}" type="sibTrans" cxnId="{B4BAE6B2-C7AD-45A9-A869-B22CA2E56CD5}">
      <dgm:prSet/>
      <dgm:spPr/>
      <dgm:t>
        <a:bodyPr/>
        <a:lstStyle/>
        <a:p>
          <a:endParaRPr lang="en-US"/>
        </a:p>
      </dgm:t>
    </dgm:pt>
    <dgm:pt modelId="{81422C84-3C1E-4B86-A386-8134903F65BC}">
      <dgm:prSet custT="1"/>
      <dgm:spPr/>
      <dgm:t>
        <a:bodyPr/>
        <a:lstStyle/>
        <a:p>
          <a:r>
            <a:rPr lang="bn-IN" sz="2800" b="1" dirty="0">
              <a:latin typeface="NikoshBAN" pitchFamily="2" charset="0"/>
              <a:cs typeface="NikoshBAN" pitchFamily="2" charset="0"/>
            </a:rPr>
            <a:t>অগ্রাধিকার শেয়ারের ব্যয়</a:t>
          </a:r>
          <a:endParaRPr lang="en-US" sz="2800" b="1" dirty="0">
            <a:latin typeface="NikoshBAN" pitchFamily="2" charset="0"/>
            <a:cs typeface="NikoshBAN" pitchFamily="2" charset="0"/>
          </a:endParaRPr>
        </a:p>
      </dgm:t>
    </dgm:pt>
    <dgm:pt modelId="{D8C4C9D2-4AD0-4ED6-9CDA-6FA73ACB17EF}" type="parTrans" cxnId="{EDBD9F0E-6B40-4F32-AF73-1BE5AF98FB73}">
      <dgm:prSet/>
      <dgm:spPr/>
      <dgm:t>
        <a:bodyPr/>
        <a:lstStyle/>
        <a:p>
          <a:endParaRPr lang="en-US" sz="2800" b="1">
            <a:latin typeface="NikoshBAN" pitchFamily="2" charset="0"/>
            <a:cs typeface="NikoshBAN" pitchFamily="2" charset="0"/>
          </a:endParaRPr>
        </a:p>
      </dgm:t>
    </dgm:pt>
    <dgm:pt modelId="{306711B1-2E1B-4590-9058-83F7AFF397DC}" type="sibTrans" cxnId="{EDBD9F0E-6B40-4F32-AF73-1BE5AF98FB73}">
      <dgm:prSet/>
      <dgm:spPr/>
      <dgm:t>
        <a:bodyPr/>
        <a:lstStyle/>
        <a:p>
          <a:endParaRPr lang="en-US"/>
        </a:p>
      </dgm:t>
    </dgm:pt>
    <dgm:pt modelId="{A6407595-6466-4522-9025-B15744CF7AC3}">
      <dgm:prSet custT="1"/>
      <dgm:spPr/>
      <dgm:t>
        <a:bodyPr/>
        <a:lstStyle/>
        <a:p>
          <a:r>
            <a:rPr lang="bn-IN" sz="2800" b="1" dirty="0">
              <a:latin typeface="NikoshBAN" pitchFamily="2" charset="0"/>
              <a:cs typeface="NikoshBAN" pitchFamily="2" charset="0"/>
            </a:rPr>
            <a:t>ঋনপত্রের ব্যয়</a:t>
          </a:r>
          <a:endParaRPr lang="en-US" sz="2800" b="1" dirty="0">
            <a:latin typeface="NikoshBAN" pitchFamily="2" charset="0"/>
            <a:cs typeface="NikoshBAN" pitchFamily="2" charset="0"/>
          </a:endParaRPr>
        </a:p>
      </dgm:t>
    </dgm:pt>
    <dgm:pt modelId="{47DCFCC7-1D73-403F-BC55-41D0B5316545}" type="parTrans" cxnId="{ED23D799-8CC5-4CD3-A70C-0768D538E890}">
      <dgm:prSet/>
      <dgm:spPr/>
      <dgm:t>
        <a:bodyPr/>
        <a:lstStyle/>
        <a:p>
          <a:endParaRPr lang="en-US" sz="2800" b="1">
            <a:latin typeface="NikoshBAN" pitchFamily="2" charset="0"/>
            <a:cs typeface="NikoshBAN" pitchFamily="2" charset="0"/>
          </a:endParaRPr>
        </a:p>
      </dgm:t>
    </dgm:pt>
    <dgm:pt modelId="{0B53EFCD-6442-4E90-AE64-6681A19DB370}" type="sibTrans" cxnId="{ED23D799-8CC5-4CD3-A70C-0768D538E890}">
      <dgm:prSet/>
      <dgm:spPr/>
      <dgm:t>
        <a:bodyPr/>
        <a:lstStyle/>
        <a:p>
          <a:endParaRPr lang="en-US"/>
        </a:p>
      </dgm:t>
    </dgm:pt>
    <dgm:pt modelId="{F7B6A545-EE18-47BD-BDE9-8948D67E9AA4}">
      <dgm:prSet/>
      <dgm:spPr/>
      <dgm:t>
        <a:bodyPr/>
        <a:lstStyle/>
        <a:p>
          <a:r>
            <a:rPr lang="bn-IN" b="1" dirty="0">
              <a:latin typeface="NikoshBAN" pitchFamily="2" charset="0"/>
              <a:cs typeface="NikoshBAN" pitchFamily="2" charset="0"/>
            </a:rPr>
            <a:t>মোট ব্যয়</a:t>
          </a:r>
          <a:endParaRPr lang="en-US" dirty="0"/>
        </a:p>
      </dgm:t>
    </dgm:pt>
    <dgm:pt modelId="{C4A521BF-7523-42AD-B266-61BC43B54DAF}" type="parTrans" cxnId="{3CE88A8E-1CF5-46D9-B55A-368454912C95}">
      <dgm:prSet/>
      <dgm:spPr/>
      <dgm:t>
        <a:bodyPr/>
        <a:lstStyle/>
        <a:p>
          <a:endParaRPr lang="en-US"/>
        </a:p>
      </dgm:t>
    </dgm:pt>
    <dgm:pt modelId="{9190B46F-F1C9-4B42-9FB2-5508009EA30B}" type="sibTrans" cxnId="{3CE88A8E-1CF5-46D9-B55A-368454912C95}">
      <dgm:prSet/>
      <dgm:spPr/>
      <dgm:t>
        <a:bodyPr/>
        <a:lstStyle/>
        <a:p>
          <a:endParaRPr lang="en-US"/>
        </a:p>
      </dgm:t>
    </dgm:pt>
    <dgm:pt modelId="{0234D6E1-8244-4067-88A3-56C7F6936025}" type="pres">
      <dgm:prSet presAssocID="{A2E62F91-3EEE-4DCD-9E0D-07EC44328B5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EEFB4EE5-A76F-4A42-8CE8-32021C229AE7}" type="pres">
      <dgm:prSet presAssocID="{2E85B4DD-D5F1-409A-8681-A479C14EC729}" presName="hierRoot1" presStyleCnt="0"/>
      <dgm:spPr/>
    </dgm:pt>
    <dgm:pt modelId="{77BDDCDA-18F2-4E04-B66C-29AE3FA18FAB}" type="pres">
      <dgm:prSet presAssocID="{2E85B4DD-D5F1-409A-8681-A479C14EC729}" presName="composite" presStyleCnt="0"/>
      <dgm:spPr/>
    </dgm:pt>
    <dgm:pt modelId="{8C118C7B-C6A6-471E-9AD1-0F5516E1D120}" type="pres">
      <dgm:prSet presAssocID="{2E85B4DD-D5F1-409A-8681-A479C14EC729}" presName="background" presStyleLbl="node0" presStyleIdx="0" presStyleCnt="1"/>
      <dgm:spPr/>
    </dgm:pt>
    <dgm:pt modelId="{BAFA7955-EA15-4A77-B922-80635F8C3907}" type="pres">
      <dgm:prSet presAssocID="{2E85B4DD-D5F1-409A-8681-A479C14EC729}" presName="text" presStyleLbl="fgAcc0" presStyleIdx="0" presStyleCnt="1" custScaleX="25168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1CEF969-B15B-4B61-90F9-031083DBF626}" type="pres">
      <dgm:prSet presAssocID="{2E85B4DD-D5F1-409A-8681-A479C14EC729}" presName="hierChild2" presStyleCnt="0"/>
      <dgm:spPr/>
    </dgm:pt>
    <dgm:pt modelId="{FEC59EC9-CC81-43D4-BDD4-5A36D2C8993D}" type="pres">
      <dgm:prSet presAssocID="{84351F99-AD66-494F-A087-03E228298835}" presName="Name10" presStyleLbl="parChTrans1D2" presStyleIdx="0" presStyleCnt="5"/>
      <dgm:spPr/>
      <dgm:t>
        <a:bodyPr/>
        <a:lstStyle/>
        <a:p>
          <a:endParaRPr lang="en-US"/>
        </a:p>
      </dgm:t>
    </dgm:pt>
    <dgm:pt modelId="{DDDF9191-1B6F-4260-BA9B-240055BC1CE1}" type="pres">
      <dgm:prSet presAssocID="{81E68C03-922C-445D-88F3-DC50BBC346CE}" presName="hierRoot2" presStyleCnt="0"/>
      <dgm:spPr/>
    </dgm:pt>
    <dgm:pt modelId="{87EF9CA3-AF84-4125-9CA2-C79D0EA167CE}" type="pres">
      <dgm:prSet presAssocID="{81E68C03-922C-445D-88F3-DC50BBC346CE}" presName="composite2" presStyleCnt="0"/>
      <dgm:spPr/>
    </dgm:pt>
    <dgm:pt modelId="{FEB7AAF4-C8EB-4639-90E6-627000406803}" type="pres">
      <dgm:prSet presAssocID="{81E68C03-922C-445D-88F3-DC50BBC346CE}" presName="background2" presStyleLbl="node2" presStyleIdx="0" presStyleCnt="5"/>
      <dgm:spPr/>
    </dgm:pt>
    <dgm:pt modelId="{7BB244FA-C18B-4F8D-8EA9-70097F3A03AB}" type="pres">
      <dgm:prSet presAssocID="{81E68C03-922C-445D-88F3-DC50BBC346CE}" presName="text2" presStyleLbl="fgAcc2" presStyleIdx="0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C90122B-0353-458D-BE9D-49D11480476C}" type="pres">
      <dgm:prSet presAssocID="{81E68C03-922C-445D-88F3-DC50BBC346CE}" presName="hierChild3" presStyleCnt="0"/>
      <dgm:spPr/>
    </dgm:pt>
    <dgm:pt modelId="{94F7F690-2DB8-46E8-8940-B2CDE5DEDFBC}" type="pres">
      <dgm:prSet presAssocID="{7FC565EB-19C6-4B4A-B2AB-69CBA2E225D1}" presName="Name10" presStyleLbl="parChTrans1D2" presStyleIdx="1" presStyleCnt="5"/>
      <dgm:spPr/>
      <dgm:t>
        <a:bodyPr/>
        <a:lstStyle/>
        <a:p>
          <a:endParaRPr lang="en-US"/>
        </a:p>
      </dgm:t>
    </dgm:pt>
    <dgm:pt modelId="{DDC0A92B-841D-46DF-9068-78793030D635}" type="pres">
      <dgm:prSet presAssocID="{96DC9262-9AB4-4851-ABF2-D6B8404FDAF5}" presName="hierRoot2" presStyleCnt="0"/>
      <dgm:spPr/>
    </dgm:pt>
    <dgm:pt modelId="{18B69C9E-CB26-4985-AA8C-1204FED70846}" type="pres">
      <dgm:prSet presAssocID="{96DC9262-9AB4-4851-ABF2-D6B8404FDAF5}" presName="composite2" presStyleCnt="0"/>
      <dgm:spPr/>
    </dgm:pt>
    <dgm:pt modelId="{5E0C24FF-D9AB-4EC2-849A-A7AD237A20AA}" type="pres">
      <dgm:prSet presAssocID="{96DC9262-9AB4-4851-ABF2-D6B8404FDAF5}" presName="background2" presStyleLbl="node2" presStyleIdx="1" presStyleCnt="5"/>
      <dgm:spPr/>
    </dgm:pt>
    <dgm:pt modelId="{F1986FBF-034F-4D9C-9125-9E14B9591D5A}" type="pres">
      <dgm:prSet presAssocID="{96DC9262-9AB4-4851-ABF2-D6B8404FDAF5}" presName="text2" presStyleLbl="fgAcc2" presStyleIdx="1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986E763-58B7-4DD8-B642-0CEA98EAE8A8}" type="pres">
      <dgm:prSet presAssocID="{96DC9262-9AB4-4851-ABF2-D6B8404FDAF5}" presName="hierChild3" presStyleCnt="0"/>
      <dgm:spPr/>
    </dgm:pt>
    <dgm:pt modelId="{DE0FF8C7-6D9E-48C3-AFED-8A7A07F6333F}" type="pres">
      <dgm:prSet presAssocID="{D8C4C9D2-4AD0-4ED6-9CDA-6FA73ACB17EF}" presName="Name10" presStyleLbl="parChTrans1D2" presStyleIdx="2" presStyleCnt="5"/>
      <dgm:spPr/>
      <dgm:t>
        <a:bodyPr/>
        <a:lstStyle/>
        <a:p>
          <a:endParaRPr lang="en-US"/>
        </a:p>
      </dgm:t>
    </dgm:pt>
    <dgm:pt modelId="{FAD4E3EF-08B9-4909-A8D0-D09415485E72}" type="pres">
      <dgm:prSet presAssocID="{81422C84-3C1E-4B86-A386-8134903F65BC}" presName="hierRoot2" presStyleCnt="0"/>
      <dgm:spPr/>
    </dgm:pt>
    <dgm:pt modelId="{5807B06D-98BB-4F98-B5F3-B9190D00BD20}" type="pres">
      <dgm:prSet presAssocID="{81422C84-3C1E-4B86-A386-8134903F65BC}" presName="composite2" presStyleCnt="0"/>
      <dgm:spPr/>
    </dgm:pt>
    <dgm:pt modelId="{DF370B04-530E-47E8-9ACE-CAB75BAFD2AF}" type="pres">
      <dgm:prSet presAssocID="{81422C84-3C1E-4B86-A386-8134903F65BC}" presName="background2" presStyleLbl="node2" presStyleIdx="2" presStyleCnt="5"/>
      <dgm:spPr/>
    </dgm:pt>
    <dgm:pt modelId="{FCB8697B-B6C8-47B4-A13D-B1B1A0BC8B4E}" type="pres">
      <dgm:prSet presAssocID="{81422C84-3C1E-4B86-A386-8134903F65BC}" presName="text2" presStyleLbl="fgAcc2" presStyleIdx="2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9A49E7D-1243-4C13-B83C-7912424B7C6D}" type="pres">
      <dgm:prSet presAssocID="{81422C84-3C1E-4B86-A386-8134903F65BC}" presName="hierChild3" presStyleCnt="0"/>
      <dgm:spPr/>
    </dgm:pt>
    <dgm:pt modelId="{FCF26756-0101-4A2E-B7DA-253CA1017C82}" type="pres">
      <dgm:prSet presAssocID="{47DCFCC7-1D73-403F-BC55-41D0B5316545}" presName="Name10" presStyleLbl="parChTrans1D2" presStyleIdx="3" presStyleCnt="5"/>
      <dgm:spPr/>
      <dgm:t>
        <a:bodyPr/>
        <a:lstStyle/>
        <a:p>
          <a:endParaRPr lang="en-US"/>
        </a:p>
      </dgm:t>
    </dgm:pt>
    <dgm:pt modelId="{F557A9B3-17A0-4942-9E24-CDECB5467459}" type="pres">
      <dgm:prSet presAssocID="{A6407595-6466-4522-9025-B15744CF7AC3}" presName="hierRoot2" presStyleCnt="0"/>
      <dgm:spPr/>
    </dgm:pt>
    <dgm:pt modelId="{69B7D168-7F0E-4933-B361-DEAD58B6D39A}" type="pres">
      <dgm:prSet presAssocID="{A6407595-6466-4522-9025-B15744CF7AC3}" presName="composite2" presStyleCnt="0"/>
      <dgm:spPr/>
    </dgm:pt>
    <dgm:pt modelId="{4EA12EE8-2C55-47C3-8E64-79A0A3296225}" type="pres">
      <dgm:prSet presAssocID="{A6407595-6466-4522-9025-B15744CF7AC3}" presName="background2" presStyleLbl="node2" presStyleIdx="3" presStyleCnt="5"/>
      <dgm:spPr/>
    </dgm:pt>
    <dgm:pt modelId="{4A702860-B5E6-4A8E-974E-3BC41DA4C7C5}" type="pres">
      <dgm:prSet presAssocID="{A6407595-6466-4522-9025-B15744CF7AC3}" presName="text2" presStyleLbl="fgAcc2" presStyleIdx="3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A86C4BF-03B1-4F96-85A8-8A5113A2EA6D}" type="pres">
      <dgm:prSet presAssocID="{A6407595-6466-4522-9025-B15744CF7AC3}" presName="hierChild3" presStyleCnt="0"/>
      <dgm:spPr/>
    </dgm:pt>
    <dgm:pt modelId="{9C0DB31C-67F6-4969-A5C9-797212D2DF9A}" type="pres">
      <dgm:prSet presAssocID="{C4A521BF-7523-42AD-B266-61BC43B54DAF}" presName="Name10" presStyleLbl="parChTrans1D2" presStyleIdx="4" presStyleCnt="5"/>
      <dgm:spPr/>
      <dgm:t>
        <a:bodyPr/>
        <a:lstStyle/>
        <a:p>
          <a:endParaRPr lang="en-US"/>
        </a:p>
      </dgm:t>
    </dgm:pt>
    <dgm:pt modelId="{2F721523-4684-4626-8B90-A08C7C485369}" type="pres">
      <dgm:prSet presAssocID="{F7B6A545-EE18-47BD-BDE9-8948D67E9AA4}" presName="hierRoot2" presStyleCnt="0"/>
      <dgm:spPr/>
    </dgm:pt>
    <dgm:pt modelId="{3C62F0DC-E9C9-4F02-B16A-96FF4FB0BE4C}" type="pres">
      <dgm:prSet presAssocID="{F7B6A545-EE18-47BD-BDE9-8948D67E9AA4}" presName="composite2" presStyleCnt="0"/>
      <dgm:spPr/>
    </dgm:pt>
    <dgm:pt modelId="{4D61969B-AF7C-4298-B880-F8010B7CBD0E}" type="pres">
      <dgm:prSet presAssocID="{F7B6A545-EE18-47BD-BDE9-8948D67E9AA4}" presName="background2" presStyleLbl="node2" presStyleIdx="4" presStyleCnt="5"/>
      <dgm:spPr/>
    </dgm:pt>
    <dgm:pt modelId="{B3C5268F-26E9-4A2E-86C9-D5D0039DBDC4}" type="pres">
      <dgm:prSet presAssocID="{F7B6A545-EE18-47BD-BDE9-8948D67E9AA4}" presName="text2" presStyleLbl="fgAcc2" presStyleIdx="4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98B6BCC-1D2D-41A2-B33A-58850376C03B}" type="pres">
      <dgm:prSet presAssocID="{F7B6A545-EE18-47BD-BDE9-8948D67E9AA4}" presName="hierChild3" presStyleCnt="0"/>
      <dgm:spPr/>
    </dgm:pt>
  </dgm:ptLst>
  <dgm:cxnLst>
    <dgm:cxn modelId="{D2D37033-5220-4AA7-B4B1-C7D76E0E437E}" type="presOf" srcId="{A2E62F91-3EEE-4DCD-9E0D-07EC44328B52}" destId="{0234D6E1-8244-4067-88A3-56C7F6936025}" srcOrd="0" destOrd="0" presId="urn:microsoft.com/office/officeart/2005/8/layout/hierarchy1"/>
    <dgm:cxn modelId="{EDBD9F0E-6B40-4F32-AF73-1BE5AF98FB73}" srcId="{2E85B4DD-D5F1-409A-8681-A479C14EC729}" destId="{81422C84-3C1E-4B86-A386-8134903F65BC}" srcOrd="2" destOrd="0" parTransId="{D8C4C9D2-4AD0-4ED6-9CDA-6FA73ACB17EF}" sibTransId="{306711B1-2E1B-4590-9058-83F7AFF397DC}"/>
    <dgm:cxn modelId="{CD1D16DB-E0B9-484F-B7D8-D17071ECB29A}" type="presOf" srcId="{84351F99-AD66-494F-A087-03E228298835}" destId="{FEC59EC9-CC81-43D4-BDD4-5A36D2C8993D}" srcOrd="0" destOrd="0" presId="urn:microsoft.com/office/officeart/2005/8/layout/hierarchy1"/>
    <dgm:cxn modelId="{EDEC7031-0EDE-44D9-AE91-51068612E94B}" type="presOf" srcId="{A6407595-6466-4522-9025-B15744CF7AC3}" destId="{4A702860-B5E6-4A8E-974E-3BC41DA4C7C5}" srcOrd="0" destOrd="0" presId="urn:microsoft.com/office/officeart/2005/8/layout/hierarchy1"/>
    <dgm:cxn modelId="{5010CA81-D863-4AC6-B23E-9646840348A9}" type="presOf" srcId="{81422C84-3C1E-4B86-A386-8134903F65BC}" destId="{FCB8697B-B6C8-47B4-A13D-B1B1A0BC8B4E}" srcOrd="0" destOrd="0" presId="urn:microsoft.com/office/officeart/2005/8/layout/hierarchy1"/>
    <dgm:cxn modelId="{99242A5A-92F1-4AAF-914A-C4A76D89BB50}" type="presOf" srcId="{F7B6A545-EE18-47BD-BDE9-8948D67E9AA4}" destId="{B3C5268F-26E9-4A2E-86C9-D5D0039DBDC4}" srcOrd="0" destOrd="0" presId="urn:microsoft.com/office/officeart/2005/8/layout/hierarchy1"/>
    <dgm:cxn modelId="{A08769EC-143D-4D74-8850-1CAB4AFAF1CB}" type="presOf" srcId="{81E68C03-922C-445D-88F3-DC50BBC346CE}" destId="{7BB244FA-C18B-4F8D-8EA9-70097F3A03AB}" srcOrd="0" destOrd="0" presId="urn:microsoft.com/office/officeart/2005/8/layout/hierarchy1"/>
    <dgm:cxn modelId="{9D69099F-BD7D-4337-9D5C-CDAA4BB1C8F1}" type="presOf" srcId="{96DC9262-9AB4-4851-ABF2-D6B8404FDAF5}" destId="{F1986FBF-034F-4D9C-9125-9E14B9591D5A}" srcOrd="0" destOrd="0" presId="urn:microsoft.com/office/officeart/2005/8/layout/hierarchy1"/>
    <dgm:cxn modelId="{3CE88A8E-1CF5-46D9-B55A-368454912C95}" srcId="{2E85B4DD-D5F1-409A-8681-A479C14EC729}" destId="{F7B6A545-EE18-47BD-BDE9-8948D67E9AA4}" srcOrd="4" destOrd="0" parTransId="{C4A521BF-7523-42AD-B266-61BC43B54DAF}" sibTransId="{9190B46F-F1C9-4B42-9FB2-5508009EA30B}"/>
    <dgm:cxn modelId="{E9D3E521-5765-4DF3-8252-E8629165829F}" type="presOf" srcId="{47DCFCC7-1D73-403F-BC55-41D0B5316545}" destId="{FCF26756-0101-4A2E-B7DA-253CA1017C82}" srcOrd="0" destOrd="0" presId="urn:microsoft.com/office/officeart/2005/8/layout/hierarchy1"/>
    <dgm:cxn modelId="{4E796A65-2FCB-490C-B22E-D0446718F4BD}" type="presOf" srcId="{7FC565EB-19C6-4B4A-B2AB-69CBA2E225D1}" destId="{94F7F690-2DB8-46E8-8940-B2CDE5DEDFBC}" srcOrd="0" destOrd="0" presId="urn:microsoft.com/office/officeart/2005/8/layout/hierarchy1"/>
    <dgm:cxn modelId="{ED23D799-8CC5-4CD3-A70C-0768D538E890}" srcId="{2E85B4DD-D5F1-409A-8681-A479C14EC729}" destId="{A6407595-6466-4522-9025-B15744CF7AC3}" srcOrd="3" destOrd="0" parTransId="{47DCFCC7-1D73-403F-BC55-41D0B5316545}" sibTransId="{0B53EFCD-6442-4E90-AE64-6681A19DB370}"/>
    <dgm:cxn modelId="{A745E219-3136-4EA3-80CB-E8FFC9119225}" type="presOf" srcId="{C4A521BF-7523-42AD-B266-61BC43B54DAF}" destId="{9C0DB31C-67F6-4969-A5C9-797212D2DF9A}" srcOrd="0" destOrd="0" presId="urn:microsoft.com/office/officeart/2005/8/layout/hierarchy1"/>
    <dgm:cxn modelId="{7455413D-61AD-4BD8-B080-979F2A2C41AF}" type="presOf" srcId="{2E85B4DD-D5F1-409A-8681-A479C14EC729}" destId="{BAFA7955-EA15-4A77-B922-80635F8C3907}" srcOrd="0" destOrd="0" presId="urn:microsoft.com/office/officeart/2005/8/layout/hierarchy1"/>
    <dgm:cxn modelId="{1CF253A5-86D0-4564-98BE-2F70153FDB7E}" srcId="{A2E62F91-3EEE-4DCD-9E0D-07EC44328B52}" destId="{2E85B4DD-D5F1-409A-8681-A479C14EC729}" srcOrd="0" destOrd="0" parTransId="{798F2695-44B4-455E-A3DE-487EF15E3BC6}" sibTransId="{C6668C86-1AC3-49CB-96C1-A1CC5654FB1B}"/>
    <dgm:cxn modelId="{B4BAE6B2-C7AD-45A9-A869-B22CA2E56CD5}" srcId="{2E85B4DD-D5F1-409A-8681-A479C14EC729}" destId="{96DC9262-9AB4-4851-ABF2-D6B8404FDAF5}" srcOrd="1" destOrd="0" parTransId="{7FC565EB-19C6-4B4A-B2AB-69CBA2E225D1}" sibTransId="{555B4A53-5D42-4CFB-B9C1-7E97862E0A3C}"/>
    <dgm:cxn modelId="{FC0A3B34-D0EF-4D1D-B05F-D7A0EEA78687}" type="presOf" srcId="{D8C4C9D2-4AD0-4ED6-9CDA-6FA73ACB17EF}" destId="{DE0FF8C7-6D9E-48C3-AFED-8A7A07F6333F}" srcOrd="0" destOrd="0" presId="urn:microsoft.com/office/officeart/2005/8/layout/hierarchy1"/>
    <dgm:cxn modelId="{83C38C7F-A25A-4076-B052-4F1E66089813}" srcId="{2E85B4DD-D5F1-409A-8681-A479C14EC729}" destId="{81E68C03-922C-445D-88F3-DC50BBC346CE}" srcOrd="0" destOrd="0" parTransId="{84351F99-AD66-494F-A087-03E228298835}" sibTransId="{6DF80225-E033-401B-A534-0595FD6F81FC}"/>
    <dgm:cxn modelId="{D0FB5710-9EBE-4631-B128-59E65B5304BD}" type="presParOf" srcId="{0234D6E1-8244-4067-88A3-56C7F6936025}" destId="{EEFB4EE5-A76F-4A42-8CE8-32021C229AE7}" srcOrd="0" destOrd="0" presId="urn:microsoft.com/office/officeart/2005/8/layout/hierarchy1"/>
    <dgm:cxn modelId="{B52F72B4-8216-40FE-8A3E-BDD2D547FE86}" type="presParOf" srcId="{EEFB4EE5-A76F-4A42-8CE8-32021C229AE7}" destId="{77BDDCDA-18F2-4E04-B66C-29AE3FA18FAB}" srcOrd="0" destOrd="0" presId="urn:microsoft.com/office/officeart/2005/8/layout/hierarchy1"/>
    <dgm:cxn modelId="{E17B12B6-EE4F-47CE-A6C4-D3EF60E39BA3}" type="presParOf" srcId="{77BDDCDA-18F2-4E04-B66C-29AE3FA18FAB}" destId="{8C118C7B-C6A6-471E-9AD1-0F5516E1D120}" srcOrd="0" destOrd="0" presId="urn:microsoft.com/office/officeart/2005/8/layout/hierarchy1"/>
    <dgm:cxn modelId="{CAB49A88-0583-4866-BDAA-767F0B71DAD5}" type="presParOf" srcId="{77BDDCDA-18F2-4E04-B66C-29AE3FA18FAB}" destId="{BAFA7955-EA15-4A77-B922-80635F8C3907}" srcOrd="1" destOrd="0" presId="urn:microsoft.com/office/officeart/2005/8/layout/hierarchy1"/>
    <dgm:cxn modelId="{AED8ED89-CEAD-4FE8-8409-A3BA87599D2D}" type="presParOf" srcId="{EEFB4EE5-A76F-4A42-8CE8-32021C229AE7}" destId="{C1CEF969-B15B-4B61-90F9-031083DBF626}" srcOrd="1" destOrd="0" presId="urn:microsoft.com/office/officeart/2005/8/layout/hierarchy1"/>
    <dgm:cxn modelId="{4706082D-4DC4-4993-BCC4-3021DDAE413A}" type="presParOf" srcId="{C1CEF969-B15B-4B61-90F9-031083DBF626}" destId="{FEC59EC9-CC81-43D4-BDD4-5A36D2C8993D}" srcOrd="0" destOrd="0" presId="urn:microsoft.com/office/officeart/2005/8/layout/hierarchy1"/>
    <dgm:cxn modelId="{1007FD52-59C2-464E-BE01-D05FE547517C}" type="presParOf" srcId="{C1CEF969-B15B-4B61-90F9-031083DBF626}" destId="{DDDF9191-1B6F-4260-BA9B-240055BC1CE1}" srcOrd="1" destOrd="0" presId="urn:microsoft.com/office/officeart/2005/8/layout/hierarchy1"/>
    <dgm:cxn modelId="{2F1F1895-A322-47D0-9747-EEAE86841DF1}" type="presParOf" srcId="{DDDF9191-1B6F-4260-BA9B-240055BC1CE1}" destId="{87EF9CA3-AF84-4125-9CA2-C79D0EA167CE}" srcOrd="0" destOrd="0" presId="urn:microsoft.com/office/officeart/2005/8/layout/hierarchy1"/>
    <dgm:cxn modelId="{53E899AB-A746-4949-AB95-DB08E812A0F6}" type="presParOf" srcId="{87EF9CA3-AF84-4125-9CA2-C79D0EA167CE}" destId="{FEB7AAF4-C8EB-4639-90E6-627000406803}" srcOrd="0" destOrd="0" presId="urn:microsoft.com/office/officeart/2005/8/layout/hierarchy1"/>
    <dgm:cxn modelId="{8BA811CD-FCE0-4DC4-8182-88E57BC17086}" type="presParOf" srcId="{87EF9CA3-AF84-4125-9CA2-C79D0EA167CE}" destId="{7BB244FA-C18B-4F8D-8EA9-70097F3A03AB}" srcOrd="1" destOrd="0" presId="urn:microsoft.com/office/officeart/2005/8/layout/hierarchy1"/>
    <dgm:cxn modelId="{5B713E8E-3379-4054-91AC-C6ACB4900067}" type="presParOf" srcId="{DDDF9191-1B6F-4260-BA9B-240055BC1CE1}" destId="{3C90122B-0353-458D-BE9D-49D11480476C}" srcOrd="1" destOrd="0" presId="urn:microsoft.com/office/officeart/2005/8/layout/hierarchy1"/>
    <dgm:cxn modelId="{A0D07984-C401-42B6-9E74-4F6F7783DD53}" type="presParOf" srcId="{C1CEF969-B15B-4B61-90F9-031083DBF626}" destId="{94F7F690-2DB8-46E8-8940-B2CDE5DEDFBC}" srcOrd="2" destOrd="0" presId="urn:microsoft.com/office/officeart/2005/8/layout/hierarchy1"/>
    <dgm:cxn modelId="{2A53B74B-0DD9-43BA-BCAB-0A5BC246012E}" type="presParOf" srcId="{C1CEF969-B15B-4B61-90F9-031083DBF626}" destId="{DDC0A92B-841D-46DF-9068-78793030D635}" srcOrd="3" destOrd="0" presId="urn:microsoft.com/office/officeart/2005/8/layout/hierarchy1"/>
    <dgm:cxn modelId="{9B3FD29B-8821-454D-A16C-982D49EAB3FE}" type="presParOf" srcId="{DDC0A92B-841D-46DF-9068-78793030D635}" destId="{18B69C9E-CB26-4985-AA8C-1204FED70846}" srcOrd="0" destOrd="0" presId="urn:microsoft.com/office/officeart/2005/8/layout/hierarchy1"/>
    <dgm:cxn modelId="{CA77C5F9-3346-4967-84C5-8E8A9D12C2CC}" type="presParOf" srcId="{18B69C9E-CB26-4985-AA8C-1204FED70846}" destId="{5E0C24FF-D9AB-4EC2-849A-A7AD237A20AA}" srcOrd="0" destOrd="0" presId="urn:microsoft.com/office/officeart/2005/8/layout/hierarchy1"/>
    <dgm:cxn modelId="{E93FBB37-9431-41F4-BE63-B55674A2B264}" type="presParOf" srcId="{18B69C9E-CB26-4985-AA8C-1204FED70846}" destId="{F1986FBF-034F-4D9C-9125-9E14B9591D5A}" srcOrd="1" destOrd="0" presId="urn:microsoft.com/office/officeart/2005/8/layout/hierarchy1"/>
    <dgm:cxn modelId="{E174045A-AE74-4A3D-B618-52F39D3FB9F9}" type="presParOf" srcId="{DDC0A92B-841D-46DF-9068-78793030D635}" destId="{D986E763-58B7-4DD8-B642-0CEA98EAE8A8}" srcOrd="1" destOrd="0" presId="urn:microsoft.com/office/officeart/2005/8/layout/hierarchy1"/>
    <dgm:cxn modelId="{5589165D-3567-46A4-84B1-8A747465BC49}" type="presParOf" srcId="{C1CEF969-B15B-4B61-90F9-031083DBF626}" destId="{DE0FF8C7-6D9E-48C3-AFED-8A7A07F6333F}" srcOrd="4" destOrd="0" presId="urn:microsoft.com/office/officeart/2005/8/layout/hierarchy1"/>
    <dgm:cxn modelId="{23459CF9-9465-403D-A506-BCD890F6D506}" type="presParOf" srcId="{C1CEF969-B15B-4B61-90F9-031083DBF626}" destId="{FAD4E3EF-08B9-4909-A8D0-D09415485E72}" srcOrd="5" destOrd="0" presId="urn:microsoft.com/office/officeart/2005/8/layout/hierarchy1"/>
    <dgm:cxn modelId="{66E5BE79-32C2-40E3-941C-E257B3615A02}" type="presParOf" srcId="{FAD4E3EF-08B9-4909-A8D0-D09415485E72}" destId="{5807B06D-98BB-4F98-B5F3-B9190D00BD20}" srcOrd="0" destOrd="0" presId="urn:microsoft.com/office/officeart/2005/8/layout/hierarchy1"/>
    <dgm:cxn modelId="{6B6F6BFE-4201-4E67-AFC8-69C7EC492F30}" type="presParOf" srcId="{5807B06D-98BB-4F98-B5F3-B9190D00BD20}" destId="{DF370B04-530E-47E8-9ACE-CAB75BAFD2AF}" srcOrd="0" destOrd="0" presId="urn:microsoft.com/office/officeart/2005/8/layout/hierarchy1"/>
    <dgm:cxn modelId="{5300BB32-16CC-420A-938A-0FB64282FEFD}" type="presParOf" srcId="{5807B06D-98BB-4F98-B5F3-B9190D00BD20}" destId="{FCB8697B-B6C8-47B4-A13D-B1B1A0BC8B4E}" srcOrd="1" destOrd="0" presId="urn:microsoft.com/office/officeart/2005/8/layout/hierarchy1"/>
    <dgm:cxn modelId="{A924DE5F-FE56-4B31-856A-E5FF6AF57C4F}" type="presParOf" srcId="{FAD4E3EF-08B9-4909-A8D0-D09415485E72}" destId="{39A49E7D-1243-4C13-B83C-7912424B7C6D}" srcOrd="1" destOrd="0" presId="urn:microsoft.com/office/officeart/2005/8/layout/hierarchy1"/>
    <dgm:cxn modelId="{289D2C50-DEC3-4E65-A2F6-D6A96938B789}" type="presParOf" srcId="{C1CEF969-B15B-4B61-90F9-031083DBF626}" destId="{FCF26756-0101-4A2E-B7DA-253CA1017C82}" srcOrd="6" destOrd="0" presId="urn:microsoft.com/office/officeart/2005/8/layout/hierarchy1"/>
    <dgm:cxn modelId="{01C2C214-A30E-441A-AC21-2DB8F4161CFF}" type="presParOf" srcId="{C1CEF969-B15B-4B61-90F9-031083DBF626}" destId="{F557A9B3-17A0-4942-9E24-CDECB5467459}" srcOrd="7" destOrd="0" presId="urn:microsoft.com/office/officeart/2005/8/layout/hierarchy1"/>
    <dgm:cxn modelId="{E0083D6C-A772-4FA3-B0F1-393866415CC0}" type="presParOf" srcId="{F557A9B3-17A0-4942-9E24-CDECB5467459}" destId="{69B7D168-7F0E-4933-B361-DEAD58B6D39A}" srcOrd="0" destOrd="0" presId="urn:microsoft.com/office/officeart/2005/8/layout/hierarchy1"/>
    <dgm:cxn modelId="{B7924230-177F-4C45-9149-76C29DB27A09}" type="presParOf" srcId="{69B7D168-7F0E-4933-B361-DEAD58B6D39A}" destId="{4EA12EE8-2C55-47C3-8E64-79A0A3296225}" srcOrd="0" destOrd="0" presId="urn:microsoft.com/office/officeart/2005/8/layout/hierarchy1"/>
    <dgm:cxn modelId="{1209EB2F-3C85-4C1D-8C93-B0604F80CF53}" type="presParOf" srcId="{69B7D168-7F0E-4933-B361-DEAD58B6D39A}" destId="{4A702860-B5E6-4A8E-974E-3BC41DA4C7C5}" srcOrd="1" destOrd="0" presId="urn:microsoft.com/office/officeart/2005/8/layout/hierarchy1"/>
    <dgm:cxn modelId="{00445556-C220-40E4-AA07-C49E4A7DEFE0}" type="presParOf" srcId="{F557A9B3-17A0-4942-9E24-CDECB5467459}" destId="{FA86C4BF-03B1-4F96-85A8-8A5113A2EA6D}" srcOrd="1" destOrd="0" presId="urn:microsoft.com/office/officeart/2005/8/layout/hierarchy1"/>
    <dgm:cxn modelId="{9065476D-28B3-42F0-89D4-0D3FED99F97F}" type="presParOf" srcId="{C1CEF969-B15B-4B61-90F9-031083DBF626}" destId="{9C0DB31C-67F6-4969-A5C9-797212D2DF9A}" srcOrd="8" destOrd="0" presId="urn:microsoft.com/office/officeart/2005/8/layout/hierarchy1"/>
    <dgm:cxn modelId="{DD037D59-7A52-4FFA-9100-C36D54329599}" type="presParOf" srcId="{C1CEF969-B15B-4B61-90F9-031083DBF626}" destId="{2F721523-4684-4626-8B90-A08C7C485369}" srcOrd="9" destOrd="0" presId="urn:microsoft.com/office/officeart/2005/8/layout/hierarchy1"/>
    <dgm:cxn modelId="{FA7A438C-2BDB-4392-AF23-063E875544FD}" type="presParOf" srcId="{2F721523-4684-4626-8B90-A08C7C485369}" destId="{3C62F0DC-E9C9-4F02-B16A-96FF4FB0BE4C}" srcOrd="0" destOrd="0" presId="urn:microsoft.com/office/officeart/2005/8/layout/hierarchy1"/>
    <dgm:cxn modelId="{E6BC2321-CF51-4B64-BCDB-F4E7F50F837F}" type="presParOf" srcId="{3C62F0DC-E9C9-4F02-B16A-96FF4FB0BE4C}" destId="{4D61969B-AF7C-4298-B880-F8010B7CBD0E}" srcOrd="0" destOrd="0" presId="urn:microsoft.com/office/officeart/2005/8/layout/hierarchy1"/>
    <dgm:cxn modelId="{E65F06E2-EE74-4A32-AFBC-BFA35E29FAA3}" type="presParOf" srcId="{3C62F0DC-E9C9-4F02-B16A-96FF4FB0BE4C}" destId="{B3C5268F-26E9-4A2E-86C9-D5D0039DBDC4}" srcOrd="1" destOrd="0" presId="urn:microsoft.com/office/officeart/2005/8/layout/hierarchy1"/>
    <dgm:cxn modelId="{036CEF95-4BAC-4DFE-8469-165D5446D3B5}" type="presParOf" srcId="{2F721523-4684-4626-8B90-A08C7C485369}" destId="{C98B6BCC-1D2D-41A2-B33A-58850376C03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3AF2D12-9143-41E4-AF41-469D21825493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75419B8-23B6-4AF3-8B1D-3326CACA5E6A}">
      <dgm:prSet phldrT="[Text]" custT="1"/>
      <dgm:spPr/>
      <dgm:t>
        <a:bodyPr/>
        <a:lstStyle/>
        <a:p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সাধারন</a:t>
          </a:r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শেয়ারের</a:t>
          </a:r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ব্যয়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6C09603-55B4-4F6F-A3C9-B6B024BBB642}" type="parTrans" cxnId="{BDF9B385-384E-4EB2-9262-8A52DC7BDE74}">
      <dgm:prSet/>
      <dgm:spPr/>
      <dgm:t>
        <a:bodyPr/>
        <a:lstStyle/>
        <a:p>
          <a:endParaRPr lang="en-US"/>
        </a:p>
      </dgm:t>
    </dgm:pt>
    <dgm:pt modelId="{E4C7E35D-85C0-40DC-AAA4-DBAFF8C2EB1F}" type="sibTrans" cxnId="{BDF9B385-384E-4EB2-9262-8A52DC7BDE74}">
      <dgm:prSet/>
      <dgm:spPr/>
      <dgm:t>
        <a:bodyPr/>
        <a:lstStyle/>
        <a:p>
          <a:endParaRPr lang="en-US"/>
        </a:p>
      </dgm:t>
    </dgm:pt>
    <dgm:pt modelId="{3EA41815-85F9-4C88-ACB9-500A76300DBF}">
      <dgm:prSet phldrT="[Text]" custT="1"/>
      <dgm:spPr/>
      <dgm:t>
        <a:bodyPr/>
        <a:lstStyle/>
        <a:p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শুন্য</a:t>
          </a:r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dirty="0" err="1" smtClean="0">
              <a:latin typeface="NikoshBAN" panose="02000000000000000000" pitchFamily="2" charset="0"/>
              <a:cs typeface="NikoshBAN" panose="02000000000000000000" pitchFamily="2" charset="0"/>
            </a:rPr>
            <a:t>প্রবৃদ্ধি</a:t>
          </a:r>
          <a:r>
            <a:rPr lang="en-US" sz="2400" b="1" dirty="0" smtClean="0">
              <a:latin typeface="NikoshBAN" panose="02000000000000000000" pitchFamily="2" charset="0"/>
              <a:cs typeface="NikoshBAN" panose="02000000000000000000" pitchFamily="2" charset="0"/>
            </a:rPr>
            <a:t>/ </a:t>
          </a:r>
          <a:r>
            <a:rPr lang="en-US" sz="2400" b="1" dirty="0" err="1" smtClean="0">
              <a:latin typeface="NikoshBAN" panose="02000000000000000000" pitchFamily="2" charset="0"/>
              <a:cs typeface="NikoshBAN" panose="02000000000000000000" pitchFamily="2" charset="0"/>
            </a:rPr>
            <a:t>অতীত</a:t>
          </a:r>
          <a:r>
            <a:rPr lang="en-US" sz="2400" b="1" smtClean="0">
              <a:latin typeface="NikoshBAN" panose="02000000000000000000" pitchFamily="2" charset="0"/>
              <a:cs typeface="NikoshBAN" panose="02000000000000000000" pitchFamily="2" charset="0"/>
            </a:rPr>
            <a:t> লভ্যাংশ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3E84A50E-B504-4099-8800-89E174FEE3E1}" type="parTrans" cxnId="{2D3D1B3A-0924-43A5-AFE1-197CE1D6D18B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6332178B-EE50-470F-9167-77A51A3E49B9}" type="sibTrans" cxnId="{2D3D1B3A-0924-43A5-AFE1-197CE1D6D18B}">
      <dgm:prSet/>
      <dgm:spPr/>
      <dgm:t>
        <a:bodyPr/>
        <a:lstStyle/>
        <a:p>
          <a:endParaRPr lang="en-US"/>
        </a:p>
      </dgm:t>
    </dgm:pt>
    <dgm:pt modelId="{C969CF2D-FCC3-4101-B0A4-1AA3E9BCEFBD}">
      <dgm:prSet phldrT="[Text]" custT="1"/>
      <dgm:spPr/>
      <dgm:t>
        <a:bodyPr/>
        <a:lstStyle/>
        <a:p>
          <a:r>
            <a:rPr lang="bn-IN" sz="2400" b="1" dirty="0">
              <a:latin typeface="NikoshBAN" panose="02000000000000000000" pitchFamily="2" charset="0"/>
              <a:cs typeface="NikoshBAN" panose="02000000000000000000" pitchFamily="2" charset="0"/>
            </a:rPr>
            <a:t>আয়কর ও উত্তরন খরচসহ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FB9E2B6F-51C8-4D89-8E72-F5A486D62555}" type="parTrans" cxnId="{E1043524-71ED-4831-87F4-916A1712E449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83893075-5DBB-4061-ADB7-EB8BC57DDD39}" type="sibTrans" cxnId="{E1043524-71ED-4831-87F4-916A1712E449}">
      <dgm:prSet/>
      <dgm:spPr/>
      <dgm:t>
        <a:bodyPr/>
        <a:lstStyle/>
        <a:p>
          <a:endParaRPr lang="en-US"/>
        </a:p>
      </dgm:t>
    </dgm:pt>
    <dgm:pt modelId="{D8786BFA-E8A0-409D-96D8-F7C062F26C87}">
      <dgm:prSet phldrT="[Text]" custT="1"/>
      <dgm:spPr/>
      <dgm:t>
        <a:bodyPr/>
        <a:lstStyle/>
        <a:p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স্থির</a:t>
          </a:r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dirty="0" err="1" smtClean="0">
              <a:latin typeface="NikoshBAN" panose="02000000000000000000" pitchFamily="2" charset="0"/>
              <a:cs typeface="NikoshBAN" panose="02000000000000000000" pitchFamily="2" charset="0"/>
            </a:rPr>
            <a:t>প্রবৃদ্ধি</a:t>
          </a:r>
          <a:r>
            <a:rPr lang="en-US" sz="2400" b="1" dirty="0" smtClean="0">
              <a:latin typeface="NikoshBAN" panose="02000000000000000000" pitchFamily="2" charset="0"/>
              <a:cs typeface="NikoshBAN" panose="02000000000000000000" pitchFamily="2" charset="0"/>
            </a:rPr>
            <a:t>/</a:t>
          </a:r>
          <a:r>
            <a:rPr lang="en-US" sz="2400" b="1" dirty="0" err="1" smtClean="0">
              <a:latin typeface="NikoshBAN" panose="02000000000000000000" pitchFamily="2" charset="0"/>
              <a:cs typeface="NikoshBAN" panose="02000000000000000000" pitchFamily="2" charset="0"/>
            </a:rPr>
            <a:t>লভ্যাংশ</a:t>
          </a:r>
          <a:r>
            <a:rPr lang="en-US" sz="2400" b="1" dirty="0" smtClean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dirty="0" err="1" smtClean="0">
              <a:latin typeface="NikoshBAN" panose="02000000000000000000" pitchFamily="2" charset="0"/>
              <a:cs typeface="NikoshBAN" panose="02000000000000000000" pitchFamily="2" charset="0"/>
            </a:rPr>
            <a:t>প্রবৃদ্ধি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C3BAFD1-C142-4D4A-9152-194256378F4B}" type="parTrans" cxnId="{631B0E6A-58A2-4A59-8444-B6B6B3BC0170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1B7C33C-5FB9-439D-9582-826969C04476}" type="sibTrans" cxnId="{631B0E6A-58A2-4A59-8444-B6B6B3BC0170}">
      <dgm:prSet/>
      <dgm:spPr/>
      <dgm:t>
        <a:bodyPr/>
        <a:lstStyle/>
        <a:p>
          <a:endParaRPr lang="en-US"/>
        </a:p>
      </dgm:t>
    </dgm:pt>
    <dgm:pt modelId="{1360C0DD-8A4B-4001-8630-2ABA8FCA2C4B}">
      <dgm:prSet custT="1"/>
      <dgm:spPr/>
      <dgm:t>
        <a:bodyPr/>
        <a:lstStyle/>
        <a:p>
          <a:r>
            <a:rPr lang="bn-IN" sz="2400" b="1" dirty="0">
              <a:latin typeface="NikoshBAN" panose="02000000000000000000" pitchFamily="2" charset="0"/>
              <a:cs typeface="NikoshBAN" panose="02000000000000000000" pitchFamily="2" charset="0"/>
            </a:rPr>
            <a:t>আয়কর ও উত্তরন খরচবাদে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9FFFFF4C-6CDE-488B-9FC0-829B0324CA7B}" type="parTrans" cxnId="{B80D5EFE-8B45-4707-98F2-79156623C1AE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79E0DC6-A9C9-430A-84A4-BCA157702D4F}" type="sibTrans" cxnId="{B80D5EFE-8B45-4707-98F2-79156623C1AE}">
      <dgm:prSet/>
      <dgm:spPr/>
      <dgm:t>
        <a:bodyPr/>
        <a:lstStyle/>
        <a:p>
          <a:endParaRPr lang="en-US"/>
        </a:p>
      </dgm:t>
    </dgm:pt>
    <dgm:pt modelId="{28091A68-6FEF-4DA1-A641-20F723368B95}">
      <dgm:prSet custT="1"/>
      <dgm:spPr/>
      <dgm:t>
        <a:bodyPr/>
        <a:lstStyle/>
        <a:p>
          <a:r>
            <a:rPr lang="bn-IN" sz="2400" b="1" dirty="0">
              <a:latin typeface="NikoshBAN" panose="02000000000000000000" pitchFamily="2" charset="0"/>
              <a:cs typeface="NikoshBAN" panose="02000000000000000000" pitchFamily="2" charset="0"/>
            </a:rPr>
            <a:t>আয়কর ও উত্তরন খরচসহ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3DB0E02A-1A52-4425-A6BC-B9CE6D37FFB8}" type="parTrans" cxnId="{7C6D942C-F10F-458E-A9CB-6435057E36C3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004D19C6-23C3-4C90-A434-B4631BAB559C}" type="sibTrans" cxnId="{7C6D942C-F10F-458E-A9CB-6435057E36C3}">
      <dgm:prSet/>
      <dgm:spPr/>
      <dgm:t>
        <a:bodyPr/>
        <a:lstStyle/>
        <a:p>
          <a:endParaRPr lang="en-US"/>
        </a:p>
      </dgm:t>
    </dgm:pt>
    <dgm:pt modelId="{D1C9A146-73E8-4E29-A72A-8004787B87A9}">
      <dgm:prSet custT="1"/>
      <dgm:spPr/>
      <dgm:t>
        <a:bodyPr/>
        <a:lstStyle/>
        <a:p>
          <a:r>
            <a:rPr lang="bn-IN" sz="2400" b="1" dirty="0">
              <a:latin typeface="NikoshBAN" panose="02000000000000000000" pitchFamily="2" charset="0"/>
              <a:cs typeface="NikoshBAN" panose="02000000000000000000" pitchFamily="2" charset="0"/>
            </a:rPr>
            <a:t>আয়কর ও উত্তরন খরচবাদে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D80C2ED0-16D7-4959-A80A-6CEA1F51CBCE}" type="parTrans" cxnId="{50AD43A8-0400-437E-A6FC-785F85C57333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4EB31777-75DB-4778-91D8-75A043CDB1AE}" type="sibTrans" cxnId="{50AD43A8-0400-437E-A6FC-785F85C57333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DEFB6825-D745-4279-A458-C1005DAC34DE}">
          <dgm:prSet custT="1"/>
          <dgm:spPr/>
          <dgm:t>
            <a:bodyPr/>
            <a:lstStyle/>
            <a:p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Ke=</a:t>
              </a:r>
              <a14:m>
                <m:oMath xmlns:m="http://schemas.openxmlformats.org/officeDocument/2006/math">
                  <m:f>
                    <m:fPr>
                      <m:ctrlPr>
                        <a:rPr lang="en-US" sz="2400" b="1" i="1" smtClean="0">
                          <a:latin typeface="Cambria Math"/>
                        </a:rPr>
                      </m:ctrlPr>
                    </m:fPr>
                    <m:num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𝑫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</m:t>
                      </m:r>
                    </m:num>
                    <m:den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𝑷𝒐</m:t>
                      </m:r>
                    </m:den>
                  </m:f>
                </m:oMath>
              </a14:m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*100</a:t>
              </a:r>
            </a:p>
          </dgm:t>
        </dgm:pt>
      </mc:Choice>
      <mc:Fallback xmlns="">
        <dgm:pt modelId="{DEFB6825-D745-4279-A458-C1005DAC34DE}">
          <dgm:prSet custT="1"/>
          <dgm:spPr/>
          <dgm:t>
            <a:bodyPr/>
            <a:lstStyle/>
            <a:p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Ke=</a:t>
              </a:r>
              <a:r>
                <a:rPr lang="en-US" sz="2400" b="1" i="0">
                  <a:latin typeface="Cambria Math" panose="02040503050406030204" pitchFamily="18" charset="0"/>
                </a:rPr>
                <a:t>𝑫𝟏/𝑷𝒐</a:t>
              </a:r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*100</a:t>
              </a:r>
            </a:p>
          </dgm:t>
        </dgm:pt>
      </mc:Fallback>
    </mc:AlternateContent>
    <dgm:pt modelId="{BA09480A-E98B-4F3B-82E0-BC56FBB45D14}" type="parTrans" cxnId="{5FFA4553-F2AA-4E2B-B7E3-11353125D4BD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A8273105-6C1E-4B47-9BEC-B8EB7DB67917}" type="sibTrans" cxnId="{5FFA4553-F2AA-4E2B-B7E3-11353125D4BD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A5AB39C9-8768-44ED-9382-191652F9CFF4}">
          <dgm:prSet custT="1"/>
          <dgm:spPr/>
          <dgm:t>
            <a:bodyPr/>
            <a:lstStyle/>
            <a:p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Ke=</a:t>
              </a:r>
              <a14:m>
                <m:oMath xmlns:m="http://schemas.openxmlformats.org/officeDocument/2006/math">
                  <m:f>
                    <m:fPr>
                      <m:ctrlPr>
                        <a:rPr lang="en-US" sz="2400" b="1" i="1" smtClean="0">
                          <a:latin typeface="Cambria Math"/>
                        </a:rPr>
                      </m:ctrlPr>
                    </m:fPr>
                    <m:num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𝑫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)</m:t>
                      </m:r>
                    </m:num>
                    <m:den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𝑷𝒐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𝑭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)</m:t>
                      </m:r>
                    </m:den>
                  </m:f>
                </m:oMath>
              </a14:m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*100</a:t>
              </a:r>
            </a:p>
          </dgm:t>
        </dgm:pt>
      </mc:Choice>
      <mc:Fallback xmlns="">
        <dgm:pt modelId="{A5AB39C9-8768-44ED-9382-191652F9CFF4}">
          <dgm:prSet custT="1"/>
          <dgm:spPr/>
          <dgm:t>
            <a:bodyPr/>
            <a:lstStyle/>
            <a:p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Ke=</a:t>
              </a:r>
              <a:r>
                <a:rPr lang="en-US" sz="2400" b="1" i="0">
                  <a:latin typeface="Cambria Math" panose="02040503050406030204" pitchFamily="18" charset="0"/>
                </a:rPr>
                <a:t>(𝑫𝟏(𝟏−𝒕))/(𝑷𝒐(𝟏−𝑭))</a:t>
              </a:r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*100</a:t>
              </a:r>
            </a:p>
          </dgm:t>
        </dgm:pt>
      </mc:Fallback>
    </mc:AlternateContent>
    <dgm:pt modelId="{1352AF7E-0526-4103-A12F-EC16AC487E77}" type="parTrans" cxnId="{D8945B24-0235-477C-8786-64B7EE195D34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D838F3E4-6905-4694-9A74-E5C7F1C0B88A}" type="sibTrans" cxnId="{D8945B24-0235-477C-8786-64B7EE195D34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D36A182B-C121-435B-9B00-08C39C417F2C}">
          <dgm:prSet custT="1"/>
          <dgm:spPr/>
          <dgm:t>
            <a:bodyPr/>
            <a:lstStyle/>
            <a:p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Ke=</a:t>
              </a:r>
              <a14:m>
                <m:oMath xmlns:m="http://schemas.openxmlformats.org/officeDocument/2006/math">
                  <m:d>
                    <m:dPr>
                      <m:begChr m:val="{"/>
                      <m:endChr m:val="}"/>
                      <m:ctrlPr>
                        <a:rPr lang="en-US" sz="2400" b="1" i="1" smtClean="0">
                          <a:latin typeface="Cambria Math"/>
                        </a:rPr>
                      </m:ctrlPr>
                    </m:dPr>
                    <m:e>
                      <m:f>
                        <m:f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𝑫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𝑷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den>
                      </m:f>
                    </m:e>
                  </m:d>
                  <m:r>
                    <a:rPr lang="en-US" sz="2400" b="1" i="1" smtClean="0">
                      <a:latin typeface="Cambria Math" panose="02040503050406030204" pitchFamily="18" charset="0"/>
                    </a:rPr>
                    <m:t>+</m:t>
                  </m:r>
                  <m:r>
                    <a:rPr lang="en-US" sz="2400" b="1" i="1" smtClean="0">
                      <a:latin typeface="Cambria Math" panose="02040503050406030204" pitchFamily="18" charset="0"/>
                    </a:rPr>
                    <m:t>𝒈</m:t>
                  </m:r>
                  <m:r>
                    <a:rPr lang="en-US" sz="2400" b="1" i="1" smtClean="0">
                      <a:latin typeface="Cambria Math" panose="02040503050406030204" pitchFamily="18" charset="0"/>
                    </a:rPr>
                    <m:t>∗</m:t>
                  </m:r>
                  <m:r>
                    <a:rPr lang="en-US" sz="2400" b="1" i="1" smtClean="0">
                      <a:latin typeface="Cambria Math" panose="02040503050406030204" pitchFamily="18" charset="0"/>
                    </a:rPr>
                    <m:t>𝟏𝟎𝟎</m:t>
                  </m:r>
                </m:oMath>
              </a14:m>
              <a:endParaRPr lang="en-US" sz="24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dgm:t>
        </dgm:pt>
      </mc:Choice>
      <mc:Fallback xmlns="">
        <dgm:pt modelId="{D36A182B-C121-435B-9B00-08C39C417F2C}">
          <dgm:prSet custT="1"/>
          <dgm:spPr/>
          <dgm:t>
            <a:bodyPr/>
            <a:lstStyle/>
            <a:p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Ke=</a:t>
              </a:r>
              <a:r>
                <a:rPr lang="en-US" sz="2400" b="1" i="0">
                  <a:latin typeface="Cambria Math" panose="02040503050406030204" pitchFamily="18" charset="0"/>
                </a:rPr>
                <a:t>{𝑫𝟏/𝑷𝟎}+𝒈∗𝟏𝟎𝟎</a:t>
              </a:r>
              <a:endParaRPr lang="en-US" sz="24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dgm:t>
        </dgm:pt>
      </mc:Fallback>
    </mc:AlternateContent>
    <dgm:pt modelId="{3252874E-D020-4ECB-A9BD-787D1951BB79}" type="parTrans" cxnId="{72840A6B-D8C0-4A28-8A7C-DDECDB77150E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A4C5BD3F-90E8-40CF-8C83-CA347F1D8098}" type="sibTrans" cxnId="{72840A6B-D8C0-4A28-8A7C-DDECDB77150E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942E336D-B76D-43E8-AE60-6A0C19E26ADF}">
          <dgm:prSet custT="1"/>
          <dgm:spPr/>
          <dgm:t>
            <a:bodyPr/>
            <a:lstStyle/>
            <a:p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Ke=</a:t>
              </a:r>
              <a14:m>
                <m:oMath xmlns:m="http://schemas.openxmlformats.org/officeDocument/2006/math">
                  <m:d>
                    <m:dPr>
                      <m:begChr m:val="{"/>
                      <m:endChr m:val="}"/>
                      <m:ctrlPr>
                        <a:rPr lang="en-US" sz="2400" b="1" i="1" smtClean="0">
                          <a:latin typeface="Cambria Math"/>
                        </a:rPr>
                      </m:ctrlPr>
                    </m:dPr>
                    <m:e>
                      <m:f>
                        <m:f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𝑫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𝑷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𝑭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e>
                  </m:d>
                  <m:r>
                    <a:rPr lang="en-US" sz="2400" b="1" i="1" smtClean="0">
                      <a:latin typeface="Cambria Math" panose="02040503050406030204" pitchFamily="18" charset="0"/>
                    </a:rPr>
                    <m:t>+</m:t>
                  </m:r>
                  <m:r>
                    <a:rPr lang="en-US" sz="2400" b="1" i="1" smtClean="0">
                      <a:latin typeface="Cambria Math" panose="02040503050406030204" pitchFamily="18" charset="0"/>
                    </a:rPr>
                    <m:t>𝒈</m:t>
                  </m:r>
                  <m:r>
                    <a:rPr lang="en-US" sz="2400" b="1" i="1" smtClean="0">
                      <a:latin typeface="Cambria Math" panose="02040503050406030204" pitchFamily="18" charset="0"/>
                    </a:rPr>
                    <m:t>∗</m:t>
                  </m:r>
                  <m:r>
                    <a:rPr lang="en-US" sz="2400" b="1" i="1" smtClean="0">
                      <a:latin typeface="Cambria Math" panose="02040503050406030204" pitchFamily="18" charset="0"/>
                    </a:rPr>
                    <m:t>𝟏𝟎𝟎</m:t>
                  </m:r>
                </m:oMath>
              </a14:m>
              <a:endParaRPr lang="en-US" sz="24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dgm:t>
        </dgm:pt>
      </mc:Choice>
      <mc:Fallback xmlns="">
        <dgm:pt modelId="{942E336D-B76D-43E8-AE60-6A0C19E26ADF}">
          <dgm:prSet custT="1"/>
          <dgm:spPr/>
          <dgm:t>
            <a:bodyPr/>
            <a:lstStyle/>
            <a:p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Ke=</a:t>
              </a:r>
              <a:r>
                <a:rPr lang="en-US" sz="2400" b="1" i="0">
                  <a:latin typeface="Cambria Math" panose="02040503050406030204" pitchFamily="18" charset="0"/>
                </a:rPr>
                <a:t>{(𝑫𝟏(𝟏−𝒕))/(𝑷𝟎(𝟏−𝑭))}+𝒈∗𝟏𝟎𝟎</a:t>
              </a:r>
              <a:endParaRPr lang="en-US" sz="24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dgm:t>
        </dgm:pt>
      </mc:Fallback>
    </mc:AlternateContent>
    <dgm:pt modelId="{6AF6EE15-C87B-4B55-9578-49737FAD7756}" type="parTrans" cxnId="{8D9C4444-2014-4A33-806F-C1D5A57556F6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9E41E0EC-C1AB-4DFB-984F-E0AB769B069A}" type="sibTrans" cxnId="{8D9C4444-2014-4A33-806F-C1D5A57556F6}">
      <dgm:prSet/>
      <dgm:spPr/>
      <dgm:t>
        <a:bodyPr/>
        <a:lstStyle/>
        <a:p>
          <a:endParaRPr lang="en-US"/>
        </a:p>
      </dgm:t>
    </dgm:pt>
    <dgm:pt modelId="{A8E5660F-2B2F-4C9F-94A0-462CD06BC5A9}">
      <dgm:prSet/>
      <dgm:spPr/>
      <dgm:t>
        <a:bodyPr/>
        <a:lstStyle/>
        <a:p>
          <a:r>
            <a:rPr lang="en-US" b="1" dirty="0" err="1" smtClean="0">
              <a:latin typeface="NikoshBAN" pitchFamily="2" charset="0"/>
              <a:cs typeface="NikoshBAN" pitchFamily="2" charset="0"/>
            </a:rPr>
            <a:t>মুলধন</a:t>
          </a:r>
          <a:r>
            <a:rPr lang="en-US" b="1" dirty="0" smtClean="0">
              <a:latin typeface="NikoshBAN" pitchFamily="2" charset="0"/>
              <a:cs typeface="NikoshBAN" pitchFamily="2" charset="0"/>
            </a:rPr>
            <a:t> </a:t>
          </a:r>
          <a:r>
            <a:rPr lang="en-US" b="1" dirty="0" err="1" smtClean="0">
              <a:latin typeface="NikoshBAN" pitchFamily="2" charset="0"/>
              <a:cs typeface="NikoshBAN" pitchFamily="2" charset="0"/>
            </a:rPr>
            <a:t>সম্পত্তি</a:t>
          </a:r>
          <a:r>
            <a:rPr lang="en-US" b="1" dirty="0" smtClean="0">
              <a:latin typeface="NikoshBAN" pitchFamily="2" charset="0"/>
              <a:cs typeface="NikoshBAN" pitchFamily="2" charset="0"/>
            </a:rPr>
            <a:t> </a:t>
          </a:r>
          <a:r>
            <a:rPr lang="en-US" b="1" dirty="0" err="1" smtClean="0">
              <a:latin typeface="NikoshBAN" pitchFamily="2" charset="0"/>
              <a:cs typeface="NikoshBAN" pitchFamily="2" charset="0"/>
            </a:rPr>
            <a:t>মূল্যায়ন</a:t>
          </a:r>
          <a:endParaRPr lang="en-US" b="1" dirty="0">
            <a:latin typeface="NikoshBAN" pitchFamily="2" charset="0"/>
            <a:cs typeface="NikoshBAN" pitchFamily="2" charset="0"/>
          </a:endParaRPr>
        </a:p>
      </dgm:t>
    </dgm:pt>
    <dgm:pt modelId="{7206ECC7-8245-433A-96BE-929092FA4A4E}" type="parTrans" cxnId="{AE94F207-C716-437D-9B33-1E8907866AF7}">
      <dgm:prSet/>
      <dgm:spPr/>
      <dgm:t>
        <a:bodyPr/>
        <a:lstStyle/>
        <a:p>
          <a:endParaRPr lang="en-US"/>
        </a:p>
      </dgm:t>
    </dgm:pt>
    <dgm:pt modelId="{1C62D9F1-F053-4AAB-BF56-617EC6CD2A9A}" type="sibTrans" cxnId="{AE94F207-C716-437D-9B33-1E8907866AF7}">
      <dgm:prSet/>
      <dgm:spPr/>
      <dgm:t>
        <a:bodyPr/>
        <a:lstStyle/>
        <a:p>
          <a:endParaRPr lang="en-US"/>
        </a:p>
      </dgm:t>
    </dgm:pt>
    <dgm:pt modelId="{331CB3D5-3B09-4F22-AA48-C47F8AE38C80}">
      <dgm:prSet/>
      <dgm:spPr/>
      <dgm:t>
        <a:bodyPr vert="vert270"/>
        <a:lstStyle/>
        <a:p>
          <a:r>
            <a:rPr lang="en-US" b="1" dirty="0" err="1" smtClean="0">
              <a:latin typeface="NikoshBAN" pitchFamily="2" charset="0"/>
              <a:cs typeface="NikoshBAN" pitchFamily="2" charset="0"/>
            </a:rPr>
            <a:t>Ke</a:t>
          </a:r>
          <a:r>
            <a:rPr lang="en-US" b="1" dirty="0" smtClean="0">
              <a:latin typeface="NikoshBAN" pitchFamily="2" charset="0"/>
              <a:cs typeface="NikoshBAN" pitchFamily="2" charset="0"/>
            </a:rPr>
            <a:t>=</a:t>
          </a:r>
          <a:r>
            <a:rPr lang="en-US" b="1" dirty="0" err="1" smtClean="0">
              <a:latin typeface="NikoshBAN" pitchFamily="2" charset="0"/>
              <a:cs typeface="NikoshBAN" pitchFamily="2" charset="0"/>
            </a:rPr>
            <a:t>Rf</a:t>
          </a:r>
          <a:r>
            <a:rPr lang="en-US" b="1" dirty="0" smtClean="0">
              <a:latin typeface="NikoshBAN" pitchFamily="2" charset="0"/>
              <a:cs typeface="NikoshBAN" pitchFamily="2" charset="0"/>
            </a:rPr>
            <a:t>+(</a:t>
          </a:r>
          <a:r>
            <a:rPr lang="en-US" b="1" dirty="0" err="1" smtClean="0">
              <a:latin typeface="NikoshBAN" pitchFamily="2" charset="0"/>
              <a:cs typeface="NikoshBAN" pitchFamily="2" charset="0"/>
            </a:rPr>
            <a:t>Rm-Rf</a:t>
          </a:r>
          <a:r>
            <a:rPr lang="en-US" b="1" dirty="0" smtClean="0">
              <a:latin typeface="NikoshBAN" pitchFamily="2" charset="0"/>
              <a:cs typeface="NikoshBAN" pitchFamily="2" charset="0"/>
            </a:rPr>
            <a:t>)B</a:t>
          </a:r>
          <a:endParaRPr lang="en-US" b="1" dirty="0">
            <a:latin typeface="NikoshBAN" pitchFamily="2" charset="0"/>
            <a:cs typeface="NikoshBAN" pitchFamily="2" charset="0"/>
          </a:endParaRPr>
        </a:p>
      </dgm:t>
    </dgm:pt>
    <dgm:pt modelId="{E31583A8-E4E0-4F35-9DAC-73327DC5E56C}" type="parTrans" cxnId="{9485B6D6-A8B6-4F45-9862-9108B8B33E29}">
      <dgm:prSet/>
      <dgm:spPr/>
      <dgm:t>
        <a:bodyPr/>
        <a:lstStyle/>
        <a:p>
          <a:endParaRPr lang="en-US"/>
        </a:p>
      </dgm:t>
    </dgm:pt>
    <dgm:pt modelId="{134BBBAD-FF57-4AA7-BD8F-494B9BDFCA82}" type="sibTrans" cxnId="{9485B6D6-A8B6-4F45-9862-9108B8B33E29}">
      <dgm:prSet/>
      <dgm:spPr/>
      <dgm:t>
        <a:bodyPr/>
        <a:lstStyle/>
        <a:p>
          <a:endParaRPr lang="en-US"/>
        </a:p>
      </dgm:t>
    </dgm:pt>
    <dgm:pt modelId="{145A0053-0FC7-49AB-A353-7C6175493AA2}" type="pres">
      <dgm:prSet presAssocID="{63AF2D12-9143-41E4-AF41-469D2182549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6CB0439F-9108-44EC-B7C1-C2F33ADA3162}" type="pres">
      <dgm:prSet presAssocID="{575419B8-23B6-4AF3-8B1D-3326CACA5E6A}" presName="hierRoot1" presStyleCnt="0"/>
      <dgm:spPr/>
    </dgm:pt>
    <dgm:pt modelId="{B3F41B31-351A-40AB-98F4-B49F2675CCF4}" type="pres">
      <dgm:prSet presAssocID="{575419B8-23B6-4AF3-8B1D-3326CACA5E6A}" presName="composite" presStyleCnt="0"/>
      <dgm:spPr/>
    </dgm:pt>
    <dgm:pt modelId="{B5E79611-3DF4-464E-ADE1-926ECB4EC8E4}" type="pres">
      <dgm:prSet presAssocID="{575419B8-23B6-4AF3-8B1D-3326CACA5E6A}" presName="background" presStyleLbl="node0" presStyleIdx="0" presStyleCnt="1"/>
      <dgm:spPr/>
    </dgm:pt>
    <dgm:pt modelId="{E104E6C2-DA6F-4D53-A189-1E4810C2F00B}" type="pres">
      <dgm:prSet presAssocID="{575419B8-23B6-4AF3-8B1D-3326CACA5E6A}" presName="text" presStyleLbl="fgAcc0" presStyleIdx="0" presStyleCnt="1" custScaleX="205354" custScaleY="50717" custLinFactNeighborY="352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4D3D377-FC15-4CF5-A551-4B74612297DE}" type="pres">
      <dgm:prSet presAssocID="{575419B8-23B6-4AF3-8B1D-3326CACA5E6A}" presName="hierChild2" presStyleCnt="0"/>
      <dgm:spPr/>
    </dgm:pt>
    <dgm:pt modelId="{DBA6E5FF-858E-4DD4-9808-E9709BD5254C}" type="pres">
      <dgm:prSet presAssocID="{3E84A50E-B504-4099-8800-89E174FEE3E1}" presName="Name10" presStyleLbl="parChTrans1D2" presStyleIdx="0" presStyleCnt="3"/>
      <dgm:spPr/>
      <dgm:t>
        <a:bodyPr/>
        <a:lstStyle/>
        <a:p>
          <a:endParaRPr lang="en-US"/>
        </a:p>
      </dgm:t>
    </dgm:pt>
    <dgm:pt modelId="{3CC34FCF-3BE2-4ECE-81B5-7662D33B3E6D}" type="pres">
      <dgm:prSet presAssocID="{3EA41815-85F9-4C88-ACB9-500A76300DBF}" presName="hierRoot2" presStyleCnt="0"/>
      <dgm:spPr/>
    </dgm:pt>
    <dgm:pt modelId="{C96FC34E-6788-4E10-A267-95D98ED93CA3}" type="pres">
      <dgm:prSet presAssocID="{3EA41815-85F9-4C88-ACB9-500A76300DBF}" presName="composite2" presStyleCnt="0"/>
      <dgm:spPr/>
    </dgm:pt>
    <dgm:pt modelId="{8CB894FA-1B46-4DCD-8812-135EAA6169BB}" type="pres">
      <dgm:prSet presAssocID="{3EA41815-85F9-4C88-ACB9-500A76300DBF}" presName="background2" presStyleLbl="node2" presStyleIdx="0" presStyleCnt="3"/>
      <dgm:spPr/>
    </dgm:pt>
    <dgm:pt modelId="{E7A47EA3-8A22-48C2-AD73-58E189D703C4}" type="pres">
      <dgm:prSet presAssocID="{3EA41815-85F9-4C88-ACB9-500A76300DBF}" presName="text2" presStyleLbl="fgAcc2" presStyleIdx="0" presStyleCnt="3" custScaleX="231742" custScaleY="50113" custLinFactNeighborY="352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7A25912-4F6E-4B6C-AE30-C874E5684615}" type="pres">
      <dgm:prSet presAssocID="{3EA41815-85F9-4C88-ACB9-500A76300DBF}" presName="hierChild3" presStyleCnt="0"/>
      <dgm:spPr/>
    </dgm:pt>
    <dgm:pt modelId="{266F8798-94C0-49DE-8576-2972FD590B85}" type="pres">
      <dgm:prSet presAssocID="{9FFFFF4C-6CDE-488B-9FC0-829B0324CA7B}" presName="Name17" presStyleLbl="parChTrans1D3" presStyleIdx="0" presStyleCnt="5"/>
      <dgm:spPr/>
      <dgm:t>
        <a:bodyPr/>
        <a:lstStyle/>
        <a:p>
          <a:endParaRPr lang="en-US"/>
        </a:p>
      </dgm:t>
    </dgm:pt>
    <dgm:pt modelId="{3309D896-246C-4DBE-8510-3DCE98349ADF}" type="pres">
      <dgm:prSet presAssocID="{1360C0DD-8A4B-4001-8630-2ABA8FCA2C4B}" presName="hierRoot3" presStyleCnt="0"/>
      <dgm:spPr/>
    </dgm:pt>
    <dgm:pt modelId="{AB2F5164-6C2F-4E0B-8972-3A8E6A1054A5}" type="pres">
      <dgm:prSet presAssocID="{1360C0DD-8A4B-4001-8630-2ABA8FCA2C4B}" presName="composite3" presStyleCnt="0"/>
      <dgm:spPr/>
    </dgm:pt>
    <dgm:pt modelId="{4B5FA31F-0B33-4B1E-A1A4-F3E294B1338D}" type="pres">
      <dgm:prSet presAssocID="{1360C0DD-8A4B-4001-8630-2ABA8FCA2C4B}" presName="background3" presStyleLbl="node3" presStyleIdx="0" presStyleCnt="5"/>
      <dgm:spPr/>
    </dgm:pt>
    <dgm:pt modelId="{451B4238-7A69-4C38-8BB4-106A316E3DBD}" type="pres">
      <dgm:prSet presAssocID="{1360C0DD-8A4B-4001-8630-2ABA8FCA2C4B}" presName="text3" presStyleLbl="fgAcc3" presStyleIdx="0" presStyleCnt="5" custScaleX="149391" custScaleY="68062" custLinFactNeighborY="352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D34DA30-5861-49C0-A36E-CF4715F2BB6F}" type="pres">
      <dgm:prSet presAssocID="{1360C0DD-8A4B-4001-8630-2ABA8FCA2C4B}" presName="hierChild4" presStyleCnt="0"/>
      <dgm:spPr/>
    </dgm:pt>
    <dgm:pt modelId="{EC1629E7-68CC-49E7-A588-E787A7C5D564}" type="pres">
      <dgm:prSet presAssocID="{BA09480A-E98B-4F3B-82E0-BC56FBB45D14}" presName="Name23" presStyleLbl="parChTrans1D4" presStyleIdx="0" presStyleCnt="4"/>
      <dgm:spPr/>
      <dgm:t>
        <a:bodyPr/>
        <a:lstStyle/>
        <a:p>
          <a:endParaRPr lang="en-US"/>
        </a:p>
      </dgm:t>
    </dgm:pt>
    <dgm:pt modelId="{CB86DF34-BBD8-4135-9850-4D7508046845}" type="pres">
      <dgm:prSet presAssocID="{DEFB6825-D745-4279-A458-C1005DAC34DE}" presName="hierRoot4" presStyleCnt="0"/>
      <dgm:spPr/>
    </dgm:pt>
    <dgm:pt modelId="{F978FC0F-8951-4C71-B58E-4BCD34DFE918}" type="pres">
      <dgm:prSet presAssocID="{DEFB6825-D745-4279-A458-C1005DAC34DE}" presName="composite4" presStyleCnt="0"/>
      <dgm:spPr/>
    </dgm:pt>
    <dgm:pt modelId="{B582DC6D-DC64-4A19-9E3E-C99BB89BACC3}" type="pres">
      <dgm:prSet presAssocID="{DEFB6825-D745-4279-A458-C1005DAC34DE}" presName="background4" presStyleLbl="node4" presStyleIdx="0" presStyleCnt="4"/>
      <dgm:spPr/>
    </dgm:pt>
    <dgm:pt modelId="{5DC33E87-50F5-446D-B202-361515EB01D4}" type="pres">
      <dgm:prSet presAssocID="{DEFB6825-D745-4279-A458-C1005DAC34DE}" presName="text4" presStyleLbl="fgAcc4" presStyleIdx="0" presStyleCnt="4" custLinFactNeighborY="118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26CE694-5472-411E-88DF-7F1DC87BD49A}" type="pres">
      <dgm:prSet presAssocID="{DEFB6825-D745-4279-A458-C1005DAC34DE}" presName="hierChild5" presStyleCnt="0"/>
      <dgm:spPr/>
    </dgm:pt>
    <dgm:pt modelId="{ABF4B552-4B24-42BA-8933-9190DDB0C74F}" type="pres">
      <dgm:prSet presAssocID="{FB9E2B6F-51C8-4D89-8E72-F5A486D62555}" presName="Name17" presStyleLbl="parChTrans1D3" presStyleIdx="1" presStyleCnt="5"/>
      <dgm:spPr/>
      <dgm:t>
        <a:bodyPr/>
        <a:lstStyle/>
        <a:p>
          <a:endParaRPr lang="en-US"/>
        </a:p>
      </dgm:t>
    </dgm:pt>
    <dgm:pt modelId="{09A4444F-C8F0-4F22-A252-9ED42AB3A5CE}" type="pres">
      <dgm:prSet presAssocID="{C969CF2D-FCC3-4101-B0A4-1AA3E9BCEFBD}" presName="hierRoot3" presStyleCnt="0"/>
      <dgm:spPr/>
    </dgm:pt>
    <dgm:pt modelId="{4691A42D-2B31-4010-A8C1-0CC78D0CC7D1}" type="pres">
      <dgm:prSet presAssocID="{C969CF2D-FCC3-4101-B0A4-1AA3E9BCEFBD}" presName="composite3" presStyleCnt="0"/>
      <dgm:spPr/>
    </dgm:pt>
    <dgm:pt modelId="{ACFDA379-AB54-4C43-B09A-AE3884502CFC}" type="pres">
      <dgm:prSet presAssocID="{C969CF2D-FCC3-4101-B0A4-1AA3E9BCEFBD}" presName="background3" presStyleLbl="node3" presStyleIdx="1" presStyleCnt="5"/>
      <dgm:spPr/>
    </dgm:pt>
    <dgm:pt modelId="{03C20A41-7412-45A7-B97A-C6ADE3E7CBAA}" type="pres">
      <dgm:prSet presAssocID="{C969CF2D-FCC3-4101-B0A4-1AA3E9BCEFBD}" presName="text3" presStyleLbl="fgAcc3" presStyleIdx="1" presStyleCnt="5" custScaleX="130537" custScaleY="68062" custLinFactNeighborY="352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517AFA5-6958-4497-ACA2-AA4BA527F3E3}" type="pres">
      <dgm:prSet presAssocID="{C969CF2D-FCC3-4101-B0A4-1AA3E9BCEFBD}" presName="hierChild4" presStyleCnt="0"/>
      <dgm:spPr/>
    </dgm:pt>
    <dgm:pt modelId="{3C692FE3-4E1B-4567-BD6A-C785C68C8F42}" type="pres">
      <dgm:prSet presAssocID="{1352AF7E-0526-4103-A12F-EC16AC487E77}" presName="Name23" presStyleLbl="parChTrans1D4" presStyleIdx="1" presStyleCnt="4"/>
      <dgm:spPr/>
      <dgm:t>
        <a:bodyPr/>
        <a:lstStyle/>
        <a:p>
          <a:endParaRPr lang="en-US"/>
        </a:p>
      </dgm:t>
    </dgm:pt>
    <dgm:pt modelId="{378D4E67-531F-43A5-A697-AC9182C9ED08}" type="pres">
      <dgm:prSet presAssocID="{A5AB39C9-8768-44ED-9382-191652F9CFF4}" presName="hierRoot4" presStyleCnt="0"/>
      <dgm:spPr/>
    </dgm:pt>
    <dgm:pt modelId="{630734E0-2D91-4EA0-A0F2-2B573C144A94}" type="pres">
      <dgm:prSet presAssocID="{A5AB39C9-8768-44ED-9382-191652F9CFF4}" presName="composite4" presStyleCnt="0"/>
      <dgm:spPr/>
    </dgm:pt>
    <dgm:pt modelId="{79EF68B2-A390-4099-9C45-85D1933EA131}" type="pres">
      <dgm:prSet presAssocID="{A5AB39C9-8768-44ED-9382-191652F9CFF4}" presName="background4" presStyleLbl="node4" presStyleIdx="1" presStyleCnt="4"/>
      <dgm:spPr/>
    </dgm:pt>
    <dgm:pt modelId="{F3DEF0B9-EF97-4037-BBE9-1055E9792DD3}" type="pres">
      <dgm:prSet presAssocID="{A5AB39C9-8768-44ED-9382-191652F9CFF4}" presName="text4" presStyleLbl="fgAcc4" presStyleIdx="1" presStyleCnt="4" custLinFactNeighborY="352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C37EFAF-AC8A-4769-85C8-6DF6FA81DB6C}" type="pres">
      <dgm:prSet presAssocID="{A5AB39C9-8768-44ED-9382-191652F9CFF4}" presName="hierChild5" presStyleCnt="0"/>
      <dgm:spPr/>
    </dgm:pt>
    <dgm:pt modelId="{370A3790-0D23-4D13-8C3A-9567849671D0}" type="pres">
      <dgm:prSet presAssocID="{BC3BAFD1-C142-4D4A-9152-194256378F4B}" presName="Name10" presStyleLbl="parChTrans1D2" presStyleIdx="1" presStyleCnt="3"/>
      <dgm:spPr/>
      <dgm:t>
        <a:bodyPr/>
        <a:lstStyle/>
        <a:p>
          <a:endParaRPr lang="en-US"/>
        </a:p>
      </dgm:t>
    </dgm:pt>
    <dgm:pt modelId="{DF0774FB-A79C-4118-A480-ED599873DA53}" type="pres">
      <dgm:prSet presAssocID="{D8786BFA-E8A0-409D-96D8-F7C062F26C87}" presName="hierRoot2" presStyleCnt="0"/>
      <dgm:spPr/>
    </dgm:pt>
    <dgm:pt modelId="{34C88E96-3890-4E65-AED9-BC5781147A33}" type="pres">
      <dgm:prSet presAssocID="{D8786BFA-E8A0-409D-96D8-F7C062F26C87}" presName="composite2" presStyleCnt="0"/>
      <dgm:spPr/>
    </dgm:pt>
    <dgm:pt modelId="{72A67CF2-6635-4721-803D-8321565FEAE5}" type="pres">
      <dgm:prSet presAssocID="{D8786BFA-E8A0-409D-96D8-F7C062F26C87}" presName="background2" presStyleLbl="node2" presStyleIdx="1" presStyleCnt="3"/>
      <dgm:spPr/>
    </dgm:pt>
    <dgm:pt modelId="{041CDA7E-0B85-49A5-AF0A-4715B8055D65}" type="pres">
      <dgm:prSet presAssocID="{D8786BFA-E8A0-409D-96D8-F7C062F26C87}" presName="text2" presStyleLbl="fgAcc2" presStyleIdx="1" presStyleCnt="3" custFlipHor="1" custScaleX="250499" custScaleY="50113" custLinFactNeighborY="352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522C02A-D751-4586-81FC-C397423563F8}" type="pres">
      <dgm:prSet presAssocID="{D8786BFA-E8A0-409D-96D8-F7C062F26C87}" presName="hierChild3" presStyleCnt="0"/>
      <dgm:spPr/>
    </dgm:pt>
    <dgm:pt modelId="{D055A15F-A9D6-4C83-877E-A1A01C318AD9}" type="pres">
      <dgm:prSet presAssocID="{D80C2ED0-16D7-4959-A80A-6CEA1F51CBCE}" presName="Name17" presStyleLbl="parChTrans1D3" presStyleIdx="2" presStyleCnt="5"/>
      <dgm:spPr/>
      <dgm:t>
        <a:bodyPr/>
        <a:lstStyle/>
        <a:p>
          <a:endParaRPr lang="en-US"/>
        </a:p>
      </dgm:t>
    </dgm:pt>
    <dgm:pt modelId="{D99BAF2E-CAB0-4CE5-A0F1-6F65E91A7377}" type="pres">
      <dgm:prSet presAssocID="{D1C9A146-73E8-4E29-A72A-8004787B87A9}" presName="hierRoot3" presStyleCnt="0"/>
      <dgm:spPr/>
    </dgm:pt>
    <dgm:pt modelId="{80500BA1-52DD-449F-BEBB-F8F656A02970}" type="pres">
      <dgm:prSet presAssocID="{D1C9A146-73E8-4E29-A72A-8004787B87A9}" presName="composite3" presStyleCnt="0"/>
      <dgm:spPr/>
    </dgm:pt>
    <dgm:pt modelId="{C152EC01-4B9D-44B1-A587-732D8742AEA8}" type="pres">
      <dgm:prSet presAssocID="{D1C9A146-73E8-4E29-A72A-8004787B87A9}" presName="background3" presStyleLbl="node3" presStyleIdx="2" presStyleCnt="5"/>
      <dgm:spPr/>
    </dgm:pt>
    <dgm:pt modelId="{63608BAC-DF03-4045-94FA-9A4DAE6ECE15}" type="pres">
      <dgm:prSet presAssocID="{D1C9A146-73E8-4E29-A72A-8004787B87A9}" presName="text3" presStyleLbl="fgAcc3" presStyleIdx="2" presStyleCnt="5" custScaleX="138683" custScaleY="68062" custLinFactNeighborY="352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EF81271-3D43-4245-B3C4-CD12BA51C1D8}" type="pres">
      <dgm:prSet presAssocID="{D1C9A146-73E8-4E29-A72A-8004787B87A9}" presName="hierChild4" presStyleCnt="0"/>
      <dgm:spPr/>
    </dgm:pt>
    <dgm:pt modelId="{1314A619-0EA9-4C3E-90CB-B9DD2CD1898D}" type="pres">
      <dgm:prSet presAssocID="{3252874E-D020-4ECB-A9BD-787D1951BB79}" presName="Name23" presStyleLbl="parChTrans1D4" presStyleIdx="2" presStyleCnt="4"/>
      <dgm:spPr/>
      <dgm:t>
        <a:bodyPr/>
        <a:lstStyle/>
        <a:p>
          <a:endParaRPr lang="en-US"/>
        </a:p>
      </dgm:t>
    </dgm:pt>
    <dgm:pt modelId="{998B7407-1927-4EE6-A82D-B613793A141B}" type="pres">
      <dgm:prSet presAssocID="{D36A182B-C121-435B-9B00-08C39C417F2C}" presName="hierRoot4" presStyleCnt="0"/>
      <dgm:spPr/>
    </dgm:pt>
    <dgm:pt modelId="{9C798628-83F6-4E38-8B71-8F8589FC9706}" type="pres">
      <dgm:prSet presAssocID="{D36A182B-C121-435B-9B00-08C39C417F2C}" presName="composite4" presStyleCnt="0"/>
      <dgm:spPr/>
    </dgm:pt>
    <dgm:pt modelId="{22B78870-53D3-4C9C-9AFB-EF0DA346220B}" type="pres">
      <dgm:prSet presAssocID="{D36A182B-C121-435B-9B00-08C39C417F2C}" presName="background4" presStyleLbl="node4" presStyleIdx="2" presStyleCnt="4"/>
      <dgm:spPr/>
    </dgm:pt>
    <dgm:pt modelId="{D240F1A3-B5CC-4368-A953-A9C7EB02C896}" type="pres">
      <dgm:prSet presAssocID="{D36A182B-C121-435B-9B00-08C39C417F2C}" presName="text4" presStyleLbl="fgAcc4" presStyleIdx="2" presStyleCnt="4" custLinFactNeighborY="352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5C4D3F0-7547-43B5-88E1-E615E686DBC9}" type="pres">
      <dgm:prSet presAssocID="{D36A182B-C121-435B-9B00-08C39C417F2C}" presName="hierChild5" presStyleCnt="0"/>
      <dgm:spPr/>
    </dgm:pt>
    <dgm:pt modelId="{37072DBC-93E6-4D15-AB04-F3797BF26DE5}" type="pres">
      <dgm:prSet presAssocID="{3DB0E02A-1A52-4425-A6BC-B9CE6D37FFB8}" presName="Name17" presStyleLbl="parChTrans1D3" presStyleIdx="3" presStyleCnt="5"/>
      <dgm:spPr/>
      <dgm:t>
        <a:bodyPr/>
        <a:lstStyle/>
        <a:p>
          <a:endParaRPr lang="en-US"/>
        </a:p>
      </dgm:t>
    </dgm:pt>
    <dgm:pt modelId="{6BD3411D-4593-41F6-8E80-56AF560D7098}" type="pres">
      <dgm:prSet presAssocID="{28091A68-6FEF-4DA1-A641-20F723368B95}" presName="hierRoot3" presStyleCnt="0"/>
      <dgm:spPr/>
    </dgm:pt>
    <dgm:pt modelId="{C9C37D7B-6141-4188-9049-15DA3B1CAC8F}" type="pres">
      <dgm:prSet presAssocID="{28091A68-6FEF-4DA1-A641-20F723368B95}" presName="composite3" presStyleCnt="0"/>
      <dgm:spPr/>
    </dgm:pt>
    <dgm:pt modelId="{B0BD72F8-486B-4546-B48A-F819C86F695C}" type="pres">
      <dgm:prSet presAssocID="{28091A68-6FEF-4DA1-A641-20F723368B95}" presName="background3" presStyleLbl="node3" presStyleIdx="3" presStyleCnt="5"/>
      <dgm:spPr/>
    </dgm:pt>
    <dgm:pt modelId="{F3E5006D-0946-4F6F-A065-8932E0807CE3}" type="pres">
      <dgm:prSet presAssocID="{28091A68-6FEF-4DA1-A641-20F723368B95}" presName="text3" presStyleLbl="fgAcc3" presStyleIdx="3" presStyleCnt="5" custScaleX="139525" custScaleY="68062" custLinFactNeighborY="352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1E00E05-854E-4C8D-A3BA-09A93B4D873B}" type="pres">
      <dgm:prSet presAssocID="{28091A68-6FEF-4DA1-A641-20F723368B95}" presName="hierChild4" presStyleCnt="0"/>
      <dgm:spPr/>
    </dgm:pt>
    <dgm:pt modelId="{CB7E2B73-F04E-43EC-9DE3-409091CB7913}" type="pres">
      <dgm:prSet presAssocID="{6AF6EE15-C87B-4B55-9578-49737FAD7756}" presName="Name23" presStyleLbl="parChTrans1D4" presStyleIdx="3" presStyleCnt="4"/>
      <dgm:spPr/>
      <dgm:t>
        <a:bodyPr/>
        <a:lstStyle/>
        <a:p>
          <a:endParaRPr lang="en-US"/>
        </a:p>
      </dgm:t>
    </dgm:pt>
    <dgm:pt modelId="{75EB5C7C-F1ED-4C28-A763-9595D35B4503}" type="pres">
      <dgm:prSet presAssocID="{942E336D-B76D-43E8-AE60-6A0C19E26ADF}" presName="hierRoot4" presStyleCnt="0"/>
      <dgm:spPr/>
    </dgm:pt>
    <dgm:pt modelId="{30A41933-5E09-4C05-9CC3-9029518A8C55}" type="pres">
      <dgm:prSet presAssocID="{942E336D-B76D-43E8-AE60-6A0C19E26ADF}" presName="composite4" presStyleCnt="0"/>
      <dgm:spPr/>
    </dgm:pt>
    <dgm:pt modelId="{1C59E10A-E82A-49FE-89C4-8A77790EAD72}" type="pres">
      <dgm:prSet presAssocID="{942E336D-B76D-43E8-AE60-6A0C19E26ADF}" presName="background4" presStyleLbl="node4" presStyleIdx="3" presStyleCnt="4"/>
      <dgm:spPr/>
    </dgm:pt>
    <dgm:pt modelId="{F3137730-6F6F-47AD-A421-403EDB2D3454}" type="pres">
      <dgm:prSet presAssocID="{942E336D-B76D-43E8-AE60-6A0C19E26ADF}" presName="text4" presStyleLbl="fgAcc4" presStyleIdx="3" presStyleCnt="4" custScaleX="145078" custLinFactNeighborY="352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BC9EBD6-5C1D-4DC8-A5FF-AD0092278873}" type="pres">
      <dgm:prSet presAssocID="{942E336D-B76D-43E8-AE60-6A0C19E26ADF}" presName="hierChild5" presStyleCnt="0"/>
      <dgm:spPr/>
    </dgm:pt>
    <dgm:pt modelId="{44E0D090-3297-4577-A564-73962ABBBA70}" type="pres">
      <dgm:prSet presAssocID="{7206ECC7-8245-433A-96BE-929092FA4A4E}" presName="Name10" presStyleLbl="parChTrans1D2" presStyleIdx="2" presStyleCnt="3"/>
      <dgm:spPr/>
      <dgm:t>
        <a:bodyPr/>
        <a:lstStyle/>
        <a:p>
          <a:endParaRPr lang="en-US"/>
        </a:p>
      </dgm:t>
    </dgm:pt>
    <dgm:pt modelId="{7089B18E-FEB5-4793-99AB-97F162684265}" type="pres">
      <dgm:prSet presAssocID="{A8E5660F-2B2F-4C9F-94A0-462CD06BC5A9}" presName="hierRoot2" presStyleCnt="0"/>
      <dgm:spPr/>
    </dgm:pt>
    <dgm:pt modelId="{097609A4-FE89-4122-8AF0-B9362653C350}" type="pres">
      <dgm:prSet presAssocID="{A8E5660F-2B2F-4C9F-94A0-462CD06BC5A9}" presName="composite2" presStyleCnt="0"/>
      <dgm:spPr/>
    </dgm:pt>
    <dgm:pt modelId="{7A2341F0-29DB-48C6-AC6F-249B1E5E16DE}" type="pres">
      <dgm:prSet presAssocID="{A8E5660F-2B2F-4C9F-94A0-462CD06BC5A9}" presName="background2" presStyleLbl="node2" presStyleIdx="2" presStyleCnt="3"/>
      <dgm:spPr/>
    </dgm:pt>
    <dgm:pt modelId="{798F6E1F-6D48-41E4-9728-49FB787CE585}" type="pres">
      <dgm:prSet presAssocID="{A8E5660F-2B2F-4C9F-94A0-462CD06BC5A9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E681BEC-0D17-45F5-B943-377F4D44EA72}" type="pres">
      <dgm:prSet presAssocID="{A8E5660F-2B2F-4C9F-94A0-462CD06BC5A9}" presName="hierChild3" presStyleCnt="0"/>
      <dgm:spPr/>
    </dgm:pt>
    <dgm:pt modelId="{70467A28-219E-45DF-AF52-EB2D27BD95F5}" type="pres">
      <dgm:prSet presAssocID="{E31583A8-E4E0-4F35-9DAC-73327DC5E56C}" presName="Name17" presStyleLbl="parChTrans1D3" presStyleIdx="4" presStyleCnt="5"/>
      <dgm:spPr/>
      <dgm:t>
        <a:bodyPr/>
        <a:lstStyle/>
        <a:p>
          <a:endParaRPr lang="en-US"/>
        </a:p>
      </dgm:t>
    </dgm:pt>
    <dgm:pt modelId="{2B5361B2-16EE-4A29-AF04-BD222F1306ED}" type="pres">
      <dgm:prSet presAssocID="{331CB3D5-3B09-4F22-AA48-C47F8AE38C80}" presName="hierRoot3" presStyleCnt="0"/>
      <dgm:spPr/>
    </dgm:pt>
    <dgm:pt modelId="{DDA0CFAA-4970-4DFD-87D1-43036F3D573A}" type="pres">
      <dgm:prSet presAssocID="{331CB3D5-3B09-4F22-AA48-C47F8AE38C80}" presName="composite3" presStyleCnt="0"/>
      <dgm:spPr/>
    </dgm:pt>
    <dgm:pt modelId="{A8A73FA6-9A36-4066-9C5F-1B3F2FF9492E}" type="pres">
      <dgm:prSet presAssocID="{331CB3D5-3B09-4F22-AA48-C47F8AE38C80}" presName="background3" presStyleLbl="node3" presStyleIdx="4" presStyleCnt="5"/>
      <dgm:spPr/>
    </dgm:pt>
    <dgm:pt modelId="{C761A3ED-678C-46C3-881C-B57251DBB87D}" type="pres">
      <dgm:prSet presAssocID="{331CB3D5-3B09-4F22-AA48-C47F8AE38C80}" presName="text3" presStyleLbl="fgAcc3" presStyleIdx="4" presStyleCnt="5" custScaleX="26354" custScaleY="22127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A2E229C-476E-4817-8E85-505DC9262F03}" type="pres">
      <dgm:prSet presAssocID="{331CB3D5-3B09-4F22-AA48-C47F8AE38C80}" presName="hierChild4" presStyleCnt="0"/>
      <dgm:spPr/>
    </dgm:pt>
  </dgm:ptLst>
  <dgm:cxnLst>
    <dgm:cxn modelId="{E1043524-71ED-4831-87F4-916A1712E449}" srcId="{3EA41815-85F9-4C88-ACB9-500A76300DBF}" destId="{C969CF2D-FCC3-4101-B0A4-1AA3E9BCEFBD}" srcOrd="1" destOrd="0" parTransId="{FB9E2B6F-51C8-4D89-8E72-F5A486D62555}" sibTransId="{83893075-5DBB-4061-ADB7-EB8BC57DDD39}"/>
    <dgm:cxn modelId="{7C6D942C-F10F-458E-A9CB-6435057E36C3}" srcId="{D8786BFA-E8A0-409D-96D8-F7C062F26C87}" destId="{28091A68-6FEF-4DA1-A641-20F723368B95}" srcOrd="1" destOrd="0" parTransId="{3DB0E02A-1A52-4425-A6BC-B9CE6D37FFB8}" sibTransId="{004D19C6-23C3-4C90-A434-B4631BAB559C}"/>
    <dgm:cxn modelId="{B80D5EFE-8B45-4707-98F2-79156623C1AE}" srcId="{3EA41815-85F9-4C88-ACB9-500A76300DBF}" destId="{1360C0DD-8A4B-4001-8630-2ABA8FCA2C4B}" srcOrd="0" destOrd="0" parTransId="{9FFFFF4C-6CDE-488B-9FC0-829B0324CA7B}" sibTransId="{C79E0DC6-A9C9-430A-84A4-BCA157702D4F}"/>
    <dgm:cxn modelId="{50AD43A8-0400-437E-A6FC-785F85C57333}" srcId="{D8786BFA-E8A0-409D-96D8-F7C062F26C87}" destId="{D1C9A146-73E8-4E29-A72A-8004787B87A9}" srcOrd="0" destOrd="0" parTransId="{D80C2ED0-16D7-4959-A80A-6CEA1F51CBCE}" sibTransId="{4EB31777-75DB-4778-91D8-75A043CDB1AE}"/>
    <dgm:cxn modelId="{D7CFE491-8DDC-47E2-8916-886C48FDDB27}" type="presOf" srcId="{3EA41815-85F9-4C88-ACB9-500A76300DBF}" destId="{E7A47EA3-8A22-48C2-AD73-58E189D703C4}" srcOrd="0" destOrd="0" presId="urn:microsoft.com/office/officeart/2005/8/layout/hierarchy1"/>
    <dgm:cxn modelId="{ED726A42-4289-4406-9EFB-9FA61B86228F}" type="presOf" srcId="{3E84A50E-B504-4099-8800-89E174FEE3E1}" destId="{DBA6E5FF-858E-4DD4-9808-E9709BD5254C}" srcOrd="0" destOrd="0" presId="urn:microsoft.com/office/officeart/2005/8/layout/hierarchy1"/>
    <dgm:cxn modelId="{FD82CBE7-F891-4D2A-9433-3A6E178892ED}" type="presOf" srcId="{DEFB6825-D745-4279-A458-C1005DAC34DE}" destId="{5DC33E87-50F5-446D-B202-361515EB01D4}" srcOrd="0" destOrd="0" presId="urn:microsoft.com/office/officeart/2005/8/layout/hierarchy1"/>
    <dgm:cxn modelId="{53A4B44C-EEB1-46F0-A956-981116CB9A4F}" type="presOf" srcId="{3252874E-D020-4ECB-A9BD-787D1951BB79}" destId="{1314A619-0EA9-4C3E-90CB-B9DD2CD1898D}" srcOrd="0" destOrd="0" presId="urn:microsoft.com/office/officeart/2005/8/layout/hierarchy1"/>
    <dgm:cxn modelId="{AE94F207-C716-437D-9B33-1E8907866AF7}" srcId="{575419B8-23B6-4AF3-8B1D-3326CACA5E6A}" destId="{A8E5660F-2B2F-4C9F-94A0-462CD06BC5A9}" srcOrd="2" destOrd="0" parTransId="{7206ECC7-8245-433A-96BE-929092FA4A4E}" sibTransId="{1C62D9F1-F053-4AAB-BF56-617EC6CD2A9A}"/>
    <dgm:cxn modelId="{97BFB037-E062-42A8-A34D-37E30FFC874F}" type="presOf" srcId="{1360C0DD-8A4B-4001-8630-2ABA8FCA2C4B}" destId="{451B4238-7A69-4C38-8BB4-106A316E3DBD}" srcOrd="0" destOrd="0" presId="urn:microsoft.com/office/officeart/2005/8/layout/hierarchy1"/>
    <dgm:cxn modelId="{A44D9FFC-CE56-4239-8F6D-184539D391B7}" type="presOf" srcId="{BC3BAFD1-C142-4D4A-9152-194256378F4B}" destId="{370A3790-0D23-4D13-8C3A-9567849671D0}" srcOrd="0" destOrd="0" presId="urn:microsoft.com/office/officeart/2005/8/layout/hierarchy1"/>
    <dgm:cxn modelId="{107009CE-0991-48F7-90AB-535710A95B2F}" type="presOf" srcId="{28091A68-6FEF-4DA1-A641-20F723368B95}" destId="{F3E5006D-0946-4F6F-A065-8932E0807CE3}" srcOrd="0" destOrd="0" presId="urn:microsoft.com/office/officeart/2005/8/layout/hierarchy1"/>
    <dgm:cxn modelId="{3CB74FEC-EA45-4E7D-B0F4-E84D3EA59B47}" type="presOf" srcId="{942E336D-B76D-43E8-AE60-6A0C19E26ADF}" destId="{F3137730-6F6F-47AD-A421-403EDB2D3454}" srcOrd="0" destOrd="0" presId="urn:microsoft.com/office/officeart/2005/8/layout/hierarchy1"/>
    <dgm:cxn modelId="{38FF1FEC-6247-49CB-A095-D9C93F3F37EC}" type="presOf" srcId="{D80C2ED0-16D7-4959-A80A-6CEA1F51CBCE}" destId="{D055A15F-A9D6-4C83-877E-A1A01C318AD9}" srcOrd="0" destOrd="0" presId="urn:microsoft.com/office/officeart/2005/8/layout/hierarchy1"/>
    <dgm:cxn modelId="{2687A3D7-E371-492B-982D-99BB25105564}" type="presOf" srcId="{331CB3D5-3B09-4F22-AA48-C47F8AE38C80}" destId="{C761A3ED-678C-46C3-881C-B57251DBB87D}" srcOrd="0" destOrd="0" presId="urn:microsoft.com/office/officeart/2005/8/layout/hierarchy1"/>
    <dgm:cxn modelId="{631B0E6A-58A2-4A59-8444-B6B6B3BC0170}" srcId="{575419B8-23B6-4AF3-8B1D-3326CACA5E6A}" destId="{D8786BFA-E8A0-409D-96D8-F7C062F26C87}" srcOrd="1" destOrd="0" parTransId="{BC3BAFD1-C142-4D4A-9152-194256378F4B}" sibTransId="{E1B7C33C-5FB9-439D-9582-826969C04476}"/>
    <dgm:cxn modelId="{E3D6AB9F-D3AE-434C-8322-7DB57CC17950}" type="presOf" srcId="{7206ECC7-8245-433A-96BE-929092FA4A4E}" destId="{44E0D090-3297-4577-A564-73962ABBBA70}" srcOrd="0" destOrd="0" presId="urn:microsoft.com/office/officeart/2005/8/layout/hierarchy1"/>
    <dgm:cxn modelId="{BDF9B385-384E-4EB2-9262-8A52DC7BDE74}" srcId="{63AF2D12-9143-41E4-AF41-469D21825493}" destId="{575419B8-23B6-4AF3-8B1D-3326CACA5E6A}" srcOrd="0" destOrd="0" parTransId="{E6C09603-55B4-4F6F-A3C9-B6B024BBB642}" sibTransId="{E4C7E35D-85C0-40DC-AAA4-DBAFF8C2EB1F}"/>
    <dgm:cxn modelId="{6B63EC2B-39DF-491D-89B7-AE133638B919}" type="presOf" srcId="{C969CF2D-FCC3-4101-B0A4-1AA3E9BCEFBD}" destId="{03C20A41-7412-45A7-B97A-C6ADE3E7CBAA}" srcOrd="0" destOrd="0" presId="urn:microsoft.com/office/officeart/2005/8/layout/hierarchy1"/>
    <dgm:cxn modelId="{2D3D1B3A-0924-43A5-AFE1-197CE1D6D18B}" srcId="{575419B8-23B6-4AF3-8B1D-3326CACA5E6A}" destId="{3EA41815-85F9-4C88-ACB9-500A76300DBF}" srcOrd="0" destOrd="0" parTransId="{3E84A50E-B504-4099-8800-89E174FEE3E1}" sibTransId="{6332178B-EE50-470F-9167-77A51A3E49B9}"/>
    <dgm:cxn modelId="{9D122526-0A7E-4275-91ED-799764A06A08}" type="presOf" srcId="{FB9E2B6F-51C8-4D89-8E72-F5A486D62555}" destId="{ABF4B552-4B24-42BA-8933-9190DDB0C74F}" srcOrd="0" destOrd="0" presId="urn:microsoft.com/office/officeart/2005/8/layout/hierarchy1"/>
    <dgm:cxn modelId="{9485B6D6-A8B6-4F45-9862-9108B8B33E29}" srcId="{A8E5660F-2B2F-4C9F-94A0-462CD06BC5A9}" destId="{331CB3D5-3B09-4F22-AA48-C47F8AE38C80}" srcOrd="0" destOrd="0" parTransId="{E31583A8-E4E0-4F35-9DAC-73327DC5E56C}" sibTransId="{134BBBAD-FF57-4AA7-BD8F-494B9BDFCA82}"/>
    <dgm:cxn modelId="{FDC1FEE7-BD86-4381-BEE0-5FA007F6A826}" type="presOf" srcId="{D8786BFA-E8A0-409D-96D8-F7C062F26C87}" destId="{041CDA7E-0B85-49A5-AF0A-4715B8055D65}" srcOrd="0" destOrd="0" presId="urn:microsoft.com/office/officeart/2005/8/layout/hierarchy1"/>
    <dgm:cxn modelId="{77781EF5-1DED-4389-9197-549800861DD6}" type="presOf" srcId="{E31583A8-E4E0-4F35-9DAC-73327DC5E56C}" destId="{70467A28-219E-45DF-AF52-EB2D27BD95F5}" srcOrd="0" destOrd="0" presId="urn:microsoft.com/office/officeart/2005/8/layout/hierarchy1"/>
    <dgm:cxn modelId="{F4D704F7-725C-45CB-8027-FC169CF1F60B}" type="presOf" srcId="{575419B8-23B6-4AF3-8B1D-3326CACA5E6A}" destId="{E104E6C2-DA6F-4D53-A189-1E4810C2F00B}" srcOrd="0" destOrd="0" presId="urn:microsoft.com/office/officeart/2005/8/layout/hierarchy1"/>
    <dgm:cxn modelId="{734ABBFB-959F-4DAB-AE18-0AD239D2769E}" type="presOf" srcId="{A8E5660F-2B2F-4C9F-94A0-462CD06BC5A9}" destId="{798F6E1F-6D48-41E4-9728-49FB787CE585}" srcOrd="0" destOrd="0" presId="urn:microsoft.com/office/officeart/2005/8/layout/hierarchy1"/>
    <dgm:cxn modelId="{6CDF1618-7C72-4268-BBDB-C284AEF458E1}" type="presOf" srcId="{D1C9A146-73E8-4E29-A72A-8004787B87A9}" destId="{63608BAC-DF03-4045-94FA-9A4DAE6ECE15}" srcOrd="0" destOrd="0" presId="urn:microsoft.com/office/officeart/2005/8/layout/hierarchy1"/>
    <dgm:cxn modelId="{37F8D98F-5CB7-46EC-BA24-3EF0062D326F}" type="presOf" srcId="{D36A182B-C121-435B-9B00-08C39C417F2C}" destId="{D240F1A3-B5CC-4368-A953-A9C7EB02C896}" srcOrd="0" destOrd="0" presId="urn:microsoft.com/office/officeart/2005/8/layout/hierarchy1"/>
    <dgm:cxn modelId="{FAB88761-3159-4312-939F-EB1F72E35D25}" type="presOf" srcId="{A5AB39C9-8768-44ED-9382-191652F9CFF4}" destId="{F3DEF0B9-EF97-4037-BBE9-1055E9792DD3}" srcOrd="0" destOrd="0" presId="urn:microsoft.com/office/officeart/2005/8/layout/hierarchy1"/>
    <dgm:cxn modelId="{79130A1B-F72C-4344-8EEF-549633970A59}" type="presOf" srcId="{63AF2D12-9143-41E4-AF41-469D21825493}" destId="{145A0053-0FC7-49AB-A353-7C6175493AA2}" srcOrd="0" destOrd="0" presId="urn:microsoft.com/office/officeart/2005/8/layout/hierarchy1"/>
    <dgm:cxn modelId="{EB91FA11-C9B5-4D75-9D00-2D05F3D7B007}" type="presOf" srcId="{9FFFFF4C-6CDE-488B-9FC0-829B0324CA7B}" destId="{266F8798-94C0-49DE-8576-2972FD590B85}" srcOrd="0" destOrd="0" presId="urn:microsoft.com/office/officeart/2005/8/layout/hierarchy1"/>
    <dgm:cxn modelId="{D8945B24-0235-477C-8786-64B7EE195D34}" srcId="{C969CF2D-FCC3-4101-B0A4-1AA3E9BCEFBD}" destId="{A5AB39C9-8768-44ED-9382-191652F9CFF4}" srcOrd="0" destOrd="0" parTransId="{1352AF7E-0526-4103-A12F-EC16AC487E77}" sibTransId="{D838F3E4-6905-4694-9A74-E5C7F1C0B88A}"/>
    <dgm:cxn modelId="{8D9C4444-2014-4A33-806F-C1D5A57556F6}" srcId="{28091A68-6FEF-4DA1-A641-20F723368B95}" destId="{942E336D-B76D-43E8-AE60-6A0C19E26ADF}" srcOrd="0" destOrd="0" parTransId="{6AF6EE15-C87B-4B55-9578-49737FAD7756}" sibTransId="{9E41E0EC-C1AB-4DFB-984F-E0AB769B069A}"/>
    <dgm:cxn modelId="{1F826F88-869A-4366-A8A6-8B5155054B36}" type="presOf" srcId="{3DB0E02A-1A52-4425-A6BC-B9CE6D37FFB8}" destId="{37072DBC-93E6-4D15-AB04-F3797BF26DE5}" srcOrd="0" destOrd="0" presId="urn:microsoft.com/office/officeart/2005/8/layout/hierarchy1"/>
    <dgm:cxn modelId="{81414F70-974A-4B9B-A8A3-060B35F70B90}" type="presOf" srcId="{1352AF7E-0526-4103-A12F-EC16AC487E77}" destId="{3C692FE3-4E1B-4567-BD6A-C785C68C8F42}" srcOrd="0" destOrd="0" presId="urn:microsoft.com/office/officeart/2005/8/layout/hierarchy1"/>
    <dgm:cxn modelId="{3B108DF8-FE7A-44B1-9654-0FAE1E818645}" type="presOf" srcId="{BA09480A-E98B-4F3B-82E0-BC56FBB45D14}" destId="{EC1629E7-68CC-49E7-A588-E787A7C5D564}" srcOrd="0" destOrd="0" presId="urn:microsoft.com/office/officeart/2005/8/layout/hierarchy1"/>
    <dgm:cxn modelId="{72840A6B-D8C0-4A28-8A7C-DDECDB77150E}" srcId="{D1C9A146-73E8-4E29-A72A-8004787B87A9}" destId="{D36A182B-C121-435B-9B00-08C39C417F2C}" srcOrd="0" destOrd="0" parTransId="{3252874E-D020-4ECB-A9BD-787D1951BB79}" sibTransId="{A4C5BD3F-90E8-40CF-8C83-CA347F1D8098}"/>
    <dgm:cxn modelId="{5FFA4553-F2AA-4E2B-B7E3-11353125D4BD}" srcId="{1360C0DD-8A4B-4001-8630-2ABA8FCA2C4B}" destId="{DEFB6825-D745-4279-A458-C1005DAC34DE}" srcOrd="0" destOrd="0" parTransId="{BA09480A-E98B-4F3B-82E0-BC56FBB45D14}" sibTransId="{A8273105-6C1E-4B47-9BEC-B8EB7DB67917}"/>
    <dgm:cxn modelId="{4AFB8490-6826-4DA9-AA6F-40960A86BEE9}" type="presOf" srcId="{6AF6EE15-C87B-4B55-9578-49737FAD7756}" destId="{CB7E2B73-F04E-43EC-9DE3-409091CB7913}" srcOrd="0" destOrd="0" presId="urn:microsoft.com/office/officeart/2005/8/layout/hierarchy1"/>
    <dgm:cxn modelId="{DA30351A-5225-4662-AA05-5AB87820C05B}" type="presParOf" srcId="{145A0053-0FC7-49AB-A353-7C6175493AA2}" destId="{6CB0439F-9108-44EC-B7C1-C2F33ADA3162}" srcOrd="0" destOrd="0" presId="urn:microsoft.com/office/officeart/2005/8/layout/hierarchy1"/>
    <dgm:cxn modelId="{3089B311-9CB8-494E-8DD8-B0AE359C2518}" type="presParOf" srcId="{6CB0439F-9108-44EC-B7C1-C2F33ADA3162}" destId="{B3F41B31-351A-40AB-98F4-B49F2675CCF4}" srcOrd="0" destOrd="0" presId="urn:microsoft.com/office/officeart/2005/8/layout/hierarchy1"/>
    <dgm:cxn modelId="{123B53E5-F3AE-4C72-89C4-0C93980CFE1A}" type="presParOf" srcId="{B3F41B31-351A-40AB-98F4-B49F2675CCF4}" destId="{B5E79611-3DF4-464E-ADE1-926ECB4EC8E4}" srcOrd="0" destOrd="0" presId="urn:microsoft.com/office/officeart/2005/8/layout/hierarchy1"/>
    <dgm:cxn modelId="{C95F4E56-1520-4B88-949E-FD86F7063735}" type="presParOf" srcId="{B3F41B31-351A-40AB-98F4-B49F2675CCF4}" destId="{E104E6C2-DA6F-4D53-A189-1E4810C2F00B}" srcOrd="1" destOrd="0" presId="urn:microsoft.com/office/officeart/2005/8/layout/hierarchy1"/>
    <dgm:cxn modelId="{66861CA9-6028-46A6-A202-C4B72A2AA118}" type="presParOf" srcId="{6CB0439F-9108-44EC-B7C1-C2F33ADA3162}" destId="{24D3D377-FC15-4CF5-A551-4B74612297DE}" srcOrd="1" destOrd="0" presId="urn:microsoft.com/office/officeart/2005/8/layout/hierarchy1"/>
    <dgm:cxn modelId="{134D5B9E-A1DA-4834-92F9-6E26E9EE6373}" type="presParOf" srcId="{24D3D377-FC15-4CF5-A551-4B74612297DE}" destId="{DBA6E5FF-858E-4DD4-9808-E9709BD5254C}" srcOrd="0" destOrd="0" presId="urn:microsoft.com/office/officeart/2005/8/layout/hierarchy1"/>
    <dgm:cxn modelId="{2734FC3B-D050-402A-B6A1-6DD65D6D9AD5}" type="presParOf" srcId="{24D3D377-FC15-4CF5-A551-4B74612297DE}" destId="{3CC34FCF-3BE2-4ECE-81B5-7662D33B3E6D}" srcOrd="1" destOrd="0" presId="urn:microsoft.com/office/officeart/2005/8/layout/hierarchy1"/>
    <dgm:cxn modelId="{B336DB66-C3E1-43D6-90A5-7B49A923C2DA}" type="presParOf" srcId="{3CC34FCF-3BE2-4ECE-81B5-7662D33B3E6D}" destId="{C96FC34E-6788-4E10-A267-95D98ED93CA3}" srcOrd="0" destOrd="0" presId="urn:microsoft.com/office/officeart/2005/8/layout/hierarchy1"/>
    <dgm:cxn modelId="{D9962578-6974-4D58-9EE2-464148EF6EF2}" type="presParOf" srcId="{C96FC34E-6788-4E10-A267-95D98ED93CA3}" destId="{8CB894FA-1B46-4DCD-8812-135EAA6169BB}" srcOrd="0" destOrd="0" presId="urn:microsoft.com/office/officeart/2005/8/layout/hierarchy1"/>
    <dgm:cxn modelId="{C33332EE-5692-40EB-8AA8-DF22F82D4F67}" type="presParOf" srcId="{C96FC34E-6788-4E10-A267-95D98ED93CA3}" destId="{E7A47EA3-8A22-48C2-AD73-58E189D703C4}" srcOrd="1" destOrd="0" presId="urn:microsoft.com/office/officeart/2005/8/layout/hierarchy1"/>
    <dgm:cxn modelId="{D0060849-0FE4-4212-A1E1-2F84B2B69128}" type="presParOf" srcId="{3CC34FCF-3BE2-4ECE-81B5-7662D33B3E6D}" destId="{D7A25912-4F6E-4B6C-AE30-C874E5684615}" srcOrd="1" destOrd="0" presId="urn:microsoft.com/office/officeart/2005/8/layout/hierarchy1"/>
    <dgm:cxn modelId="{B7C9E322-7595-4362-A6C9-7EB6E78F43E8}" type="presParOf" srcId="{D7A25912-4F6E-4B6C-AE30-C874E5684615}" destId="{266F8798-94C0-49DE-8576-2972FD590B85}" srcOrd="0" destOrd="0" presId="urn:microsoft.com/office/officeart/2005/8/layout/hierarchy1"/>
    <dgm:cxn modelId="{85D075C4-35A3-4C6D-97EA-99CBDF766370}" type="presParOf" srcId="{D7A25912-4F6E-4B6C-AE30-C874E5684615}" destId="{3309D896-246C-4DBE-8510-3DCE98349ADF}" srcOrd="1" destOrd="0" presId="urn:microsoft.com/office/officeart/2005/8/layout/hierarchy1"/>
    <dgm:cxn modelId="{6CE7F5DE-ADBE-4237-A3C7-DC86401F036A}" type="presParOf" srcId="{3309D896-246C-4DBE-8510-3DCE98349ADF}" destId="{AB2F5164-6C2F-4E0B-8972-3A8E6A1054A5}" srcOrd="0" destOrd="0" presId="urn:microsoft.com/office/officeart/2005/8/layout/hierarchy1"/>
    <dgm:cxn modelId="{582749C8-EA6D-4947-9E30-E61965B5E968}" type="presParOf" srcId="{AB2F5164-6C2F-4E0B-8972-3A8E6A1054A5}" destId="{4B5FA31F-0B33-4B1E-A1A4-F3E294B1338D}" srcOrd="0" destOrd="0" presId="urn:microsoft.com/office/officeart/2005/8/layout/hierarchy1"/>
    <dgm:cxn modelId="{E202A992-0865-4846-8898-4815617D3456}" type="presParOf" srcId="{AB2F5164-6C2F-4E0B-8972-3A8E6A1054A5}" destId="{451B4238-7A69-4C38-8BB4-106A316E3DBD}" srcOrd="1" destOrd="0" presId="urn:microsoft.com/office/officeart/2005/8/layout/hierarchy1"/>
    <dgm:cxn modelId="{AEFB8497-8A1D-477C-A741-AA083C22E756}" type="presParOf" srcId="{3309D896-246C-4DBE-8510-3DCE98349ADF}" destId="{6D34DA30-5861-49C0-A36E-CF4715F2BB6F}" srcOrd="1" destOrd="0" presId="urn:microsoft.com/office/officeart/2005/8/layout/hierarchy1"/>
    <dgm:cxn modelId="{256A8435-6DD7-451C-B870-D3C390FCCD18}" type="presParOf" srcId="{6D34DA30-5861-49C0-A36E-CF4715F2BB6F}" destId="{EC1629E7-68CC-49E7-A588-E787A7C5D564}" srcOrd="0" destOrd="0" presId="urn:microsoft.com/office/officeart/2005/8/layout/hierarchy1"/>
    <dgm:cxn modelId="{74064685-F5AC-4189-A174-6A40BC91DC01}" type="presParOf" srcId="{6D34DA30-5861-49C0-A36E-CF4715F2BB6F}" destId="{CB86DF34-BBD8-4135-9850-4D7508046845}" srcOrd="1" destOrd="0" presId="urn:microsoft.com/office/officeart/2005/8/layout/hierarchy1"/>
    <dgm:cxn modelId="{A2942C4D-6EDC-42D2-BC81-9DE7320F8169}" type="presParOf" srcId="{CB86DF34-BBD8-4135-9850-4D7508046845}" destId="{F978FC0F-8951-4C71-B58E-4BCD34DFE918}" srcOrd="0" destOrd="0" presId="urn:microsoft.com/office/officeart/2005/8/layout/hierarchy1"/>
    <dgm:cxn modelId="{53E958FD-2617-4636-B82B-C50C25EBE703}" type="presParOf" srcId="{F978FC0F-8951-4C71-B58E-4BCD34DFE918}" destId="{B582DC6D-DC64-4A19-9E3E-C99BB89BACC3}" srcOrd="0" destOrd="0" presId="urn:microsoft.com/office/officeart/2005/8/layout/hierarchy1"/>
    <dgm:cxn modelId="{16A5147A-53AA-4276-884C-C1379288407A}" type="presParOf" srcId="{F978FC0F-8951-4C71-B58E-4BCD34DFE918}" destId="{5DC33E87-50F5-446D-B202-361515EB01D4}" srcOrd="1" destOrd="0" presId="urn:microsoft.com/office/officeart/2005/8/layout/hierarchy1"/>
    <dgm:cxn modelId="{D2B73A6E-7842-4BFF-B8F0-D2E822A8D7D5}" type="presParOf" srcId="{CB86DF34-BBD8-4135-9850-4D7508046845}" destId="{826CE694-5472-411E-88DF-7F1DC87BD49A}" srcOrd="1" destOrd="0" presId="urn:microsoft.com/office/officeart/2005/8/layout/hierarchy1"/>
    <dgm:cxn modelId="{0D6A00DB-77E9-47DF-8280-C04638C8E842}" type="presParOf" srcId="{D7A25912-4F6E-4B6C-AE30-C874E5684615}" destId="{ABF4B552-4B24-42BA-8933-9190DDB0C74F}" srcOrd="2" destOrd="0" presId="urn:microsoft.com/office/officeart/2005/8/layout/hierarchy1"/>
    <dgm:cxn modelId="{2A0AB309-06FB-4607-82B4-DA92D4FF99AD}" type="presParOf" srcId="{D7A25912-4F6E-4B6C-AE30-C874E5684615}" destId="{09A4444F-C8F0-4F22-A252-9ED42AB3A5CE}" srcOrd="3" destOrd="0" presId="urn:microsoft.com/office/officeart/2005/8/layout/hierarchy1"/>
    <dgm:cxn modelId="{04C186B0-CE3D-467C-8D2C-20B48C8DF2F9}" type="presParOf" srcId="{09A4444F-C8F0-4F22-A252-9ED42AB3A5CE}" destId="{4691A42D-2B31-4010-A8C1-0CC78D0CC7D1}" srcOrd="0" destOrd="0" presId="urn:microsoft.com/office/officeart/2005/8/layout/hierarchy1"/>
    <dgm:cxn modelId="{9CDE8FFA-95E5-4987-B46E-B5190B9F952A}" type="presParOf" srcId="{4691A42D-2B31-4010-A8C1-0CC78D0CC7D1}" destId="{ACFDA379-AB54-4C43-B09A-AE3884502CFC}" srcOrd="0" destOrd="0" presId="urn:microsoft.com/office/officeart/2005/8/layout/hierarchy1"/>
    <dgm:cxn modelId="{F601886E-03EB-47EB-ABAC-8D0A69CBB166}" type="presParOf" srcId="{4691A42D-2B31-4010-A8C1-0CC78D0CC7D1}" destId="{03C20A41-7412-45A7-B97A-C6ADE3E7CBAA}" srcOrd="1" destOrd="0" presId="urn:microsoft.com/office/officeart/2005/8/layout/hierarchy1"/>
    <dgm:cxn modelId="{5680E2EC-3239-4DF5-A160-1A5BD4E92841}" type="presParOf" srcId="{09A4444F-C8F0-4F22-A252-9ED42AB3A5CE}" destId="{A517AFA5-6958-4497-ACA2-AA4BA527F3E3}" srcOrd="1" destOrd="0" presId="urn:microsoft.com/office/officeart/2005/8/layout/hierarchy1"/>
    <dgm:cxn modelId="{A1370761-7677-407C-856D-E65869C6F13C}" type="presParOf" srcId="{A517AFA5-6958-4497-ACA2-AA4BA527F3E3}" destId="{3C692FE3-4E1B-4567-BD6A-C785C68C8F42}" srcOrd="0" destOrd="0" presId="urn:microsoft.com/office/officeart/2005/8/layout/hierarchy1"/>
    <dgm:cxn modelId="{933E0E47-464D-4772-AA3D-550785463B4B}" type="presParOf" srcId="{A517AFA5-6958-4497-ACA2-AA4BA527F3E3}" destId="{378D4E67-531F-43A5-A697-AC9182C9ED08}" srcOrd="1" destOrd="0" presId="urn:microsoft.com/office/officeart/2005/8/layout/hierarchy1"/>
    <dgm:cxn modelId="{12773588-4637-422D-A174-C7B2964A57DB}" type="presParOf" srcId="{378D4E67-531F-43A5-A697-AC9182C9ED08}" destId="{630734E0-2D91-4EA0-A0F2-2B573C144A94}" srcOrd="0" destOrd="0" presId="urn:microsoft.com/office/officeart/2005/8/layout/hierarchy1"/>
    <dgm:cxn modelId="{2CB03785-33A4-464F-812F-88BAE58101B7}" type="presParOf" srcId="{630734E0-2D91-4EA0-A0F2-2B573C144A94}" destId="{79EF68B2-A390-4099-9C45-85D1933EA131}" srcOrd="0" destOrd="0" presId="urn:microsoft.com/office/officeart/2005/8/layout/hierarchy1"/>
    <dgm:cxn modelId="{69A2C7A7-153C-465A-AB3C-B2B3C49498A1}" type="presParOf" srcId="{630734E0-2D91-4EA0-A0F2-2B573C144A94}" destId="{F3DEF0B9-EF97-4037-BBE9-1055E9792DD3}" srcOrd="1" destOrd="0" presId="urn:microsoft.com/office/officeart/2005/8/layout/hierarchy1"/>
    <dgm:cxn modelId="{25660C50-141D-4876-9BA1-8919C3E5D771}" type="presParOf" srcId="{378D4E67-531F-43A5-A697-AC9182C9ED08}" destId="{6C37EFAF-AC8A-4769-85C8-6DF6FA81DB6C}" srcOrd="1" destOrd="0" presId="urn:microsoft.com/office/officeart/2005/8/layout/hierarchy1"/>
    <dgm:cxn modelId="{ADAA302C-6413-4A68-950C-5138AE8C57E7}" type="presParOf" srcId="{24D3D377-FC15-4CF5-A551-4B74612297DE}" destId="{370A3790-0D23-4D13-8C3A-9567849671D0}" srcOrd="2" destOrd="0" presId="urn:microsoft.com/office/officeart/2005/8/layout/hierarchy1"/>
    <dgm:cxn modelId="{91410D80-58C2-413D-ACB3-9CB7AEC8995E}" type="presParOf" srcId="{24D3D377-FC15-4CF5-A551-4B74612297DE}" destId="{DF0774FB-A79C-4118-A480-ED599873DA53}" srcOrd="3" destOrd="0" presId="urn:microsoft.com/office/officeart/2005/8/layout/hierarchy1"/>
    <dgm:cxn modelId="{474ED230-1DDB-4764-9463-8C2896172D67}" type="presParOf" srcId="{DF0774FB-A79C-4118-A480-ED599873DA53}" destId="{34C88E96-3890-4E65-AED9-BC5781147A33}" srcOrd="0" destOrd="0" presId="urn:microsoft.com/office/officeart/2005/8/layout/hierarchy1"/>
    <dgm:cxn modelId="{02763AE5-08A3-448E-BA30-161A59CAA9B0}" type="presParOf" srcId="{34C88E96-3890-4E65-AED9-BC5781147A33}" destId="{72A67CF2-6635-4721-803D-8321565FEAE5}" srcOrd="0" destOrd="0" presId="urn:microsoft.com/office/officeart/2005/8/layout/hierarchy1"/>
    <dgm:cxn modelId="{8E24B169-103C-4483-B050-63EA76B230B6}" type="presParOf" srcId="{34C88E96-3890-4E65-AED9-BC5781147A33}" destId="{041CDA7E-0B85-49A5-AF0A-4715B8055D65}" srcOrd="1" destOrd="0" presId="urn:microsoft.com/office/officeart/2005/8/layout/hierarchy1"/>
    <dgm:cxn modelId="{97A99848-E9C8-4431-965D-BA97E2D9927C}" type="presParOf" srcId="{DF0774FB-A79C-4118-A480-ED599873DA53}" destId="{9522C02A-D751-4586-81FC-C397423563F8}" srcOrd="1" destOrd="0" presId="urn:microsoft.com/office/officeart/2005/8/layout/hierarchy1"/>
    <dgm:cxn modelId="{3B20A5DE-FDDA-4A35-90B6-281A058F0644}" type="presParOf" srcId="{9522C02A-D751-4586-81FC-C397423563F8}" destId="{D055A15F-A9D6-4C83-877E-A1A01C318AD9}" srcOrd="0" destOrd="0" presId="urn:microsoft.com/office/officeart/2005/8/layout/hierarchy1"/>
    <dgm:cxn modelId="{BBBD65DD-1029-4872-B1AB-4DE8B213DE25}" type="presParOf" srcId="{9522C02A-D751-4586-81FC-C397423563F8}" destId="{D99BAF2E-CAB0-4CE5-A0F1-6F65E91A7377}" srcOrd="1" destOrd="0" presId="urn:microsoft.com/office/officeart/2005/8/layout/hierarchy1"/>
    <dgm:cxn modelId="{8F85C554-4887-49C9-A401-4EBF8B3031DD}" type="presParOf" srcId="{D99BAF2E-CAB0-4CE5-A0F1-6F65E91A7377}" destId="{80500BA1-52DD-449F-BEBB-F8F656A02970}" srcOrd="0" destOrd="0" presId="urn:microsoft.com/office/officeart/2005/8/layout/hierarchy1"/>
    <dgm:cxn modelId="{FF01CDED-C717-471D-B4EE-B16D25ABF453}" type="presParOf" srcId="{80500BA1-52DD-449F-BEBB-F8F656A02970}" destId="{C152EC01-4B9D-44B1-A587-732D8742AEA8}" srcOrd="0" destOrd="0" presId="urn:microsoft.com/office/officeart/2005/8/layout/hierarchy1"/>
    <dgm:cxn modelId="{795DCFBA-920F-4C94-AF5E-4370F527CA60}" type="presParOf" srcId="{80500BA1-52DD-449F-BEBB-F8F656A02970}" destId="{63608BAC-DF03-4045-94FA-9A4DAE6ECE15}" srcOrd="1" destOrd="0" presId="urn:microsoft.com/office/officeart/2005/8/layout/hierarchy1"/>
    <dgm:cxn modelId="{1582D118-FF55-40A3-B784-351A9F9209C1}" type="presParOf" srcId="{D99BAF2E-CAB0-4CE5-A0F1-6F65E91A7377}" destId="{4EF81271-3D43-4245-B3C4-CD12BA51C1D8}" srcOrd="1" destOrd="0" presId="urn:microsoft.com/office/officeart/2005/8/layout/hierarchy1"/>
    <dgm:cxn modelId="{2F100C4A-E4C7-485E-9A85-654DD3D80EC9}" type="presParOf" srcId="{4EF81271-3D43-4245-B3C4-CD12BA51C1D8}" destId="{1314A619-0EA9-4C3E-90CB-B9DD2CD1898D}" srcOrd="0" destOrd="0" presId="urn:microsoft.com/office/officeart/2005/8/layout/hierarchy1"/>
    <dgm:cxn modelId="{9A8FC919-3B43-4CFA-AF84-682D1050426F}" type="presParOf" srcId="{4EF81271-3D43-4245-B3C4-CD12BA51C1D8}" destId="{998B7407-1927-4EE6-A82D-B613793A141B}" srcOrd="1" destOrd="0" presId="urn:microsoft.com/office/officeart/2005/8/layout/hierarchy1"/>
    <dgm:cxn modelId="{B7D1250B-BD38-4B9F-8B74-693500E857EC}" type="presParOf" srcId="{998B7407-1927-4EE6-A82D-B613793A141B}" destId="{9C798628-83F6-4E38-8B71-8F8589FC9706}" srcOrd="0" destOrd="0" presId="urn:microsoft.com/office/officeart/2005/8/layout/hierarchy1"/>
    <dgm:cxn modelId="{6156009E-B0AC-4E0D-BC72-B781FBDD330B}" type="presParOf" srcId="{9C798628-83F6-4E38-8B71-8F8589FC9706}" destId="{22B78870-53D3-4C9C-9AFB-EF0DA346220B}" srcOrd="0" destOrd="0" presId="urn:microsoft.com/office/officeart/2005/8/layout/hierarchy1"/>
    <dgm:cxn modelId="{CA4A9B9D-85D7-43AB-8640-D164BF8AAFF8}" type="presParOf" srcId="{9C798628-83F6-4E38-8B71-8F8589FC9706}" destId="{D240F1A3-B5CC-4368-A953-A9C7EB02C896}" srcOrd="1" destOrd="0" presId="urn:microsoft.com/office/officeart/2005/8/layout/hierarchy1"/>
    <dgm:cxn modelId="{1214AFC5-1FBA-424C-AAF0-7984A789336A}" type="presParOf" srcId="{998B7407-1927-4EE6-A82D-B613793A141B}" destId="{55C4D3F0-7547-43B5-88E1-E615E686DBC9}" srcOrd="1" destOrd="0" presId="urn:microsoft.com/office/officeart/2005/8/layout/hierarchy1"/>
    <dgm:cxn modelId="{670DE0B6-C533-40C1-B661-C9577D0245A1}" type="presParOf" srcId="{9522C02A-D751-4586-81FC-C397423563F8}" destId="{37072DBC-93E6-4D15-AB04-F3797BF26DE5}" srcOrd="2" destOrd="0" presId="urn:microsoft.com/office/officeart/2005/8/layout/hierarchy1"/>
    <dgm:cxn modelId="{218ED181-202B-4859-8582-CC3779F95AC7}" type="presParOf" srcId="{9522C02A-D751-4586-81FC-C397423563F8}" destId="{6BD3411D-4593-41F6-8E80-56AF560D7098}" srcOrd="3" destOrd="0" presId="urn:microsoft.com/office/officeart/2005/8/layout/hierarchy1"/>
    <dgm:cxn modelId="{E666F927-ED08-4748-A0BA-D0F2832DE355}" type="presParOf" srcId="{6BD3411D-4593-41F6-8E80-56AF560D7098}" destId="{C9C37D7B-6141-4188-9049-15DA3B1CAC8F}" srcOrd="0" destOrd="0" presId="urn:microsoft.com/office/officeart/2005/8/layout/hierarchy1"/>
    <dgm:cxn modelId="{7A0EE12D-DA32-4B8F-969B-32821B54AA85}" type="presParOf" srcId="{C9C37D7B-6141-4188-9049-15DA3B1CAC8F}" destId="{B0BD72F8-486B-4546-B48A-F819C86F695C}" srcOrd="0" destOrd="0" presId="urn:microsoft.com/office/officeart/2005/8/layout/hierarchy1"/>
    <dgm:cxn modelId="{371F6C04-0FBA-452C-8585-56CFE5FDBFF7}" type="presParOf" srcId="{C9C37D7B-6141-4188-9049-15DA3B1CAC8F}" destId="{F3E5006D-0946-4F6F-A065-8932E0807CE3}" srcOrd="1" destOrd="0" presId="urn:microsoft.com/office/officeart/2005/8/layout/hierarchy1"/>
    <dgm:cxn modelId="{7E653B0C-E8FC-4BE3-9483-A22A36739C13}" type="presParOf" srcId="{6BD3411D-4593-41F6-8E80-56AF560D7098}" destId="{E1E00E05-854E-4C8D-A3BA-09A93B4D873B}" srcOrd="1" destOrd="0" presId="urn:microsoft.com/office/officeart/2005/8/layout/hierarchy1"/>
    <dgm:cxn modelId="{6856D396-DCAC-41F7-AB99-432F3F9C9D67}" type="presParOf" srcId="{E1E00E05-854E-4C8D-A3BA-09A93B4D873B}" destId="{CB7E2B73-F04E-43EC-9DE3-409091CB7913}" srcOrd="0" destOrd="0" presId="urn:microsoft.com/office/officeart/2005/8/layout/hierarchy1"/>
    <dgm:cxn modelId="{CF2A17FB-D25D-449D-B817-DAAB9C50CBA4}" type="presParOf" srcId="{E1E00E05-854E-4C8D-A3BA-09A93B4D873B}" destId="{75EB5C7C-F1ED-4C28-A763-9595D35B4503}" srcOrd="1" destOrd="0" presId="urn:microsoft.com/office/officeart/2005/8/layout/hierarchy1"/>
    <dgm:cxn modelId="{02A3A723-3F2B-461B-98DB-B6BC97B5ED70}" type="presParOf" srcId="{75EB5C7C-F1ED-4C28-A763-9595D35B4503}" destId="{30A41933-5E09-4C05-9CC3-9029518A8C55}" srcOrd="0" destOrd="0" presId="urn:microsoft.com/office/officeart/2005/8/layout/hierarchy1"/>
    <dgm:cxn modelId="{EE649EA8-DDAF-401D-8D53-43AC39B3DCDD}" type="presParOf" srcId="{30A41933-5E09-4C05-9CC3-9029518A8C55}" destId="{1C59E10A-E82A-49FE-89C4-8A77790EAD72}" srcOrd="0" destOrd="0" presId="urn:microsoft.com/office/officeart/2005/8/layout/hierarchy1"/>
    <dgm:cxn modelId="{C0F4EBC4-09F5-43F6-B058-FE2C98ECB352}" type="presParOf" srcId="{30A41933-5E09-4C05-9CC3-9029518A8C55}" destId="{F3137730-6F6F-47AD-A421-403EDB2D3454}" srcOrd="1" destOrd="0" presId="urn:microsoft.com/office/officeart/2005/8/layout/hierarchy1"/>
    <dgm:cxn modelId="{85932190-F89F-45A7-AAD3-05DA0FB75751}" type="presParOf" srcId="{75EB5C7C-F1ED-4C28-A763-9595D35B4503}" destId="{9BC9EBD6-5C1D-4DC8-A5FF-AD0092278873}" srcOrd="1" destOrd="0" presId="urn:microsoft.com/office/officeart/2005/8/layout/hierarchy1"/>
    <dgm:cxn modelId="{BC90CBE0-61FB-4409-9FCC-55CC8587FAA7}" type="presParOf" srcId="{24D3D377-FC15-4CF5-A551-4B74612297DE}" destId="{44E0D090-3297-4577-A564-73962ABBBA70}" srcOrd="4" destOrd="0" presId="urn:microsoft.com/office/officeart/2005/8/layout/hierarchy1"/>
    <dgm:cxn modelId="{A5BFC89D-9DED-46CD-86C4-3D965F16A2EB}" type="presParOf" srcId="{24D3D377-FC15-4CF5-A551-4B74612297DE}" destId="{7089B18E-FEB5-4793-99AB-97F162684265}" srcOrd="5" destOrd="0" presId="urn:microsoft.com/office/officeart/2005/8/layout/hierarchy1"/>
    <dgm:cxn modelId="{16B43C2B-B780-4843-8B98-60B8ED77254A}" type="presParOf" srcId="{7089B18E-FEB5-4793-99AB-97F162684265}" destId="{097609A4-FE89-4122-8AF0-B9362653C350}" srcOrd="0" destOrd="0" presId="urn:microsoft.com/office/officeart/2005/8/layout/hierarchy1"/>
    <dgm:cxn modelId="{012C9599-C55D-45FB-B864-3BFF9EC7C34E}" type="presParOf" srcId="{097609A4-FE89-4122-8AF0-B9362653C350}" destId="{7A2341F0-29DB-48C6-AC6F-249B1E5E16DE}" srcOrd="0" destOrd="0" presId="urn:microsoft.com/office/officeart/2005/8/layout/hierarchy1"/>
    <dgm:cxn modelId="{2D85D084-E2BD-4B2A-8227-5B2C428016ED}" type="presParOf" srcId="{097609A4-FE89-4122-8AF0-B9362653C350}" destId="{798F6E1F-6D48-41E4-9728-49FB787CE585}" srcOrd="1" destOrd="0" presId="urn:microsoft.com/office/officeart/2005/8/layout/hierarchy1"/>
    <dgm:cxn modelId="{71F72958-D5D8-4BF5-BD50-B1F52B3C9301}" type="presParOf" srcId="{7089B18E-FEB5-4793-99AB-97F162684265}" destId="{DE681BEC-0D17-45F5-B943-377F4D44EA72}" srcOrd="1" destOrd="0" presId="urn:microsoft.com/office/officeart/2005/8/layout/hierarchy1"/>
    <dgm:cxn modelId="{69789FAF-E9DE-41E2-9E4E-AE169C52A0DD}" type="presParOf" srcId="{DE681BEC-0D17-45F5-B943-377F4D44EA72}" destId="{70467A28-219E-45DF-AF52-EB2D27BD95F5}" srcOrd="0" destOrd="0" presId="urn:microsoft.com/office/officeart/2005/8/layout/hierarchy1"/>
    <dgm:cxn modelId="{984B6C48-F7AC-411A-8ECC-E056D3F96C69}" type="presParOf" srcId="{DE681BEC-0D17-45F5-B943-377F4D44EA72}" destId="{2B5361B2-16EE-4A29-AF04-BD222F1306ED}" srcOrd="1" destOrd="0" presId="urn:microsoft.com/office/officeart/2005/8/layout/hierarchy1"/>
    <dgm:cxn modelId="{450956FD-B12F-46CD-AC35-0BDA4B88B4CF}" type="presParOf" srcId="{2B5361B2-16EE-4A29-AF04-BD222F1306ED}" destId="{DDA0CFAA-4970-4DFD-87D1-43036F3D573A}" srcOrd="0" destOrd="0" presId="urn:microsoft.com/office/officeart/2005/8/layout/hierarchy1"/>
    <dgm:cxn modelId="{996CC17C-43E1-4CCF-83E6-3B7B051437C2}" type="presParOf" srcId="{DDA0CFAA-4970-4DFD-87D1-43036F3D573A}" destId="{A8A73FA6-9A36-4066-9C5F-1B3F2FF9492E}" srcOrd="0" destOrd="0" presId="urn:microsoft.com/office/officeart/2005/8/layout/hierarchy1"/>
    <dgm:cxn modelId="{670DA862-B6CF-4B84-88A4-D95E68E76B5E}" type="presParOf" srcId="{DDA0CFAA-4970-4DFD-87D1-43036F3D573A}" destId="{C761A3ED-678C-46C3-881C-B57251DBB87D}" srcOrd="1" destOrd="0" presId="urn:microsoft.com/office/officeart/2005/8/layout/hierarchy1"/>
    <dgm:cxn modelId="{CE6690E5-143A-4516-96CD-4816A7893186}" type="presParOf" srcId="{2B5361B2-16EE-4A29-AF04-BD222F1306ED}" destId="{FA2E229C-476E-4817-8E85-505DC9262F0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3AF2D12-9143-41E4-AF41-469D21825493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75419B8-23B6-4AF3-8B1D-3326CACA5E6A}">
      <dgm:prSet phldrT="[Text]" custT="1"/>
      <dgm:spPr/>
      <dgm:t>
        <a:bodyPr/>
        <a:lstStyle/>
        <a:p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সাধারন</a:t>
          </a:r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শেয়ারের</a:t>
          </a:r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ব্যয়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6C09603-55B4-4F6F-A3C9-B6B024BBB642}" type="parTrans" cxnId="{BDF9B385-384E-4EB2-9262-8A52DC7BDE74}">
      <dgm:prSet/>
      <dgm:spPr/>
      <dgm:t>
        <a:bodyPr/>
        <a:lstStyle/>
        <a:p>
          <a:endParaRPr lang="en-US"/>
        </a:p>
      </dgm:t>
    </dgm:pt>
    <dgm:pt modelId="{E4C7E35D-85C0-40DC-AAA4-DBAFF8C2EB1F}" type="sibTrans" cxnId="{BDF9B385-384E-4EB2-9262-8A52DC7BDE74}">
      <dgm:prSet/>
      <dgm:spPr/>
      <dgm:t>
        <a:bodyPr/>
        <a:lstStyle/>
        <a:p>
          <a:endParaRPr lang="en-US"/>
        </a:p>
      </dgm:t>
    </dgm:pt>
    <dgm:pt modelId="{3EA41815-85F9-4C88-ACB9-500A76300DBF}">
      <dgm:prSet phldrT="[Text]" custT="1"/>
      <dgm:spPr/>
      <dgm:t>
        <a:bodyPr/>
        <a:lstStyle/>
        <a:p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শুন্য</a:t>
          </a:r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dirty="0" err="1" smtClean="0">
              <a:latin typeface="NikoshBAN" panose="02000000000000000000" pitchFamily="2" charset="0"/>
              <a:cs typeface="NikoshBAN" panose="02000000000000000000" pitchFamily="2" charset="0"/>
            </a:rPr>
            <a:t>প্রবৃদ্ধি</a:t>
          </a:r>
          <a:r>
            <a:rPr lang="en-US" sz="2400" b="1" dirty="0" smtClean="0">
              <a:latin typeface="NikoshBAN" panose="02000000000000000000" pitchFamily="2" charset="0"/>
              <a:cs typeface="NikoshBAN" panose="02000000000000000000" pitchFamily="2" charset="0"/>
            </a:rPr>
            <a:t>/ </a:t>
          </a:r>
          <a:r>
            <a:rPr lang="en-US" sz="2400" b="1" dirty="0" err="1" smtClean="0">
              <a:latin typeface="NikoshBAN" panose="02000000000000000000" pitchFamily="2" charset="0"/>
              <a:cs typeface="NikoshBAN" panose="02000000000000000000" pitchFamily="2" charset="0"/>
            </a:rPr>
            <a:t>অতীত</a:t>
          </a:r>
          <a:r>
            <a:rPr lang="en-US" sz="2400" b="1" smtClean="0">
              <a:latin typeface="NikoshBAN" panose="02000000000000000000" pitchFamily="2" charset="0"/>
              <a:cs typeface="NikoshBAN" panose="02000000000000000000" pitchFamily="2" charset="0"/>
            </a:rPr>
            <a:t> লভ্যাংশ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3E84A50E-B504-4099-8800-89E174FEE3E1}" type="parTrans" cxnId="{2D3D1B3A-0924-43A5-AFE1-197CE1D6D18B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6332178B-EE50-470F-9167-77A51A3E49B9}" type="sibTrans" cxnId="{2D3D1B3A-0924-43A5-AFE1-197CE1D6D18B}">
      <dgm:prSet/>
      <dgm:spPr/>
      <dgm:t>
        <a:bodyPr/>
        <a:lstStyle/>
        <a:p>
          <a:endParaRPr lang="en-US"/>
        </a:p>
      </dgm:t>
    </dgm:pt>
    <dgm:pt modelId="{C969CF2D-FCC3-4101-B0A4-1AA3E9BCEFBD}">
      <dgm:prSet phldrT="[Text]" custT="1"/>
      <dgm:spPr/>
      <dgm:t>
        <a:bodyPr/>
        <a:lstStyle/>
        <a:p>
          <a:r>
            <a:rPr lang="bn-IN" sz="2400" b="1" dirty="0">
              <a:latin typeface="NikoshBAN" panose="02000000000000000000" pitchFamily="2" charset="0"/>
              <a:cs typeface="NikoshBAN" panose="02000000000000000000" pitchFamily="2" charset="0"/>
            </a:rPr>
            <a:t>আয়কর ও উত্তরন খরচসহ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FB9E2B6F-51C8-4D89-8E72-F5A486D62555}" type="parTrans" cxnId="{E1043524-71ED-4831-87F4-916A1712E449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83893075-5DBB-4061-ADB7-EB8BC57DDD39}" type="sibTrans" cxnId="{E1043524-71ED-4831-87F4-916A1712E449}">
      <dgm:prSet/>
      <dgm:spPr/>
      <dgm:t>
        <a:bodyPr/>
        <a:lstStyle/>
        <a:p>
          <a:endParaRPr lang="en-US"/>
        </a:p>
      </dgm:t>
    </dgm:pt>
    <dgm:pt modelId="{D8786BFA-E8A0-409D-96D8-F7C062F26C87}">
      <dgm:prSet phldrT="[Text]" custT="1"/>
      <dgm:spPr/>
      <dgm:t>
        <a:bodyPr/>
        <a:lstStyle/>
        <a:p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স্থির</a:t>
          </a:r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dirty="0" err="1" smtClean="0">
              <a:latin typeface="NikoshBAN" panose="02000000000000000000" pitchFamily="2" charset="0"/>
              <a:cs typeface="NikoshBAN" panose="02000000000000000000" pitchFamily="2" charset="0"/>
            </a:rPr>
            <a:t>প্রবৃদ্ধি</a:t>
          </a:r>
          <a:r>
            <a:rPr lang="en-US" sz="2400" b="1" dirty="0" smtClean="0">
              <a:latin typeface="NikoshBAN" panose="02000000000000000000" pitchFamily="2" charset="0"/>
              <a:cs typeface="NikoshBAN" panose="02000000000000000000" pitchFamily="2" charset="0"/>
            </a:rPr>
            <a:t>/</a:t>
          </a:r>
          <a:r>
            <a:rPr lang="en-US" sz="2400" b="1" dirty="0" err="1" smtClean="0">
              <a:latin typeface="NikoshBAN" panose="02000000000000000000" pitchFamily="2" charset="0"/>
              <a:cs typeface="NikoshBAN" panose="02000000000000000000" pitchFamily="2" charset="0"/>
            </a:rPr>
            <a:t>লভ্যাংশ</a:t>
          </a:r>
          <a:r>
            <a:rPr lang="en-US" sz="2400" b="1" dirty="0" smtClean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dirty="0" err="1" smtClean="0">
              <a:latin typeface="NikoshBAN" panose="02000000000000000000" pitchFamily="2" charset="0"/>
              <a:cs typeface="NikoshBAN" panose="02000000000000000000" pitchFamily="2" charset="0"/>
            </a:rPr>
            <a:t>প্রবৃদ্ধি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C3BAFD1-C142-4D4A-9152-194256378F4B}" type="parTrans" cxnId="{631B0E6A-58A2-4A59-8444-B6B6B3BC0170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1B7C33C-5FB9-439D-9582-826969C04476}" type="sibTrans" cxnId="{631B0E6A-58A2-4A59-8444-B6B6B3BC0170}">
      <dgm:prSet/>
      <dgm:spPr/>
      <dgm:t>
        <a:bodyPr/>
        <a:lstStyle/>
        <a:p>
          <a:endParaRPr lang="en-US"/>
        </a:p>
      </dgm:t>
    </dgm:pt>
    <dgm:pt modelId="{1360C0DD-8A4B-4001-8630-2ABA8FCA2C4B}">
      <dgm:prSet custT="1"/>
      <dgm:spPr/>
      <dgm:t>
        <a:bodyPr/>
        <a:lstStyle/>
        <a:p>
          <a:r>
            <a:rPr lang="bn-IN" sz="2400" b="1" dirty="0">
              <a:latin typeface="NikoshBAN" panose="02000000000000000000" pitchFamily="2" charset="0"/>
              <a:cs typeface="NikoshBAN" panose="02000000000000000000" pitchFamily="2" charset="0"/>
            </a:rPr>
            <a:t>আয়কর ও উত্তরন খরচবাদে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9FFFFF4C-6CDE-488B-9FC0-829B0324CA7B}" type="parTrans" cxnId="{B80D5EFE-8B45-4707-98F2-79156623C1AE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79E0DC6-A9C9-430A-84A4-BCA157702D4F}" type="sibTrans" cxnId="{B80D5EFE-8B45-4707-98F2-79156623C1AE}">
      <dgm:prSet/>
      <dgm:spPr/>
      <dgm:t>
        <a:bodyPr/>
        <a:lstStyle/>
        <a:p>
          <a:endParaRPr lang="en-US"/>
        </a:p>
      </dgm:t>
    </dgm:pt>
    <dgm:pt modelId="{28091A68-6FEF-4DA1-A641-20F723368B95}">
      <dgm:prSet custT="1"/>
      <dgm:spPr/>
      <dgm:t>
        <a:bodyPr/>
        <a:lstStyle/>
        <a:p>
          <a:r>
            <a:rPr lang="bn-IN" sz="2400" b="1" dirty="0">
              <a:latin typeface="NikoshBAN" panose="02000000000000000000" pitchFamily="2" charset="0"/>
              <a:cs typeface="NikoshBAN" panose="02000000000000000000" pitchFamily="2" charset="0"/>
            </a:rPr>
            <a:t>আয়কর ও উত্তরন খরচসহ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3DB0E02A-1A52-4425-A6BC-B9CE6D37FFB8}" type="parTrans" cxnId="{7C6D942C-F10F-458E-A9CB-6435057E36C3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004D19C6-23C3-4C90-A434-B4631BAB559C}" type="sibTrans" cxnId="{7C6D942C-F10F-458E-A9CB-6435057E36C3}">
      <dgm:prSet/>
      <dgm:spPr/>
      <dgm:t>
        <a:bodyPr/>
        <a:lstStyle/>
        <a:p>
          <a:endParaRPr lang="en-US"/>
        </a:p>
      </dgm:t>
    </dgm:pt>
    <dgm:pt modelId="{D1C9A146-73E8-4E29-A72A-8004787B87A9}">
      <dgm:prSet custT="1"/>
      <dgm:spPr/>
      <dgm:t>
        <a:bodyPr/>
        <a:lstStyle/>
        <a:p>
          <a:r>
            <a:rPr lang="bn-IN" sz="2400" b="1" dirty="0">
              <a:latin typeface="NikoshBAN" panose="02000000000000000000" pitchFamily="2" charset="0"/>
              <a:cs typeface="NikoshBAN" panose="02000000000000000000" pitchFamily="2" charset="0"/>
            </a:rPr>
            <a:t>আয়কর ও উত্তরন খরচবাদে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D80C2ED0-16D7-4959-A80A-6CEA1F51CBCE}" type="parTrans" cxnId="{50AD43A8-0400-437E-A6FC-785F85C57333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4EB31777-75DB-4778-91D8-75A043CDB1AE}" type="sibTrans" cxnId="{50AD43A8-0400-437E-A6FC-785F85C57333}">
      <dgm:prSet/>
      <dgm:spPr/>
      <dgm:t>
        <a:bodyPr/>
        <a:lstStyle/>
        <a:p>
          <a:endParaRPr lang="en-US"/>
        </a:p>
      </dgm:t>
    </dgm:pt>
    <dgm:pt modelId="{DEFB6825-D745-4279-A458-C1005DAC34DE}">
      <dgm:prSet custT="1"/>
      <dgm:spPr>
        <a:blipFill rotWithShape="1">
          <a:blip xmlns:r="http://schemas.openxmlformats.org/officeDocument/2006/relationships" r:embed="rId1"/>
          <a:stretch>
            <a:fillRect l="-3462" r="-2692" b="-7831"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BA09480A-E98B-4F3B-82E0-BC56FBB45D14}" type="parTrans" cxnId="{5FFA4553-F2AA-4E2B-B7E3-11353125D4BD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A8273105-6C1E-4B47-9BEC-B8EB7DB67917}" type="sibTrans" cxnId="{5FFA4553-F2AA-4E2B-B7E3-11353125D4BD}">
      <dgm:prSet/>
      <dgm:spPr/>
      <dgm:t>
        <a:bodyPr/>
        <a:lstStyle/>
        <a:p>
          <a:endParaRPr lang="en-US"/>
        </a:p>
      </dgm:t>
    </dgm:pt>
    <dgm:pt modelId="{A5AB39C9-8768-44ED-9382-191652F9CFF4}">
      <dgm:prSet custT="1"/>
      <dgm:spPr>
        <a:blipFill rotWithShape="1">
          <a:blip xmlns:r="http://schemas.openxmlformats.org/officeDocument/2006/relationships" r:embed="rId2"/>
          <a:stretch>
            <a:fillRect t="-19277" r="-3077" b="-25301"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1352AF7E-0526-4103-A12F-EC16AC487E77}" type="parTrans" cxnId="{D8945B24-0235-477C-8786-64B7EE195D34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D838F3E4-6905-4694-9A74-E5C7F1C0B88A}" type="sibTrans" cxnId="{D8945B24-0235-477C-8786-64B7EE195D34}">
      <dgm:prSet/>
      <dgm:spPr/>
      <dgm:t>
        <a:bodyPr/>
        <a:lstStyle/>
        <a:p>
          <a:endParaRPr lang="en-US"/>
        </a:p>
      </dgm:t>
    </dgm:pt>
    <dgm:pt modelId="{D36A182B-C121-435B-9B00-08C39C417F2C}">
      <dgm:prSet custT="1"/>
      <dgm:spPr>
        <a:blipFill rotWithShape="1">
          <a:blip xmlns:r="http://schemas.openxmlformats.org/officeDocument/2006/relationships" r:embed="rId3"/>
          <a:stretch>
            <a:fillRect t="-18675" b="-15663"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3252874E-D020-4ECB-A9BD-787D1951BB79}" type="parTrans" cxnId="{72840A6B-D8C0-4A28-8A7C-DDECDB77150E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A4C5BD3F-90E8-40CF-8C83-CA347F1D8098}" type="sibTrans" cxnId="{72840A6B-D8C0-4A28-8A7C-DDECDB77150E}">
      <dgm:prSet/>
      <dgm:spPr/>
      <dgm:t>
        <a:bodyPr/>
        <a:lstStyle/>
        <a:p>
          <a:endParaRPr lang="en-US"/>
        </a:p>
      </dgm:t>
    </dgm:pt>
    <dgm:pt modelId="{942E336D-B76D-43E8-AE60-6A0C19E26ADF}">
      <dgm:prSet custT="1"/>
      <dgm:spPr>
        <a:blipFill rotWithShape="1">
          <a:blip xmlns:r="http://schemas.openxmlformats.org/officeDocument/2006/relationships" r:embed="rId4"/>
          <a:stretch>
            <a:fillRect t="-20482" b="-10241"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6AF6EE15-C87B-4B55-9578-49737FAD7756}" type="parTrans" cxnId="{8D9C4444-2014-4A33-806F-C1D5A57556F6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9E41E0EC-C1AB-4DFB-984F-E0AB769B069A}" type="sibTrans" cxnId="{8D9C4444-2014-4A33-806F-C1D5A57556F6}">
      <dgm:prSet/>
      <dgm:spPr/>
      <dgm:t>
        <a:bodyPr/>
        <a:lstStyle/>
        <a:p>
          <a:endParaRPr lang="en-US"/>
        </a:p>
      </dgm:t>
    </dgm:pt>
    <dgm:pt modelId="{A8E5660F-2B2F-4C9F-94A0-462CD06BC5A9}">
      <dgm:prSet/>
      <dgm:spPr/>
      <dgm:t>
        <a:bodyPr/>
        <a:lstStyle/>
        <a:p>
          <a:r>
            <a:rPr lang="en-US" b="1" dirty="0" err="1" smtClean="0">
              <a:latin typeface="NikoshBAN" pitchFamily="2" charset="0"/>
              <a:cs typeface="NikoshBAN" pitchFamily="2" charset="0"/>
            </a:rPr>
            <a:t>মুলধন</a:t>
          </a:r>
          <a:r>
            <a:rPr lang="en-US" b="1" dirty="0" smtClean="0">
              <a:latin typeface="NikoshBAN" pitchFamily="2" charset="0"/>
              <a:cs typeface="NikoshBAN" pitchFamily="2" charset="0"/>
            </a:rPr>
            <a:t> </a:t>
          </a:r>
          <a:r>
            <a:rPr lang="en-US" b="1" dirty="0" err="1" smtClean="0">
              <a:latin typeface="NikoshBAN" pitchFamily="2" charset="0"/>
              <a:cs typeface="NikoshBAN" pitchFamily="2" charset="0"/>
            </a:rPr>
            <a:t>সম্পত্তি</a:t>
          </a:r>
          <a:r>
            <a:rPr lang="en-US" b="1" dirty="0" smtClean="0">
              <a:latin typeface="NikoshBAN" pitchFamily="2" charset="0"/>
              <a:cs typeface="NikoshBAN" pitchFamily="2" charset="0"/>
            </a:rPr>
            <a:t> </a:t>
          </a:r>
          <a:r>
            <a:rPr lang="en-US" b="1" dirty="0" err="1" smtClean="0">
              <a:latin typeface="NikoshBAN" pitchFamily="2" charset="0"/>
              <a:cs typeface="NikoshBAN" pitchFamily="2" charset="0"/>
            </a:rPr>
            <a:t>মূল্যায়ন</a:t>
          </a:r>
          <a:endParaRPr lang="en-US" b="1" dirty="0">
            <a:latin typeface="NikoshBAN" pitchFamily="2" charset="0"/>
            <a:cs typeface="NikoshBAN" pitchFamily="2" charset="0"/>
          </a:endParaRPr>
        </a:p>
      </dgm:t>
    </dgm:pt>
    <dgm:pt modelId="{7206ECC7-8245-433A-96BE-929092FA4A4E}" type="parTrans" cxnId="{AE94F207-C716-437D-9B33-1E8907866AF7}">
      <dgm:prSet/>
      <dgm:spPr/>
      <dgm:t>
        <a:bodyPr/>
        <a:lstStyle/>
        <a:p>
          <a:endParaRPr lang="en-US"/>
        </a:p>
      </dgm:t>
    </dgm:pt>
    <dgm:pt modelId="{1C62D9F1-F053-4AAB-BF56-617EC6CD2A9A}" type="sibTrans" cxnId="{AE94F207-C716-437D-9B33-1E8907866AF7}">
      <dgm:prSet/>
      <dgm:spPr/>
      <dgm:t>
        <a:bodyPr/>
        <a:lstStyle/>
        <a:p>
          <a:endParaRPr lang="en-US"/>
        </a:p>
      </dgm:t>
    </dgm:pt>
    <dgm:pt modelId="{331CB3D5-3B09-4F22-AA48-C47F8AE38C80}">
      <dgm:prSet/>
      <dgm:spPr/>
      <dgm:t>
        <a:bodyPr vert="vert270"/>
        <a:lstStyle/>
        <a:p>
          <a:r>
            <a:rPr lang="en-US" b="1" dirty="0" err="1" smtClean="0">
              <a:latin typeface="NikoshBAN" pitchFamily="2" charset="0"/>
              <a:cs typeface="NikoshBAN" pitchFamily="2" charset="0"/>
            </a:rPr>
            <a:t>Ke</a:t>
          </a:r>
          <a:r>
            <a:rPr lang="en-US" b="1" dirty="0" smtClean="0">
              <a:latin typeface="NikoshBAN" pitchFamily="2" charset="0"/>
              <a:cs typeface="NikoshBAN" pitchFamily="2" charset="0"/>
            </a:rPr>
            <a:t>=</a:t>
          </a:r>
          <a:r>
            <a:rPr lang="en-US" b="1" dirty="0" err="1" smtClean="0">
              <a:latin typeface="NikoshBAN" pitchFamily="2" charset="0"/>
              <a:cs typeface="NikoshBAN" pitchFamily="2" charset="0"/>
            </a:rPr>
            <a:t>Rf</a:t>
          </a:r>
          <a:r>
            <a:rPr lang="en-US" b="1" dirty="0" smtClean="0">
              <a:latin typeface="NikoshBAN" pitchFamily="2" charset="0"/>
              <a:cs typeface="NikoshBAN" pitchFamily="2" charset="0"/>
            </a:rPr>
            <a:t>+(</a:t>
          </a:r>
          <a:r>
            <a:rPr lang="en-US" b="1" dirty="0" err="1" smtClean="0">
              <a:latin typeface="NikoshBAN" pitchFamily="2" charset="0"/>
              <a:cs typeface="NikoshBAN" pitchFamily="2" charset="0"/>
            </a:rPr>
            <a:t>Rm-Rf</a:t>
          </a:r>
          <a:r>
            <a:rPr lang="en-US" b="1" dirty="0" smtClean="0">
              <a:latin typeface="NikoshBAN" pitchFamily="2" charset="0"/>
              <a:cs typeface="NikoshBAN" pitchFamily="2" charset="0"/>
            </a:rPr>
            <a:t>)B</a:t>
          </a:r>
          <a:endParaRPr lang="en-US" b="1" dirty="0">
            <a:latin typeface="NikoshBAN" pitchFamily="2" charset="0"/>
            <a:cs typeface="NikoshBAN" pitchFamily="2" charset="0"/>
          </a:endParaRPr>
        </a:p>
      </dgm:t>
    </dgm:pt>
    <dgm:pt modelId="{E31583A8-E4E0-4F35-9DAC-73327DC5E56C}" type="parTrans" cxnId="{9485B6D6-A8B6-4F45-9862-9108B8B33E29}">
      <dgm:prSet/>
      <dgm:spPr/>
      <dgm:t>
        <a:bodyPr/>
        <a:lstStyle/>
        <a:p>
          <a:endParaRPr lang="en-US"/>
        </a:p>
      </dgm:t>
    </dgm:pt>
    <dgm:pt modelId="{134BBBAD-FF57-4AA7-BD8F-494B9BDFCA82}" type="sibTrans" cxnId="{9485B6D6-A8B6-4F45-9862-9108B8B33E29}">
      <dgm:prSet/>
      <dgm:spPr/>
      <dgm:t>
        <a:bodyPr/>
        <a:lstStyle/>
        <a:p>
          <a:endParaRPr lang="en-US"/>
        </a:p>
      </dgm:t>
    </dgm:pt>
    <dgm:pt modelId="{145A0053-0FC7-49AB-A353-7C6175493AA2}" type="pres">
      <dgm:prSet presAssocID="{63AF2D12-9143-41E4-AF41-469D2182549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6CB0439F-9108-44EC-B7C1-C2F33ADA3162}" type="pres">
      <dgm:prSet presAssocID="{575419B8-23B6-4AF3-8B1D-3326CACA5E6A}" presName="hierRoot1" presStyleCnt="0"/>
      <dgm:spPr/>
    </dgm:pt>
    <dgm:pt modelId="{B3F41B31-351A-40AB-98F4-B49F2675CCF4}" type="pres">
      <dgm:prSet presAssocID="{575419B8-23B6-4AF3-8B1D-3326CACA5E6A}" presName="composite" presStyleCnt="0"/>
      <dgm:spPr/>
    </dgm:pt>
    <dgm:pt modelId="{B5E79611-3DF4-464E-ADE1-926ECB4EC8E4}" type="pres">
      <dgm:prSet presAssocID="{575419B8-23B6-4AF3-8B1D-3326CACA5E6A}" presName="background" presStyleLbl="node0" presStyleIdx="0" presStyleCnt="1"/>
      <dgm:spPr/>
    </dgm:pt>
    <dgm:pt modelId="{E104E6C2-DA6F-4D53-A189-1E4810C2F00B}" type="pres">
      <dgm:prSet presAssocID="{575419B8-23B6-4AF3-8B1D-3326CACA5E6A}" presName="text" presStyleLbl="fgAcc0" presStyleIdx="0" presStyleCnt="1" custScaleX="205354" custScaleY="50717" custLinFactNeighborY="352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4D3D377-FC15-4CF5-A551-4B74612297DE}" type="pres">
      <dgm:prSet presAssocID="{575419B8-23B6-4AF3-8B1D-3326CACA5E6A}" presName="hierChild2" presStyleCnt="0"/>
      <dgm:spPr/>
    </dgm:pt>
    <dgm:pt modelId="{DBA6E5FF-858E-4DD4-9808-E9709BD5254C}" type="pres">
      <dgm:prSet presAssocID="{3E84A50E-B504-4099-8800-89E174FEE3E1}" presName="Name10" presStyleLbl="parChTrans1D2" presStyleIdx="0" presStyleCnt="3"/>
      <dgm:spPr/>
      <dgm:t>
        <a:bodyPr/>
        <a:lstStyle/>
        <a:p>
          <a:endParaRPr lang="en-US"/>
        </a:p>
      </dgm:t>
    </dgm:pt>
    <dgm:pt modelId="{3CC34FCF-3BE2-4ECE-81B5-7662D33B3E6D}" type="pres">
      <dgm:prSet presAssocID="{3EA41815-85F9-4C88-ACB9-500A76300DBF}" presName="hierRoot2" presStyleCnt="0"/>
      <dgm:spPr/>
    </dgm:pt>
    <dgm:pt modelId="{C96FC34E-6788-4E10-A267-95D98ED93CA3}" type="pres">
      <dgm:prSet presAssocID="{3EA41815-85F9-4C88-ACB9-500A76300DBF}" presName="composite2" presStyleCnt="0"/>
      <dgm:spPr/>
    </dgm:pt>
    <dgm:pt modelId="{8CB894FA-1B46-4DCD-8812-135EAA6169BB}" type="pres">
      <dgm:prSet presAssocID="{3EA41815-85F9-4C88-ACB9-500A76300DBF}" presName="background2" presStyleLbl="node2" presStyleIdx="0" presStyleCnt="3"/>
      <dgm:spPr/>
    </dgm:pt>
    <dgm:pt modelId="{E7A47EA3-8A22-48C2-AD73-58E189D703C4}" type="pres">
      <dgm:prSet presAssocID="{3EA41815-85F9-4C88-ACB9-500A76300DBF}" presName="text2" presStyleLbl="fgAcc2" presStyleIdx="0" presStyleCnt="3" custScaleX="231742" custScaleY="50113" custLinFactNeighborY="352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7A25912-4F6E-4B6C-AE30-C874E5684615}" type="pres">
      <dgm:prSet presAssocID="{3EA41815-85F9-4C88-ACB9-500A76300DBF}" presName="hierChild3" presStyleCnt="0"/>
      <dgm:spPr/>
    </dgm:pt>
    <dgm:pt modelId="{266F8798-94C0-49DE-8576-2972FD590B85}" type="pres">
      <dgm:prSet presAssocID="{9FFFFF4C-6CDE-488B-9FC0-829B0324CA7B}" presName="Name17" presStyleLbl="parChTrans1D3" presStyleIdx="0" presStyleCnt="5"/>
      <dgm:spPr/>
      <dgm:t>
        <a:bodyPr/>
        <a:lstStyle/>
        <a:p>
          <a:endParaRPr lang="en-US"/>
        </a:p>
      </dgm:t>
    </dgm:pt>
    <dgm:pt modelId="{3309D896-246C-4DBE-8510-3DCE98349ADF}" type="pres">
      <dgm:prSet presAssocID="{1360C0DD-8A4B-4001-8630-2ABA8FCA2C4B}" presName="hierRoot3" presStyleCnt="0"/>
      <dgm:spPr/>
    </dgm:pt>
    <dgm:pt modelId="{AB2F5164-6C2F-4E0B-8972-3A8E6A1054A5}" type="pres">
      <dgm:prSet presAssocID="{1360C0DD-8A4B-4001-8630-2ABA8FCA2C4B}" presName="composite3" presStyleCnt="0"/>
      <dgm:spPr/>
    </dgm:pt>
    <dgm:pt modelId="{4B5FA31F-0B33-4B1E-A1A4-F3E294B1338D}" type="pres">
      <dgm:prSet presAssocID="{1360C0DD-8A4B-4001-8630-2ABA8FCA2C4B}" presName="background3" presStyleLbl="node3" presStyleIdx="0" presStyleCnt="5"/>
      <dgm:spPr/>
    </dgm:pt>
    <dgm:pt modelId="{451B4238-7A69-4C38-8BB4-106A316E3DBD}" type="pres">
      <dgm:prSet presAssocID="{1360C0DD-8A4B-4001-8630-2ABA8FCA2C4B}" presName="text3" presStyleLbl="fgAcc3" presStyleIdx="0" presStyleCnt="5" custScaleX="149391" custScaleY="68062" custLinFactNeighborY="352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D34DA30-5861-49C0-A36E-CF4715F2BB6F}" type="pres">
      <dgm:prSet presAssocID="{1360C0DD-8A4B-4001-8630-2ABA8FCA2C4B}" presName="hierChild4" presStyleCnt="0"/>
      <dgm:spPr/>
    </dgm:pt>
    <dgm:pt modelId="{EC1629E7-68CC-49E7-A588-E787A7C5D564}" type="pres">
      <dgm:prSet presAssocID="{BA09480A-E98B-4F3B-82E0-BC56FBB45D14}" presName="Name23" presStyleLbl="parChTrans1D4" presStyleIdx="0" presStyleCnt="4"/>
      <dgm:spPr/>
      <dgm:t>
        <a:bodyPr/>
        <a:lstStyle/>
        <a:p>
          <a:endParaRPr lang="en-US"/>
        </a:p>
      </dgm:t>
    </dgm:pt>
    <dgm:pt modelId="{CB86DF34-BBD8-4135-9850-4D7508046845}" type="pres">
      <dgm:prSet presAssocID="{DEFB6825-D745-4279-A458-C1005DAC34DE}" presName="hierRoot4" presStyleCnt="0"/>
      <dgm:spPr/>
    </dgm:pt>
    <dgm:pt modelId="{F978FC0F-8951-4C71-B58E-4BCD34DFE918}" type="pres">
      <dgm:prSet presAssocID="{DEFB6825-D745-4279-A458-C1005DAC34DE}" presName="composite4" presStyleCnt="0"/>
      <dgm:spPr/>
    </dgm:pt>
    <dgm:pt modelId="{B582DC6D-DC64-4A19-9E3E-C99BB89BACC3}" type="pres">
      <dgm:prSet presAssocID="{DEFB6825-D745-4279-A458-C1005DAC34DE}" presName="background4" presStyleLbl="node4" presStyleIdx="0" presStyleCnt="4"/>
      <dgm:spPr/>
    </dgm:pt>
    <dgm:pt modelId="{5DC33E87-50F5-446D-B202-361515EB01D4}" type="pres">
      <dgm:prSet presAssocID="{DEFB6825-D745-4279-A458-C1005DAC34DE}" presName="text4" presStyleLbl="fgAcc4" presStyleIdx="0" presStyleCnt="4" custLinFactNeighborY="118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26CE694-5472-411E-88DF-7F1DC87BD49A}" type="pres">
      <dgm:prSet presAssocID="{DEFB6825-D745-4279-A458-C1005DAC34DE}" presName="hierChild5" presStyleCnt="0"/>
      <dgm:spPr/>
    </dgm:pt>
    <dgm:pt modelId="{ABF4B552-4B24-42BA-8933-9190DDB0C74F}" type="pres">
      <dgm:prSet presAssocID="{FB9E2B6F-51C8-4D89-8E72-F5A486D62555}" presName="Name17" presStyleLbl="parChTrans1D3" presStyleIdx="1" presStyleCnt="5"/>
      <dgm:spPr/>
      <dgm:t>
        <a:bodyPr/>
        <a:lstStyle/>
        <a:p>
          <a:endParaRPr lang="en-US"/>
        </a:p>
      </dgm:t>
    </dgm:pt>
    <dgm:pt modelId="{09A4444F-C8F0-4F22-A252-9ED42AB3A5CE}" type="pres">
      <dgm:prSet presAssocID="{C969CF2D-FCC3-4101-B0A4-1AA3E9BCEFBD}" presName="hierRoot3" presStyleCnt="0"/>
      <dgm:spPr/>
    </dgm:pt>
    <dgm:pt modelId="{4691A42D-2B31-4010-A8C1-0CC78D0CC7D1}" type="pres">
      <dgm:prSet presAssocID="{C969CF2D-FCC3-4101-B0A4-1AA3E9BCEFBD}" presName="composite3" presStyleCnt="0"/>
      <dgm:spPr/>
    </dgm:pt>
    <dgm:pt modelId="{ACFDA379-AB54-4C43-B09A-AE3884502CFC}" type="pres">
      <dgm:prSet presAssocID="{C969CF2D-FCC3-4101-B0A4-1AA3E9BCEFBD}" presName="background3" presStyleLbl="node3" presStyleIdx="1" presStyleCnt="5"/>
      <dgm:spPr/>
    </dgm:pt>
    <dgm:pt modelId="{03C20A41-7412-45A7-B97A-C6ADE3E7CBAA}" type="pres">
      <dgm:prSet presAssocID="{C969CF2D-FCC3-4101-B0A4-1AA3E9BCEFBD}" presName="text3" presStyleLbl="fgAcc3" presStyleIdx="1" presStyleCnt="5" custScaleX="130537" custScaleY="68062" custLinFactNeighborY="352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517AFA5-6958-4497-ACA2-AA4BA527F3E3}" type="pres">
      <dgm:prSet presAssocID="{C969CF2D-FCC3-4101-B0A4-1AA3E9BCEFBD}" presName="hierChild4" presStyleCnt="0"/>
      <dgm:spPr/>
    </dgm:pt>
    <dgm:pt modelId="{3C692FE3-4E1B-4567-BD6A-C785C68C8F42}" type="pres">
      <dgm:prSet presAssocID="{1352AF7E-0526-4103-A12F-EC16AC487E77}" presName="Name23" presStyleLbl="parChTrans1D4" presStyleIdx="1" presStyleCnt="4"/>
      <dgm:spPr/>
      <dgm:t>
        <a:bodyPr/>
        <a:lstStyle/>
        <a:p>
          <a:endParaRPr lang="en-US"/>
        </a:p>
      </dgm:t>
    </dgm:pt>
    <dgm:pt modelId="{378D4E67-531F-43A5-A697-AC9182C9ED08}" type="pres">
      <dgm:prSet presAssocID="{A5AB39C9-8768-44ED-9382-191652F9CFF4}" presName="hierRoot4" presStyleCnt="0"/>
      <dgm:spPr/>
    </dgm:pt>
    <dgm:pt modelId="{630734E0-2D91-4EA0-A0F2-2B573C144A94}" type="pres">
      <dgm:prSet presAssocID="{A5AB39C9-8768-44ED-9382-191652F9CFF4}" presName="composite4" presStyleCnt="0"/>
      <dgm:spPr/>
    </dgm:pt>
    <dgm:pt modelId="{79EF68B2-A390-4099-9C45-85D1933EA131}" type="pres">
      <dgm:prSet presAssocID="{A5AB39C9-8768-44ED-9382-191652F9CFF4}" presName="background4" presStyleLbl="node4" presStyleIdx="1" presStyleCnt="4"/>
      <dgm:spPr/>
    </dgm:pt>
    <dgm:pt modelId="{F3DEF0B9-EF97-4037-BBE9-1055E9792DD3}" type="pres">
      <dgm:prSet presAssocID="{A5AB39C9-8768-44ED-9382-191652F9CFF4}" presName="text4" presStyleLbl="fgAcc4" presStyleIdx="1" presStyleCnt="4" custLinFactNeighborY="352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C37EFAF-AC8A-4769-85C8-6DF6FA81DB6C}" type="pres">
      <dgm:prSet presAssocID="{A5AB39C9-8768-44ED-9382-191652F9CFF4}" presName="hierChild5" presStyleCnt="0"/>
      <dgm:spPr/>
    </dgm:pt>
    <dgm:pt modelId="{370A3790-0D23-4D13-8C3A-9567849671D0}" type="pres">
      <dgm:prSet presAssocID="{BC3BAFD1-C142-4D4A-9152-194256378F4B}" presName="Name10" presStyleLbl="parChTrans1D2" presStyleIdx="1" presStyleCnt="3"/>
      <dgm:spPr/>
      <dgm:t>
        <a:bodyPr/>
        <a:lstStyle/>
        <a:p>
          <a:endParaRPr lang="en-US"/>
        </a:p>
      </dgm:t>
    </dgm:pt>
    <dgm:pt modelId="{DF0774FB-A79C-4118-A480-ED599873DA53}" type="pres">
      <dgm:prSet presAssocID="{D8786BFA-E8A0-409D-96D8-F7C062F26C87}" presName="hierRoot2" presStyleCnt="0"/>
      <dgm:spPr/>
    </dgm:pt>
    <dgm:pt modelId="{34C88E96-3890-4E65-AED9-BC5781147A33}" type="pres">
      <dgm:prSet presAssocID="{D8786BFA-E8A0-409D-96D8-F7C062F26C87}" presName="composite2" presStyleCnt="0"/>
      <dgm:spPr/>
    </dgm:pt>
    <dgm:pt modelId="{72A67CF2-6635-4721-803D-8321565FEAE5}" type="pres">
      <dgm:prSet presAssocID="{D8786BFA-E8A0-409D-96D8-F7C062F26C87}" presName="background2" presStyleLbl="node2" presStyleIdx="1" presStyleCnt="3"/>
      <dgm:spPr/>
    </dgm:pt>
    <dgm:pt modelId="{041CDA7E-0B85-49A5-AF0A-4715B8055D65}" type="pres">
      <dgm:prSet presAssocID="{D8786BFA-E8A0-409D-96D8-F7C062F26C87}" presName="text2" presStyleLbl="fgAcc2" presStyleIdx="1" presStyleCnt="3" custFlipHor="1" custScaleX="250499" custScaleY="50113" custLinFactNeighborY="352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522C02A-D751-4586-81FC-C397423563F8}" type="pres">
      <dgm:prSet presAssocID="{D8786BFA-E8A0-409D-96D8-F7C062F26C87}" presName="hierChild3" presStyleCnt="0"/>
      <dgm:spPr/>
    </dgm:pt>
    <dgm:pt modelId="{D055A15F-A9D6-4C83-877E-A1A01C318AD9}" type="pres">
      <dgm:prSet presAssocID="{D80C2ED0-16D7-4959-A80A-6CEA1F51CBCE}" presName="Name17" presStyleLbl="parChTrans1D3" presStyleIdx="2" presStyleCnt="5"/>
      <dgm:spPr/>
      <dgm:t>
        <a:bodyPr/>
        <a:lstStyle/>
        <a:p>
          <a:endParaRPr lang="en-US"/>
        </a:p>
      </dgm:t>
    </dgm:pt>
    <dgm:pt modelId="{D99BAF2E-CAB0-4CE5-A0F1-6F65E91A7377}" type="pres">
      <dgm:prSet presAssocID="{D1C9A146-73E8-4E29-A72A-8004787B87A9}" presName="hierRoot3" presStyleCnt="0"/>
      <dgm:spPr/>
    </dgm:pt>
    <dgm:pt modelId="{80500BA1-52DD-449F-BEBB-F8F656A02970}" type="pres">
      <dgm:prSet presAssocID="{D1C9A146-73E8-4E29-A72A-8004787B87A9}" presName="composite3" presStyleCnt="0"/>
      <dgm:spPr/>
    </dgm:pt>
    <dgm:pt modelId="{C152EC01-4B9D-44B1-A587-732D8742AEA8}" type="pres">
      <dgm:prSet presAssocID="{D1C9A146-73E8-4E29-A72A-8004787B87A9}" presName="background3" presStyleLbl="node3" presStyleIdx="2" presStyleCnt="5"/>
      <dgm:spPr/>
    </dgm:pt>
    <dgm:pt modelId="{63608BAC-DF03-4045-94FA-9A4DAE6ECE15}" type="pres">
      <dgm:prSet presAssocID="{D1C9A146-73E8-4E29-A72A-8004787B87A9}" presName="text3" presStyleLbl="fgAcc3" presStyleIdx="2" presStyleCnt="5" custScaleX="138683" custScaleY="68062" custLinFactNeighborY="352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EF81271-3D43-4245-B3C4-CD12BA51C1D8}" type="pres">
      <dgm:prSet presAssocID="{D1C9A146-73E8-4E29-A72A-8004787B87A9}" presName="hierChild4" presStyleCnt="0"/>
      <dgm:spPr/>
    </dgm:pt>
    <dgm:pt modelId="{1314A619-0EA9-4C3E-90CB-B9DD2CD1898D}" type="pres">
      <dgm:prSet presAssocID="{3252874E-D020-4ECB-A9BD-787D1951BB79}" presName="Name23" presStyleLbl="parChTrans1D4" presStyleIdx="2" presStyleCnt="4"/>
      <dgm:spPr/>
      <dgm:t>
        <a:bodyPr/>
        <a:lstStyle/>
        <a:p>
          <a:endParaRPr lang="en-US"/>
        </a:p>
      </dgm:t>
    </dgm:pt>
    <dgm:pt modelId="{998B7407-1927-4EE6-A82D-B613793A141B}" type="pres">
      <dgm:prSet presAssocID="{D36A182B-C121-435B-9B00-08C39C417F2C}" presName="hierRoot4" presStyleCnt="0"/>
      <dgm:spPr/>
    </dgm:pt>
    <dgm:pt modelId="{9C798628-83F6-4E38-8B71-8F8589FC9706}" type="pres">
      <dgm:prSet presAssocID="{D36A182B-C121-435B-9B00-08C39C417F2C}" presName="composite4" presStyleCnt="0"/>
      <dgm:spPr/>
    </dgm:pt>
    <dgm:pt modelId="{22B78870-53D3-4C9C-9AFB-EF0DA346220B}" type="pres">
      <dgm:prSet presAssocID="{D36A182B-C121-435B-9B00-08C39C417F2C}" presName="background4" presStyleLbl="node4" presStyleIdx="2" presStyleCnt="4"/>
      <dgm:spPr/>
    </dgm:pt>
    <dgm:pt modelId="{D240F1A3-B5CC-4368-A953-A9C7EB02C896}" type="pres">
      <dgm:prSet presAssocID="{D36A182B-C121-435B-9B00-08C39C417F2C}" presName="text4" presStyleLbl="fgAcc4" presStyleIdx="2" presStyleCnt="4" custLinFactNeighborY="352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5C4D3F0-7547-43B5-88E1-E615E686DBC9}" type="pres">
      <dgm:prSet presAssocID="{D36A182B-C121-435B-9B00-08C39C417F2C}" presName="hierChild5" presStyleCnt="0"/>
      <dgm:spPr/>
    </dgm:pt>
    <dgm:pt modelId="{37072DBC-93E6-4D15-AB04-F3797BF26DE5}" type="pres">
      <dgm:prSet presAssocID="{3DB0E02A-1A52-4425-A6BC-B9CE6D37FFB8}" presName="Name17" presStyleLbl="parChTrans1D3" presStyleIdx="3" presStyleCnt="5"/>
      <dgm:spPr/>
      <dgm:t>
        <a:bodyPr/>
        <a:lstStyle/>
        <a:p>
          <a:endParaRPr lang="en-US"/>
        </a:p>
      </dgm:t>
    </dgm:pt>
    <dgm:pt modelId="{6BD3411D-4593-41F6-8E80-56AF560D7098}" type="pres">
      <dgm:prSet presAssocID="{28091A68-6FEF-4DA1-A641-20F723368B95}" presName="hierRoot3" presStyleCnt="0"/>
      <dgm:spPr/>
    </dgm:pt>
    <dgm:pt modelId="{C9C37D7B-6141-4188-9049-15DA3B1CAC8F}" type="pres">
      <dgm:prSet presAssocID="{28091A68-6FEF-4DA1-A641-20F723368B95}" presName="composite3" presStyleCnt="0"/>
      <dgm:spPr/>
    </dgm:pt>
    <dgm:pt modelId="{B0BD72F8-486B-4546-B48A-F819C86F695C}" type="pres">
      <dgm:prSet presAssocID="{28091A68-6FEF-4DA1-A641-20F723368B95}" presName="background3" presStyleLbl="node3" presStyleIdx="3" presStyleCnt="5"/>
      <dgm:spPr/>
    </dgm:pt>
    <dgm:pt modelId="{F3E5006D-0946-4F6F-A065-8932E0807CE3}" type="pres">
      <dgm:prSet presAssocID="{28091A68-6FEF-4DA1-A641-20F723368B95}" presName="text3" presStyleLbl="fgAcc3" presStyleIdx="3" presStyleCnt="5" custScaleX="139525" custScaleY="68062" custLinFactNeighborY="352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1E00E05-854E-4C8D-A3BA-09A93B4D873B}" type="pres">
      <dgm:prSet presAssocID="{28091A68-6FEF-4DA1-A641-20F723368B95}" presName="hierChild4" presStyleCnt="0"/>
      <dgm:spPr/>
    </dgm:pt>
    <dgm:pt modelId="{CB7E2B73-F04E-43EC-9DE3-409091CB7913}" type="pres">
      <dgm:prSet presAssocID="{6AF6EE15-C87B-4B55-9578-49737FAD7756}" presName="Name23" presStyleLbl="parChTrans1D4" presStyleIdx="3" presStyleCnt="4"/>
      <dgm:spPr/>
      <dgm:t>
        <a:bodyPr/>
        <a:lstStyle/>
        <a:p>
          <a:endParaRPr lang="en-US"/>
        </a:p>
      </dgm:t>
    </dgm:pt>
    <dgm:pt modelId="{75EB5C7C-F1ED-4C28-A763-9595D35B4503}" type="pres">
      <dgm:prSet presAssocID="{942E336D-B76D-43E8-AE60-6A0C19E26ADF}" presName="hierRoot4" presStyleCnt="0"/>
      <dgm:spPr/>
    </dgm:pt>
    <dgm:pt modelId="{30A41933-5E09-4C05-9CC3-9029518A8C55}" type="pres">
      <dgm:prSet presAssocID="{942E336D-B76D-43E8-AE60-6A0C19E26ADF}" presName="composite4" presStyleCnt="0"/>
      <dgm:spPr/>
    </dgm:pt>
    <dgm:pt modelId="{1C59E10A-E82A-49FE-89C4-8A77790EAD72}" type="pres">
      <dgm:prSet presAssocID="{942E336D-B76D-43E8-AE60-6A0C19E26ADF}" presName="background4" presStyleLbl="node4" presStyleIdx="3" presStyleCnt="4"/>
      <dgm:spPr/>
    </dgm:pt>
    <dgm:pt modelId="{F3137730-6F6F-47AD-A421-403EDB2D3454}" type="pres">
      <dgm:prSet presAssocID="{942E336D-B76D-43E8-AE60-6A0C19E26ADF}" presName="text4" presStyleLbl="fgAcc4" presStyleIdx="3" presStyleCnt="4" custScaleX="145078" custLinFactNeighborY="352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BC9EBD6-5C1D-4DC8-A5FF-AD0092278873}" type="pres">
      <dgm:prSet presAssocID="{942E336D-B76D-43E8-AE60-6A0C19E26ADF}" presName="hierChild5" presStyleCnt="0"/>
      <dgm:spPr/>
    </dgm:pt>
    <dgm:pt modelId="{44E0D090-3297-4577-A564-73962ABBBA70}" type="pres">
      <dgm:prSet presAssocID="{7206ECC7-8245-433A-96BE-929092FA4A4E}" presName="Name10" presStyleLbl="parChTrans1D2" presStyleIdx="2" presStyleCnt="3"/>
      <dgm:spPr/>
      <dgm:t>
        <a:bodyPr/>
        <a:lstStyle/>
        <a:p>
          <a:endParaRPr lang="en-US"/>
        </a:p>
      </dgm:t>
    </dgm:pt>
    <dgm:pt modelId="{7089B18E-FEB5-4793-99AB-97F162684265}" type="pres">
      <dgm:prSet presAssocID="{A8E5660F-2B2F-4C9F-94A0-462CD06BC5A9}" presName="hierRoot2" presStyleCnt="0"/>
      <dgm:spPr/>
    </dgm:pt>
    <dgm:pt modelId="{097609A4-FE89-4122-8AF0-B9362653C350}" type="pres">
      <dgm:prSet presAssocID="{A8E5660F-2B2F-4C9F-94A0-462CD06BC5A9}" presName="composite2" presStyleCnt="0"/>
      <dgm:spPr/>
    </dgm:pt>
    <dgm:pt modelId="{7A2341F0-29DB-48C6-AC6F-249B1E5E16DE}" type="pres">
      <dgm:prSet presAssocID="{A8E5660F-2B2F-4C9F-94A0-462CD06BC5A9}" presName="background2" presStyleLbl="node2" presStyleIdx="2" presStyleCnt="3"/>
      <dgm:spPr/>
    </dgm:pt>
    <dgm:pt modelId="{798F6E1F-6D48-41E4-9728-49FB787CE585}" type="pres">
      <dgm:prSet presAssocID="{A8E5660F-2B2F-4C9F-94A0-462CD06BC5A9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E681BEC-0D17-45F5-B943-377F4D44EA72}" type="pres">
      <dgm:prSet presAssocID="{A8E5660F-2B2F-4C9F-94A0-462CD06BC5A9}" presName="hierChild3" presStyleCnt="0"/>
      <dgm:spPr/>
    </dgm:pt>
    <dgm:pt modelId="{70467A28-219E-45DF-AF52-EB2D27BD95F5}" type="pres">
      <dgm:prSet presAssocID="{E31583A8-E4E0-4F35-9DAC-73327DC5E56C}" presName="Name17" presStyleLbl="parChTrans1D3" presStyleIdx="4" presStyleCnt="5"/>
      <dgm:spPr/>
      <dgm:t>
        <a:bodyPr/>
        <a:lstStyle/>
        <a:p>
          <a:endParaRPr lang="en-US"/>
        </a:p>
      </dgm:t>
    </dgm:pt>
    <dgm:pt modelId="{2B5361B2-16EE-4A29-AF04-BD222F1306ED}" type="pres">
      <dgm:prSet presAssocID="{331CB3D5-3B09-4F22-AA48-C47F8AE38C80}" presName="hierRoot3" presStyleCnt="0"/>
      <dgm:spPr/>
    </dgm:pt>
    <dgm:pt modelId="{DDA0CFAA-4970-4DFD-87D1-43036F3D573A}" type="pres">
      <dgm:prSet presAssocID="{331CB3D5-3B09-4F22-AA48-C47F8AE38C80}" presName="composite3" presStyleCnt="0"/>
      <dgm:spPr/>
    </dgm:pt>
    <dgm:pt modelId="{A8A73FA6-9A36-4066-9C5F-1B3F2FF9492E}" type="pres">
      <dgm:prSet presAssocID="{331CB3D5-3B09-4F22-AA48-C47F8AE38C80}" presName="background3" presStyleLbl="node3" presStyleIdx="4" presStyleCnt="5"/>
      <dgm:spPr/>
    </dgm:pt>
    <dgm:pt modelId="{C761A3ED-678C-46C3-881C-B57251DBB87D}" type="pres">
      <dgm:prSet presAssocID="{331CB3D5-3B09-4F22-AA48-C47F8AE38C80}" presName="text3" presStyleLbl="fgAcc3" presStyleIdx="4" presStyleCnt="5" custScaleX="26354" custScaleY="22127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A2E229C-476E-4817-8E85-505DC9262F03}" type="pres">
      <dgm:prSet presAssocID="{331CB3D5-3B09-4F22-AA48-C47F8AE38C80}" presName="hierChild4" presStyleCnt="0"/>
      <dgm:spPr/>
    </dgm:pt>
  </dgm:ptLst>
  <dgm:cxnLst>
    <dgm:cxn modelId="{E1043524-71ED-4831-87F4-916A1712E449}" srcId="{3EA41815-85F9-4C88-ACB9-500A76300DBF}" destId="{C969CF2D-FCC3-4101-B0A4-1AA3E9BCEFBD}" srcOrd="1" destOrd="0" parTransId="{FB9E2B6F-51C8-4D89-8E72-F5A486D62555}" sibTransId="{83893075-5DBB-4061-ADB7-EB8BC57DDD39}"/>
    <dgm:cxn modelId="{7C6D942C-F10F-458E-A9CB-6435057E36C3}" srcId="{D8786BFA-E8A0-409D-96D8-F7C062F26C87}" destId="{28091A68-6FEF-4DA1-A641-20F723368B95}" srcOrd="1" destOrd="0" parTransId="{3DB0E02A-1A52-4425-A6BC-B9CE6D37FFB8}" sibTransId="{004D19C6-23C3-4C90-A434-B4631BAB559C}"/>
    <dgm:cxn modelId="{B80D5EFE-8B45-4707-98F2-79156623C1AE}" srcId="{3EA41815-85F9-4C88-ACB9-500A76300DBF}" destId="{1360C0DD-8A4B-4001-8630-2ABA8FCA2C4B}" srcOrd="0" destOrd="0" parTransId="{9FFFFF4C-6CDE-488B-9FC0-829B0324CA7B}" sibTransId="{C79E0DC6-A9C9-430A-84A4-BCA157702D4F}"/>
    <dgm:cxn modelId="{50AD43A8-0400-437E-A6FC-785F85C57333}" srcId="{D8786BFA-E8A0-409D-96D8-F7C062F26C87}" destId="{D1C9A146-73E8-4E29-A72A-8004787B87A9}" srcOrd="0" destOrd="0" parTransId="{D80C2ED0-16D7-4959-A80A-6CEA1F51CBCE}" sibTransId="{4EB31777-75DB-4778-91D8-75A043CDB1AE}"/>
    <dgm:cxn modelId="{D7CFE491-8DDC-47E2-8916-886C48FDDB27}" type="presOf" srcId="{3EA41815-85F9-4C88-ACB9-500A76300DBF}" destId="{E7A47EA3-8A22-48C2-AD73-58E189D703C4}" srcOrd="0" destOrd="0" presId="urn:microsoft.com/office/officeart/2005/8/layout/hierarchy1"/>
    <dgm:cxn modelId="{ED726A42-4289-4406-9EFB-9FA61B86228F}" type="presOf" srcId="{3E84A50E-B504-4099-8800-89E174FEE3E1}" destId="{DBA6E5FF-858E-4DD4-9808-E9709BD5254C}" srcOrd="0" destOrd="0" presId="urn:microsoft.com/office/officeart/2005/8/layout/hierarchy1"/>
    <dgm:cxn modelId="{FD82CBE7-F891-4D2A-9433-3A6E178892ED}" type="presOf" srcId="{DEFB6825-D745-4279-A458-C1005DAC34DE}" destId="{5DC33E87-50F5-446D-B202-361515EB01D4}" srcOrd="0" destOrd="0" presId="urn:microsoft.com/office/officeart/2005/8/layout/hierarchy1"/>
    <dgm:cxn modelId="{53A4B44C-EEB1-46F0-A956-981116CB9A4F}" type="presOf" srcId="{3252874E-D020-4ECB-A9BD-787D1951BB79}" destId="{1314A619-0EA9-4C3E-90CB-B9DD2CD1898D}" srcOrd="0" destOrd="0" presId="urn:microsoft.com/office/officeart/2005/8/layout/hierarchy1"/>
    <dgm:cxn modelId="{AE94F207-C716-437D-9B33-1E8907866AF7}" srcId="{575419B8-23B6-4AF3-8B1D-3326CACA5E6A}" destId="{A8E5660F-2B2F-4C9F-94A0-462CD06BC5A9}" srcOrd="2" destOrd="0" parTransId="{7206ECC7-8245-433A-96BE-929092FA4A4E}" sibTransId="{1C62D9F1-F053-4AAB-BF56-617EC6CD2A9A}"/>
    <dgm:cxn modelId="{97BFB037-E062-42A8-A34D-37E30FFC874F}" type="presOf" srcId="{1360C0DD-8A4B-4001-8630-2ABA8FCA2C4B}" destId="{451B4238-7A69-4C38-8BB4-106A316E3DBD}" srcOrd="0" destOrd="0" presId="urn:microsoft.com/office/officeart/2005/8/layout/hierarchy1"/>
    <dgm:cxn modelId="{A44D9FFC-CE56-4239-8F6D-184539D391B7}" type="presOf" srcId="{BC3BAFD1-C142-4D4A-9152-194256378F4B}" destId="{370A3790-0D23-4D13-8C3A-9567849671D0}" srcOrd="0" destOrd="0" presId="urn:microsoft.com/office/officeart/2005/8/layout/hierarchy1"/>
    <dgm:cxn modelId="{107009CE-0991-48F7-90AB-535710A95B2F}" type="presOf" srcId="{28091A68-6FEF-4DA1-A641-20F723368B95}" destId="{F3E5006D-0946-4F6F-A065-8932E0807CE3}" srcOrd="0" destOrd="0" presId="urn:microsoft.com/office/officeart/2005/8/layout/hierarchy1"/>
    <dgm:cxn modelId="{3CB74FEC-EA45-4E7D-B0F4-E84D3EA59B47}" type="presOf" srcId="{942E336D-B76D-43E8-AE60-6A0C19E26ADF}" destId="{F3137730-6F6F-47AD-A421-403EDB2D3454}" srcOrd="0" destOrd="0" presId="urn:microsoft.com/office/officeart/2005/8/layout/hierarchy1"/>
    <dgm:cxn modelId="{38FF1FEC-6247-49CB-A095-D9C93F3F37EC}" type="presOf" srcId="{D80C2ED0-16D7-4959-A80A-6CEA1F51CBCE}" destId="{D055A15F-A9D6-4C83-877E-A1A01C318AD9}" srcOrd="0" destOrd="0" presId="urn:microsoft.com/office/officeart/2005/8/layout/hierarchy1"/>
    <dgm:cxn modelId="{2687A3D7-E371-492B-982D-99BB25105564}" type="presOf" srcId="{331CB3D5-3B09-4F22-AA48-C47F8AE38C80}" destId="{C761A3ED-678C-46C3-881C-B57251DBB87D}" srcOrd="0" destOrd="0" presId="urn:microsoft.com/office/officeart/2005/8/layout/hierarchy1"/>
    <dgm:cxn modelId="{631B0E6A-58A2-4A59-8444-B6B6B3BC0170}" srcId="{575419B8-23B6-4AF3-8B1D-3326CACA5E6A}" destId="{D8786BFA-E8A0-409D-96D8-F7C062F26C87}" srcOrd="1" destOrd="0" parTransId="{BC3BAFD1-C142-4D4A-9152-194256378F4B}" sibTransId="{E1B7C33C-5FB9-439D-9582-826969C04476}"/>
    <dgm:cxn modelId="{E3D6AB9F-D3AE-434C-8322-7DB57CC17950}" type="presOf" srcId="{7206ECC7-8245-433A-96BE-929092FA4A4E}" destId="{44E0D090-3297-4577-A564-73962ABBBA70}" srcOrd="0" destOrd="0" presId="urn:microsoft.com/office/officeart/2005/8/layout/hierarchy1"/>
    <dgm:cxn modelId="{BDF9B385-384E-4EB2-9262-8A52DC7BDE74}" srcId="{63AF2D12-9143-41E4-AF41-469D21825493}" destId="{575419B8-23B6-4AF3-8B1D-3326CACA5E6A}" srcOrd="0" destOrd="0" parTransId="{E6C09603-55B4-4F6F-A3C9-B6B024BBB642}" sibTransId="{E4C7E35D-85C0-40DC-AAA4-DBAFF8C2EB1F}"/>
    <dgm:cxn modelId="{6B63EC2B-39DF-491D-89B7-AE133638B919}" type="presOf" srcId="{C969CF2D-FCC3-4101-B0A4-1AA3E9BCEFBD}" destId="{03C20A41-7412-45A7-B97A-C6ADE3E7CBAA}" srcOrd="0" destOrd="0" presId="urn:microsoft.com/office/officeart/2005/8/layout/hierarchy1"/>
    <dgm:cxn modelId="{2D3D1B3A-0924-43A5-AFE1-197CE1D6D18B}" srcId="{575419B8-23B6-4AF3-8B1D-3326CACA5E6A}" destId="{3EA41815-85F9-4C88-ACB9-500A76300DBF}" srcOrd="0" destOrd="0" parTransId="{3E84A50E-B504-4099-8800-89E174FEE3E1}" sibTransId="{6332178B-EE50-470F-9167-77A51A3E49B9}"/>
    <dgm:cxn modelId="{9D122526-0A7E-4275-91ED-799764A06A08}" type="presOf" srcId="{FB9E2B6F-51C8-4D89-8E72-F5A486D62555}" destId="{ABF4B552-4B24-42BA-8933-9190DDB0C74F}" srcOrd="0" destOrd="0" presId="urn:microsoft.com/office/officeart/2005/8/layout/hierarchy1"/>
    <dgm:cxn modelId="{9485B6D6-A8B6-4F45-9862-9108B8B33E29}" srcId="{A8E5660F-2B2F-4C9F-94A0-462CD06BC5A9}" destId="{331CB3D5-3B09-4F22-AA48-C47F8AE38C80}" srcOrd="0" destOrd="0" parTransId="{E31583A8-E4E0-4F35-9DAC-73327DC5E56C}" sibTransId="{134BBBAD-FF57-4AA7-BD8F-494B9BDFCA82}"/>
    <dgm:cxn modelId="{FDC1FEE7-BD86-4381-BEE0-5FA007F6A826}" type="presOf" srcId="{D8786BFA-E8A0-409D-96D8-F7C062F26C87}" destId="{041CDA7E-0B85-49A5-AF0A-4715B8055D65}" srcOrd="0" destOrd="0" presId="urn:microsoft.com/office/officeart/2005/8/layout/hierarchy1"/>
    <dgm:cxn modelId="{77781EF5-1DED-4389-9197-549800861DD6}" type="presOf" srcId="{E31583A8-E4E0-4F35-9DAC-73327DC5E56C}" destId="{70467A28-219E-45DF-AF52-EB2D27BD95F5}" srcOrd="0" destOrd="0" presId="urn:microsoft.com/office/officeart/2005/8/layout/hierarchy1"/>
    <dgm:cxn modelId="{F4D704F7-725C-45CB-8027-FC169CF1F60B}" type="presOf" srcId="{575419B8-23B6-4AF3-8B1D-3326CACA5E6A}" destId="{E104E6C2-DA6F-4D53-A189-1E4810C2F00B}" srcOrd="0" destOrd="0" presId="urn:microsoft.com/office/officeart/2005/8/layout/hierarchy1"/>
    <dgm:cxn modelId="{734ABBFB-959F-4DAB-AE18-0AD239D2769E}" type="presOf" srcId="{A8E5660F-2B2F-4C9F-94A0-462CD06BC5A9}" destId="{798F6E1F-6D48-41E4-9728-49FB787CE585}" srcOrd="0" destOrd="0" presId="urn:microsoft.com/office/officeart/2005/8/layout/hierarchy1"/>
    <dgm:cxn modelId="{6CDF1618-7C72-4268-BBDB-C284AEF458E1}" type="presOf" srcId="{D1C9A146-73E8-4E29-A72A-8004787B87A9}" destId="{63608BAC-DF03-4045-94FA-9A4DAE6ECE15}" srcOrd="0" destOrd="0" presId="urn:microsoft.com/office/officeart/2005/8/layout/hierarchy1"/>
    <dgm:cxn modelId="{37F8D98F-5CB7-46EC-BA24-3EF0062D326F}" type="presOf" srcId="{D36A182B-C121-435B-9B00-08C39C417F2C}" destId="{D240F1A3-B5CC-4368-A953-A9C7EB02C896}" srcOrd="0" destOrd="0" presId="urn:microsoft.com/office/officeart/2005/8/layout/hierarchy1"/>
    <dgm:cxn modelId="{FAB88761-3159-4312-939F-EB1F72E35D25}" type="presOf" srcId="{A5AB39C9-8768-44ED-9382-191652F9CFF4}" destId="{F3DEF0B9-EF97-4037-BBE9-1055E9792DD3}" srcOrd="0" destOrd="0" presId="urn:microsoft.com/office/officeart/2005/8/layout/hierarchy1"/>
    <dgm:cxn modelId="{79130A1B-F72C-4344-8EEF-549633970A59}" type="presOf" srcId="{63AF2D12-9143-41E4-AF41-469D21825493}" destId="{145A0053-0FC7-49AB-A353-7C6175493AA2}" srcOrd="0" destOrd="0" presId="urn:microsoft.com/office/officeart/2005/8/layout/hierarchy1"/>
    <dgm:cxn modelId="{EB91FA11-C9B5-4D75-9D00-2D05F3D7B007}" type="presOf" srcId="{9FFFFF4C-6CDE-488B-9FC0-829B0324CA7B}" destId="{266F8798-94C0-49DE-8576-2972FD590B85}" srcOrd="0" destOrd="0" presId="urn:microsoft.com/office/officeart/2005/8/layout/hierarchy1"/>
    <dgm:cxn modelId="{D8945B24-0235-477C-8786-64B7EE195D34}" srcId="{C969CF2D-FCC3-4101-B0A4-1AA3E9BCEFBD}" destId="{A5AB39C9-8768-44ED-9382-191652F9CFF4}" srcOrd="0" destOrd="0" parTransId="{1352AF7E-0526-4103-A12F-EC16AC487E77}" sibTransId="{D838F3E4-6905-4694-9A74-E5C7F1C0B88A}"/>
    <dgm:cxn modelId="{8D9C4444-2014-4A33-806F-C1D5A57556F6}" srcId="{28091A68-6FEF-4DA1-A641-20F723368B95}" destId="{942E336D-B76D-43E8-AE60-6A0C19E26ADF}" srcOrd="0" destOrd="0" parTransId="{6AF6EE15-C87B-4B55-9578-49737FAD7756}" sibTransId="{9E41E0EC-C1AB-4DFB-984F-E0AB769B069A}"/>
    <dgm:cxn modelId="{1F826F88-869A-4366-A8A6-8B5155054B36}" type="presOf" srcId="{3DB0E02A-1A52-4425-A6BC-B9CE6D37FFB8}" destId="{37072DBC-93E6-4D15-AB04-F3797BF26DE5}" srcOrd="0" destOrd="0" presId="urn:microsoft.com/office/officeart/2005/8/layout/hierarchy1"/>
    <dgm:cxn modelId="{81414F70-974A-4B9B-A8A3-060B35F70B90}" type="presOf" srcId="{1352AF7E-0526-4103-A12F-EC16AC487E77}" destId="{3C692FE3-4E1B-4567-BD6A-C785C68C8F42}" srcOrd="0" destOrd="0" presId="urn:microsoft.com/office/officeart/2005/8/layout/hierarchy1"/>
    <dgm:cxn modelId="{3B108DF8-FE7A-44B1-9654-0FAE1E818645}" type="presOf" srcId="{BA09480A-E98B-4F3B-82E0-BC56FBB45D14}" destId="{EC1629E7-68CC-49E7-A588-E787A7C5D564}" srcOrd="0" destOrd="0" presId="urn:microsoft.com/office/officeart/2005/8/layout/hierarchy1"/>
    <dgm:cxn modelId="{72840A6B-D8C0-4A28-8A7C-DDECDB77150E}" srcId="{D1C9A146-73E8-4E29-A72A-8004787B87A9}" destId="{D36A182B-C121-435B-9B00-08C39C417F2C}" srcOrd="0" destOrd="0" parTransId="{3252874E-D020-4ECB-A9BD-787D1951BB79}" sibTransId="{A4C5BD3F-90E8-40CF-8C83-CA347F1D8098}"/>
    <dgm:cxn modelId="{5FFA4553-F2AA-4E2B-B7E3-11353125D4BD}" srcId="{1360C0DD-8A4B-4001-8630-2ABA8FCA2C4B}" destId="{DEFB6825-D745-4279-A458-C1005DAC34DE}" srcOrd="0" destOrd="0" parTransId="{BA09480A-E98B-4F3B-82E0-BC56FBB45D14}" sibTransId="{A8273105-6C1E-4B47-9BEC-B8EB7DB67917}"/>
    <dgm:cxn modelId="{4AFB8490-6826-4DA9-AA6F-40960A86BEE9}" type="presOf" srcId="{6AF6EE15-C87B-4B55-9578-49737FAD7756}" destId="{CB7E2B73-F04E-43EC-9DE3-409091CB7913}" srcOrd="0" destOrd="0" presId="urn:microsoft.com/office/officeart/2005/8/layout/hierarchy1"/>
    <dgm:cxn modelId="{DA30351A-5225-4662-AA05-5AB87820C05B}" type="presParOf" srcId="{145A0053-0FC7-49AB-A353-7C6175493AA2}" destId="{6CB0439F-9108-44EC-B7C1-C2F33ADA3162}" srcOrd="0" destOrd="0" presId="urn:microsoft.com/office/officeart/2005/8/layout/hierarchy1"/>
    <dgm:cxn modelId="{3089B311-9CB8-494E-8DD8-B0AE359C2518}" type="presParOf" srcId="{6CB0439F-9108-44EC-B7C1-C2F33ADA3162}" destId="{B3F41B31-351A-40AB-98F4-B49F2675CCF4}" srcOrd="0" destOrd="0" presId="urn:microsoft.com/office/officeart/2005/8/layout/hierarchy1"/>
    <dgm:cxn modelId="{123B53E5-F3AE-4C72-89C4-0C93980CFE1A}" type="presParOf" srcId="{B3F41B31-351A-40AB-98F4-B49F2675CCF4}" destId="{B5E79611-3DF4-464E-ADE1-926ECB4EC8E4}" srcOrd="0" destOrd="0" presId="urn:microsoft.com/office/officeart/2005/8/layout/hierarchy1"/>
    <dgm:cxn modelId="{C95F4E56-1520-4B88-949E-FD86F7063735}" type="presParOf" srcId="{B3F41B31-351A-40AB-98F4-B49F2675CCF4}" destId="{E104E6C2-DA6F-4D53-A189-1E4810C2F00B}" srcOrd="1" destOrd="0" presId="urn:microsoft.com/office/officeart/2005/8/layout/hierarchy1"/>
    <dgm:cxn modelId="{66861CA9-6028-46A6-A202-C4B72A2AA118}" type="presParOf" srcId="{6CB0439F-9108-44EC-B7C1-C2F33ADA3162}" destId="{24D3D377-FC15-4CF5-A551-4B74612297DE}" srcOrd="1" destOrd="0" presId="urn:microsoft.com/office/officeart/2005/8/layout/hierarchy1"/>
    <dgm:cxn modelId="{134D5B9E-A1DA-4834-92F9-6E26E9EE6373}" type="presParOf" srcId="{24D3D377-FC15-4CF5-A551-4B74612297DE}" destId="{DBA6E5FF-858E-4DD4-9808-E9709BD5254C}" srcOrd="0" destOrd="0" presId="urn:microsoft.com/office/officeart/2005/8/layout/hierarchy1"/>
    <dgm:cxn modelId="{2734FC3B-D050-402A-B6A1-6DD65D6D9AD5}" type="presParOf" srcId="{24D3D377-FC15-4CF5-A551-4B74612297DE}" destId="{3CC34FCF-3BE2-4ECE-81B5-7662D33B3E6D}" srcOrd="1" destOrd="0" presId="urn:microsoft.com/office/officeart/2005/8/layout/hierarchy1"/>
    <dgm:cxn modelId="{B336DB66-C3E1-43D6-90A5-7B49A923C2DA}" type="presParOf" srcId="{3CC34FCF-3BE2-4ECE-81B5-7662D33B3E6D}" destId="{C96FC34E-6788-4E10-A267-95D98ED93CA3}" srcOrd="0" destOrd="0" presId="urn:microsoft.com/office/officeart/2005/8/layout/hierarchy1"/>
    <dgm:cxn modelId="{D9962578-6974-4D58-9EE2-464148EF6EF2}" type="presParOf" srcId="{C96FC34E-6788-4E10-A267-95D98ED93CA3}" destId="{8CB894FA-1B46-4DCD-8812-135EAA6169BB}" srcOrd="0" destOrd="0" presId="urn:microsoft.com/office/officeart/2005/8/layout/hierarchy1"/>
    <dgm:cxn modelId="{C33332EE-5692-40EB-8AA8-DF22F82D4F67}" type="presParOf" srcId="{C96FC34E-6788-4E10-A267-95D98ED93CA3}" destId="{E7A47EA3-8A22-48C2-AD73-58E189D703C4}" srcOrd="1" destOrd="0" presId="urn:microsoft.com/office/officeart/2005/8/layout/hierarchy1"/>
    <dgm:cxn modelId="{D0060849-0FE4-4212-A1E1-2F84B2B69128}" type="presParOf" srcId="{3CC34FCF-3BE2-4ECE-81B5-7662D33B3E6D}" destId="{D7A25912-4F6E-4B6C-AE30-C874E5684615}" srcOrd="1" destOrd="0" presId="urn:microsoft.com/office/officeart/2005/8/layout/hierarchy1"/>
    <dgm:cxn modelId="{B7C9E322-7595-4362-A6C9-7EB6E78F43E8}" type="presParOf" srcId="{D7A25912-4F6E-4B6C-AE30-C874E5684615}" destId="{266F8798-94C0-49DE-8576-2972FD590B85}" srcOrd="0" destOrd="0" presId="urn:microsoft.com/office/officeart/2005/8/layout/hierarchy1"/>
    <dgm:cxn modelId="{85D075C4-35A3-4C6D-97EA-99CBDF766370}" type="presParOf" srcId="{D7A25912-4F6E-4B6C-AE30-C874E5684615}" destId="{3309D896-246C-4DBE-8510-3DCE98349ADF}" srcOrd="1" destOrd="0" presId="urn:microsoft.com/office/officeart/2005/8/layout/hierarchy1"/>
    <dgm:cxn modelId="{6CE7F5DE-ADBE-4237-A3C7-DC86401F036A}" type="presParOf" srcId="{3309D896-246C-4DBE-8510-3DCE98349ADF}" destId="{AB2F5164-6C2F-4E0B-8972-3A8E6A1054A5}" srcOrd="0" destOrd="0" presId="urn:microsoft.com/office/officeart/2005/8/layout/hierarchy1"/>
    <dgm:cxn modelId="{582749C8-EA6D-4947-9E30-E61965B5E968}" type="presParOf" srcId="{AB2F5164-6C2F-4E0B-8972-3A8E6A1054A5}" destId="{4B5FA31F-0B33-4B1E-A1A4-F3E294B1338D}" srcOrd="0" destOrd="0" presId="urn:microsoft.com/office/officeart/2005/8/layout/hierarchy1"/>
    <dgm:cxn modelId="{E202A992-0865-4846-8898-4815617D3456}" type="presParOf" srcId="{AB2F5164-6C2F-4E0B-8972-3A8E6A1054A5}" destId="{451B4238-7A69-4C38-8BB4-106A316E3DBD}" srcOrd="1" destOrd="0" presId="urn:microsoft.com/office/officeart/2005/8/layout/hierarchy1"/>
    <dgm:cxn modelId="{AEFB8497-8A1D-477C-A741-AA083C22E756}" type="presParOf" srcId="{3309D896-246C-4DBE-8510-3DCE98349ADF}" destId="{6D34DA30-5861-49C0-A36E-CF4715F2BB6F}" srcOrd="1" destOrd="0" presId="urn:microsoft.com/office/officeart/2005/8/layout/hierarchy1"/>
    <dgm:cxn modelId="{256A8435-6DD7-451C-B870-D3C390FCCD18}" type="presParOf" srcId="{6D34DA30-5861-49C0-A36E-CF4715F2BB6F}" destId="{EC1629E7-68CC-49E7-A588-E787A7C5D564}" srcOrd="0" destOrd="0" presId="urn:microsoft.com/office/officeart/2005/8/layout/hierarchy1"/>
    <dgm:cxn modelId="{74064685-F5AC-4189-A174-6A40BC91DC01}" type="presParOf" srcId="{6D34DA30-5861-49C0-A36E-CF4715F2BB6F}" destId="{CB86DF34-BBD8-4135-9850-4D7508046845}" srcOrd="1" destOrd="0" presId="urn:microsoft.com/office/officeart/2005/8/layout/hierarchy1"/>
    <dgm:cxn modelId="{A2942C4D-6EDC-42D2-BC81-9DE7320F8169}" type="presParOf" srcId="{CB86DF34-BBD8-4135-9850-4D7508046845}" destId="{F978FC0F-8951-4C71-B58E-4BCD34DFE918}" srcOrd="0" destOrd="0" presId="urn:microsoft.com/office/officeart/2005/8/layout/hierarchy1"/>
    <dgm:cxn modelId="{53E958FD-2617-4636-B82B-C50C25EBE703}" type="presParOf" srcId="{F978FC0F-8951-4C71-B58E-4BCD34DFE918}" destId="{B582DC6D-DC64-4A19-9E3E-C99BB89BACC3}" srcOrd="0" destOrd="0" presId="urn:microsoft.com/office/officeart/2005/8/layout/hierarchy1"/>
    <dgm:cxn modelId="{16A5147A-53AA-4276-884C-C1379288407A}" type="presParOf" srcId="{F978FC0F-8951-4C71-B58E-4BCD34DFE918}" destId="{5DC33E87-50F5-446D-B202-361515EB01D4}" srcOrd="1" destOrd="0" presId="urn:microsoft.com/office/officeart/2005/8/layout/hierarchy1"/>
    <dgm:cxn modelId="{D2B73A6E-7842-4BFF-B8F0-D2E822A8D7D5}" type="presParOf" srcId="{CB86DF34-BBD8-4135-9850-4D7508046845}" destId="{826CE694-5472-411E-88DF-7F1DC87BD49A}" srcOrd="1" destOrd="0" presId="urn:microsoft.com/office/officeart/2005/8/layout/hierarchy1"/>
    <dgm:cxn modelId="{0D6A00DB-77E9-47DF-8280-C04638C8E842}" type="presParOf" srcId="{D7A25912-4F6E-4B6C-AE30-C874E5684615}" destId="{ABF4B552-4B24-42BA-8933-9190DDB0C74F}" srcOrd="2" destOrd="0" presId="urn:microsoft.com/office/officeart/2005/8/layout/hierarchy1"/>
    <dgm:cxn modelId="{2A0AB309-06FB-4607-82B4-DA92D4FF99AD}" type="presParOf" srcId="{D7A25912-4F6E-4B6C-AE30-C874E5684615}" destId="{09A4444F-C8F0-4F22-A252-9ED42AB3A5CE}" srcOrd="3" destOrd="0" presId="urn:microsoft.com/office/officeart/2005/8/layout/hierarchy1"/>
    <dgm:cxn modelId="{04C186B0-CE3D-467C-8D2C-20B48C8DF2F9}" type="presParOf" srcId="{09A4444F-C8F0-4F22-A252-9ED42AB3A5CE}" destId="{4691A42D-2B31-4010-A8C1-0CC78D0CC7D1}" srcOrd="0" destOrd="0" presId="urn:microsoft.com/office/officeart/2005/8/layout/hierarchy1"/>
    <dgm:cxn modelId="{9CDE8FFA-95E5-4987-B46E-B5190B9F952A}" type="presParOf" srcId="{4691A42D-2B31-4010-A8C1-0CC78D0CC7D1}" destId="{ACFDA379-AB54-4C43-B09A-AE3884502CFC}" srcOrd="0" destOrd="0" presId="urn:microsoft.com/office/officeart/2005/8/layout/hierarchy1"/>
    <dgm:cxn modelId="{F601886E-03EB-47EB-ABAC-8D0A69CBB166}" type="presParOf" srcId="{4691A42D-2B31-4010-A8C1-0CC78D0CC7D1}" destId="{03C20A41-7412-45A7-B97A-C6ADE3E7CBAA}" srcOrd="1" destOrd="0" presId="urn:microsoft.com/office/officeart/2005/8/layout/hierarchy1"/>
    <dgm:cxn modelId="{5680E2EC-3239-4DF5-A160-1A5BD4E92841}" type="presParOf" srcId="{09A4444F-C8F0-4F22-A252-9ED42AB3A5CE}" destId="{A517AFA5-6958-4497-ACA2-AA4BA527F3E3}" srcOrd="1" destOrd="0" presId="urn:microsoft.com/office/officeart/2005/8/layout/hierarchy1"/>
    <dgm:cxn modelId="{A1370761-7677-407C-856D-E65869C6F13C}" type="presParOf" srcId="{A517AFA5-6958-4497-ACA2-AA4BA527F3E3}" destId="{3C692FE3-4E1B-4567-BD6A-C785C68C8F42}" srcOrd="0" destOrd="0" presId="urn:microsoft.com/office/officeart/2005/8/layout/hierarchy1"/>
    <dgm:cxn modelId="{933E0E47-464D-4772-AA3D-550785463B4B}" type="presParOf" srcId="{A517AFA5-6958-4497-ACA2-AA4BA527F3E3}" destId="{378D4E67-531F-43A5-A697-AC9182C9ED08}" srcOrd="1" destOrd="0" presId="urn:microsoft.com/office/officeart/2005/8/layout/hierarchy1"/>
    <dgm:cxn modelId="{12773588-4637-422D-A174-C7B2964A57DB}" type="presParOf" srcId="{378D4E67-531F-43A5-A697-AC9182C9ED08}" destId="{630734E0-2D91-4EA0-A0F2-2B573C144A94}" srcOrd="0" destOrd="0" presId="urn:microsoft.com/office/officeart/2005/8/layout/hierarchy1"/>
    <dgm:cxn modelId="{2CB03785-33A4-464F-812F-88BAE58101B7}" type="presParOf" srcId="{630734E0-2D91-4EA0-A0F2-2B573C144A94}" destId="{79EF68B2-A390-4099-9C45-85D1933EA131}" srcOrd="0" destOrd="0" presId="urn:microsoft.com/office/officeart/2005/8/layout/hierarchy1"/>
    <dgm:cxn modelId="{69A2C7A7-153C-465A-AB3C-B2B3C49498A1}" type="presParOf" srcId="{630734E0-2D91-4EA0-A0F2-2B573C144A94}" destId="{F3DEF0B9-EF97-4037-BBE9-1055E9792DD3}" srcOrd="1" destOrd="0" presId="urn:microsoft.com/office/officeart/2005/8/layout/hierarchy1"/>
    <dgm:cxn modelId="{25660C50-141D-4876-9BA1-8919C3E5D771}" type="presParOf" srcId="{378D4E67-531F-43A5-A697-AC9182C9ED08}" destId="{6C37EFAF-AC8A-4769-85C8-6DF6FA81DB6C}" srcOrd="1" destOrd="0" presId="urn:microsoft.com/office/officeart/2005/8/layout/hierarchy1"/>
    <dgm:cxn modelId="{ADAA302C-6413-4A68-950C-5138AE8C57E7}" type="presParOf" srcId="{24D3D377-FC15-4CF5-A551-4B74612297DE}" destId="{370A3790-0D23-4D13-8C3A-9567849671D0}" srcOrd="2" destOrd="0" presId="urn:microsoft.com/office/officeart/2005/8/layout/hierarchy1"/>
    <dgm:cxn modelId="{91410D80-58C2-413D-ACB3-9CB7AEC8995E}" type="presParOf" srcId="{24D3D377-FC15-4CF5-A551-4B74612297DE}" destId="{DF0774FB-A79C-4118-A480-ED599873DA53}" srcOrd="3" destOrd="0" presId="urn:microsoft.com/office/officeart/2005/8/layout/hierarchy1"/>
    <dgm:cxn modelId="{474ED230-1DDB-4764-9463-8C2896172D67}" type="presParOf" srcId="{DF0774FB-A79C-4118-A480-ED599873DA53}" destId="{34C88E96-3890-4E65-AED9-BC5781147A33}" srcOrd="0" destOrd="0" presId="urn:microsoft.com/office/officeart/2005/8/layout/hierarchy1"/>
    <dgm:cxn modelId="{02763AE5-08A3-448E-BA30-161A59CAA9B0}" type="presParOf" srcId="{34C88E96-3890-4E65-AED9-BC5781147A33}" destId="{72A67CF2-6635-4721-803D-8321565FEAE5}" srcOrd="0" destOrd="0" presId="urn:microsoft.com/office/officeart/2005/8/layout/hierarchy1"/>
    <dgm:cxn modelId="{8E24B169-103C-4483-B050-63EA76B230B6}" type="presParOf" srcId="{34C88E96-3890-4E65-AED9-BC5781147A33}" destId="{041CDA7E-0B85-49A5-AF0A-4715B8055D65}" srcOrd="1" destOrd="0" presId="urn:microsoft.com/office/officeart/2005/8/layout/hierarchy1"/>
    <dgm:cxn modelId="{97A99848-E9C8-4431-965D-BA97E2D9927C}" type="presParOf" srcId="{DF0774FB-A79C-4118-A480-ED599873DA53}" destId="{9522C02A-D751-4586-81FC-C397423563F8}" srcOrd="1" destOrd="0" presId="urn:microsoft.com/office/officeart/2005/8/layout/hierarchy1"/>
    <dgm:cxn modelId="{3B20A5DE-FDDA-4A35-90B6-281A058F0644}" type="presParOf" srcId="{9522C02A-D751-4586-81FC-C397423563F8}" destId="{D055A15F-A9D6-4C83-877E-A1A01C318AD9}" srcOrd="0" destOrd="0" presId="urn:microsoft.com/office/officeart/2005/8/layout/hierarchy1"/>
    <dgm:cxn modelId="{BBBD65DD-1029-4872-B1AB-4DE8B213DE25}" type="presParOf" srcId="{9522C02A-D751-4586-81FC-C397423563F8}" destId="{D99BAF2E-CAB0-4CE5-A0F1-6F65E91A7377}" srcOrd="1" destOrd="0" presId="urn:microsoft.com/office/officeart/2005/8/layout/hierarchy1"/>
    <dgm:cxn modelId="{8F85C554-4887-49C9-A401-4EBF8B3031DD}" type="presParOf" srcId="{D99BAF2E-CAB0-4CE5-A0F1-6F65E91A7377}" destId="{80500BA1-52DD-449F-BEBB-F8F656A02970}" srcOrd="0" destOrd="0" presId="urn:microsoft.com/office/officeart/2005/8/layout/hierarchy1"/>
    <dgm:cxn modelId="{FF01CDED-C717-471D-B4EE-B16D25ABF453}" type="presParOf" srcId="{80500BA1-52DD-449F-BEBB-F8F656A02970}" destId="{C152EC01-4B9D-44B1-A587-732D8742AEA8}" srcOrd="0" destOrd="0" presId="urn:microsoft.com/office/officeart/2005/8/layout/hierarchy1"/>
    <dgm:cxn modelId="{795DCFBA-920F-4C94-AF5E-4370F527CA60}" type="presParOf" srcId="{80500BA1-52DD-449F-BEBB-F8F656A02970}" destId="{63608BAC-DF03-4045-94FA-9A4DAE6ECE15}" srcOrd="1" destOrd="0" presId="urn:microsoft.com/office/officeart/2005/8/layout/hierarchy1"/>
    <dgm:cxn modelId="{1582D118-FF55-40A3-B784-351A9F9209C1}" type="presParOf" srcId="{D99BAF2E-CAB0-4CE5-A0F1-6F65E91A7377}" destId="{4EF81271-3D43-4245-B3C4-CD12BA51C1D8}" srcOrd="1" destOrd="0" presId="urn:microsoft.com/office/officeart/2005/8/layout/hierarchy1"/>
    <dgm:cxn modelId="{2F100C4A-E4C7-485E-9A85-654DD3D80EC9}" type="presParOf" srcId="{4EF81271-3D43-4245-B3C4-CD12BA51C1D8}" destId="{1314A619-0EA9-4C3E-90CB-B9DD2CD1898D}" srcOrd="0" destOrd="0" presId="urn:microsoft.com/office/officeart/2005/8/layout/hierarchy1"/>
    <dgm:cxn modelId="{9A8FC919-3B43-4CFA-AF84-682D1050426F}" type="presParOf" srcId="{4EF81271-3D43-4245-B3C4-CD12BA51C1D8}" destId="{998B7407-1927-4EE6-A82D-B613793A141B}" srcOrd="1" destOrd="0" presId="urn:microsoft.com/office/officeart/2005/8/layout/hierarchy1"/>
    <dgm:cxn modelId="{B7D1250B-BD38-4B9F-8B74-693500E857EC}" type="presParOf" srcId="{998B7407-1927-4EE6-A82D-B613793A141B}" destId="{9C798628-83F6-4E38-8B71-8F8589FC9706}" srcOrd="0" destOrd="0" presId="urn:microsoft.com/office/officeart/2005/8/layout/hierarchy1"/>
    <dgm:cxn modelId="{6156009E-B0AC-4E0D-BC72-B781FBDD330B}" type="presParOf" srcId="{9C798628-83F6-4E38-8B71-8F8589FC9706}" destId="{22B78870-53D3-4C9C-9AFB-EF0DA346220B}" srcOrd="0" destOrd="0" presId="urn:microsoft.com/office/officeart/2005/8/layout/hierarchy1"/>
    <dgm:cxn modelId="{CA4A9B9D-85D7-43AB-8640-D164BF8AAFF8}" type="presParOf" srcId="{9C798628-83F6-4E38-8B71-8F8589FC9706}" destId="{D240F1A3-B5CC-4368-A953-A9C7EB02C896}" srcOrd="1" destOrd="0" presId="urn:microsoft.com/office/officeart/2005/8/layout/hierarchy1"/>
    <dgm:cxn modelId="{1214AFC5-1FBA-424C-AAF0-7984A789336A}" type="presParOf" srcId="{998B7407-1927-4EE6-A82D-B613793A141B}" destId="{55C4D3F0-7547-43B5-88E1-E615E686DBC9}" srcOrd="1" destOrd="0" presId="urn:microsoft.com/office/officeart/2005/8/layout/hierarchy1"/>
    <dgm:cxn modelId="{670DE0B6-C533-40C1-B661-C9577D0245A1}" type="presParOf" srcId="{9522C02A-D751-4586-81FC-C397423563F8}" destId="{37072DBC-93E6-4D15-AB04-F3797BF26DE5}" srcOrd="2" destOrd="0" presId="urn:microsoft.com/office/officeart/2005/8/layout/hierarchy1"/>
    <dgm:cxn modelId="{218ED181-202B-4859-8582-CC3779F95AC7}" type="presParOf" srcId="{9522C02A-D751-4586-81FC-C397423563F8}" destId="{6BD3411D-4593-41F6-8E80-56AF560D7098}" srcOrd="3" destOrd="0" presId="urn:microsoft.com/office/officeart/2005/8/layout/hierarchy1"/>
    <dgm:cxn modelId="{E666F927-ED08-4748-A0BA-D0F2832DE355}" type="presParOf" srcId="{6BD3411D-4593-41F6-8E80-56AF560D7098}" destId="{C9C37D7B-6141-4188-9049-15DA3B1CAC8F}" srcOrd="0" destOrd="0" presId="urn:microsoft.com/office/officeart/2005/8/layout/hierarchy1"/>
    <dgm:cxn modelId="{7A0EE12D-DA32-4B8F-969B-32821B54AA85}" type="presParOf" srcId="{C9C37D7B-6141-4188-9049-15DA3B1CAC8F}" destId="{B0BD72F8-486B-4546-B48A-F819C86F695C}" srcOrd="0" destOrd="0" presId="urn:microsoft.com/office/officeart/2005/8/layout/hierarchy1"/>
    <dgm:cxn modelId="{371F6C04-0FBA-452C-8585-56CFE5FDBFF7}" type="presParOf" srcId="{C9C37D7B-6141-4188-9049-15DA3B1CAC8F}" destId="{F3E5006D-0946-4F6F-A065-8932E0807CE3}" srcOrd="1" destOrd="0" presId="urn:microsoft.com/office/officeart/2005/8/layout/hierarchy1"/>
    <dgm:cxn modelId="{7E653B0C-E8FC-4BE3-9483-A22A36739C13}" type="presParOf" srcId="{6BD3411D-4593-41F6-8E80-56AF560D7098}" destId="{E1E00E05-854E-4C8D-A3BA-09A93B4D873B}" srcOrd="1" destOrd="0" presId="urn:microsoft.com/office/officeart/2005/8/layout/hierarchy1"/>
    <dgm:cxn modelId="{6856D396-DCAC-41F7-AB99-432F3F9C9D67}" type="presParOf" srcId="{E1E00E05-854E-4C8D-A3BA-09A93B4D873B}" destId="{CB7E2B73-F04E-43EC-9DE3-409091CB7913}" srcOrd="0" destOrd="0" presId="urn:microsoft.com/office/officeart/2005/8/layout/hierarchy1"/>
    <dgm:cxn modelId="{CF2A17FB-D25D-449D-B817-DAAB9C50CBA4}" type="presParOf" srcId="{E1E00E05-854E-4C8D-A3BA-09A93B4D873B}" destId="{75EB5C7C-F1ED-4C28-A763-9595D35B4503}" srcOrd="1" destOrd="0" presId="urn:microsoft.com/office/officeart/2005/8/layout/hierarchy1"/>
    <dgm:cxn modelId="{02A3A723-3F2B-461B-98DB-B6BC97B5ED70}" type="presParOf" srcId="{75EB5C7C-F1ED-4C28-A763-9595D35B4503}" destId="{30A41933-5E09-4C05-9CC3-9029518A8C55}" srcOrd="0" destOrd="0" presId="urn:microsoft.com/office/officeart/2005/8/layout/hierarchy1"/>
    <dgm:cxn modelId="{EE649EA8-DDAF-401D-8D53-43AC39B3DCDD}" type="presParOf" srcId="{30A41933-5E09-4C05-9CC3-9029518A8C55}" destId="{1C59E10A-E82A-49FE-89C4-8A77790EAD72}" srcOrd="0" destOrd="0" presId="urn:microsoft.com/office/officeart/2005/8/layout/hierarchy1"/>
    <dgm:cxn modelId="{C0F4EBC4-09F5-43F6-B058-FE2C98ECB352}" type="presParOf" srcId="{30A41933-5E09-4C05-9CC3-9029518A8C55}" destId="{F3137730-6F6F-47AD-A421-403EDB2D3454}" srcOrd="1" destOrd="0" presId="urn:microsoft.com/office/officeart/2005/8/layout/hierarchy1"/>
    <dgm:cxn modelId="{85932190-F89F-45A7-AAD3-05DA0FB75751}" type="presParOf" srcId="{75EB5C7C-F1ED-4C28-A763-9595D35B4503}" destId="{9BC9EBD6-5C1D-4DC8-A5FF-AD0092278873}" srcOrd="1" destOrd="0" presId="urn:microsoft.com/office/officeart/2005/8/layout/hierarchy1"/>
    <dgm:cxn modelId="{BC90CBE0-61FB-4409-9FCC-55CC8587FAA7}" type="presParOf" srcId="{24D3D377-FC15-4CF5-A551-4B74612297DE}" destId="{44E0D090-3297-4577-A564-73962ABBBA70}" srcOrd="4" destOrd="0" presId="urn:microsoft.com/office/officeart/2005/8/layout/hierarchy1"/>
    <dgm:cxn modelId="{A5BFC89D-9DED-46CD-86C4-3D965F16A2EB}" type="presParOf" srcId="{24D3D377-FC15-4CF5-A551-4B74612297DE}" destId="{7089B18E-FEB5-4793-99AB-97F162684265}" srcOrd="5" destOrd="0" presId="urn:microsoft.com/office/officeart/2005/8/layout/hierarchy1"/>
    <dgm:cxn modelId="{16B43C2B-B780-4843-8B98-60B8ED77254A}" type="presParOf" srcId="{7089B18E-FEB5-4793-99AB-97F162684265}" destId="{097609A4-FE89-4122-8AF0-B9362653C350}" srcOrd="0" destOrd="0" presId="urn:microsoft.com/office/officeart/2005/8/layout/hierarchy1"/>
    <dgm:cxn modelId="{012C9599-C55D-45FB-B864-3BFF9EC7C34E}" type="presParOf" srcId="{097609A4-FE89-4122-8AF0-B9362653C350}" destId="{7A2341F0-29DB-48C6-AC6F-249B1E5E16DE}" srcOrd="0" destOrd="0" presId="urn:microsoft.com/office/officeart/2005/8/layout/hierarchy1"/>
    <dgm:cxn modelId="{2D85D084-E2BD-4B2A-8227-5B2C428016ED}" type="presParOf" srcId="{097609A4-FE89-4122-8AF0-B9362653C350}" destId="{798F6E1F-6D48-41E4-9728-49FB787CE585}" srcOrd="1" destOrd="0" presId="urn:microsoft.com/office/officeart/2005/8/layout/hierarchy1"/>
    <dgm:cxn modelId="{71F72958-D5D8-4BF5-BD50-B1F52B3C9301}" type="presParOf" srcId="{7089B18E-FEB5-4793-99AB-97F162684265}" destId="{DE681BEC-0D17-45F5-B943-377F4D44EA72}" srcOrd="1" destOrd="0" presId="urn:microsoft.com/office/officeart/2005/8/layout/hierarchy1"/>
    <dgm:cxn modelId="{69789FAF-E9DE-41E2-9E4E-AE169C52A0DD}" type="presParOf" srcId="{DE681BEC-0D17-45F5-B943-377F4D44EA72}" destId="{70467A28-219E-45DF-AF52-EB2D27BD95F5}" srcOrd="0" destOrd="0" presId="urn:microsoft.com/office/officeart/2005/8/layout/hierarchy1"/>
    <dgm:cxn modelId="{984B6C48-F7AC-411A-8ECC-E056D3F96C69}" type="presParOf" srcId="{DE681BEC-0D17-45F5-B943-377F4D44EA72}" destId="{2B5361B2-16EE-4A29-AF04-BD222F1306ED}" srcOrd="1" destOrd="0" presId="urn:microsoft.com/office/officeart/2005/8/layout/hierarchy1"/>
    <dgm:cxn modelId="{450956FD-B12F-46CD-AC35-0BDA4B88B4CF}" type="presParOf" srcId="{2B5361B2-16EE-4A29-AF04-BD222F1306ED}" destId="{DDA0CFAA-4970-4DFD-87D1-43036F3D573A}" srcOrd="0" destOrd="0" presId="urn:microsoft.com/office/officeart/2005/8/layout/hierarchy1"/>
    <dgm:cxn modelId="{996CC17C-43E1-4CCF-83E6-3B7B051437C2}" type="presParOf" srcId="{DDA0CFAA-4970-4DFD-87D1-43036F3D573A}" destId="{A8A73FA6-9A36-4066-9C5F-1B3F2FF9492E}" srcOrd="0" destOrd="0" presId="urn:microsoft.com/office/officeart/2005/8/layout/hierarchy1"/>
    <dgm:cxn modelId="{670DA862-B6CF-4B84-88A4-D95E68E76B5E}" type="presParOf" srcId="{DDA0CFAA-4970-4DFD-87D1-43036F3D573A}" destId="{C761A3ED-678C-46C3-881C-B57251DBB87D}" srcOrd="1" destOrd="0" presId="urn:microsoft.com/office/officeart/2005/8/layout/hierarchy1"/>
    <dgm:cxn modelId="{CE6690E5-143A-4516-96CD-4816A7893186}" type="presParOf" srcId="{2B5361B2-16EE-4A29-AF04-BD222F1306ED}" destId="{FA2E229C-476E-4817-8E85-505DC9262F0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EFF8212-3147-4B29-A86E-BB5E732E306F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B5654FB-96C4-4427-A8EE-F13B583FF892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সংরক্ষিত আয়ের ব্যয়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9602305-4F71-4B7F-B577-3AE909D866C6}" type="parTrans" cxnId="{D6D5A6E1-C887-402B-92CC-0CB06AC59245}">
      <dgm:prSet/>
      <dgm:spPr/>
      <dgm:t>
        <a:bodyPr/>
        <a:lstStyle/>
        <a:p>
          <a:endParaRPr lang="en-US" sz="28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5CF401B9-61DD-46C0-BBEB-AB15C6FE9141}" type="sibTrans" cxnId="{D6D5A6E1-C887-402B-92CC-0CB06AC59245}">
      <dgm:prSet/>
      <dgm:spPr/>
      <dgm:t>
        <a:bodyPr/>
        <a:lstStyle/>
        <a:p>
          <a:endParaRPr lang="en-US" sz="28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7C922639-0CE5-4739-94BC-D6A4F25E7201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ব্যাক্তিগত কর বাদে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DA55D08B-0ADA-46E6-AD81-0F3AF4E7CD99}" type="parTrans" cxnId="{A687C2AF-7A06-4CB2-8A4E-523FBEB18184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90F4EAFF-E997-4CD6-9208-27D0F0950CA3}" type="sibTrans" cxnId="{A687C2AF-7A06-4CB2-8A4E-523FBEB18184}">
      <dgm:prSet/>
      <dgm:spPr/>
      <dgm:t>
        <a:bodyPr/>
        <a:lstStyle/>
        <a:p>
          <a:endParaRPr lang="en-US" sz="28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3807D4D5-09BA-4D2D-B026-F514296B3ECC}">
      <dgm:prSet phldrT="[Text]" custT="1"/>
      <dgm:spPr/>
      <dgm:t>
        <a:bodyPr/>
        <a:lstStyle/>
        <a:p>
          <a:r>
            <a:rPr lang="en-US" sz="3200" b="1" dirty="0">
              <a:latin typeface="NikoshBAN" panose="02000000000000000000" pitchFamily="2" charset="0"/>
              <a:cs typeface="NikoshBAN" panose="02000000000000000000" pitchFamily="2" charset="0"/>
            </a:rPr>
            <a:t>Kr=</a:t>
          </a:r>
          <a:r>
            <a:rPr lang="en-US" sz="3200" b="1" dirty="0" err="1">
              <a:latin typeface="NikoshBAN" panose="02000000000000000000" pitchFamily="2" charset="0"/>
              <a:cs typeface="NikoshBAN" panose="02000000000000000000" pitchFamily="2" charset="0"/>
            </a:rPr>
            <a:t>Ke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82CD7DC7-92FC-470A-8BED-C77E650E9507}" type="parTrans" cxnId="{8032C463-3C8F-4AF1-AB93-FB19BFCF0E6D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0C31278D-1CA8-4AC6-AB9E-7172AC60E357}" type="sibTrans" cxnId="{8032C463-3C8F-4AF1-AB93-FB19BFCF0E6D}">
      <dgm:prSet/>
      <dgm:spPr/>
      <dgm:t>
        <a:bodyPr/>
        <a:lstStyle/>
        <a:p>
          <a:endParaRPr lang="en-US" sz="28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0397723-70F8-4057-83AD-B798054D5EF9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ব্যাক্তিগত কর সহ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59B0009E-A97D-44BD-AC2B-423D4C18DC77}" type="parTrans" cxnId="{35D4C175-D5E9-4827-BA82-0E8338D87EFA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DB5C6318-8FF7-4629-A7A6-E7473510F98B}" type="sibTrans" cxnId="{35D4C175-D5E9-4827-BA82-0E8338D87EFA}">
      <dgm:prSet/>
      <dgm:spPr/>
      <dgm:t>
        <a:bodyPr/>
        <a:lstStyle/>
        <a:p>
          <a:endParaRPr lang="en-US" sz="28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511AA8D-54C8-4AF5-A59E-5BDCDA3AF4DE}">
      <dgm:prSet phldrT="[Text]" custT="1"/>
      <dgm:spPr/>
      <dgm:t>
        <a:bodyPr/>
        <a:lstStyle/>
        <a:p>
          <a:r>
            <a:rPr lang="en-US" sz="3200" b="1" dirty="0">
              <a:latin typeface="NikoshBAN" panose="02000000000000000000" pitchFamily="2" charset="0"/>
              <a:cs typeface="NikoshBAN" panose="02000000000000000000" pitchFamily="2" charset="0"/>
            </a:rPr>
            <a:t>Kr=</a:t>
          </a:r>
          <a:r>
            <a:rPr lang="en-US" sz="3200" b="1" dirty="0" err="1">
              <a:latin typeface="NikoshBAN" panose="02000000000000000000" pitchFamily="2" charset="0"/>
              <a:cs typeface="NikoshBAN" panose="02000000000000000000" pitchFamily="2" charset="0"/>
            </a:rPr>
            <a:t>Ke</a:t>
          </a:r>
          <a:r>
            <a:rPr lang="en-US" sz="3200" b="1" dirty="0">
              <a:latin typeface="NikoshBAN" panose="02000000000000000000" pitchFamily="2" charset="0"/>
              <a:cs typeface="NikoshBAN" panose="02000000000000000000" pitchFamily="2" charset="0"/>
            </a:rPr>
            <a:t>(1-Tp)</a:t>
          </a:r>
        </a:p>
      </dgm:t>
    </dgm:pt>
    <dgm:pt modelId="{D34AA892-E52E-4118-BE44-548F9B33FB5D}" type="parTrans" cxnId="{5AA777DB-D1D9-491F-94AE-00FDBD183553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8C18F901-20A3-4BE8-966D-A94FABF2609A}" type="sibTrans" cxnId="{5AA777DB-D1D9-491F-94AE-00FDBD183553}">
      <dgm:prSet/>
      <dgm:spPr/>
      <dgm:t>
        <a:bodyPr/>
        <a:lstStyle/>
        <a:p>
          <a:endParaRPr lang="en-US" sz="28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7B4AD2F5-4052-4ABA-9F55-4691874F0A6E}" type="pres">
      <dgm:prSet presAssocID="{EEFF8212-3147-4B29-A86E-BB5E732E306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FC1100AB-C51D-47D9-8385-BFC56903403A}" type="pres">
      <dgm:prSet presAssocID="{9B5654FB-96C4-4427-A8EE-F13B583FF892}" presName="hierRoot1" presStyleCnt="0"/>
      <dgm:spPr/>
    </dgm:pt>
    <dgm:pt modelId="{631BC1BB-3F85-44F7-A6D3-714A7DE4A47A}" type="pres">
      <dgm:prSet presAssocID="{9B5654FB-96C4-4427-A8EE-F13B583FF892}" presName="composite" presStyleCnt="0"/>
      <dgm:spPr/>
    </dgm:pt>
    <dgm:pt modelId="{B677BE21-04BF-4702-ACED-EEB1AAE4E520}" type="pres">
      <dgm:prSet presAssocID="{9B5654FB-96C4-4427-A8EE-F13B583FF892}" presName="background" presStyleLbl="node0" presStyleIdx="0" presStyleCnt="1"/>
      <dgm:spPr/>
    </dgm:pt>
    <dgm:pt modelId="{56212517-B178-481D-9874-F4A2BCB115E9}" type="pres">
      <dgm:prSet presAssocID="{9B5654FB-96C4-4427-A8EE-F13B583FF892}" presName="text" presStyleLbl="fgAcc0" presStyleIdx="0" presStyleCnt="1" custScaleX="137974" custScaleY="6044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A5FF424-2270-4797-AD3A-B5A3435752AB}" type="pres">
      <dgm:prSet presAssocID="{9B5654FB-96C4-4427-A8EE-F13B583FF892}" presName="hierChild2" presStyleCnt="0"/>
      <dgm:spPr/>
    </dgm:pt>
    <dgm:pt modelId="{301D93E4-9F09-4DAD-99BA-1751E8577963}" type="pres">
      <dgm:prSet presAssocID="{DA55D08B-0ADA-46E6-AD81-0F3AF4E7CD99}" presName="Name10" presStyleLbl="parChTrans1D2" presStyleIdx="0" presStyleCnt="2" custSzX="2634092"/>
      <dgm:spPr/>
      <dgm:t>
        <a:bodyPr/>
        <a:lstStyle/>
        <a:p>
          <a:endParaRPr lang="en-US"/>
        </a:p>
      </dgm:t>
    </dgm:pt>
    <dgm:pt modelId="{EB84572C-30DE-4AC0-B015-AD18D04472FB}" type="pres">
      <dgm:prSet presAssocID="{7C922639-0CE5-4739-94BC-D6A4F25E7201}" presName="hierRoot2" presStyleCnt="0"/>
      <dgm:spPr/>
    </dgm:pt>
    <dgm:pt modelId="{DB5746BE-BA30-41AA-948A-94AE84EF030F}" type="pres">
      <dgm:prSet presAssocID="{7C922639-0CE5-4739-94BC-D6A4F25E7201}" presName="composite2" presStyleCnt="0"/>
      <dgm:spPr/>
    </dgm:pt>
    <dgm:pt modelId="{C4F3B0C0-B241-49A7-9170-6A3B42E30662}" type="pres">
      <dgm:prSet presAssocID="{7C922639-0CE5-4739-94BC-D6A4F25E7201}" presName="background2" presStyleLbl="node2" presStyleIdx="0" presStyleCnt="2"/>
      <dgm:spPr/>
    </dgm:pt>
    <dgm:pt modelId="{BCCA9890-F392-4424-A348-1058703C2852}" type="pres">
      <dgm:prSet presAssocID="{7C922639-0CE5-4739-94BC-D6A4F25E7201}" presName="text2" presStyleLbl="fgAcc2" presStyleIdx="0" presStyleCnt="2" custScaleX="129995" custScaleY="62246" custLinFactNeighborY="-226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773018D-C44C-4562-ABC3-6AF1DCA853C5}" type="pres">
      <dgm:prSet presAssocID="{7C922639-0CE5-4739-94BC-D6A4F25E7201}" presName="hierChild3" presStyleCnt="0"/>
      <dgm:spPr/>
    </dgm:pt>
    <dgm:pt modelId="{81863A0C-33C1-4623-A742-69DA99429598}" type="pres">
      <dgm:prSet presAssocID="{82CD7DC7-92FC-470A-8BED-C77E650E9507}" presName="Name17" presStyleLbl="parChTrans1D3" presStyleIdx="0" presStyleCnt="2" custSzX="90294"/>
      <dgm:spPr/>
      <dgm:t>
        <a:bodyPr/>
        <a:lstStyle/>
        <a:p>
          <a:endParaRPr lang="en-US"/>
        </a:p>
      </dgm:t>
    </dgm:pt>
    <dgm:pt modelId="{3436ACD4-FA4B-4E87-A1E6-DF139C63A21A}" type="pres">
      <dgm:prSet presAssocID="{3807D4D5-09BA-4D2D-B026-F514296B3ECC}" presName="hierRoot3" presStyleCnt="0"/>
      <dgm:spPr/>
    </dgm:pt>
    <dgm:pt modelId="{92ED89F1-782C-493A-BE83-A34C80DC4A62}" type="pres">
      <dgm:prSet presAssocID="{3807D4D5-09BA-4D2D-B026-F514296B3ECC}" presName="composite3" presStyleCnt="0"/>
      <dgm:spPr/>
    </dgm:pt>
    <dgm:pt modelId="{5016102F-7328-4D2C-B362-BEE4F912E4B3}" type="pres">
      <dgm:prSet presAssocID="{3807D4D5-09BA-4D2D-B026-F514296B3ECC}" presName="background3" presStyleLbl="node3" presStyleIdx="0" presStyleCnt="2"/>
      <dgm:spPr/>
    </dgm:pt>
    <dgm:pt modelId="{BBCD4A84-BF70-4313-AC3C-91DD5E50E712}" type="pres">
      <dgm:prSet presAssocID="{3807D4D5-09BA-4D2D-B026-F514296B3ECC}" presName="text3" presStyleLbl="fgAcc3" presStyleIdx="0" presStyleCnt="2" custScaleX="98747" custScaleY="5155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C2C0171-42F2-41E5-BCA1-29E622FBA372}" type="pres">
      <dgm:prSet presAssocID="{3807D4D5-09BA-4D2D-B026-F514296B3ECC}" presName="hierChild4" presStyleCnt="0"/>
      <dgm:spPr/>
    </dgm:pt>
    <dgm:pt modelId="{F902F700-4BCF-400A-9CE8-4B81F12F46B7}" type="pres">
      <dgm:prSet presAssocID="{59B0009E-A97D-44BD-AC2B-423D4C18DC77}" presName="Name10" presStyleLbl="parChTrans1D2" presStyleIdx="1" presStyleCnt="2" custSzX="2844127"/>
      <dgm:spPr/>
      <dgm:t>
        <a:bodyPr/>
        <a:lstStyle/>
        <a:p>
          <a:endParaRPr lang="en-US"/>
        </a:p>
      </dgm:t>
    </dgm:pt>
    <dgm:pt modelId="{727960FA-EB3E-4A22-B153-8678FE94C76D}" type="pres">
      <dgm:prSet presAssocID="{B0397723-70F8-4057-83AD-B798054D5EF9}" presName="hierRoot2" presStyleCnt="0"/>
      <dgm:spPr/>
    </dgm:pt>
    <dgm:pt modelId="{D9016A7D-619E-419A-A436-4803D15910D1}" type="pres">
      <dgm:prSet presAssocID="{B0397723-70F8-4057-83AD-B798054D5EF9}" presName="composite2" presStyleCnt="0"/>
      <dgm:spPr/>
    </dgm:pt>
    <dgm:pt modelId="{D662ABD1-1206-41E3-A777-BB6C7749C768}" type="pres">
      <dgm:prSet presAssocID="{B0397723-70F8-4057-83AD-B798054D5EF9}" presName="background2" presStyleLbl="node2" presStyleIdx="1" presStyleCnt="2"/>
      <dgm:spPr/>
    </dgm:pt>
    <dgm:pt modelId="{8E85EF0B-54C5-42AD-9AED-56FCDFE44163}" type="pres">
      <dgm:prSet presAssocID="{B0397723-70F8-4057-83AD-B798054D5EF9}" presName="text2" presStyleLbl="fgAcc2" presStyleIdx="1" presStyleCnt="2" custScaleX="119189" custScaleY="62246" custLinFactNeighborY="-226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D373D86-B638-4DCD-B283-9B0D494EF0D3}" type="pres">
      <dgm:prSet presAssocID="{B0397723-70F8-4057-83AD-B798054D5EF9}" presName="hierChild3" presStyleCnt="0"/>
      <dgm:spPr/>
    </dgm:pt>
    <dgm:pt modelId="{CB1E1942-CE76-4EF7-BF07-369E295B8698}" type="pres">
      <dgm:prSet presAssocID="{D34AA892-E52E-4118-BE44-548F9B33FB5D}" presName="Name17" presStyleLbl="parChTrans1D3" presStyleIdx="1" presStyleCnt="2" custSzX="90294"/>
      <dgm:spPr/>
      <dgm:t>
        <a:bodyPr/>
        <a:lstStyle/>
        <a:p>
          <a:endParaRPr lang="en-US"/>
        </a:p>
      </dgm:t>
    </dgm:pt>
    <dgm:pt modelId="{64CEE003-C76D-4DD7-9C83-BAD765DC1296}" type="pres">
      <dgm:prSet presAssocID="{2511AA8D-54C8-4AF5-A59E-5BDCDA3AF4DE}" presName="hierRoot3" presStyleCnt="0"/>
      <dgm:spPr/>
    </dgm:pt>
    <dgm:pt modelId="{595083B5-C19B-4169-AFDB-03BD1B415C32}" type="pres">
      <dgm:prSet presAssocID="{2511AA8D-54C8-4AF5-A59E-5BDCDA3AF4DE}" presName="composite3" presStyleCnt="0"/>
      <dgm:spPr/>
    </dgm:pt>
    <dgm:pt modelId="{F5473EAC-B1BE-4D62-8315-4C574D3F0814}" type="pres">
      <dgm:prSet presAssocID="{2511AA8D-54C8-4AF5-A59E-5BDCDA3AF4DE}" presName="background3" presStyleLbl="node3" presStyleIdx="1" presStyleCnt="2"/>
      <dgm:spPr/>
    </dgm:pt>
    <dgm:pt modelId="{51179E62-CBD4-418B-835D-7843D103D97D}" type="pres">
      <dgm:prSet presAssocID="{2511AA8D-54C8-4AF5-A59E-5BDCDA3AF4DE}" presName="text3" presStyleLbl="fgAcc3" presStyleIdx="1" presStyleCnt="2" custScaleX="117222" custScaleY="6223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BFAB0F7-2F56-46AF-A2A5-B244899B5E70}" type="pres">
      <dgm:prSet presAssocID="{2511AA8D-54C8-4AF5-A59E-5BDCDA3AF4DE}" presName="hierChild4" presStyleCnt="0"/>
      <dgm:spPr/>
    </dgm:pt>
  </dgm:ptLst>
  <dgm:cxnLst>
    <dgm:cxn modelId="{4DD514A0-D53D-4930-B250-99A787F76789}" type="presOf" srcId="{DA55D08B-0ADA-46E6-AD81-0F3AF4E7CD99}" destId="{301D93E4-9F09-4DAD-99BA-1751E8577963}" srcOrd="0" destOrd="0" presId="urn:microsoft.com/office/officeart/2005/8/layout/hierarchy1"/>
    <dgm:cxn modelId="{2D6A9511-94D7-4855-81AE-ABC33961EFB7}" type="presOf" srcId="{3807D4D5-09BA-4D2D-B026-F514296B3ECC}" destId="{BBCD4A84-BF70-4313-AC3C-91DD5E50E712}" srcOrd="0" destOrd="0" presId="urn:microsoft.com/office/officeart/2005/8/layout/hierarchy1"/>
    <dgm:cxn modelId="{D6D5A6E1-C887-402B-92CC-0CB06AC59245}" srcId="{EEFF8212-3147-4B29-A86E-BB5E732E306F}" destId="{9B5654FB-96C4-4427-A8EE-F13B583FF892}" srcOrd="0" destOrd="0" parTransId="{19602305-4F71-4B7F-B577-3AE909D866C6}" sibTransId="{5CF401B9-61DD-46C0-BBEB-AB15C6FE9141}"/>
    <dgm:cxn modelId="{84B5C72E-9678-4835-A0EF-C900802AFC60}" type="presOf" srcId="{7C922639-0CE5-4739-94BC-D6A4F25E7201}" destId="{BCCA9890-F392-4424-A348-1058703C2852}" srcOrd="0" destOrd="0" presId="urn:microsoft.com/office/officeart/2005/8/layout/hierarchy1"/>
    <dgm:cxn modelId="{F8352805-421B-41A6-A15E-ABB48A135E66}" type="presOf" srcId="{D34AA892-E52E-4118-BE44-548F9B33FB5D}" destId="{CB1E1942-CE76-4EF7-BF07-369E295B8698}" srcOrd="0" destOrd="0" presId="urn:microsoft.com/office/officeart/2005/8/layout/hierarchy1"/>
    <dgm:cxn modelId="{5AA777DB-D1D9-491F-94AE-00FDBD183553}" srcId="{B0397723-70F8-4057-83AD-B798054D5EF9}" destId="{2511AA8D-54C8-4AF5-A59E-5BDCDA3AF4DE}" srcOrd="0" destOrd="0" parTransId="{D34AA892-E52E-4118-BE44-548F9B33FB5D}" sibTransId="{8C18F901-20A3-4BE8-966D-A94FABF2609A}"/>
    <dgm:cxn modelId="{0F558F67-B450-4458-90E4-991730D62D87}" type="presOf" srcId="{82CD7DC7-92FC-470A-8BED-C77E650E9507}" destId="{81863A0C-33C1-4623-A742-69DA99429598}" srcOrd="0" destOrd="0" presId="urn:microsoft.com/office/officeart/2005/8/layout/hierarchy1"/>
    <dgm:cxn modelId="{8032C463-3C8F-4AF1-AB93-FB19BFCF0E6D}" srcId="{7C922639-0CE5-4739-94BC-D6A4F25E7201}" destId="{3807D4D5-09BA-4D2D-B026-F514296B3ECC}" srcOrd="0" destOrd="0" parTransId="{82CD7DC7-92FC-470A-8BED-C77E650E9507}" sibTransId="{0C31278D-1CA8-4AC6-AB9E-7172AC60E357}"/>
    <dgm:cxn modelId="{A687C2AF-7A06-4CB2-8A4E-523FBEB18184}" srcId="{9B5654FB-96C4-4427-A8EE-F13B583FF892}" destId="{7C922639-0CE5-4739-94BC-D6A4F25E7201}" srcOrd="0" destOrd="0" parTransId="{DA55D08B-0ADA-46E6-AD81-0F3AF4E7CD99}" sibTransId="{90F4EAFF-E997-4CD6-9208-27D0F0950CA3}"/>
    <dgm:cxn modelId="{35D4C175-D5E9-4827-BA82-0E8338D87EFA}" srcId="{9B5654FB-96C4-4427-A8EE-F13B583FF892}" destId="{B0397723-70F8-4057-83AD-B798054D5EF9}" srcOrd="1" destOrd="0" parTransId="{59B0009E-A97D-44BD-AC2B-423D4C18DC77}" sibTransId="{DB5C6318-8FF7-4629-A7A6-E7473510F98B}"/>
    <dgm:cxn modelId="{781292AF-BFF4-4A67-874A-22539661C4C6}" type="presOf" srcId="{B0397723-70F8-4057-83AD-B798054D5EF9}" destId="{8E85EF0B-54C5-42AD-9AED-56FCDFE44163}" srcOrd="0" destOrd="0" presId="urn:microsoft.com/office/officeart/2005/8/layout/hierarchy1"/>
    <dgm:cxn modelId="{F594AE60-15F8-4B11-BB21-F3AA23D7A552}" type="presOf" srcId="{EEFF8212-3147-4B29-A86E-BB5E732E306F}" destId="{7B4AD2F5-4052-4ABA-9F55-4691874F0A6E}" srcOrd="0" destOrd="0" presId="urn:microsoft.com/office/officeart/2005/8/layout/hierarchy1"/>
    <dgm:cxn modelId="{39E99E7D-7F6C-4F31-90D0-7DB9BACFB0BB}" type="presOf" srcId="{59B0009E-A97D-44BD-AC2B-423D4C18DC77}" destId="{F902F700-4BCF-400A-9CE8-4B81F12F46B7}" srcOrd="0" destOrd="0" presId="urn:microsoft.com/office/officeart/2005/8/layout/hierarchy1"/>
    <dgm:cxn modelId="{34B03A32-590E-439B-9C35-0A9459FDE989}" type="presOf" srcId="{2511AA8D-54C8-4AF5-A59E-5BDCDA3AF4DE}" destId="{51179E62-CBD4-418B-835D-7843D103D97D}" srcOrd="0" destOrd="0" presId="urn:microsoft.com/office/officeart/2005/8/layout/hierarchy1"/>
    <dgm:cxn modelId="{1B9732D2-3DC3-4AC1-8661-41C3F73AD6DC}" type="presOf" srcId="{9B5654FB-96C4-4427-A8EE-F13B583FF892}" destId="{56212517-B178-481D-9874-F4A2BCB115E9}" srcOrd="0" destOrd="0" presId="urn:microsoft.com/office/officeart/2005/8/layout/hierarchy1"/>
    <dgm:cxn modelId="{9B39D974-B24D-4BA4-91B0-8D3072D5DC8C}" type="presParOf" srcId="{7B4AD2F5-4052-4ABA-9F55-4691874F0A6E}" destId="{FC1100AB-C51D-47D9-8385-BFC56903403A}" srcOrd="0" destOrd="0" presId="urn:microsoft.com/office/officeart/2005/8/layout/hierarchy1"/>
    <dgm:cxn modelId="{099AE5E6-5CB9-4EB5-B261-D7DFE6613ACF}" type="presParOf" srcId="{FC1100AB-C51D-47D9-8385-BFC56903403A}" destId="{631BC1BB-3F85-44F7-A6D3-714A7DE4A47A}" srcOrd="0" destOrd="0" presId="urn:microsoft.com/office/officeart/2005/8/layout/hierarchy1"/>
    <dgm:cxn modelId="{6122618F-F31A-4DFB-B761-A8DA581C4649}" type="presParOf" srcId="{631BC1BB-3F85-44F7-A6D3-714A7DE4A47A}" destId="{B677BE21-04BF-4702-ACED-EEB1AAE4E520}" srcOrd="0" destOrd="0" presId="urn:microsoft.com/office/officeart/2005/8/layout/hierarchy1"/>
    <dgm:cxn modelId="{A15C2100-EFDB-4866-89C7-6463930D875A}" type="presParOf" srcId="{631BC1BB-3F85-44F7-A6D3-714A7DE4A47A}" destId="{56212517-B178-481D-9874-F4A2BCB115E9}" srcOrd="1" destOrd="0" presId="urn:microsoft.com/office/officeart/2005/8/layout/hierarchy1"/>
    <dgm:cxn modelId="{107F76CB-6AB9-44CF-98ED-62B818D18941}" type="presParOf" srcId="{FC1100AB-C51D-47D9-8385-BFC56903403A}" destId="{1A5FF424-2270-4797-AD3A-B5A3435752AB}" srcOrd="1" destOrd="0" presId="urn:microsoft.com/office/officeart/2005/8/layout/hierarchy1"/>
    <dgm:cxn modelId="{5E257C55-74A8-459A-88DE-E19AA4A5E7AA}" type="presParOf" srcId="{1A5FF424-2270-4797-AD3A-B5A3435752AB}" destId="{301D93E4-9F09-4DAD-99BA-1751E8577963}" srcOrd="0" destOrd="0" presId="urn:microsoft.com/office/officeart/2005/8/layout/hierarchy1"/>
    <dgm:cxn modelId="{E6DC2669-97AA-4670-9E07-05A5DB62BF73}" type="presParOf" srcId="{1A5FF424-2270-4797-AD3A-B5A3435752AB}" destId="{EB84572C-30DE-4AC0-B015-AD18D04472FB}" srcOrd="1" destOrd="0" presId="urn:microsoft.com/office/officeart/2005/8/layout/hierarchy1"/>
    <dgm:cxn modelId="{9ED5EA73-DCA4-402F-9DF7-07CFBF0587F8}" type="presParOf" srcId="{EB84572C-30DE-4AC0-B015-AD18D04472FB}" destId="{DB5746BE-BA30-41AA-948A-94AE84EF030F}" srcOrd="0" destOrd="0" presId="urn:microsoft.com/office/officeart/2005/8/layout/hierarchy1"/>
    <dgm:cxn modelId="{6985E2DC-C684-44DE-B8D2-2A6D30FC1074}" type="presParOf" srcId="{DB5746BE-BA30-41AA-948A-94AE84EF030F}" destId="{C4F3B0C0-B241-49A7-9170-6A3B42E30662}" srcOrd="0" destOrd="0" presId="urn:microsoft.com/office/officeart/2005/8/layout/hierarchy1"/>
    <dgm:cxn modelId="{2E38A5A7-4D9A-472F-9044-94C8287E3F6C}" type="presParOf" srcId="{DB5746BE-BA30-41AA-948A-94AE84EF030F}" destId="{BCCA9890-F392-4424-A348-1058703C2852}" srcOrd="1" destOrd="0" presId="urn:microsoft.com/office/officeart/2005/8/layout/hierarchy1"/>
    <dgm:cxn modelId="{1FE054E3-F5C0-4286-BB69-ED7158B28256}" type="presParOf" srcId="{EB84572C-30DE-4AC0-B015-AD18D04472FB}" destId="{F773018D-C44C-4562-ABC3-6AF1DCA853C5}" srcOrd="1" destOrd="0" presId="urn:microsoft.com/office/officeart/2005/8/layout/hierarchy1"/>
    <dgm:cxn modelId="{F0650B7C-76A0-4D7F-B878-2A1E733904D9}" type="presParOf" srcId="{F773018D-C44C-4562-ABC3-6AF1DCA853C5}" destId="{81863A0C-33C1-4623-A742-69DA99429598}" srcOrd="0" destOrd="0" presId="urn:microsoft.com/office/officeart/2005/8/layout/hierarchy1"/>
    <dgm:cxn modelId="{E61430B2-85B6-4F27-845B-1C2A316A77D1}" type="presParOf" srcId="{F773018D-C44C-4562-ABC3-6AF1DCA853C5}" destId="{3436ACD4-FA4B-4E87-A1E6-DF139C63A21A}" srcOrd="1" destOrd="0" presId="urn:microsoft.com/office/officeart/2005/8/layout/hierarchy1"/>
    <dgm:cxn modelId="{0EC11BC6-13DE-44B5-953E-A165CC64B51E}" type="presParOf" srcId="{3436ACD4-FA4B-4E87-A1E6-DF139C63A21A}" destId="{92ED89F1-782C-493A-BE83-A34C80DC4A62}" srcOrd="0" destOrd="0" presId="urn:microsoft.com/office/officeart/2005/8/layout/hierarchy1"/>
    <dgm:cxn modelId="{B05EE313-84C7-4AB0-ABCF-A69AD013A4BE}" type="presParOf" srcId="{92ED89F1-782C-493A-BE83-A34C80DC4A62}" destId="{5016102F-7328-4D2C-B362-BEE4F912E4B3}" srcOrd="0" destOrd="0" presId="urn:microsoft.com/office/officeart/2005/8/layout/hierarchy1"/>
    <dgm:cxn modelId="{27A23386-4C10-445C-913A-37E83C7DB366}" type="presParOf" srcId="{92ED89F1-782C-493A-BE83-A34C80DC4A62}" destId="{BBCD4A84-BF70-4313-AC3C-91DD5E50E712}" srcOrd="1" destOrd="0" presId="urn:microsoft.com/office/officeart/2005/8/layout/hierarchy1"/>
    <dgm:cxn modelId="{98A372B8-528B-49E3-8A77-1295690BCC4B}" type="presParOf" srcId="{3436ACD4-FA4B-4E87-A1E6-DF139C63A21A}" destId="{EC2C0171-42F2-41E5-BCA1-29E622FBA372}" srcOrd="1" destOrd="0" presId="urn:microsoft.com/office/officeart/2005/8/layout/hierarchy1"/>
    <dgm:cxn modelId="{1F3D92FF-B3C6-42BC-9E77-30C7BA02C2D7}" type="presParOf" srcId="{1A5FF424-2270-4797-AD3A-B5A3435752AB}" destId="{F902F700-4BCF-400A-9CE8-4B81F12F46B7}" srcOrd="2" destOrd="0" presId="urn:microsoft.com/office/officeart/2005/8/layout/hierarchy1"/>
    <dgm:cxn modelId="{88703C91-61ED-4577-AC6D-19AB3F225BFD}" type="presParOf" srcId="{1A5FF424-2270-4797-AD3A-B5A3435752AB}" destId="{727960FA-EB3E-4A22-B153-8678FE94C76D}" srcOrd="3" destOrd="0" presId="urn:microsoft.com/office/officeart/2005/8/layout/hierarchy1"/>
    <dgm:cxn modelId="{ECDC6FED-4945-41B9-8AF1-392863DC9C92}" type="presParOf" srcId="{727960FA-EB3E-4A22-B153-8678FE94C76D}" destId="{D9016A7D-619E-419A-A436-4803D15910D1}" srcOrd="0" destOrd="0" presId="urn:microsoft.com/office/officeart/2005/8/layout/hierarchy1"/>
    <dgm:cxn modelId="{CB77CA10-EFA5-4D3A-91C1-B2DB273F2765}" type="presParOf" srcId="{D9016A7D-619E-419A-A436-4803D15910D1}" destId="{D662ABD1-1206-41E3-A777-BB6C7749C768}" srcOrd="0" destOrd="0" presId="urn:microsoft.com/office/officeart/2005/8/layout/hierarchy1"/>
    <dgm:cxn modelId="{A69469F3-115C-4590-959F-AEBBCA063AD0}" type="presParOf" srcId="{D9016A7D-619E-419A-A436-4803D15910D1}" destId="{8E85EF0B-54C5-42AD-9AED-56FCDFE44163}" srcOrd="1" destOrd="0" presId="urn:microsoft.com/office/officeart/2005/8/layout/hierarchy1"/>
    <dgm:cxn modelId="{253AA26E-A61F-444E-883B-FC194BE38D4C}" type="presParOf" srcId="{727960FA-EB3E-4A22-B153-8678FE94C76D}" destId="{3D373D86-B638-4DCD-B283-9B0D494EF0D3}" srcOrd="1" destOrd="0" presId="urn:microsoft.com/office/officeart/2005/8/layout/hierarchy1"/>
    <dgm:cxn modelId="{9A95406F-FF19-4E42-BF2B-B72672ABD8E4}" type="presParOf" srcId="{3D373D86-B638-4DCD-B283-9B0D494EF0D3}" destId="{CB1E1942-CE76-4EF7-BF07-369E295B8698}" srcOrd="0" destOrd="0" presId="urn:microsoft.com/office/officeart/2005/8/layout/hierarchy1"/>
    <dgm:cxn modelId="{EA282BE0-9644-45DD-AFAA-0E243C9A0E99}" type="presParOf" srcId="{3D373D86-B638-4DCD-B283-9B0D494EF0D3}" destId="{64CEE003-C76D-4DD7-9C83-BAD765DC1296}" srcOrd="1" destOrd="0" presId="urn:microsoft.com/office/officeart/2005/8/layout/hierarchy1"/>
    <dgm:cxn modelId="{A92A0484-1B29-43BE-A46A-19CE733D1902}" type="presParOf" srcId="{64CEE003-C76D-4DD7-9C83-BAD765DC1296}" destId="{595083B5-C19B-4169-AFDB-03BD1B415C32}" srcOrd="0" destOrd="0" presId="urn:microsoft.com/office/officeart/2005/8/layout/hierarchy1"/>
    <dgm:cxn modelId="{8DF50738-FC61-471D-A7C8-93032B2784A7}" type="presParOf" srcId="{595083B5-C19B-4169-AFDB-03BD1B415C32}" destId="{F5473EAC-B1BE-4D62-8315-4C574D3F0814}" srcOrd="0" destOrd="0" presId="urn:microsoft.com/office/officeart/2005/8/layout/hierarchy1"/>
    <dgm:cxn modelId="{96EA5F1A-2088-4070-91F8-CAFE850992D6}" type="presParOf" srcId="{595083B5-C19B-4169-AFDB-03BD1B415C32}" destId="{51179E62-CBD4-418B-835D-7843D103D97D}" srcOrd="1" destOrd="0" presId="urn:microsoft.com/office/officeart/2005/8/layout/hierarchy1"/>
    <dgm:cxn modelId="{D7D61583-695C-4013-B530-B42361005EE4}" type="presParOf" srcId="{64CEE003-C76D-4DD7-9C83-BAD765DC1296}" destId="{CBFAB0F7-2F56-46AF-A2A5-B244899B5E7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3C056D6-11BD-4FDF-8F0D-47F1CA48CA0D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EA301BA-5584-444B-9FDD-E1DA17302829}">
      <dgm:prSet phldrT="[Text]" custT="1"/>
      <dgm:spPr/>
      <dgm:t>
        <a:bodyPr/>
        <a:lstStyle/>
        <a:p>
          <a:r>
            <a:rPr lang="bn-IN" sz="2400" b="1" dirty="0">
              <a:latin typeface="NikoshBAN" panose="02000000000000000000" pitchFamily="2" charset="0"/>
              <a:cs typeface="NikoshBAN" panose="02000000000000000000" pitchFamily="2" charset="0"/>
            </a:rPr>
            <a:t>অগ্রাধিকার শেয়ারের ব্যয়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6EF84445-535E-4678-9C73-51F14A4D47A9}" type="parTrans" cxnId="{4AACC1BB-5755-4A84-B506-DCBD67AFE615}">
      <dgm:prSet/>
      <dgm:spPr/>
      <dgm:t>
        <a:bodyPr/>
        <a:lstStyle/>
        <a:p>
          <a:endParaRPr lang="en-US"/>
        </a:p>
      </dgm:t>
    </dgm:pt>
    <dgm:pt modelId="{9ED3B777-2BC8-463C-90F9-A8725D89F10E}" type="sibTrans" cxnId="{4AACC1BB-5755-4A84-B506-DCBD67AFE615}">
      <dgm:prSet/>
      <dgm:spPr/>
      <dgm:t>
        <a:bodyPr/>
        <a:lstStyle/>
        <a:p>
          <a:endParaRPr lang="en-US"/>
        </a:p>
      </dgm:t>
    </dgm:pt>
    <dgm:pt modelId="{70DD518A-7E50-4489-84B1-A1A19867E72D}">
      <dgm:prSet phldrT="[Text]" custT="1"/>
      <dgm:spPr/>
      <dgm:t>
        <a:bodyPr/>
        <a:lstStyle/>
        <a:p>
          <a:r>
            <a:rPr lang="bn-IN" sz="2400" b="1" dirty="0">
              <a:latin typeface="NikoshBAN" panose="02000000000000000000" pitchFamily="2" charset="0"/>
              <a:cs typeface="NikoshBAN" panose="02000000000000000000" pitchFamily="2" charset="0"/>
            </a:rPr>
            <a:t>অপরিশোধ্য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4B569C61-1965-42B5-A6F6-0126D21DC1E5}" type="parTrans" cxnId="{A94B6C1A-C4C1-439D-9528-1DB810FA97ED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D578E648-F1BC-4142-8829-C39E8AD4159A}" type="sibTrans" cxnId="{A94B6C1A-C4C1-439D-9528-1DB810FA97ED}">
      <dgm:prSet/>
      <dgm:spPr/>
      <dgm:t>
        <a:bodyPr/>
        <a:lstStyle/>
        <a:p>
          <a:endParaRPr lang="en-US"/>
        </a:p>
      </dgm:t>
    </dgm:pt>
    <dgm:pt modelId="{FEE75BBA-849C-41FC-8929-67ED866D6939}">
      <dgm:prSet phldrT="[Text]" custT="1"/>
      <dgm:spPr/>
      <dgm:t>
        <a:bodyPr/>
        <a:lstStyle/>
        <a:p>
          <a:r>
            <a:rPr lang="bn-IN" sz="2400" b="1" dirty="0">
              <a:latin typeface="NikoshBAN" panose="02000000000000000000" pitchFamily="2" charset="0"/>
              <a:cs typeface="NikoshBAN" panose="02000000000000000000" pitchFamily="2" charset="0"/>
            </a:rPr>
            <a:t>পরিশোধ্য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5A857C69-4675-441E-82FA-3B87F75041F7}" type="parTrans" cxnId="{839992FB-3F3B-4D83-91BA-F5498D45E997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DECEAED9-FEE6-4D50-A26E-D94D842AAB17}" type="sibTrans" cxnId="{839992FB-3F3B-4D83-91BA-F5498D45E997}">
      <dgm:prSet/>
      <dgm:spPr/>
      <dgm:t>
        <a:bodyPr/>
        <a:lstStyle/>
        <a:p>
          <a:endParaRPr lang="en-US"/>
        </a:p>
      </dgm:t>
    </dgm:pt>
    <dgm:pt modelId="{A75EF7AE-E4B4-496B-A577-E35D1693CFDF}">
      <dgm:prSet custT="1"/>
      <dgm:spPr/>
      <dgm:t>
        <a:bodyPr/>
        <a:lstStyle/>
        <a:p>
          <a:r>
            <a:rPr lang="bn-IN" sz="2400" b="1" dirty="0">
              <a:latin typeface="NikoshBAN" panose="02000000000000000000" pitchFamily="2" charset="0"/>
              <a:cs typeface="NikoshBAN" panose="02000000000000000000" pitchFamily="2" charset="0"/>
            </a:rPr>
            <a:t>আয়কর ও উত্তরন খরচবাদে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70FA2A40-9681-44D0-BE45-5DD35F192528}" type="parTrans" cxnId="{3701E87E-A09B-4649-AC81-045FDE2FF442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3658C8D3-3CF3-47CF-9005-72AA7547C152}" type="sibTrans" cxnId="{3701E87E-A09B-4649-AC81-045FDE2FF442}">
      <dgm:prSet/>
      <dgm:spPr/>
      <dgm:t>
        <a:bodyPr/>
        <a:lstStyle/>
        <a:p>
          <a:endParaRPr lang="en-US"/>
        </a:p>
      </dgm:t>
    </dgm:pt>
    <dgm:pt modelId="{1524BB4A-6092-4E3E-B9AA-D869D63A4398}">
      <dgm:prSet custT="1"/>
      <dgm:spPr/>
      <dgm:t>
        <a:bodyPr/>
        <a:lstStyle/>
        <a:p>
          <a:r>
            <a:rPr lang="bn-IN" sz="2400" b="1" dirty="0">
              <a:latin typeface="NikoshBAN" panose="02000000000000000000" pitchFamily="2" charset="0"/>
              <a:cs typeface="NikoshBAN" panose="02000000000000000000" pitchFamily="2" charset="0"/>
            </a:rPr>
            <a:t>আয়কর বাদে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383D9A10-86E6-4783-A9CF-9A3466E336CD}" type="parTrans" cxnId="{F456DED8-ADD7-44D2-A09F-6886698F9D27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6F7FD5E-43BC-4669-BF22-2598DF455FFC}" type="sibTrans" cxnId="{F456DED8-ADD7-44D2-A09F-6886698F9D27}">
      <dgm:prSet/>
      <dgm:spPr/>
      <dgm:t>
        <a:bodyPr/>
        <a:lstStyle/>
        <a:p>
          <a:endParaRPr lang="en-US"/>
        </a:p>
      </dgm:t>
    </dgm:pt>
    <dgm:pt modelId="{843E6315-5AE6-46CF-A8C1-B64AEC788633}">
      <dgm:prSet custT="1"/>
      <dgm:spPr/>
      <dgm:t>
        <a:bodyPr/>
        <a:lstStyle/>
        <a:p>
          <a:r>
            <a:rPr lang="bn-IN" sz="2400" b="1" dirty="0">
              <a:latin typeface="NikoshBAN" panose="02000000000000000000" pitchFamily="2" charset="0"/>
              <a:cs typeface="NikoshBAN" panose="02000000000000000000" pitchFamily="2" charset="0"/>
            </a:rPr>
            <a:t>আয়কর সহ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92EDFAA-FA27-451E-9D0C-30B5B706C729}" type="parTrans" cxnId="{2EC5DB60-A66C-4822-AD87-5A0C15453A79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89697A6-B569-4C56-87BE-0756DD15098A}" type="sibTrans" cxnId="{2EC5DB60-A66C-4822-AD87-5A0C15453A79}">
      <dgm:prSet/>
      <dgm:spPr/>
      <dgm:t>
        <a:bodyPr/>
        <a:lstStyle/>
        <a:p>
          <a:endParaRPr lang="en-US"/>
        </a:p>
      </dgm:t>
    </dgm:pt>
    <dgm:pt modelId="{3FB5DD39-992B-4AAA-85D6-73DD1D658266}">
      <dgm:prSet custT="1"/>
      <dgm:spPr/>
      <dgm:t>
        <a:bodyPr/>
        <a:lstStyle/>
        <a:p>
          <a:r>
            <a:rPr lang="bn-IN" sz="2400" b="1" dirty="0">
              <a:latin typeface="NikoshBAN" panose="02000000000000000000" pitchFamily="2" charset="0"/>
              <a:cs typeface="NikoshBAN" panose="02000000000000000000" pitchFamily="2" charset="0"/>
            </a:rPr>
            <a:t>আয়কর ও উত্তরন খরচসহ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5561AD0F-92A4-490F-80B5-1C01B2A129F7}" type="sibTrans" cxnId="{2848DAD1-4138-4835-B92B-FB8B328E2526}">
      <dgm:prSet/>
      <dgm:spPr/>
      <dgm:t>
        <a:bodyPr/>
        <a:lstStyle/>
        <a:p>
          <a:endParaRPr lang="en-US"/>
        </a:p>
      </dgm:t>
    </dgm:pt>
    <dgm:pt modelId="{C38DB6E2-DF83-462F-810A-E6881B4BFE4B}" type="parTrans" cxnId="{2848DAD1-4138-4835-B92B-FB8B328E2526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mc:AlternateContent xmlns:mc="http://schemas.openxmlformats.org/markup-compatibility/2006" xmlns:a14="http://schemas.microsoft.com/office/drawing/2010/main">
      <mc:Choice Requires="a14">
        <dgm:pt modelId="{1A1866EE-4AC4-4586-B190-2E4CF03C1FF4}">
          <dgm:prSet custT="1"/>
          <dgm:spPr/>
          <dgm:t>
            <a:bodyPr/>
            <a:lstStyle/>
            <a:p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Kp=</a:t>
              </a:r>
              <a14:m>
                <m:oMath xmlns:m="http://schemas.openxmlformats.org/officeDocument/2006/math">
                  <m:f>
                    <m:fPr>
                      <m:ctrlPr>
                        <a:rPr lang="en-US" sz="2400" b="1" i="1" smtClean="0">
                          <a:latin typeface="Cambria Math"/>
                        </a:rPr>
                      </m:ctrlPr>
                    </m:fPr>
                    <m:num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𝑫𝒑</m:t>
                      </m:r>
                    </m:num>
                    <m:den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𝑷𝒐</m:t>
                      </m:r>
                    </m:den>
                  </m:f>
                  <m:r>
                    <a:rPr lang="en-US" sz="2400" b="1" i="1" smtClean="0">
                      <a:latin typeface="Cambria Math" panose="02040503050406030204" pitchFamily="18" charset="0"/>
                    </a:rPr>
                    <m:t>∗</m:t>
                  </m:r>
                  <m:r>
                    <a:rPr lang="en-US" sz="2400" b="1" i="1" smtClean="0">
                      <a:latin typeface="Cambria Math" panose="02040503050406030204" pitchFamily="18" charset="0"/>
                    </a:rPr>
                    <m:t>𝟏𝟎𝟎</m:t>
                  </m:r>
                </m:oMath>
              </a14:m>
              <a:endParaRPr lang="en-US" sz="24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dgm:t>
        </dgm:pt>
      </mc:Choice>
      <mc:Fallback xmlns="">
        <dgm:pt modelId="{1A1866EE-4AC4-4586-B190-2E4CF03C1FF4}">
          <dgm:prSet custT="1"/>
          <dgm:spPr/>
          <dgm:t>
            <a:bodyPr/>
            <a:lstStyle/>
            <a:p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Kp=</a:t>
              </a:r>
              <a:r>
                <a:rPr lang="en-US" sz="2400" b="1" i="0">
                  <a:latin typeface="Cambria Math" panose="02040503050406030204" pitchFamily="18" charset="0"/>
                </a:rPr>
                <a:t>𝑫𝒑/𝑷𝒐∗𝟏𝟎𝟎</a:t>
              </a:r>
              <a:endParaRPr lang="en-US" sz="24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dgm:t>
        </dgm:pt>
      </mc:Fallback>
    </mc:AlternateContent>
    <dgm:pt modelId="{2D831551-857C-4527-9058-529B66B01CD8}" type="parTrans" cxnId="{ED762147-E859-4C5E-A513-9AD6CD92D880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AD7CB9A-7168-4100-8D1A-E80FA7EBC0C4}" type="sibTrans" cxnId="{ED762147-E859-4C5E-A513-9AD6CD92D880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130F83DD-424C-4024-8268-B7BFCFED6E10}">
          <dgm:prSet custT="1"/>
          <dgm:spPr/>
          <dgm:t>
            <a:bodyPr/>
            <a:lstStyle/>
            <a:p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Kp=</a:t>
              </a:r>
              <a14:m>
                <m:oMath xmlns:m="http://schemas.openxmlformats.org/officeDocument/2006/math">
                  <m:f>
                    <m:fPr>
                      <m:ctrlPr>
                        <a:rPr lang="en-US" sz="2400" b="1" i="1" smtClean="0">
                          <a:latin typeface="Cambria Math"/>
                        </a:rPr>
                      </m:ctrlPr>
                    </m:fPr>
                    <m:num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𝑫𝒑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)</m:t>
                      </m:r>
                    </m:num>
                    <m:den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𝑷𝒐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𝑭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)</m:t>
                      </m:r>
                    </m:den>
                  </m:f>
                  <m:r>
                    <a:rPr lang="en-US" sz="2400" b="1" i="1" smtClean="0">
                      <a:latin typeface="Cambria Math" panose="02040503050406030204" pitchFamily="18" charset="0"/>
                    </a:rPr>
                    <m:t>∗</m:t>
                  </m:r>
                  <m:r>
                    <a:rPr lang="en-US" sz="2400" b="1" i="1" smtClean="0">
                      <a:latin typeface="Cambria Math" panose="02040503050406030204" pitchFamily="18" charset="0"/>
                    </a:rPr>
                    <m:t>𝟏𝟎𝟎</m:t>
                  </m:r>
                </m:oMath>
              </a14:m>
              <a:endParaRPr lang="en-US" sz="24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dgm:t>
        </dgm:pt>
      </mc:Choice>
      <mc:Fallback xmlns="">
        <dgm:pt modelId="{130F83DD-424C-4024-8268-B7BFCFED6E10}">
          <dgm:prSet custT="1"/>
          <dgm:spPr/>
          <dgm:t>
            <a:bodyPr/>
            <a:lstStyle/>
            <a:p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Kp=</a:t>
              </a:r>
              <a:r>
                <a:rPr lang="en-US" sz="2400" b="1" i="0">
                  <a:latin typeface="Cambria Math" panose="02040503050406030204" pitchFamily="18" charset="0"/>
                </a:rPr>
                <a:t>(𝑫𝒑(𝟏−𝒕))/(𝑷𝒐(𝟏−𝑭))∗𝟏𝟎𝟎</a:t>
              </a:r>
              <a:endParaRPr lang="en-US" sz="24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dgm:t>
        </dgm:pt>
      </mc:Fallback>
    </mc:AlternateContent>
    <dgm:pt modelId="{E5254281-EEC3-4153-B7C3-CBDE33FE4BB1}" type="parTrans" cxnId="{C488D94C-9C55-4F36-81BA-7336EB8431E4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35136A4-7727-4A54-9A3F-66A6D7E23429}" type="sibTrans" cxnId="{C488D94C-9C55-4F36-81BA-7336EB8431E4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7CDCD145-EE0C-464E-BA3A-F0BF43CA579C}">
          <dgm:prSet custT="1"/>
          <dgm:spPr/>
          <dgm:t>
            <a:bodyPr/>
            <a:lstStyle/>
            <a:p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Kp=</a:t>
              </a:r>
              <a14:m>
                <m:oMath xmlns:m="http://schemas.openxmlformats.org/officeDocument/2006/math">
                  <m:f>
                    <m:fPr>
                      <m:ctrlPr>
                        <a:rPr lang="en-US" sz="2400" b="1" i="1" smtClean="0">
                          <a:latin typeface="Cambria Math"/>
                        </a:rPr>
                      </m:ctrlPr>
                    </m:fPr>
                    <m:num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𝑫𝒑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𝑹𝑽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𝑵𝑺𝑽</m:t>
                          </m:r>
                        </m:num>
                        <m:den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𝑵</m:t>
                          </m:r>
                        </m:den>
                      </m:f>
                    </m:num>
                    <m:den>
                      <m:f>
                        <m:f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𝑹𝑽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𝑵𝑺𝑽</m:t>
                          </m:r>
                        </m:num>
                        <m:den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den>
                  </m:f>
                </m:oMath>
              </a14:m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*100</a:t>
              </a:r>
            </a:p>
          </dgm:t>
        </dgm:pt>
      </mc:Choice>
      <mc:Fallback xmlns="">
        <dgm:pt modelId="{7CDCD145-EE0C-464E-BA3A-F0BF43CA579C}">
          <dgm:prSet custT="1"/>
          <dgm:spPr/>
          <dgm:t>
            <a:bodyPr/>
            <a:lstStyle/>
            <a:p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Kp=</a:t>
              </a:r>
              <a:r>
                <a:rPr lang="en-US" sz="2400" b="1" i="0">
                  <a:latin typeface="Cambria Math" panose="02040503050406030204" pitchFamily="18" charset="0"/>
                </a:rPr>
                <a:t>(𝑫𝒑+(𝑹𝑽−𝑵𝑺𝑽)/𝑵)/((𝑹𝑽+𝑵𝑺𝑽)/𝟐)</a:t>
              </a:r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*100</a:t>
              </a:r>
            </a:p>
          </dgm:t>
        </dgm:pt>
      </mc:Fallback>
    </mc:AlternateContent>
    <dgm:pt modelId="{8C9005F9-C6D8-4791-B217-548CE847CDCF}" type="parTrans" cxnId="{637EE073-A29E-4BD5-92DF-9364BDD716DD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A49B73DC-DC2E-4639-9985-A8EA2D21CD1D}" type="sibTrans" cxnId="{637EE073-A29E-4BD5-92DF-9364BDD716DD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BCC11881-58D6-4054-BB26-A1388C2BEB2A}">
          <dgm:prSet custT="1"/>
          <dgm:spPr/>
          <dgm:t>
            <a:bodyPr/>
            <a:lstStyle/>
            <a:p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Kp=</a:t>
              </a:r>
              <a14:m>
                <m:oMath xmlns:m="http://schemas.openxmlformats.org/officeDocument/2006/math">
                  <m:f>
                    <m:fPr>
                      <m:ctrlPr>
                        <a:rPr lang="en-US" sz="2400" b="1" i="1" smtClean="0">
                          <a:latin typeface="Cambria Math"/>
                        </a:rPr>
                      </m:ctrlPr>
                    </m:fPr>
                    <m:num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𝑫𝒑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)+</m:t>
                      </m:r>
                      <m:f>
                        <m:f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𝑹𝑽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𝑵𝑺𝑽</m:t>
                          </m:r>
                        </m:num>
                        <m:den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𝑵</m:t>
                          </m:r>
                        </m:den>
                      </m:f>
                    </m:num>
                    <m:den>
                      <m:f>
                        <m:f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𝑹𝑽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𝑵𝑺𝑽</m:t>
                          </m:r>
                        </m:num>
                        <m:den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den>
                  </m:f>
                </m:oMath>
              </a14:m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*100</a:t>
              </a:r>
            </a:p>
          </dgm:t>
        </dgm:pt>
      </mc:Choice>
      <mc:Fallback xmlns="">
        <dgm:pt modelId="{BCC11881-58D6-4054-BB26-A1388C2BEB2A}">
          <dgm:prSet custT="1"/>
          <dgm:spPr/>
          <dgm:t>
            <a:bodyPr/>
            <a:lstStyle/>
            <a:p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Kp=</a:t>
              </a:r>
              <a:r>
                <a:rPr lang="en-US" sz="2400" b="1" i="0">
                  <a:latin typeface="Cambria Math" panose="02040503050406030204" pitchFamily="18" charset="0"/>
                </a:rPr>
                <a:t>(𝑫𝒑(𝟏−𝒕)+(𝑹𝑽−𝑵𝑺𝑽)/𝑵)/((𝑹𝑽+𝑵𝑺𝑽)/𝟐)</a:t>
              </a:r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*100</a:t>
              </a:r>
            </a:p>
          </dgm:t>
        </dgm:pt>
      </mc:Fallback>
    </mc:AlternateContent>
    <dgm:pt modelId="{083D4111-E9C9-403E-B97A-465598CAA855}" type="parTrans" cxnId="{B97B4B20-A303-48BF-ACB4-B1DD46181FA8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EF3090B-9D8D-4AB8-83F6-14072ADA6FDA}" type="sibTrans" cxnId="{B97B4B20-A303-48BF-ACB4-B1DD46181FA8}">
      <dgm:prSet/>
      <dgm:spPr/>
      <dgm:t>
        <a:bodyPr/>
        <a:lstStyle/>
        <a:p>
          <a:endParaRPr lang="en-US"/>
        </a:p>
      </dgm:t>
    </dgm:pt>
    <dgm:pt modelId="{7E861335-0303-460F-B1FD-47F051510242}" type="pres">
      <dgm:prSet presAssocID="{73C056D6-11BD-4FDF-8F0D-47F1CA48CA0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4FBF2DC1-9D09-4DAE-A131-45E8B11E6CC0}" type="pres">
      <dgm:prSet presAssocID="{9EA301BA-5584-444B-9FDD-E1DA17302829}" presName="hierRoot1" presStyleCnt="0"/>
      <dgm:spPr/>
    </dgm:pt>
    <dgm:pt modelId="{7AD010A8-B6E3-4117-9005-D8D9EEBDDE3B}" type="pres">
      <dgm:prSet presAssocID="{9EA301BA-5584-444B-9FDD-E1DA17302829}" presName="composite" presStyleCnt="0"/>
      <dgm:spPr/>
    </dgm:pt>
    <dgm:pt modelId="{BADCD834-1C65-4157-A306-755E73315E45}" type="pres">
      <dgm:prSet presAssocID="{9EA301BA-5584-444B-9FDD-E1DA17302829}" presName="background" presStyleLbl="node0" presStyleIdx="0" presStyleCnt="1"/>
      <dgm:spPr/>
    </dgm:pt>
    <dgm:pt modelId="{7ED24130-A336-43F1-9309-03014B147825}" type="pres">
      <dgm:prSet presAssocID="{9EA301BA-5584-444B-9FDD-E1DA17302829}" presName="text" presStyleLbl="fgAcc0" presStyleIdx="0" presStyleCnt="1" custScaleX="341254" custScaleY="5851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1F345EF-D1A3-40DB-BD20-E433ACC0D0B7}" type="pres">
      <dgm:prSet presAssocID="{9EA301BA-5584-444B-9FDD-E1DA17302829}" presName="hierChild2" presStyleCnt="0"/>
      <dgm:spPr/>
    </dgm:pt>
    <dgm:pt modelId="{1E99C768-6301-4D83-A01C-4F35772DDB4E}" type="pres">
      <dgm:prSet presAssocID="{4B569C61-1965-42B5-A6F6-0126D21DC1E5}" presName="Name10" presStyleLbl="parChTrans1D2" presStyleIdx="0" presStyleCnt="2"/>
      <dgm:spPr/>
      <dgm:t>
        <a:bodyPr/>
        <a:lstStyle/>
        <a:p>
          <a:endParaRPr lang="en-US"/>
        </a:p>
      </dgm:t>
    </dgm:pt>
    <dgm:pt modelId="{7FF3FC80-67A2-4C63-A4F8-ACC55F873010}" type="pres">
      <dgm:prSet presAssocID="{70DD518A-7E50-4489-84B1-A1A19867E72D}" presName="hierRoot2" presStyleCnt="0"/>
      <dgm:spPr/>
    </dgm:pt>
    <dgm:pt modelId="{EBB1B9D0-CDA7-4C52-B3AF-57C0048C2831}" type="pres">
      <dgm:prSet presAssocID="{70DD518A-7E50-4489-84B1-A1A19867E72D}" presName="composite2" presStyleCnt="0"/>
      <dgm:spPr/>
    </dgm:pt>
    <dgm:pt modelId="{4A437618-176F-42C7-B427-E3E5C9AEC9B0}" type="pres">
      <dgm:prSet presAssocID="{70DD518A-7E50-4489-84B1-A1A19867E72D}" presName="background2" presStyleLbl="node2" presStyleIdx="0" presStyleCnt="2"/>
      <dgm:spPr/>
    </dgm:pt>
    <dgm:pt modelId="{787F2893-222F-4B82-9793-AAE58C8F84EA}" type="pres">
      <dgm:prSet presAssocID="{70DD518A-7E50-4489-84B1-A1A19867E72D}" presName="text2" presStyleLbl="fgAcc2" presStyleIdx="0" presStyleCnt="2" custScaleX="175611" custScaleY="4754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0AE2192-2827-44A6-926A-1E0333943062}" type="pres">
      <dgm:prSet presAssocID="{70DD518A-7E50-4489-84B1-A1A19867E72D}" presName="hierChild3" presStyleCnt="0"/>
      <dgm:spPr/>
    </dgm:pt>
    <dgm:pt modelId="{7175EAB8-3775-4D0C-A140-CE0C1299F391}" type="pres">
      <dgm:prSet presAssocID="{70FA2A40-9681-44D0-BE45-5DD35F192528}" presName="Name17" presStyleLbl="parChTrans1D3" presStyleIdx="0" presStyleCnt="4"/>
      <dgm:spPr/>
      <dgm:t>
        <a:bodyPr/>
        <a:lstStyle/>
        <a:p>
          <a:endParaRPr lang="en-US"/>
        </a:p>
      </dgm:t>
    </dgm:pt>
    <dgm:pt modelId="{96B865AB-3BD1-4F29-829F-D9370575595B}" type="pres">
      <dgm:prSet presAssocID="{A75EF7AE-E4B4-496B-A577-E35D1693CFDF}" presName="hierRoot3" presStyleCnt="0"/>
      <dgm:spPr/>
    </dgm:pt>
    <dgm:pt modelId="{3AD633F3-F333-4713-A58B-3ABAECF9C32C}" type="pres">
      <dgm:prSet presAssocID="{A75EF7AE-E4B4-496B-A577-E35D1693CFDF}" presName="composite3" presStyleCnt="0"/>
      <dgm:spPr/>
    </dgm:pt>
    <dgm:pt modelId="{8C8C5BAA-2B29-4E81-87D0-CC4A0E4ECD72}" type="pres">
      <dgm:prSet presAssocID="{A75EF7AE-E4B4-496B-A577-E35D1693CFDF}" presName="background3" presStyleLbl="node3" presStyleIdx="0" presStyleCnt="4"/>
      <dgm:spPr/>
    </dgm:pt>
    <dgm:pt modelId="{4043344B-E6C1-43D2-A894-7F35B7329055}" type="pres">
      <dgm:prSet presAssocID="{A75EF7AE-E4B4-496B-A577-E35D1693CFDF}" presName="text3" presStyleLbl="fgAcc3" presStyleIdx="0" presStyleCnt="4" custScaleX="153807" custScaleY="8775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F2FBB5A-2C66-423A-AEFB-76E94FD63338}" type="pres">
      <dgm:prSet presAssocID="{A75EF7AE-E4B4-496B-A577-E35D1693CFDF}" presName="hierChild4" presStyleCnt="0"/>
      <dgm:spPr/>
    </dgm:pt>
    <dgm:pt modelId="{ECDC7332-4B91-4598-A136-A955F7127A84}" type="pres">
      <dgm:prSet presAssocID="{2D831551-857C-4527-9058-529B66B01CD8}" presName="Name23" presStyleLbl="parChTrans1D4" presStyleIdx="0" presStyleCnt="4"/>
      <dgm:spPr/>
      <dgm:t>
        <a:bodyPr/>
        <a:lstStyle/>
        <a:p>
          <a:endParaRPr lang="en-US"/>
        </a:p>
      </dgm:t>
    </dgm:pt>
    <dgm:pt modelId="{52695267-3ED5-4D7E-85A3-DDCB58D1068D}" type="pres">
      <dgm:prSet presAssocID="{1A1866EE-4AC4-4586-B190-2E4CF03C1FF4}" presName="hierRoot4" presStyleCnt="0"/>
      <dgm:spPr/>
    </dgm:pt>
    <dgm:pt modelId="{9C174125-5D55-4EF4-86C4-15E551DFF3EF}" type="pres">
      <dgm:prSet presAssocID="{1A1866EE-4AC4-4586-B190-2E4CF03C1FF4}" presName="composite4" presStyleCnt="0"/>
      <dgm:spPr/>
    </dgm:pt>
    <dgm:pt modelId="{BD3985AA-87C8-4A78-9127-4B88F2E189C9}" type="pres">
      <dgm:prSet presAssocID="{1A1866EE-4AC4-4586-B190-2E4CF03C1FF4}" presName="background4" presStyleLbl="node4" presStyleIdx="0" presStyleCnt="4"/>
      <dgm:spPr/>
    </dgm:pt>
    <dgm:pt modelId="{7FF65F1A-9B50-47BF-8C97-8B8A7831F895}" type="pres">
      <dgm:prSet presAssocID="{1A1866EE-4AC4-4586-B190-2E4CF03C1FF4}" presName="text4" presStyleLbl="fgAcc4" presStyleIdx="0" presStyleCnt="4" custScaleX="15019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3BEFDD3-8237-4AEB-8CCB-81A214F1A30D}" type="pres">
      <dgm:prSet presAssocID="{1A1866EE-4AC4-4586-B190-2E4CF03C1FF4}" presName="hierChild5" presStyleCnt="0"/>
      <dgm:spPr/>
    </dgm:pt>
    <dgm:pt modelId="{F6C52409-ED2B-4742-AA5B-52AD2090D286}" type="pres">
      <dgm:prSet presAssocID="{C38DB6E2-DF83-462F-810A-E6881B4BFE4B}" presName="Name17" presStyleLbl="parChTrans1D3" presStyleIdx="1" presStyleCnt="4"/>
      <dgm:spPr/>
      <dgm:t>
        <a:bodyPr/>
        <a:lstStyle/>
        <a:p>
          <a:endParaRPr lang="en-US"/>
        </a:p>
      </dgm:t>
    </dgm:pt>
    <dgm:pt modelId="{8D9FA492-59C4-4699-A0D8-6658C04E5417}" type="pres">
      <dgm:prSet presAssocID="{3FB5DD39-992B-4AAA-85D6-73DD1D658266}" presName="hierRoot3" presStyleCnt="0"/>
      <dgm:spPr/>
    </dgm:pt>
    <dgm:pt modelId="{B07E5D4F-3A7A-4442-9471-DB88C7A12624}" type="pres">
      <dgm:prSet presAssocID="{3FB5DD39-992B-4AAA-85D6-73DD1D658266}" presName="composite3" presStyleCnt="0"/>
      <dgm:spPr/>
    </dgm:pt>
    <dgm:pt modelId="{628A055C-BDA5-4551-B56F-391619722AFC}" type="pres">
      <dgm:prSet presAssocID="{3FB5DD39-992B-4AAA-85D6-73DD1D658266}" presName="background3" presStyleLbl="node3" presStyleIdx="1" presStyleCnt="4"/>
      <dgm:spPr/>
    </dgm:pt>
    <dgm:pt modelId="{B00CA57C-C047-47AB-8301-6A3AA259ED90}" type="pres">
      <dgm:prSet presAssocID="{3FB5DD39-992B-4AAA-85D6-73DD1D658266}" presName="text3" presStyleLbl="fgAcc3" presStyleIdx="1" presStyleCnt="4" custScaleX="147363" custScaleY="8775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F640EC8-E202-42C0-8364-22F522B75ED1}" type="pres">
      <dgm:prSet presAssocID="{3FB5DD39-992B-4AAA-85D6-73DD1D658266}" presName="hierChild4" presStyleCnt="0"/>
      <dgm:spPr/>
    </dgm:pt>
    <dgm:pt modelId="{2BA9FD74-7D07-4C7C-AF23-ECFD97D9B701}" type="pres">
      <dgm:prSet presAssocID="{E5254281-EEC3-4153-B7C3-CBDE33FE4BB1}" presName="Name23" presStyleLbl="parChTrans1D4" presStyleIdx="1" presStyleCnt="4"/>
      <dgm:spPr/>
      <dgm:t>
        <a:bodyPr/>
        <a:lstStyle/>
        <a:p>
          <a:endParaRPr lang="en-US"/>
        </a:p>
      </dgm:t>
    </dgm:pt>
    <dgm:pt modelId="{6139E5E7-91D1-4DCA-8746-973BBC96A9B0}" type="pres">
      <dgm:prSet presAssocID="{130F83DD-424C-4024-8268-B7BFCFED6E10}" presName="hierRoot4" presStyleCnt="0"/>
      <dgm:spPr/>
    </dgm:pt>
    <dgm:pt modelId="{12E7D2EF-56BC-440E-A283-D19C409941C0}" type="pres">
      <dgm:prSet presAssocID="{130F83DD-424C-4024-8268-B7BFCFED6E10}" presName="composite4" presStyleCnt="0"/>
      <dgm:spPr/>
    </dgm:pt>
    <dgm:pt modelId="{0DE2CD64-427F-469B-A14C-1A291C8399F9}" type="pres">
      <dgm:prSet presAssocID="{130F83DD-424C-4024-8268-B7BFCFED6E10}" presName="background4" presStyleLbl="node4" presStyleIdx="1" presStyleCnt="4"/>
      <dgm:spPr/>
    </dgm:pt>
    <dgm:pt modelId="{180A4546-E00F-4049-A075-8E772012A65B}" type="pres">
      <dgm:prSet presAssocID="{130F83DD-424C-4024-8268-B7BFCFED6E10}" presName="text4" presStyleLbl="fgAcc4" presStyleIdx="1" presStyleCnt="4" custScaleX="17273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5519931-431E-4AE0-8D92-675209A2694E}" type="pres">
      <dgm:prSet presAssocID="{130F83DD-424C-4024-8268-B7BFCFED6E10}" presName="hierChild5" presStyleCnt="0"/>
      <dgm:spPr/>
    </dgm:pt>
    <dgm:pt modelId="{3B3D9F7B-95A2-400C-AF34-B554F2EB596F}" type="pres">
      <dgm:prSet presAssocID="{5A857C69-4675-441E-82FA-3B87F75041F7}" presName="Name10" presStyleLbl="parChTrans1D2" presStyleIdx="1" presStyleCnt="2"/>
      <dgm:spPr/>
      <dgm:t>
        <a:bodyPr/>
        <a:lstStyle/>
        <a:p>
          <a:endParaRPr lang="en-US"/>
        </a:p>
      </dgm:t>
    </dgm:pt>
    <dgm:pt modelId="{2FAEC9B8-B6B6-43D6-AFC5-C9A0C64BF765}" type="pres">
      <dgm:prSet presAssocID="{FEE75BBA-849C-41FC-8929-67ED866D6939}" presName="hierRoot2" presStyleCnt="0"/>
      <dgm:spPr/>
    </dgm:pt>
    <dgm:pt modelId="{271DD3C7-BDF6-4168-82C5-24A74EC13F8E}" type="pres">
      <dgm:prSet presAssocID="{FEE75BBA-849C-41FC-8929-67ED866D6939}" presName="composite2" presStyleCnt="0"/>
      <dgm:spPr/>
    </dgm:pt>
    <dgm:pt modelId="{5EFF0F14-5579-4F74-911E-5673E35E0DA5}" type="pres">
      <dgm:prSet presAssocID="{FEE75BBA-849C-41FC-8929-67ED866D6939}" presName="background2" presStyleLbl="node2" presStyleIdx="1" presStyleCnt="2"/>
      <dgm:spPr/>
    </dgm:pt>
    <dgm:pt modelId="{42600F2F-08A8-4623-AAED-143D05D06F3B}" type="pres">
      <dgm:prSet presAssocID="{FEE75BBA-849C-41FC-8929-67ED866D6939}" presName="text2" presStyleLbl="fgAcc2" presStyleIdx="1" presStyleCnt="2" custScaleX="149488" custScaleY="4754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51A610B-EAA5-4DBA-AFA1-84C0902623F9}" type="pres">
      <dgm:prSet presAssocID="{FEE75BBA-849C-41FC-8929-67ED866D6939}" presName="hierChild3" presStyleCnt="0"/>
      <dgm:spPr/>
    </dgm:pt>
    <dgm:pt modelId="{CFB81A36-0844-4DBF-A02F-87E740994A7D}" type="pres">
      <dgm:prSet presAssocID="{383D9A10-86E6-4783-A9CF-9A3466E336CD}" presName="Name17" presStyleLbl="parChTrans1D3" presStyleIdx="2" presStyleCnt="4"/>
      <dgm:spPr/>
      <dgm:t>
        <a:bodyPr/>
        <a:lstStyle/>
        <a:p>
          <a:endParaRPr lang="en-US"/>
        </a:p>
      </dgm:t>
    </dgm:pt>
    <dgm:pt modelId="{4608F395-9CE8-4CC8-8CB5-212687C5BFD3}" type="pres">
      <dgm:prSet presAssocID="{1524BB4A-6092-4E3E-B9AA-D869D63A4398}" presName="hierRoot3" presStyleCnt="0"/>
      <dgm:spPr/>
    </dgm:pt>
    <dgm:pt modelId="{E113CEE2-FAB8-491B-BFAE-8E04E3ED3E96}" type="pres">
      <dgm:prSet presAssocID="{1524BB4A-6092-4E3E-B9AA-D869D63A4398}" presName="composite3" presStyleCnt="0"/>
      <dgm:spPr/>
    </dgm:pt>
    <dgm:pt modelId="{E484C5BF-8C78-47B8-8A8B-523D2F57A7A3}" type="pres">
      <dgm:prSet presAssocID="{1524BB4A-6092-4E3E-B9AA-D869D63A4398}" presName="background3" presStyleLbl="node3" presStyleIdx="2" presStyleCnt="4"/>
      <dgm:spPr/>
    </dgm:pt>
    <dgm:pt modelId="{F3F8746A-578B-4ADD-93FB-AE0EE68F5225}" type="pres">
      <dgm:prSet presAssocID="{1524BB4A-6092-4E3E-B9AA-D869D63A4398}" presName="text3" presStyleLbl="fgAcc3" presStyleIdx="2" presStyleCnt="4" custScaleX="148837" custScaleY="8775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84BE9F2-70FF-430A-9E1B-395A98742891}" type="pres">
      <dgm:prSet presAssocID="{1524BB4A-6092-4E3E-B9AA-D869D63A4398}" presName="hierChild4" presStyleCnt="0"/>
      <dgm:spPr/>
    </dgm:pt>
    <dgm:pt modelId="{199A7E78-8DA9-4260-86FA-6E5BFB49F784}" type="pres">
      <dgm:prSet presAssocID="{8C9005F9-C6D8-4791-B217-548CE847CDCF}" presName="Name23" presStyleLbl="parChTrans1D4" presStyleIdx="2" presStyleCnt="4"/>
      <dgm:spPr/>
      <dgm:t>
        <a:bodyPr/>
        <a:lstStyle/>
        <a:p>
          <a:endParaRPr lang="en-US"/>
        </a:p>
      </dgm:t>
    </dgm:pt>
    <dgm:pt modelId="{73D699BD-B240-488D-B1D9-44B3033AD41F}" type="pres">
      <dgm:prSet presAssocID="{7CDCD145-EE0C-464E-BA3A-F0BF43CA579C}" presName="hierRoot4" presStyleCnt="0"/>
      <dgm:spPr/>
    </dgm:pt>
    <dgm:pt modelId="{6911CF42-C0BC-4616-A0E6-637EC720F3E7}" type="pres">
      <dgm:prSet presAssocID="{7CDCD145-EE0C-464E-BA3A-F0BF43CA579C}" presName="composite4" presStyleCnt="0"/>
      <dgm:spPr/>
    </dgm:pt>
    <dgm:pt modelId="{3923A250-24B6-46F7-93AD-299DD4B78085}" type="pres">
      <dgm:prSet presAssocID="{7CDCD145-EE0C-464E-BA3A-F0BF43CA579C}" presName="background4" presStyleLbl="node4" presStyleIdx="2" presStyleCnt="4"/>
      <dgm:spPr/>
    </dgm:pt>
    <dgm:pt modelId="{392AD667-5788-4F91-90AB-FF4929E824FD}" type="pres">
      <dgm:prSet presAssocID="{7CDCD145-EE0C-464E-BA3A-F0BF43CA579C}" presName="text4" presStyleLbl="fgAcc4" presStyleIdx="2" presStyleCnt="4" custScaleX="19118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8622FBC-739E-41F0-BE05-9F60E2E001AB}" type="pres">
      <dgm:prSet presAssocID="{7CDCD145-EE0C-464E-BA3A-F0BF43CA579C}" presName="hierChild5" presStyleCnt="0"/>
      <dgm:spPr/>
    </dgm:pt>
    <dgm:pt modelId="{C2016731-1D2A-4C30-94D1-5D6D66BCEEE5}" type="pres">
      <dgm:prSet presAssocID="{E92EDFAA-FA27-451E-9D0C-30B5B706C729}" presName="Name17" presStyleLbl="parChTrans1D3" presStyleIdx="3" presStyleCnt="4"/>
      <dgm:spPr/>
      <dgm:t>
        <a:bodyPr/>
        <a:lstStyle/>
        <a:p>
          <a:endParaRPr lang="en-US"/>
        </a:p>
      </dgm:t>
    </dgm:pt>
    <dgm:pt modelId="{90BDF681-0570-4D41-A236-46CB26C8CC80}" type="pres">
      <dgm:prSet presAssocID="{843E6315-5AE6-46CF-A8C1-B64AEC788633}" presName="hierRoot3" presStyleCnt="0"/>
      <dgm:spPr/>
    </dgm:pt>
    <dgm:pt modelId="{FE77451B-CA64-46DF-A691-160ECFAB1CE9}" type="pres">
      <dgm:prSet presAssocID="{843E6315-5AE6-46CF-A8C1-B64AEC788633}" presName="composite3" presStyleCnt="0"/>
      <dgm:spPr/>
    </dgm:pt>
    <dgm:pt modelId="{6E428FA2-1A57-48B3-A7F7-C4A38A054CEE}" type="pres">
      <dgm:prSet presAssocID="{843E6315-5AE6-46CF-A8C1-B64AEC788633}" presName="background3" presStyleLbl="node3" presStyleIdx="3" presStyleCnt="4"/>
      <dgm:spPr/>
    </dgm:pt>
    <dgm:pt modelId="{3FB9230E-2171-471E-8C1A-5925D2BB21B2}" type="pres">
      <dgm:prSet presAssocID="{843E6315-5AE6-46CF-A8C1-B64AEC788633}" presName="text3" presStyleLbl="fgAcc3" presStyleIdx="3" presStyleCnt="4" custScaleX="127800" custScaleY="8775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77012DB-E1E1-4873-A026-3A219C26773A}" type="pres">
      <dgm:prSet presAssocID="{843E6315-5AE6-46CF-A8C1-B64AEC788633}" presName="hierChild4" presStyleCnt="0"/>
      <dgm:spPr/>
    </dgm:pt>
    <dgm:pt modelId="{7BD6F75C-3021-40BB-92EA-69869E71F5C2}" type="pres">
      <dgm:prSet presAssocID="{083D4111-E9C9-403E-B97A-465598CAA855}" presName="Name23" presStyleLbl="parChTrans1D4" presStyleIdx="3" presStyleCnt="4"/>
      <dgm:spPr/>
      <dgm:t>
        <a:bodyPr/>
        <a:lstStyle/>
        <a:p>
          <a:endParaRPr lang="en-US"/>
        </a:p>
      </dgm:t>
    </dgm:pt>
    <dgm:pt modelId="{D734A212-1286-453F-BBAD-B350EE5091DE}" type="pres">
      <dgm:prSet presAssocID="{BCC11881-58D6-4054-BB26-A1388C2BEB2A}" presName="hierRoot4" presStyleCnt="0"/>
      <dgm:spPr/>
    </dgm:pt>
    <dgm:pt modelId="{A0F4AB21-B350-4589-B165-6B703AF5CB7E}" type="pres">
      <dgm:prSet presAssocID="{BCC11881-58D6-4054-BB26-A1388C2BEB2A}" presName="composite4" presStyleCnt="0"/>
      <dgm:spPr/>
    </dgm:pt>
    <dgm:pt modelId="{AE32967F-D0EA-44DC-A1B6-79744723E722}" type="pres">
      <dgm:prSet presAssocID="{BCC11881-58D6-4054-BB26-A1388C2BEB2A}" presName="background4" presStyleLbl="node4" presStyleIdx="3" presStyleCnt="4"/>
      <dgm:spPr/>
    </dgm:pt>
    <dgm:pt modelId="{C86472A1-4136-457C-8477-1335BAA3811F}" type="pres">
      <dgm:prSet presAssocID="{BCC11881-58D6-4054-BB26-A1388C2BEB2A}" presName="text4" presStyleLbl="fgAcc4" presStyleIdx="3" presStyleCnt="4" custScaleX="24539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36893BC-E865-4415-80C4-7EBCDDBB0B6F}" type="pres">
      <dgm:prSet presAssocID="{BCC11881-58D6-4054-BB26-A1388C2BEB2A}" presName="hierChild5" presStyleCnt="0"/>
      <dgm:spPr/>
    </dgm:pt>
  </dgm:ptLst>
  <dgm:cxnLst>
    <dgm:cxn modelId="{861724C7-12AD-4DAC-BE95-A646AEE9080E}" type="presOf" srcId="{130F83DD-424C-4024-8268-B7BFCFED6E10}" destId="{180A4546-E00F-4049-A075-8E772012A65B}" srcOrd="0" destOrd="0" presId="urn:microsoft.com/office/officeart/2005/8/layout/hierarchy1"/>
    <dgm:cxn modelId="{698F2E15-5B1B-4A3F-8867-1066FA8FE0AE}" type="presOf" srcId="{70DD518A-7E50-4489-84B1-A1A19867E72D}" destId="{787F2893-222F-4B82-9793-AAE58C8F84EA}" srcOrd="0" destOrd="0" presId="urn:microsoft.com/office/officeart/2005/8/layout/hierarchy1"/>
    <dgm:cxn modelId="{3BFD094E-658D-44B8-9EEB-39261D97525B}" type="presOf" srcId="{5A857C69-4675-441E-82FA-3B87F75041F7}" destId="{3B3D9F7B-95A2-400C-AF34-B554F2EB596F}" srcOrd="0" destOrd="0" presId="urn:microsoft.com/office/officeart/2005/8/layout/hierarchy1"/>
    <dgm:cxn modelId="{9194F0FE-42CA-4367-86FE-BDFCD97482A3}" type="presOf" srcId="{73C056D6-11BD-4FDF-8F0D-47F1CA48CA0D}" destId="{7E861335-0303-460F-B1FD-47F051510242}" srcOrd="0" destOrd="0" presId="urn:microsoft.com/office/officeart/2005/8/layout/hierarchy1"/>
    <dgm:cxn modelId="{13B7D943-8742-489A-8D71-3308E8A85978}" type="presOf" srcId="{FEE75BBA-849C-41FC-8929-67ED866D6939}" destId="{42600F2F-08A8-4623-AAED-143D05D06F3B}" srcOrd="0" destOrd="0" presId="urn:microsoft.com/office/officeart/2005/8/layout/hierarchy1"/>
    <dgm:cxn modelId="{51F2E771-DC33-46A2-922F-0D81AEE648AB}" type="presOf" srcId="{1A1866EE-4AC4-4586-B190-2E4CF03C1FF4}" destId="{7FF65F1A-9B50-47BF-8C97-8B8A7831F895}" srcOrd="0" destOrd="0" presId="urn:microsoft.com/office/officeart/2005/8/layout/hierarchy1"/>
    <dgm:cxn modelId="{308713E1-58D4-47BC-A6C7-17231110F6DF}" type="presOf" srcId="{7CDCD145-EE0C-464E-BA3A-F0BF43CA579C}" destId="{392AD667-5788-4F91-90AB-FF4929E824FD}" srcOrd="0" destOrd="0" presId="urn:microsoft.com/office/officeart/2005/8/layout/hierarchy1"/>
    <dgm:cxn modelId="{46CDD056-6A58-434D-8BFF-3810E0005E8A}" type="presOf" srcId="{843E6315-5AE6-46CF-A8C1-B64AEC788633}" destId="{3FB9230E-2171-471E-8C1A-5925D2BB21B2}" srcOrd="0" destOrd="0" presId="urn:microsoft.com/office/officeart/2005/8/layout/hierarchy1"/>
    <dgm:cxn modelId="{B97B4B20-A303-48BF-ACB4-B1DD46181FA8}" srcId="{843E6315-5AE6-46CF-A8C1-B64AEC788633}" destId="{BCC11881-58D6-4054-BB26-A1388C2BEB2A}" srcOrd="0" destOrd="0" parTransId="{083D4111-E9C9-403E-B97A-465598CAA855}" sibTransId="{CEF3090B-9D8D-4AB8-83F6-14072ADA6FDA}"/>
    <dgm:cxn modelId="{F456DED8-ADD7-44D2-A09F-6886698F9D27}" srcId="{FEE75BBA-849C-41FC-8929-67ED866D6939}" destId="{1524BB4A-6092-4E3E-B9AA-D869D63A4398}" srcOrd="0" destOrd="0" parTransId="{383D9A10-86E6-4783-A9CF-9A3466E336CD}" sibTransId="{B6F7FD5E-43BC-4669-BF22-2598DF455FFC}"/>
    <dgm:cxn modelId="{A94B6C1A-C4C1-439D-9528-1DB810FA97ED}" srcId="{9EA301BA-5584-444B-9FDD-E1DA17302829}" destId="{70DD518A-7E50-4489-84B1-A1A19867E72D}" srcOrd="0" destOrd="0" parTransId="{4B569C61-1965-42B5-A6F6-0126D21DC1E5}" sibTransId="{D578E648-F1BC-4142-8829-C39E8AD4159A}"/>
    <dgm:cxn modelId="{E54F8E07-3FC5-45E9-8D7E-21821549CEE2}" type="presOf" srcId="{1524BB4A-6092-4E3E-B9AA-D869D63A4398}" destId="{F3F8746A-578B-4ADD-93FB-AE0EE68F5225}" srcOrd="0" destOrd="0" presId="urn:microsoft.com/office/officeart/2005/8/layout/hierarchy1"/>
    <dgm:cxn modelId="{7D7D849E-A3D4-43B3-BC65-D5E2E29DD793}" type="presOf" srcId="{4B569C61-1965-42B5-A6F6-0126D21DC1E5}" destId="{1E99C768-6301-4D83-A01C-4F35772DDB4E}" srcOrd="0" destOrd="0" presId="urn:microsoft.com/office/officeart/2005/8/layout/hierarchy1"/>
    <dgm:cxn modelId="{11837D0C-E4A9-4F8C-B985-A8CD8D7B6215}" type="presOf" srcId="{383D9A10-86E6-4783-A9CF-9A3466E336CD}" destId="{CFB81A36-0844-4DBF-A02F-87E740994A7D}" srcOrd="0" destOrd="0" presId="urn:microsoft.com/office/officeart/2005/8/layout/hierarchy1"/>
    <dgm:cxn modelId="{839992FB-3F3B-4D83-91BA-F5498D45E997}" srcId="{9EA301BA-5584-444B-9FDD-E1DA17302829}" destId="{FEE75BBA-849C-41FC-8929-67ED866D6939}" srcOrd="1" destOrd="0" parTransId="{5A857C69-4675-441E-82FA-3B87F75041F7}" sibTransId="{DECEAED9-FEE6-4D50-A26E-D94D842AAB17}"/>
    <dgm:cxn modelId="{69A84CCA-5DDD-4700-A584-7A3863D97BA7}" type="presOf" srcId="{BCC11881-58D6-4054-BB26-A1388C2BEB2A}" destId="{C86472A1-4136-457C-8477-1335BAA3811F}" srcOrd="0" destOrd="0" presId="urn:microsoft.com/office/officeart/2005/8/layout/hierarchy1"/>
    <dgm:cxn modelId="{2EC5DB60-A66C-4822-AD87-5A0C15453A79}" srcId="{FEE75BBA-849C-41FC-8929-67ED866D6939}" destId="{843E6315-5AE6-46CF-A8C1-B64AEC788633}" srcOrd="1" destOrd="0" parTransId="{E92EDFAA-FA27-451E-9D0C-30B5B706C729}" sibTransId="{E89697A6-B569-4C56-87BE-0756DD15098A}"/>
    <dgm:cxn modelId="{D556F02B-97A9-480B-AAF1-0385BA7A8362}" type="presOf" srcId="{E92EDFAA-FA27-451E-9D0C-30B5B706C729}" destId="{C2016731-1D2A-4C30-94D1-5D6D66BCEEE5}" srcOrd="0" destOrd="0" presId="urn:microsoft.com/office/officeart/2005/8/layout/hierarchy1"/>
    <dgm:cxn modelId="{2848DAD1-4138-4835-B92B-FB8B328E2526}" srcId="{70DD518A-7E50-4489-84B1-A1A19867E72D}" destId="{3FB5DD39-992B-4AAA-85D6-73DD1D658266}" srcOrd="1" destOrd="0" parTransId="{C38DB6E2-DF83-462F-810A-E6881B4BFE4B}" sibTransId="{5561AD0F-92A4-490F-80B5-1C01B2A129F7}"/>
    <dgm:cxn modelId="{ED762147-E859-4C5E-A513-9AD6CD92D880}" srcId="{A75EF7AE-E4B4-496B-A577-E35D1693CFDF}" destId="{1A1866EE-4AC4-4586-B190-2E4CF03C1FF4}" srcOrd="0" destOrd="0" parTransId="{2D831551-857C-4527-9058-529B66B01CD8}" sibTransId="{CAD7CB9A-7168-4100-8D1A-E80FA7EBC0C4}"/>
    <dgm:cxn modelId="{597AE91E-469D-4CFA-B1C5-83DF137D616A}" type="presOf" srcId="{C38DB6E2-DF83-462F-810A-E6881B4BFE4B}" destId="{F6C52409-ED2B-4742-AA5B-52AD2090D286}" srcOrd="0" destOrd="0" presId="urn:microsoft.com/office/officeart/2005/8/layout/hierarchy1"/>
    <dgm:cxn modelId="{17307432-3513-4DEA-AA78-1E9DF11B8D7E}" type="presOf" srcId="{9EA301BA-5584-444B-9FDD-E1DA17302829}" destId="{7ED24130-A336-43F1-9309-03014B147825}" srcOrd="0" destOrd="0" presId="urn:microsoft.com/office/officeart/2005/8/layout/hierarchy1"/>
    <dgm:cxn modelId="{4AACC1BB-5755-4A84-B506-DCBD67AFE615}" srcId="{73C056D6-11BD-4FDF-8F0D-47F1CA48CA0D}" destId="{9EA301BA-5584-444B-9FDD-E1DA17302829}" srcOrd="0" destOrd="0" parTransId="{6EF84445-535E-4678-9C73-51F14A4D47A9}" sibTransId="{9ED3B777-2BC8-463C-90F9-A8725D89F10E}"/>
    <dgm:cxn modelId="{3701E87E-A09B-4649-AC81-045FDE2FF442}" srcId="{70DD518A-7E50-4489-84B1-A1A19867E72D}" destId="{A75EF7AE-E4B4-496B-A577-E35D1693CFDF}" srcOrd="0" destOrd="0" parTransId="{70FA2A40-9681-44D0-BE45-5DD35F192528}" sibTransId="{3658C8D3-3CF3-47CF-9005-72AA7547C152}"/>
    <dgm:cxn modelId="{8B8C78A0-1CAF-4486-B872-A20935296FCC}" type="presOf" srcId="{3FB5DD39-992B-4AAA-85D6-73DD1D658266}" destId="{B00CA57C-C047-47AB-8301-6A3AA259ED90}" srcOrd="0" destOrd="0" presId="urn:microsoft.com/office/officeart/2005/8/layout/hierarchy1"/>
    <dgm:cxn modelId="{58392582-1517-4A3C-855A-59CF6E43ECE1}" type="presOf" srcId="{E5254281-EEC3-4153-B7C3-CBDE33FE4BB1}" destId="{2BA9FD74-7D07-4C7C-AF23-ECFD97D9B701}" srcOrd="0" destOrd="0" presId="urn:microsoft.com/office/officeart/2005/8/layout/hierarchy1"/>
    <dgm:cxn modelId="{1BCBDB24-59A5-4C3D-9BCC-AE613F5CC6F3}" type="presOf" srcId="{083D4111-E9C9-403E-B97A-465598CAA855}" destId="{7BD6F75C-3021-40BB-92EA-69869E71F5C2}" srcOrd="0" destOrd="0" presId="urn:microsoft.com/office/officeart/2005/8/layout/hierarchy1"/>
    <dgm:cxn modelId="{C488D94C-9C55-4F36-81BA-7336EB8431E4}" srcId="{3FB5DD39-992B-4AAA-85D6-73DD1D658266}" destId="{130F83DD-424C-4024-8268-B7BFCFED6E10}" srcOrd="0" destOrd="0" parTransId="{E5254281-EEC3-4153-B7C3-CBDE33FE4BB1}" sibTransId="{235136A4-7727-4A54-9A3F-66A6D7E23429}"/>
    <dgm:cxn modelId="{637EE073-A29E-4BD5-92DF-9364BDD716DD}" srcId="{1524BB4A-6092-4E3E-B9AA-D869D63A4398}" destId="{7CDCD145-EE0C-464E-BA3A-F0BF43CA579C}" srcOrd="0" destOrd="0" parTransId="{8C9005F9-C6D8-4791-B217-548CE847CDCF}" sibTransId="{A49B73DC-DC2E-4639-9985-A8EA2D21CD1D}"/>
    <dgm:cxn modelId="{7A317C33-D337-4273-A80C-DA63FE799C24}" type="presOf" srcId="{8C9005F9-C6D8-4791-B217-548CE847CDCF}" destId="{199A7E78-8DA9-4260-86FA-6E5BFB49F784}" srcOrd="0" destOrd="0" presId="urn:microsoft.com/office/officeart/2005/8/layout/hierarchy1"/>
    <dgm:cxn modelId="{D45950BC-D58F-42A9-9336-3423A13A5964}" type="presOf" srcId="{A75EF7AE-E4B4-496B-A577-E35D1693CFDF}" destId="{4043344B-E6C1-43D2-A894-7F35B7329055}" srcOrd="0" destOrd="0" presId="urn:microsoft.com/office/officeart/2005/8/layout/hierarchy1"/>
    <dgm:cxn modelId="{D8A006BD-D632-419E-B1F6-7916D1D626A8}" type="presOf" srcId="{2D831551-857C-4527-9058-529B66B01CD8}" destId="{ECDC7332-4B91-4598-A136-A955F7127A84}" srcOrd="0" destOrd="0" presId="urn:microsoft.com/office/officeart/2005/8/layout/hierarchy1"/>
    <dgm:cxn modelId="{9F06F668-5410-47A3-9E72-6A9AFDFB7E7F}" type="presOf" srcId="{70FA2A40-9681-44D0-BE45-5DD35F192528}" destId="{7175EAB8-3775-4D0C-A140-CE0C1299F391}" srcOrd="0" destOrd="0" presId="urn:microsoft.com/office/officeart/2005/8/layout/hierarchy1"/>
    <dgm:cxn modelId="{773E4BD3-E4F9-4D75-9EFE-E630D09E6881}" type="presParOf" srcId="{7E861335-0303-460F-B1FD-47F051510242}" destId="{4FBF2DC1-9D09-4DAE-A131-45E8B11E6CC0}" srcOrd="0" destOrd="0" presId="urn:microsoft.com/office/officeart/2005/8/layout/hierarchy1"/>
    <dgm:cxn modelId="{15D9B665-554F-49D1-9EEE-32F21D6923D5}" type="presParOf" srcId="{4FBF2DC1-9D09-4DAE-A131-45E8B11E6CC0}" destId="{7AD010A8-B6E3-4117-9005-D8D9EEBDDE3B}" srcOrd="0" destOrd="0" presId="urn:microsoft.com/office/officeart/2005/8/layout/hierarchy1"/>
    <dgm:cxn modelId="{6D668ADE-EFF9-4AF0-8D91-3CEB20576AF2}" type="presParOf" srcId="{7AD010A8-B6E3-4117-9005-D8D9EEBDDE3B}" destId="{BADCD834-1C65-4157-A306-755E73315E45}" srcOrd="0" destOrd="0" presId="urn:microsoft.com/office/officeart/2005/8/layout/hierarchy1"/>
    <dgm:cxn modelId="{1E5CF162-40A5-45E1-B555-97D8BDD061E5}" type="presParOf" srcId="{7AD010A8-B6E3-4117-9005-D8D9EEBDDE3B}" destId="{7ED24130-A336-43F1-9309-03014B147825}" srcOrd="1" destOrd="0" presId="urn:microsoft.com/office/officeart/2005/8/layout/hierarchy1"/>
    <dgm:cxn modelId="{0B52B615-0FCA-475E-BBF6-468D63369FB6}" type="presParOf" srcId="{4FBF2DC1-9D09-4DAE-A131-45E8B11E6CC0}" destId="{01F345EF-D1A3-40DB-BD20-E433ACC0D0B7}" srcOrd="1" destOrd="0" presId="urn:microsoft.com/office/officeart/2005/8/layout/hierarchy1"/>
    <dgm:cxn modelId="{1495DECF-A1D2-4045-8694-1BD208480A41}" type="presParOf" srcId="{01F345EF-D1A3-40DB-BD20-E433ACC0D0B7}" destId="{1E99C768-6301-4D83-A01C-4F35772DDB4E}" srcOrd="0" destOrd="0" presId="urn:microsoft.com/office/officeart/2005/8/layout/hierarchy1"/>
    <dgm:cxn modelId="{C662DA4D-40A9-4CEE-82AB-26A7E2009493}" type="presParOf" srcId="{01F345EF-D1A3-40DB-BD20-E433ACC0D0B7}" destId="{7FF3FC80-67A2-4C63-A4F8-ACC55F873010}" srcOrd="1" destOrd="0" presId="urn:microsoft.com/office/officeart/2005/8/layout/hierarchy1"/>
    <dgm:cxn modelId="{62B60BD1-39D1-47DE-AA5E-BA15971AD39E}" type="presParOf" srcId="{7FF3FC80-67A2-4C63-A4F8-ACC55F873010}" destId="{EBB1B9D0-CDA7-4C52-B3AF-57C0048C2831}" srcOrd="0" destOrd="0" presId="urn:microsoft.com/office/officeart/2005/8/layout/hierarchy1"/>
    <dgm:cxn modelId="{67B76CBD-577B-4187-B40E-985DF5364235}" type="presParOf" srcId="{EBB1B9D0-CDA7-4C52-B3AF-57C0048C2831}" destId="{4A437618-176F-42C7-B427-E3E5C9AEC9B0}" srcOrd="0" destOrd="0" presId="urn:microsoft.com/office/officeart/2005/8/layout/hierarchy1"/>
    <dgm:cxn modelId="{8BDB420D-B012-4A56-8A20-DE6EB27EC22A}" type="presParOf" srcId="{EBB1B9D0-CDA7-4C52-B3AF-57C0048C2831}" destId="{787F2893-222F-4B82-9793-AAE58C8F84EA}" srcOrd="1" destOrd="0" presId="urn:microsoft.com/office/officeart/2005/8/layout/hierarchy1"/>
    <dgm:cxn modelId="{54282C98-A45C-4104-B015-EEAFBBAC166E}" type="presParOf" srcId="{7FF3FC80-67A2-4C63-A4F8-ACC55F873010}" destId="{50AE2192-2827-44A6-926A-1E0333943062}" srcOrd="1" destOrd="0" presId="urn:microsoft.com/office/officeart/2005/8/layout/hierarchy1"/>
    <dgm:cxn modelId="{5921E310-0F67-4991-BC62-9F79724B1475}" type="presParOf" srcId="{50AE2192-2827-44A6-926A-1E0333943062}" destId="{7175EAB8-3775-4D0C-A140-CE0C1299F391}" srcOrd="0" destOrd="0" presId="urn:microsoft.com/office/officeart/2005/8/layout/hierarchy1"/>
    <dgm:cxn modelId="{F59CE999-2354-40E9-A868-03221681A900}" type="presParOf" srcId="{50AE2192-2827-44A6-926A-1E0333943062}" destId="{96B865AB-3BD1-4F29-829F-D9370575595B}" srcOrd="1" destOrd="0" presId="urn:microsoft.com/office/officeart/2005/8/layout/hierarchy1"/>
    <dgm:cxn modelId="{D0220D92-98A6-4A86-ADE6-213F530CA1A4}" type="presParOf" srcId="{96B865AB-3BD1-4F29-829F-D9370575595B}" destId="{3AD633F3-F333-4713-A58B-3ABAECF9C32C}" srcOrd="0" destOrd="0" presId="urn:microsoft.com/office/officeart/2005/8/layout/hierarchy1"/>
    <dgm:cxn modelId="{318E4F02-E5D1-42F6-BB0D-8F4CE71063FD}" type="presParOf" srcId="{3AD633F3-F333-4713-A58B-3ABAECF9C32C}" destId="{8C8C5BAA-2B29-4E81-87D0-CC4A0E4ECD72}" srcOrd="0" destOrd="0" presId="urn:microsoft.com/office/officeart/2005/8/layout/hierarchy1"/>
    <dgm:cxn modelId="{2C62E9BF-6F1B-4B1D-B68C-7E0A04D54114}" type="presParOf" srcId="{3AD633F3-F333-4713-A58B-3ABAECF9C32C}" destId="{4043344B-E6C1-43D2-A894-7F35B7329055}" srcOrd="1" destOrd="0" presId="urn:microsoft.com/office/officeart/2005/8/layout/hierarchy1"/>
    <dgm:cxn modelId="{FCE3FF29-8347-4577-953E-8A0E3C1224BF}" type="presParOf" srcId="{96B865AB-3BD1-4F29-829F-D9370575595B}" destId="{0F2FBB5A-2C66-423A-AEFB-76E94FD63338}" srcOrd="1" destOrd="0" presId="urn:microsoft.com/office/officeart/2005/8/layout/hierarchy1"/>
    <dgm:cxn modelId="{6E324599-88DD-4A05-B647-F6DC8BAFD4B5}" type="presParOf" srcId="{0F2FBB5A-2C66-423A-AEFB-76E94FD63338}" destId="{ECDC7332-4B91-4598-A136-A955F7127A84}" srcOrd="0" destOrd="0" presId="urn:microsoft.com/office/officeart/2005/8/layout/hierarchy1"/>
    <dgm:cxn modelId="{04B1205A-74C6-4EB8-A744-044E934EA525}" type="presParOf" srcId="{0F2FBB5A-2C66-423A-AEFB-76E94FD63338}" destId="{52695267-3ED5-4D7E-85A3-DDCB58D1068D}" srcOrd="1" destOrd="0" presId="urn:microsoft.com/office/officeart/2005/8/layout/hierarchy1"/>
    <dgm:cxn modelId="{8FCAF25F-B179-41EA-908C-0CC96641493C}" type="presParOf" srcId="{52695267-3ED5-4D7E-85A3-DDCB58D1068D}" destId="{9C174125-5D55-4EF4-86C4-15E551DFF3EF}" srcOrd="0" destOrd="0" presId="urn:microsoft.com/office/officeart/2005/8/layout/hierarchy1"/>
    <dgm:cxn modelId="{5022667C-7AAB-447C-A17D-847E1C0DEAE2}" type="presParOf" srcId="{9C174125-5D55-4EF4-86C4-15E551DFF3EF}" destId="{BD3985AA-87C8-4A78-9127-4B88F2E189C9}" srcOrd="0" destOrd="0" presId="urn:microsoft.com/office/officeart/2005/8/layout/hierarchy1"/>
    <dgm:cxn modelId="{0B278A97-20D4-4F98-A061-1A42785A4B0D}" type="presParOf" srcId="{9C174125-5D55-4EF4-86C4-15E551DFF3EF}" destId="{7FF65F1A-9B50-47BF-8C97-8B8A7831F895}" srcOrd="1" destOrd="0" presId="urn:microsoft.com/office/officeart/2005/8/layout/hierarchy1"/>
    <dgm:cxn modelId="{C706CC3B-B256-4864-96AB-DFE5EB882562}" type="presParOf" srcId="{52695267-3ED5-4D7E-85A3-DDCB58D1068D}" destId="{F3BEFDD3-8237-4AEB-8CCB-81A214F1A30D}" srcOrd="1" destOrd="0" presId="urn:microsoft.com/office/officeart/2005/8/layout/hierarchy1"/>
    <dgm:cxn modelId="{FD9B5C3F-DCD9-41AF-8C00-5228D62C2437}" type="presParOf" srcId="{50AE2192-2827-44A6-926A-1E0333943062}" destId="{F6C52409-ED2B-4742-AA5B-52AD2090D286}" srcOrd="2" destOrd="0" presId="urn:microsoft.com/office/officeart/2005/8/layout/hierarchy1"/>
    <dgm:cxn modelId="{59FFE567-31F9-45CB-AD92-70426308CE21}" type="presParOf" srcId="{50AE2192-2827-44A6-926A-1E0333943062}" destId="{8D9FA492-59C4-4699-A0D8-6658C04E5417}" srcOrd="3" destOrd="0" presId="urn:microsoft.com/office/officeart/2005/8/layout/hierarchy1"/>
    <dgm:cxn modelId="{0FC0325F-59BD-481F-ABD3-534EFBF00499}" type="presParOf" srcId="{8D9FA492-59C4-4699-A0D8-6658C04E5417}" destId="{B07E5D4F-3A7A-4442-9471-DB88C7A12624}" srcOrd="0" destOrd="0" presId="urn:microsoft.com/office/officeart/2005/8/layout/hierarchy1"/>
    <dgm:cxn modelId="{7DBFDF70-6853-4704-9BDD-8EF43EDE75D3}" type="presParOf" srcId="{B07E5D4F-3A7A-4442-9471-DB88C7A12624}" destId="{628A055C-BDA5-4551-B56F-391619722AFC}" srcOrd="0" destOrd="0" presId="urn:microsoft.com/office/officeart/2005/8/layout/hierarchy1"/>
    <dgm:cxn modelId="{D172387E-D07E-4001-956D-ADC5107F69FC}" type="presParOf" srcId="{B07E5D4F-3A7A-4442-9471-DB88C7A12624}" destId="{B00CA57C-C047-47AB-8301-6A3AA259ED90}" srcOrd="1" destOrd="0" presId="urn:microsoft.com/office/officeart/2005/8/layout/hierarchy1"/>
    <dgm:cxn modelId="{A9910DC7-1094-42E5-BA20-E9393A991A39}" type="presParOf" srcId="{8D9FA492-59C4-4699-A0D8-6658C04E5417}" destId="{2F640EC8-E202-42C0-8364-22F522B75ED1}" srcOrd="1" destOrd="0" presId="urn:microsoft.com/office/officeart/2005/8/layout/hierarchy1"/>
    <dgm:cxn modelId="{019B99E4-5F0E-4DFC-BF0D-E0300E8B84B2}" type="presParOf" srcId="{2F640EC8-E202-42C0-8364-22F522B75ED1}" destId="{2BA9FD74-7D07-4C7C-AF23-ECFD97D9B701}" srcOrd="0" destOrd="0" presId="urn:microsoft.com/office/officeart/2005/8/layout/hierarchy1"/>
    <dgm:cxn modelId="{AB559FAF-5C11-4E1C-B336-C8C4475B93C1}" type="presParOf" srcId="{2F640EC8-E202-42C0-8364-22F522B75ED1}" destId="{6139E5E7-91D1-4DCA-8746-973BBC96A9B0}" srcOrd="1" destOrd="0" presId="urn:microsoft.com/office/officeart/2005/8/layout/hierarchy1"/>
    <dgm:cxn modelId="{FC22BDD3-98E5-4D94-AA93-C349569EE287}" type="presParOf" srcId="{6139E5E7-91D1-4DCA-8746-973BBC96A9B0}" destId="{12E7D2EF-56BC-440E-A283-D19C409941C0}" srcOrd="0" destOrd="0" presId="urn:microsoft.com/office/officeart/2005/8/layout/hierarchy1"/>
    <dgm:cxn modelId="{0A0FB1BF-8B6B-415D-901B-D24C4F82EB65}" type="presParOf" srcId="{12E7D2EF-56BC-440E-A283-D19C409941C0}" destId="{0DE2CD64-427F-469B-A14C-1A291C8399F9}" srcOrd="0" destOrd="0" presId="urn:microsoft.com/office/officeart/2005/8/layout/hierarchy1"/>
    <dgm:cxn modelId="{FD49E37F-8597-4BF2-9E9D-9D78EB5FF6C7}" type="presParOf" srcId="{12E7D2EF-56BC-440E-A283-D19C409941C0}" destId="{180A4546-E00F-4049-A075-8E772012A65B}" srcOrd="1" destOrd="0" presId="urn:microsoft.com/office/officeart/2005/8/layout/hierarchy1"/>
    <dgm:cxn modelId="{BE8A8DC8-790F-4CAD-969E-494E45CBD051}" type="presParOf" srcId="{6139E5E7-91D1-4DCA-8746-973BBC96A9B0}" destId="{35519931-431E-4AE0-8D92-675209A2694E}" srcOrd="1" destOrd="0" presId="urn:microsoft.com/office/officeart/2005/8/layout/hierarchy1"/>
    <dgm:cxn modelId="{D2DD3791-DBC7-4215-B033-3196B7CA14DC}" type="presParOf" srcId="{01F345EF-D1A3-40DB-BD20-E433ACC0D0B7}" destId="{3B3D9F7B-95A2-400C-AF34-B554F2EB596F}" srcOrd="2" destOrd="0" presId="urn:microsoft.com/office/officeart/2005/8/layout/hierarchy1"/>
    <dgm:cxn modelId="{AB163C44-85F3-445B-AC67-1A2329217DC7}" type="presParOf" srcId="{01F345EF-D1A3-40DB-BD20-E433ACC0D0B7}" destId="{2FAEC9B8-B6B6-43D6-AFC5-C9A0C64BF765}" srcOrd="3" destOrd="0" presId="urn:microsoft.com/office/officeart/2005/8/layout/hierarchy1"/>
    <dgm:cxn modelId="{04A53B6C-7801-4CB2-8E88-54C86D60945B}" type="presParOf" srcId="{2FAEC9B8-B6B6-43D6-AFC5-C9A0C64BF765}" destId="{271DD3C7-BDF6-4168-82C5-24A74EC13F8E}" srcOrd="0" destOrd="0" presId="urn:microsoft.com/office/officeart/2005/8/layout/hierarchy1"/>
    <dgm:cxn modelId="{420FC504-241F-4136-BE6B-D3B76A787BB2}" type="presParOf" srcId="{271DD3C7-BDF6-4168-82C5-24A74EC13F8E}" destId="{5EFF0F14-5579-4F74-911E-5673E35E0DA5}" srcOrd="0" destOrd="0" presId="urn:microsoft.com/office/officeart/2005/8/layout/hierarchy1"/>
    <dgm:cxn modelId="{EA11EED0-C461-486A-998E-46838BD4CE2B}" type="presParOf" srcId="{271DD3C7-BDF6-4168-82C5-24A74EC13F8E}" destId="{42600F2F-08A8-4623-AAED-143D05D06F3B}" srcOrd="1" destOrd="0" presId="urn:microsoft.com/office/officeart/2005/8/layout/hierarchy1"/>
    <dgm:cxn modelId="{B6D7C5F9-AF53-487F-AB59-AD5CD9AF5A27}" type="presParOf" srcId="{2FAEC9B8-B6B6-43D6-AFC5-C9A0C64BF765}" destId="{A51A610B-EAA5-4DBA-AFA1-84C0902623F9}" srcOrd="1" destOrd="0" presId="urn:microsoft.com/office/officeart/2005/8/layout/hierarchy1"/>
    <dgm:cxn modelId="{87A04130-8CB5-419E-A6B8-BBF672DD9469}" type="presParOf" srcId="{A51A610B-EAA5-4DBA-AFA1-84C0902623F9}" destId="{CFB81A36-0844-4DBF-A02F-87E740994A7D}" srcOrd="0" destOrd="0" presId="urn:microsoft.com/office/officeart/2005/8/layout/hierarchy1"/>
    <dgm:cxn modelId="{67A29AF1-179C-4E83-8DA4-3261F8A51596}" type="presParOf" srcId="{A51A610B-EAA5-4DBA-AFA1-84C0902623F9}" destId="{4608F395-9CE8-4CC8-8CB5-212687C5BFD3}" srcOrd="1" destOrd="0" presId="urn:microsoft.com/office/officeart/2005/8/layout/hierarchy1"/>
    <dgm:cxn modelId="{E404ADD7-CB58-45BA-9AB9-17506C37CC0A}" type="presParOf" srcId="{4608F395-9CE8-4CC8-8CB5-212687C5BFD3}" destId="{E113CEE2-FAB8-491B-BFAE-8E04E3ED3E96}" srcOrd="0" destOrd="0" presId="urn:microsoft.com/office/officeart/2005/8/layout/hierarchy1"/>
    <dgm:cxn modelId="{83C53478-BA71-45CA-84BF-CFD9A299774E}" type="presParOf" srcId="{E113CEE2-FAB8-491B-BFAE-8E04E3ED3E96}" destId="{E484C5BF-8C78-47B8-8A8B-523D2F57A7A3}" srcOrd="0" destOrd="0" presId="urn:microsoft.com/office/officeart/2005/8/layout/hierarchy1"/>
    <dgm:cxn modelId="{DBF65222-0CEC-4CA8-B370-27E159D863A4}" type="presParOf" srcId="{E113CEE2-FAB8-491B-BFAE-8E04E3ED3E96}" destId="{F3F8746A-578B-4ADD-93FB-AE0EE68F5225}" srcOrd="1" destOrd="0" presId="urn:microsoft.com/office/officeart/2005/8/layout/hierarchy1"/>
    <dgm:cxn modelId="{3200F64D-2B05-4E08-9644-158F0267D552}" type="presParOf" srcId="{4608F395-9CE8-4CC8-8CB5-212687C5BFD3}" destId="{584BE9F2-70FF-430A-9E1B-395A98742891}" srcOrd="1" destOrd="0" presId="urn:microsoft.com/office/officeart/2005/8/layout/hierarchy1"/>
    <dgm:cxn modelId="{493059C9-88C1-43EF-BE1C-AACE2FA8FB27}" type="presParOf" srcId="{584BE9F2-70FF-430A-9E1B-395A98742891}" destId="{199A7E78-8DA9-4260-86FA-6E5BFB49F784}" srcOrd="0" destOrd="0" presId="urn:microsoft.com/office/officeart/2005/8/layout/hierarchy1"/>
    <dgm:cxn modelId="{65CAB1BB-2815-4234-9865-675CB4E0E47D}" type="presParOf" srcId="{584BE9F2-70FF-430A-9E1B-395A98742891}" destId="{73D699BD-B240-488D-B1D9-44B3033AD41F}" srcOrd="1" destOrd="0" presId="urn:microsoft.com/office/officeart/2005/8/layout/hierarchy1"/>
    <dgm:cxn modelId="{D4A816B4-4F5D-44A8-8720-4C20541F7A83}" type="presParOf" srcId="{73D699BD-B240-488D-B1D9-44B3033AD41F}" destId="{6911CF42-C0BC-4616-A0E6-637EC720F3E7}" srcOrd="0" destOrd="0" presId="urn:microsoft.com/office/officeart/2005/8/layout/hierarchy1"/>
    <dgm:cxn modelId="{9C8B7744-7267-4C56-AA09-D593E5EF0F31}" type="presParOf" srcId="{6911CF42-C0BC-4616-A0E6-637EC720F3E7}" destId="{3923A250-24B6-46F7-93AD-299DD4B78085}" srcOrd="0" destOrd="0" presId="urn:microsoft.com/office/officeart/2005/8/layout/hierarchy1"/>
    <dgm:cxn modelId="{B76F41D1-AE8E-41CE-A2FA-9F73B4D99568}" type="presParOf" srcId="{6911CF42-C0BC-4616-A0E6-637EC720F3E7}" destId="{392AD667-5788-4F91-90AB-FF4929E824FD}" srcOrd="1" destOrd="0" presId="urn:microsoft.com/office/officeart/2005/8/layout/hierarchy1"/>
    <dgm:cxn modelId="{B5532057-1C97-450F-907C-89DABEEC67FA}" type="presParOf" srcId="{73D699BD-B240-488D-B1D9-44B3033AD41F}" destId="{E8622FBC-739E-41F0-BE05-9F60E2E001AB}" srcOrd="1" destOrd="0" presId="urn:microsoft.com/office/officeart/2005/8/layout/hierarchy1"/>
    <dgm:cxn modelId="{3D0668D3-939F-4FD8-9EDC-A2EC1FFD2AC3}" type="presParOf" srcId="{A51A610B-EAA5-4DBA-AFA1-84C0902623F9}" destId="{C2016731-1D2A-4C30-94D1-5D6D66BCEEE5}" srcOrd="2" destOrd="0" presId="urn:microsoft.com/office/officeart/2005/8/layout/hierarchy1"/>
    <dgm:cxn modelId="{FE3D3209-57CB-4DD1-BCDA-D6348D6BFAE7}" type="presParOf" srcId="{A51A610B-EAA5-4DBA-AFA1-84C0902623F9}" destId="{90BDF681-0570-4D41-A236-46CB26C8CC80}" srcOrd="3" destOrd="0" presId="urn:microsoft.com/office/officeart/2005/8/layout/hierarchy1"/>
    <dgm:cxn modelId="{8BA81950-1D9F-4AE4-AFE4-E2A3C026EF23}" type="presParOf" srcId="{90BDF681-0570-4D41-A236-46CB26C8CC80}" destId="{FE77451B-CA64-46DF-A691-160ECFAB1CE9}" srcOrd="0" destOrd="0" presId="urn:microsoft.com/office/officeart/2005/8/layout/hierarchy1"/>
    <dgm:cxn modelId="{540E742B-16E5-410B-B7D6-A90B22111420}" type="presParOf" srcId="{FE77451B-CA64-46DF-A691-160ECFAB1CE9}" destId="{6E428FA2-1A57-48B3-A7F7-C4A38A054CEE}" srcOrd="0" destOrd="0" presId="urn:microsoft.com/office/officeart/2005/8/layout/hierarchy1"/>
    <dgm:cxn modelId="{4EF81E99-FF43-4311-B72C-C593C9044BC4}" type="presParOf" srcId="{FE77451B-CA64-46DF-A691-160ECFAB1CE9}" destId="{3FB9230E-2171-471E-8C1A-5925D2BB21B2}" srcOrd="1" destOrd="0" presId="urn:microsoft.com/office/officeart/2005/8/layout/hierarchy1"/>
    <dgm:cxn modelId="{7F0A3CFA-99C2-46FC-A82D-264D7CEA83AA}" type="presParOf" srcId="{90BDF681-0570-4D41-A236-46CB26C8CC80}" destId="{477012DB-E1E1-4873-A026-3A219C26773A}" srcOrd="1" destOrd="0" presId="urn:microsoft.com/office/officeart/2005/8/layout/hierarchy1"/>
    <dgm:cxn modelId="{51A6633F-D8E8-4FDA-8DEA-3A45901788B7}" type="presParOf" srcId="{477012DB-E1E1-4873-A026-3A219C26773A}" destId="{7BD6F75C-3021-40BB-92EA-69869E71F5C2}" srcOrd="0" destOrd="0" presId="urn:microsoft.com/office/officeart/2005/8/layout/hierarchy1"/>
    <dgm:cxn modelId="{8D314103-773D-4883-B150-E6CD03F8A520}" type="presParOf" srcId="{477012DB-E1E1-4873-A026-3A219C26773A}" destId="{D734A212-1286-453F-BBAD-B350EE5091DE}" srcOrd="1" destOrd="0" presId="urn:microsoft.com/office/officeart/2005/8/layout/hierarchy1"/>
    <dgm:cxn modelId="{09FA86FC-30AE-4ABE-8B23-F803572E070E}" type="presParOf" srcId="{D734A212-1286-453F-BBAD-B350EE5091DE}" destId="{A0F4AB21-B350-4589-B165-6B703AF5CB7E}" srcOrd="0" destOrd="0" presId="urn:microsoft.com/office/officeart/2005/8/layout/hierarchy1"/>
    <dgm:cxn modelId="{E414C6D7-629F-4620-B996-9DC3E3DF4C98}" type="presParOf" srcId="{A0F4AB21-B350-4589-B165-6B703AF5CB7E}" destId="{AE32967F-D0EA-44DC-A1B6-79744723E722}" srcOrd="0" destOrd="0" presId="urn:microsoft.com/office/officeart/2005/8/layout/hierarchy1"/>
    <dgm:cxn modelId="{B97355D8-6C25-494E-BA76-B3D2C07B2E52}" type="presParOf" srcId="{A0F4AB21-B350-4589-B165-6B703AF5CB7E}" destId="{C86472A1-4136-457C-8477-1335BAA3811F}" srcOrd="1" destOrd="0" presId="urn:microsoft.com/office/officeart/2005/8/layout/hierarchy1"/>
    <dgm:cxn modelId="{B7D8DFCB-BF3C-45F1-92B9-8683C3543999}" type="presParOf" srcId="{D734A212-1286-453F-BBAD-B350EE5091DE}" destId="{536893BC-E865-4415-80C4-7EBCDDBB0B6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3C056D6-11BD-4FDF-8F0D-47F1CA48CA0D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EA301BA-5584-444B-9FDD-E1DA17302829}">
      <dgm:prSet phldrT="[Text]" custT="1"/>
      <dgm:spPr/>
      <dgm:t>
        <a:bodyPr/>
        <a:lstStyle/>
        <a:p>
          <a:r>
            <a:rPr lang="bn-IN" sz="2400" b="1" dirty="0">
              <a:latin typeface="NikoshBAN" panose="02000000000000000000" pitchFamily="2" charset="0"/>
              <a:cs typeface="NikoshBAN" panose="02000000000000000000" pitchFamily="2" charset="0"/>
            </a:rPr>
            <a:t>অগ্রাধিকার শেয়ারের ব্যয়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6EF84445-535E-4678-9C73-51F14A4D47A9}" type="parTrans" cxnId="{4AACC1BB-5755-4A84-B506-DCBD67AFE615}">
      <dgm:prSet/>
      <dgm:spPr/>
      <dgm:t>
        <a:bodyPr/>
        <a:lstStyle/>
        <a:p>
          <a:endParaRPr lang="en-US"/>
        </a:p>
      </dgm:t>
    </dgm:pt>
    <dgm:pt modelId="{9ED3B777-2BC8-463C-90F9-A8725D89F10E}" type="sibTrans" cxnId="{4AACC1BB-5755-4A84-B506-DCBD67AFE615}">
      <dgm:prSet/>
      <dgm:spPr/>
      <dgm:t>
        <a:bodyPr/>
        <a:lstStyle/>
        <a:p>
          <a:endParaRPr lang="en-US"/>
        </a:p>
      </dgm:t>
    </dgm:pt>
    <dgm:pt modelId="{70DD518A-7E50-4489-84B1-A1A19867E72D}">
      <dgm:prSet phldrT="[Text]" custT="1"/>
      <dgm:spPr/>
      <dgm:t>
        <a:bodyPr/>
        <a:lstStyle/>
        <a:p>
          <a:r>
            <a:rPr lang="bn-IN" sz="2400" b="1" dirty="0">
              <a:latin typeface="NikoshBAN" panose="02000000000000000000" pitchFamily="2" charset="0"/>
              <a:cs typeface="NikoshBAN" panose="02000000000000000000" pitchFamily="2" charset="0"/>
            </a:rPr>
            <a:t>অপরিশোধ্য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4B569C61-1965-42B5-A6F6-0126D21DC1E5}" type="parTrans" cxnId="{A94B6C1A-C4C1-439D-9528-1DB810FA97ED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D578E648-F1BC-4142-8829-C39E8AD4159A}" type="sibTrans" cxnId="{A94B6C1A-C4C1-439D-9528-1DB810FA97ED}">
      <dgm:prSet/>
      <dgm:spPr/>
      <dgm:t>
        <a:bodyPr/>
        <a:lstStyle/>
        <a:p>
          <a:endParaRPr lang="en-US"/>
        </a:p>
      </dgm:t>
    </dgm:pt>
    <dgm:pt modelId="{FEE75BBA-849C-41FC-8929-67ED866D6939}">
      <dgm:prSet phldrT="[Text]" custT="1"/>
      <dgm:spPr/>
      <dgm:t>
        <a:bodyPr/>
        <a:lstStyle/>
        <a:p>
          <a:r>
            <a:rPr lang="bn-IN" sz="2400" b="1" dirty="0">
              <a:latin typeface="NikoshBAN" panose="02000000000000000000" pitchFamily="2" charset="0"/>
              <a:cs typeface="NikoshBAN" panose="02000000000000000000" pitchFamily="2" charset="0"/>
            </a:rPr>
            <a:t>পরিশোধ্য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5A857C69-4675-441E-82FA-3B87F75041F7}" type="parTrans" cxnId="{839992FB-3F3B-4D83-91BA-F5498D45E997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DECEAED9-FEE6-4D50-A26E-D94D842AAB17}" type="sibTrans" cxnId="{839992FB-3F3B-4D83-91BA-F5498D45E997}">
      <dgm:prSet/>
      <dgm:spPr/>
      <dgm:t>
        <a:bodyPr/>
        <a:lstStyle/>
        <a:p>
          <a:endParaRPr lang="en-US"/>
        </a:p>
      </dgm:t>
    </dgm:pt>
    <dgm:pt modelId="{A75EF7AE-E4B4-496B-A577-E35D1693CFDF}">
      <dgm:prSet custT="1"/>
      <dgm:spPr/>
      <dgm:t>
        <a:bodyPr/>
        <a:lstStyle/>
        <a:p>
          <a:r>
            <a:rPr lang="bn-IN" sz="2400" b="1" dirty="0">
              <a:latin typeface="NikoshBAN" panose="02000000000000000000" pitchFamily="2" charset="0"/>
              <a:cs typeface="NikoshBAN" panose="02000000000000000000" pitchFamily="2" charset="0"/>
            </a:rPr>
            <a:t>আয়কর ও উত্তরন খরচবাদে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70FA2A40-9681-44D0-BE45-5DD35F192528}" type="parTrans" cxnId="{3701E87E-A09B-4649-AC81-045FDE2FF442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3658C8D3-3CF3-47CF-9005-72AA7547C152}" type="sibTrans" cxnId="{3701E87E-A09B-4649-AC81-045FDE2FF442}">
      <dgm:prSet/>
      <dgm:spPr/>
      <dgm:t>
        <a:bodyPr/>
        <a:lstStyle/>
        <a:p>
          <a:endParaRPr lang="en-US"/>
        </a:p>
      </dgm:t>
    </dgm:pt>
    <dgm:pt modelId="{1524BB4A-6092-4E3E-B9AA-D869D63A4398}">
      <dgm:prSet custT="1"/>
      <dgm:spPr/>
      <dgm:t>
        <a:bodyPr/>
        <a:lstStyle/>
        <a:p>
          <a:r>
            <a:rPr lang="bn-IN" sz="2400" b="1" dirty="0">
              <a:latin typeface="NikoshBAN" panose="02000000000000000000" pitchFamily="2" charset="0"/>
              <a:cs typeface="NikoshBAN" panose="02000000000000000000" pitchFamily="2" charset="0"/>
            </a:rPr>
            <a:t>আয়কর বাদে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383D9A10-86E6-4783-A9CF-9A3466E336CD}" type="parTrans" cxnId="{F456DED8-ADD7-44D2-A09F-6886698F9D27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6F7FD5E-43BC-4669-BF22-2598DF455FFC}" type="sibTrans" cxnId="{F456DED8-ADD7-44D2-A09F-6886698F9D27}">
      <dgm:prSet/>
      <dgm:spPr/>
      <dgm:t>
        <a:bodyPr/>
        <a:lstStyle/>
        <a:p>
          <a:endParaRPr lang="en-US"/>
        </a:p>
      </dgm:t>
    </dgm:pt>
    <dgm:pt modelId="{843E6315-5AE6-46CF-A8C1-B64AEC788633}">
      <dgm:prSet custT="1"/>
      <dgm:spPr/>
      <dgm:t>
        <a:bodyPr/>
        <a:lstStyle/>
        <a:p>
          <a:r>
            <a:rPr lang="bn-IN" sz="2400" b="1" dirty="0">
              <a:latin typeface="NikoshBAN" panose="02000000000000000000" pitchFamily="2" charset="0"/>
              <a:cs typeface="NikoshBAN" panose="02000000000000000000" pitchFamily="2" charset="0"/>
            </a:rPr>
            <a:t>আয়কর সহ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92EDFAA-FA27-451E-9D0C-30B5B706C729}" type="parTrans" cxnId="{2EC5DB60-A66C-4822-AD87-5A0C15453A79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89697A6-B569-4C56-87BE-0756DD15098A}" type="sibTrans" cxnId="{2EC5DB60-A66C-4822-AD87-5A0C15453A79}">
      <dgm:prSet/>
      <dgm:spPr/>
      <dgm:t>
        <a:bodyPr/>
        <a:lstStyle/>
        <a:p>
          <a:endParaRPr lang="en-US"/>
        </a:p>
      </dgm:t>
    </dgm:pt>
    <dgm:pt modelId="{3FB5DD39-992B-4AAA-85D6-73DD1D658266}">
      <dgm:prSet custT="1"/>
      <dgm:spPr/>
      <dgm:t>
        <a:bodyPr/>
        <a:lstStyle/>
        <a:p>
          <a:r>
            <a:rPr lang="bn-IN" sz="2400" b="1" dirty="0">
              <a:latin typeface="NikoshBAN" panose="02000000000000000000" pitchFamily="2" charset="0"/>
              <a:cs typeface="NikoshBAN" panose="02000000000000000000" pitchFamily="2" charset="0"/>
            </a:rPr>
            <a:t>আয়কর ও উত্তরন খরচসহ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5561AD0F-92A4-490F-80B5-1C01B2A129F7}" type="sibTrans" cxnId="{2848DAD1-4138-4835-B92B-FB8B328E2526}">
      <dgm:prSet/>
      <dgm:spPr/>
      <dgm:t>
        <a:bodyPr/>
        <a:lstStyle/>
        <a:p>
          <a:endParaRPr lang="en-US"/>
        </a:p>
      </dgm:t>
    </dgm:pt>
    <dgm:pt modelId="{C38DB6E2-DF83-462F-810A-E6881B4BFE4B}" type="parTrans" cxnId="{2848DAD1-4138-4835-B92B-FB8B328E2526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A1866EE-4AC4-4586-B190-2E4CF03C1FF4}">
      <dgm:prSet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2D831551-857C-4527-9058-529B66B01CD8}" type="parTrans" cxnId="{ED762147-E859-4C5E-A513-9AD6CD92D880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AD7CB9A-7168-4100-8D1A-E80FA7EBC0C4}" type="sibTrans" cxnId="{ED762147-E859-4C5E-A513-9AD6CD92D880}">
      <dgm:prSet/>
      <dgm:spPr/>
      <dgm:t>
        <a:bodyPr/>
        <a:lstStyle/>
        <a:p>
          <a:endParaRPr lang="en-US"/>
        </a:p>
      </dgm:t>
    </dgm:pt>
    <dgm:pt modelId="{130F83DD-424C-4024-8268-B7BFCFED6E10}">
      <dgm:prSet custT="1"/>
      <dgm:spPr>
        <a:blipFill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E5254281-EEC3-4153-B7C3-CBDE33FE4BB1}" type="parTrans" cxnId="{C488D94C-9C55-4F36-81BA-7336EB8431E4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35136A4-7727-4A54-9A3F-66A6D7E23429}" type="sibTrans" cxnId="{C488D94C-9C55-4F36-81BA-7336EB8431E4}">
      <dgm:prSet/>
      <dgm:spPr/>
      <dgm:t>
        <a:bodyPr/>
        <a:lstStyle/>
        <a:p>
          <a:endParaRPr lang="en-US"/>
        </a:p>
      </dgm:t>
    </dgm:pt>
    <dgm:pt modelId="{7CDCD145-EE0C-464E-BA3A-F0BF43CA579C}">
      <dgm:prSet custT="1"/>
      <dgm:spPr>
        <a:blipFill>
          <a:blip xmlns:r="http://schemas.openxmlformats.org/officeDocument/2006/relationships" r:embed="rId3"/>
          <a:stretch>
            <a:fillRect l="-670" r="-446"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8C9005F9-C6D8-4791-B217-548CE847CDCF}" type="parTrans" cxnId="{637EE073-A29E-4BD5-92DF-9364BDD716DD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A49B73DC-DC2E-4639-9985-A8EA2D21CD1D}" type="sibTrans" cxnId="{637EE073-A29E-4BD5-92DF-9364BDD716DD}">
      <dgm:prSet/>
      <dgm:spPr/>
      <dgm:t>
        <a:bodyPr/>
        <a:lstStyle/>
        <a:p>
          <a:endParaRPr lang="en-US"/>
        </a:p>
      </dgm:t>
    </dgm:pt>
    <dgm:pt modelId="{BCC11881-58D6-4054-BB26-A1388C2BEB2A}">
      <dgm:prSet custT="1"/>
      <dgm:spPr>
        <a:blipFill>
          <a:blip xmlns:r="http://schemas.openxmlformats.org/officeDocument/2006/relationships" r:embed="rId4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083D4111-E9C9-403E-B97A-465598CAA855}" type="parTrans" cxnId="{B97B4B20-A303-48BF-ACB4-B1DD46181FA8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EF3090B-9D8D-4AB8-83F6-14072ADA6FDA}" type="sibTrans" cxnId="{B97B4B20-A303-48BF-ACB4-B1DD46181FA8}">
      <dgm:prSet/>
      <dgm:spPr/>
      <dgm:t>
        <a:bodyPr/>
        <a:lstStyle/>
        <a:p>
          <a:endParaRPr lang="en-US"/>
        </a:p>
      </dgm:t>
    </dgm:pt>
    <dgm:pt modelId="{7E861335-0303-460F-B1FD-47F051510242}" type="pres">
      <dgm:prSet presAssocID="{73C056D6-11BD-4FDF-8F0D-47F1CA48CA0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FBF2DC1-9D09-4DAE-A131-45E8B11E6CC0}" type="pres">
      <dgm:prSet presAssocID="{9EA301BA-5584-444B-9FDD-E1DA17302829}" presName="hierRoot1" presStyleCnt="0"/>
      <dgm:spPr/>
    </dgm:pt>
    <dgm:pt modelId="{7AD010A8-B6E3-4117-9005-D8D9EEBDDE3B}" type="pres">
      <dgm:prSet presAssocID="{9EA301BA-5584-444B-9FDD-E1DA17302829}" presName="composite" presStyleCnt="0"/>
      <dgm:spPr/>
    </dgm:pt>
    <dgm:pt modelId="{BADCD834-1C65-4157-A306-755E73315E45}" type="pres">
      <dgm:prSet presAssocID="{9EA301BA-5584-444B-9FDD-E1DA17302829}" presName="background" presStyleLbl="node0" presStyleIdx="0" presStyleCnt="1"/>
      <dgm:spPr/>
    </dgm:pt>
    <dgm:pt modelId="{7ED24130-A336-43F1-9309-03014B147825}" type="pres">
      <dgm:prSet presAssocID="{9EA301BA-5584-444B-9FDD-E1DA17302829}" presName="text" presStyleLbl="fgAcc0" presStyleIdx="0" presStyleCnt="1" custScaleX="341254" custScaleY="58516">
        <dgm:presLayoutVars>
          <dgm:chPref val="3"/>
        </dgm:presLayoutVars>
      </dgm:prSet>
      <dgm:spPr/>
    </dgm:pt>
    <dgm:pt modelId="{01F345EF-D1A3-40DB-BD20-E433ACC0D0B7}" type="pres">
      <dgm:prSet presAssocID="{9EA301BA-5584-444B-9FDD-E1DA17302829}" presName="hierChild2" presStyleCnt="0"/>
      <dgm:spPr/>
    </dgm:pt>
    <dgm:pt modelId="{1E99C768-6301-4D83-A01C-4F35772DDB4E}" type="pres">
      <dgm:prSet presAssocID="{4B569C61-1965-42B5-A6F6-0126D21DC1E5}" presName="Name10" presStyleLbl="parChTrans1D2" presStyleIdx="0" presStyleCnt="2"/>
      <dgm:spPr/>
    </dgm:pt>
    <dgm:pt modelId="{7FF3FC80-67A2-4C63-A4F8-ACC55F873010}" type="pres">
      <dgm:prSet presAssocID="{70DD518A-7E50-4489-84B1-A1A19867E72D}" presName="hierRoot2" presStyleCnt="0"/>
      <dgm:spPr/>
    </dgm:pt>
    <dgm:pt modelId="{EBB1B9D0-CDA7-4C52-B3AF-57C0048C2831}" type="pres">
      <dgm:prSet presAssocID="{70DD518A-7E50-4489-84B1-A1A19867E72D}" presName="composite2" presStyleCnt="0"/>
      <dgm:spPr/>
    </dgm:pt>
    <dgm:pt modelId="{4A437618-176F-42C7-B427-E3E5C9AEC9B0}" type="pres">
      <dgm:prSet presAssocID="{70DD518A-7E50-4489-84B1-A1A19867E72D}" presName="background2" presStyleLbl="node2" presStyleIdx="0" presStyleCnt="2"/>
      <dgm:spPr/>
    </dgm:pt>
    <dgm:pt modelId="{787F2893-222F-4B82-9793-AAE58C8F84EA}" type="pres">
      <dgm:prSet presAssocID="{70DD518A-7E50-4489-84B1-A1A19867E72D}" presName="text2" presStyleLbl="fgAcc2" presStyleIdx="0" presStyleCnt="2" custScaleX="175611" custScaleY="47540">
        <dgm:presLayoutVars>
          <dgm:chPref val="3"/>
        </dgm:presLayoutVars>
      </dgm:prSet>
      <dgm:spPr/>
    </dgm:pt>
    <dgm:pt modelId="{50AE2192-2827-44A6-926A-1E0333943062}" type="pres">
      <dgm:prSet presAssocID="{70DD518A-7E50-4489-84B1-A1A19867E72D}" presName="hierChild3" presStyleCnt="0"/>
      <dgm:spPr/>
    </dgm:pt>
    <dgm:pt modelId="{7175EAB8-3775-4D0C-A140-CE0C1299F391}" type="pres">
      <dgm:prSet presAssocID="{70FA2A40-9681-44D0-BE45-5DD35F192528}" presName="Name17" presStyleLbl="parChTrans1D3" presStyleIdx="0" presStyleCnt="4"/>
      <dgm:spPr/>
    </dgm:pt>
    <dgm:pt modelId="{96B865AB-3BD1-4F29-829F-D9370575595B}" type="pres">
      <dgm:prSet presAssocID="{A75EF7AE-E4B4-496B-A577-E35D1693CFDF}" presName="hierRoot3" presStyleCnt="0"/>
      <dgm:spPr/>
    </dgm:pt>
    <dgm:pt modelId="{3AD633F3-F333-4713-A58B-3ABAECF9C32C}" type="pres">
      <dgm:prSet presAssocID="{A75EF7AE-E4B4-496B-A577-E35D1693CFDF}" presName="composite3" presStyleCnt="0"/>
      <dgm:spPr/>
    </dgm:pt>
    <dgm:pt modelId="{8C8C5BAA-2B29-4E81-87D0-CC4A0E4ECD72}" type="pres">
      <dgm:prSet presAssocID="{A75EF7AE-E4B4-496B-A577-E35D1693CFDF}" presName="background3" presStyleLbl="node3" presStyleIdx="0" presStyleCnt="4"/>
      <dgm:spPr/>
    </dgm:pt>
    <dgm:pt modelId="{4043344B-E6C1-43D2-A894-7F35B7329055}" type="pres">
      <dgm:prSet presAssocID="{A75EF7AE-E4B4-496B-A577-E35D1693CFDF}" presName="text3" presStyleLbl="fgAcc3" presStyleIdx="0" presStyleCnt="4" custScaleX="153807" custScaleY="87756">
        <dgm:presLayoutVars>
          <dgm:chPref val="3"/>
        </dgm:presLayoutVars>
      </dgm:prSet>
      <dgm:spPr/>
    </dgm:pt>
    <dgm:pt modelId="{0F2FBB5A-2C66-423A-AEFB-76E94FD63338}" type="pres">
      <dgm:prSet presAssocID="{A75EF7AE-E4B4-496B-A577-E35D1693CFDF}" presName="hierChild4" presStyleCnt="0"/>
      <dgm:spPr/>
    </dgm:pt>
    <dgm:pt modelId="{ECDC7332-4B91-4598-A136-A955F7127A84}" type="pres">
      <dgm:prSet presAssocID="{2D831551-857C-4527-9058-529B66B01CD8}" presName="Name23" presStyleLbl="parChTrans1D4" presStyleIdx="0" presStyleCnt="4"/>
      <dgm:spPr/>
    </dgm:pt>
    <dgm:pt modelId="{52695267-3ED5-4D7E-85A3-DDCB58D1068D}" type="pres">
      <dgm:prSet presAssocID="{1A1866EE-4AC4-4586-B190-2E4CF03C1FF4}" presName="hierRoot4" presStyleCnt="0"/>
      <dgm:spPr/>
    </dgm:pt>
    <dgm:pt modelId="{9C174125-5D55-4EF4-86C4-15E551DFF3EF}" type="pres">
      <dgm:prSet presAssocID="{1A1866EE-4AC4-4586-B190-2E4CF03C1FF4}" presName="composite4" presStyleCnt="0"/>
      <dgm:spPr/>
    </dgm:pt>
    <dgm:pt modelId="{BD3985AA-87C8-4A78-9127-4B88F2E189C9}" type="pres">
      <dgm:prSet presAssocID="{1A1866EE-4AC4-4586-B190-2E4CF03C1FF4}" presName="background4" presStyleLbl="node4" presStyleIdx="0" presStyleCnt="4"/>
      <dgm:spPr/>
    </dgm:pt>
    <dgm:pt modelId="{7FF65F1A-9B50-47BF-8C97-8B8A7831F895}" type="pres">
      <dgm:prSet presAssocID="{1A1866EE-4AC4-4586-B190-2E4CF03C1FF4}" presName="text4" presStyleLbl="fgAcc4" presStyleIdx="0" presStyleCnt="4" custScaleX="150191">
        <dgm:presLayoutVars>
          <dgm:chPref val="3"/>
        </dgm:presLayoutVars>
      </dgm:prSet>
      <dgm:spPr/>
    </dgm:pt>
    <dgm:pt modelId="{F3BEFDD3-8237-4AEB-8CCB-81A214F1A30D}" type="pres">
      <dgm:prSet presAssocID="{1A1866EE-4AC4-4586-B190-2E4CF03C1FF4}" presName="hierChild5" presStyleCnt="0"/>
      <dgm:spPr/>
    </dgm:pt>
    <dgm:pt modelId="{F6C52409-ED2B-4742-AA5B-52AD2090D286}" type="pres">
      <dgm:prSet presAssocID="{C38DB6E2-DF83-462F-810A-E6881B4BFE4B}" presName="Name17" presStyleLbl="parChTrans1D3" presStyleIdx="1" presStyleCnt="4"/>
      <dgm:spPr/>
    </dgm:pt>
    <dgm:pt modelId="{8D9FA492-59C4-4699-A0D8-6658C04E5417}" type="pres">
      <dgm:prSet presAssocID="{3FB5DD39-992B-4AAA-85D6-73DD1D658266}" presName="hierRoot3" presStyleCnt="0"/>
      <dgm:spPr/>
    </dgm:pt>
    <dgm:pt modelId="{B07E5D4F-3A7A-4442-9471-DB88C7A12624}" type="pres">
      <dgm:prSet presAssocID="{3FB5DD39-992B-4AAA-85D6-73DD1D658266}" presName="composite3" presStyleCnt="0"/>
      <dgm:spPr/>
    </dgm:pt>
    <dgm:pt modelId="{628A055C-BDA5-4551-B56F-391619722AFC}" type="pres">
      <dgm:prSet presAssocID="{3FB5DD39-992B-4AAA-85D6-73DD1D658266}" presName="background3" presStyleLbl="node3" presStyleIdx="1" presStyleCnt="4"/>
      <dgm:spPr/>
    </dgm:pt>
    <dgm:pt modelId="{B00CA57C-C047-47AB-8301-6A3AA259ED90}" type="pres">
      <dgm:prSet presAssocID="{3FB5DD39-992B-4AAA-85D6-73DD1D658266}" presName="text3" presStyleLbl="fgAcc3" presStyleIdx="1" presStyleCnt="4" custScaleX="147363" custScaleY="87756">
        <dgm:presLayoutVars>
          <dgm:chPref val="3"/>
        </dgm:presLayoutVars>
      </dgm:prSet>
      <dgm:spPr/>
    </dgm:pt>
    <dgm:pt modelId="{2F640EC8-E202-42C0-8364-22F522B75ED1}" type="pres">
      <dgm:prSet presAssocID="{3FB5DD39-992B-4AAA-85D6-73DD1D658266}" presName="hierChild4" presStyleCnt="0"/>
      <dgm:spPr/>
    </dgm:pt>
    <dgm:pt modelId="{2BA9FD74-7D07-4C7C-AF23-ECFD97D9B701}" type="pres">
      <dgm:prSet presAssocID="{E5254281-EEC3-4153-B7C3-CBDE33FE4BB1}" presName="Name23" presStyleLbl="parChTrans1D4" presStyleIdx="1" presStyleCnt="4"/>
      <dgm:spPr/>
    </dgm:pt>
    <dgm:pt modelId="{6139E5E7-91D1-4DCA-8746-973BBC96A9B0}" type="pres">
      <dgm:prSet presAssocID="{130F83DD-424C-4024-8268-B7BFCFED6E10}" presName="hierRoot4" presStyleCnt="0"/>
      <dgm:spPr/>
    </dgm:pt>
    <dgm:pt modelId="{12E7D2EF-56BC-440E-A283-D19C409941C0}" type="pres">
      <dgm:prSet presAssocID="{130F83DD-424C-4024-8268-B7BFCFED6E10}" presName="composite4" presStyleCnt="0"/>
      <dgm:spPr/>
    </dgm:pt>
    <dgm:pt modelId="{0DE2CD64-427F-469B-A14C-1A291C8399F9}" type="pres">
      <dgm:prSet presAssocID="{130F83DD-424C-4024-8268-B7BFCFED6E10}" presName="background4" presStyleLbl="node4" presStyleIdx="1" presStyleCnt="4"/>
      <dgm:spPr/>
    </dgm:pt>
    <dgm:pt modelId="{180A4546-E00F-4049-A075-8E772012A65B}" type="pres">
      <dgm:prSet presAssocID="{130F83DD-424C-4024-8268-B7BFCFED6E10}" presName="text4" presStyleLbl="fgAcc4" presStyleIdx="1" presStyleCnt="4" custScaleX="172732">
        <dgm:presLayoutVars>
          <dgm:chPref val="3"/>
        </dgm:presLayoutVars>
      </dgm:prSet>
      <dgm:spPr/>
    </dgm:pt>
    <dgm:pt modelId="{35519931-431E-4AE0-8D92-675209A2694E}" type="pres">
      <dgm:prSet presAssocID="{130F83DD-424C-4024-8268-B7BFCFED6E10}" presName="hierChild5" presStyleCnt="0"/>
      <dgm:spPr/>
    </dgm:pt>
    <dgm:pt modelId="{3B3D9F7B-95A2-400C-AF34-B554F2EB596F}" type="pres">
      <dgm:prSet presAssocID="{5A857C69-4675-441E-82FA-3B87F75041F7}" presName="Name10" presStyleLbl="parChTrans1D2" presStyleIdx="1" presStyleCnt="2"/>
      <dgm:spPr/>
    </dgm:pt>
    <dgm:pt modelId="{2FAEC9B8-B6B6-43D6-AFC5-C9A0C64BF765}" type="pres">
      <dgm:prSet presAssocID="{FEE75BBA-849C-41FC-8929-67ED866D6939}" presName="hierRoot2" presStyleCnt="0"/>
      <dgm:spPr/>
    </dgm:pt>
    <dgm:pt modelId="{271DD3C7-BDF6-4168-82C5-24A74EC13F8E}" type="pres">
      <dgm:prSet presAssocID="{FEE75BBA-849C-41FC-8929-67ED866D6939}" presName="composite2" presStyleCnt="0"/>
      <dgm:spPr/>
    </dgm:pt>
    <dgm:pt modelId="{5EFF0F14-5579-4F74-911E-5673E35E0DA5}" type="pres">
      <dgm:prSet presAssocID="{FEE75BBA-849C-41FC-8929-67ED866D6939}" presName="background2" presStyleLbl="node2" presStyleIdx="1" presStyleCnt="2"/>
      <dgm:spPr/>
    </dgm:pt>
    <dgm:pt modelId="{42600F2F-08A8-4623-AAED-143D05D06F3B}" type="pres">
      <dgm:prSet presAssocID="{FEE75BBA-849C-41FC-8929-67ED866D6939}" presName="text2" presStyleLbl="fgAcc2" presStyleIdx="1" presStyleCnt="2" custScaleX="149488" custScaleY="47540">
        <dgm:presLayoutVars>
          <dgm:chPref val="3"/>
        </dgm:presLayoutVars>
      </dgm:prSet>
      <dgm:spPr/>
    </dgm:pt>
    <dgm:pt modelId="{A51A610B-EAA5-4DBA-AFA1-84C0902623F9}" type="pres">
      <dgm:prSet presAssocID="{FEE75BBA-849C-41FC-8929-67ED866D6939}" presName="hierChild3" presStyleCnt="0"/>
      <dgm:spPr/>
    </dgm:pt>
    <dgm:pt modelId="{CFB81A36-0844-4DBF-A02F-87E740994A7D}" type="pres">
      <dgm:prSet presAssocID="{383D9A10-86E6-4783-A9CF-9A3466E336CD}" presName="Name17" presStyleLbl="parChTrans1D3" presStyleIdx="2" presStyleCnt="4"/>
      <dgm:spPr/>
    </dgm:pt>
    <dgm:pt modelId="{4608F395-9CE8-4CC8-8CB5-212687C5BFD3}" type="pres">
      <dgm:prSet presAssocID="{1524BB4A-6092-4E3E-B9AA-D869D63A4398}" presName="hierRoot3" presStyleCnt="0"/>
      <dgm:spPr/>
    </dgm:pt>
    <dgm:pt modelId="{E113CEE2-FAB8-491B-BFAE-8E04E3ED3E96}" type="pres">
      <dgm:prSet presAssocID="{1524BB4A-6092-4E3E-B9AA-D869D63A4398}" presName="composite3" presStyleCnt="0"/>
      <dgm:spPr/>
    </dgm:pt>
    <dgm:pt modelId="{E484C5BF-8C78-47B8-8A8B-523D2F57A7A3}" type="pres">
      <dgm:prSet presAssocID="{1524BB4A-6092-4E3E-B9AA-D869D63A4398}" presName="background3" presStyleLbl="node3" presStyleIdx="2" presStyleCnt="4"/>
      <dgm:spPr/>
    </dgm:pt>
    <dgm:pt modelId="{F3F8746A-578B-4ADD-93FB-AE0EE68F5225}" type="pres">
      <dgm:prSet presAssocID="{1524BB4A-6092-4E3E-B9AA-D869D63A4398}" presName="text3" presStyleLbl="fgAcc3" presStyleIdx="2" presStyleCnt="4" custScaleX="148837" custScaleY="87756">
        <dgm:presLayoutVars>
          <dgm:chPref val="3"/>
        </dgm:presLayoutVars>
      </dgm:prSet>
      <dgm:spPr/>
    </dgm:pt>
    <dgm:pt modelId="{584BE9F2-70FF-430A-9E1B-395A98742891}" type="pres">
      <dgm:prSet presAssocID="{1524BB4A-6092-4E3E-B9AA-D869D63A4398}" presName="hierChild4" presStyleCnt="0"/>
      <dgm:spPr/>
    </dgm:pt>
    <dgm:pt modelId="{199A7E78-8DA9-4260-86FA-6E5BFB49F784}" type="pres">
      <dgm:prSet presAssocID="{8C9005F9-C6D8-4791-B217-548CE847CDCF}" presName="Name23" presStyleLbl="parChTrans1D4" presStyleIdx="2" presStyleCnt="4"/>
      <dgm:spPr/>
    </dgm:pt>
    <dgm:pt modelId="{73D699BD-B240-488D-B1D9-44B3033AD41F}" type="pres">
      <dgm:prSet presAssocID="{7CDCD145-EE0C-464E-BA3A-F0BF43CA579C}" presName="hierRoot4" presStyleCnt="0"/>
      <dgm:spPr/>
    </dgm:pt>
    <dgm:pt modelId="{6911CF42-C0BC-4616-A0E6-637EC720F3E7}" type="pres">
      <dgm:prSet presAssocID="{7CDCD145-EE0C-464E-BA3A-F0BF43CA579C}" presName="composite4" presStyleCnt="0"/>
      <dgm:spPr/>
    </dgm:pt>
    <dgm:pt modelId="{3923A250-24B6-46F7-93AD-299DD4B78085}" type="pres">
      <dgm:prSet presAssocID="{7CDCD145-EE0C-464E-BA3A-F0BF43CA579C}" presName="background4" presStyleLbl="node4" presStyleIdx="2" presStyleCnt="4"/>
      <dgm:spPr/>
    </dgm:pt>
    <dgm:pt modelId="{392AD667-5788-4F91-90AB-FF4929E824FD}" type="pres">
      <dgm:prSet presAssocID="{7CDCD145-EE0C-464E-BA3A-F0BF43CA579C}" presName="text4" presStyleLbl="fgAcc4" presStyleIdx="2" presStyleCnt="4" custScaleX="191180">
        <dgm:presLayoutVars>
          <dgm:chPref val="3"/>
        </dgm:presLayoutVars>
      </dgm:prSet>
      <dgm:spPr/>
    </dgm:pt>
    <dgm:pt modelId="{E8622FBC-739E-41F0-BE05-9F60E2E001AB}" type="pres">
      <dgm:prSet presAssocID="{7CDCD145-EE0C-464E-BA3A-F0BF43CA579C}" presName="hierChild5" presStyleCnt="0"/>
      <dgm:spPr/>
    </dgm:pt>
    <dgm:pt modelId="{C2016731-1D2A-4C30-94D1-5D6D66BCEEE5}" type="pres">
      <dgm:prSet presAssocID="{E92EDFAA-FA27-451E-9D0C-30B5B706C729}" presName="Name17" presStyleLbl="parChTrans1D3" presStyleIdx="3" presStyleCnt="4"/>
      <dgm:spPr/>
    </dgm:pt>
    <dgm:pt modelId="{90BDF681-0570-4D41-A236-46CB26C8CC80}" type="pres">
      <dgm:prSet presAssocID="{843E6315-5AE6-46CF-A8C1-B64AEC788633}" presName="hierRoot3" presStyleCnt="0"/>
      <dgm:spPr/>
    </dgm:pt>
    <dgm:pt modelId="{FE77451B-CA64-46DF-A691-160ECFAB1CE9}" type="pres">
      <dgm:prSet presAssocID="{843E6315-5AE6-46CF-A8C1-B64AEC788633}" presName="composite3" presStyleCnt="0"/>
      <dgm:spPr/>
    </dgm:pt>
    <dgm:pt modelId="{6E428FA2-1A57-48B3-A7F7-C4A38A054CEE}" type="pres">
      <dgm:prSet presAssocID="{843E6315-5AE6-46CF-A8C1-B64AEC788633}" presName="background3" presStyleLbl="node3" presStyleIdx="3" presStyleCnt="4"/>
      <dgm:spPr/>
    </dgm:pt>
    <dgm:pt modelId="{3FB9230E-2171-471E-8C1A-5925D2BB21B2}" type="pres">
      <dgm:prSet presAssocID="{843E6315-5AE6-46CF-A8C1-B64AEC788633}" presName="text3" presStyleLbl="fgAcc3" presStyleIdx="3" presStyleCnt="4" custScaleX="127800" custScaleY="87756">
        <dgm:presLayoutVars>
          <dgm:chPref val="3"/>
        </dgm:presLayoutVars>
      </dgm:prSet>
      <dgm:spPr/>
    </dgm:pt>
    <dgm:pt modelId="{477012DB-E1E1-4873-A026-3A219C26773A}" type="pres">
      <dgm:prSet presAssocID="{843E6315-5AE6-46CF-A8C1-B64AEC788633}" presName="hierChild4" presStyleCnt="0"/>
      <dgm:spPr/>
    </dgm:pt>
    <dgm:pt modelId="{7BD6F75C-3021-40BB-92EA-69869E71F5C2}" type="pres">
      <dgm:prSet presAssocID="{083D4111-E9C9-403E-B97A-465598CAA855}" presName="Name23" presStyleLbl="parChTrans1D4" presStyleIdx="3" presStyleCnt="4"/>
      <dgm:spPr/>
    </dgm:pt>
    <dgm:pt modelId="{D734A212-1286-453F-BBAD-B350EE5091DE}" type="pres">
      <dgm:prSet presAssocID="{BCC11881-58D6-4054-BB26-A1388C2BEB2A}" presName="hierRoot4" presStyleCnt="0"/>
      <dgm:spPr/>
    </dgm:pt>
    <dgm:pt modelId="{A0F4AB21-B350-4589-B165-6B703AF5CB7E}" type="pres">
      <dgm:prSet presAssocID="{BCC11881-58D6-4054-BB26-A1388C2BEB2A}" presName="composite4" presStyleCnt="0"/>
      <dgm:spPr/>
    </dgm:pt>
    <dgm:pt modelId="{AE32967F-D0EA-44DC-A1B6-79744723E722}" type="pres">
      <dgm:prSet presAssocID="{BCC11881-58D6-4054-BB26-A1388C2BEB2A}" presName="background4" presStyleLbl="node4" presStyleIdx="3" presStyleCnt="4"/>
      <dgm:spPr/>
    </dgm:pt>
    <dgm:pt modelId="{C86472A1-4136-457C-8477-1335BAA3811F}" type="pres">
      <dgm:prSet presAssocID="{BCC11881-58D6-4054-BB26-A1388C2BEB2A}" presName="text4" presStyleLbl="fgAcc4" presStyleIdx="3" presStyleCnt="4" custScaleX="245399">
        <dgm:presLayoutVars>
          <dgm:chPref val="3"/>
        </dgm:presLayoutVars>
      </dgm:prSet>
      <dgm:spPr/>
    </dgm:pt>
    <dgm:pt modelId="{536893BC-E865-4415-80C4-7EBCDDBB0B6F}" type="pres">
      <dgm:prSet presAssocID="{BCC11881-58D6-4054-BB26-A1388C2BEB2A}" presName="hierChild5" presStyleCnt="0"/>
      <dgm:spPr/>
    </dgm:pt>
  </dgm:ptLst>
  <dgm:cxnLst>
    <dgm:cxn modelId="{E54F8E07-3FC5-45E9-8D7E-21821549CEE2}" type="presOf" srcId="{1524BB4A-6092-4E3E-B9AA-D869D63A4398}" destId="{F3F8746A-578B-4ADD-93FB-AE0EE68F5225}" srcOrd="0" destOrd="0" presId="urn:microsoft.com/office/officeart/2005/8/layout/hierarchy1"/>
    <dgm:cxn modelId="{11837D0C-E4A9-4F8C-B985-A8CD8D7B6215}" type="presOf" srcId="{383D9A10-86E6-4783-A9CF-9A3466E336CD}" destId="{CFB81A36-0844-4DBF-A02F-87E740994A7D}" srcOrd="0" destOrd="0" presId="urn:microsoft.com/office/officeart/2005/8/layout/hierarchy1"/>
    <dgm:cxn modelId="{698F2E15-5B1B-4A3F-8867-1066FA8FE0AE}" type="presOf" srcId="{70DD518A-7E50-4489-84B1-A1A19867E72D}" destId="{787F2893-222F-4B82-9793-AAE58C8F84EA}" srcOrd="0" destOrd="0" presId="urn:microsoft.com/office/officeart/2005/8/layout/hierarchy1"/>
    <dgm:cxn modelId="{A94B6C1A-C4C1-439D-9528-1DB810FA97ED}" srcId="{9EA301BA-5584-444B-9FDD-E1DA17302829}" destId="{70DD518A-7E50-4489-84B1-A1A19867E72D}" srcOrd="0" destOrd="0" parTransId="{4B569C61-1965-42B5-A6F6-0126D21DC1E5}" sibTransId="{D578E648-F1BC-4142-8829-C39E8AD4159A}"/>
    <dgm:cxn modelId="{597AE91E-469D-4CFA-B1C5-83DF137D616A}" type="presOf" srcId="{C38DB6E2-DF83-462F-810A-E6881B4BFE4B}" destId="{F6C52409-ED2B-4742-AA5B-52AD2090D286}" srcOrd="0" destOrd="0" presId="urn:microsoft.com/office/officeart/2005/8/layout/hierarchy1"/>
    <dgm:cxn modelId="{B97B4B20-A303-48BF-ACB4-B1DD46181FA8}" srcId="{843E6315-5AE6-46CF-A8C1-B64AEC788633}" destId="{BCC11881-58D6-4054-BB26-A1388C2BEB2A}" srcOrd="0" destOrd="0" parTransId="{083D4111-E9C9-403E-B97A-465598CAA855}" sibTransId="{CEF3090B-9D8D-4AB8-83F6-14072ADA6FDA}"/>
    <dgm:cxn modelId="{1BCBDB24-59A5-4C3D-9BCC-AE613F5CC6F3}" type="presOf" srcId="{083D4111-E9C9-403E-B97A-465598CAA855}" destId="{7BD6F75C-3021-40BB-92EA-69869E71F5C2}" srcOrd="0" destOrd="0" presId="urn:microsoft.com/office/officeart/2005/8/layout/hierarchy1"/>
    <dgm:cxn modelId="{D556F02B-97A9-480B-AAF1-0385BA7A8362}" type="presOf" srcId="{E92EDFAA-FA27-451E-9D0C-30B5B706C729}" destId="{C2016731-1D2A-4C30-94D1-5D6D66BCEEE5}" srcOrd="0" destOrd="0" presId="urn:microsoft.com/office/officeart/2005/8/layout/hierarchy1"/>
    <dgm:cxn modelId="{17307432-3513-4DEA-AA78-1E9DF11B8D7E}" type="presOf" srcId="{9EA301BA-5584-444B-9FDD-E1DA17302829}" destId="{7ED24130-A336-43F1-9309-03014B147825}" srcOrd="0" destOrd="0" presId="urn:microsoft.com/office/officeart/2005/8/layout/hierarchy1"/>
    <dgm:cxn modelId="{7A317C33-D337-4273-A80C-DA63FE799C24}" type="presOf" srcId="{8C9005F9-C6D8-4791-B217-548CE847CDCF}" destId="{199A7E78-8DA9-4260-86FA-6E5BFB49F784}" srcOrd="0" destOrd="0" presId="urn:microsoft.com/office/officeart/2005/8/layout/hierarchy1"/>
    <dgm:cxn modelId="{2EC5DB60-A66C-4822-AD87-5A0C15453A79}" srcId="{FEE75BBA-849C-41FC-8929-67ED866D6939}" destId="{843E6315-5AE6-46CF-A8C1-B64AEC788633}" srcOrd="1" destOrd="0" parTransId="{E92EDFAA-FA27-451E-9D0C-30B5B706C729}" sibTransId="{E89697A6-B569-4C56-87BE-0756DD15098A}"/>
    <dgm:cxn modelId="{13B7D943-8742-489A-8D71-3308E8A85978}" type="presOf" srcId="{FEE75BBA-849C-41FC-8929-67ED866D6939}" destId="{42600F2F-08A8-4623-AAED-143D05D06F3B}" srcOrd="0" destOrd="0" presId="urn:microsoft.com/office/officeart/2005/8/layout/hierarchy1"/>
    <dgm:cxn modelId="{ED762147-E859-4C5E-A513-9AD6CD92D880}" srcId="{A75EF7AE-E4B4-496B-A577-E35D1693CFDF}" destId="{1A1866EE-4AC4-4586-B190-2E4CF03C1FF4}" srcOrd="0" destOrd="0" parTransId="{2D831551-857C-4527-9058-529B66B01CD8}" sibTransId="{CAD7CB9A-7168-4100-8D1A-E80FA7EBC0C4}"/>
    <dgm:cxn modelId="{9F06F668-5410-47A3-9E72-6A9AFDFB7E7F}" type="presOf" srcId="{70FA2A40-9681-44D0-BE45-5DD35F192528}" destId="{7175EAB8-3775-4D0C-A140-CE0C1299F391}" srcOrd="0" destOrd="0" presId="urn:microsoft.com/office/officeart/2005/8/layout/hierarchy1"/>
    <dgm:cxn modelId="{C488D94C-9C55-4F36-81BA-7336EB8431E4}" srcId="{3FB5DD39-992B-4AAA-85D6-73DD1D658266}" destId="{130F83DD-424C-4024-8268-B7BFCFED6E10}" srcOrd="0" destOrd="0" parTransId="{E5254281-EEC3-4153-B7C3-CBDE33FE4BB1}" sibTransId="{235136A4-7727-4A54-9A3F-66A6D7E23429}"/>
    <dgm:cxn modelId="{3BFD094E-658D-44B8-9EEB-39261D97525B}" type="presOf" srcId="{5A857C69-4675-441E-82FA-3B87F75041F7}" destId="{3B3D9F7B-95A2-400C-AF34-B554F2EB596F}" srcOrd="0" destOrd="0" presId="urn:microsoft.com/office/officeart/2005/8/layout/hierarchy1"/>
    <dgm:cxn modelId="{51F2E771-DC33-46A2-922F-0D81AEE648AB}" type="presOf" srcId="{1A1866EE-4AC4-4586-B190-2E4CF03C1FF4}" destId="{7FF65F1A-9B50-47BF-8C97-8B8A7831F895}" srcOrd="0" destOrd="0" presId="urn:microsoft.com/office/officeart/2005/8/layout/hierarchy1"/>
    <dgm:cxn modelId="{637EE073-A29E-4BD5-92DF-9364BDD716DD}" srcId="{1524BB4A-6092-4E3E-B9AA-D869D63A4398}" destId="{7CDCD145-EE0C-464E-BA3A-F0BF43CA579C}" srcOrd="0" destOrd="0" parTransId="{8C9005F9-C6D8-4791-B217-548CE847CDCF}" sibTransId="{A49B73DC-DC2E-4639-9985-A8EA2D21CD1D}"/>
    <dgm:cxn modelId="{46CDD056-6A58-434D-8BFF-3810E0005E8A}" type="presOf" srcId="{843E6315-5AE6-46CF-A8C1-B64AEC788633}" destId="{3FB9230E-2171-471E-8C1A-5925D2BB21B2}" srcOrd="0" destOrd="0" presId="urn:microsoft.com/office/officeart/2005/8/layout/hierarchy1"/>
    <dgm:cxn modelId="{3701E87E-A09B-4649-AC81-045FDE2FF442}" srcId="{70DD518A-7E50-4489-84B1-A1A19867E72D}" destId="{A75EF7AE-E4B4-496B-A577-E35D1693CFDF}" srcOrd="0" destOrd="0" parTransId="{70FA2A40-9681-44D0-BE45-5DD35F192528}" sibTransId="{3658C8D3-3CF3-47CF-9005-72AA7547C152}"/>
    <dgm:cxn modelId="{58392582-1517-4A3C-855A-59CF6E43ECE1}" type="presOf" srcId="{E5254281-EEC3-4153-B7C3-CBDE33FE4BB1}" destId="{2BA9FD74-7D07-4C7C-AF23-ECFD97D9B701}" srcOrd="0" destOrd="0" presId="urn:microsoft.com/office/officeart/2005/8/layout/hierarchy1"/>
    <dgm:cxn modelId="{7D7D849E-A3D4-43B3-BC65-D5E2E29DD793}" type="presOf" srcId="{4B569C61-1965-42B5-A6F6-0126D21DC1E5}" destId="{1E99C768-6301-4D83-A01C-4F35772DDB4E}" srcOrd="0" destOrd="0" presId="urn:microsoft.com/office/officeart/2005/8/layout/hierarchy1"/>
    <dgm:cxn modelId="{8B8C78A0-1CAF-4486-B872-A20935296FCC}" type="presOf" srcId="{3FB5DD39-992B-4AAA-85D6-73DD1D658266}" destId="{B00CA57C-C047-47AB-8301-6A3AA259ED90}" srcOrd="0" destOrd="0" presId="urn:microsoft.com/office/officeart/2005/8/layout/hierarchy1"/>
    <dgm:cxn modelId="{4AACC1BB-5755-4A84-B506-DCBD67AFE615}" srcId="{73C056D6-11BD-4FDF-8F0D-47F1CA48CA0D}" destId="{9EA301BA-5584-444B-9FDD-E1DA17302829}" srcOrd="0" destOrd="0" parTransId="{6EF84445-535E-4678-9C73-51F14A4D47A9}" sibTransId="{9ED3B777-2BC8-463C-90F9-A8725D89F10E}"/>
    <dgm:cxn modelId="{D45950BC-D58F-42A9-9336-3423A13A5964}" type="presOf" srcId="{A75EF7AE-E4B4-496B-A577-E35D1693CFDF}" destId="{4043344B-E6C1-43D2-A894-7F35B7329055}" srcOrd="0" destOrd="0" presId="urn:microsoft.com/office/officeart/2005/8/layout/hierarchy1"/>
    <dgm:cxn modelId="{D8A006BD-D632-419E-B1F6-7916D1D626A8}" type="presOf" srcId="{2D831551-857C-4527-9058-529B66B01CD8}" destId="{ECDC7332-4B91-4598-A136-A955F7127A84}" srcOrd="0" destOrd="0" presId="urn:microsoft.com/office/officeart/2005/8/layout/hierarchy1"/>
    <dgm:cxn modelId="{861724C7-12AD-4DAC-BE95-A646AEE9080E}" type="presOf" srcId="{130F83DD-424C-4024-8268-B7BFCFED6E10}" destId="{180A4546-E00F-4049-A075-8E772012A65B}" srcOrd="0" destOrd="0" presId="urn:microsoft.com/office/officeart/2005/8/layout/hierarchy1"/>
    <dgm:cxn modelId="{69A84CCA-5DDD-4700-A584-7A3863D97BA7}" type="presOf" srcId="{BCC11881-58D6-4054-BB26-A1388C2BEB2A}" destId="{C86472A1-4136-457C-8477-1335BAA3811F}" srcOrd="0" destOrd="0" presId="urn:microsoft.com/office/officeart/2005/8/layout/hierarchy1"/>
    <dgm:cxn modelId="{2848DAD1-4138-4835-B92B-FB8B328E2526}" srcId="{70DD518A-7E50-4489-84B1-A1A19867E72D}" destId="{3FB5DD39-992B-4AAA-85D6-73DD1D658266}" srcOrd="1" destOrd="0" parTransId="{C38DB6E2-DF83-462F-810A-E6881B4BFE4B}" sibTransId="{5561AD0F-92A4-490F-80B5-1C01B2A129F7}"/>
    <dgm:cxn modelId="{F456DED8-ADD7-44D2-A09F-6886698F9D27}" srcId="{FEE75BBA-849C-41FC-8929-67ED866D6939}" destId="{1524BB4A-6092-4E3E-B9AA-D869D63A4398}" srcOrd="0" destOrd="0" parTransId="{383D9A10-86E6-4783-A9CF-9A3466E336CD}" sibTransId="{B6F7FD5E-43BC-4669-BF22-2598DF455FFC}"/>
    <dgm:cxn modelId="{308713E1-58D4-47BC-A6C7-17231110F6DF}" type="presOf" srcId="{7CDCD145-EE0C-464E-BA3A-F0BF43CA579C}" destId="{392AD667-5788-4F91-90AB-FF4929E824FD}" srcOrd="0" destOrd="0" presId="urn:microsoft.com/office/officeart/2005/8/layout/hierarchy1"/>
    <dgm:cxn modelId="{839992FB-3F3B-4D83-91BA-F5498D45E997}" srcId="{9EA301BA-5584-444B-9FDD-E1DA17302829}" destId="{FEE75BBA-849C-41FC-8929-67ED866D6939}" srcOrd="1" destOrd="0" parTransId="{5A857C69-4675-441E-82FA-3B87F75041F7}" sibTransId="{DECEAED9-FEE6-4D50-A26E-D94D842AAB17}"/>
    <dgm:cxn modelId="{9194F0FE-42CA-4367-86FE-BDFCD97482A3}" type="presOf" srcId="{73C056D6-11BD-4FDF-8F0D-47F1CA48CA0D}" destId="{7E861335-0303-460F-B1FD-47F051510242}" srcOrd="0" destOrd="0" presId="urn:microsoft.com/office/officeart/2005/8/layout/hierarchy1"/>
    <dgm:cxn modelId="{773E4BD3-E4F9-4D75-9EFE-E630D09E6881}" type="presParOf" srcId="{7E861335-0303-460F-B1FD-47F051510242}" destId="{4FBF2DC1-9D09-4DAE-A131-45E8B11E6CC0}" srcOrd="0" destOrd="0" presId="urn:microsoft.com/office/officeart/2005/8/layout/hierarchy1"/>
    <dgm:cxn modelId="{15D9B665-554F-49D1-9EEE-32F21D6923D5}" type="presParOf" srcId="{4FBF2DC1-9D09-4DAE-A131-45E8B11E6CC0}" destId="{7AD010A8-B6E3-4117-9005-D8D9EEBDDE3B}" srcOrd="0" destOrd="0" presId="urn:microsoft.com/office/officeart/2005/8/layout/hierarchy1"/>
    <dgm:cxn modelId="{6D668ADE-EFF9-4AF0-8D91-3CEB20576AF2}" type="presParOf" srcId="{7AD010A8-B6E3-4117-9005-D8D9EEBDDE3B}" destId="{BADCD834-1C65-4157-A306-755E73315E45}" srcOrd="0" destOrd="0" presId="urn:microsoft.com/office/officeart/2005/8/layout/hierarchy1"/>
    <dgm:cxn modelId="{1E5CF162-40A5-45E1-B555-97D8BDD061E5}" type="presParOf" srcId="{7AD010A8-B6E3-4117-9005-D8D9EEBDDE3B}" destId="{7ED24130-A336-43F1-9309-03014B147825}" srcOrd="1" destOrd="0" presId="urn:microsoft.com/office/officeart/2005/8/layout/hierarchy1"/>
    <dgm:cxn modelId="{0B52B615-0FCA-475E-BBF6-468D63369FB6}" type="presParOf" srcId="{4FBF2DC1-9D09-4DAE-A131-45E8B11E6CC0}" destId="{01F345EF-D1A3-40DB-BD20-E433ACC0D0B7}" srcOrd="1" destOrd="0" presId="urn:microsoft.com/office/officeart/2005/8/layout/hierarchy1"/>
    <dgm:cxn modelId="{1495DECF-A1D2-4045-8694-1BD208480A41}" type="presParOf" srcId="{01F345EF-D1A3-40DB-BD20-E433ACC0D0B7}" destId="{1E99C768-6301-4D83-A01C-4F35772DDB4E}" srcOrd="0" destOrd="0" presId="urn:microsoft.com/office/officeart/2005/8/layout/hierarchy1"/>
    <dgm:cxn modelId="{C662DA4D-40A9-4CEE-82AB-26A7E2009493}" type="presParOf" srcId="{01F345EF-D1A3-40DB-BD20-E433ACC0D0B7}" destId="{7FF3FC80-67A2-4C63-A4F8-ACC55F873010}" srcOrd="1" destOrd="0" presId="urn:microsoft.com/office/officeart/2005/8/layout/hierarchy1"/>
    <dgm:cxn modelId="{62B60BD1-39D1-47DE-AA5E-BA15971AD39E}" type="presParOf" srcId="{7FF3FC80-67A2-4C63-A4F8-ACC55F873010}" destId="{EBB1B9D0-CDA7-4C52-B3AF-57C0048C2831}" srcOrd="0" destOrd="0" presId="urn:microsoft.com/office/officeart/2005/8/layout/hierarchy1"/>
    <dgm:cxn modelId="{67B76CBD-577B-4187-B40E-985DF5364235}" type="presParOf" srcId="{EBB1B9D0-CDA7-4C52-B3AF-57C0048C2831}" destId="{4A437618-176F-42C7-B427-E3E5C9AEC9B0}" srcOrd="0" destOrd="0" presId="urn:microsoft.com/office/officeart/2005/8/layout/hierarchy1"/>
    <dgm:cxn modelId="{8BDB420D-B012-4A56-8A20-DE6EB27EC22A}" type="presParOf" srcId="{EBB1B9D0-CDA7-4C52-B3AF-57C0048C2831}" destId="{787F2893-222F-4B82-9793-AAE58C8F84EA}" srcOrd="1" destOrd="0" presId="urn:microsoft.com/office/officeart/2005/8/layout/hierarchy1"/>
    <dgm:cxn modelId="{54282C98-A45C-4104-B015-EEAFBBAC166E}" type="presParOf" srcId="{7FF3FC80-67A2-4C63-A4F8-ACC55F873010}" destId="{50AE2192-2827-44A6-926A-1E0333943062}" srcOrd="1" destOrd="0" presId="urn:microsoft.com/office/officeart/2005/8/layout/hierarchy1"/>
    <dgm:cxn modelId="{5921E310-0F67-4991-BC62-9F79724B1475}" type="presParOf" srcId="{50AE2192-2827-44A6-926A-1E0333943062}" destId="{7175EAB8-3775-4D0C-A140-CE0C1299F391}" srcOrd="0" destOrd="0" presId="urn:microsoft.com/office/officeart/2005/8/layout/hierarchy1"/>
    <dgm:cxn modelId="{F59CE999-2354-40E9-A868-03221681A900}" type="presParOf" srcId="{50AE2192-2827-44A6-926A-1E0333943062}" destId="{96B865AB-3BD1-4F29-829F-D9370575595B}" srcOrd="1" destOrd="0" presId="urn:microsoft.com/office/officeart/2005/8/layout/hierarchy1"/>
    <dgm:cxn modelId="{D0220D92-98A6-4A86-ADE6-213F530CA1A4}" type="presParOf" srcId="{96B865AB-3BD1-4F29-829F-D9370575595B}" destId="{3AD633F3-F333-4713-A58B-3ABAECF9C32C}" srcOrd="0" destOrd="0" presId="urn:microsoft.com/office/officeart/2005/8/layout/hierarchy1"/>
    <dgm:cxn modelId="{318E4F02-E5D1-42F6-BB0D-8F4CE71063FD}" type="presParOf" srcId="{3AD633F3-F333-4713-A58B-3ABAECF9C32C}" destId="{8C8C5BAA-2B29-4E81-87D0-CC4A0E4ECD72}" srcOrd="0" destOrd="0" presId="urn:microsoft.com/office/officeart/2005/8/layout/hierarchy1"/>
    <dgm:cxn modelId="{2C62E9BF-6F1B-4B1D-B68C-7E0A04D54114}" type="presParOf" srcId="{3AD633F3-F333-4713-A58B-3ABAECF9C32C}" destId="{4043344B-E6C1-43D2-A894-7F35B7329055}" srcOrd="1" destOrd="0" presId="urn:microsoft.com/office/officeart/2005/8/layout/hierarchy1"/>
    <dgm:cxn modelId="{FCE3FF29-8347-4577-953E-8A0E3C1224BF}" type="presParOf" srcId="{96B865AB-3BD1-4F29-829F-D9370575595B}" destId="{0F2FBB5A-2C66-423A-AEFB-76E94FD63338}" srcOrd="1" destOrd="0" presId="urn:microsoft.com/office/officeart/2005/8/layout/hierarchy1"/>
    <dgm:cxn modelId="{6E324599-88DD-4A05-B647-F6DC8BAFD4B5}" type="presParOf" srcId="{0F2FBB5A-2C66-423A-AEFB-76E94FD63338}" destId="{ECDC7332-4B91-4598-A136-A955F7127A84}" srcOrd="0" destOrd="0" presId="urn:microsoft.com/office/officeart/2005/8/layout/hierarchy1"/>
    <dgm:cxn modelId="{04B1205A-74C6-4EB8-A744-044E934EA525}" type="presParOf" srcId="{0F2FBB5A-2C66-423A-AEFB-76E94FD63338}" destId="{52695267-3ED5-4D7E-85A3-DDCB58D1068D}" srcOrd="1" destOrd="0" presId="urn:microsoft.com/office/officeart/2005/8/layout/hierarchy1"/>
    <dgm:cxn modelId="{8FCAF25F-B179-41EA-908C-0CC96641493C}" type="presParOf" srcId="{52695267-3ED5-4D7E-85A3-DDCB58D1068D}" destId="{9C174125-5D55-4EF4-86C4-15E551DFF3EF}" srcOrd="0" destOrd="0" presId="urn:microsoft.com/office/officeart/2005/8/layout/hierarchy1"/>
    <dgm:cxn modelId="{5022667C-7AAB-447C-A17D-847E1C0DEAE2}" type="presParOf" srcId="{9C174125-5D55-4EF4-86C4-15E551DFF3EF}" destId="{BD3985AA-87C8-4A78-9127-4B88F2E189C9}" srcOrd="0" destOrd="0" presId="urn:microsoft.com/office/officeart/2005/8/layout/hierarchy1"/>
    <dgm:cxn modelId="{0B278A97-20D4-4F98-A061-1A42785A4B0D}" type="presParOf" srcId="{9C174125-5D55-4EF4-86C4-15E551DFF3EF}" destId="{7FF65F1A-9B50-47BF-8C97-8B8A7831F895}" srcOrd="1" destOrd="0" presId="urn:microsoft.com/office/officeart/2005/8/layout/hierarchy1"/>
    <dgm:cxn modelId="{C706CC3B-B256-4864-96AB-DFE5EB882562}" type="presParOf" srcId="{52695267-3ED5-4D7E-85A3-DDCB58D1068D}" destId="{F3BEFDD3-8237-4AEB-8CCB-81A214F1A30D}" srcOrd="1" destOrd="0" presId="urn:microsoft.com/office/officeart/2005/8/layout/hierarchy1"/>
    <dgm:cxn modelId="{FD9B5C3F-DCD9-41AF-8C00-5228D62C2437}" type="presParOf" srcId="{50AE2192-2827-44A6-926A-1E0333943062}" destId="{F6C52409-ED2B-4742-AA5B-52AD2090D286}" srcOrd="2" destOrd="0" presId="urn:microsoft.com/office/officeart/2005/8/layout/hierarchy1"/>
    <dgm:cxn modelId="{59FFE567-31F9-45CB-AD92-70426308CE21}" type="presParOf" srcId="{50AE2192-2827-44A6-926A-1E0333943062}" destId="{8D9FA492-59C4-4699-A0D8-6658C04E5417}" srcOrd="3" destOrd="0" presId="urn:microsoft.com/office/officeart/2005/8/layout/hierarchy1"/>
    <dgm:cxn modelId="{0FC0325F-59BD-481F-ABD3-534EFBF00499}" type="presParOf" srcId="{8D9FA492-59C4-4699-A0D8-6658C04E5417}" destId="{B07E5D4F-3A7A-4442-9471-DB88C7A12624}" srcOrd="0" destOrd="0" presId="urn:microsoft.com/office/officeart/2005/8/layout/hierarchy1"/>
    <dgm:cxn modelId="{7DBFDF70-6853-4704-9BDD-8EF43EDE75D3}" type="presParOf" srcId="{B07E5D4F-3A7A-4442-9471-DB88C7A12624}" destId="{628A055C-BDA5-4551-B56F-391619722AFC}" srcOrd="0" destOrd="0" presId="urn:microsoft.com/office/officeart/2005/8/layout/hierarchy1"/>
    <dgm:cxn modelId="{D172387E-D07E-4001-956D-ADC5107F69FC}" type="presParOf" srcId="{B07E5D4F-3A7A-4442-9471-DB88C7A12624}" destId="{B00CA57C-C047-47AB-8301-6A3AA259ED90}" srcOrd="1" destOrd="0" presId="urn:microsoft.com/office/officeart/2005/8/layout/hierarchy1"/>
    <dgm:cxn modelId="{A9910DC7-1094-42E5-BA20-E9393A991A39}" type="presParOf" srcId="{8D9FA492-59C4-4699-A0D8-6658C04E5417}" destId="{2F640EC8-E202-42C0-8364-22F522B75ED1}" srcOrd="1" destOrd="0" presId="urn:microsoft.com/office/officeart/2005/8/layout/hierarchy1"/>
    <dgm:cxn modelId="{019B99E4-5F0E-4DFC-BF0D-E0300E8B84B2}" type="presParOf" srcId="{2F640EC8-E202-42C0-8364-22F522B75ED1}" destId="{2BA9FD74-7D07-4C7C-AF23-ECFD97D9B701}" srcOrd="0" destOrd="0" presId="urn:microsoft.com/office/officeart/2005/8/layout/hierarchy1"/>
    <dgm:cxn modelId="{AB559FAF-5C11-4E1C-B336-C8C4475B93C1}" type="presParOf" srcId="{2F640EC8-E202-42C0-8364-22F522B75ED1}" destId="{6139E5E7-91D1-4DCA-8746-973BBC96A9B0}" srcOrd="1" destOrd="0" presId="urn:microsoft.com/office/officeart/2005/8/layout/hierarchy1"/>
    <dgm:cxn modelId="{FC22BDD3-98E5-4D94-AA93-C349569EE287}" type="presParOf" srcId="{6139E5E7-91D1-4DCA-8746-973BBC96A9B0}" destId="{12E7D2EF-56BC-440E-A283-D19C409941C0}" srcOrd="0" destOrd="0" presId="urn:microsoft.com/office/officeart/2005/8/layout/hierarchy1"/>
    <dgm:cxn modelId="{0A0FB1BF-8B6B-415D-901B-D24C4F82EB65}" type="presParOf" srcId="{12E7D2EF-56BC-440E-A283-D19C409941C0}" destId="{0DE2CD64-427F-469B-A14C-1A291C8399F9}" srcOrd="0" destOrd="0" presId="urn:microsoft.com/office/officeart/2005/8/layout/hierarchy1"/>
    <dgm:cxn modelId="{FD49E37F-8597-4BF2-9E9D-9D78EB5FF6C7}" type="presParOf" srcId="{12E7D2EF-56BC-440E-A283-D19C409941C0}" destId="{180A4546-E00F-4049-A075-8E772012A65B}" srcOrd="1" destOrd="0" presId="urn:microsoft.com/office/officeart/2005/8/layout/hierarchy1"/>
    <dgm:cxn modelId="{BE8A8DC8-790F-4CAD-969E-494E45CBD051}" type="presParOf" srcId="{6139E5E7-91D1-4DCA-8746-973BBC96A9B0}" destId="{35519931-431E-4AE0-8D92-675209A2694E}" srcOrd="1" destOrd="0" presId="urn:microsoft.com/office/officeart/2005/8/layout/hierarchy1"/>
    <dgm:cxn modelId="{D2DD3791-DBC7-4215-B033-3196B7CA14DC}" type="presParOf" srcId="{01F345EF-D1A3-40DB-BD20-E433ACC0D0B7}" destId="{3B3D9F7B-95A2-400C-AF34-B554F2EB596F}" srcOrd="2" destOrd="0" presId="urn:microsoft.com/office/officeart/2005/8/layout/hierarchy1"/>
    <dgm:cxn modelId="{AB163C44-85F3-445B-AC67-1A2329217DC7}" type="presParOf" srcId="{01F345EF-D1A3-40DB-BD20-E433ACC0D0B7}" destId="{2FAEC9B8-B6B6-43D6-AFC5-C9A0C64BF765}" srcOrd="3" destOrd="0" presId="urn:microsoft.com/office/officeart/2005/8/layout/hierarchy1"/>
    <dgm:cxn modelId="{04A53B6C-7801-4CB2-8E88-54C86D60945B}" type="presParOf" srcId="{2FAEC9B8-B6B6-43D6-AFC5-C9A0C64BF765}" destId="{271DD3C7-BDF6-4168-82C5-24A74EC13F8E}" srcOrd="0" destOrd="0" presId="urn:microsoft.com/office/officeart/2005/8/layout/hierarchy1"/>
    <dgm:cxn modelId="{420FC504-241F-4136-BE6B-D3B76A787BB2}" type="presParOf" srcId="{271DD3C7-BDF6-4168-82C5-24A74EC13F8E}" destId="{5EFF0F14-5579-4F74-911E-5673E35E0DA5}" srcOrd="0" destOrd="0" presId="urn:microsoft.com/office/officeart/2005/8/layout/hierarchy1"/>
    <dgm:cxn modelId="{EA11EED0-C461-486A-998E-46838BD4CE2B}" type="presParOf" srcId="{271DD3C7-BDF6-4168-82C5-24A74EC13F8E}" destId="{42600F2F-08A8-4623-AAED-143D05D06F3B}" srcOrd="1" destOrd="0" presId="urn:microsoft.com/office/officeart/2005/8/layout/hierarchy1"/>
    <dgm:cxn modelId="{B6D7C5F9-AF53-487F-AB59-AD5CD9AF5A27}" type="presParOf" srcId="{2FAEC9B8-B6B6-43D6-AFC5-C9A0C64BF765}" destId="{A51A610B-EAA5-4DBA-AFA1-84C0902623F9}" srcOrd="1" destOrd="0" presId="urn:microsoft.com/office/officeart/2005/8/layout/hierarchy1"/>
    <dgm:cxn modelId="{87A04130-8CB5-419E-A6B8-BBF672DD9469}" type="presParOf" srcId="{A51A610B-EAA5-4DBA-AFA1-84C0902623F9}" destId="{CFB81A36-0844-4DBF-A02F-87E740994A7D}" srcOrd="0" destOrd="0" presId="urn:microsoft.com/office/officeart/2005/8/layout/hierarchy1"/>
    <dgm:cxn modelId="{67A29AF1-179C-4E83-8DA4-3261F8A51596}" type="presParOf" srcId="{A51A610B-EAA5-4DBA-AFA1-84C0902623F9}" destId="{4608F395-9CE8-4CC8-8CB5-212687C5BFD3}" srcOrd="1" destOrd="0" presId="urn:microsoft.com/office/officeart/2005/8/layout/hierarchy1"/>
    <dgm:cxn modelId="{E404ADD7-CB58-45BA-9AB9-17506C37CC0A}" type="presParOf" srcId="{4608F395-9CE8-4CC8-8CB5-212687C5BFD3}" destId="{E113CEE2-FAB8-491B-BFAE-8E04E3ED3E96}" srcOrd="0" destOrd="0" presId="urn:microsoft.com/office/officeart/2005/8/layout/hierarchy1"/>
    <dgm:cxn modelId="{83C53478-BA71-45CA-84BF-CFD9A299774E}" type="presParOf" srcId="{E113CEE2-FAB8-491B-BFAE-8E04E3ED3E96}" destId="{E484C5BF-8C78-47B8-8A8B-523D2F57A7A3}" srcOrd="0" destOrd="0" presId="urn:microsoft.com/office/officeart/2005/8/layout/hierarchy1"/>
    <dgm:cxn modelId="{DBF65222-0CEC-4CA8-B370-27E159D863A4}" type="presParOf" srcId="{E113CEE2-FAB8-491B-BFAE-8E04E3ED3E96}" destId="{F3F8746A-578B-4ADD-93FB-AE0EE68F5225}" srcOrd="1" destOrd="0" presId="urn:microsoft.com/office/officeart/2005/8/layout/hierarchy1"/>
    <dgm:cxn modelId="{3200F64D-2B05-4E08-9644-158F0267D552}" type="presParOf" srcId="{4608F395-9CE8-4CC8-8CB5-212687C5BFD3}" destId="{584BE9F2-70FF-430A-9E1B-395A98742891}" srcOrd="1" destOrd="0" presId="urn:microsoft.com/office/officeart/2005/8/layout/hierarchy1"/>
    <dgm:cxn modelId="{493059C9-88C1-43EF-BE1C-AACE2FA8FB27}" type="presParOf" srcId="{584BE9F2-70FF-430A-9E1B-395A98742891}" destId="{199A7E78-8DA9-4260-86FA-6E5BFB49F784}" srcOrd="0" destOrd="0" presId="urn:microsoft.com/office/officeart/2005/8/layout/hierarchy1"/>
    <dgm:cxn modelId="{65CAB1BB-2815-4234-9865-675CB4E0E47D}" type="presParOf" srcId="{584BE9F2-70FF-430A-9E1B-395A98742891}" destId="{73D699BD-B240-488D-B1D9-44B3033AD41F}" srcOrd="1" destOrd="0" presId="urn:microsoft.com/office/officeart/2005/8/layout/hierarchy1"/>
    <dgm:cxn modelId="{D4A816B4-4F5D-44A8-8720-4C20541F7A83}" type="presParOf" srcId="{73D699BD-B240-488D-B1D9-44B3033AD41F}" destId="{6911CF42-C0BC-4616-A0E6-637EC720F3E7}" srcOrd="0" destOrd="0" presId="urn:microsoft.com/office/officeart/2005/8/layout/hierarchy1"/>
    <dgm:cxn modelId="{9C8B7744-7267-4C56-AA09-D593E5EF0F31}" type="presParOf" srcId="{6911CF42-C0BC-4616-A0E6-637EC720F3E7}" destId="{3923A250-24B6-46F7-93AD-299DD4B78085}" srcOrd="0" destOrd="0" presId="urn:microsoft.com/office/officeart/2005/8/layout/hierarchy1"/>
    <dgm:cxn modelId="{B76F41D1-AE8E-41CE-A2FA-9F73B4D99568}" type="presParOf" srcId="{6911CF42-C0BC-4616-A0E6-637EC720F3E7}" destId="{392AD667-5788-4F91-90AB-FF4929E824FD}" srcOrd="1" destOrd="0" presId="urn:microsoft.com/office/officeart/2005/8/layout/hierarchy1"/>
    <dgm:cxn modelId="{B5532057-1C97-450F-907C-89DABEEC67FA}" type="presParOf" srcId="{73D699BD-B240-488D-B1D9-44B3033AD41F}" destId="{E8622FBC-739E-41F0-BE05-9F60E2E001AB}" srcOrd="1" destOrd="0" presId="urn:microsoft.com/office/officeart/2005/8/layout/hierarchy1"/>
    <dgm:cxn modelId="{3D0668D3-939F-4FD8-9EDC-A2EC1FFD2AC3}" type="presParOf" srcId="{A51A610B-EAA5-4DBA-AFA1-84C0902623F9}" destId="{C2016731-1D2A-4C30-94D1-5D6D66BCEEE5}" srcOrd="2" destOrd="0" presId="urn:microsoft.com/office/officeart/2005/8/layout/hierarchy1"/>
    <dgm:cxn modelId="{FE3D3209-57CB-4DD1-BCDA-D6348D6BFAE7}" type="presParOf" srcId="{A51A610B-EAA5-4DBA-AFA1-84C0902623F9}" destId="{90BDF681-0570-4D41-A236-46CB26C8CC80}" srcOrd="3" destOrd="0" presId="urn:microsoft.com/office/officeart/2005/8/layout/hierarchy1"/>
    <dgm:cxn modelId="{8BA81950-1D9F-4AE4-AFE4-E2A3C026EF23}" type="presParOf" srcId="{90BDF681-0570-4D41-A236-46CB26C8CC80}" destId="{FE77451B-CA64-46DF-A691-160ECFAB1CE9}" srcOrd="0" destOrd="0" presId="urn:microsoft.com/office/officeart/2005/8/layout/hierarchy1"/>
    <dgm:cxn modelId="{540E742B-16E5-410B-B7D6-A90B22111420}" type="presParOf" srcId="{FE77451B-CA64-46DF-A691-160ECFAB1CE9}" destId="{6E428FA2-1A57-48B3-A7F7-C4A38A054CEE}" srcOrd="0" destOrd="0" presId="urn:microsoft.com/office/officeart/2005/8/layout/hierarchy1"/>
    <dgm:cxn modelId="{4EF81E99-FF43-4311-B72C-C593C9044BC4}" type="presParOf" srcId="{FE77451B-CA64-46DF-A691-160ECFAB1CE9}" destId="{3FB9230E-2171-471E-8C1A-5925D2BB21B2}" srcOrd="1" destOrd="0" presId="urn:microsoft.com/office/officeart/2005/8/layout/hierarchy1"/>
    <dgm:cxn modelId="{7F0A3CFA-99C2-46FC-A82D-264D7CEA83AA}" type="presParOf" srcId="{90BDF681-0570-4D41-A236-46CB26C8CC80}" destId="{477012DB-E1E1-4873-A026-3A219C26773A}" srcOrd="1" destOrd="0" presId="urn:microsoft.com/office/officeart/2005/8/layout/hierarchy1"/>
    <dgm:cxn modelId="{51A6633F-D8E8-4FDA-8DEA-3A45901788B7}" type="presParOf" srcId="{477012DB-E1E1-4873-A026-3A219C26773A}" destId="{7BD6F75C-3021-40BB-92EA-69869E71F5C2}" srcOrd="0" destOrd="0" presId="urn:microsoft.com/office/officeart/2005/8/layout/hierarchy1"/>
    <dgm:cxn modelId="{8D314103-773D-4883-B150-E6CD03F8A520}" type="presParOf" srcId="{477012DB-E1E1-4873-A026-3A219C26773A}" destId="{D734A212-1286-453F-BBAD-B350EE5091DE}" srcOrd="1" destOrd="0" presId="urn:microsoft.com/office/officeart/2005/8/layout/hierarchy1"/>
    <dgm:cxn modelId="{09FA86FC-30AE-4ABE-8B23-F803572E070E}" type="presParOf" srcId="{D734A212-1286-453F-BBAD-B350EE5091DE}" destId="{A0F4AB21-B350-4589-B165-6B703AF5CB7E}" srcOrd="0" destOrd="0" presId="urn:microsoft.com/office/officeart/2005/8/layout/hierarchy1"/>
    <dgm:cxn modelId="{E414C6D7-629F-4620-B996-9DC3E3DF4C98}" type="presParOf" srcId="{A0F4AB21-B350-4589-B165-6B703AF5CB7E}" destId="{AE32967F-D0EA-44DC-A1B6-79744723E722}" srcOrd="0" destOrd="0" presId="urn:microsoft.com/office/officeart/2005/8/layout/hierarchy1"/>
    <dgm:cxn modelId="{B97355D8-6C25-494E-BA76-B3D2C07B2E52}" type="presParOf" srcId="{A0F4AB21-B350-4589-B165-6B703AF5CB7E}" destId="{C86472A1-4136-457C-8477-1335BAA3811F}" srcOrd="1" destOrd="0" presId="urn:microsoft.com/office/officeart/2005/8/layout/hierarchy1"/>
    <dgm:cxn modelId="{B7D8DFCB-BF3C-45F1-92B9-8683C3543999}" type="presParOf" srcId="{D734A212-1286-453F-BBAD-B350EE5091DE}" destId="{536893BC-E865-4415-80C4-7EBCDDBB0B6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3C056D6-11BD-4FDF-8F0D-47F1CA48CA0D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EA301BA-5584-444B-9FDD-E1DA17302829}">
      <dgm:prSet phldrT="[Text]" custT="1"/>
      <dgm:spPr/>
      <dgm:t>
        <a:bodyPr/>
        <a:lstStyle/>
        <a:p>
          <a:r>
            <a:rPr lang="bn-IN" sz="2400" b="1" dirty="0">
              <a:latin typeface="NikoshBAN" panose="02000000000000000000" pitchFamily="2" charset="0"/>
              <a:cs typeface="NikoshBAN" panose="02000000000000000000" pitchFamily="2" charset="0"/>
            </a:rPr>
            <a:t>ঋনপত্রের ব্যয়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6EF84445-535E-4678-9C73-51F14A4D47A9}" type="parTrans" cxnId="{4AACC1BB-5755-4A84-B506-DCBD67AFE615}">
      <dgm:prSet/>
      <dgm:spPr/>
      <dgm:t>
        <a:bodyPr/>
        <a:lstStyle/>
        <a:p>
          <a:endParaRPr lang="en-US"/>
        </a:p>
      </dgm:t>
    </dgm:pt>
    <dgm:pt modelId="{9ED3B777-2BC8-463C-90F9-A8725D89F10E}" type="sibTrans" cxnId="{4AACC1BB-5755-4A84-B506-DCBD67AFE615}">
      <dgm:prSet/>
      <dgm:spPr/>
      <dgm:t>
        <a:bodyPr/>
        <a:lstStyle/>
        <a:p>
          <a:endParaRPr lang="en-US"/>
        </a:p>
      </dgm:t>
    </dgm:pt>
    <dgm:pt modelId="{70DD518A-7E50-4489-84B1-A1A19867E72D}">
      <dgm:prSet phldrT="[Text]" custT="1"/>
      <dgm:spPr/>
      <dgm:t>
        <a:bodyPr/>
        <a:lstStyle/>
        <a:p>
          <a:r>
            <a:rPr lang="bn-IN" sz="2400" b="1" dirty="0">
              <a:latin typeface="NikoshBAN" panose="02000000000000000000" pitchFamily="2" charset="0"/>
              <a:cs typeface="NikoshBAN" panose="02000000000000000000" pitchFamily="2" charset="0"/>
            </a:rPr>
            <a:t>অপরিশোধ্য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4B569C61-1965-42B5-A6F6-0126D21DC1E5}" type="parTrans" cxnId="{A94B6C1A-C4C1-439D-9528-1DB810FA97ED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D578E648-F1BC-4142-8829-C39E8AD4159A}" type="sibTrans" cxnId="{A94B6C1A-C4C1-439D-9528-1DB810FA97ED}">
      <dgm:prSet/>
      <dgm:spPr/>
      <dgm:t>
        <a:bodyPr/>
        <a:lstStyle/>
        <a:p>
          <a:endParaRPr lang="en-US"/>
        </a:p>
      </dgm:t>
    </dgm:pt>
    <dgm:pt modelId="{FEE75BBA-849C-41FC-8929-67ED866D6939}">
      <dgm:prSet phldrT="[Text]" custT="1"/>
      <dgm:spPr/>
      <dgm:t>
        <a:bodyPr/>
        <a:lstStyle/>
        <a:p>
          <a:r>
            <a:rPr lang="bn-IN" sz="2400" b="1" dirty="0">
              <a:latin typeface="NikoshBAN" panose="02000000000000000000" pitchFamily="2" charset="0"/>
              <a:cs typeface="NikoshBAN" panose="02000000000000000000" pitchFamily="2" charset="0"/>
            </a:rPr>
            <a:t>পরিশোধ্য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5A857C69-4675-441E-82FA-3B87F75041F7}" type="parTrans" cxnId="{839992FB-3F3B-4D83-91BA-F5498D45E997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DECEAED9-FEE6-4D50-A26E-D94D842AAB17}" type="sibTrans" cxnId="{839992FB-3F3B-4D83-91BA-F5498D45E997}">
      <dgm:prSet/>
      <dgm:spPr/>
      <dgm:t>
        <a:bodyPr/>
        <a:lstStyle/>
        <a:p>
          <a:endParaRPr lang="en-US"/>
        </a:p>
      </dgm:t>
    </dgm:pt>
    <dgm:pt modelId="{A75EF7AE-E4B4-496B-A577-E35D1693CFDF}">
      <dgm:prSet custT="1"/>
      <dgm:spPr/>
      <dgm:t>
        <a:bodyPr/>
        <a:lstStyle/>
        <a:p>
          <a:r>
            <a:rPr lang="bn-IN" sz="2400" b="1" dirty="0">
              <a:latin typeface="NikoshBAN" panose="02000000000000000000" pitchFamily="2" charset="0"/>
              <a:cs typeface="NikoshBAN" panose="02000000000000000000" pitchFamily="2" charset="0"/>
            </a:rPr>
            <a:t>আয়কর বাদে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70FA2A40-9681-44D0-BE45-5DD35F192528}" type="parTrans" cxnId="{3701E87E-A09B-4649-AC81-045FDE2FF442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3658C8D3-3CF3-47CF-9005-72AA7547C152}" type="sibTrans" cxnId="{3701E87E-A09B-4649-AC81-045FDE2FF442}">
      <dgm:prSet/>
      <dgm:spPr/>
      <dgm:t>
        <a:bodyPr/>
        <a:lstStyle/>
        <a:p>
          <a:endParaRPr lang="en-US"/>
        </a:p>
      </dgm:t>
    </dgm:pt>
    <dgm:pt modelId="{1524BB4A-6092-4E3E-B9AA-D869D63A4398}">
      <dgm:prSet custT="1"/>
      <dgm:spPr/>
      <dgm:t>
        <a:bodyPr/>
        <a:lstStyle/>
        <a:p>
          <a:r>
            <a:rPr lang="bn-IN" sz="2400" b="1" dirty="0">
              <a:latin typeface="NikoshBAN" panose="02000000000000000000" pitchFamily="2" charset="0"/>
              <a:cs typeface="NikoshBAN" panose="02000000000000000000" pitchFamily="2" charset="0"/>
            </a:rPr>
            <a:t>আয়কর বাদে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383D9A10-86E6-4783-A9CF-9A3466E336CD}" type="parTrans" cxnId="{F456DED8-ADD7-44D2-A09F-6886698F9D27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6F7FD5E-43BC-4669-BF22-2598DF455FFC}" type="sibTrans" cxnId="{F456DED8-ADD7-44D2-A09F-6886698F9D27}">
      <dgm:prSet/>
      <dgm:spPr/>
      <dgm:t>
        <a:bodyPr/>
        <a:lstStyle/>
        <a:p>
          <a:endParaRPr lang="en-US"/>
        </a:p>
      </dgm:t>
    </dgm:pt>
    <dgm:pt modelId="{843E6315-5AE6-46CF-A8C1-B64AEC788633}">
      <dgm:prSet custT="1"/>
      <dgm:spPr/>
      <dgm:t>
        <a:bodyPr/>
        <a:lstStyle/>
        <a:p>
          <a:r>
            <a:rPr lang="bn-IN" sz="2400" b="1" dirty="0">
              <a:latin typeface="NikoshBAN" panose="02000000000000000000" pitchFamily="2" charset="0"/>
              <a:cs typeface="NikoshBAN" panose="02000000000000000000" pitchFamily="2" charset="0"/>
            </a:rPr>
            <a:t>আয়কর সহ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92EDFAA-FA27-451E-9D0C-30B5B706C729}" type="parTrans" cxnId="{2EC5DB60-A66C-4822-AD87-5A0C15453A79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89697A6-B569-4C56-87BE-0756DD15098A}" type="sibTrans" cxnId="{2EC5DB60-A66C-4822-AD87-5A0C15453A79}">
      <dgm:prSet/>
      <dgm:spPr/>
      <dgm:t>
        <a:bodyPr/>
        <a:lstStyle/>
        <a:p>
          <a:endParaRPr lang="en-US"/>
        </a:p>
      </dgm:t>
    </dgm:pt>
    <dgm:pt modelId="{3FB5DD39-992B-4AAA-85D6-73DD1D658266}">
      <dgm:prSet custT="1"/>
      <dgm:spPr/>
      <dgm:t>
        <a:bodyPr/>
        <a:lstStyle/>
        <a:p>
          <a:r>
            <a:rPr lang="bn-IN" sz="2400" b="1" dirty="0">
              <a:latin typeface="NikoshBAN" panose="02000000000000000000" pitchFamily="2" charset="0"/>
              <a:cs typeface="NikoshBAN" panose="02000000000000000000" pitchFamily="2" charset="0"/>
            </a:rPr>
            <a:t>আয়কর সহ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5561AD0F-92A4-490F-80B5-1C01B2A129F7}" type="sibTrans" cxnId="{2848DAD1-4138-4835-B92B-FB8B328E2526}">
      <dgm:prSet/>
      <dgm:spPr/>
      <dgm:t>
        <a:bodyPr/>
        <a:lstStyle/>
        <a:p>
          <a:endParaRPr lang="en-US"/>
        </a:p>
      </dgm:t>
    </dgm:pt>
    <dgm:pt modelId="{C38DB6E2-DF83-462F-810A-E6881B4BFE4B}" type="parTrans" cxnId="{2848DAD1-4138-4835-B92B-FB8B328E2526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mc:AlternateContent xmlns:mc="http://schemas.openxmlformats.org/markup-compatibility/2006" xmlns:a14="http://schemas.microsoft.com/office/drawing/2010/main">
      <mc:Choice Requires="a14">
        <dgm:pt modelId="{C79DA73C-2D10-4EA3-AE01-2E0C348CB92C}">
          <dgm:prSet custT="1"/>
          <dgm:spPr/>
          <dgm:t>
            <a:bodyPr/>
            <a:lstStyle/>
            <a:p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Kd=</a:t>
              </a:r>
              <a14:m>
                <m:oMath xmlns:m="http://schemas.openxmlformats.org/officeDocument/2006/math">
                  <m:f>
                    <m:fPr>
                      <m:ctrlPr>
                        <a:rPr lang="en-US" sz="2400" b="1" i="1" smtClean="0">
                          <a:latin typeface="Cambria Math"/>
                        </a:rPr>
                      </m:ctrlPr>
                    </m:fPr>
                    <m:num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𝑰</m:t>
                      </m:r>
                    </m:num>
                    <m:den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𝑷𝒐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𝑵𝑺𝑽</m:t>
                      </m:r>
                    </m:den>
                  </m:f>
                  <m:r>
                    <a:rPr lang="en-US" sz="2400" b="1" i="1" smtClean="0">
                      <a:latin typeface="Cambria Math" panose="02040503050406030204" pitchFamily="18" charset="0"/>
                    </a:rPr>
                    <m:t>∗</m:t>
                  </m:r>
                  <m:r>
                    <a:rPr lang="en-US" sz="2400" b="1" i="1" smtClean="0">
                      <a:latin typeface="Cambria Math" panose="02040503050406030204" pitchFamily="18" charset="0"/>
                    </a:rPr>
                    <m:t>𝟏𝟎𝟎</m:t>
                  </m:r>
                </m:oMath>
              </a14:m>
              <a:endParaRPr lang="en-US" sz="24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dgm:t>
        </dgm:pt>
      </mc:Choice>
      <mc:Fallback xmlns="">
        <dgm:pt modelId="{C79DA73C-2D10-4EA3-AE01-2E0C348CB92C}">
          <dgm:prSet custT="1"/>
          <dgm:spPr/>
          <dgm:t>
            <a:bodyPr/>
            <a:lstStyle/>
            <a:p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Kd=</a:t>
              </a:r>
              <a:r>
                <a:rPr lang="en-US" sz="2400" b="1" i="0">
                  <a:latin typeface="Cambria Math" panose="02040503050406030204" pitchFamily="18" charset="0"/>
                </a:rPr>
                <a:t>𝑰/(𝑷𝒐/𝑵𝑺𝑽)∗𝟏𝟎𝟎</a:t>
              </a:r>
              <a:endParaRPr lang="en-US" sz="24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dgm:t>
        </dgm:pt>
      </mc:Fallback>
    </mc:AlternateContent>
    <dgm:pt modelId="{E3F1DA61-9598-4782-84A2-EC708E765D93}" type="parTrans" cxnId="{D21584B7-8307-4DC7-84A5-A10DF8640B70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DF204263-A550-4BE8-A13A-A6D869F1E40C}" type="sibTrans" cxnId="{D21584B7-8307-4DC7-84A5-A10DF8640B70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50AF43CA-D638-4F9A-899F-604AA957BE89}">
          <dgm:prSet custT="1"/>
          <dgm:spPr/>
          <dgm:t>
            <a:bodyPr/>
            <a:lstStyle/>
            <a:p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Kd=</a:t>
              </a:r>
              <a14:m>
                <m:oMath xmlns:m="http://schemas.openxmlformats.org/officeDocument/2006/math">
                  <m:f>
                    <m:fPr>
                      <m:ctrlPr>
                        <a:rPr lang="en-US" sz="2400" b="1" i="1" smtClean="0">
                          <a:latin typeface="Cambria Math"/>
                        </a:rPr>
                      </m:ctrlPr>
                    </m:fPr>
                    <m:num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𝑰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)</m:t>
                      </m:r>
                    </m:num>
                    <m:den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𝑷𝒐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𝑵𝑺𝑽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𝑭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)</m:t>
                      </m:r>
                    </m:den>
                  </m:f>
                  <m:r>
                    <a:rPr lang="en-US" sz="2400" b="1" i="1" smtClean="0">
                      <a:latin typeface="Cambria Math" panose="02040503050406030204" pitchFamily="18" charset="0"/>
                    </a:rPr>
                    <m:t>∗</m:t>
                  </m:r>
                  <m:r>
                    <a:rPr lang="en-US" sz="2400" b="1" i="1" smtClean="0">
                      <a:latin typeface="Cambria Math" panose="02040503050406030204" pitchFamily="18" charset="0"/>
                    </a:rPr>
                    <m:t>𝟏𝟎𝟎</m:t>
                  </m:r>
                </m:oMath>
              </a14:m>
              <a:endParaRPr lang="en-US" sz="24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dgm:t>
        </dgm:pt>
      </mc:Choice>
      <mc:Fallback xmlns="">
        <dgm:pt modelId="{50AF43CA-D638-4F9A-899F-604AA957BE89}">
          <dgm:prSet custT="1"/>
          <dgm:spPr/>
          <dgm:t>
            <a:bodyPr/>
            <a:lstStyle/>
            <a:p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Kd=</a:t>
              </a:r>
              <a:r>
                <a:rPr lang="en-US" sz="2400" b="1" i="0">
                  <a:latin typeface="Cambria Math" panose="02040503050406030204" pitchFamily="18" charset="0"/>
                </a:rPr>
                <a:t>(𝑰(𝟏−𝒕))/(𝑷𝒐/𝑵𝑺𝑽(𝟏−𝑭))∗𝟏𝟎𝟎</a:t>
              </a:r>
              <a:endParaRPr lang="en-US" sz="24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dgm:t>
        </dgm:pt>
      </mc:Fallback>
    </mc:AlternateContent>
    <dgm:pt modelId="{132BE29D-DE15-4EF9-A61E-7C8DDFBD94E8}" type="parTrans" cxnId="{3875EB1F-47FA-4198-BB8E-B7D40546D3F8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F58FCC4-F778-4546-A3AA-3133E780F810}" type="sibTrans" cxnId="{3875EB1F-47FA-4198-BB8E-B7D40546D3F8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66C72811-15AF-45C9-958E-FD4A9D0FD42E}">
          <dgm:prSet custT="1"/>
          <dgm:spPr/>
          <dgm:t>
            <a:bodyPr/>
            <a:lstStyle/>
            <a:p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Kd=</a:t>
              </a:r>
              <a14:m>
                <m:oMath xmlns:m="http://schemas.openxmlformats.org/officeDocument/2006/math">
                  <m:f>
                    <m:fPr>
                      <m:ctrlPr>
                        <a:rPr lang="en-US" sz="2400" b="1" i="1" smtClean="0">
                          <a:latin typeface="Cambria Math"/>
                        </a:rPr>
                      </m:ctrlPr>
                    </m:fPr>
                    <m:num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𝑰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𝑹𝑽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𝑵𝑺𝑽</m:t>
                          </m:r>
                        </m:num>
                        <m:den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𝑵</m:t>
                          </m:r>
                        </m:den>
                      </m:f>
                    </m:num>
                    <m:den>
                      <m:f>
                        <m:f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𝑹𝑽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𝑵𝑺𝑽</m:t>
                          </m:r>
                        </m:num>
                        <m:den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den>
                  </m:f>
                </m:oMath>
              </a14:m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*100</a:t>
              </a:r>
            </a:p>
          </dgm:t>
        </dgm:pt>
      </mc:Choice>
      <mc:Fallback xmlns="">
        <dgm:pt modelId="{66C72811-15AF-45C9-958E-FD4A9D0FD42E}">
          <dgm:prSet custT="1"/>
          <dgm:spPr/>
          <dgm:t>
            <a:bodyPr/>
            <a:lstStyle/>
            <a:p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Kd=</a:t>
              </a:r>
              <a:r>
                <a:rPr lang="en-US" sz="2400" b="1" i="0">
                  <a:latin typeface="Cambria Math" panose="02040503050406030204" pitchFamily="18" charset="0"/>
                </a:rPr>
                <a:t>(𝑰+(𝑹𝑽−𝑵𝑺𝑽)/𝑵)/((𝑹𝑽+𝑵𝑺𝑽)/𝟐)</a:t>
              </a:r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*100</a:t>
              </a:r>
            </a:p>
          </dgm:t>
        </dgm:pt>
      </mc:Fallback>
    </mc:AlternateContent>
    <dgm:pt modelId="{398DA990-2657-4285-8518-FFFE45EE2414}" type="parTrans" cxnId="{2FFEC84A-4214-40A0-BA67-5FE5C109EFE1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A0B870F-36DF-4682-BC41-2FE649ED7769}" type="sibTrans" cxnId="{2FFEC84A-4214-40A0-BA67-5FE5C109EFE1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6C7C72E5-B90B-4FE8-AC98-47A27F2A2140}">
          <dgm:prSet custT="1"/>
          <dgm:spPr/>
          <dgm:t>
            <a:bodyPr/>
            <a:lstStyle/>
            <a:p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Kd=</a:t>
              </a:r>
              <a14:m>
                <m:oMath xmlns:m="http://schemas.openxmlformats.org/officeDocument/2006/math">
                  <m:f>
                    <m:fPr>
                      <m:ctrlPr>
                        <a:rPr lang="en-US" sz="2400" b="1" i="1" smtClean="0">
                          <a:latin typeface="Cambria Math"/>
                        </a:rPr>
                      </m:ctrlPr>
                    </m:fPr>
                    <m:num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𝑰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)+</m:t>
                      </m:r>
                      <m:f>
                        <m:f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𝑹𝑽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𝑵𝑺𝑽</m:t>
                          </m:r>
                        </m:num>
                        <m:den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𝑵</m:t>
                          </m:r>
                        </m:den>
                      </m:f>
                    </m:num>
                    <m:den>
                      <m:f>
                        <m:f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𝑹𝑽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𝑵𝑺𝑽</m:t>
                          </m:r>
                        </m:num>
                        <m:den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den>
                  </m:f>
                </m:oMath>
              </a14:m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*100</a:t>
              </a:r>
            </a:p>
          </dgm:t>
        </dgm:pt>
      </mc:Choice>
      <mc:Fallback xmlns="">
        <dgm:pt modelId="{6C7C72E5-B90B-4FE8-AC98-47A27F2A2140}">
          <dgm:prSet custT="1"/>
          <dgm:spPr/>
          <dgm:t>
            <a:bodyPr/>
            <a:lstStyle/>
            <a:p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Kd=</a:t>
              </a:r>
              <a:r>
                <a:rPr lang="en-US" sz="2400" b="1" i="0">
                  <a:latin typeface="Cambria Math" panose="02040503050406030204" pitchFamily="18" charset="0"/>
                </a:rPr>
                <a:t>(𝑰(𝟏−𝒕)+(𝑹𝑽−𝑵𝑺𝑽)/𝑵)/((𝑹𝑽+𝑵𝑺𝑽)/𝟐)</a:t>
              </a:r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*100</a:t>
              </a:r>
            </a:p>
          </dgm:t>
        </dgm:pt>
      </mc:Fallback>
    </mc:AlternateContent>
    <dgm:pt modelId="{61B183EE-4FDF-4CF2-BBDE-F0614DCF76EE}" type="parTrans" cxnId="{F3117061-3787-4BAA-BD11-55D05B809537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7AE37A57-0337-42EC-9AA6-2433D62E5A74}" type="sibTrans" cxnId="{F3117061-3787-4BAA-BD11-55D05B809537}">
      <dgm:prSet/>
      <dgm:spPr/>
      <dgm:t>
        <a:bodyPr/>
        <a:lstStyle/>
        <a:p>
          <a:endParaRPr lang="en-US"/>
        </a:p>
      </dgm:t>
    </dgm:pt>
    <dgm:pt modelId="{7E861335-0303-460F-B1FD-47F051510242}" type="pres">
      <dgm:prSet presAssocID="{73C056D6-11BD-4FDF-8F0D-47F1CA48CA0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4FBF2DC1-9D09-4DAE-A131-45E8B11E6CC0}" type="pres">
      <dgm:prSet presAssocID="{9EA301BA-5584-444B-9FDD-E1DA17302829}" presName="hierRoot1" presStyleCnt="0"/>
      <dgm:spPr/>
    </dgm:pt>
    <dgm:pt modelId="{7AD010A8-B6E3-4117-9005-D8D9EEBDDE3B}" type="pres">
      <dgm:prSet presAssocID="{9EA301BA-5584-444B-9FDD-E1DA17302829}" presName="composite" presStyleCnt="0"/>
      <dgm:spPr/>
    </dgm:pt>
    <dgm:pt modelId="{BADCD834-1C65-4157-A306-755E73315E45}" type="pres">
      <dgm:prSet presAssocID="{9EA301BA-5584-444B-9FDD-E1DA17302829}" presName="background" presStyleLbl="node0" presStyleIdx="0" presStyleCnt="1"/>
      <dgm:spPr/>
    </dgm:pt>
    <dgm:pt modelId="{7ED24130-A336-43F1-9309-03014B147825}" type="pres">
      <dgm:prSet presAssocID="{9EA301BA-5584-444B-9FDD-E1DA17302829}" presName="text" presStyleLbl="fgAcc0" presStyleIdx="0" presStyleCnt="1" custScaleX="176147" custScaleY="6407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1F345EF-D1A3-40DB-BD20-E433ACC0D0B7}" type="pres">
      <dgm:prSet presAssocID="{9EA301BA-5584-444B-9FDD-E1DA17302829}" presName="hierChild2" presStyleCnt="0"/>
      <dgm:spPr/>
    </dgm:pt>
    <dgm:pt modelId="{1E99C768-6301-4D83-A01C-4F35772DDB4E}" type="pres">
      <dgm:prSet presAssocID="{4B569C61-1965-42B5-A6F6-0126D21DC1E5}" presName="Name10" presStyleLbl="parChTrans1D2" presStyleIdx="0" presStyleCnt="2"/>
      <dgm:spPr/>
      <dgm:t>
        <a:bodyPr/>
        <a:lstStyle/>
        <a:p>
          <a:endParaRPr lang="en-US"/>
        </a:p>
      </dgm:t>
    </dgm:pt>
    <dgm:pt modelId="{7FF3FC80-67A2-4C63-A4F8-ACC55F873010}" type="pres">
      <dgm:prSet presAssocID="{70DD518A-7E50-4489-84B1-A1A19867E72D}" presName="hierRoot2" presStyleCnt="0"/>
      <dgm:spPr/>
    </dgm:pt>
    <dgm:pt modelId="{EBB1B9D0-CDA7-4C52-B3AF-57C0048C2831}" type="pres">
      <dgm:prSet presAssocID="{70DD518A-7E50-4489-84B1-A1A19867E72D}" presName="composite2" presStyleCnt="0"/>
      <dgm:spPr/>
    </dgm:pt>
    <dgm:pt modelId="{4A437618-176F-42C7-B427-E3E5C9AEC9B0}" type="pres">
      <dgm:prSet presAssocID="{70DD518A-7E50-4489-84B1-A1A19867E72D}" presName="background2" presStyleLbl="node2" presStyleIdx="0" presStyleCnt="2"/>
      <dgm:spPr/>
    </dgm:pt>
    <dgm:pt modelId="{787F2893-222F-4B82-9793-AAE58C8F84EA}" type="pres">
      <dgm:prSet presAssocID="{70DD518A-7E50-4489-84B1-A1A19867E72D}" presName="text2" presStyleLbl="fgAcc2" presStyleIdx="0" presStyleCnt="2" custScaleX="182114" custScaleY="4119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0AE2192-2827-44A6-926A-1E0333943062}" type="pres">
      <dgm:prSet presAssocID="{70DD518A-7E50-4489-84B1-A1A19867E72D}" presName="hierChild3" presStyleCnt="0"/>
      <dgm:spPr/>
    </dgm:pt>
    <dgm:pt modelId="{7175EAB8-3775-4D0C-A140-CE0C1299F391}" type="pres">
      <dgm:prSet presAssocID="{70FA2A40-9681-44D0-BE45-5DD35F192528}" presName="Name17" presStyleLbl="parChTrans1D3" presStyleIdx="0" presStyleCnt="4"/>
      <dgm:spPr/>
      <dgm:t>
        <a:bodyPr/>
        <a:lstStyle/>
        <a:p>
          <a:endParaRPr lang="en-US"/>
        </a:p>
      </dgm:t>
    </dgm:pt>
    <dgm:pt modelId="{96B865AB-3BD1-4F29-829F-D9370575595B}" type="pres">
      <dgm:prSet presAssocID="{A75EF7AE-E4B4-496B-A577-E35D1693CFDF}" presName="hierRoot3" presStyleCnt="0"/>
      <dgm:spPr/>
    </dgm:pt>
    <dgm:pt modelId="{3AD633F3-F333-4713-A58B-3ABAECF9C32C}" type="pres">
      <dgm:prSet presAssocID="{A75EF7AE-E4B4-496B-A577-E35D1693CFDF}" presName="composite3" presStyleCnt="0"/>
      <dgm:spPr/>
    </dgm:pt>
    <dgm:pt modelId="{8C8C5BAA-2B29-4E81-87D0-CC4A0E4ECD72}" type="pres">
      <dgm:prSet presAssocID="{A75EF7AE-E4B4-496B-A577-E35D1693CFDF}" presName="background3" presStyleLbl="node3" presStyleIdx="0" presStyleCnt="4"/>
      <dgm:spPr/>
    </dgm:pt>
    <dgm:pt modelId="{4043344B-E6C1-43D2-A894-7F35B7329055}" type="pres">
      <dgm:prSet presAssocID="{A75EF7AE-E4B4-496B-A577-E35D1693CFDF}" presName="text3" presStyleLbl="fgAcc3" presStyleIdx="0" presStyleCnt="4" custScaleX="129113" custScaleY="443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F2FBB5A-2C66-423A-AEFB-76E94FD63338}" type="pres">
      <dgm:prSet presAssocID="{A75EF7AE-E4B4-496B-A577-E35D1693CFDF}" presName="hierChild4" presStyleCnt="0"/>
      <dgm:spPr/>
    </dgm:pt>
    <dgm:pt modelId="{A954DA3B-CAE5-4F99-A1C6-4617B504F000}" type="pres">
      <dgm:prSet presAssocID="{E3F1DA61-9598-4782-84A2-EC708E765D93}" presName="Name23" presStyleLbl="parChTrans1D4" presStyleIdx="0" presStyleCnt="4"/>
      <dgm:spPr/>
      <dgm:t>
        <a:bodyPr/>
        <a:lstStyle/>
        <a:p>
          <a:endParaRPr lang="en-US"/>
        </a:p>
      </dgm:t>
    </dgm:pt>
    <dgm:pt modelId="{B5C277EA-EC16-49F7-9A74-DD886353BC2A}" type="pres">
      <dgm:prSet presAssocID="{C79DA73C-2D10-4EA3-AE01-2E0C348CB92C}" presName="hierRoot4" presStyleCnt="0"/>
      <dgm:spPr/>
    </dgm:pt>
    <dgm:pt modelId="{A2CC7688-525D-4E9E-8A9E-9B8D748F5529}" type="pres">
      <dgm:prSet presAssocID="{C79DA73C-2D10-4EA3-AE01-2E0C348CB92C}" presName="composite4" presStyleCnt="0"/>
      <dgm:spPr/>
    </dgm:pt>
    <dgm:pt modelId="{A7F17327-172A-4912-9D4F-0A118FE7C445}" type="pres">
      <dgm:prSet presAssocID="{C79DA73C-2D10-4EA3-AE01-2E0C348CB92C}" presName="background4" presStyleLbl="node4" presStyleIdx="0" presStyleCnt="4"/>
      <dgm:spPr/>
    </dgm:pt>
    <dgm:pt modelId="{C9164F49-0704-4F1D-B6BD-002C778472E1}" type="pres">
      <dgm:prSet presAssocID="{C79DA73C-2D10-4EA3-AE01-2E0C348CB92C}" presName="text4" presStyleLbl="fgAcc4" presStyleIdx="0" presStyleCnt="4" custScaleX="179131" custScaleY="14757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DB4F2E7-096E-4540-B398-FC99AB229917}" type="pres">
      <dgm:prSet presAssocID="{C79DA73C-2D10-4EA3-AE01-2E0C348CB92C}" presName="hierChild5" presStyleCnt="0"/>
      <dgm:spPr/>
    </dgm:pt>
    <dgm:pt modelId="{F6C52409-ED2B-4742-AA5B-52AD2090D286}" type="pres">
      <dgm:prSet presAssocID="{C38DB6E2-DF83-462F-810A-E6881B4BFE4B}" presName="Name17" presStyleLbl="parChTrans1D3" presStyleIdx="1" presStyleCnt="4"/>
      <dgm:spPr/>
      <dgm:t>
        <a:bodyPr/>
        <a:lstStyle/>
        <a:p>
          <a:endParaRPr lang="en-US"/>
        </a:p>
      </dgm:t>
    </dgm:pt>
    <dgm:pt modelId="{8D9FA492-59C4-4699-A0D8-6658C04E5417}" type="pres">
      <dgm:prSet presAssocID="{3FB5DD39-992B-4AAA-85D6-73DD1D658266}" presName="hierRoot3" presStyleCnt="0"/>
      <dgm:spPr/>
    </dgm:pt>
    <dgm:pt modelId="{B07E5D4F-3A7A-4442-9471-DB88C7A12624}" type="pres">
      <dgm:prSet presAssocID="{3FB5DD39-992B-4AAA-85D6-73DD1D658266}" presName="composite3" presStyleCnt="0"/>
      <dgm:spPr/>
    </dgm:pt>
    <dgm:pt modelId="{628A055C-BDA5-4551-B56F-391619722AFC}" type="pres">
      <dgm:prSet presAssocID="{3FB5DD39-992B-4AAA-85D6-73DD1D658266}" presName="background3" presStyleLbl="node3" presStyleIdx="1" presStyleCnt="4"/>
      <dgm:spPr/>
    </dgm:pt>
    <dgm:pt modelId="{B00CA57C-C047-47AB-8301-6A3AA259ED90}" type="pres">
      <dgm:prSet presAssocID="{3FB5DD39-992B-4AAA-85D6-73DD1D658266}" presName="text3" presStyleLbl="fgAcc3" presStyleIdx="1" presStyleCnt="4" custScaleX="130522" custScaleY="443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F640EC8-E202-42C0-8364-22F522B75ED1}" type="pres">
      <dgm:prSet presAssocID="{3FB5DD39-992B-4AAA-85D6-73DD1D658266}" presName="hierChild4" presStyleCnt="0"/>
      <dgm:spPr/>
    </dgm:pt>
    <dgm:pt modelId="{D66889D3-0D2B-4E96-9748-3968B04421F4}" type="pres">
      <dgm:prSet presAssocID="{132BE29D-DE15-4EF9-A61E-7C8DDFBD94E8}" presName="Name23" presStyleLbl="parChTrans1D4" presStyleIdx="1" presStyleCnt="4"/>
      <dgm:spPr/>
      <dgm:t>
        <a:bodyPr/>
        <a:lstStyle/>
        <a:p>
          <a:endParaRPr lang="en-US"/>
        </a:p>
      </dgm:t>
    </dgm:pt>
    <dgm:pt modelId="{5E4CB445-B199-46F8-8CA0-26A76D1B9029}" type="pres">
      <dgm:prSet presAssocID="{50AF43CA-D638-4F9A-899F-604AA957BE89}" presName="hierRoot4" presStyleCnt="0"/>
      <dgm:spPr/>
    </dgm:pt>
    <dgm:pt modelId="{76E33F88-4167-49E7-9277-DD7CCE562980}" type="pres">
      <dgm:prSet presAssocID="{50AF43CA-D638-4F9A-899F-604AA957BE89}" presName="composite4" presStyleCnt="0"/>
      <dgm:spPr/>
    </dgm:pt>
    <dgm:pt modelId="{C0CC88BE-29D9-4FFF-9034-8EF07308B524}" type="pres">
      <dgm:prSet presAssocID="{50AF43CA-D638-4F9A-899F-604AA957BE89}" presName="background4" presStyleLbl="node4" presStyleIdx="1" presStyleCnt="4"/>
      <dgm:spPr/>
    </dgm:pt>
    <dgm:pt modelId="{7DEAA91C-6DC8-448B-B559-FF6E0258E0A7}" type="pres">
      <dgm:prSet presAssocID="{50AF43CA-D638-4F9A-899F-604AA957BE89}" presName="text4" presStyleLbl="fgAcc4" presStyleIdx="1" presStyleCnt="4" custScaleX="252162" custScaleY="14156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C11487D-92D4-46C3-B6C4-1878726562D8}" type="pres">
      <dgm:prSet presAssocID="{50AF43CA-D638-4F9A-899F-604AA957BE89}" presName="hierChild5" presStyleCnt="0"/>
      <dgm:spPr/>
    </dgm:pt>
    <dgm:pt modelId="{3B3D9F7B-95A2-400C-AF34-B554F2EB596F}" type="pres">
      <dgm:prSet presAssocID="{5A857C69-4675-441E-82FA-3B87F75041F7}" presName="Name10" presStyleLbl="parChTrans1D2" presStyleIdx="1" presStyleCnt="2"/>
      <dgm:spPr/>
      <dgm:t>
        <a:bodyPr/>
        <a:lstStyle/>
        <a:p>
          <a:endParaRPr lang="en-US"/>
        </a:p>
      </dgm:t>
    </dgm:pt>
    <dgm:pt modelId="{2FAEC9B8-B6B6-43D6-AFC5-C9A0C64BF765}" type="pres">
      <dgm:prSet presAssocID="{FEE75BBA-849C-41FC-8929-67ED866D6939}" presName="hierRoot2" presStyleCnt="0"/>
      <dgm:spPr/>
    </dgm:pt>
    <dgm:pt modelId="{271DD3C7-BDF6-4168-82C5-24A74EC13F8E}" type="pres">
      <dgm:prSet presAssocID="{FEE75BBA-849C-41FC-8929-67ED866D6939}" presName="composite2" presStyleCnt="0"/>
      <dgm:spPr/>
    </dgm:pt>
    <dgm:pt modelId="{5EFF0F14-5579-4F74-911E-5673E35E0DA5}" type="pres">
      <dgm:prSet presAssocID="{FEE75BBA-849C-41FC-8929-67ED866D6939}" presName="background2" presStyleLbl="node2" presStyleIdx="1" presStyleCnt="2"/>
      <dgm:spPr/>
    </dgm:pt>
    <dgm:pt modelId="{42600F2F-08A8-4623-AAED-143D05D06F3B}" type="pres">
      <dgm:prSet presAssocID="{FEE75BBA-849C-41FC-8929-67ED866D6939}" presName="text2" presStyleLbl="fgAcc2" presStyleIdx="1" presStyleCnt="2" custScaleX="178459" custScaleY="3470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51A610B-EAA5-4DBA-AFA1-84C0902623F9}" type="pres">
      <dgm:prSet presAssocID="{FEE75BBA-849C-41FC-8929-67ED866D6939}" presName="hierChild3" presStyleCnt="0"/>
      <dgm:spPr/>
    </dgm:pt>
    <dgm:pt modelId="{CFB81A36-0844-4DBF-A02F-87E740994A7D}" type="pres">
      <dgm:prSet presAssocID="{383D9A10-86E6-4783-A9CF-9A3466E336CD}" presName="Name17" presStyleLbl="parChTrans1D3" presStyleIdx="2" presStyleCnt="4"/>
      <dgm:spPr/>
      <dgm:t>
        <a:bodyPr/>
        <a:lstStyle/>
        <a:p>
          <a:endParaRPr lang="en-US"/>
        </a:p>
      </dgm:t>
    </dgm:pt>
    <dgm:pt modelId="{4608F395-9CE8-4CC8-8CB5-212687C5BFD3}" type="pres">
      <dgm:prSet presAssocID="{1524BB4A-6092-4E3E-B9AA-D869D63A4398}" presName="hierRoot3" presStyleCnt="0"/>
      <dgm:spPr/>
    </dgm:pt>
    <dgm:pt modelId="{E113CEE2-FAB8-491B-BFAE-8E04E3ED3E96}" type="pres">
      <dgm:prSet presAssocID="{1524BB4A-6092-4E3E-B9AA-D869D63A4398}" presName="composite3" presStyleCnt="0"/>
      <dgm:spPr/>
    </dgm:pt>
    <dgm:pt modelId="{E484C5BF-8C78-47B8-8A8B-523D2F57A7A3}" type="pres">
      <dgm:prSet presAssocID="{1524BB4A-6092-4E3E-B9AA-D869D63A4398}" presName="background3" presStyleLbl="node3" presStyleIdx="2" presStyleCnt="4"/>
      <dgm:spPr/>
    </dgm:pt>
    <dgm:pt modelId="{F3F8746A-578B-4ADD-93FB-AE0EE68F5225}" type="pres">
      <dgm:prSet presAssocID="{1524BB4A-6092-4E3E-B9AA-D869D63A4398}" presName="text3" presStyleLbl="fgAcc3" presStyleIdx="2" presStyleCnt="4" custScaleX="129173" custScaleY="443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84BE9F2-70FF-430A-9E1B-395A98742891}" type="pres">
      <dgm:prSet presAssocID="{1524BB4A-6092-4E3E-B9AA-D869D63A4398}" presName="hierChild4" presStyleCnt="0"/>
      <dgm:spPr/>
    </dgm:pt>
    <dgm:pt modelId="{E79AB52D-0BE3-4A6D-A69C-F534AA74F323}" type="pres">
      <dgm:prSet presAssocID="{398DA990-2657-4285-8518-FFFE45EE2414}" presName="Name23" presStyleLbl="parChTrans1D4" presStyleIdx="2" presStyleCnt="4"/>
      <dgm:spPr/>
      <dgm:t>
        <a:bodyPr/>
        <a:lstStyle/>
        <a:p>
          <a:endParaRPr lang="en-US"/>
        </a:p>
      </dgm:t>
    </dgm:pt>
    <dgm:pt modelId="{BB1BA116-4623-493F-85BA-9F38C42FEC57}" type="pres">
      <dgm:prSet presAssocID="{66C72811-15AF-45C9-958E-FD4A9D0FD42E}" presName="hierRoot4" presStyleCnt="0"/>
      <dgm:spPr/>
    </dgm:pt>
    <dgm:pt modelId="{BA2D515A-079D-4922-B952-B3666C823252}" type="pres">
      <dgm:prSet presAssocID="{66C72811-15AF-45C9-958E-FD4A9D0FD42E}" presName="composite4" presStyleCnt="0"/>
      <dgm:spPr/>
    </dgm:pt>
    <dgm:pt modelId="{0423DFD8-9D99-4702-926E-7E467C62E406}" type="pres">
      <dgm:prSet presAssocID="{66C72811-15AF-45C9-958E-FD4A9D0FD42E}" presName="background4" presStyleLbl="node4" presStyleIdx="2" presStyleCnt="4"/>
      <dgm:spPr/>
    </dgm:pt>
    <dgm:pt modelId="{DB98B476-8C46-4CEE-8A54-DA2760550010}" type="pres">
      <dgm:prSet presAssocID="{66C72811-15AF-45C9-958E-FD4A9D0FD42E}" presName="text4" presStyleLbl="fgAcc4" presStyleIdx="2" presStyleCnt="4" custScaleX="221780" custScaleY="14443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DB9208C-12A8-4302-9163-B9112BE45A80}" type="pres">
      <dgm:prSet presAssocID="{66C72811-15AF-45C9-958E-FD4A9D0FD42E}" presName="hierChild5" presStyleCnt="0"/>
      <dgm:spPr/>
    </dgm:pt>
    <dgm:pt modelId="{C2016731-1D2A-4C30-94D1-5D6D66BCEEE5}" type="pres">
      <dgm:prSet presAssocID="{E92EDFAA-FA27-451E-9D0C-30B5B706C729}" presName="Name17" presStyleLbl="parChTrans1D3" presStyleIdx="3" presStyleCnt="4"/>
      <dgm:spPr/>
      <dgm:t>
        <a:bodyPr/>
        <a:lstStyle/>
        <a:p>
          <a:endParaRPr lang="en-US"/>
        </a:p>
      </dgm:t>
    </dgm:pt>
    <dgm:pt modelId="{90BDF681-0570-4D41-A236-46CB26C8CC80}" type="pres">
      <dgm:prSet presAssocID="{843E6315-5AE6-46CF-A8C1-B64AEC788633}" presName="hierRoot3" presStyleCnt="0"/>
      <dgm:spPr/>
    </dgm:pt>
    <dgm:pt modelId="{FE77451B-CA64-46DF-A691-160ECFAB1CE9}" type="pres">
      <dgm:prSet presAssocID="{843E6315-5AE6-46CF-A8C1-B64AEC788633}" presName="composite3" presStyleCnt="0"/>
      <dgm:spPr/>
    </dgm:pt>
    <dgm:pt modelId="{6E428FA2-1A57-48B3-A7F7-C4A38A054CEE}" type="pres">
      <dgm:prSet presAssocID="{843E6315-5AE6-46CF-A8C1-B64AEC788633}" presName="background3" presStyleLbl="node3" presStyleIdx="3" presStyleCnt="4"/>
      <dgm:spPr/>
    </dgm:pt>
    <dgm:pt modelId="{3FB9230E-2171-471E-8C1A-5925D2BB21B2}" type="pres">
      <dgm:prSet presAssocID="{843E6315-5AE6-46CF-A8C1-B64AEC788633}" presName="text3" presStyleLbl="fgAcc3" presStyleIdx="3" presStyleCnt="4" custScaleX="129622" custScaleY="443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77012DB-E1E1-4873-A026-3A219C26773A}" type="pres">
      <dgm:prSet presAssocID="{843E6315-5AE6-46CF-A8C1-B64AEC788633}" presName="hierChild4" presStyleCnt="0"/>
      <dgm:spPr/>
    </dgm:pt>
    <dgm:pt modelId="{7F289AA9-CF40-416A-BD9D-61A01A9E6539}" type="pres">
      <dgm:prSet presAssocID="{61B183EE-4FDF-4CF2-BBDE-F0614DCF76EE}" presName="Name23" presStyleLbl="parChTrans1D4" presStyleIdx="3" presStyleCnt="4"/>
      <dgm:spPr/>
      <dgm:t>
        <a:bodyPr/>
        <a:lstStyle/>
        <a:p>
          <a:endParaRPr lang="en-US"/>
        </a:p>
      </dgm:t>
    </dgm:pt>
    <dgm:pt modelId="{78F28389-9905-4CC9-9589-5F2CECC8E2CB}" type="pres">
      <dgm:prSet presAssocID="{6C7C72E5-B90B-4FE8-AC98-47A27F2A2140}" presName="hierRoot4" presStyleCnt="0"/>
      <dgm:spPr/>
    </dgm:pt>
    <dgm:pt modelId="{5C2B547F-1C63-493A-9199-43ACE8933FF4}" type="pres">
      <dgm:prSet presAssocID="{6C7C72E5-B90B-4FE8-AC98-47A27F2A2140}" presName="composite4" presStyleCnt="0"/>
      <dgm:spPr/>
    </dgm:pt>
    <dgm:pt modelId="{B7EC9F1A-F470-4110-BB54-03282D829AA6}" type="pres">
      <dgm:prSet presAssocID="{6C7C72E5-B90B-4FE8-AC98-47A27F2A2140}" presName="background4" presStyleLbl="node4" presStyleIdx="3" presStyleCnt="4"/>
      <dgm:spPr/>
    </dgm:pt>
    <dgm:pt modelId="{0CC0C252-10E2-4790-8A66-C384EDD6C661}" type="pres">
      <dgm:prSet presAssocID="{6C7C72E5-B90B-4FE8-AC98-47A27F2A2140}" presName="text4" presStyleLbl="fgAcc4" presStyleIdx="3" presStyleCnt="4" custScaleX="265772" custScaleY="13192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7CD9B38-306A-488B-BA67-95F36D213685}" type="pres">
      <dgm:prSet presAssocID="{6C7C72E5-B90B-4FE8-AC98-47A27F2A2140}" presName="hierChild5" presStyleCnt="0"/>
      <dgm:spPr/>
    </dgm:pt>
  </dgm:ptLst>
  <dgm:cxnLst>
    <dgm:cxn modelId="{68B34893-3CE0-4D7E-806F-881E5C4F60D3}" type="presOf" srcId="{132BE29D-DE15-4EF9-A61E-7C8DDFBD94E8}" destId="{D66889D3-0D2B-4E96-9748-3968B04421F4}" srcOrd="0" destOrd="0" presId="urn:microsoft.com/office/officeart/2005/8/layout/hierarchy1"/>
    <dgm:cxn modelId="{3875EB1F-47FA-4198-BB8E-B7D40546D3F8}" srcId="{3FB5DD39-992B-4AAA-85D6-73DD1D658266}" destId="{50AF43CA-D638-4F9A-899F-604AA957BE89}" srcOrd="0" destOrd="0" parTransId="{132BE29D-DE15-4EF9-A61E-7C8DDFBD94E8}" sibTransId="{EF58FCC4-F778-4546-A3AA-3133E780F810}"/>
    <dgm:cxn modelId="{D8B732DD-1369-4969-9C25-7FDD82400982}" type="presOf" srcId="{73C056D6-11BD-4FDF-8F0D-47F1CA48CA0D}" destId="{7E861335-0303-460F-B1FD-47F051510242}" srcOrd="0" destOrd="0" presId="urn:microsoft.com/office/officeart/2005/8/layout/hierarchy1"/>
    <dgm:cxn modelId="{6D3F43AB-A1A1-4B05-9BB4-718D72A37839}" type="presOf" srcId="{66C72811-15AF-45C9-958E-FD4A9D0FD42E}" destId="{DB98B476-8C46-4CEE-8A54-DA2760550010}" srcOrd="0" destOrd="0" presId="urn:microsoft.com/office/officeart/2005/8/layout/hierarchy1"/>
    <dgm:cxn modelId="{3457D42B-71E6-41C6-B7ED-CDB966B4B126}" type="presOf" srcId="{9EA301BA-5584-444B-9FDD-E1DA17302829}" destId="{7ED24130-A336-43F1-9309-03014B147825}" srcOrd="0" destOrd="0" presId="urn:microsoft.com/office/officeart/2005/8/layout/hierarchy1"/>
    <dgm:cxn modelId="{2905253C-8BAA-4E05-A2BA-8732A0553C5D}" type="presOf" srcId="{3FB5DD39-992B-4AAA-85D6-73DD1D658266}" destId="{B00CA57C-C047-47AB-8301-6A3AA259ED90}" srcOrd="0" destOrd="0" presId="urn:microsoft.com/office/officeart/2005/8/layout/hierarchy1"/>
    <dgm:cxn modelId="{A32CF432-0C25-46EB-B006-975A02D568F0}" type="presOf" srcId="{70FA2A40-9681-44D0-BE45-5DD35F192528}" destId="{7175EAB8-3775-4D0C-A140-CE0C1299F391}" srcOrd="0" destOrd="0" presId="urn:microsoft.com/office/officeart/2005/8/layout/hierarchy1"/>
    <dgm:cxn modelId="{F456DED8-ADD7-44D2-A09F-6886698F9D27}" srcId="{FEE75BBA-849C-41FC-8929-67ED866D6939}" destId="{1524BB4A-6092-4E3E-B9AA-D869D63A4398}" srcOrd="0" destOrd="0" parTransId="{383D9A10-86E6-4783-A9CF-9A3466E336CD}" sibTransId="{B6F7FD5E-43BC-4669-BF22-2598DF455FFC}"/>
    <dgm:cxn modelId="{7E7A1B65-8D1F-48FA-BCBE-318A521F37FA}" type="presOf" srcId="{E3F1DA61-9598-4782-84A2-EC708E765D93}" destId="{A954DA3B-CAE5-4F99-A1C6-4617B504F000}" srcOrd="0" destOrd="0" presId="urn:microsoft.com/office/officeart/2005/8/layout/hierarchy1"/>
    <dgm:cxn modelId="{2FFEC84A-4214-40A0-BA67-5FE5C109EFE1}" srcId="{1524BB4A-6092-4E3E-B9AA-D869D63A4398}" destId="{66C72811-15AF-45C9-958E-FD4A9D0FD42E}" srcOrd="0" destOrd="0" parTransId="{398DA990-2657-4285-8518-FFFE45EE2414}" sibTransId="{2A0B870F-36DF-4682-BC41-2FE649ED7769}"/>
    <dgm:cxn modelId="{A94B6C1A-C4C1-439D-9528-1DB810FA97ED}" srcId="{9EA301BA-5584-444B-9FDD-E1DA17302829}" destId="{70DD518A-7E50-4489-84B1-A1A19867E72D}" srcOrd="0" destOrd="0" parTransId="{4B569C61-1965-42B5-A6F6-0126D21DC1E5}" sibTransId="{D578E648-F1BC-4142-8829-C39E8AD4159A}"/>
    <dgm:cxn modelId="{254484AE-308F-4520-93E8-022054D69554}" type="presOf" srcId="{FEE75BBA-849C-41FC-8929-67ED866D6939}" destId="{42600F2F-08A8-4623-AAED-143D05D06F3B}" srcOrd="0" destOrd="0" presId="urn:microsoft.com/office/officeart/2005/8/layout/hierarchy1"/>
    <dgm:cxn modelId="{E17FA7F2-0F31-4BF4-8E1E-7AAC477EF5BE}" type="presOf" srcId="{E92EDFAA-FA27-451E-9D0C-30B5B706C729}" destId="{C2016731-1D2A-4C30-94D1-5D6D66BCEEE5}" srcOrd="0" destOrd="0" presId="urn:microsoft.com/office/officeart/2005/8/layout/hierarchy1"/>
    <dgm:cxn modelId="{D21584B7-8307-4DC7-84A5-A10DF8640B70}" srcId="{A75EF7AE-E4B4-496B-A577-E35D1693CFDF}" destId="{C79DA73C-2D10-4EA3-AE01-2E0C348CB92C}" srcOrd="0" destOrd="0" parTransId="{E3F1DA61-9598-4782-84A2-EC708E765D93}" sibTransId="{DF204263-A550-4BE8-A13A-A6D869F1E40C}"/>
    <dgm:cxn modelId="{C867BE6E-6CD3-46E0-B6C6-FBA4C1317806}" type="presOf" srcId="{383D9A10-86E6-4783-A9CF-9A3466E336CD}" destId="{CFB81A36-0844-4DBF-A02F-87E740994A7D}" srcOrd="0" destOrd="0" presId="urn:microsoft.com/office/officeart/2005/8/layout/hierarchy1"/>
    <dgm:cxn modelId="{839992FB-3F3B-4D83-91BA-F5498D45E997}" srcId="{9EA301BA-5584-444B-9FDD-E1DA17302829}" destId="{FEE75BBA-849C-41FC-8929-67ED866D6939}" srcOrd="1" destOrd="0" parTransId="{5A857C69-4675-441E-82FA-3B87F75041F7}" sibTransId="{DECEAED9-FEE6-4D50-A26E-D94D842AAB17}"/>
    <dgm:cxn modelId="{2EC5DB60-A66C-4822-AD87-5A0C15453A79}" srcId="{FEE75BBA-849C-41FC-8929-67ED866D6939}" destId="{843E6315-5AE6-46CF-A8C1-B64AEC788633}" srcOrd="1" destOrd="0" parTransId="{E92EDFAA-FA27-451E-9D0C-30B5B706C729}" sibTransId="{E89697A6-B569-4C56-87BE-0756DD15098A}"/>
    <dgm:cxn modelId="{1FDA0927-C749-42A7-B702-F0298C99C10D}" type="presOf" srcId="{4B569C61-1965-42B5-A6F6-0126D21DC1E5}" destId="{1E99C768-6301-4D83-A01C-4F35772DDB4E}" srcOrd="0" destOrd="0" presId="urn:microsoft.com/office/officeart/2005/8/layout/hierarchy1"/>
    <dgm:cxn modelId="{3DC394B9-77C8-425D-B8BD-9F7229E925F9}" type="presOf" srcId="{843E6315-5AE6-46CF-A8C1-B64AEC788633}" destId="{3FB9230E-2171-471E-8C1A-5925D2BB21B2}" srcOrd="0" destOrd="0" presId="urn:microsoft.com/office/officeart/2005/8/layout/hierarchy1"/>
    <dgm:cxn modelId="{2848DAD1-4138-4835-B92B-FB8B328E2526}" srcId="{70DD518A-7E50-4489-84B1-A1A19867E72D}" destId="{3FB5DD39-992B-4AAA-85D6-73DD1D658266}" srcOrd="1" destOrd="0" parTransId="{C38DB6E2-DF83-462F-810A-E6881B4BFE4B}" sibTransId="{5561AD0F-92A4-490F-80B5-1C01B2A129F7}"/>
    <dgm:cxn modelId="{78E8146D-B653-474C-8A2D-91D90365F7F2}" type="presOf" srcId="{61B183EE-4FDF-4CF2-BBDE-F0614DCF76EE}" destId="{7F289AA9-CF40-416A-BD9D-61A01A9E6539}" srcOrd="0" destOrd="0" presId="urn:microsoft.com/office/officeart/2005/8/layout/hierarchy1"/>
    <dgm:cxn modelId="{8D5DC494-6D32-4AD8-8AAD-E0FC9D8479C6}" type="presOf" srcId="{C79DA73C-2D10-4EA3-AE01-2E0C348CB92C}" destId="{C9164F49-0704-4F1D-B6BD-002C778472E1}" srcOrd="0" destOrd="0" presId="urn:microsoft.com/office/officeart/2005/8/layout/hierarchy1"/>
    <dgm:cxn modelId="{4AACC1BB-5755-4A84-B506-DCBD67AFE615}" srcId="{73C056D6-11BD-4FDF-8F0D-47F1CA48CA0D}" destId="{9EA301BA-5584-444B-9FDD-E1DA17302829}" srcOrd="0" destOrd="0" parTransId="{6EF84445-535E-4678-9C73-51F14A4D47A9}" sibTransId="{9ED3B777-2BC8-463C-90F9-A8725D89F10E}"/>
    <dgm:cxn modelId="{3701E87E-A09B-4649-AC81-045FDE2FF442}" srcId="{70DD518A-7E50-4489-84B1-A1A19867E72D}" destId="{A75EF7AE-E4B4-496B-A577-E35D1693CFDF}" srcOrd="0" destOrd="0" parTransId="{70FA2A40-9681-44D0-BE45-5DD35F192528}" sibTransId="{3658C8D3-3CF3-47CF-9005-72AA7547C152}"/>
    <dgm:cxn modelId="{F3117061-3787-4BAA-BD11-55D05B809537}" srcId="{843E6315-5AE6-46CF-A8C1-B64AEC788633}" destId="{6C7C72E5-B90B-4FE8-AC98-47A27F2A2140}" srcOrd="0" destOrd="0" parTransId="{61B183EE-4FDF-4CF2-BBDE-F0614DCF76EE}" sibTransId="{7AE37A57-0337-42EC-9AA6-2433D62E5A74}"/>
    <dgm:cxn modelId="{BA48EEEE-6A08-4A7A-A036-CCCAD10E41C4}" type="presOf" srcId="{C38DB6E2-DF83-462F-810A-E6881B4BFE4B}" destId="{F6C52409-ED2B-4742-AA5B-52AD2090D286}" srcOrd="0" destOrd="0" presId="urn:microsoft.com/office/officeart/2005/8/layout/hierarchy1"/>
    <dgm:cxn modelId="{CFBC37B0-EBB9-49E0-90CE-89FA845E1383}" type="presOf" srcId="{70DD518A-7E50-4489-84B1-A1A19867E72D}" destId="{787F2893-222F-4B82-9793-AAE58C8F84EA}" srcOrd="0" destOrd="0" presId="urn:microsoft.com/office/officeart/2005/8/layout/hierarchy1"/>
    <dgm:cxn modelId="{1CEA51E0-DA2A-4288-8FBA-C5725E162C8E}" type="presOf" srcId="{5A857C69-4675-441E-82FA-3B87F75041F7}" destId="{3B3D9F7B-95A2-400C-AF34-B554F2EB596F}" srcOrd="0" destOrd="0" presId="urn:microsoft.com/office/officeart/2005/8/layout/hierarchy1"/>
    <dgm:cxn modelId="{CA72944C-C2BF-4669-AE34-C59872DAE33C}" type="presOf" srcId="{50AF43CA-D638-4F9A-899F-604AA957BE89}" destId="{7DEAA91C-6DC8-448B-B559-FF6E0258E0A7}" srcOrd="0" destOrd="0" presId="urn:microsoft.com/office/officeart/2005/8/layout/hierarchy1"/>
    <dgm:cxn modelId="{2C1E9564-6A4D-4786-AF39-A361A22C9F43}" type="presOf" srcId="{398DA990-2657-4285-8518-FFFE45EE2414}" destId="{E79AB52D-0BE3-4A6D-A69C-F534AA74F323}" srcOrd="0" destOrd="0" presId="urn:microsoft.com/office/officeart/2005/8/layout/hierarchy1"/>
    <dgm:cxn modelId="{49DF8E64-485E-46CB-BF5A-723C85DF2D50}" type="presOf" srcId="{1524BB4A-6092-4E3E-B9AA-D869D63A4398}" destId="{F3F8746A-578B-4ADD-93FB-AE0EE68F5225}" srcOrd="0" destOrd="0" presId="urn:microsoft.com/office/officeart/2005/8/layout/hierarchy1"/>
    <dgm:cxn modelId="{B4EFC8D4-9783-4B02-8E52-1F672314CBDA}" type="presOf" srcId="{6C7C72E5-B90B-4FE8-AC98-47A27F2A2140}" destId="{0CC0C252-10E2-4790-8A66-C384EDD6C661}" srcOrd="0" destOrd="0" presId="urn:microsoft.com/office/officeart/2005/8/layout/hierarchy1"/>
    <dgm:cxn modelId="{4B279C66-D6AB-4989-82DD-5DBE40D9142A}" type="presOf" srcId="{A75EF7AE-E4B4-496B-A577-E35D1693CFDF}" destId="{4043344B-E6C1-43D2-A894-7F35B7329055}" srcOrd="0" destOrd="0" presId="urn:microsoft.com/office/officeart/2005/8/layout/hierarchy1"/>
    <dgm:cxn modelId="{5EDC4525-AE5E-4ADE-A2D2-BB31967D5ADE}" type="presParOf" srcId="{7E861335-0303-460F-B1FD-47F051510242}" destId="{4FBF2DC1-9D09-4DAE-A131-45E8B11E6CC0}" srcOrd="0" destOrd="0" presId="urn:microsoft.com/office/officeart/2005/8/layout/hierarchy1"/>
    <dgm:cxn modelId="{685A0344-96AC-40F5-8D08-06417B0B4EC4}" type="presParOf" srcId="{4FBF2DC1-9D09-4DAE-A131-45E8B11E6CC0}" destId="{7AD010A8-B6E3-4117-9005-D8D9EEBDDE3B}" srcOrd="0" destOrd="0" presId="urn:microsoft.com/office/officeart/2005/8/layout/hierarchy1"/>
    <dgm:cxn modelId="{6D41EBEE-73B2-492E-AFA3-A2508B4EE804}" type="presParOf" srcId="{7AD010A8-B6E3-4117-9005-D8D9EEBDDE3B}" destId="{BADCD834-1C65-4157-A306-755E73315E45}" srcOrd="0" destOrd="0" presId="urn:microsoft.com/office/officeart/2005/8/layout/hierarchy1"/>
    <dgm:cxn modelId="{279A1363-C395-4EB6-9372-4A02C3AB030D}" type="presParOf" srcId="{7AD010A8-B6E3-4117-9005-D8D9EEBDDE3B}" destId="{7ED24130-A336-43F1-9309-03014B147825}" srcOrd="1" destOrd="0" presId="urn:microsoft.com/office/officeart/2005/8/layout/hierarchy1"/>
    <dgm:cxn modelId="{E805C98A-4E7C-46EA-8A40-8AC81A2DBFB2}" type="presParOf" srcId="{4FBF2DC1-9D09-4DAE-A131-45E8B11E6CC0}" destId="{01F345EF-D1A3-40DB-BD20-E433ACC0D0B7}" srcOrd="1" destOrd="0" presId="urn:microsoft.com/office/officeart/2005/8/layout/hierarchy1"/>
    <dgm:cxn modelId="{BB29B81F-A06F-4177-BBA1-1E5439D00DF4}" type="presParOf" srcId="{01F345EF-D1A3-40DB-BD20-E433ACC0D0B7}" destId="{1E99C768-6301-4D83-A01C-4F35772DDB4E}" srcOrd="0" destOrd="0" presId="urn:microsoft.com/office/officeart/2005/8/layout/hierarchy1"/>
    <dgm:cxn modelId="{1EB136E0-C4C7-4F92-9712-5A06530861F9}" type="presParOf" srcId="{01F345EF-D1A3-40DB-BD20-E433ACC0D0B7}" destId="{7FF3FC80-67A2-4C63-A4F8-ACC55F873010}" srcOrd="1" destOrd="0" presId="urn:microsoft.com/office/officeart/2005/8/layout/hierarchy1"/>
    <dgm:cxn modelId="{C3AB3EDD-3EC4-4955-A1A6-08D4C9673E62}" type="presParOf" srcId="{7FF3FC80-67A2-4C63-A4F8-ACC55F873010}" destId="{EBB1B9D0-CDA7-4C52-B3AF-57C0048C2831}" srcOrd="0" destOrd="0" presId="urn:microsoft.com/office/officeart/2005/8/layout/hierarchy1"/>
    <dgm:cxn modelId="{3CFDC2E4-07D4-47B2-A226-384334449F3F}" type="presParOf" srcId="{EBB1B9D0-CDA7-4C52-B3AF-57C0048C2831}" destId="{4A437618-176F-42C7-B427-E3E5C9AEC9B0}" srcOrd="0" destOrd="0" presId="urn:microsoft.com/office/officeart/2005/8/layout/hierarchy1"/>
    <dgm:cxn modelId="{D5F38FC3-E32E-4E7E-A3FB-55B51CAB2010}" type="presParOf" srcId="{EBB1B9D0-CDA7-4C52-B3AF-57C0048C2831}" destId="{787F2893-222F-4B82-9793-AAE58C8F84EA}" srcOrd="1" destOrd="0" presId="urn:microsoft.com/office/officeart/2005/8/layout/hierarchy1"/>
    <dgm:cxn modelId="{48DD77BD-0F81-462B-A120-B0D30B9DED9E}" type="presParOf" srcId="{7FF3FC80-67A2-4C63-A4F8-ACC55F873010}" destId="{50AE2192-2827-44A6-926A-1E0333943062}" srcOrd="1" destOrd="0" presId="urn:microsoft.com/office/officeart/2005/8/layout/hierarchy1"/>
    <dgm:cxn modelId="{21677F7C-CF00-4291-9674-B025A65A3AE0}" type="presParOf" srcId="{50AE2192-2827-44A6-926A-1E0333943062}" destId="{7175EAB8-3775-4D0C-A140-CE0C1299F391}" srcOrd="0" destOrd="0" presId="urn:microsoft.com/office/officeart/2005/8/layout/hierarchy1"/>
    <dgm:cxn modelId="{054045D6-B5C9-4A84-B6F3-4FAA2C5E601A}" type="presParOf" srcId="{50AE2192-2827-44A6-926A-1E0333943062}" destId="{96B865AB-3BD1-4F29-829F-D9370575595B}" srcOrd="1" destOrd="0" presId="urn:microsoft.com/office/officeart/2005/8/layout/hierarchy1"/>
    <dgm:cxn modelId="{C2D7CE7D-C5B7-44B0-8CB7-467867F54882}" type="presParOf" srcId="{96B865AB-3BD1-4F29-829F-D9370575595B}" destId="{3AD633F3-F333-4713-A58B-3ABAECF9C32C}" srcOrd="0" destOrd="0" presId="urn:microsoft.com/office/officeart/2005/8/layout/hierarchy1"/>
    <dgm:cxn modelId="{A1C95B9C-F622-4D55-8DCD-428A072E23E9}" type="presParOf" srcId="{3AD633F3-F333-4713-A58B-3ABAECF9C32C}" destId="{8C8C5BAA-2B29-4E81-87D0-CC4A0E4ECD72}" srcOrd="0" destOrd="0" presId="urn:microsoft.com/office/officeart/2005/8/layout/hierarchy1"/>
    <dgm:cxn modelId="{49AFBEBB-2239-4CE4-A0C3-352AD27950E5}" type="presParOf" srcId="{3AD633F3-F333-4713-A58B-3ABAECF9C32C}" destId="{4043344B-E6C1-43D2-A894-7F35B7329055}" srcOrd="1" destOrd="0" presId="urn:microsoft.com/office/officeart/2005/8/layout/hierarchy1"/>
    <dgm:cxn modelId="{A9951098-059B-491D-A0D7-7D43074C6A58}" type="presParOf" srcId="{96B865AB-3BD1-4F29-829F-D9370575595B}" destId="{0F2FBB5A-2C66-423A-AEFB-76E94FD63338}" srcOrd="1" destOrd="0" presId="urn:microsoft.com/office/officeart/2005/8/layout/hierarchy1"/>
    <dgm:cxn modelId="{A765D9B1-6439-461E-BF9D-7F892BFD91BA}" type="presParOf" srcId="{0F2FBB5A-2C66-423A-AEFB-76E94FD63338}" destId="{A954DA3B-CAE5-4F99-A1C6-4617B504F000}" srcOrd="0" destOrd="0" presId="urn:microsoft.com/office/officeart/2005/8/layout/hierarchy1"/>
    <dgm:cxn modelId="{05E163AD-7DA6-4ECD-BBBB-AB896FEC8AEE}" type="presParOf" srcId="{0F2FBB5A-2C66-423A-AEFB-76E94FD63338}" destId="{B5C277EA-EC16-49F7-9A74-DD886353BC2A}" srcOrd="1" destOrd="0" presId="urn:microsoft.com/office/officeart/2005/8/layout/hierarchy1"/>
    <dgm:cxn modelId="{AC7A3962-AE3C-4A83-9826-03F233D15E15}" type="presParOf" srcId="{B5C277EA-EC16-49F7-9A74-DD886353BC2A}" destId="{A2CC7688-525D-4E9E-8A9E-9B8D748F5529}" srcOrd="0" destOrd="0" presId="urn:microsoft.com/office/officeart/2005/8/layout/hierarchy1"/>
    <dgm:cxn modelId="{9BFD3DAE-3B2D-445C-9693-BFEEBCFC1901}" type="presParOf" srcId="{A2CC7688-525D-4E9E-8A9E-9B8D748F5529}" destId="{A7F17327-172A-4912-9D4F-0A118FE7C445}" srcOrd="0" destOrd="0" presId="urn:microsoft.com/office/officeart/2005/8/layout/hierarchy1"/>
    <dgm:cxn modelId="{2EDD5965-5AB1-48D8-9705-930872BB2F06}" type="presParOf" srcId="{A2CC7688-525D-4E9E-8A9E-9B8D748F5529}" destId="{C9164F49-0704-4F1D-B6BD-002C778472E1}" srcOrd="1" destOrd="0" presId="urn:microsoft.com/office/officeart/2005/8/layout/hierarchy1"/>
    <dgm:cxn modelId="{D00341A3-D656-4FC0-8E35-D91C642673A4}" type="presParOf" srcId="{B5C277EA-EC16-49F7-9A74-DD886353BC2A}" destId="{3DB4F2E7-096E-4540-B398-FC99AB229917}" srcOrd="1" destOrd="0" presId="urn:microsoft.com/office/officeart/2005/8/layout/hierarchy1"/>
    <dgm:cxn modelId="{F9FFD482-B22C-4498-A3A3-0B3549739DA9}" type="presParOf" srcId="{50AE2192-2827-44A6-926A-1E0333943062}" destId="{F6C52409-ED2B-4742-AA5B-52AD2090D286}" srcOrd="2" destOrd="0" presId="urn:microsoft.com/office/officeart/2005/8/layout/hierarchy1"/>
    <dgm:cxn modelId="{40DE48E3-2096-45C2-9CA5-8C5D6A3CED64}" type="presParOf" srcId="{50AE2192-2827-44A6-926A-1E0333943062}" destId="{8D9FA492-59C4-4699-A0D8-6658C04E5417}" srcOrd="3" destOrd="0" presId="urn:microsoft.com/office/officeart/2005/8/layout/hierarchy1"/>
    <dgm:cxn modelId="{73F40DF6-1DA8-4874-B875-284A7B93A6F0}" type="presParOf" srcId="{8D9FA492-59C4-4699-A0D8-6658C04E5417}" destId="{B07E5D4F-3A7A-4442-9471-DB88C7A12624}" srcOrd="0" destOrd="0" presId="urn:microsoft.com/office/officeart/2005/8/layout/hierarchy1"/>
    <dgm:cxn modelId="{1F1C8682-9CA2-4515-AC47-F068B9709264}" type="presParOf" srcId="{B07E5D4F-3A7A-4442-9471-DB88C7A12624}" destId="{628A055C-BDA5-4551-B56F-391619722AFC}" srcOrd="0" destOrd="0" presId="urn:microsoft.com/office/officeart/2005/8/layout/hierarchy1"/>
    <dgm:cxn modelId="{47B9FEB4-30C2-4D15-81C5-99EB166A08CB}" type="presParOf" srcId="{B07E5D4F-3A7A-4442-9471-DB88C7A12624}" destId="{B00CA57C-C047-47AB-8301-6A3AA259ED90}" srcOrd="1" destOrd="0" presId="urn:microsoft.com/office/officeart/2005/8/layout/hierarchy1"/>
    <dgm:cxn modelId="{83228317-6AFF-44F9-84B7-F8CFDC4B3C71}" type="presParOf" srcId="{8D9FA492-59C4-4699-A0D8-6658C04E5417}" destId="{2F640EC8-E202-42C0-8364-22F522B75ED1}" srcOrd="1" destOrd="0" presId="urn:microsoft.com/office/officeart/2005/8/layout/hierarchy1"/>
    <dgm:cxn modelId="{AF3F0070-0D66-49C7-917D-7862D03CD873}" type="presParOf" srcId="{2F640EC8-E202-42C0-8364-22F522B75ED1}" destId="{D66889D3-0D2B-4E96-9748-3968B04421F4}" srcOrd="0" destOrd="0" presId="urn:microsoft.com/office/officeart/2005/8/layout/hierarchy1"/>
    <dgm:cxn modelId="{3490C5A1-9F25-4E78-B4EB-02658238F9EC}" type="presParOf" srcId="{2F640EC8-E202-42C0-8364-22F522B75ED1}" destId="{5E4CB445-B199-46F8-8CA0-26A76D1B9029}" srcOrd="1" destOrd="0" presId="urn:microsoft.com/office/officeart/2005/8/layout/hierarchy1"/>
    <dgm:cxn modelId="{4A3C66AD-7DF9-4EEF-AE9E-79C8B950EA56}" type="presParOf" srcId="{5E4CB445-B199-46F8-8CA0-26A76D1B9029}" destId="{76E33F88-4167-49E7-9277-DD7CCE562980}" srcOrd="0" destOrd="0" presId="urn:microsoft.com/office/officeart/2005/8/layout/hierarchy1"/>
    <dgm:cxn modelId="{F837CEED-8AC8-468C-BDFD-B46FE19B4608}" type="presParOf" srcId="{76E33F88-4167-49E7-9277-DD7CCE562980}" destId="{C0CC88BE-29D9-4FFF-9034-8EF07308B524}" srcOrd="0" destOrd="0" presId="urn:microsoft.com/office/officeart/2005/8/layout/hierarchy1"/>
    <dgm:cxn modelId="{3DFDE124-CC8D-4881-8739-48DD6C573981}" type="presParOf" srcId="{76E33F88-4167-49E7-9277-DD7CCE562980}" destId="{7DEAA91C-6DC8-448B-B559-FF6E0258E0A7}" srcOrd="1" destOrd="0" presId="urn:microsoft.com/office/officeart/2005/8/layout/hierarchy1"/>
    <dgm:cxn modelId="{345A7CC0-DAE1-4307-9212-99C9DB1FC988}" type="presParOf" srcId="{5E4CB445-B199-46F8-8CA0-26A76D1B9029}" destId="{2C11487D-92D4-46C3-B6C4-1878726562D8}" srcOrd="1" destOrd="0" presId="urn:microsoft.com/office/officeart/2005/8/layout/hierarchy1"/>
    <dgm:cxn modelId="{A38EAD35-63CB-4D86-B8C3-9DB5513ADF1F}" type="presParOf" srcId="{01F345EF-D1A3-40DB-BD20-E433ACC0D0B7}" destId="{3B3D9F7B-95A2-400C-AF34-B554F2EB596F}" srcOrd="2" destOrd="0" presId="urn:microsoft.com/office/officeart/2005/8/layout/hierarchy1"/>
    <dgm:cxn modelId="{7444C25E-A067-4EEC-8444-9AE226BFDBE4}" type="presParOf" srcId="{01F345EF-D1A3-40DB-BD20-E433ACC0D0B7}" destId="{2FAEC9B8-B6B6-43D6-AFC5-C9A0C64BF765}" srcOrd="3" destOrd="0" presId="urn:microsoft.com/office/officeart/2005/8/layout/hierarchy1"/>
    <dgm:cxn modelId="{793F0F35-27F6-473D-B37C-0F7F416299B1}" type="presParOf" srcId="{2FAEC9B8-B6B6-43D6-AFC5-C9A0C64BF765}" destId="{271DD3C7-BDF6-4168-82C5-24A74EC13F8E}" srcOrd="0" destOrd="0" presId="urn:microsoft.com/office/officeart/2005/8/layout/hierarchy1"/>
    <dgm:cxn modelId="{5A98D3EF-08A7-4B93-9918-B2FED0EAB227}" type="presParOf" srcId="{271DD3C7-BDF6-4168-82C5-24A74EC13F8E}" destId="{5EFF0F14-5579-4F74-911E-5673E35E0DA5}" srcOrd="0" destOrd="0" presId="urn:microsoft.com/office/officeart/2005/8/layout/hierarchy1"/>
    <dgm:cxn modelId="{14925AD9-52F4-42D5-9423-258BC0E59781}" type="presParOf" srcId="{271DD3C7-BDF6-4168-82C5-24A74EC13F8E}" destId="{42600F2F-08A8-4623-AAED-143D05D06F3B}" srcOrd="1" destOrd="0" presId="urn:microsoft.com/office/officeart/2005/8/layout/hierarchy1"/>
    <dgm:cxn modelId="{5F6DCAC9-3B4D-4E56-8B42-89CF64E89A71}" type="presParOf" srcId="{2FAEC9B8-B6B6-43D6-AFC5-C9A0C64BF765}" destId="{A51A610B-EAA5-4DBA-AFA1-84C0902623F9}" srcOrd="1" destOrd="0" presId="urn:microsoft.com/office/officeart/2005/8/layout/hierarchy1"/>
    <dgm:cxn modelId="{E7A6D600-EA68-43CC-B38E-1931FD12552A}" type="presParOf" srcId="{A51A610B-EAA5-4DBA-AFA1-84C0902623F9}" destId="{CFB81A36-0844-4DBF-A02F-87E740994A7D}" srcOrd="0" destOrd="0" presId="urn:microsoft.com/office/officeart/2005/8/layout/hierarchy1"/>
    <dgm:cxn modelId="{8D64AC14-B26A-4010-BCC6-1B168979EC0C}" type="presParOf" srcId="{A51A610B-EAA5-4DBA-AFA1-84C0902623F9}" destId="{4608F395-9CE8-4CC8-8CB5-212687C5BFD3}" srcOrd="1" destOrd="0" presId="urn:microsoft.com/office/officeart/2005/8/layout/hierarchy1"/>
    <dgm:cxn modelId="{EE32CA33-420F-4F88-81B0-7A0842F3E916}" type="presParOf" srcId="{4608F395-9CE8-4CC8-8CB5-212687C5BFD3}" destId="{E113CEE2-FAB8-491B-BFAE-8E04E3ED3E96}" srcOrd="0" destOrd="0" presId="urn:microsoft.com/office/officeart/2005/8/layout/hierarchy1"/>
    <dgm:cxn modelId="{65285259-3D9A-4F83-A52B-0A64AF94B37E}" type="presParOf" srcId="{E113CEE2-FAB8-491B-BFAE-8E04E3ED3E96}" destId="{E484C5BF-8C78-47B8-8A8B-523D2F57A7A3}" srcOrd="0" destOrd="0" presId="urn:microsoft.com/office/officeart/2005/8/layout/hierarchy1"/>
    <dgm:cxn modelId="{23B0006B-50D7-452B-BEDE-0E362A799288}" type="presParOf" srcId="{E113CEE2-FAB8-491B-BFAE-8E04E3ED3E96}" destId="{F3F8746A-578B-4ADD-93FB-AE0EE68F5225}" srcOrd="1" destOrd="0" presId="urn:microsoft.com/office/officeart/2005/8/layout/hierarchy1"/>
    <dgm:cxn modelId="{7B08532C-5DC1-4A18-B893-B5511CC5A996}" type="presParOf" srcId="{4608F395-9CE8-4CC8-8CB5-212687C5BFD3}" destId="{584BE9F2-70FF-430A-9E1B-395A98742891}" srcOrd="1" destOrd="0" presId="urn:microsoft.com/office/officeart/2005/8/layout/hierarchy1"/>
    <dgm:cxn modelId="{6A0C9D4D-2C21-44E9-AA15-D922627857BD}" type="presParOf" srcId="{584BE9F2-70FF-430A-9E1B-395A98742891}" destId="{E79AB52D-0BE3-4A6D-A69C-F534AA74F323}" srcOrd="0" destOrd="0" presId="urn:microsoft.com/office/officeart/2005/8/layout/hierarchy1"/>
    <dgm:cxn modelId="{C4256DFA-3128-4128-8DD9-02444A0F3215}" type="presParOf" srcId="{584BE9F2-70FF-430A-9E1B-395A98742891}" destId="{BB1BA116-4623-493F-85BA-9F38C42FEC57}" srcOrd="1" destOrd="0" presId="urn:microsoft.com/office/officeart/2005/8/layout/hierarchy1"/>
    <dgm:cxn modelId="{D493C6DD-0F10-4273-89BF-B21B9B46FBFD}" type="presParOf" srcId="{BB1BA116-4623-493F-85BA-9F38C42FEC57}" destId="{BA2D515A-079D-4922-B952-B3666C823252}" srcOrd="0" destOrd="0" presId="urn:microsoft.com/office/officeart/2005/8/layout/hierarchy1"/>
    <dgm:cxn modelId="{AC4F2602-194C-4882-8D3B-EB61D23BD9C4}" type="presParOf" srcId="{BA2D515A-079D-4922-B952-B3666C823252}" destId="{0423DFD8-9D99-4702-926E-7E467C62E406}" srcOrd="0" destOrd="0" presId="urn:microsoft.com/office/officeart/2005/8/layout/hierarchy1"/>
    <dgm:cxn modelId="{6425EF7D-F46D-4258-B9D2-C9C41BF6EF22}" type="presParOf" srcId="{BA2D515A-079D-4922-B952-B3666C823252}" destId="{DB98B476-8C46-4CEE-8A54-DA2760550010}" srcOrd="1" destOrd="0" presId="urn:microsoft.com/office/officeart/2005/8/layout/hierarchy1"/>
    <dgm:cxn modelId="{91DC79B3-ED8A-468C-AF3A-CD46BEA8C832}" type="presParOf" srcId="{BB1BA116-4623-493F-85BA-9F38C42FEC57}" destId="{CDB9208C-12A8-4302-9163-B9112BE45A80}" srcOrd="1" destOrd="0" presId="urn:microsoft.com/office/officeart/2005/8/layout/hierarchy1"/>
    <dgm:cxn modelId="{41068849-5548-407D-B56C-C23E03E0CED9}" type="presParOf" srcId="{A51A610B-EAA5-4DBA-AFA1-84C0902623F9}" destId="{C2016731-1D2A-4C30-94D1-5D6D66BCEEE5}" srcOrd="2" destOrd="0" presId="urn:microsoft.com/office/officeart/2005/8/layout/hierarchy1"/>
    <dgm:cxn modelId="{146D01BE-15AC-4D8C-9CDA-AE4FC72F1F3A}" type="presParOf" srcId="{A51A610B-EAA5-4DBA-AFA1-84C0902623F9}" destId="{90BDF681-0570-4D41-A236-46CB26C8CC80}" srcOrd="3" destOrd="0" presId="urn:microsoft.com/office/officeart/2005/8/layout/hierarchy1"/>
    <dgm:cxn modelId="{0ED0CBCD-ED30-49EC-A38C-040C9F15008E}" type="presParOf" srcId="{90BDF681-0570-4D41-A236-46CB26C8CC80}" destId="{FE77451B-CA64-46DF-A691-160ECFAB1CE9}" srcOrd="0" destOrd="0" presId="urn:microsoft.com/office/officeart/2005/8/layout/hierarchy1"/>
    <dgm:cxn modelId="{8015EF3E-B8DD-42B1-B85F-17F9598C1DF0}" type="presParOf" srcId="{FE77451B-CA64-46DF-A691-160ECFAB1CE9}" destId="{6E428FA2-1A57-48B3-A7F7-C4A38A054CEE}" srcOrd="0" destOrd="0" presId="urn:microsoft.com/office/officeart/2005/8/layout/hierarchy1"/>
    <dgm:cxn modelId="{C7561710-BFB9-4D85-87BA-520D1501B31A}" type="presParOf" srcId="{FE77451B-CA64-46DF-A691-160ECFAB1CE9}" destId="{3FB9230E-2171-471E-8C1A-5925D2BB21B2}" srcOrd="1" destOrd="0" presId="urn:microsoft.com/office/officeart/2005/8/layout/hierarchy1"/>
    <dgm:cxn modelId="{9E19F3B2-1CD2-448F-A5BE-056D47A48B79}" type="presParOf" srcId="{90BDF681-0570-4D41-A236-46CB26C8CC80}" destId="{477012DB-E1E1-4873-A026-3A219C26773A}" srcOrd="1" destOrd="0" presId="urn:microsoft.com/office/officeart/2005/8/layout/hierarchy1"/>
    <dgm:cxn modelId="{82360214-3228-44F6-A7BC-0D7BE7C5C29A}" type="presParOf" srcId="{477012DB-E1E1-4873-A026-3A219C26773A}" destId="{7F289AA9-CF40-416A-BD9D-61A01A9E6539}" srcOrd="0" destOrd="0" presId="urn:microsoft.com/office/officeart/2005/8/layout/hierarchy1"/>
    <dgm:cxn modelId="{6E81847E-86DA-47F5-A74A-1C65A3BD78A8}" type="presParOf" srcId="{477012DB-E1E1-4873-A026-3A219C26773A}" destId="{78F28389-9905-4CC9-9589-5F2CECC8E2CB}" srcOrd="1" destOrd="0" presId="urn:microsoft.com/office/officeart/2005/8/layout/hierarchy1"/>
    <dgm:cxn modelId="{09865DC1-2CD8-430C-BA41-8BB1140EB18C}" type="presParOf" srcId="{78F28389-9905-4CC9-9589-5F2CECC8E2CB}" destId="{5C2B547F-1C63-493A-9199-43ACE8933FF4}" srcOrd="0" destOrd="0" presId="urn:microsoft.com/office/officeart/2005/8/layout/hierarchy1"/>
    <dgm:cxn modelId="{1C2F9DB6-D11A-4EF3-847C-A746EE7EA603}" type="presParOf" srcId="{5C2B547F-1C63-493A-9199-43ACE8933FF4}" destId="{B7EC9F1A-F470-4110-BB54-03282D829AA6}" srcOrd="0" destOrd="0" presId="urn:microsoft.com/office/officeart/2005/8/layout/hierarchy1"/>
    <dgm:cxn modelId="{AD738A04-C4F5-47D5-A95A-F092131152F0}" type="presParOf" srcId="{5C2B547F-1C63-493A-9199-43ACE8933FF4}" destId="{0CC0C252-10E2-4790-8A66-C384EDD6C661}" srcOrd="1" destOrd="0" presId="urn:microsoft.com/office/officeart/2005/8/layout/hierarchy1"/>
    <dgm:cxn modelId="{7396164B-9B61-482F-8A77-1F8FCE3CA2CA}" type="presParOf" srcId="{78F28389-9905-4CC9-9589-5F2CECC8E2CB}" destId="{17CD9B38-306A-488B-BA67-95F36D21368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99D8FF-1E0D-40B4-9C73-9D20DA915D2E}">
      <dsp:nvSpPr>
        <dsp:cNvPr id="0" name=""/>
        <dsp:cNvSpPr/>
      </dsp:nvSpPr>
      <dsp:spPr>
        <a:xfrm rot="5400000">
          <a:off x="1635279" y="1535510"/>
          <a:ext cx="1532435" cy="213903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ECC4212-3953-42C2-94AA-EA1B00C7A932}">
      <dsp:nvSpPr>
        <dsp:cNvPr id="0" name=""/>
        <dsp:cNvSpPr/>
      </dsp:nvSpPr>
      <dsp:spPr>
        <a:xfrm>
          <a:off x="937677" y="33977"/>
          <a:ext cx="3162917" cy="1805720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3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উদ্বৃত্ত উৎস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1025841" y="122141"/>
        <a:ext cx="2986589" cy="1629392"/>
      </dsp:txXfrm>
    </dsp:sp>
    <dsp:sp modelId="{A10972DF-364C-47E7-B08F-835012EB34A4}">
      <dsp:nvSpPr>
        <dsp:cNvPr id="0" name=""/>
        <dsp:cNvSpPr/>
      </dsp:nvSpPr>
      <dsp:spPr>
        <a:xfrm>
          <a:off x="4331201" y="247759"/>
          <a:ext cx="2300404" cy="14594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স্বল্পমেয়াদী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মধ্যমেয়াদী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দীর্ঘমেয়াদী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4331201" y="247759"/>
        <a:ext cx="2300404" cy="1459462"/>
      </dsp:txXfrm>
    </dsp:sp>
    <dsp:sp modelId="{EC61DC73-0243-4BCA-B15A-51DFAD87E30B}">
      <dsp:nvSpPr>
        <dsp:cNvPr id="0" name=""/>
        <dsp:cNvSpPr/>
      </dsp:nvSpPr>
      <dsp:spPr>
        <a:xfrm rot="5400000">
          <a:off x="4015907" y="3563929"/>
          <a:ext cx="1532435" cy="213903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3">
            <a:tint val="50000"/>
            <a:hueOff val="3385101"/>
            <a:satOff val="-88907"/>
            <a:lumOff val="5963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E30420B-6D52-414B-A4BA-FAE44C93A19C}">
      <dsp:nvSpPr>
        <dsp:cNvPr id="0" name=""/>
        <dsp:cNvSpPr/>
      </dsp:nvSpPr>
      <dsp:spPr>
        <a:xfrm>
          <a:off x="3373718" y="2090115"/>
          <a:ext cx="3162917" cy="1805720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3">
                <a:hueOff val="1226198"/>
                <a:satOff val="-40562"/>
                <a:lumOff val="-588"/>
                <a:alphaOff val="0"/>
                <a:tint val="20000"/>
                <a:satMod val="180000"/>
                <a:lumMod val="98000"/>
              </a:schemeClr>
            </a:gs>
            <a:gs pos="40000">
              <a:schemeClr val="accent3">
                <a:hueOff val="1226198"/>
                <a:satOff val="-40562"/>
                <a:lumOff val="-588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3">
                <a:hueOff val="1226198"/>
                <a:satOff val="-40562"/>
                <a:lumOff val="-588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মধ্যস্থতাকারি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3461882" y="2178279"/>
        <a:ext cx="2986589" cy="1629392"/>
      </dsp:txXfrm>
    </dsp:sp>
    <dsp:sp modelId="{B964FEB3-9479-43EF-8F2D-F49654812E9C}">
      <dsp:nvSpPr>
        <dsp:cNvPr id="0" name=""/>
        <dsp:cNvSpPr/>
      </dsp:nvSpPr>
      <dsp:spPr>
        <a:xfrm>
          <a:off x="6711829" y="2331595"/>
          <a:ext cx="2300404" cy="14594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স্বল্পমেয়াদী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মধ্যমেয়াদী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দীর্ঘমেয়াদী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6711829" y="2331595"/>
        <a:ext cx="2300404" cy="1459462"/>
      </dsp:txXfrm>
    </dsp:sp>
    <dsp:sp modelId="{E64940A9-8E07-4856-98C8-791E20A4ED0E}">
      <dsp:nvSpPr>
        <dsp:cNvPr id="0" name=""/>
        <dsp:cNvSpPr/>
      </dsp:nvSpPr>
      <dsp:spPr>
        <a:xfrm>
          <a:off x="5698934" y="4090817"/>
          <a:ext cx="3162917" cy="1805720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3">
                <a:hueOff val="2452395"/>
                <a:satOff val="-81125"/>
                <a:lumOff val="-1176"/>
                <a:alphaOff val="0"/>
                <a:tint val="20000"/>
                <a:satMod val="180000"/>
                <a:lumMod val="98000"/>
              </a:schemeClr>
            </a:gs>
            <a:gs pos="40000">
              <a:schemeClr val="accent3">
                <a:hueOff val="2452395"/>
                <a:satOff val="-81125"/>
                <a:lumOff val="-1176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3">
                <a:hueOff val="2452395"/>
                <a:satOff val="-81125"/>
                <a:lumOff val="-1176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ঘাটতি উৎস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5787098" y="4178981"/>
        <a:ext cx="2986589" cy="1629392"/>
      </dsp:txXfrm>
    </dsp:sp>
    <dsp:sp modelId="{5A8085DA-92A4-432B-87EE-38918B1507CA}">
      <dsp:nvSpPr>
        <dsp:cNvPr id="0" name=""/>
        <dsp:cNvSpPr/>
      </dsp:nvSpPr>
      <dsp:spPr>
        <a:xfrm>
          <a:off x="8995474" y="4235318"/>
          <a:ext cx="2300404" cy="14594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স্বল্পমেয়াদী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মধ্যমেয়াদী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দীর্ঘমেয়াদী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8995474" y="4235318"/>
        <a:ext cx="2300404" cy="14594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251C9D-E8FA-4CF2-B3EB-C9136D48DA0F}">
      <dsp:nvSpPr>
        <dsp:cNvPr id="0" name=""/>
        <dsp:cNvSpPr/>
      </dsp:nvSpPr>
      <dsp:spPr>
        <a:xfrm>
          <a:off x="8891382" y="4455729"/>
          <a:ext cx="1526689" cy="5208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4937"/>
              </a:lnTo>
              <a:lnTo>
                <a:pt x="1526689" y="354937"/>
              </a:lnTo>
              <a:lnTo>
                <a:pt x="1526689" y="520840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E2A99A-2355-44EB-A8F3-6D2FFF8D30A9}">
      <dsp:nvSpPr>
        <dsp:cNvPr id="0" name=""/>
        <dsp:cNvSpPr/>
      </dsp:nvSpPr>
      <dsp:spPr>
        <a:xfrm>
          <a:off x="7773653" y="4455729"/>
          <a:ext cx="1117729" cy="520840"/>
        </a:xfrm>
        <a:custGeom>
          <a:avLst/>
          <a:gdLst/>
          <a:ahLst/>
          <a:cxnLst/>
          <a:rect l="0" t="0" r="0" b="0"/>
          <a:pathLst>
            <a:path>
              <a:moveTo>
                <a:pt x="1117729" y="0"/>
              </a:moveTo>
              <a:lnTo>
                <a:pt x="1117729" y="354937"/>
              </a:lnTo>
              <a:lnTo>
                <a:pt x="0" y="354937"/>
              </a:lnTo>
              <a:lnTo>
                <a:pt x="0" y="520840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BD3CE4-6CE7-48BC-B7DF-E5DCFF5D719C}">
      <dsp:nvSpPr>
        <dsp:cNvPr id="0" name=""/>
        <dsp:cNvSpPr/>
      </dsp:nvSpPr>
      <dsp:spPr>
        <a:xfrm>
          <a:off x="8845662" y="2797694"/>
          <a:ext cx="91440" cy="52084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20840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57B7A0-5FA7-4D98-AE70-C1371FBF0F94}">
      <dsp:nvSpPr>
        <dsp:cNvPr id="0" name=""/>
        <dsp:cNvSpPr/>
      </dsp:nvSpPr>
      <dsp:spPr>
        <a:xfrm>
          <a:off x="6119275" y="1139659"/>
          <a:ext cx="2772106" cy="5208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4937"/>
              </a:lnTo>
              <a:lnTo>
                <a:pt x="2772106" y="354937"/>
              </a:lnTo>
              <a:lnTo>
                <a:pt x="2772106" y="520840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D9051F-7587-4136-9870-481C0EA874F3}">
      <dsp:nvSpPr>
        <dsp:cNvPr id="0" name=""/>
        <dsp:cNvSpPr/>
      </dsp:nvSpPr>
      <dsp:spPr>
        <a:xfrm>
          <a:off x="3145097" y="4455729"/>
          <a:ext cx="1425049" cy="5208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4937"/>
              </a:lnTo>
              <a:lnTo>
                <a:pt x="1425049" y="354937"/>
              </a:lnTo>
              <a:lnTo>
                <a:pt x="1425049" y="520840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6161D8-6544-420B-B442-290B166A513F}">
      <dsp:nvSpPr>
        <dsp:cNvPr id="0" name=""/>
        <dsp:cNvSpPr/>
      </dsp:nvSpPr>
      <dsp:spPr>
        <a:xfrm>
          <a:off x="1468280" y="4455729"/>
          <a:ext cx="1676816" cy="520840"/>
        </a:xfrm>
        <a:custGeom>
          <a:avLst/>
          <a:gdLst/>
          <a:ahLst/>
          <a:cxnLst/>
          <a:rect l="0" t="0" r="0" b="0"/>
          <a:pathLst>
            <a:path>
              <a:moveTo>
                <a:pt x="1676816" y="0"/>
              </a:moveTo>
              <a:lnTo>
                <a:pt x="1676816" y="354937"/>
              </a:lnTo>
              <a:lnTo>
                <a:pt x="0" y="354937"/>
              </a:lnTo>
              <a:lnTo>
                <a:pt x="0" y="520840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1AC655-FBDE-49B2-A868-47F64D143211}">
      <dsp:nvSpPr>
        <dsp:cNvPr id="0" name=""/>
        <dsp:cNvSpPr/>
      </dsp:nvSpPr>
      <dsp:spPr>
        <a:xfrm>
          <a:off x="3099377" y="2797694"/>
          <a:ext cx="91440" cy="52084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20840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32ACEB-631F-4A0E-AA0C-7EEEBDAAD532}">
      <dsp:nvSpPr>
        <dsp:cNvPr id="0" name=""/>
        <dsp:cNvSpPr/>
      </dsp:nvSpPr>
      <dsp:spPr>
        <a:xfrm>
          <a:off x="3145097" y="1139659"/>
          <a:ext cx="2974178" cy="520840"/>
        </a:xfrm>
        <a:custGeom>
          <a:avLst/>
          <a:gdLst/>
          <a:ahLst/>
          <a:cxnLst/>
          <a:rect l="0" t="0" r="0" b="0"/>
          <a:pathLst>
            <a:path>
              <a:moveTo>
                <a:pt x="2974178" y="0"/>
              </a:moveTo>
              <a:lnTo>
                <a:pt x="2974178" y="354937"/>
              </a:lnTo>
              <a:lnTo>
                <a:pt x="0" y="354937"/>
              </a:lnTo>
              <a:lnTo>
                <a:pt x="0" y="520840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465DAF-3110-4FF1-AE2D-942B5A7A3B4E}">
      <dsp:nvSpPr>
        <dsp:cNvPr id="0" name=""/>
        <dsp:cNvSpPr/>
      </dsp:nvSpPr>
      <dsp:spPr>
        <a:xfrm>
          <a:off x="4630671" y="2465"/>
          <a:ext cx="2977209" cy="11371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FFCA6C-4517-4709-A26C-E4CBE469B2EE}">
      <dsp:nvSpPr>
        <dsp:cNvPr id="0" name=""/>
        <dsp:cNvSpPr/>
      </dsp:nvSpPr>
      <dsp:spPr>
        <a:xfrm>
          <a:off x="4829655" y="191500"/>
          <a:ext cx="2977209" cy="1137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দীর্ঘমেয়াদী </a:t>
          </a:r>
          <a:r>
            <a:rPr lang="en-US" sz="32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অর্থায়</a:t>
          </a: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নের উৎস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4862962" y="224807"/>
        <a:ext cx="2910595" cy="1070579"/>
      </dsp:txXfrm>
    </dsp:sp>
    <dsp:sp modelId="{9CD60D75-0C94-4A33-8505-6CF5BC50C560}">
      <dsp:nvSpPr>
        <dsp:cNvPr id="0" name=""/>
        <dsp:cNvSpPr/>
      </dsp:nvSpPr>
      <dsp:spPr>
        <a:xfrm>
          <a:off x="1736526" y="1660500"/>
          <a:ext cx="2817142" cy="113719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F5D331-BF29-42F6-A5BA-BD55D7A35530}">
      <dsp:nvSpPr>
        <dsp:cNvPr id="0" name=""/>
        <dsp:cNvSpPr/>
      </dsp:nvSpPr>
      <dsp:spPr>
        <a:xfrm>
          <a:off x="1935510" y="1849535"/>
          <a:ext cx="2817142" cy="1137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অপ্রাতিষ্ঠানিক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1968817" y="1882842"/>
        <a:ext cx="2750528" cy="1070579"/>
      </dsp:txXfrm>
    </dsp:sp>
    <dsp:sp modelId="{30EDD2E1-A61D-469D-B705-E28E4C7D5EE4}">
      <dsp:nvSpPr>
        <dsp:cNvPr id="0" name=""/>
        <dsp:cNvSpPr/>
      </dsp:nvSpPr>
      <dsp:spPr>
        <a:xfrm>
          <a:off x="1713979" y="3318535"/>
          <a:ext cx="2862236" cy="113719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76B005-12C9-4342-BEA7-5B8EBA792854}">
      <dsp:nvSpPr>
        <dsp:cNvPr id="0" name=""/>
        <dsp:cNvSpPr/>
      </dsp:nvSpPr>
      <dsp:spPr>
        <a:xfrm>
          <a:off x="1912963" y="3507570"/>
          <a:ext cx="2862236" cy="1137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নিজস্ব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1946270" y="3540877"/>
        <a:ext cx="2795622" cy="1070579"/>
      </dsp:txXfrm>
    </dsp:sp>
    <dsp:sp modelId="{DD4F69D7-2E3E-4A82-BE5A-0B11D070ADF2}">
      <dsp:nvSpPr>
        <dsp:cNvPr id="0" name=""/>
        <dsp:cNvSpPr/>
      </dsp:nvSpPr>
      <dsp:spPr>
        <a:xfrm>
          <a:off x="242215" y="4976570"/>
          <a:ext cx="2452130" cy="113719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A71108-2A50-423E-BE81-373D61EFAF4D}">
      <dsp:nvSpPr>
        <dsp:cNvPr id="0" name=""/>
        <dsp:cNvSpPr/>
      </dsp:nvSpPr>
      <dsp:spPr>
        <a:xfrm>
          <a:off x="441199" y="5165605"/>
          <a:ext cx="2452130" cy="1137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500" b="1" kern="1200" dirty="0">
              <a:latin typeface="NikoshBAN" pitchFamily="2" charset="0"/>
              <a:cs typeface="NikoshBAN" pitchFamily="2" charset="0"/>
            </a:rPr>
            <a:t>১.শেয়ার মূলধন</a:t>
          </a:r>
          <a:endParaRPr lang="en-US" sz="3500" kern="1200" dirty="0"/>
        </a:p>
      </dsp:txBody>
      <dsp:txXfrm>
        <a:off x="474506" y="5198912"/>
        <a:ext cx="2385516" cy="1070579"/>
      </dsp:txXfrm>
    </dsp:sp>
    <dsp:sp modelId="{0BB832D9-B9B4-4B00-A8D6-751E544707E9}">
      <dsp:nvSpPr>
        <dsp:cNvPr id="0" name=""/>
        <dsp:cNvSpPr/>
      </dsp:nvSpPr>
      <dsp:spPr>
        <a:xfrm>
          <a:off x="3092314" y="4976570"/>
          <a:ext cx="2955665" cy="113719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F079EC-294C-467D-B00C-9975940D3DD5}">
      <dsp:nvSpPr>
        <dsp:cNvPr id="0" name=""/>
        <dsp:cNvSpPr/>
      </dsp:nvSpPr>
      <dsp:spPr>
        <a:xfrm>
          <a:off x="3291298" y="5165605"/>
          <a:ext cx="2955665" cy="1137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itchFamily="2" charset="0"/>
              <a:cs typeface="NikoshBAN" pitchFamily="2" charset="0"/>
            </a:rPr>
            <a:t>২.সংরক্ষিত আয়</a:t>
          </a:r>
          <a:endParaRPr lang="en-US" sz="3200" b="1" kern="1200" dirty="0">
            <a:latin typeface="NikoshBAN" pitchFamily="2" charset="0"/>
            <a:cs typeface="NikoshBAN" pitchFamily="2" charset="0"/>
          </a:endParaRPr>
        </a:p>
      </dsp:txBody>
      <dsp:txXfrm>
        <a:off x="3324605" y="5198912"/>
        <a:ext cx="2889051" cy="1070579"/>
      </dsp:txXfrm>
    </dsp:sp>
    <dsp:sp modelId="{74582262-542E-4944-8193-4EA76EA641EA}">
      <dsp:nvSpPr>
        <dsp:cNvPr id="0" name=""/>
        <dsp:cNvSpPr/>
      </dsp:nvSpPr>
      <dsp:spPr>
        <a:xfrm>
          <a:off x="7280739" y="1660500"/>
          <a:ext cx="3221285" cy="113719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7B2D2C-A7D0-4774-AE9E-BAA71D3B43E9}">
      <dsp:nvSpPr>
        <dsp:cNvPr id="0" name=""/>
        <dsp:cNvSpPr/>
      </dsp:nvSpPr>
      <dsp:spPr>
        <a:xfrm>
          <a:off x="7479724" y="1849535"/>
          <a:ext cx="3221285" cy="1137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প্রাতিষ্ঠানিক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7513031" y="1882842"/>
        <a:ext cx="3154671" cy="1070579"/>
      </dsp:txXfrm>
    </dsp:sp>
    <dsp:sp modelId="{A9313DFC-A229-47B8-AF87-E919A9FA6422}">
      <dsp:nvSpPr>
        <dsp:cNvPr id="0" name=""/>
        <dsp:cNvSpPr/>
      </dsp:nvSpPr>
      <dsp:spPr>
        <a:xfrm>
          <a:off x="7387018" y="3318535"/>
          <a:ext cx="3008728" cy="113719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11785E-FF77-4D30-89DA-8AE63D1260ED}">
      <dsp:nvSpPr>
        <dsp:cNvPr id="0" name=""/>
        <dsp:cNvSpPr/>
      </dsp:nvSpPr>
      <dsp:spPr>
        <a:xfrm>
          <a:off x="7586002" y="3507570"/>
          <a:ext cx="3008728" cy="1137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itchFamily="2" charset="0"/>
              <a:cs typeface="NikoshBAN" pitchFamily="2" charset="0"/>
            </a:rPr>
            <a:t>মূলধন বাজার</a:t>
          </a:r>
          <a:endParaRPr lang="en-US" sz="3200" b="1" kern="1200" dirty="0">
            <a:latin typeface="NikoshBAN" pitchFamily="2" charset="0"/>
            <a:cs typeface="NikoshBAN" pitchFamily="2" charset="0"/>
          </a:endParaRPr>
        </a:p>
      </dsp:txBody>
      <dsp:txXfrm>
        <a:off x="7619309" y="3540877"/>
        <a:ext cx="2942114" cy="1070579"/>
      </dsp:txXfrm>
    </dsp:sp>
    <dsp:sp modelId="{413E98FA-E254-42BB-9088-FFA7037720DE}">
      <dsp:nvSpPr>
        <dsp:cNvPr id="0" name=""/>
        <dsp:cNvSpPr/>
      </dsp:nvSpPr>
      <dsp:spPr>
        <a:xfrm>
          <a:off x="6445948" y="4976570"/>
          <a:ext cx="2655410" cy="113719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000448-8595-48D3-8D46-29D13A49EB53}">
      <dsp:nvSpPr>
        <dsp:cNvPr id="0" name=""/>
        <dsp:cNvSpPr/>
      </dsp:nvSpPr>
      <dsp:spPr>
        <a:xfrm>
          <a:off x="6644932" y="5165605"/>
          <a:ext cx="2655410" cy="1137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>
              <a:latin typeface="NikoshBAN" pitchFamily="2" charset="0"/>
              <a:cs typeface="NikoshBAN" pitchFamily="2" charset="0"/>
            </a:rPr>
            <a:t>1.</a:t>
          </a:r>
          <a:r>
            <a:rPr lang="bn-IN" sz="3200" b="1" kern="1200" dirty="0">
              <a:latin typeface="NikoshBAN" pitchFamily="2" charset="0"/>
              <a:cs typeface="NikoshBAN" pitchFamily="2" charset="0"/>
            </a:rPr>
            <a:t>অগ্রাধিকার শেয়ার</a:t>
          </a:r>
          <a:endParaRPr lang="en-US" sz="3200" b="1" kern="1200" dirty="0">
            <a:latin typeface="NikoshBAN" pitchFamily="2" charset="0"/>
            <a:cs typeface="NikoshBAN" pitchFamily="2" charset="0"/>
          </a:endParaRPr>
        </a:p>
      </dsp:txBody>
      <dsp:txXfrm>
        <a:off x="6678239" y="5198912"/>
        <a:ext cx="2588796" cy="1070579"/>
      </dsp:txXfrm>
    </dsp:sp>
    <dsp:sp modelId="{3EBF7E1A-23F3-422A-B520-48F1887AAA5C}">
      <dsp:nvSpPr>
        <dsp:cNvPr id="0" name=""/>
        <dsp:cNvSpPr/>
      </dsp:nvSpPr>
      <dsp:spPr>
        <a:xfrm>
          <a:off x="9499326" y="4976570"/>
          <a:ext cx="1837490" cy="113719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6AF73A-16D9-4F00-AACB-2930071296C9}">
      <dsp:nvSpPr>
        <dsp:cNvPr id="0" name=""/>
        <dsp:cNvSpPr/>
      </dsp:nvSpPr>
      <dsp:spPr>
        <a:xfrm>
          <a:off x="9698310" y="5165605"/>
          <a:ext cx="1837490" cy="1137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>
              <a:latin typeface="NikoshBAN" pitchFamily="2" charset="0"/>
              <a:cs typeface="NikoshBAN" pitchFamily="2" charset="0"/>
            </a:rPr>
            <a:t>2.</a:t>
          </a:r>
          <a:r>
            <a:rPr lang="bn-IN" sz="3200" b="1" kern="1200" dirty="0">
              <a:latin typeface="NikoshBAN" pitchFamily="2" charset="0"/>
              <a:cs typeface="NikoshBAN" pitchFamily="2" charset="0"/>
            </a:rPr>
            <a:t>ঋনপত্র</a:t>
          </a:r>
          <a:endParaRPr lang="en-US" sz="3200" b="1" kern="1200" dirty="0">
            <a:latin typeface="NikoshBAN" pitchFamily="2" charset="0"/>
            <a:cs typeface="NikoshBAN" pitchFamily="2" charset="0"/>
          </a:endParaRPr>
        </a:p>
      </dsp:txBody>
      <dsp:txXfrm>
        <a:off x="9731617" y="5198912"/>
        <a:ext cx="1770876" cy="107057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0DB31C-67F6-4969-A5C9-797212D2DF9A}">
      <dsp:nvSpPr>
        <dsp:cNvPr id="0" name=""/>
        <dsp:cNvSpPr/>
      </dsp:nvSpPr>
      <dsp:spPr>
        <a:xfrm>
          <a:off x="5616037" y="1298705"/>
          <a:ext cx="4659123" cy="5543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7759"/>
              </a:lnTo>
              <a:lnTo>
                <a:pt x="4659123" y="377759"/>
              </a:lnTo>
              <a:lnTo>
                <a:pt x="4659123" y="554329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F26756-0101-4A2E-B7DA-253CA1017C82}">
      <dsp:nvSpPr>
        <dsp:cNvPr id="0" name=""/>
        <dsp:cNvSpPr/>
      </dsp:nvSpPr>
      <dsp:spPr>
        <a:xfrm>
          <a:off x="5616037" y="1298705"/>
          <a:ext cx="2329561" cy="5543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7759"/>
              </a:lnTo>
              <a:lnTo>
                <a:pt x="2329561" y="377759"/>
              </a:lnTo>
              <a:lnTo>
                <a:pt x="2329561" y="554329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0FF8C7-6D9E-48C3-AFED-8A7A07F6333F}">
      <dsp:nvSpPr>
        <dsp:cNvPr id="0" name=""/>
        <dsp:cNvSpPr/>
      </dsp:nvSpPr>
      <dsp:spPr>
        <a:xfrm>
          <a:off x="5570317" y="1298705"/>
          <a:ext cx="91440" cy="55432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54329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F7F690-2DB8-46E8-8940-B2CDE5DEDFBC}">
      <dsp:nvSpPr>
        <dsp:cNvPr id="0" name=""/>
        <dsp:cNvSpPr/>
      </dsp:nvSpPr>
      <dsp:spPr>
        <a:xfrm>
          <a:off x="3286475" y="1298705"/>
          <a:ext cx="2329561" cy="554329"/>
        </a:xfrm>
        <a:custGeom>
          <a:avLst/>
          <a:gdLst/>
          <a:ahLst/>
          <a:cxnLst/>
          <a:rect l="0" t="0" r="0" b="0"/>
          <a:pathLst>
            <a:path>
              <a:moveTo>
                <a:pt x="2329561" y="0"/>
              </a:moveTo>
              <a:lnTo>
                <a:pt x="2329561" y="377759"/>
              </a:lnTo>
              <a:lnTo>
                <a:pt x="0" y="377759"/>
              </a:lnTo>
              <a:lnTo>
                <a:pt x="0" y="554329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C59EC9-CC81-43D4-BDD4-5A36D2C8993D}">
      <dsp:nvSpPr>
        <dsp:cNvPr id="0" name=""/>
        <dsp:cNvSpPr/>
      </dsp:nvSpPr>
      <dsp:spPr>
        <a:xfrm>
          <a:off x="956913" y="1298705"/>
          <a:ext cx="4659123" cy="554329"/>
        </a:xfrm>
        <a:custGeom>
          <a:avLst/>
          <a:gdLst/>
          <a:ahLst/>
          <a:cxnLst/>
          <a:rect l="0" t="0" r="0" b="0"/>
          <a:pathLst>
            <a:path>
              <a:moveTo>
                <a:pt x="4659123" y="0"/>
              </a:moveTo>
              <a:lnTo>
                <a:pt x="4659123" y="377759"/>
              </a:lnTo>
              <a:lnTo>
                <a:pt x="0" y="377759"/>
              </a:lnTo>
              <a:lnTo>
                <a:pt x="0" y="554329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118C7B-C6A6-471E-9AD1-0F5516E1D120}">
      <dsp:nvSpPr>
        <dsp:cNvPr id="0" name=""/>
        <dsp:cNvSpPr/>
      </dsp:nvSpPr>
      <dsp:spPr>
        <a:xfrm>
          <a:off x="3217511" y="88392"/>
          <a:ext cx="4797052" cy="12103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FA7955-EA15-4A77-B922-80635F8C3907}">
      <dsp:nvSpPr>
        <dsp:cNvPr id="0" name=""/>
        <dsp:cNvSpPr/>
      </dsp:nvSpPr>
      <dsp:spPr>
        <a:xfrm>
          <a:off x="3429289" y="289581"/>
          <a:ext cx="4797052" cy="12103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দীর্ঘমেয়াদী </a:t>
          </a:r>
          <a:r>
            <a:rPr lang="en-US" sz="28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অর্থায়</a:t>
          </a: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নের </a:t>
          </a:r>
          <a:r>
            <a:rPr lang="en-US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/</a:t>
          </a:r>
          <a:r>
            <a:rPr lang="en-US" sz="28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মূলধনের</a:t>
          </a:r>
          <a:r>
            <a:rPr lang="en-US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ব্যয়</a:t>
          </a:r>
          <a:endParaRPr lang="en-US" sz="2800" b="1" kern="1200" dirty="0">
            <a:latin typeface="NikoshBAN" pitchFamily="2" charset="0"/>
            <a:cs typeface="NikoshBAN" pitchFamily="2" charset="0"/>
          </a:endParaRPr>
        </a:p>
      </dsp:txBody>
      <dsp:txXfrm>
        <a:off x="3464738" y="325030"/>
        <a:ext cx="4726154" cy="1139415"/>
      </dsp:txXfrm>
    </dsp:sp>
    <dsp:sp modelId="{FEB7AAF4-C8EB-4639-90E6-627000406803}">
      <dsp:nvSpPr>
        <dsp:cNvPr id="0" name=""/>
        <dsp:cNvSpPr/>
      </dsp:nvSpPr>
      <dsp:spPr>
        <a:xfrm>
          <a:off x="3911" y="1853035"/>
          <a:ext cx="1906005" cy="121031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B244FA-C18B-4F8D-8EA9-70097F3A03AB}">
      <dsp:nvSpPr>
        <dsp:cNvPr id="0" name=""/>
        <dsp:cNvSpPr/>
      </dsp:nvSpPr>
      <dsp:spPr>
        <a:xfrm>
          <a:off x="215689" y="2054224"/>
          <a:ext cx="1906005" cy="12103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 dirty="0">
              <a:latin typeface="NikoshBAN" pitchFamily="2" charset="0"/>
              <a:cs typeface="NikoshBAN" pitchFamily="2" charset="0"/>
            </a:rPr>
            <a:t>সাধারন শেয়ারের ব্যয়</a:t>
          </a:r>
          <a:endParaRPr lang="en-US" sz="2800" b="1" kern="1200" dirty="0">
            <a:latin typeface="NikoshBAN" pitchFamily="2" charset="0"/>
            <a:cs typeface="NikoshBAN" pitchFamily="2" charset="0"/>
          </a:endParaRPr>
        </a:p>
      </dsp:txBody>
      <dsp:txXfrm>
        <a:off x="251138" y="2089673"/>
        <a:ext cx="1835107" cy="1139415"/>
      </dsp:txXfrm>
    </dsp:sp>
    <dsp:sp modelId="{5E0C24FF-D9AB-4EC2-849A-A7AD237A20AA}">
      <dsp:nvSpPr>
        <dsp:cNvPr id="0" name=""/>
        <dsp:cNvSpPr/>
      </dsp:nvSpPr>
      <dsp:spPr>
        <a:xfrm>
          <a:off x="2333473" y="1853035"/>
          <a:ext cx="1906005" cy="121031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986FBF-034F-4D9C-9125-9E14B9591D5A}">
      <dsp:nvSpPr>
        <dsp:cNvPr id="0" name=""/>
        <dsp:cNvSpPr/>
      </dsp:nvSpPr>
      <dsp:spPr>
        <a:xfrm>
          <a:off x="2545251" y="2054224"/>
          <a:ext cx="1906005" cy="12103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 dirty="0">
              <a:latin typeface="NikoshBAN" pitchFamily="2" charset="0"/>
              <a:cs typeface="NikoshBAN" pitchFamily="2" charset="0"/>
            </a:rPr>
            <a:t>সংরক্ষিত আয়ের ব্যয়</a:t>
          </a:r>
          <a:endParaRPr lang="en-US" sz="2800" b="1" kern="1200" dirty="0">
            <a:latin typeface="NikoshBAN" pitchFamily="2" charset="0"/>
            <a:cs typeface="NikoshBAN" pitchFamily="2" charset="0"/>
          </a:endParaRPr>
        </a:p>
      </dsp:txBody>
      <dsp:txXfrm>
        <a:off x="2580700" y="2089673"/>
        <a:ext cx="1835107" cy="1139415"/>
      </dsp:txXfrm>
    </dsp:sp>
    <dsp:sp modelId="{DF370B04-530E-47E8-9ACE-CAB75BAFD2AF}">
      <dsp:nvSpPr>
        <dsp:cNvPr id="0" name=""/>
        <dsp:cNvSpPr/>
      </dsp:nvSpPr>
      <dsp:spPr>
        <a:xfrm>
          <a:off x="4663034" y="1853035"/>
          <a:ext cx="1906005" cy="121031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B8697B-B6C8-47B4-A13D-B1B1A0BC8B4E}">
      <dsp:nvSpPr>
        <dsp:cNvPr id="0" name=""/>
        <dsp:cNvSpPr/>
      </dsp:nvSpPr>
      <dsp:spPr>
        <a:xfrm>
          <a:off x="4874813" y="2054224"/>
          <a:ext cx="1906005" cy="12103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 dirty="0">
              <a:latin typeface="NikoshBAN" pitchFamily="2" charset="0"/>
              <a:cs typeface="NikoshBAN" pitchFamily="2" charset="0"/>
            </a:rPr>
            <a:t>অগ্রাধিকার শেয়ারের ব্যয়</a:t>
          </a:r>
          <a:endParaRPr lang="en-US" sz="2800" b="1" kern="1200" dirty="0">
            <a:latin typeface="NikoshBAN" pitchFamily="2" charset="0"/>
            <a:cs typeface="NikoshBAN" pitchFamily="2" charset="0"/>
          </a:endParaRPr>
        </a:p>
      </dsp:txBody>
      <dsp:txXfrm>
        <a:off x="4910262" y="2089673"/>
        <a:ext cx="1835107" cy="1139415"/>
      </dsp:txXfrm>
    </dsp:sp>
    <dsp:sp modelId="{4EA12EE8-2C55-47C3-8E64-79A0A3296225}">
      <dsp:nvSpPr>
        <dsp:cNvPr id="0" name=""/>
        <dsp:cNvSpPr/>
      </dsp:nvSpPr>
      <dsp:spPr>
        <a:xfrm>
          <a:off x="6992596" y="1853035"/>
          <a:ext cx="1906005" cy="121031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702860-B5E6-4A8E-974E-3BC41DA4C7C5}">
      <dsp:nvSpPr>
        <dsp:cNvPr id="0" name=""/>
        <dsp:cNvSpPr/>
      </dsp:nvSpPr>
      <dsp:spPr>
        <a:xfrm>
          <a:off x="7204374" y="2054224"/>
          <a:ext cx="1906005" cy="12103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 dirty="0">
              <a:latin typeface="NikoshBAN" pitchFamily="2" charset="0"/>
              <a:cs typeface="NikoshBAN" pitchFamily="2" charset="0"/>
            </a:rPr>
            <a:t>ঋনপত্রের ব্যয়</a:t>
          </a:r>
          <a:endParaRPr lang="en-US" sz="2800" b="1" kern="1200" dirty="0">
            <a:latin typeface="NikoshBAN" pitchFamily="2" charset="0"/>
            <a:cs typeface="NikoshBAN" pitchFamily="2" charset="0"/>
          </a:endParaRPr>
        </a:p>
      </dsp:txBody>
      <dsp:txXfrm>
        <a:off x="7239823" y="2089673"/>
        <a:ext cx="1835107" cy="1139415"/>
      </dsp:txXfrm>
    </dsp:sp>
    <dsp:sp modelId="{4D61969B-AF7C-4298-B880-F8010B7CBD0E}">
      <dsp:nvSpPr>
        <dsp:cNvPr id="0" name=""/>
        <dsp:cNvSpPr/>
      </dsp:nvSpPr>
      <dsp:spPr>
        <a:xfrm>
          <a:off x="9322158" y="1853035"/>
          <a:ext cx="1906005" cy="121031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C5268F-26E9-4A2E-86C9-D5D0039DBDC4}">
      <dsp:nvSpPr>
        <dsp:cNvPr id="0" name=""/>
        <dsp:cNvSpPr/>
      </dsp:nvSpPr>
      <dsp:spPr>
        <a:xfrm>
          <a:off x="9533936" y="2054224"/>
          <a:ext cx="1906005" cy="12103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4200" b="1" kern="1200" dirty="0">
              <a:latin typeface="NikoshBAN" pitchFamily="2" charset="0"/>
              <a:cs typeface="NikoshBAN" pitchFamily="2" charset="0"/>
            </a:rPr>
            <a:t>মোট ব্যয়</a:t>
          </a:r>
          <a:endParaRPr lang="en-US" sz="4200" kern="1200" dirty="0"/>
        </a:p>
      </dsp:txBody>
      <dsp:txXfrm>
        <a:off x="9569385" y="2089673"/>
        <a:ext cx="1835107" cy="113941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467A28-219E-45DF-AF52-EB2D27BD95F5}">
      <dsp:nvSpPr>
        <dsp:cNvPr id="0" name=""/>
        <dsp:cNvSpPr/>
      </dsp:nvSpPr>
      <dsp:spPr>
        <a:xfrm>
          <a:off x="10691739" y="2405535"/>
          <a:ext cx="91440" cy="45518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5183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E0D090-3297-4577-A564-73962ABBBA70}">
      <dsp:nvSpPr>
        <dsp:cNvPr id="0" name=""/>
        <dsp:cNvSpPr/>
      </dsp:nvSpPr>
      <dsp:spPr>
        <a:xfrm>
          <a:off x="6036605" y="991536"/>
          <a:ext cx="4700853" cy="4201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5171"/>
              </a:lnTo>
              <a:lnTo>
                <a:pt x="4700853" y="275171"/>
              </a:lnTo>
              <a:lnTo>
                <a:pt x="4700853" y="420160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7E2B73-F04E-43EC-9DE3-409091CB7913}">
      <dsp:nvSpPr>
        <dsp:cNvPr id="0" name=""/>
        <dsp:cNvSpPr/>
      </dsp:nvSpPr>
      <dsp:spPr>
        <a:xfrm>
          <a:off x="8643436" y="3076371"/>
          <a:ext cx="91440" cy="45518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5183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072DBC-93E6-4D15-AB04-F3797BF26DE5}">
      <dsp:nvSpPr>
        <dsp:cNvPr id="0" name=""/>
        <dsp:cNvSpPr/>
      </dsp:nvSpPr>
      <dsp:spPr>
        <a:xfrm>
          <a:off x="7429992" y="1944762"/>
          <a:ext cx="1259163" cy="4551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0194"/>
              </a:lnTo>
              <a:lnTo>
                <a:pt x="1259163" y="310194"/>
              </a:lnTo>
              <a:lnTo>
                <a:pt x="1259163" y="455183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14A619-0EA9-4C3E-90CB-B9DD2CD1898D}">
      <dsp:nvSpPr>
        <dsp:cNvPr id="0" name=""/>
        <dsp:cNvSpPr/>
      </dsp:nvSpPr>
      <dsp:spPr>
        <a:xfrm>
          <a:off x="6118519" y="3076371"/>
          <a:ext cx="91440" cy="45518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5183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55A15F-A9D6-4C83-877E-A1A01C318AD9}">
      <dsp:nvSpPr>
        <dsp:cNvPr id="0" name=""/>
        <dsp:cNvSpPr/>
      </dsp:nvSpPr>
      <dsp:spPr>
        <a:xfrm>
          <a:off x="6164239" y="1944762"/>
          <a:ext cx="1265752" cy="455183"/>
        </a:xfrm>
        <a:custGeom>
          <a:avLst/>
          <a:gdLst/>
          <a:ahLst/>
          <a:cxnLst/>
          <a:rect l="0" t="0" r="0" b="0"/>
          <a:pathLst>
            <a:path>
              <a:moveTo>
                <a:pt x="1265752" y="0"/>
              </a:moveTo>
              <a:lnTo>
                <a:pt x="1265752" y="310194"/>
              </a:lnTo>
              <a:lnTo>
                <a:pt x="0" y="310194"/>
              </a:lnTo>
              <a:lnTo>
                <a:pt x="0" y="455183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0A3790-0D23-4D13-8C3A-9567849671D0}">
      <dsp:nvSpPr>
        <dsp:cNvPr id="0" name=""/>
        <dsp:cNvSpPr/>
      </dsp:nvSpPr>
      <dsp:spPr>
        <a:xfrm>
          <a:off x="6036605" y="991536"/>
          <a:ext cx="1393386" cy="4551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0194"/>
              </a:lnTo>
              <a:lnTo>
                <a:pt x="1393386" y="310194"/>
              </a:lnTo>
              <a:lnTo>
                <a:pt x="1393386" y="455183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692FE3-4E1B-4567-BD6A-C785C68C8F42}">
      <dsp:nvSpPr>
        <dsp:cNvPr id="0" name=""/>
        <dsp:cNvSpPr/>
      </dsp:nvSpPr>
      <dsp:spPr>
        <a:xfrm>
          <a:off x="3663938" y="3076371"/>
          <a:ext cx="91440" cy="45518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5183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F4B552-4B24-42BA-8933-9190DDB0C74F}">
      <dsp:nvSpPr>
        <dsp:cNvPr id="0" name=""/>
        <dsp:cNvSpPr/>
      </dsp:nvSpPr>
      <dsp:spPr>
        <a:xfrm>
          <a:off x="2366699" y="1944762"/>
          <a:ext cx="1342959" cy="4551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0194"/>
              </a:lnTo>
              <a:lnTo>
                <a:pt x="1342959" y="310194"/>
              </a:lnTo>
              <a:lnTo>
                <a:pt x="1342959" y="455183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1629E7-68CC-49E7-A588-E787A7C5D564}">
      <dsp:nvSpPr>
        <dsp:cNvPr id="0" name=""/>
        <dsp:cNvSpPr/>
      </dsp:nvSpPr>
      <dsp:spPr>
        <a:xfrm>
          <a:off x="1125561" y="3076371"/>
          <a:ext cx="91440" cy="4319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1937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6F8798-94C0-49DE-8576-2972FD590B85}">
      <dsp:nvSpPr>
        <dsp:cNvPr id="0" name=""/>
        <dsp:cNvSpPr/>
      </dsp:nvSpPr>
      <dsp:spPr>
        <a:xfrm>
          <a:off x="1171281" y="1944762"/>
          <a:ext cx="1195417" cy="455183"/>
        </a:xfrm>
        <a:custGeom>
          <a:avLst/>
          <a:gdLst/>
          <a:ahLst/>
          <a:cxnLst/>
          <a:rect l="0" t="0" r="0" b="0"/>
          <a:pathLst>
            <a:path>
              <a:moveTo>
                <a:pt x="1195417" y="0"/>
              </a:moveTo>
              <a:lnTo>
                <a:pt x="1195417" y="310194"/>
              </a:lnTo>
              <a:lnTo>
                <a:pt x="0" y="310194"/>
              </a:lnTo>
              <a:lnTo>
                <a:pt x="0" y="455183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A6E5FF-858E-4DD4-9808-E9709BD5254C}">
      <dsp:nvSpPr>
        <dsp:cNvPr id="0" name=""/>
        <dsp:cNvSpPr/>
      </dsp:nvSpPr>
      <dsp:spPr>
        <a:xfrm>
          <a:off x="2366699" y="991536"/>
          <a:ext cx="3669906" cy="455183"/>
        </a:xfrm>
        <a:custGeom>
          <a:avLst/>
          <a:gdLst/>
          <a:ahLst/>
          <a:cxnLst/>
          <a:rect l="0" t="0" r="0" b="0"/>
          <a:pathLst>
            <a:path>
              <a:moveTo>
                <a:pt x="3669906" y="0"/>
              </a:moveTo>
              <a:lnTo>
                <a:pt x="3669906" y="310194"/>
              </a:lnTo>
              <a:lnTo>
                <a:pt x="0" y="310194"/>
              </a:lnTo>
              <a:lnTo>
                <a:pt x="0" y="455183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E79611-3DF4-464E-ADE1-926ECB4EC8E4}">
      <dsp:nvSpPr>
        <dsp:cNvPr id="0" name=""/>
        <dsp:cNvSpPr/>
      </dsp:nvSpPr>
      <dsp:spPr>
        <a:xfrm>
          <a:off x="4429607" y="487491"/>
          <a:ext cx="3213995" cy="5040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04E6C2-DA6F-4D53-A189-1E4810C2F00B}">
      <dsp:nvSpPr>
        <dsp:cNvPr id="0" name=""/>
        <dsp:cNvSpPr/>
      </dsp:nvSpPr>
      <dsp:spPr>
        <a:xfrm>
          <a:off x="4603507" y="652696"/>
          <a:ext cx="3213995" cy="5040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সাধারন</a:t>
          </a: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শেয়ারের</a:t>
          </a: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ব্যয়</a:t>
          </a:r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4618270" y="667459"/>
        <a:ext cx="3184469" cy="474519"/>
      </dsp:txXfrm>
    </dsp:sp>
    <dsp:sp modelId="{8CB894FA-1B46-4DCD-8812-135EAA6169BB}">
      <dsp:nvSpPr>
        <dsp:cNvPr id="0" name=""/>
        <dsp:cNvSpPr/>
      </dsp:nvSpPr>
      <dsp:spPr>
        <a:xfrm>
          <a:off x="553201" y="1446719"/>
          <a:ext cx="3626994" cy="49804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A47EA3-8A22-48C2-AD73-58E189D703C4}">
      <dsp:nvSpPr>
        <dsp:cNvPr id="0" name=""/>
        <dsp:cNvSpPr/>
      </dsp:nvSpPr>
      <dsp:spPr>
        <a:xfrm>
          <a:off x="727101" y="1611924"/>
          <a:ext cx="3626994" cy="4980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শুন্য</a:t>
          </a: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kern="1200" dirty="0" err="1" smtClean="0">
              <a:latin typeface="NikoshBAN" panose="02000000000000000000" pitchFamily="2" charset="0"/>
              <a:cs typeface="NikoshBAN" panose="02000000000000000000" pitchFamily="2" charset="0"/>
            </a:rPr>
            <a:t>প্রবৃদ্ধি</a:t>
          </a:r>
          <a:r>
            <a:rPr lang="en-US" sz="2400" b="1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/ </a:t>
          </a:r>
          <a:r>
            <a:rPr lang="en-US" sz="2400" b="1" kern="1200" dirty="0" err="1" smtClean="0">
              <a:latin typeface="NikoshBAN" panose="02000000000000000000" pitchFamily="2" charset="0"/>
              <a:cs typeface="NikoshBAN" panose="02000000000000000000" pitchFamily="2" charset="0"/>
            </a:rPr>
            <a:t>অতীত</a:t>
          </a:r>
          <a:r>
            <a:rPr lang="en-US" sz="2400" b="1" kern="1200" smtClean="0">
              <a:latin typeface="NikoshBAN" panose="02000000000000000000" pitchFamily="2" charset="0"/>
              <a:cs typeface="NikoshBAN" panose="02000000000000000000" pitchFamily="2" charset="0"/>
            </a:rPr>
            <a:t> লভ্যাংশ</a:t>
          </a:r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741688" y="1626511"/>
        <a:ext cx="3597820" cy="468868"/>
      </dsp:txXfrm>
    </dsp:sp>
    <dsp:sp modelId="{4B5FA31F-0B33-4B1E-A1A4-F3E294B1338D}">
      <dsp:nvSpPr>
        <dsp:cNvPr id="0" name=""/>
        <dsp:cNvSpPr/>
      </dsp:nvSpPr>
      <dsp:spPr>
        <a:xfrm>
          <a:off x="2222" y="2399945"/>
          <a:ext cx="2338118" cy="67642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1B4238-7A69-4C38-8BB4-106A316E3DBD}">
      <dsp:nvSpPr>
        <dsp:cNvPr id="0" name=""/>
        <dsp:cNvSpPr/>
      </dsp:nvSpPr>
      <dsp:spPr>
        <a:xfrm>
          <a:off x="176122" y="2565150"/>
          <a:ext cx="2338118" cy="6764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আয়কর ও উত্তরন খরচবাদে</a:t>
          </a:r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195934" y="2584962"/>
        <a:ext cx="2298494" cy="636802"/>
      </dsp:txXfrm>
    </dsp:sp>
    <dsp:sp modelId="{B582DC6D-DC64-4A19-9E3E-C99BB89BACC3}">
      <dsp:nvSpPr>
        <dsp:cNvPr id="0" name=""/>
        <dsp:cNvSpPr/>
      </dsp:nvSpPr>
      <dsp:spPr>
        <a:xfrm>
          <a:off x="388731" y="3508309"/>
          <a:ext cx="1565100" cy="99383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C33E87-50F5-446D-B202-361515EB01D4}">
      <dsp:nvSpPr>
        <dsp:cNvPr id="0" name=""/>
        <dsp:cNvSpPr/>
      </dsp:nvSpPr>
      <dsp:spPr>
        <a:xfrm>
          <a:off x="562631" y="3673514"/>
          <a:ext cx="1565100" cy="9938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Ke=</a:t>
          </a:r>
          <a14:m xmlns:a14="http://schemas.microsoft.com/office/drawing/2010/main">
            <m:oMath xmlns:m="http://schemas.openxmlformats.org/officeDocument/2006/math">
              <m:f>
                <m:fPr>
                  <m:ctrlPr>
                    <a:rPr lang="en-US" sz="2400" b="1" i="1" kern="1200" smtClean="0">
                      <a:latin typeface="Cambria Math"/>
                    </a:rPr>
                  </m:ctrlPr>
                </m:fPr>
                <m:num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𝑫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𝟏</m:t>
                  </m:r>
                </m:num>
                <m:den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𝑷𝒐</m:t>
                  </m:r>
                </m:den>
              </m:f>
            </m:oMath>
          </a14:m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*100</a:t>
          </a:r>
        </a:p>
      </dsp:txBody>
      <dsp:txXfrm>
        <a:off x="591740" y="3702623"/>
        <a:ext cx="1506882" cy="935620"/>
      </dsp:txXfrm>
    </dsp:sp>
    <dsp:sp modelId="{ACFDA379-AB54-4C43-B09A-AE3884502CFC}">
      <dsp:nvSpPr>
        <dsp:cNvPr id="0" name=""/>
        <dsp:cNvSpPr/>
      </dsp:nvSpPr>
      <dsp:spPr>
        <a:xfrm>
          <a:off x="2688141" y="2399945"/>
          <a:ext cx="2043034" cy="67642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C20A41-7412-45A7-B97A-C6ADE3E7CBAA}">
      <dsp:nvSpPr>
        <dsp:cNvPr id="0" name=""/>
        <dsp:cNvSpPr/>
      </dsp:nvSpPr>
      <dsp:spPr>
        <a:xfrm>
          <a:off x="2862041" y="2565150"/>
          <a:ext cx="2043034" cy="6764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আয়কর ও উত্তরন খরচসহ</a:t>
          </a:r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2881853" y="2584962"/>
        <a:ext cx="2003410" cy="636802"/>
      </dsp:txXfrm>
    </dsp:sp>
    <dsp:sp modelId="{79EF68B2-A390-4099-9C45-85D1933EA131}">
      <dsp:nvSpPr>
        <dsp:cNvPr id="0" name=""/>
        <dsp:cNvSpPr/>
      </dsp:nvSpPr>
      <dsp:spPr>
        <a:xfrm>
          <a:off x="2927108" y="3531555"/>
          <a:ext cx="1565100" cy="99383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DEF0B9-EF97-4037-BBE9-1055E9792DD3}">
      <dsp:nvSpPr>
        <dsp:cNvPr id="0" name=""/>
        <dsp:cNvSpPr/>
      </dsp:nvSpPr>
      <dsp:spPr>
        <a:xfrm>
          <a:off x="3101008" y="3696760"/>
          <a:ext cx="1565100" cy="9938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Ke=</a:t>
          </a:r>
          <a14:m xmlns:a14="http://schemas.microsoft.com/office/drawing/2010/main">
            <m:oMath xmlns:m="http://schemas.openxmlformats.org/officeDocument/2006/math">
              <m:f>
                <m:fPr>
                  <m:ctrlPr>
                    <a:rPr lang="en-US" sz="2400" b="1" i="1" kern="1200" smtClean="0">
                      <a:latin typeface="Cambria Math"/>
                    </a:rPr>
                  </m:ctrlPr>
                </m:fPr>
                <m:num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𝑫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𝟏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(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𝟏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−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𝒕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)</m:t>
                  </m:r>
                </m:num>
                <m:den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𝑷𝒐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(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𝟏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−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𝑭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)</m:t>
                  </m:r>
                </m:den>
              </m:f>
            </m:oMath>
          </a14:m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*100</a:t>
          </a:r>
        </a:p>
      </dsp:txBody>
      <dsp:txXfrm>
        <a:off x="3130117" y="3725869"/>
        <a:ext cx="1506882" cy="935620"/>
      </dsp:txXfrm>
    </dsp:sp>
    <dsp:sp modelId="{72A67CF2-6635-4721-803D-8321565FEAE5}">
      <dsp:nvSpPr>
        <dsp:cNvPr id="0" name=""/>
        <dsp:cNvSpPr/>
      </dsp:nvSpPr>
      <dsp:spPr>
        <a:xfrm flipH="1">
          <a:off x="5469712" y="1446719"/>
          <a:ext cx="3920560" cy="49804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1CDA7E-0B85-49A5-AF0A-4715B8055D65}">
      <dsp:nvSpPr>
        <dsp:cNvPr id="0" name=""/>
        <dsp:cNvSpPr/>
      </dsp:nvSpPr>
      <dsp:spPr>
        <a:xfrm flipH="1">
          <a:off x="5643612" y="1611924"/>
          <a:ext cx="3920560" cy="4980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স্থির</a:t>
          </a: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kern="1200" dirty="0" err="1" smtClean="0">
              <a:latin typeface="NikoshBAN" panose="02000000000000000000" pitchFamily="2" charset="0"/>
              <a:cs typeface="NikoshBAN" panose="02000000000000000000" pitchFamily="2" charset="0"/>
            </a:rPr>
            <a:t>প্রবৃদ্ধি</a:t>
          </a:r>
          <a:r>
            <a:rPr lang="en-US" sz="2400" b="1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/</a:t>
          </a:r>
          <a:r>
            <a:rPr lang="en-US" sz="2400" b="1" kern="1200" dirty="0" err="1" smtClean="0">
              <a:latin typeface="NikoshBAN" panose="02000000000000000000" pitchFamily="2" charset="0"/>
              <a:cs typeface="NikoshBAN" panose="02000000000000000000" pitchFamily="2" charset="0"/>
            </a:rPr>
            <a:t>লভ্যাংশ</a:t>
          </a:r>
          <a:r>
            <a:rPr lang="en-US" sz="2400" b="1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kern="1200" dirty="0" err="1" smtClean="0">
              <a:latin typeface="NikoshBAN" panose="02000000000000000000" pitchFamily="2" charset="0"/>
              <a:cs typeface="NikoshBAN" panose="02000000000000000000" pitchFamily="2" charset="0"/>
            </a:rPr>
            <a:t>প্রবৃদ্ধি</a:t>
          </a:r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5658199" y="1626511"/>
        <a:ext cx="3891386" cy="468868"/>
      </dsp:txXfrm>
    </dsp:sp>
    <dsp:sp modelId="{C152EC01-4B9D-44B1-A587-732D8742AEA8}">
      <dsp:nvSpPr>
        <dsp:cNvPr id="0" name=""/>
        <dsp:cNvSpPr/>
      </dsp:nvSpPr>
      <dsp:spPr>
        <a:xfrm>
          <a:off x="5078975" y="2399945"/>
          <a:ext cx="2170527" cy="67642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608BAC-DF03-4045-94FA-9A4DAE6ECE15}">
      <dsp:nvSpPr>
        <dsp:cNvPr id="0" name=""/>
        <dsp:cNvSpPr/>
      </dsp:nvSpPr>
      <dsp:spPr>
        <a:xfrm>
          <a:off x="5252875" y="2565150"/>
          <a:ext cx="2170527" cy="6764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আয়কর ও উত্তরন খরচবাদে</a:t>
          </a:r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5272687" y="2584962"/>
        <a:ext cx="2130903" cy="636802"/>
      </dsp:txXfrm>
    </dsp:sp>
    <dsp:sp modelId="{22B78870-53D3-4C9C-9AFB-EF0DA346220B}">
      <dsp:nvSpPr>
        <dsp:cNvPr id="0" name=""/>
        <dsp:cNvSpPr/>
      </dsp:nvSpPr>
      <dsp:spPr>
        <a:xfrm>
          <a:off x="5381689" y="3531555"/>
          <a:ext cx="1565100" cy="99383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40F1A3-B5CC-4368-A953-A9C7EB02C896}">
      <dsp:nvSpPr>
        <dsp:cNvPr id="0" name=""/>
        <dsp:cNvSpPr/>
      </dsp:nvSpPr>
      <dsp:spPr>
        <a:xfrm>
          <a:off x="5555589" y="3696760"/>
          <a:ext cx="1565100" cy="9938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Ke=</a:t>
          </a:r>
          <a14:m xmlns:a14="http://schemas.microsoft.com/office/drawing/2010/main">
            <m:oMath xmlns:m="http://schemas.openxmlformats.org/officeDocument/2006/math">
              <m:d>
                <m:dPr>
                  <m:begChr m:val="{"/>
                  <m:endChr m:val="}"/>
                  <m:ctrlPr>
                    <a:rPr lang="en-US" sz="2400" b="1" i="1" kern="1200" smtClean="0">
                      <a:latin typeface="Cambria Math"/>
                    </a:rPr>
                  </m:ctrlPr>
                </m:dPr>
                <m:e>
                  <m:f>
                    <m:fPr>
                      <m:ctrlPr>
                        <a:rPr lang="en-US" sz="2400" b="1" i="1" kern="1200" smtClean="0">
                          <a:latin typeface="Cambria Math"/>
                        </a:rPr>
                      </m:ctrlPr>
                    </m:fPr>
                    <m:num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𝑫</m:t>
                      </m:r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𝟏</m:t>
                      </m:r>
                    </m:num>
                    <m:den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𝑷</m:t>
                      </m:r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𝟎</m:t>
                      </m:r>
                    </m:den>
                  </m:f>
                </m:e>
              </m:d>
              <m:r>
                <a:rPr lang="en-US" sz="2400" b="1" i="1" kern="1200" smtClean="0">
                  <a:latin typeface="Cambria Math" panose="02040503050406030204" pitchFamily="18" charset="0"/>
                </a:rPr>
                <m:t>+</m:t>
              </m:r>
              <m:r>
                <a:rPr lang="en-US" sz="2400" b="1" i="1" kern="1200" smtClean="0">
                  <a:latin typeface="Cambria Math" panose="02040503050406030204" pitchFamily="18" charset="0"/>
                </a:rPr>
                <m:t>𝒈</m:t>
              </m:r>
              <m:r>
                <a:rPr lang="en-US" sz="2400" b="1" i="1" kern="1200" smtClean="0">
                  <a:latin typeface="Cambria Math" panose="02040503050406030204" pitchFamily="18" charset="0"/>
                </a:rPr>
                <m:t>∗</m:t>
              </m:r>
              <m:r>
                <a:rPr lang="en-US" sz="2400" b="1" i="1" kern="1200" smtClean="0">
                  <a:latin typeface="Cambria Math" panose="02040503050406030204" pitchFamily="18" charset="0"/>
                </a:rPr>
                <m:t>𝟏𝟎𝟎</m:t>
              </m:r>
            </m:oMath>
          </a14:m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5584698" y="3725869"/>
        <a:ext cx="1506882" cy="935620"/>
      </dsp:txXfrm>
    </dsp:sp>
    <dsp:sp modelId="{B0BD72F8-486B-4546-B48A-F819C86F695C}">
      <dsp:nvSpPr>
        <dsp:cNvPr id="0" name=""/>
        <dsp:cNvSpPr/>
      </dsp:nvSpPr>
      <dsp:spPr>
        <a:xfrm>
          <a:off x="7597303" y="2399945"/>
          <a:ext cx="2183705" cy="67642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E5006D-0946-4F6F-A065-8932E0807CE3}">
      <dsp:nvSpPr>
        <dsp:cNvPr id="0" name=""/>
        <dsp:cNvSpPr/>
      </dsp:nvSpPr>
      <dsp:spPr>
        <a:xfrm>
          <a:off x="7771203" y="2565150"/>
          <a:ext cx="2183705" cy="6764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আয়কর ও উত্তরন খরচসহ</a:t>
          </a:r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7791015" y="2584962"/>
        <a:ext cx="2144081" cy="636802"/>
      </dsp:txXfrm>
    </dsp:sp>
    <dsp:sp modelId="{1C59E10A-E82A-49FE-89C4-8A77790EAD72}">
      <dsp:nvSpPr>
        <dsp:cNvPr id="0" name=""/>
        <dsp:cNvSpPr/>
      </dsp:nvSpPr>
      <dsp:spPr>
        <a:xfrm>
          <a:off x="7553848" y="3531555"/>
          <a:ext cx="2270615" cy="99383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137730-6F6F-47AD-A421-403EDB2D3454}">
      <dsp:nvSpPr>
        <dsp:cNvPr id="0" name=""/>
        <dsp:cNvSpPr/>
      </dsp:nvSpPr>
      <dsp:spPr>
        <a:xfrm>
          <a:off x="7727748" y="3696760"/>
          <a:ext cx="2270615" cy="9938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Ke=</a:t>
          </a:r>
          <a14:m xmlns:a14="http://schemas.microsoft.com/office/drawing/2010/main">
            <m:oMath xmlns:m="http://schemas.openxmlformats.org/officeDocument/2006/math">
              <m:d>
                <m:dPr>
                  <m:begChr m:val="{"/>
                  <m:endChr m:val="}"/>
                  <m:ctrlPr>
                    <a:rPr lang="en-US" sz="2400" b="1" i="1" kern="1200" smtClean="0">
                      <a:latin typeface="Cambria Math"/>
                    </a:rPr>
                  </m:ctrlPr>
                </m:dPr>
                <m:e>
                  <m:f>
                    <m:fPr>
                      <m:ctrlPr>
                        <a:rPr lang="en-US" sz="2400" b="1" i="1" kern="1200" smtClean="0">
                          <a:latin typeface="Cambria Math"/>
                        </a:rPr>
                      </m:ctrlPr>
                    </m:fPr>
                    <m:num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𝑫</m:t>
                      </m:r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)</m:t>
                      </m:r>
                    </m:num>
                    <m:den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𝑷</m:t>
                      </m:r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𝑭</m:t>
                      </m:r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)</m:t>
                      </m:r>
                    </m:den>
                  </m:f>
                </m:e>
              </m:d>
              <m:r>
                <a:rPr lang="en-US" sz="2400" b="1" i="1" kern="1200" smtClean="0">
                  <a:latin typeface="Cambria Math" panose="02040503050406030204" pitchFamily="18" charset="0"/>
                </a:rPr>
                <m:t>+</m:t>
              </m:r>
              <m:r>
                <a:rPr lang="en-US" sz="2400" b="1" i="1" kern="1200" smtClean="0">
                  <a:latin typeface="Cambria Math" panose="02040503050406030204" pitchFamily="18" charset="0"/>
                </a:rPr>
                <m:t>𝒈</m:t>
              </m:r>
              <m:r>
                <a:rPr lang="en-US" sz="2400" b="1" i="1" kern="1200" smtClean="0">
                  <a:latin typeface="Cambria Math" panose="02040503050406030204" pitchFamily="18" charset="0"/>
                </a:rPr>
                <m:t>∗</m:t>
              </m:r>
              <m:r>
                <a:rPr lang="en-US" sz="2400" b="1" i="1" kern="1200" smtClean="0">
                  <a:latin typeface="Cambria Math" panose="02040503050406030204" pitchFamily="18" charset="0"/>
                </a:rPr>
                <m:t>𝟏𝟎𝟎</m:t>
              </m:r>
            </m:oMath>
          </a14:m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7756857" y="3725869"/>
        <a:ext cx="2212397" cy="935620"/>
      </dsp:txXfrm>
    </dsp:sp>
    <dsp:sp modelId="{7A2341F0-29DB-48C6-AC6F-249B1E5E16DE}">
      <dsp:nvSpPr>
        <dsp:cNvPr id="0" name=""/>
        <dsp:cNvSpPr/>
      </dsp:nvSpPr>
      <dsp:spPr>
        <a:xfrm>
          <a:off x="9954909" y="1411697"/>
          <a:ext cx="1565100" cy="99383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8F6E1F-6D48-41E4-9728-49FB787CE585}">
      <dsp:nvSpPr>
        <dsp:cNvPr id="0" name=""/>
        <dsp:cNvSpPr/>
      </dsp:nvSpPr>
      <dsp:spPr>
        <a:xfrm>
          <a:off x="10128809" y="1576902"/>
          <a:ext cx="1565100" cy="9938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err="1" smtClean="0">
              <a:latin typeface="NikoshBAN" pitchFamily="2" charset="0"/>
              <a:cs typeface="NikoshBAN" pitchFamily="2" charset="0"/>
            </a:rPr>
            <a:t>মুলধন</a:t>
          </a:r>
          <a:r>
            <a:rPr lang="en-US" sz="1800" b="1" kern="1200" dirty="0" smtClean="0">
              <a:latin typeface="NikoshBAN" pitchFamily="2" charset="0"/>
              <a:cs typeface="NikoshBAN" pitchFamily="2" charset="0"/>
            </a:rPr>
            <a:t> </a:t>
          </a:r>
          <a:r>
            <a:rPr lang="en-US" sz="1800" b="1" kern="1200" dirty="0" err="1" smtClean="0">
              <a:latin typeface="NikoshBAN" pitchFamily="2" charset="0"/>
              <a:cs typeface="NikoshBAN" pitchFamily="2" charset="0"/>
            </a:rPr>
            <a:t>সম্পত্তি</a:t>
          </a:r>
          <a:r>
            <a:rPr lang="en-US" sz="1800" b="1" kern="1200" dirty="0" smtClean="0">
              <a:latin typeface="NikoshBAN" pitchFamily="2" charset="0"/>
              <a:cs typeface="NikoshBAN" pitchFamily="2" charset="0"/>
            </a:rPr>
            <a:t> </a:t>
          </a:r>
          <a:r>
            <a:rPr lang="en-US" sz="1800" b="1" kern="1200" dirty="0" err="1" smtClean="0">
              <a:latin typeface="NikoshBAN" pitchFamily="2" charset="0"/>
              <a:cs typeface="NikoshBAN" pitchFamily="2" charset="0"/>
            </a:rPr>
            <a:t>মূল্যায়ন</a:t>
          </a:r>
          <a:endParaRPr lang="en-US" sz="1800" b="1" kern="1200" dirty="0">
            <a:latin typeface="NikoshBAN" pitchFamily="2" charset="0"/>
            <a:cs typeface="NikoshBAN" pitchFamily="2" charset="0"/>
          </a:endParaRPr>
        </a:p>
      </dsp:txBody>
      <dsp:txXfrm>
        <a:off x="10157918" y="1606011"/>
        <a:ext cx="1506882" cy="935620"/>
      </dsp:txXfrm>
    </dsp:sp>
    <dsp:sp modelId="{A8A73FA6-9A36-4066-9C5F-1B3F2FF9492E}">
      <dsp:nvSpPr>
        <dsp:cNvPr id="0" name=""/>
        <dsp:cNvSpPr/>
      </dsp:nvSpPr>
      <dsp:spPr>
        <a:xfrm>
          <a:off x="10531226" y="2860718"/>
          <a:ext cx="412466" cy="219907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61A3ED-678C-46C3-881C-B57251DBB87D}">
      <dsp:nvSpPr>
        <dsp:cNvPr id="0" name=""/>
        <dsp:cNvSpPr/>
      </dsp:nvSpPr>
      <dsp:spPr>
        <a:xfrm>
          <a:off x="10705126" y="3025923"/>
          <a:ext cx="412466" cy="21990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vert270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err="1" smtClean="0">
              <a:latin typeface="NikoshBAN" pitchFamily="2" charset="0"/>
              <a:cs typeface="NikoshBAN" pitchFamily="2" charset="0"/>
            </a:rPr>
            <a:t>Ke</a:t>
          </a:r>
          <a:r>
            <a:rPr lang="en-US" sz="1800" b="1" kern="1200" dirty="0" smtClean="0">
              <a:latin typeface="NikoshBAN" pitchFamily="2" charset="0"/>
              <a:cs typeface="NikoshBAN" pitchFamily="2" charset="0"/>
            </a:rPr>
            <a:t>=</a:t>
          </a:r>
          <a:r>
            <a:rPr lang="en-US" sz="1800" b="1" kern="1200" dirty="0" err="1" smtClean="0">
              <a:latin typeface="NikoshBAN" pitchFamily="2" charset="0"/>
              <a:cs typeface="NikoshBAN" pitchFamily="2" charset="0"/>
            </a:rPr>
            <a:t>Rf</a:t>
          </a:r>
          <a:r>
            <a:rPr lang="en-US" sz="1800" b="1" kern="1200" dirty="0" smtClean="0">
              <a:latin typeface="NikoshBAN" pitchFamily="2" charset="0"/>
              <a:cs typeface="NikoshBAN" pitchFamily="2" charset="0"/>
            </a:rPr>
            <a:t>+(</a:t>
          </a:r>
          <a:r>
            <a:rPr lang="en-US" sz="1800" b="1" kern="1200" dirty="0" err="1" smtClean="0">
              <a:latin typeface="NikoshBAN" pitchFamily="2" charset="0"/>
              <a:cs typeface="NikoshBAN" pitchFamily="2" charset="0"/>
            </a:rPr>
            <a:t>Rm-Rf</a:t>
          </a:r>
          <a:r>
            <a:rPr lang="en-US" sz="1800" b="1" kern="1200" dirty="0" smtClean="0">
              <a:latin typeface="NikoshBAN" pitchFamily="2" charset="0"/>
              <a:cs typeface="NikoshBAN" pitchFamily="2" charset="0"/>
            </a:rPr>
            <a:t>)B</a:t>
          </a:r>
          <a:endParaRPr lang="en-US" sz="1800" b="1" kern="1200" dirty="0">
            <a:latin typeface="NikoshBAN" pitchFamily="2" charset="0"/>
            <a:cs typeface="NikoshBAN" pitchFamily="2" charset="0"/>
          </a:endParaRPr>
        </a:p>
      </dsp:txBody>
      <dsp:txXfrm>
        <a:off x="10717207" y="3038004"/>
        <a:ext cx="388304" cy="217491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1E1942-CE76-4EF7-BF07-369E295B8698}">
      <dsp:nvSpPr>
        <dsp:cNvPr id="0" name=""/>
        <dsp:cNvSpPr/>
      </dsp:nvSpPr>
      <dsp:spPr>
        <a:xfrm>
          <a:off x="7668206" y="2826541"/>
          <a:ext cx="91440" cy="81598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815985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02F700-4BCF-400A-9CE8-4B81F12F46B7}">
      <dsp:nvSpPr>
        <dsp:cNvPr id="0" name=""/>
        <dsp:cNvSpPr/>
      </dsp:nvSpPr>
      <dsp:spPr>
        <a:xfrm>
          <a:off x="5679058" y="1030574"/>
          <a:ext cx="2034867" cy="7391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1496"/>
              </a:lnTo>
              <a:lnTo>
                <a:pt x="2034867" y="491496"/>
              </a:lnTo>
              <a:lnTo>
                <a:pt x="2034867" y="739179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863A0C-33C1-4623-A742-69DA99429598}">
      <dsp:nvSpPr>
        <dsp:cNvPr id="0" name=""/>
        <dsp:cNvSpPr/>
      </dsp:nvSpPr>
      <dsp:spPr>
        <a:xfrm>
          <a:off x="3742927" y="2826541"/>
          <a:ext cx="91440" cy="81598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815985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1D93E4-9F09-4DAD-99BA-1751E8577963}">
      <dsp:nvSpPr>
        <dsp:cNvPr id="0" name=""/>
        <dsp:cNvSpPr/>
      </dsp:nvSpPr>
      <dsp:spPr>
        <a:xfrm>
          <a:off x="3788647" y="1030574"/>
          <a:ext cx="1890410" cy="739179"/>
        </a:xfrm>
        <a:custGeom>
          <a:avLst/>
          <a:gdLst/>
          <a:ahLst/>
          <a:cxnLst/>
          <a:rect l="0" t="0" r="0" b="0"/>
          <a:pathLst>
            <a:path>
              <a:moveTo>
                <a:pt x="1890410" y="0"/>
              </a:moveTo>
              <a:lnTo>
                <a:pt x="1890410" y="491496"/>
              </a:lnTo>
              <a:lnTo>
                <a:pt x="0" y="491496"/>
              </a:lnTo>
              <a:lnTo>
                <a:pt x="0" y="739179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77BE21-04BF-4702-ACED-EEB1AAE4E520}">
      <dsp:nvSpPr>
        <dsp:cNvPr id="0" name=""/>
        <dsp:cNvSpPr/>
      </dsp:nvSpPr>
      <dsp:spPr>
        <a:xfrm>
          <a:off x="3834597" y="4415"/>
          <a:ext cx="3688923" cy="10261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212517-B178-481D-9874-F4A2BCB115E9}">
      <dsp:nvSpPr>
        <dsp:cNvPr id="0" name=""/>
        <dsp:cNvSpPr/>
      </dsp:nvSpPr>
      <dsp:spPr>
        <a:xfrm>
          <a:off x="4131667" y="286632"/>
          <a:ext cx="3688923" cy="10261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সংরক্ষিত আয়ের ব্যয়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4161722" y="316687"/>
        <a:ext cx="3628813" cy="966049"/>
      </dsp:txXfrm>
    </dsp:sp>
    <dsp:sp modelId="{C4F3B0C0-B241-49A7-9170-6A3B42E30662}">
      <dsp:nvSpPr>
        <dsp:cNvPr id="0" name=""/>
        <dsp:cNvSpPr/>
      </dsp:nvSpPr>
      <dsp:spPr>
        <a:xfrm>
          <a:off x="2050850" y="1769754"/>
          <a:ext cx="3475593" cy="105678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CA9890-F392-4424-A348-1058703C2852}">
      <dsp:nvSpPr>
        <dsp:cNvPr id="0" name=""/>
        <dsp:cNvSpPr/>
      </dsp:nvSpPr>
      <dsp:spPr>
        <a:xfrm>
          <a:off x="2347921" y="2051971"/>
          <a:ext cx="3475593" cy="10567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ব্যাক্তিগত কর বাদে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2378873" y="2082923"/>
        <a:ext cx="3413689" cy="994883"/>
      </dsp:txXfrm>
    </dsp:sp>
    <dsp:sp modelId="{5016102F-7328-4D2C-B362-BEE4F912E4B3}">
      <dsp:nvSpPr>
        <dsp:cNvPr id="0" name=""/>
        <dsp:cNvSpPr/>
      </dsp:nvSpPr>
      <dsp:spPr>
        <a:xfrm>
          <a:off x="2468579" y="3642527"/>
          <a:ext cx="2640135" cy="87526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CD4A84-BF70-4313-AC3C-91DD5E50E712}">
      <dsp:nvSpPr>
        <dsp:cNvPr id="0" name=""/>
        <dsp:cNvSpPr/>
      </dsp:nvSpPr>
      <dsp:spPr>
        <a:xfrm>
          <a:off x="2765650" y="3924744"/>
          <a:ext cx="2640135" cy="8752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Kr=</a:t>
          </a:r>
          <a:r>
            <a:rPr lang="en-US" sz="32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Ke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2791286" y="3950380"/>
        <a:ext cx="2588863" cy="823990"/>
      </dsp:txXfrm>
    </dsp:sp>
    <dsp:sp modelId="{D662ABD1-1206-41E3-A777-BB6C7749C768}">
      <dsp:nvSpPr>
        <dsp:cNvPr id="0" name=""/>
        <dsp:cNvSpPr/>
      </dsp:nvSpPr>
      <dsp:spPr>
        <a:xfrm>
          <a:off x="6120585" y="1769754"/>
          <a:ext cx="3186680" cy="105678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85EF0B-54C5-42AD-9AED-56FCDFE44163}">
      <dsp:nvSpPr>
        <dsp:cNvPr id="0" name=""/>
        <dsp:cNvSpPr/>
      </dsp:nvSpPr>
      <dsp:spPr>
        <a:xfrm>
          <a:off x="6417656" y="2051971"/>
          <a:ext cx="3186680" cy="10567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ব্যাক্তিগত কর সহ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6448608" y="2082923"/>
        <a:ext cx="3124776" cy="994883"/>
      </dsp:txXfrm>
    </dsp:sp>
    <dsp:sp modelId="{F5473EAC-B1BE-4D62-8315-4C574D3F0814}">
      <dsp:nvSpPr>
        <dsp:cNvPr id="0" name=""/>
        <dsp:cNvSpPr/>
      </dsp:nvSpPr>
      <dsp:spPr>
        <a:xfrm>
          <a:off x="6146881" y="3642527"/>
          <a:ext cx="3134090" cy="105661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179E62-CBD4-418B-835D-7843D103D97D}">
      <dsp:nvSpPr>
        <dsp:cNvPr id="0" name=""/>
        <dsp:cNvSpPr/>
      </dsp:nvSpPr>
      <dsp:spPr>
        <a:xfrm>
          <a:off x="6443951" y="3924744"/>
          <a:ext cx="3134090" cy="10566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Kr=</a:t>
          </a:r>
          <a:r>
            <a:rPr lang="en-US" sz="32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Ke</a:t>
          </a:r>
          <a:r>
            <a:rPr lang="en-US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(1-Tp)</a:t>
          </a:r>
        </a:p>
      </dsp:txBody>
      <dsp:txXfrm>
        <a:off x="6474898" y="3955691"/>
        <a:ext cx="3072196" cy="99472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D6F75C-3021-40BB-92EA-69869E71F5C2}">
      <dsp:nvSpPr>
        <dsp:cNvPr id="0" name=""/>
        <dsp:cNvSpPr/>
      </dsp:nvSpPr>
      <dsp:spPr>
        <a:xfrm>
          <a:off x="9958205" y="3337797"/>
          <a:ext cx="91440" cy="41235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2353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016731-1D2A-4C30-94D1-5D6D66BCEEE5}">
      <dsp:nvSpPr>
        <dsp:cNvPr id="0" name=""/>
        <dsp:cNvSpPr/>
      </dsp:nvSpPr>
      <dsp:spPr>
        <a:xfrm>
          <a:off x="8224327" y="2135354"/>
          <a:ext cx="1779597" cy="4123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1007"/>
              </a:lnTo>
              <a:lnTo>
                <a:pt x="1779597" y="281007"/>
              </a:lnTo>
              <a:lnTo>
                <a:pt x="1779597" y="412353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9A7E78-8DA9-4260-86FA-6E5BFB49F784}">
      <dsp:nvSpPr>
        <dsp:cNvPr id="0" name=""/>
        <dsp:cNvSpPr/>
      </dsp:nvSpPr>
      <dsp:spPr>
        <a:xfrm>
          <a:off x="6548145" y="3337797"/>
          <a:ext cx="91440" cy="41235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2353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B81A36-0844-4DBF-A02F-87E740994A7D}">
      <dsp:nvSpPr>
        <dsp:cNvPr id="0" name=""/>
        <dsp:cNvSpPr/>
      </dsp:nvSpPr>
      <dsp:spPr>
        <a:xfrm>
          <a:off x="6593865" y="2135354"/>
          <a:ext cx="1630462" cy="412353"/>
        </a:xfrm>
        <a:custGeom>
          <a:avLst/>
          <a:gdLst/>
          <a:ahLst/>
          <a:cxnLst/>
          <a:rect l="0" t="0" r="0" b="0"/>
          <a:pathLst>
            <a:path>
              <a:moveTo>
                <a:pt x="1630462" y="0"/>
              </a:moveTo>
              <a:lnTo>
                <a:pt x="1630462" y="281007"/>
              </a:lnTo>
              <a:lnTo>
                <a:pt x="0" y="281007"/>
              </a:lnTo>
              <a:lnTo>
                <a:pt x="0" y="412353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3D9F7B-95A2-400C-AF34-B554F2EB596F}">
      <dsp:nvSpPr>
        <dsp:cNvPr id="0" name=""/>
        <dsp:cNvSpPr/>
      </dsp:nvSpPr>
      <dsp:spPr>
        <a:xfrm>
          <a:off x="5206542" y="1294985"/>
          <a:ext cx="3017785" cy="4123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1007"/>
              </a:lnTo>
              <a:lnTo>
                <a:pt x="3017785" y="281007"/>
              </a:lnTo>
              <a:lnTo>
                <a:pt x="3017785" y="412353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A9FD74-7D07-4C7C-AF23-ECFD97D9B701}">
      <dsp:nvSpPr>
        <dsp:cNvPr id="0" name=""/>
        <dsp:cNvSpPr/>
      </dsp:nvSpPr>
      <dsp:spPr>
        <a:xfrm>
          <a:off x="3653235" y="3337797"/>
          <a:ext cx="91440" cy="41235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2353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C52409-ED2B-4742-AA5B-52AD2090D286}">
      <dsp:nvSpPr>
        <dsp:cNvPr id="0" name=""/>
        <dsp:cNvSpPr/>
      </dsp:nvSpPr>
      <dsp:spPr>
        <a:xfrm>
          <a:off x="2373947" y="2135354"/>
          <a:ext cx="1325007" cy="4123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1007"/>
              </a:lnTo>
              <a:lnTo>
                <a:pt x="1325007" y="281007"/>
              </a:lnTo>
              <a:lnTo>
                <a:pt x="1325007" y="412353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DC7332-4B91-4598-A136-A955F7127A84}">
      <dsp:nvSpPr>
        <dsp:cNvPr id="0" name=""/>
        <dsp:cNvSpPr/>
      </dsp:nvSpPr>
      <dsp:spPr>
        <a:xfrm>
          <a:off x="1048902" y="3337797"/>
          <a:ext cx="91440" cy="41235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2353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75EAB8-3775-4D0C-A140-CE0C1299F391}">
      <dsp:nvSpPr>
        <dsp:cNvPr id="0" name=""/>
        <dsp:cNvSpPr/>
      </dsp:nvSpPr>
      <dsp:spPr>
        <a:xfrm>
          <a:off x="1094622" y="2135354"/>
          <a:ext cx="1279324" cy="412353"/>
        </a:xfrm>
        <a:custGeom>
          <a:avLst/>
          <a:gdLst/>
          <a:ahLst/>
          <a:cxnLst/>
          <a:rect l="0" t="0" r="0" b="0"/>
          <a:pathLst>
            <a:path>
              <a:moveTo>
                <a:pt x="1279324" y="0"/>
              </a:moveTo>
              <a:lnTo>
                <a:pt x="1279324" y="281007"/>
              </a:lnTo>
              <a:lnTo>
                <a:pt x="0" y="281007"/>
              </a:lnTo>
              <a:lnTo>
                <a:pt x="0" y="412353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99C768-6301-4D83-A01C-4F35772DDB4E}">
      <dsp:nvSpPr>
        <dsp:cNvPr id="0" name=""/>
        <dsp:cNvSpPr/>
      </dsp:nvSpPr>
      <dsp:spPr>
        <a:xfrm>
          <a:off x="2373947" y="1294985"/>
          <a:ext cx="2832594" cy="412353"/>
        </a:xfrm>
        <a:custGeom>
          <a:avLst/>
          <a:gdLst/>
          <a:ahLst/>
          <a:cxnLst/>
          <a:rect l="0" t="0" r="0" b="0"/>
          <a:pathLst>
            <a:path>
              <a:moveTo>
                <a:pt x="2832594" y="0"/>
              </a:moveTo>
              <a:lnTo>
                <a:pt x="2832594" y="281007"/>
              </a:lnTo>
              <a:lnTo>
                <a:pt x="0" y="281007"/>
              </a:lnTo>
              <a:lnTo>
                <a:pt x="0" y="412353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DCD834-1C65-4157-A306-755E73315E45}">
      <dsp:nvSpPr>
        <dsp:cNvPr id="0" name=""/>
        <dsp:cNvSpPr/>
      </dsp:nvSpPr>
      <dsp:spPr>
        <a:xfrm>
          <a:off x="2787332" y="768151"/>
          <a:ext cx="4838419" cy="5268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D24130-A336-43F1-9309-03014B147825}">
      <dsp:nvSpPr>
        <dsp:cNvPr id="0" name=""/>
        <dsp:cNvSpPr/>
      </dsp:nvSpPr>
      <dsp:spPr>
        <a:xfrm>
          <a:off x="2944870" y="917811"/>
          <a:ext cx="4838419" cy="5268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অগ্রাধিকার শেয়ারের ব্যয়</a:t>
          </a:r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2960300" y="933241"/>
        <a:ext cx="4807559" cy="495974"/>
      </dsp:txXfrm>
    </dsp:sp>
    <dsp:sp modelId="{4A437618-176F-42C7-B427-E3E5C9AEC9B0}">
      <dsp:nvSpPr>
        <dsp:cNvPr id="0" name=""/>
        <dsp:cNvSpPr/>
      </dsp:nvSpPr>
      <dsp:spPr>
        <a:xfrm>
          <a:off x="1129010" y="1707339"/>
          <a:ext cx="2489874" cy="42801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7F2893-222F-4B82-9793-AAE58C8F84EA}">
      <dsp:nvSpPr>
        <dsp:cNvPr id="0" name=""/>
        <dsp:cNvSpPr/>
      </dsp:nvSpPr>
      <dsp:spPr>
        <a:xfrm>
          <a:off x="1286547" y="1856999"/>
          <a:ext cx="2489874" cy="4280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অপরিশোধ্য</a:t>
          </a:r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1299083" y="1869535"/>
        <a:ext cx="2464802" cy="402942"/>
      </dsp:txXfrm>
    </dsp:sp>
    <dsp:sp modelId="{8C8C5BAA-2B29-4E81-87D0-CC4A0E4ECD72}">
      <dsp:nvSpPr>
        <dsp:cNvPr id="0" name=""/>
        <dsp:cNvSpPr/>
      </dsp:nvSpPr>
      <dsp:spPr>
        <a:xfrm>
          <a:off x="4257" y="2547707"/>
          <a:ext cx="2180729" cy="79008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43344B-E6C1-43D2-A894-7F35B7329055}">
      <dsp:nvSpPr>
        <dsp:cNvPr id="0" name=""/>
        <dsp:cNvSpPr/>
      </dsp:nvSpPr>
      <dsp:spPr>
        <a:xfrm>
          <a:off x="161795" y="2697368"/>
          <a:ext cx="2180729" cy="7900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আয়কর ও উত্তরন খরচবাদে</a:t>
          </a:r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184936" y="2720509"/>
        <a:ext cx="2134447" cy="743807"/>
      </dsp:txXfrm>
    </dsp:sp>
    <dsp:sp modelId="{BD3985AA-87C8-4A78-9127-4B88F2E189C9}">
      <dsp:nvSpPr>
        <dsp:cNvPr id="0" name=""/>
        <dsp:cNvSpPr/>
      </dsp:nvSpPr>
      <dsp:spPr>
        <a:xfrm>
          <a:off x="29892" y="3750150"/>
          <a:ext cx="2129460" cy="90032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F65F1A-9B50-47BF-8C97-8B8A7831F895}">
      <dsp:nvSpPr>
        <dsp:cNvPr id="0" name=""/>
        <dsp:cNvSpPr/>
      </dsp:nvSpPr>
      <dsp:spPr>
        <a:xfrm>
          <a:off x="187429" y="3899811"/>
          <a:ext cx="2129460" cy="9003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Kp=</a:t>
          </a:r>
          <a14:m xmlns:a14="http://schemas.microsoft.com/office/drawing/2010/main">
            <m:oMath xmlns:m="http://schemas.openxmlformats.org/officeDocument/2006/math">
              <m:f>
                <m:fPr>
                  <m:ctrlPr>
                    <a:rPr lang="en-US" sz="2400" b="1" i="1" kern="1200" smtClean="0">
                      <a:latin typeface="Cambria Math"/>
                    </a:rPr>
                  </m:ctrlPr>
                </m:fPr>
                <m:num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𝑫𝒑</m:t>
                  </m:r>
                </m:num>
                <m:den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𝑷𝒐</m:t>
                  </m:r>
                </m:den>
              </m:f>
              <m:r>
                <a:rPr lang="en-US" sz="2400" b="1" i="1" kern="1200" smtClean="0">
                  <a:latin typeface="Cambria Math" panose="02040503050406030204" pitchFamily="18" charset="0"/>
                </a:rPr>
                <m:t>∗</m:t>
              </m:r>
              <m:r>
                <a:rPr lang="en-US" sz="2400" b="1" i="1" kern="1200" smtClean="0">
                  <a:latin typeface="Cambria Math" panose="02040503050406030204" pitchFamily="18" charset="0"/>
                </a:rPr>
                <m:t>𝟏𝟎𝟎</m:t>
              </m:r>
            </m:oMath>
          </a14:m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213799" y="3926181"/>
        <a:ext cx="2076720" cy="847585"/>
      </dsp:txXfrm>
    </dsp:sp>
    <dsp:sp modelId="{628A055C-BDA5-4551-B56F-391619722AFC}">
      <dsp:nvSpPr>
        <dsp:cNvPr id="0" name=""/>
        <dsp:cNvSpPr/>
      </dsp:nvSpPr>
      <dsp:spPr>
        <a:xfrm>
          <a:off x="2654272" y="2547707"/>
          <a:ext cx="2089364" cy="79008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0CA57C-C047-47AB-8301-6A3AA259ED90}">
      <dsp:nvSpPr>
        <dsp:cNvPr id="0" name=""/>
        <dsp:cNvSpPr/>
      </dsp:nvSpPr>
      <dsp:spPr>
        <a:xfrm>
          <a:off x="2811810" y="2697368"/>
          <a:ext cx="2089364" cy="7900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আয়কর ও উত্তরন খরচসহ</a:t>
          </a:r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2834951" y="2720509"/>
        <a:ext cx="2043082" cy="743807"/>
      </dsp:txXfrm>
    </dsp:sp>
    <dsp:sp modelId="{0DE2CD64-427F-469B-A14C-1A291C8399F9}">
      <dsp:nvSpPr>
        <dsp:cNvPr id="0" name=""/>
        <dsp:cNvSpPr/>
      </dsp:nvSpPr>
      <dsp:spPr>
        <a:xfrm>
          <a:off x="2474427" y="3750150"/>
          <a:ext cx="2449054" cy="90032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0A4546-E00F-4049-A075-8E772012A65B}">
      <dsp:nvSpPr>
        <dsp:cNvPr id="0" name=""/>
        <dsp:cNvSpPr/>
      </dsp:nvSpPr>
      <dsp:spPr>
        <a:xfrm>
          <a:off x="2631964" y="3899811"/>
          <a:ext cx="2449054" cy="9003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Kp=</a:t>
          </a:r>
          <a14:m xmlns:a14="http://schemas.microsoft.com/office/drawing/2010/main">
            <m:oMath xmlns:m="http://schemas.openxmlformats.org/officeDocument/2006/math">
              <m:f>
                <m:fPr>
                  <m:ctrlPr>
                    <a:rPr lang="en-US" sz="2400" b="1" i="1" kern="1200" smtClean="0">
                      <a:latin typeface="Cambria Math"/>
                    </a:rPr>
                  </m:ctrlPr>
                </m:fPr>
                <m:num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𝑫𝒑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(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𝟏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−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𝒕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)</m:t>
                  </m:r>
                </m:num>
                <m:den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𝑷𝒐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(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𝟏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−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𝑭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)</m:t>
                  </m:r>
                </m:den>
              </m:f>
              <m:r>
                <a:rPr lang="en-US" sz="2400" b="1" i="1" kern="1200" smtClean="0">
                  <a:latin typeface="Cambria Math" panose="02040503050406030204" pitchFamily="18" charset="0"/>
                </a:rPr>
                <m:t>∗</m:t>
              </m:r>
              <m:r>
                <a:rPr lang="en-US" sz="2400" b="1" i="1" kern="1200" smtClean="0">
                  <a:latin typeface="Cambria Math" panose="02040503050406030204" pitchFamily="18" charset="0"/>
                </a:rPr>
                <m:t>𝟏𝟎𝟎</m:t>
              </m:r>
            </m:oMath>
          </a14:m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2658334" y="3926181"/>
        <a:ext cx="2396314" cy="847585"/>
      </dsp:txXfrm>
    </dsp:sp>
    <dsp:sp modelId="{5EFF0F14-5579-4F74-911E-5673E35E0DA5}">
      <dsp:nvSpPr>
        <dsp:cNvPr id="0" name=""/>
        <dsp:cNvSpPr/>
      </dsp:nvSpPr>
      <dsp:spPr>
        <a:xfrm>
          <a:off x="7164581" y="1707339"/>
          <a:ext cx="2119493" cy="42801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600F2F-08A8-4623-AAED-143D05D06F3B}">
      <dsp:nvSpPr>
        <dsp:cNvPr id="0" name=""/>
        <dsp:cNvSpPr/>
      </dsp:nvSpPr>
      <dsp:spPr>
        <a:xfrm>
          <a:off x="7322118" y="1856999"/>
          <a:ext cx="2119493" cy="4280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পরিশোধ্য</a:t>
          </a:r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7334654" y="1869535"/>
        <a:ext cx="2094421" cy="402942"/>
      </dsp:txXfrm>
    </dsp:sp>
    <dsp:sp modelId="{E484C5BF-8C78-47B8-8A8B-523D2F57A7A3}">
      <dsp:nvSpPr>
        <dsp:cNvPr id="0" name=""/>
        <dsp:cNvSpPr/>
      </dsp:nvSpPr>
      <dsp:spPr>
        <a:xfrm>
          <a:off x="5538733" y="2547707"/>
          <a:ext cx="2110263" cy="79008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F8746A-578B-4ADD-93FB-AE0EE68F5225}">
      <dsp:nvSpPr>
        <dsp:cNvPr id="0" name=""/>
        <dsp:cNvSpPr/>
      </dsp:nvSpPr>
      <dsp:spPr>
        <a:xfrm>
          <a:off x="5696271" y="2697368"/>
          <a:ext cx="2110263" cy="7900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আয়কর বাদে</a:t>
          </a:r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5719412" y="2720509"/>
        <a:ext cx="2063981" cy="743807"/>
      </dsp:txXfrm>
    </dsp:sp>
    <dsp:sp modelId="{3923A250-24B6-46F7-93AD-299DD4B78085}">
      <dsp:nvSpPr>
        <dsp:cNvPr id="0" name=""/>
        <dsp:cNvSpPr/>
      </dsp:nvSpPr>
      <dsp:spPr>
        <a:xfrm>
          <a:off x="5238557" y="3750150"/>
          <a:ext cx="2710617" cy="90032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2AD667-5788-4F91-90AB-FF4929E824FD}">
      <dsp:nvSpPr>
        <dsp:cNvPr id="0" name=""/>
        <dsp:cNvSpPr/>
      </dsp:nvSpPr>
      <dsp:spPr>
        <a:xfrm>
          <a:off x="5396094" y="3899811"/>
          <a:ext cx="2710617" cy="9003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Kp=</a:t>
          </a:r>
          <a14:m xmlns:a14="http://schemas.microsoft.com/office/drawing/2010/main">
            <m:oMath xmlns:m="http://schemas.openxmlformats.org/officeDocument/2006/math">
              <m:f>
                <m:fPr>
                  <m:ctrlPr>
                    <a:rPr lang="en-US" sz="2400" b="1" i="1" kern="1200" smtClean="0">
                      <a:latin typeface="Cambria Math"/>
                    </a:rPr>
                  </m:ctrlPr>
                </m:fPr>
                <m:num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𝑫𝒑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+</m:t>
                  </m:r>
                  <m:f>
                    <m:fPr>
                      <m:ctrlPr>
                        <a:rPr lang="en-US" sz="2400" b="1" i="1" kern="1200" smtClean="0">
                          <a:latin typeface="Cambria Math"/>
                        </a:rPr>
                      </m:ctrlPr>
                    </m:fPr>
                    <m:num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𝑹𝑽</m:t>
                      </m:r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𝑵𝑺𝑽</m:t>
                      </m:r>
                    </m:num>
                    <m:den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𝑵</m:t>
                      </m:r>
                    </m:den>
                  </m:f>
                </m:num>
                <m:den>
                  <m:f>
                    <m:fPr>
                      <m:ctrlPr>
                        <a:rPr lang="en-US" sz="2400" b="1" i="1" kern="1200" smtClean="0">
                          <a:latin typeface="Cambria Math"/>
                        </a:rPr>
                      </m:ctrlPr>
                    </m:fPr>
                    <m:num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𝑹𝑽</m:t>
                      </m:r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𝑵𝑺𝑽</m:t>
                      </m:r>
                    </m:num>
                    <m:den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𝟐</m:t>
                      </m:r>
                    </m:den>
                  </m:f>
                </m:den>
              </m:f>
            </m:oMath>
          </a14:m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*100</a:t>
          </a:r>
        </a:p>
      </dsp:txBody>
      <dsp:txXfrm>
        <a:off x="5422464" y="3926181"/>
        <a:ext cx="2657877" cy="847585"/>
      </dsp:txXfrm>
    </dsp:sp>
    <dsp:sp modelId="{6E428FA2-1A57-48B3-A7F7-C4A38A054CEE}">
      <dsp:nvSpPr>
        <dsp:cNvPr id="0" name=""/>
        <dsp:cNvSpPr/>
      </dsp:nvSpPr>
      <dsp:spPr>
        <a:xfrm>
          <a:off x="9097928" y="2547707"/>
          <a:ext cx="1811993" cy="79008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B9230E-2171-471E-8C1A-5925D2BB21B2}">
      <dsp:nvSpPr>
        <dsp:cNvPr id="0" name=""/>
        <dsp:cNvSpPr/>
      </dsp:nvSpPr>
      <dsp:spPr>
        <a:xfrm>
          <a:off x="9255465" y="2697368"/>
          <a:ext cx="1811993" cy="7900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আয়কর সহ</a:t>
          </a:r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9278606" y="2720509"/>
        <a:ext cx="1765711" cy="743807"/>
      </dsp:txXfrm>
    </dsp:sp>
    <dsp:sp modelId="{AE32967F-D0EA-44DC-A1B6-79744723E722}">
      <dsp:nvSpPr>
        <dsp:cNvPr id="0" name=""/>
        <dsp:cNvSpPr/>
      </dsp:nvSpPr>
      <dsp:spPr>
        <a:xfrm>
          <a:off x="8264248" y="3750150"/>
          <a:ext cx="3479353" cy="90032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6472A1-4136-457C-8477-1335BAA3811F}">
      <dsp:nvSpPr>
        <dsp:cNvPr id="0" name=""/>
        <dsp:cNvSpPr/>
      </dsp:nvSpPr>
      <dsp:spPr>
        <a:xfrm>
          <a:off x="8421785" y="3899811"/>
          <a:ext cx="3479353" cy="9003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Kp=</a:t>
          </a:r>
          <a14:m xmlns:a14="http://schemas.microsoft.com/office/drawing/2010/main">
            <m:oMath xmlns:m="http://schemas.openxmlformats.org/officeDocument/2006/math">
              <m:f>
                <m:fPr>
                  <m:ctrlPr>
                    <a:rPr lang="en-US" sz="2400" b="1" i="1" kern="1200" smtClean="0">
                      <a:latin typeface="Cambria Math"/>
                    </a:rPr>
                  </m:ctrlPr>
                </m:fPr>
                <m:num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𝑫𝒑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(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𝟏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−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𝒕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)+</m:t>
                  </m:r>
                  <m:f>
                    <m:fPr>
                      <m:ctrlPr>
                        <a:rPr lang="en-US" sz="2400" b="1" i="1" kern="1200" smtClean="0">
                          <a:latin typeface="Cambria Math"/>
                        </a:rPr>
                      </m:ctrlPr>
                    </m:fPr>
                    <m:num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𝑹𝑽</m:t>
                      </m:r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𝑵𝑺𝑽</m:t>
                      </m:r>
                    </m:num>
                    <m:den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𝑵</m:t>
                      </m:r>
                    </m:den>
                  </m:f>
                </m:num>
                <m:den>
                  <m:f>
                    <m:fPr>
                      <m:ctrlPr>
                        <a:rPr lang="en-US" sz="2400" b="1" i="1" kern="1200" smtClean="0">
                          <a:latin typeface="Cambria Math"/>
                        </a:rPr>
                      </m:ctrlPr>
                    </m:fPr>
                    <m:num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𝑹𝑽</m:t>
                      </m:r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𝑵𝑺𝑽</m:t>
                      </m:r>
                    </m:num>
                    <m:den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𝟐</m:t>
                      </m:r>
                    </m:den>
                  </m:f>
                </m:den>
              </m:f>
            </m:oMath>
          </a14:m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*100</a:t>
          </a:r>
        </a:p>
      </dsp:txBody>
      <dsp:txXfrm>
        <a:off x="8448155" y="3926181"/>
        <a:ext cx="3426613" cy="84758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289AA9-CF40-416A-BD9D-61A01A9E6539}">
      <dsp:nvSpPr>
        <dsp:cNvPr id="0" name=""/>
        <dsp:cNvSpPr/>
      </dsp:nvSpPr>
      <dsp:spPr>
        <a:xfrm>
          <a:off x="10087514" y="2699676"/>
          <a:ext cx="91440" cy="34558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5580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016731-1D2A-4C30-94D1-5D6D66BCEEE5}">
      <dsp:nvSpPr>
        <dsp:cNvPr id="0" name=""/>
        <dsp:cNvSpPr/>
      </dsp:nvSpPr>
      <dsp:spPr>
        <a:xfrm>
          <a:off x="8554218" y="2019732"/>
          <a:ext cx="1579015" cy="3455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5502"/>
              </a:lnTo>
              <a:lnTo>
                <a:pt x="1579015" y="235502"/>
              </a:lnTo>
              <a:lnTo>
                <a:pt x="1579015" y="345580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9AB52D-0BE3-4A6D-A69C-F534AA74F323}">
      <dsp:nvSpPr>
        <dsp:cNvPr id="0" name=""/>
        <dsp:cNvSpPr/>
      </dsp:nvSpPr>
      <dsp:spPr>
        <a:xfrm>
          <a:off x="6926815" y="2699676"/>
          <a:ext cx="91440" cy="34558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5580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B81A36-0844-4DBF-A02F-87E740994A7D}">
      <dsp:nvSpPr>
        <dsp:cNvPr id="0" name=""/>
        <dsp:cNvSpPr/>
      </dsp:nvSpPr>
      <dsp:spPr>
        <a:xfrm>
          <a:off x="6972535" y="2019732"/>
          <a:ext cx="1581683" cy="345580"/>
        </a:xfrm>
        <a:custGeom>
          <a:avLst/>
          <a:gdLst/>
          <a:ahLst/>
          <a:cxnLst/>
          <a:rect l="0" t="0" r="0" b="0"/>
          <a:pathLst>
            <a:path>
              <a:moveTo>
                <a:pt x="1581683" y="0"/>
              </a:moveTo>
              <a:lnTo>
                <a:pt x="1581683" y="235502"/>
              </a:lnTo>
              <a:lnTo>
                <a:pt x="0" y="235502"/>
              </a:lnTo>
              <a:lnTo>
                <a:pt x="0" y="345580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3D9F7B-95A2-400C-AF34-B554F2EB596F}">
      <dsp:nvSpPr>
        <dsp:cNvPr id="0" name=""/>
        <dsp:cNvSpPr/>
      </dsp:nvSpPr>
      <dsp:spPr>
        <a:xfrm>
          <a:off x="5508079" y="1412292"/>
          <a:ext cx="3046139" cy="3455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5502"/>
              </a:lnTo>
              <a:lnTo>
                <a:pt x="3046139" y="235502"/>
              </a:lnTo>
              <a:lnTo>
                <a:pt x="3046139" y="345580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6889D3-0D2B-4E96-9748-3968B04421F4}">
      <dsp:nvSpPr>
        <dsp:cNvPr id="0" name=""/>
        <dsp:cNvSpPr/>
      </dsp:nvSpPr>
      <dsp:spPr>
        <a:xfrm>
          <a:off x="3846975" y="2748668"/>
          <a:ext cx="91440" cy="34558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5580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C52409-ED2B-4742-AA5B-52AD2090D286}">
      <dsp:nvSpPr>
        <dsp:cNvPr id="0" name=""/>
        <dsp:cNvSpPr/>
      </dsp:nvSpPr>
      <dsp:spPr>
        <a:xfrm>
          <a:off x="2483654" y="2068724"/>
          <a:ext cx="1409041" cy="3455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5502"/>
              </a:lnTo>
              <a:lnTo>
                <a:pt x="1409041" y="235502"/>
              </a:lnTo>
              <a:lnTo>
                <a:pt x="1409041" y="345580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54DA3B-CAE5-4F99-A1C6-4617B504F000}">
      <dsp:nvSpPr>
        <dsp:cNvPr id="0" name=""/>
        <dsp:cNvSpPr/>
      </dsp:nvSpPr>
      <dsp:spPr>
        <a:xfrm>
          <a:off x="1020522" y="2748668"/>
          <a:ext cx="91440" cy="34558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5580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75EAB8-3775-4D0C-A140-CE0C1299F391}">
      <dsp:nvSpPr>
        <dsp:cNvPr id="0" name=""/>
        <dsp:cNvSpPr/>
      </dsp:nvSpPr>
      <dsp:spPr>
        <a:xfrm>
          <a:off x="1066242" y="2068724"/>
          <a:ext cx="1417412" cy="345580"/>
        </a:xfrm>
        <a:custGeom>
          <a:avLst/>
          <a:gdLst/>
          <a:ahLst/>
          <a:cxnLst/>
          <a:rect l="0" t="0" r="0" b="0"/>
          <a:pathLst>
            <a:path>
              <a:moveTo>
                <a:pt x="1417412" y="0"/>
              </a:moveTo>
              <a:lnTo>
                <a:pt x="1417412" y="235502"/>
              </a:lnTo>
              <a:lnTo>
                <a:pt x="0" y="235502"/>
              </a:lnTo>
              <a:lnTo>
                <a:pt x="0" y="345580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99C768-6301-4D83-A01C-4F35772DDB4E}">
      <dsp:nvSpPr>
        <dsp:cNvPr id="0" name=""/>
        <dsp:cNvSpPr/>
      </dsp:nvSpPr>
      <dsp:spPr>
        <a:xfrm>
          <a:off x="2483654" y="1412292"/>
          <a:ext cx="3024424" cy="345580"/>
        </a:xfrm>
        <a:custGeom>
          <a:avLst/>
          <a:gdLst/>
          <a:ahLst/>
          <a:cxnLst/>
          <a:rect l="0" t="0" r="0" b="0"/>
          <a:pathLst>
            <a:path>
              <a:moveTo>
                <a:pt x="3024424" y="0"/>
              </a:moveTo>
              <a:lnTo>
                <a:pt x="3024424" y="235502"/>
              </a:lnTo>
              <a:lnTo>
                <a:pt x="0" y="235502"/>
              </a:lnTo>
              <a:lnTo>
                <a:pt x="0" y="345580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DCD834-1C65-4157-A306-755E73315E45}">
      <dsp:nvSpPr>
        <dsp:cNvPr id="0" name=""/>
        <dsp:cNvSpPr/>
      </dsp:nvSpPr>
      <dsp:spPr>
        <a:xfrm>
          <a:off x="4461554" y="928863"/>
          <a:ext cx="2093050" cy="4834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D24130-A336-43F1-9309-03014B147825}">
      <dsp:nvSpPr>
        <dsp:cNvPr id="0" name=""/>
        <dsp:cNvSpPr/>
      </dsp:nvSpPr>
      <dsp:spPr>
        <a:xfrm>
          <a:off x="4593580" y="1054288"/>
          <a:ext cx="2093050" cy="48342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ঋনপত্রের ব্যয়</a:t>
          </a:r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4607739" y="1068447"/>
        <a:ext cx="2064732" cy="455111"/>
      </dsp:txXfrm>
    </dsp:sp>
    <dsp:sp modelId="{4A437618-176F-42C7-B427-E3E5C9AEC9B0}">
      <dsp:nvSpPr>
        <dsp:cNvPr id="0" name=""/>
        <dsp:cNvSpPr/>
      </dsp:nvSpPr>
      <dsp:spPr>
        <a:xfrm>
          <a:off x="1401678" y="1757872"/>
          <a:ext cx="2163952" cy="31085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7F2893-222F-4B82-9793-AAE58C8F84EA}">
      <dsp:nvSpPr>
        <dsp:cNvPr id="0" name=""/>
        <dsp:cNvSpPr/>
      </dsp:nvSpPr>
      <dsp:spPr>
        <a:xfrm>
          <a:off x="1533705" y="1883297"/>
          <a:ext cx="2163952" cy="31085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অপরিশোধ্য</a:t>
          </a:r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1542810" y="1892402"/>
        <a:ext cx="2145742" cy="292642"/>
      </dsp:txXfrm>
    </dsp:sp>
    <dsp:sp modelId="{8C8C5BAA-2B29-4E81-87D0-CC4A0E4ECD72}">
      <dsp:nvSpPr>
        <dsp:cNvPr id="0" name=""/>
        <dsp:cNvSpPr/>
      </dsp:nvSpPr>
      <dsp:spPr>
        <a:xfrm>
          <a:off x="299155" y="2414304"/>
          <a:ext cx="1534173" cy="33436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43344B-E6C1-43D2-A894-7F35B7329055}">
      <dsp:nvSpPr>
        <dsp:cNvPr id="0" name=""/>
        <dsp:cNvSpPr/>
      </dsp:nvSpPr>
      <dsp:spPr>
        <a:xfrm>
          <a:off x="431182" y="2539730"/>
          <a:ext cx="1534173" cy="3343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আয়কর বাদে</a:t>
          </a:r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440975" y="2549523"/>
        <a:ext cx="1514587" cy="314777"/>
      </dsp:txXfrm>
    </dsp:sp>
    <dsp:sp modelId="{A7F17327-172A-4912-9D4F-0A118FE7C445}">
      <dsp:nvSpPr>
        <dsp:cNvPr id="0" name=""/>
        <dsp:cNvSpPr/>
      </dsp:nvSpPr>
      <dsp:spPr>
        <a:xfrm>
          <a:off x="1988" y="3094248"/>
          <a:ext cx="2128507" cy="111350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164F49-0704-4F1D-B6BD-002C778472E1}">
      <dsp:nvSpPr>
        <dsp:cNvPr id="0" name=""/>
        <dsp:cNvSpPr/>
      </dsp:nvSpPr>
      <dsp:spPr>
        <a:xfrm>
          <a:off x="134015" y="3219673"/>
          <a:ext cx="2128507" cy="11135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Kd=</a:t>
          </a:r>
          <a14:m xmlns:a14="http://schemas.microsoft.com/office/drawing/2010/main">
            <m:oMath xmlns:m="http://schemas.openxmlformats.org/officeDocument/2006/math">
              <m:f>
                <m:fPr>
                  <m:ctrlPr>
                    <a:rPr lang="en-US" sz="2400" b="1" i="1" kern="1200" smtClean="0">
                      <a:latin typeface="Cambria Math"/>
                    </a:rPr>
                  </m:ctrlPr>
                </m:fPr>
                <m:num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𝑰</m:t>
                  </m:r>
                </m:num>
                <m:den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𝑷𝒐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/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𝑵𝑺𝑽</m:t>
                  </m:r>
                </m:den>
              </m:f>
              <m:r>
                <a:rPr lang="en-US" sz="2400" b="1" i="1" kern="1200" smtClean="0">
                  <a:latin typeface="Cambria Math" panose="02040503050406030204" pitchFamily="18" charset="0"/>
                </a:rPr>
                <m:t>∗</m:t>
              </m:r>
              <m:r>
                <a:rPr lang="en-US" sz="2400" b="1" i="1" kern="1200" smtClean="0">
                  <a:latin typeface="Cambria Math" panose="02040503050406030204" pitchFamily="18" charset="0"/>
                </a:rPr>
                <m:t>𝟏𝟎𝟎</m:t>
              </m:r>
            </m:oMath>
          </a14:m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166628" y="3252286"/>
        <a:ext cx="2063281" cy="1048275"/>
      </dsp:txXfrm>
    </dsp:sp>
    <dsp:sp modelId="{628A055C-BDA5-4551-B56F-391619722AFC}">
      <dsp:nvSpPr>
        <dsp:cNvPr id="0" name=""/>
        <dsp:cNvSpPr/>
      </dsp:nvSpPr>
      <dsp:spPr>
        <a:xfrm>
          <a:off x="3117237" y="2414304"/>
          <a:ext cx="1550915" cy="33436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0CA57C-C047-47AB-8301-6A3AA259ED90}">
      <dsp:nvSpPr>
        <dsp:cNvPr id="0" name=""/>
        <dsp:cNvSpPr/>
      </dsp:nvSpPr>
      <dsp:spPr>
        <a:xfrm>
          <a:off x="3249264" y="2539730"/>
          <a:ext cx="1550915" cy="3343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আয়কর সহ</a:t>
          </a:r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3259057" y="2549523"/>
        <a:ext cx="1531329" cy="314777"/>
      </dsp:txXfrm>
    </dsp:sp>
    <dsp:sp modelId="{C0CC88BE-29D9-4FFF-9034-8EF07308B524}">
      <dsp:nvSpPr>
        <dsp:cNvPr id="0" name=""/>
        <dsp:cNvSpPr/>
      </dsp:nvSpPr>
      <dsp:spPr>
        <a:xfrm>
          <a:off x="2394549" y="3094248"/>
          <a:ext cx="2996291" cy="106813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EAA91C-6DC8-448B-B559-FF6E0258E0A7}">
      <dsp:nvSpPr>
        <dsp:cNvPr id="0" name=""/>
        <dsp:cNvSpPr/>
      </dsp:nvSpPr>
      <dsp:spPr>
        <a:xfrm>
          <a:off x="2526576" y="3219673"/>
          <a:ext cx="2996291" cy="10681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Kd=</a:t>
          </a:r>
          <a14:m xmlns:a14="http://schemas.microsoft.com/office/drawing/2010/main">
            <m:oMath xmlns:m="http://schemas.openxmlformats.org/officeDocument/2006/math">
              <m:f>
                <m:fPr>
                  <m:ctrlPr>
                    <a:rPr lang="en-US" sz="2400" b="1" i="1" kern="1200" smtClean="0">
                      <a:latin typeface="Cambria Math"/>
                    </a:rPr>
                  </m:ctrlPr>
                </m:fPr>
                <m:num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𝑰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(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𝟏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−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𝒕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)</m:t>
                  </m:r>
                </m:num>
                <m:den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𝑷𝒐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/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𝑵𝑺𝑽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(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𝟏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−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𝑭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)</m:t>
                  </m:r>
                </m:den>
              </m:f>
              <m:r>
                <a:rPr lang="en-US" sz="2400" b="1" i="1" kern="1200" smtClean="0">
                  <a:latin typeface="Cambria Math" panose="02040503050406030204" pitchFamily="18" charset="0"/>
                </a:rPr>
                <m:t>∗</m:t>
              </m:r>
              <m:r>
                <a:rPr lang="en-US" sz="2400" b="1" i="1" kern="1200" smtClean="0">
                  <a:latin typeface="Cambria Math" panose="02040503050406030204" pitchFamily="18" charset="0"/>
                </a:rPr>
                <m:t>𝟏𝟎𝟎</m:t>
              </m:r>
            </m:oMath>
          </a14:m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2557860" y="3250957"/>
        <a:ext cx="2933723" cy="1005563"/>
      </dsp:txXfrm>
    </dsp:sp>
    <dsp:sp modelId="{5EFF0F14-5579-4F74-911E-5673E35E0DA5}">
      <dsp:nvSpPr>
        <dsp:cNvPr id="0" name=""/>
        <dsp:cNvSpPr/>
      </dsp:nvSpPr>
      <dsp:spPr>
        <a:xfrm>
          <a:off x="7493957" y="1757872"/>
          <a:ext cx="2120522" cy="26186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600F2F-08A8-4623-AAED-143D05D06F3B}">
      <dsp:nvSpPr>
        <dsp:cNvPr id="0" name=""/>
        <dsp:cNvSpPr/>
      </dsp:nvSpPr>
      <dsp:spPr>
        <a:xfrm>
          <a:off x="7625984" y="1883297"/>
          <a:ext cx="2120522" cy="2618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পরিশোধ্য</a:t>
          </a:r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7633654" y="1890967"/>
        <a:ext cx="2105182" cy="246520"/>
      </dsp:txXfrm>
    </dsp:sp>
    <dsp:sp modelId="{E484C5BF-8C78-47B8-8A8B-523D2F57A7A3}">
      <dsp:nvSpPr>
        <dsp:cNvPr id="0" name=""/>
        <dsp:cNvSpPr/>
      </dsp:nvSpPr>
      <dsp:spPr>
        <a:xfrm>
          <a:off x="6205092" y="2365313"/>
          <a:ext cx="1534886" cy="33436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F8746A-578B-4ADD-93FB-AE0EE68F5225}">
      <dsp:nvSpPr>
        <dsp:cNvPr id="0" name=""/>
        <dsp:cNvSpPr/>
      </dsp:nvSpPr>
      <dsp:spPr>
        <a:xfrm>
          <a:off x="6337119" y="2490738"/>
          <a:ext cx="1534886" cy="3343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আয়কর বাদে</a:t>
          </a:r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6346912" y="2500531"/>
        <a:ext cx="1515300" cy="314777"/>
      </dsp:txXfrm>
    </dsp:sp>
    <dsp:sp modelId="{0423DFD8-9D99-4702-926E-7E467C62E406}">
      <dsp:nvSpPr>
        <dsp:cNvPr id="0" name=""/>
        <dsp:cNvSpPr/>
      </dsp:nvSpPr>
      <dsp:spPr>
        <a:xfrm>
          <a:off x="5654895" y="3045256"/>
          <a:ext cx="2635280" cy="108978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98B476-8C46-4CEE-8A54-DA2760550010}">
      <dsp:nvSpPr>
        <dsp:cNvPr id="0" name=""/>
        <dsp:cNvSpPr/>
      </dsp:nvSpPr>
      <dsp:spPr>
        <a:xfrm>
          <a:off x="5786921" y="3170682"/>
          <a:ext cx="2635280" cy="10897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Kd=</a:t>
          </a:r>
          <a14:m xmlns:a14="http://schemas.microsoft.com/office/drawing/2010/main">
            <m:oMath xmlns:m="http://schemas.openxmlformats.org/officeDocument/2006/math">
              <m:f>
                <m:fPr>
                  <m:ctrlPr>
                    <a:rPr lang="en-US" sz="2400" b="1" i="1" kern="1200" smtClean="0">
                      <a:latin typeface="Cambria Math"/>
                    </a:rPr>
                  </m:ctrlPr>
                </m:fPr>
                <m:num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𝑰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+</m:t>
                  </m:r>
                  <m:f>
                    <m:fPr>
                      <m:ctrlPr>
                        <a:rPr lang="en-US" sz="2400" b="1" i="1" kern="1200" smtClean="0">
                          <a:latin typeface="Cambria Math"/>
                        </a:rPr>
                      </m:ctrlPr>
                    </m:fPr>
                    <m:num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𝑹𝑽</m:t>
                      </m:r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𝑵𝑺𝑽</m:t>
                      </m:r>
                    </m:num>
                    <m:den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𝑵</m:t>
                      </m:r>
                    </m:den>
                  </m:f>
                </m:num>
                <m:den>
                  <m:f>
                    <m:fPr>
                      <m:ctrlPr>
                        <a:rPr lang="en-US" sz="2400" b="1" i="1" kern="1200" smtClean="0">
                          <a:latin typeface="Cambria Math"/>
                        </a:rPr>
                      </m:ctrlPr>
                    </m:fPr>
                    <m:num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𝑹𝑽</m:t>
                      </m:r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𝑵𝑺𝑽</m:t>
                      </m:r>
                    </m:num>
                    <m:den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𝟐</m:t>
                      </m:r>
                    </m:den>
                  </m:f>
                </m:den>
              </m:f>
            </m:oMath>
          </a14:m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*100</a:t>
          </a:r>
        </a:p>
      </dsp:txBody>
      <dsp:txXfrm>
        <a:off x="5818840" y="3202601"/>
        <a:ext cx="2571442" cy="1025948"/>
      </dsp:txXfrm>
    </dsp:sp>
    <dsp:sp modelId="{6E428FA2-1A57-48B3-A7F7-C4A38A054CEE}">
      <dsp:nvSpPr>
        <dsp:cNvPr id="0" name=""/>
        <dsp:cNvSpPr/>
      </dsp:nvSpPr>
      <dsp:spPr>
        <a:xfrm>
          <a:off x="9363124" y="2365313"/>
          <a:ext cx="1540221" cy="33436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B9230E-2171-471E-8C1A-5925D2BB21B2}">
      <dsp:nvSpPr>
        <dsp:cNvPr id="0" name=""/>
        <dsp:cNvSpPr/>
      </dsp:nvSpPr>
      <dsp:spPr>
        <a:xfrm>
          <a:off x="9495150" y="2490738"/>
          <a:ext cx="1540221" cy="3343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আয়কর সহ</a:t>
          </a:r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9504943" y="2500531"/>
        <a:ext cx="1520635" cy="314777"/>
      </dsp:txXfrm>
    </dsp:sp>
    <dsp:sp modelId="{B7EC9F1A-F470-4110-BB54-03282D829AA6}">
      <dsp:nvSpPr>
        <dsp:cNvPr id="0" name=""/>
        <dsp:cNvSpPr/>
      </dsp:nvSpPr>
      <dsp:spPr>
        <a:xfrm>
          <a:off x="8554229" y="3045256"/>
          <a:ext cx="3158011" cy="99542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C0C252-10E2-4790-8A66-C384EDD6C661}">
      <dsp:nvSpPr>
        <dsp:cNvPr id="0" name=""/>
        <dsp:cNvSpPr/>
      </dsp:nvSpPr>
      <dsp:spPr>
        <a:xfrm>
          <a:off x="8686255" y="3170682"/>
          <a:ext cx="3158011" cy="9954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Kd=</a:t>
          </a:r>
          <a14:m xmlns:a14="http://schemas.microsoft.com/office/drawing/2010/main">
            <m:oMath xmlns:m="http://schemas.openxmlformats.org/officeDocument/2006/math">
              <m:f>
                <m:fPr>
                  <m:ctrlPr>
                    <a:rPr lang="en-US" sz="2400" b="1" i="1" kern="1200" smtClean="0">
                      <a:latin typeface="Cambria Math"/>
                    </a:rPr>
                  </m:ctrlPr>
                </m:fPr>
                <m:num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𝑰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(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𝟏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−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𝒕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)+</m:t>
                  </m:r>
                  <m:f>
                    <m:fPr>
                      <m:ctrlPr>
                        <a:rPr lang="en-US" sz="2400" b="1" i="1" kern="1200" smtClean="0">
                          <a:latin typeface="Cambria Math"/>
                        </a:rPr>
                      </m:ctrlPr>
                    </m:fPr>
                    <m:num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𝑹𝑽</m:t>
                      </m:r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𝑵𝑺𝑽</m:t>
                      </m:r>
                    </m:num>
                    <m:den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𝑵</m:t>
                      </m:r>
                    </m:den>
                  </m:f>
                </m:num>
                <m:den>
                  <m:f>
                    <m:fPr>
                      <m:ctrlPr>
                        <a:rPr lang="en-US" sz="2400" b="1" i="1" kern="1200" smtClean="0">
                          <a:latin typeface="Cambria Math"/>
                        </a:rPr>
                      </m:ctrlPr>
                    </m:fPr>
                    <m:num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𝑹𝑽</m:t>
                      </m:r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𝑵𝑺𝑽</m:t>
                      </m:r>
                    </m:num>
                    <m:den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𝟐</m:t>
                      </m:r>
                    </m:den>
                  </m:f>
                </m:den>
              </m:f>
            </m:oMath>
          </a14:m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*100</a:t>
          </a:r>
        </a:p>
      </dsp:txBody>
      <dsp:txXfrm>
        <a:off x="8715410" y="3199837"/>
        <a:ext cx="3099701" cy="93711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B9A6CF-C1E8-473F-810D-15B9ACC5A981}">
      <dsp:nvSpPr>
        <dsp:cNvPr id="0" name=""/>
        <dsp:cNvSpPr/>
      </dsp:nvSpPr>
      <dsp:spPr>
        <a:xfrm>
          <a:off x="8347614" y="3262086"/>
          <a:ext cx="91440" cy="60727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07273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4EC6FF-8891-457F-B841-87DC07EFCD04}">
      <dsp:nvSpPr>
        <dsp:cNvPr id="0" name=""/>
        <dsp:cNvSpPr/>
      </dsp:nvSpPr>
      <dsp:spPr>
        <a:xfrm>
          <a:off x="5696247" y="1397093"/>
          <a:ext cx="2697086" cy="5390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5647"/>
              </a:lnTo>
              <a:lnTo>
                <a:pt x="2697086" y="345647"/>
              </a:lnTo>
              <a:lnTo>
                <a:pt x="2697086" y="539082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A2C96C-45A8-484E-805C-92449ED9990F}">
      <dsp:nvSpPr>
        <dsp:cNvPr id="0" name=""/>
        <dsp:cNvSpPr/>
      </dsp:nvSpPr>
      <dsp:spPr>
        <a:xfrm>
          <a:off x="2745242" y="3234374"/>
          <a:ext cx="91440" cy="634985"/>
        </a:xfrm>
        <a:custGeom>
          <a:avLst/>
          <a:gdLst/>
          <a:ahLst/>
          <a:cxnLst/>
          <a:rect l="0" t="0" r="0" b="0"/>
          <a:pathLst>
            <a:path>
              <a:moveTo>
                <a:pt x="114312" y="0"/>
              </a:moveTo>
              <a:lnTo>
                <a:pt x="114312" y="441550"/>
              </a:lnTo>
              <a:lnTo>
                <a:pt x="45720" y="441550"/>
              </a:lnTo>
              <a:lnTo>
                <a:pt x="45720" y="634985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0A39A3-6AC1-40B4-9BF7-2A031BF6BAEB}">
      <dsp:nvSpPr>
        <dsp:cNvPr id="0" name=""/>
        <dsp:cNvSpPr/>
      </dsp:nvSpPr>
      <dsp:spPr>
        <a:xfrm>
          <a:off x="2859554" y="1397093"/>
          <a:ext cx="2836693" cy="511370"/>
        </a:xfrm>
        <a:custGeom>
          <a:avLst/>
          <a:gdLst/>
          <a:ahLst/>
          <a:cxnLst/>
          <a:rect l="0" t="0" r="0" b="0"/>
          <a:pathLst>
            <a:path>
              <a:moveTo>
                <a:pt x="2836693" y="0"/>
              </a:moveTo>
              <a:lnTo>
                <a:pt x="2836693" y="317936"/>
              </a:lnTo>
              <a:lnTo>
                <a:pt x="0" y="317936"/>
              </a:lnTo>
              <a:lnTo>
                <a:pt x="0" y="511370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D90FBC-8D5E-4F8E-B0CE-7A17C5D11CE6}">
      <dsp:nvSpPr>
        <dsp:cNvPr id="0" name=""/>
        <dsp:cNvSpPr/>
      </dsp:nvSpPr>
      <dsp:spPr>
        <a:xfrm>
          <a:off x="4388013" y="71183"/>
          <a:ext cx="2616469" cy="13259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BD9B39-4CD7-4685-AC90-233BE9108F40}">
      <dsp:nvSpPr>
        <dsp:cNvPr id="0" name=""/>
        <dsp:cNvSpPr/>
      </dsp:nvSpPr>
      <dsp:spPr>
        <a:xfrm>
          <a:off x="4620018" y="291588"/>
          <a:ext cx="2616469" cy="13259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মোট মূলধন ব্যয়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4658853" y="330423"/>
        <a:ext cx="2538799" cy="1248240"/>
      </dsp:txXfrm>
    </dsp:sp>
    <dsp:sp modelId="{E6F74C1B-89AC-4CBF-B804-B8636CB5078A}">
      <dsp:nvSpPr>
        <dsp:cNvPr id="0" name=""/>
        <dsp:cNvSpPr/>
      </dsp:nvSpPr>
      <dsp:spPr>
        <a:xfrm>
          <a:off x="1563127" y="1908464"/>
          <a:ext cx="2592853" cy="132591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8EC8E7-317A-4475-8F1B-42FD75DDE26F}">
      <dsp:nvSpPr>
        <dsp:cNvPr id="0" name=""/>
        <dsp:cNvSpPr/>
      </dsp:nvSpPr>
      <dsp:spPr>
        <a:xfrm>
          <a:off x="1795133" y="2128869"/>
          <a:ext cx="2592853" cy="13259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গড় ব্যয়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1833968" y="2167704"/>
        <a:ext cx="2515183" cy="1248240"/>
      </dsp:txXfrm>
    </dsp:sp>
    <dsp:sp modelId="{02872738-F277-474D-9490-8822575580B0}">
      <dsp:nvSpPr>
        <dsp:cNvPr id="0" name=""/>
        <dsp:cNvSpPr/>
      </dsp:nvSpPr>
      <dsp:spPr>
        <a:xfrm>
          <a:off x="272986" y="3869359"/>
          <a:ext cx="5035952" cy="132591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400BF9-C91F-4436-BB68-7F32FEEEC86C}">
      <dsp:nvSpPr>
        <dsp:cNvPr id="0" name=""/>
        <dsp:cNvSpPr/>
      </dsp:nvSpPr>
      <dsp:spPr>
        <a:xfrm>
          <a:off x="504991" y="4089764"/>
          <a:ext cx="5035952" cy="13259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r>
                  <a:rPr lang="en-US" sz="2400" b="1" i="1" kern="1200" smtClean="0">
                    <a:latin typeface="Cambria Math" panose="02040503050406030204" pitchFamily="18" charset="0"/>
                  </a:rPr>
                  <m:t>𝑲𝒐</m:t>
                </m:r>
                <m:r>
                  <a:rPr lang="en-US" sz="2400" b="1" i="1" kern="1200" smtClean="0">
                    <a:latin typeface="Cambria Math" panose="02040503050406030204" pitchFamily="18" charset="0"/>
                  </a:rPr>
                  <m:t>=</m:t>
                </m:r>
                <m:f>
                  <m:fPr>
                    <m:ctrlPr>
                      <a:rPr lang="en-US" sz="2400" b="1" i="1" kern="1200" smtClean="0">
                        <a:latin typeface="Cambria Math"/>
                      </a:rPr>
                    </m:ctrlPr>
                  </m:fPr>
                  <m:num>
                    <m:r>
                      <a:rPr lang="en-US" sz="2400" b="1" i="1" kern="1200" smtClean="0">
                        <a:latin typeface="Cambria Math" panose="02040503050406030204" pitchFamily="18" charset="0"/>
                      </a:rPr>
                      <m:t>𝑲𝒆</m:t>
                    </m:r>
                    <m:r>
                      <a:rPr lang="en-US" sz="2400" b="1" i="1" kern="120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1" i="1" kern="1200" smtClean="0">
                        <a:latin typeface="Cambria Math" panose="02040503050406030204" pitchFamily="18" charset="0"/>
                      </a:rPr>
                      <m:t>𝑲𝒓</m:t>
                    </m:r>
                    <m:r>
                      <a:rPr lang="en-US" sz="2400" b="1" i="1" kern="120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1" i="1" kern="1200" smtClean="0">
                        <a:latin typeface="Cambria Math" panose="02040503050406030204" pitchFamily="18" charset="0"/>
                      </a:rPr>
                      <m:t>𝑲𝒑</m:t>
                    </m:r>
                    <m:r>
                      <a:rPr lang="en-US" sz="2400" b="1" i="1" kern="120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1" i="1" kern="1200" smtClean="0">
                        <a:latin typeface="Cambria Math" panose="02040503050406030204" pitchFamily="18" charset="0"/>
                      </a:rPr>
                      <m:t>𝑲𝒅</m:t>
                    </m:r>
                  </m:num>
                  <m:den>
                    <m:r>
                      <a:rPr lang="en-US" sz="2400" b="1" i="1" kern="1200" smtClean="0">
                        <a:latin typeface="Cambria Math" panose="02040503050406030204" pitchFamily="18" charset="0"/>
                      </a:rPr>
                      <m:t>𝟒</m:t>
                    </m:r>
                  </m:den>
                </m:f>
              </m:oMath>
            </m:oMathPara>
          </a14:m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543826" y="4128599"/>
        <a:ext cx="4958282" cy="1248240"/>
      </dsp:txXfrm>
    </dsp:sp>
    <dsp:sp modelId="{D645D7AC-B9DE-4E4B-ADAF-ED6AA97ACEAA}">
      <dsp:nvSpPr>
        <dsp:cNvPr id="0" name=""/>
        <dsp:cNvSpPr/>
      </dsp:nvSpPr>
      <dsp:spPr>
        <a:xfrm>
          <a:off x="7134178" y="1936175"/>
          <a:ext cx="2518310" cy="132591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5F9786-F27F-4DE5-A563-FB314EC85E99}">
      <dsp:nvSpPr>
        <dsp:cNvPr id="0" name=""/>
        <dsp:cNvSpPr/>
      </dsp:nvSpPr>
      <dsp:spPr>
        <a:xfrm>
          <a:off x="7366184" y="2156580"/>
          <a:ext cx="2518310" cy="13259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ভারযুক্ত গড় ব্যয়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7405019" y="2195415"/>
        <a:ext cx="2440640" cy="1248240"/>
      </dsp:txXfrm>
    </dsp:sp>
    <dsp:sp modelId="{C2392697-0772-4DAF-A84E-37E1286ABD72}">
      <dsp:nvSpPr>
        <dsp:cNvPr id="0" name=""/>
        <dsp:cNvSpPr/>
      </dsp:nvSpPr>
      <dsp:spPr>
        <a:xfrm>
          <a:off x="5772949" y="3869359"/>
          <a:ext cx="5240769" cy="132591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02F804-1610-4E1F-A5B2-F13B497AFB05}">
      <dsp:nvSpPr>
        <dsp:cNvPr id="0" name=""/>
        <dsp:cNvSpPr/>
      </dsp:nvSpPr>
      <dsp:spPr>
        <a:xfrm>
          <a:off x="6004954" y="4089764"/>
          <a:ext cx="5240769" cy="13259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Ko</a:t>
          </a: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=</a:t>
          </a:r>
          <a:r>
            <a:rPr lang="en-US" sz="24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WeKe+WrkR+WpKp+WdKd</a:t>
          </a:r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6043789" y="4128599"/>
        <a:ext cx="5163099" cy="12482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533F7E-A304-4336-8CC0-3DB6914F35E5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5E285B-4336-41E3-9BD4-436DE5E33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613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as-IN"/>
              <a:t>অর্থায়নের ধারনা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2829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6198795" y="-21511"/>
            <a:ext cx="46736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11154" y="2708476"/>
            <a:ext cx="4417807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11154" y="4421081"/>
            <a:ext cx="4413071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18325" y="1516829"/>
            <a:ext cx="28448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A2039CC1-5406-4ECD-969D-25061DEB86F1}" type="datetime3">
              <a:rPr lang="en-US" smtClean="0"/>
              <a:t>29 October 2019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71360" y="5719967"/>
            <a:ext cx="3775456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98795" y="5719967"/>
            <a:ext cx="858221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ADA07D4-94BD-4D7C-BE8D-F42DEC094722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69815-A472-4A17-8ABA-BB7BA256EFF9}" type="datetime3">
              <a:rPr lang="en-US" smtClean="0"/>
              <a:t>29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A07D4-94BD-4D7C-BE8D-F42DEC0947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1030147"/>
            <a:ext cx="1979271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04395" y="1030147"/>
            <a:ext cx="7231605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E975A-45AF-4023-BBF4-A36350CFBAF2}" type="datetime3">
              <a:rPr lang="en-US" smtClean="0"/>
              <a:t>29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A07D4-94BD-4D7C-BE8D-F42DEC0947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9277E-C64D-422B-B96C-066537D0AA83}" type="datetime3">
              <a:rPr lang="en-US" smtClean="0"/>
              <a:t>29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A07D4-94BD-4D7C-BE8D-F42DEC0947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194" y="2900830"/>
            <a:ext cx="8849957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8194" y="4267201"/>
            <a:ext cx="8849956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FB7DD-3D77-4A64-80E2-3459544FAB68}" type="datetime3">
              <a:rPr lang="en-US" smtClean="0"/>
              <a:t>29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A07D4-94BD-4D7C-BE8D-F42DEC0947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30F17-94E6-44B9-815B-0537004B9D1D}" type="datetime3">
              <a:rPr lang="en-US" smtClean="0"/>
              <a:t>29 October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A07D4-94BD-4D7C-BE8D-F42DEC09472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389888" y="2313432"/>
            <a:ext cx="4559808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313431"/>
            <a:ext cx="4559808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2815" y="2316009"/>
            <a:ext cx="407619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961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82450" y="2316010"/>
            <a:ext cx="4074289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536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BB6F9-3C29-405B-AA25-AEACBCF3D271}" type="datetime3">
              <a:rPr lang="en-US" smtClean="0"/>
              <a:t>29 October 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A07D4-94BD-4D7C-BE8D-F42DEC0947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8D738-2DA4-4E72-861A-990EE16D1790}" type="datetime3">
              <a:rPr lang="en-US" smtClean="0"/>
              <a:t>29 October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A07D4-94BD-4D7C-BE8D-F42DEC0947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CA252-1501-4236-893F-CB31C33749F0}" type="datetime3">
              <a:rPr lang="en-US" smtClean="0"/>
              <a:t>29 October 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A07D4-94BD-4D7C-BE8D-F42DEC0947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B508C-090B-486D-B24B-3B0978712EDB}" type="datetime3">
              <a:rPr lang="en-US" smtClean="0"/>
              <a:t>29 October 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A07D4-94BD-4D7C-BE8D-F42DEC094722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7859" y="856527"/>
            <a:ext cx="4120587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9777" y="2657435"/>
            <a:ext cx="4406096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5456" y="4136994"/>
            <a:ext cx="4398379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2565" y="2660904"/>
            <a:ext cx="4401312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0278" y="693795"/>
            <a:ext cx="4479497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2841" y="4133089"/>
            <a:ext cx="4400764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321D0-8169-46DC-BF3D-1278D3EDB6C5}" type="datetime3">
              <a:rPr lang="en-US" smtClean="0"/>
              <a:t>29 October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A07D4-94BD-4D7C-BE8D-F42DEC0947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406400" y="0"/>
            <a:ext cx="13243109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609600" y="333488"/>
            <a:ext cx="109728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6081656" y="-21511"/>
            <a:ext cx="4905488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1323" y="2323652"/>
            <a:ext cx="9036423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96517" y="22449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08B33CB0-18BA-46BB-9562-BFDCA643A0D8}" type="datetime3">
              <a:rPr lang="en-US" smtClean="0"/>
              <a:t>29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88597" y="5852161"/>
            <a:ext cx="46695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98795" y="224492"/>
            <a:ext cx="17762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3ADA07D4-94BD-4D7C-BE8D-F42DEC09472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1" r:id="rId1"/>
    <p:sldLayoutId id="2147483882" r:id="rId2"/>
    <p:sldLayoutId id="2147483883" r:id="rId3"/>
    <p:sldLayoutId id="2147483884" r:id="rId4"/>
    <p:sldLayoutId id="2147483885" r:id="rId5"/>
    <p:sldLayoutId id="2147483886" r:id="rId6"/>
    <p:sldLayoutId id="2147483887" r:id="rId7"/>
    <p:sldLayoutId id="2147483888" r:id="rId8"/>
    <p:sldLayoutId id="2147483889" r:id="rId9"/>
    <p:sldLayoutId id="2147483890" r:id="rId10"/>
    <p:sldLayoutId id="2147483891" r:id="rId11"/>
  </p:sldLayoutIdLst>
  <p:transition spd="slow">
    <p:push dir="u"/>
  </p:transition>
  <p:hf hdr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10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8.xml"/><Relationship Id="rId7" Type="http://schemas.openxmlformats.org/officeDocument/2006/relationships/diagramData" Target="../diagrams/data12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Relationship Id="rId9" Type="http://schemas.openxmlformats.org/officeDocument/2006/relationships/diagramQuickStyle" Target="../diagrams/quickStyle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37991" y="2331473"/>
            <a:ext cx="7087899" cy="1918564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1">
              <a:avLst/>
            </a:prstTxWarp>
            <a:spAutoFit/>
          </a:bodyPr>
          <a:lstStyle/>
          <a:p>
            <a:pPr algn="ctr"/>
            <a:r>
              <a:rPr lang="bn-IN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স্বাগতম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462" y="1634836"/>
            <a:ext cx="1590675" cy="417714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3095" y="1787391"/>
            <a:ext cx="1362941" cy="4177146"/>
          </a:xfrm>
          <a:prstGeom prst="rect">
            <a:avLst/>
          </a:prstGeom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8D7F8-0FC3-4DB5-8389-FFB92B6EA5FE}" type="datetime3">
              <a:rPr lang="en-US" smtClean="0"/>
              <a:t>29 October 2019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749C-0730-48CD-9943-A8387E34307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7342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n-IN" b="1" dirty="0">
                <a:latin typeface="NikoshBAN" pitchFamily="2" charset="0"/>
                <a:cs typeface="NikoshBAN" pitchFamily="2" charset="0"/>
              </a:rPr>
              <a:t>সাধারন শেয়ারের ব্যয়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4B019-FF57-4F9D-BBAE-A061B6F81DF7}" type="datetime3">
              <a:rPr lang="en-US" smtClean="0"/>
              <a:t>29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A07D4-94BD-4D7C-BE8D-F42DEC094722}" type="slidenum">
              <a:rPr lang="en-US" smtClean="0"/>
              <a:t>10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488819" y="2078183"/>
            <a:ext cx="9747217" cy="1535484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2">
              <a:avLst/>
            </a:prstTxWarp>
            <a:spAutoFit/>
          </a:bodyPr>
          <a:lstStyle/>
          <a:p>
            <a:pPr algn="ctr"/>
            <a:r>
              <a:rPr lang="bn-IN" sz="3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সাধারন শেয়ারের মালিক তার অর্থের উপর যে আয় প্রত্যাশা করে।</a:t>
            </a:r>
            <a:endParaRPr lang="en-US" sz="36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3600" b="0" cap="none" spc="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অন্যকথায়</a:t>
            </a:r>
            <a:r>
              <a:rPr lang="en-US" sz="36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0" cap="none" spc="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লভ্যাংশ</a:t>
            </a:r>
            <a:r>
              <a:rPr lang="en-US" sz="36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3600" b="1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প্রত্যাশা করে </a:t>
            </a:r>
            <a:r>
              <a:rPr lang="en-US" sz="36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31455885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" name="Diagram 2"/>
              <p:cNvGraphicFramePr/>
              <p:nvPr>
                <p:extLst>
                  <p:ext uri="{D42A27DB-BD31-4B8C-83A1-F6EECF244321}">
                    <p14:modId xmlns:p14="http://schemas.microsoft.com/office/powerpoint/2010/main" val="2975085918"/>
                  </p:ext>
                </p:extLst>
              </p:nvPr>
            </p:nvGraphicFramePr>
            <p:xfrm>
              <a:off x="259307" y="160623"/>
              <a:ext cx="11696132" cy="5677469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>
          <p:graphicFrame>
            <p:nvGraphicFramePr>
              <p:cNvPr id="3" name="Diagram 2"/>
              <p:cNvGraphicFramePr/>
              <p:nvPr>
                <p:extLst>
                  <p:ext uri="{D42A27DB-BD31-4B8C-83A1-F6EECF244321}">
                    <p14:modId xmlns:p14="http://schemas.microsoft.com/office/powerpoint/2010/main" val="2975085918"/>
                  </p:ext>
                </p:extLst>
              </p:nvPr>
            </p:nvGraphicFramePr>
            <p:xfrm>
              <a:off x="259307" y="160623"/>
              <a:ext cx="11696132" cy="5677469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3" r:qs="rId4" r:cs="rId5"/>
              </a:graphicData>
            </a:graphic>
          </p:graphicFrame>
        </mc:Fallback>
      </mc:AlternateContent>
      <p:sp>
        <p:nvSpPr>
          <p:cNvPr id="2" name="TextBox 1"/>
          <p:cNvSpPr txBox="1"/>
          <p:nvPr/>
        </p:nvSpPr>
        <p:spPr>
          <a:xfrm>
            <a:off x="926615" y="5514926"/>
            <a:ext cx="107239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NikoshBAN" pitchFamily="2" charset="0"/>
                <a:cs typeface="NikoshBAN" pitchFamily="2" charset="0"/>
              </a:rPr>
              <a:t>Ke</a:t>
            </a:r>
            <a:r>
              <a:rPr lang="en-US" b="1" dirty="0">
                <a:latin typeface="NikoshBAN" pitchFamily="2" charset="0"/>
                <a:cs typeface="NikoshBAN" pitchFamily="2" charset="0"/>
              </a:rPr>
              <a:t>=cost of equity share,D1=current Year </a:t>
            </a:r>
            <a:r>
              <a:rPr lang="en-US" b="1" dirty="0" err="1">
                <a:latin typeface="NikoshBAN" pitchFamily="2" charset="0"/>
                <a:cs typeface="NikoshBAN" pitchFamily="2" charset="0"/>
              </a:rPr>
              <a:t>dividend,Po</a:t>
            </a:r>
            <a:r>
              <a:rPr lang="en-US" b="1" dirty="0">
                <a:latin typeface="NikoshBAN" pitchFamily="2" charset="0"/>
                <a:cs typeface="NikoshBAN" pitchFamily="2" charset="0"/>
              </a:rPr>
              <a:t>=current price of </a:t>
            </a:r>
            <a:r>
              <a:rPr lang="en-US" b="1" dirty="0" err="1">
                <a:latin typeface="NikoshBAN" pitchFamily="2" charset="0"/>
                <a:cs typeface="NikoshBAN" pitchFamily="2" charset="0"/>
              </a:rPr>
              <a:t>share,g</a:t>
            </a:r>
            <a:r>
              <a:rPr lang="en-US" b="1" dirty="0">
                <a:latin typeface="NikoshBAN" pitchFamily="2" charset="0"/>
                <a:cs typeface="NikoshBAN" pitchFamily="2" charset="0"/>
              </a:rPr>
              <a:t>=growth </a:t>
            </a:r>
            <a:r>
              <a:rPr lang="en-US" b="1" dirty="0" err="1">
                <a:latin typeface="NikoshBAN" pitchFamily="2" charset="0"/>
                <a:cs typeface="NikoshBAN" pitchFamily="2" charset="0"/>
              </a:rPr>
              <a:t>rate,F</a:t>
            </a:r>
            <a:r>
              <a:rPr lang="en-US" b="1" dirty="0">
                <a:latin typeface="NikoshBAN" pitchFamily="2" charset="0"/>
                <a:cs typeface="NikoshBAN" pitchFamily="2" charset="0"/>
              </a:rPr>
              <a:t>=floatation </a:t>
            </a:r>
            <a:r>
              <a:rPr lang="en-US" b="1" dirty="0" err="1">
                <a:latin typeface="NikoshBAN" pitchFamily="2" charset="0"/>
                <a:cs typeface="NikoshBAN" pitchFamily="2" charset="0"/>
              </a:rPr>
              <a:t>cost,b</a:t>
            </a:r>
            <a:r>
              <a:rPr lang="en-US" b="1" dirty="0">
                <a:latin typeface="NikoshBAN" pitchFamily="2" charset="0"/>
                <a:cs typeface="NikoshBAN" pitchFamily="2" charset="0"/>
              </a:rPr>
              <a:t>=retention </a:t>
            </a:r>
            <a:r>
              <a:rPr lang="en-US" b="1" dirty="0" err="1">
                <a:latin typeface="NikoshBAN" pitchFamily="2" charset="0"/>
                <a:cs typeface="NikoshBAN" pitchFamily="2" charset="0"/>
              </a:rPr>
              <a:t>ratio,r</a:t>
            </a:r>
            <a:r>
              <a:rPr lang="en-US" b="1" dirty="0">
                <a:latin typeface="NikoshBAN" pitchFamily="2" charset="0"/>
                <a:cs typeface="NikoshBAN" pitchFamily="2" charset="0"/>
              </a:rPr>
              <a:t>=rate of return,D1=Do(1+g0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E46DD-8A87-4C19-9873-1676B7FC19AD}" type="datetime3">
              <a:rPr lang="en-US" smtClean="0"/>
              <a:t>29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A07D4-94BD-4D7C-BE8D-F42DEC09472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9393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B5E79611-3DF4-464E-ADE1-926ECB4EC8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graphicEl>
                                              <a:dgm id="{B5E79611-3DF4-464E-ADE1-926ECB4EC8E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graphicEl>
                                              <a:dgm id="{B5E79611-3DF4-464E-ADE1-926ECB4EC8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graphicEl>
                                              <a:dgm id="{B5E79611-3DF4-464E-ADE1-926ECB4EC8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E104E6C2-DA6F-4D53-A189-1E4810C2F0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graphicEl>
                                              <a:dgm id="{E104E6C2-DA6F-4D53-A189-1E4810C2F00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graphicEl>
                                              <a:dgm id="{E104E6C2-DA6F-4D53-A189-1E4810C2F0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graphicEl>
                                              <a:dgm id="{E104E6C2-DA6F-4D53-A189-1E4810C2F0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BA6E5FF-858E-4DD4-9808-E9709BD525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graphicEl>
                                              <a:dgm id="{DBA6E5FF-858E-4DD4-9808-E9709BD5254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graphicEl>
                                              <a:dgm id="{DBA6E5FF-858E-4DD4-9808-E9709BD525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graphicEl>
                                              <a:dgm id="{DBA6E5FF-858E-4DD4-9808-E9709BD525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CB894FA-1B46-4DCD-8812-135EAA6169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graphicEl>
                                              <a:dgm id="{8CB894FA-1B46-4DCD-8812-135EAA6169B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graphicEl>
                                              <a:dgm id="{8CB894FA-1B46-4DCD-8812-135EAA6169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graphicEl>
                                              <a:dgm id="{8CB894FA-1B46-4DCD-8812-135EAA6169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E7A47EA3-8A22-48C2-AD73-58E189D703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graphicEl>
                                              <a:dgm id="{E7A47EA3-8A22-48C2-AD73-58E189D703C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graphicEl>
                                              <a:dgm id="{E7A47EA3-8A22-48C2-AD73-58E189D703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graphicEl>
                                              <a:dgm id="{E7A47EA3-8A22-48C2-AD73-58E189D703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70A3790-0D23-4D13-8C3A-9567849671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graphicEl>
                                              <a:dgm id="{370A3790-0D23-4D13-8C3A-9567849671D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graphicEl>
                                              <a:dgm id="{370A3790-0D23-4D13-8C3A-9567849671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graphicEl>
                                              <a:dgm id="{370A3790-0D23-4D13-8C3A-9567849671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2A67CF2-6635-4721-803D-8321565FEA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graphicEl>
                                              <a:dgm id="{72A67CF2-6635-4721-803D-8321565FEAE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graphicEl>
                                              <a:dgm id="{72A67CF2-6635-4721-803D-8321565FEA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graphicEl>
                                              <a:dgm id="{72A67CF2-6635-4721-803D-8321565FEA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41CDA7E-0B85-49A5-AF0A-4715B8055D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graphicEl>
                                              <a:dgm id="{041CDA7E-0B85-49A5-AF0A-4715B8055D6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graphicEl>
                                              <a:dgm id="{041CDA7E-0B85-49A5-AF0A-4715B8055D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graphicEl>
                                              <a:dgm id="{041CDA7E-0B85-49A5-AF0A-4715B8055D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44E0D090-3297-4577-A564-73962ABBBA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graphicEl>
                                              <a:dgm id="{44E0D090-3297-4577-A564-73962ABBBA7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graphicEl>
                                              <a:dgm id="{44E0D090-3297-4577-A564-73962ABBBA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graphicEl>
                                              <a:dgm id="{44E0D090-3297-4577-A564-73962ABBBA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A2341F0-29DB-48C6-AC6F-249B1E5E16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graphicEl>
                                              <a:dgm id="{7A2341F0-29DB-48C6-AC6F-249B1E5E16D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graphicEl>
                                              <a:dgm id="{7A2341F0-29DB-48C6-AC6F-249B1E5E16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graphicEl>
                                              <a:dgm id="{7A2341F0-29DB-48C6-AC6F-249B1E5E16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98F6E1F-6D48-41E4-9728-49FB787CE5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graphicEl>
                                              <a:dgm id="{798F6E1F-6D48-41E4-9728-49FB787CE58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graphicEl>
                                              <a:dgm id="{798F6E1F-6D48-41E4-9728-49FB787CE5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graphicEl>
                                              <a:dgm id="{798F6E1F-6D48-41E4-9728-49FB787CE5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66F8798-94C0-49DE-8576-2972FD590B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graphicEl>
                                              <a:dgm id="{266F8798-94C0-49DE-8576-2972FD590B8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graphicEl>
                                              <a:dgm id="{266F8798-94C0-49DE-8576-2972FD590B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graphicEl>
                                              <a:dgm id="{266F8798-94C0-49DE-8576-2972FD590B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4B5FA31F-0B33-4B1E-A1A4-F3E294B133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">
                                            <p:graphicEl>
                                              <a:dgm id="{4B5FA31F-0B33-4B1E-A1A4-F3E294B133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graphicEl>
                                              <a:dgm id="{4B5FA31F-0B33-4B1E-A1A4-F3E294B133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graphicEl>
                                              <a:dgm id="{4B5FA31F-0B33-4B1E-A1A4-F3E294B133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451B4238-7A69-4C38-8BB4-106A316E3D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">
                                            <p:graphicEl>
                                              <a:dgm id="{451B4238-7A69-4C38-8BB4-106A316E3DB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graphicEl>
                                              <a:dgm id="{451B4238-7A69-4C38-8BB4-106A316E3D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graphicEl>
                                              <a:dgm id="{451B4238-7A69-4C38-8BB4-106A316E3D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BF4B552-4B24-42BA-8933-9190DDB0C7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3">
                                            <p:graphicEl>
                                              <a:dgm id="{ABF4B552-4B24-42BA-8933-9190DDB0C74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">
                                            <p:graphicEl>
                                              <a:dgm id="{ABF4B552-4B24-42BA-8933-9190DDB0C7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">
                                            <p:graphicEl>
                                              <a:dgm id="{ABF4B552-4B24-42BA-8933-9190DDB0C7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CFDA379-AB54-4C43-B09A-AE3884502C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3">
                                            <p:graphicEl>
                                              <a:dgm id="{ACFDA379-AB54-4C43-B09A-AE3884502CF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">
                                            <p:graphicEl>
                                              <a:dgm id="{ACFDA379-AB54-4C43-B09A-AE3884502C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">
                                            <p:graphicEl>
                                              <a:dgm id="{ACFDA379-AB54-4C43-B09A-AE3884502C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3C20A41-7412-45A7-B97A-C6ADE3E7CB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">
                                            <p:graphicEl>
                                              <a:dgm id="{03C20A41-7412-45A7-B97A-C6ADE3E7CBA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">
                                            <p:graphicEl>
                                              <a:dgm id="{03C20A41-7412-45A7-B97A-C6ADE3E7CB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">
                                            <p:graphicEl>
                                              <a:dgm id="{03C20A41-7412-45A7-B97A-C6ADE3E7CB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055A15F-A9D6-4C83-877E-A1A01C318A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3">
                                            <p:graphicEl>
                                              <a:dgm id="{D055A15F-A9D6-4C83-877E-A1A01C318AD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">
                                            <p:graphicEl>
                                              <a:dgm id="{D055A15F-A9D6-4C83-877E-A1A01C318A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">
                                            <p:graphicEl>
                                              <a:dgm id="{D055A15F-A9D6-4C83-877E-A1A01C318A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C152EC01-4B9D-44B1-A587-732D8742AE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3">
                                            <p:graphicEl>
                                              <a:dgm id="{C152EC01-4B9D-44B1-A587-732D8742AEA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">
                                            <p:graphicEl>
                                              <a:dgm id="{C152EC01-4B9D-44B1-A587-732D8742AE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">
                                            <p:graphicEl>
                                              <a:dgm id="{C152EC01-4B9D-44B1-A587-732D8742AE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3608BAC-DF03-4045-94FA-9A4DAE6ECE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3">
                                            <p:graphicEl>
                                              <a:dgm id="{63608BAC-DF03-4045-94FA-9A4DAE6ECE1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">
                                            <p:graphicEl>
                                              <a:dgm id="{63608BAC-DF03-4045-94FA-9A4DAE6ECE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">
                                            <p:graphicEl>
                                              <a:dgm id="{63608BAC-DF03-4045-94FA-9A4DAE6ECE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7072DBC-93E6-4D15-AB04-F3797BF26D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3">
                                            <p:graphicEl>
                                              <a:dgm id="{37072DBC-93E6-4D15-AB04-F3797BF26DE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">
                                            <p:graphicEl>
                                              <a:dgm id="{37072DBC-93E6-4D15-AB04-F3797BF26D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">
                                            <p:graphicEl>
                                              <a:dgm id="{37072DBC-93E6-4D15-AB04-F3797BF26D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B0BD72F8-486B-4546-B48A-F819C86F69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3">
                                            <p:graphicEl>
                                              <a:dgm id="{B0BD72F8-486B-4546-B48A-F819C86F695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3">
                                            <p:graphicEl>
                                              <a:dgm id="{B0BD72F8-486B-4546-B48A-F819C86F69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">
                                            <p:graphicEl>
                                              <a:dgm id="{B0BD72F8-486B-4546-B48A-F819C86F69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3E5006D-0946-4F6F-A065-8932E0807C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3">
                                            <p:graphicEl>
                                              <a:dgm id="{F3E5006D-0946-4F6F-A065-8932E0807C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">
                                            <p:graphicEl>
                                              <a:dgm id="{F3E5006D-0946-4F6F-A065-8932E0807C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3">
                                            <p:graphicEl>
                                              <a:dgm id="{F3E5006D-0946-4F6F-A065-8932E0807C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0467A28-219E-45DF-AF52-EB2D27BD95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3">
                                            <p:graphicEl>
                                              <a:dgm id="{70467A28-219E-45DF-AF52-EB2D27BD95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">
                                            <p:graphicEl>
                                              <a:dgm id="{70467A28-219E-45DF-AF52-EB2D27BD95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">
                                            <p:graphicEl>
                                              <a:dgm id="{70467A28-219E-45DF-AF52-EB2D27BD95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8A73FA6-9A36-4066-9C5F-1B3F2FF949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3">
                                            <p:graphicEl>
                                              <a:dgm id="{A8A73FA6-9A36-4066-9C5F-1B3F2FF9492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3">
                                            <p:graphicEl>
                                              <a:dgm id="{A8A73FA6-9A36-4066-9C5F-1B3F2FF949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3">
                                            <p:graphicEl>
                                              <a:dgm id="{A8A73FA6-9A36-4066-9C5F-1B3F2FF949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C761A3ED-678C-46C3-881C-B57251DBB8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3">
                                            <p:graphicEl>
                                              <a:dgm id="{C761A3ED-678C-46C3-881C-B57251DBB87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3">
                                            <p:graphicEl>
                                              <a:dgm id="{C761A3ED-678C-46C3-881C-B57251DBB8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3">
                                            <p:graphicEl>
                                              <a:dgm id="{C761A3ED-678C-46C3-881C-B57251DBB8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EC1629E7-68CC-49E7-A588-E787A7C5D5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3">
                                            <p:graphicEl>
                                              <a:dgm id="{EC1629E7-68CC-49E7-A588-E787A7C5D56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3">
                                            <p:graphicEl>
                                              <a:dgm id="{EC1629E7-68CC-49E7-A588-E787A7C5D5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">
                                            <p:graphicEl>
                                              <a:dgm id="{EC1629E7-68CC-49E7-A588-E787A7C5D5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B582DC6D-DC64-4A19-9E3E-C99BB89BAC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3">
                                            <p:graphicEl>
                                              <a:dgm id="{B582DC6D-DC64-4A19-9E3E-C99BB89BACC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3">
                                            <p:graphicEl>
                                              <a:dgm id="{B582DC6D-DC64-4A19-9E3E-C99BB89BAC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3">
                                            <p:graphicEl>
                                              <a:dgm id="{B582DC6D-DC64-4A19-9E3E-C99BB89BAC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DC33E87-50F5-446D-B202-361515EB01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3">
                                            <p:graphicEl>
                                              <a:dgm id="{5DC33E87-50F5-446D-B202-361515EB01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3">
                                            <p:graphicEl>
                                              <a:dgm id="{5DC33E87-50F5-446D-B202-361515EB01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3">
                                            <p:graphicEl>
                                              <a:dgm id="{5DC33E87-50F5-446D-B202-361515EB01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C692FE3-4E1B-4567-BD6A-C785C68C8F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3">
                                            <p:graphicEl>
                                              <a:dgm id="{3C692FE3-4E1B-4567-BD6A-C785C68C8F4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3">
                                            <p:graphicEl>
                                              <a:dgm id="{3C692FE3-4E1B-4567-BD6A-C785C68C8F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3">
                                            <p:graphicEl>
                                              <a:dgm id="{3C692FE3-4E1B-4567-BD6A-C785C68C8F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9EF68B2-A390-4099-9C45-85D1933EA1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3">
                                            <p:graphicEl>
                                              <a:dgm id="{79EF68B2-A390-4099-9C45-85D1933EA13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3">
                                            <p:graphicEl>
                                              <a:dgm id="{79EF68B2-A390-4099-9C45-85D1933EA1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3">
                                            <p:graphicEl>
                                              <a:dgm id="{79EF68B2-A390-4099-9C45-85D1933EA1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3DEF0B9-EF97-4037-BBE9-1055E9792D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3">
                                            <p:graphicEl>
                                              <a:dgm id="{F3DEF0B9-EF97-4037-BBE9-1055E9792DD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3">
                                            <p:graphicEl>
                                              <a:dgm id="{F3DEF0B9-EF97-4037-BBE9-1055E9792D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3">
                                            <p:graphicEl>
                                              <a:dgm id="{F3DEF0B9-EF97-4037-BBE9-1055E9792D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1314A619-0EA9-4C3E-90CB-B9DD2CD189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3">
                                            <p:graphicEl>
                                              <a:dgm id="{1314A619-0EA9-4C3E-90CB-B9DD2CD189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3">
                                            <p:graphicEl>
                                              <a:dgm id="{1314A619-0EA9-4C3E-90CB-B9DD2CD189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3">
                                            <p:graphicEl>
                                              <a:dgm id="{1314A619-0EA9-4C3E-90CB-B9DD2CD189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2B78870-53D3-4C9C-9AFB-EF0DA34622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1000"/>
                                        <p:tgtEl>
                                          <p:spTgt spid="3">
                                            <p:graphicEl>
                                              <a:dgm id="{22B78870-53D3-4C9C-9AFB-EF0DA346220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3">
                                            <p:graphicEl>
                                              <a:dgm id="{22B78870-53D3-4C9C-9AFB-EF0DA34622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3">
                                            <p:graphicEl>
                                              <a:dgm id="{22B78870-53D3-4C9C-9AFB-EF0DA34622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240F1A3-B5CC-4368-A953-A9C7EB02C8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3">
                                            <p:graphicEl>
                                              <a:dgm id="{D240F1A3-B5CC-4368-A953-A9C7EB02C89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3">
                                            <p:graphicEl>
                                              <a:dgm id="{D240F1A3-B5CC-4368-A953-A9C7EB02C8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3">
                                            <p:graphicEl>
                                              <a:dgm id="{D240F1A3-B5CC-4368-A953-A9C7EB02C8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CB7E2B73-F04E-43EC-9DE3-409091CB79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1000"/>
                                        <p:tgtEl>
                                          <p:spTgt spid="3">
                                            <p:graphicEl>
                                              <a:dgm id="{CB7E2B73-F04E-43EC-9DE3-409091CB791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3">
                                            <p:graphicEl>
                                              <a:dgm id="{CB7E2B73-F04E-43EC-9DE3-409091CB79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3">
                                            <p:graphicEl>
                                              <a:dgm id="{CB7E2B73-F04E-43EC-9DE3-409091CB79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1C59E10A-E82A-49FE-89C4-8A77790EA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1000"/>
                                        <p:tgtEl>
                                          <p:spTgt spid="3">
                                            <p:graphicEl>
                                              <a:dgm id="{1C59E10A-E82A-49FE-89C4-8A77790EAD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3">
                                            <p:graphicEl>
                                              <a:dgm id="{1C59E10A-E82A-49FE-89C4-8A77790EA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3">
                                            <p:graphicEl>
                                              <a:dgm id="{1C59E10A-E82A-49FE-89C4-8A77790EA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3137730-6F6F-47AD-A421-403EDB2D34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1000"/>
                                        <p:tgtEl>
                                          <p:spTgt spid="3">
                                            <p:graphicEl>
                                              <a:dgm id="{F3137730-6F6F-47AD-A421-403EDB2D345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3">
                                            <p:graphicEl>
                                              <a:dgm id="{F3137730-6F6F-47AD-A421-403EDB2D34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3">
                                            <p:graphicEl>
                                              <a:dgm id="{F3137730-6F6F-47AD-A421-403EDB2D34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lvlAtOnce"/>
        </p:bldSub>
      </p:bldGraphic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n-IN" b="1" dirty="0">
                <a:latin typeface="NikoshBAN" panose="02000000000000000000" pitchFamily="2" charset="0"/>
                <a:cs typeface="NikoshBAN" panose="02000000000000000000" pitchFamily="2" charset="0"/>
              </a:rPr>
              <a:t>সংরক্ষিত আয়ের ব্যয়</a:t>
            </a: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97EF2-D710-4245-9571-502691A5AA4D}" type="datetime3">
              <a:rPr lang="en-US" smtClean="0"/>
              <a:t>29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A07D4-94BD-4D7C-BE8D-F42DEC094722}" type="slidenum">
              <a:rPr lang="en-US" smtClean="0"/>
              <a:t>12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002579" y="1884219"/>
            <a:ext cx="8186857" cy="1667892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2">
              <a:avLst/>
            </a:prstTxWarp>
            <a:spAutoFit/>
          </a:bodyPr>
          <a:lstStyle/>
          <a:p>
            <a:pPr algn="ctr"/>
            <a:r>
              <a:rPr lang="bn-IN" sz="3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সংরক্ষিত আয়ের মালিক তার অর্থের উপর যে আয় প্রত্যাশা করে।</a:t>
            </a:r>
            <a:endParaRPr lang="en-US" sz="3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78884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874267096"/>
              </p:ext>
            </p:extLst>
          </p:nvPr>
        </p:nvGraphicFramePr>
        <p:xfrm>
          <a:off x="300251" y="651163"/>
          <a:ext cx="11655188" cy="49857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828800" y="5757073"/>
            <a:ext cx="7578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NikoshBAN" pitchFamily="2" charset="0"/>
                <a:cs typeface="NikoshBAN" pitchFamily="2" charset="0"/>
              </a:rPr>
              <a:t>Where,Kr</a:t>
            </a:r>
            <a:r>
              <a:rPr lang="en-US" b="1" dirty="0">
                <a:latin typeface="NikoshBAN" pitchFamily="2" charset="0"/>
                <a:cs typeface="NikoshBAN" pitchFamily="2" charset="0"/>
              </a:rPr>
              <a:t>=cost of retained </a:t>
            </a:r>
            <a:r>
              <a:rPr lang="en-US" b="1" dirty="0" err="1">
                <a:latin typeface="NikoshBAN" pitchFamily="2" charset="0"/>
                <a:cs typeface="NikoshBAN" pitchFamily="2" charset="0"/>
              </a:rPr>
              <a:t>earnings,tp</a:t>
            </a:r>
            <a:r>
              <a:rPr lang="en-US" b="1" dirty="0">
                <a:latin typeface="NikoshBAN" pitchFamily="2" charset="0"/>
                <a:cs typeface="NikoshBAN" pitchFamily="2" charset="0"/>
              </a:rPr>
              <a:t>=personal tax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1CFBD-DA20-471A-B9E8-A9EC1C0E09A7}" type="datetime3">
              <a:rPr lang="en-US" smtClean="0"/>
              <a:t>29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A07D4-94BD-4D7C-BE8D-F42DEC09472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0810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677BE21-04BF-4702-ACED-EEB1AAE4E5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dgm id="{B677BE21-04BF-4702-ACED-EEB1AAE4E5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6212517-B178-481D-9874-F4A2BCB115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graphicEl>
                                              <a:dgm id="{56212517-B178-481D-9874-F4A2BCB115E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01D93E4-9F09-4DAD-99BA-1751E85779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graphicEl>
                                              <a:dgm id="{301D93E4-9F09-4DAD-99BA-1751E857796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4F3B0C0-B241-49A7-9170-6A3B42E306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graphicEl>
                                              <a:dgm id="{C4F3B0C0-B241-49A7-9170-6A3B42E3066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CCA9890-F392-4424-A348-1058703C28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graphicEl>
                                              <a:dgm id="{BCCA9890-F392-4424-A348-1058703C285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902F700-4BCF-400A-9CE8-4B81F12F46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>
                                            <p:graphicEl>
                                              <a:dgm id="{F902F700-4BCF-400A-9CE8-4B81F12F46B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662ABD1-1206-41E3-A777-BB6C7749C7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graphicEl>
                                              <a:dgm id="{D662ABD1-1206-41E3-A777-BB6C7749C76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E85EF0B-54C5-42AD-9AED-56FCDFE441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graphicEl>
                                              <a:dgm id="{8E85EF0B-54C5-42AD-9AED-56FCDFE4416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1863A0C-33C1-4623-A742-69DA994295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>
                                            <p:graphicEl>
                                              <a:dgm id="{81863A0C-33C1-4623-A742-69DA9942959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016102F-7328-4D2C-B362-BEE4F912E4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">
                                            <p:graphicEl>
                                              <a:dgm id="{5016102F-7328-4D2C-B362-BEE4F912E4B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BCD4A84-BF70-4313-AC3C-91DD5E50E7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">
                                            <p:graphicEl>
                                              <a:dgm id="{BBCD4A84-BF70-4313-AC3C-91DD5E50E71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B1E1942-CE76-4EF7-BF07-369E295B86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graphicEl>
                                              <a:dgm id="{CB1E1942-CE76-4EF7-BF07-369E295B869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5473EAC-B1BE-4D62-8315-4C574D3F08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graphicEl>
                                              <a:dgm id="{F5473EAC-B1BE-4D62-8315-4C574D3F081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1179E62-CBD4-418B-835D-7843D103D9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">
                                            <p:graphicEl>
                                              <a:dgm id="{51179E62-CBD4-418B-835D-7843D103D97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AtOnce"/>
        </p:bldSub>
      </p:bldGraphic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n-IN" b="1" dirty="0">
                <a:latin typeface="NikoshBAN" pitchFamily="2" charset="0"/>
                <a:cs typeface="NikoshBAN" pitchFamily="2" charset="0"/>
              </a:rPr>
              <a:t>অগ্রাধিকার শেয়ারের ব্যয়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ADC8-DB96-4ED9-BAB9-102DBD5A8AA8}" type="datetime3">
              <a:rPr lang="en-US" smtClean="0"/>
              <a:t>29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A07D4-94BD-4D7C-BE8D-F42DEC094722}" type="slidenum">
              <a:rPr lang="en-US" smtClean="0"/>
              <a:t>14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420004" y="2701637"/>
            <a:ext cx="9656811" cy="1577048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1">
              <a:avLst/>
            </a:prstTxWarp>
            <a:spAutoFit/>
          </a:bodyPr>
          <a:lstStyle/>
          <a:p>
            <a:pPr algn="ctr"/>
            <a:r>
              <a:rPr lang="bn-IN" sz="3600" b="1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অগ্রাধিকার শেয়ারের মালিক তার অর্থের উপর যে আয় প্রত্যাশা করে।</a:t>
            </a:r>
            <a:endParaRPr lang="en-US" sz="3600" b="1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36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অন্যকথায়</a:t>
            </a:r>
            <a:r>
              <a:rPr lang="en-US" sz="3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যে</a:t>
            </a:r>
            <a:r>
              <a:rPr lang="en-US" sz="3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লভ্যাংশ</a:t>
            </a:r>
            <a:r>
              <a:rPr lang="en-US" sz="3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3600" b="1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প্রত্যাশা করে </a:t>
            </a:r>
            <a:r>
              <a:rPr lang="en-US" sz="3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18466629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Diagram 1"/>
              <p:cNvGraphicFramePr/>
              <p:nvPr>
                <p:extLst>
                  <p:ext uri="{D42A27DB-BD31-4B8C-83A1-F6EECF244321}">
                    <p14:modId xmlns:p14="http://schemas.microsoft.com/office/powerpoint/2010/main" val="1753318453"/>
                  </p:ext>
                </p:extLst>
              </p:nvPr>
            </p:nvGraphicFramePr>
            <p:xfrm>
              <a:off x="286603" y="109182"/>
              <a:ext cx="11905397" cy="556828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2" name="Diagram 1"/>
              <p:cNvGraphicFramePr/>
              <p:nvPr>
                <p:extLst>
                  <p:ext uri="{D42A27DB-BD31-4B8C-83A1-F6EECF244321}">
                    <p14:modId xmlns:p14="http://schemas.microsoft.com/office/powerpoint/2010/main" val="1753318453"/>
                  </p:ext>
                </p:extLst>
              </p:nvPr>
            </p:nvGraphicFramePr>
            <p:xfrm>
              <a:off x="286603" y="109182"/>
              <a:ext cx="11905397" cy="556828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  <p:sp>
        <p:nvSpPr>
          <p:cNvPr id="3" name="TextBox 2"/>
          <p:cNvSpPr txBox="1"/>
          <p:nvPr/>
        </p:nvSpPr>
        <p:spPr>
          <a:xfrm>
            <a:off x="1371706" y="5227513"/>
            <a:ext cx="98402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NikoshBAN" pitchFamily="2" charset="0"/>
                <a:cs typeface="NikoshBAN" pitchFamily="2" charset="0"/>
              </a:rPr>
              <a:t>Kp</a:t>
            </a:r>
            <a:r>
              <a:rPr lang="en-US" b="1" dirty="0">
                <a:latin typeface="NikoshBAN" pitchFamily="2" charset="0"/>
                <a:cs typeface="NikoshBAN" pitchFamily="2" charset="0"/>
              </a:rPr>
              <a:t>=cost of preference </a:t>
            </a:r>
            <a:r>
              <a:rPr lang="en-US" b="1" dirty="0" err="1">
                <a:latin typeface="NikoshBAN" pitchFamily="2" charset="0"/>
                <a:cs typeface="NikoshBAN" pitchFamily="2" charset="0"/>
              </a:rPr>
              <a:t>share,Dp</a:t>
            </a:r>
            <a:r>
              <a:rPr lang="en-US" b="1" dirty="0">
                <a:latin typeface="NikoshBAN" pitchFamily="2" charset="0"/>
                <a:cs typeface="NikoshBAN" pitchFamily="2" charset="0"/>
              </a:rPr>
              <a:t>=annual </a:t>
            </a:r>
            <a:r>
              <a:rPr lang="en-US" b="1" dirty="0" err="1">
                <a:latin typeface="NikoshBAN" pitchFamily="2" charset="0"/>
                <a:cs typeface="NikoshBAN" pitchFamily="2" charset="0"/>
              </a:rPr>
              <a:t>dividend,Po</a:t>
            </a:r>
            <a:r>
              <a:rPr lang="en-US" b="1" dirty="0">
                <a:latin typeface="NikoshBAN" pitchFamily="2" charset="0"/>
                <a:cs typeface="NikoshBAN" pitchFamily="2" charset="0"/>
              </a:rPr>
              <a:t>/NSV=current/Present sale price/value of </a:t>
            </a:r>
            <a:r>
              <a:rPr lang="en-US" b="1" dirty="0" err="1">
                <a:latin typeface="NikoshBAN" pitchFamily="2" charset="0"/>
                <a:cs typeface="NikoshBAN" pitchFamily="2" charset="0"/>
              </a:rPr>
              <a:t>share,F</a:t>
            </a:r>
            <a:r>
              <a:rPr lang="en-US" b="1" dirty="0">
                <a:latin typeface="NikoshBAN" pitchFamily="2" charset="0"/>
                <a:cs typeface="NikoshBAN" pitchFamily="2" charset="0"/>
              </a:rPr>
              <a:t>=floatation </a:t>
            </a:r>
            <a:r>
              <a:rPr lang="en-US" b="1" dirty="0" err="1">
                <a:latin typeface="NikoshBAN" pitchFamily="2" charset="0"/>
                <a:cs typeface="NikoshBAN" pitchFamily="2" charset="0"/>
              </a:rPr>
              <a:t>cost,Rv</a:t>
            </a:r>
            <a:r>
              <a:rPr lang="en-US" b="1" dirty="0">
                <a:latin typeface="NikoshBAN" pitchFamily="2" charset="0"/>
                <a:cs typeface="NikoshBAN" pitchFamily="2" charset="0"/>
              </a:rPr>
              <a:t>=redeemable </a:t>
            </a:r>
            <a:r>
              <a:rPr lang="en-US" b="1" dirty="0" err="1">
                <a:latin typeface="NikoshBAN" pitchFamily="2" charset="0"/>
                <a:cs typeface="NikoshBAN" pitchFamily="2" charset="0"/>
              </a:rPr>
              <a:t>value,n</a:t>
            </a:r>
            <a:r>
              <a:rPr lang="en-US" b="1" dirty="0">
                <a:latin typeface="NikoshBAN" pitchFamily="2" charset="0"/>
                <a:cs typeface="NikoshBAN" pitchFamily="2" charset="0"/>
              </a:rPr>
              <a:t>=redemption time,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58F5F-4EF1-4AA0-AC9D-58EDBD5FAB85}" type="datetime3">
              <a:rPr lang="en-US" smtClean="0"/>
              <a:t>29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A07D4-94BD-4D7C-BE8D-F42DEC09472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1238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ADCD834-1C65-4157-A306-755E73315E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dgm id="{BADCD834-1C65-4157-A306-755E73315E4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ED24130-A336-43F1-9309-03014B1478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2">
                                            <p:graphicEl>
                                              <a:dgm id="{7ED24130-A336-43F1-9309-03014B14782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E99C768-6301-4D83-A01C-4F35772DDB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2">
                                            <p:graphicEl>
                                              <a:dgm id="{1E99C768-6301-4D83-A01C-4F35772DDB4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A437618-176F-42C7-B427-E3E5C9AEC9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2">
                                            <p:graphicEl>
                                              <a:dgm id="{4A437618-176F-42C7-B427-E3E5C9AEC9B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87F2893-222F-4B82-9793-AAE58C8F84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2">
                                            <p:graphicEl>
                                              <a:dgm id="{787F2893-222F-4B82-9793-AAE58C8F84E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B3D9F7B-95A2-400C-AF34-B554F2EB59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">
                                            <p:graphicEl>
                                              <a:dgm id="{3B3D9F7B-95A2-400C-AF34-B554F2EB596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EFF0F14-5579-4F74-911E-5673E35E0D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graphicEl>
                                              <a:dgm id="{5EFF0F14-5579-4F74-911E-5673E35E0DA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2600F2F-08A8-4623-AAED-143D05D06F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2">
                                            <p:graphicEl>
                                              <a:dgm id="{42600F2F-08A8-4623-AAED-143D05D06F3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175EAB8-3775-4D0C-A140-CE0C1299F3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2">
                                            <p:graphicEl>
                                              <a:dgm id="{7175EAB8-3775-4D0C-A140-CE0C1299F39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C8C5BAA-2B29-4E81-87D0-CC4A0E4EC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2">
                                            <p:graphicEl>
                                              <a:dgm id="{8C8C5BAA-2B29-4E81-87D0-CC4A0E4ECD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043344B-E6C1-43D2-A894-7F35B73290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2">
                                            <p:graphicEl>
                                              <a:dgm id="{4043344B-E6C1-43D2-A894-7F35B732905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6C52409-ED2B-4742-AA5B-52AD2090D2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2">
                                            <p:graphicEl>
                                              <a:dgm id="{F6C52409-ED2B-4742-AA5B-52AD2090D28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28A055C-BDA5-4551-B56F-391619722A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2">
                                            <p:graphicEl>
                                              <a:dgm id="{628A055C-BDA5-4551-B56F-391619722AF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00CA57C-C047-47AB-8301-6A3AA259ED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2">
                                            <p:graphicEl>
                                              <a:dgm id="{B00CA57C-C047-47AB-8301-6A3AA259ED9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FB81A36-0844-4DBF-A02F-87E740994A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500"/>
                                        <p:tgtEl>
                                          <p:spTgt spid="2">
                                            <p:graphicEl>
                                              <a:dgm id="{CFB81A36-0844-4DBF-A02F-87E740994A7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484C5BF-8C78-47B8-8A8B-523D2F57A7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500"/>
                                        <p:tgtEl>
                                          <p:spTgt spid="2">
                                            <p:graphicEl>
                                              <a:dgm id="{E484C5BF-8C78-47B8-8A8B-523D2F57A7A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3F8746A-578B-4ADD-93FB-AE0EE68F52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500"/>
                                        <p:tgtEl>
                                          <p:spTgt spid="2">
                                            <p:graphicEl>
                                              <a:dgm id="{F3F8746A-578B-4ADD-93FB-AE0EE68F522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2016731-1D2A-4C30-94D1-5D6D66BCEE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2">
                                            <p:graphicEl>
                                              <a:dgm id="{C2016731-1D2A-4C30-94D1-5D6D66BCEEE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E428FA2-1A57-48B3-A7F7-C4A38A054C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500"/>
                                        <p:tgtEl>
                                          <p:spTgt spid="2">
                                            <p:graphicEl>
                                              <a:dgm id="{6E428FA2-1A57-48B3-A7F7-C4A38A054CE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FB9230E-2171-471E-8C1A-5925D2BB21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8" dur="500"/>
                                        <p:tgtEl>
                                          <p:spTgt spid="2">
                                            <p:graphicEl>
                                              <a:dgm id="{3FB9230E-2171-471E-8C1A-5925D2BB21B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CDC7332-4B91-4598-A136-A955F7127A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3" dur="500"/>
                                        <p:tgtEl>
                                          <p:spTgt spid="2">
                                            <p:graphicEl>
                                              <a:dgm id="{ECDC7332-4B91-4598-A136-A955F7127A8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D3985AA-87C8-4A78-9127-4B88F2E189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6" dur="500"/>
                                        <p:tgtEl>
                                          <p:spTgt spid="2">
                                            <p:graphicEl>
                                              <a:dgm id="{BD3985AA-87C8-4A78-9127-4B88F2E189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FF65F1A-9B50-47BF-8C97-8B8A7831F8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9" dur="500"/>
                                        <p:tgtEl>
                                          <p:spTgt spid="2">
                                            <p:graphicEl>
                                              <a:dgm id="{7FF65F1A-9B50-47BF-8C97-8B8A7831F89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BA9FD74-7D07-4C7C-AF23-ECFD97D9B7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2" dur="500"/>
                                        <p:tgtEl>
                                          <p:spTgt spid="2">
                                            <p:graphicEl>
                                              <a:dgm id="{2BA9FD74-7D07-4C7C-AF23-ECFD97D9B70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DE2CD64-427F-469B-A14C-1A291C8399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5" dur="500"/>
                                        <p:tgtEl>
                                          <p:spTgt spid="2">
                                            <p:graphicEl>
                                              <a:dgm id="{0DE2CD64-427F-469B-A14C-1A291C8399F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80A4546-E00F-4049-A075-8E772012A6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8" dur="500"/>
                                        <p:tgtEl>
                                          <p:spTgt spid="2">
                                            <p:graphicEl>
                                              <a:dgm id="{180A4546-E00F-4049-A075-8E772012A65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99A7E78-8DA9-4260-86FA-6E5BFB49F7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1" dur="500"/>
                                        <p:tgtEl>
                                          <p:spTgt spid="2">
                                            <p:graphicEl>
                                              <a:dgm id="{199A7E78-8DA9-4260-86FA-6E5BFB49F78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923A250-24B6-46F7-93AD-299DD4B780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4" dur="500"/>
                                        <p:tgtEl>
                                          <p:spTgt spid="2">
                                            <p:graphicEl>
                                              <a:dgm id="{3923A250-24B6-46F7-93AD-299DD4B7808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92AD667-5788-4F91-90AB-FF4929E824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7" dur="500"/>
                                        <p:tgtEl>
                                          <p:spTgt spid="2">
                                            <p:graphicEl>
                                              <a:dgm id="{392AD667-5788-4F91-90AB-FF4929E824F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BD6F75C-3021-40BB-92EA-69869E71F5C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0" dur="500"/>
                                        <p:tgtEl>
                                          <p:spTgt spid="2">
                                            <p:graphicEl>
                                              <a:dgm id="{7BD6F75C-3021-40BB-92EA-69869E71F5C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E32967F-D0EA-44DC-A1B6-79744723E7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3" dur="500"/>
                                        <p:tgtEl>
                                          <p:spTgt spid="2">
                                            <p:graphicEl>
                                              <a:dgm id="{AE32967F-D0EA-44DC-A1B6-79744723E72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86472A1-4136-457C-8477-1335BAA381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6" dur="500"/>
                                        <p:tgtEl>
                                          <p:spTgt spid="2">
                                            <p:graphicEl>
                                              <a:dgm id="{C86472A1-4136-457C-8477-1335BAA3811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AtOnce"/>
        </p:bldSub>
      </p:bldGraphic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n-IN" b="1" dirty="0">
                <a:latin typeface="NikoshBAN" pitchFamily="2" charset="0"/>
                <a:cs typeface="NikoshBAN" pitchFamily="2" charset="0"/>
              </a:rPr>
              <a:t>ঋনপত্রের ব্যয়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40AEB-DA46-4FCD-9D83-120EC1E04B91}" type="datetime3">
              <a:rPr lang="en-US" smtClean="0"/>
              <a:t>29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A07D4-94BD-4D7C-BE8D-F42DEC094722}" type="slidenum">
              <a:rPr lang="en-US" smtClean="0"/>
              <a:t>16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044256" y="2202873"/>
            <a:ext cx="8288464" cy="236912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1">
              <a:avLst/>
            </a:prstTxWarp>
            <a:spAutoFit/>
          </a:bodyPr>
          <a:lstStyle/>
          <a:p>
            <a:pPr algn="ctr"/>
            <a:r>
              <a:rPr lang="bn-IN" sz="36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ঋনপত্রের মালিক তার অর্থের উপর যে আয় প্রত্যাশা করে।</a:t>
            </a:r>
            <a:endParaRPr lang="en-US" sz="36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36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অন্যকথায়</a:t>
            </a:r>
            <a:r>
              <a:rPr lang="en-US" sz="3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সুদ</a:t>
            </a:r>
            <a:r>
              <a:rPr lang="en-US" sz="3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36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53223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Diagram 1"/>
              <p:cNvGraphicFramePr/>
              <p:nvPr>
                <p:extLst>
                  <p:ext uri="{D42A27DB-BD31-4B8C-83A1-F6EECF244321}">
                    <p14:modId xmlns:p14="http://schemas.microsoft.com/office/powerpoint/2010/main" val="847061104"/>
                  </p:ext>
                </p:extLst>
              </p:nvPr>
            </p:nvGraphicFramePr>
            <p:xfrm>
              <a:off x="232013" y="-177421"/>
              <a:ext cx="11846256" cy="5262039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2" name="Diagram 1"/>
              <p:cNvGraphicFramePr/>
              <p:nvPr>
                <p:extLst>
                  <p:ext uri="{D42A27DB-BD31-4B8C-83A1-F6EECF244321}">
                    <p14:modId xmlns:p14="http://schemas.microsoft.com/office/powerpoint/2010/main" val="847061104"/>
                  </p:ext>
                </p:extLst>
              </p:nvPr>
            </p:nvGraphicFramePr>
            <p:xfrm>
              <a:off x="232013" y="-177421"/>
              <a:ext cx="11846256" cy="5262039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  <p:sp>
        <p:nvSpPr>
          <p:cNvPr id="3" name="TextBox 2"/>
          <p:cNvSpPr txBox="1"/>
          <p:nvPr/>
        </p:nvSpPr>
        <p:spPr>
          <a:xfrm>
            <a:off x="762208" y="5214517"/>
            <a:ext cx="10549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NikoshBAN" pitchFamily="2" charset="0"/>
                <a:cs typeface="NikoshBAN" pitchFamily="2" charset="0"/>
              </a:rPr>
              <a:t>Kd</a:t>
            </a:r>
            <a:r>
              <a:rPr lang="en-US" b="1" dirty="0">
                <a:latin typeface="NikoshBAN" pitchFamily="2" charset="0"/>
                <a:cs typeface="NikoshBAN" pitchFamily="2" charset="0"/>
              </a:rPr>
              <a:t>=cost of debt/</a:t>
            </a:r>
            <a:r>
              <a:rPr lang="en-US" b="1" dirty="0" err="1">
                <a:latin typeface="NikoshBAN" pitchFamily="2" charset="0"/>
                <a:cs typeface="NikoshBAN" pitchFamily="2" charset="0"/>
              </a:rPr>
              <a:t>bond,I</a:t>
            </a:r>
            <a:r>
              <a:rPr lang="en-US" b="1" dirty="0">
                <a:latin typeface="NikoshBAN" pitchFamily="2" charset="0"/>
                <a:cs typeface="NikoshBAN" pitchFamily="2" charset="0"/>
              </a:rPr>
              <a:t>=annual </a:t>
            </a:r>
            <a:r>
              <a:rPr lang="en-US" b="1" dirty="0" err="1">
                <a:latin typeface="NikoshBAN" pitchFamily="2" charset="0"/>
                <a:cs typeface="NikoshBAN" pitchFamily="2" charset="0"/>
              </a:rPr>
              <a:t>interest,t</a:t>
            </a:r>
            <a:r>
              <a:rPr lang="en-US" b="1" dirty="0">
                <a:latin typeface="NikoshBAN" pitchFamily="2" charset="0"/>
                <a:cs typeface="NikoshBAN" pitchFamily="2" charset="0"/>
              </a:rPr>
              <a:t>=</a:t>
            </a:r>
            <a:r>
              <a:rPr lang="en-US" b="1" dirty="0" err="1">
                <a:latin typeface="NikoshBAN" pitchFamily="2" charset="0"/>
                <a:cs typeface="NikoshBAN" pitchFamily="2" charset="0"/>
              </a:rPr>
              <a:t>tax,F</a:t>
            </a:r>
            <a:r>
              <a:rPr lang="en-US" b="1" dirty="0">
                <a:latin typeface="NikoshBAN" pitchFamily="2" charset="0"/>
                <a:cs typeface="NikoshBAN" pitchFamily="2" charset="0"/>
              </a:rPr>
              <a:t>=floatation </a:t>
            </a:r>
            <a:r>
              <a:rPr lang="en-US" b="1" dirty="0" err="1">
                <a:latin typeface="NikoshBAN" pitchFamily="2" charset="0"/>
                <a:cs typeface="NikoshBAN" pitchFamily="2" charset="0"/>
              </a:rPr>
              <a:t>cost,Po</a:t>
            </a:r>
            <a:r>
              <a:rPr lang="en-US" b="1" dirty="0">
                <a:latin typeface="NikoshBAN" pitchFamily="2" charset="0"/>
                <a:cs typeface="NikoshBAN" pitchFamily="2" charset="0"/>
              </a:rPr>
              <a:t>/NSV=current/present price/value of </a:t>
            </a:r>
            <a:r>
              <a:rPr lang="en-US" b="1" dirty="0" err="1">
                <a:latin typeface="NikoshBAN" pitchFamily="2" charset="0"/>
                <a:cs typeface="NikoshBAN" pitchFamily="2" charset="0"/>
              </a:rPr>
              <a:t>share,RV</a:t>
            </a:r>
            <a:r>
              <a:rPr lang="en-US" b="1" dirty="0">
                <a:latin typeface="NikoshBAN" pitchFamily="2" charset="0"/>
                <a:cs typeface="NikoshBAN" pitchFamily="2" charset="0"/>
              </a:rPr>
              <a:t>=Redeemable value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32BF4-6D97-4A60-A9FC-C40C1365D169}" type="datetime3">
              <a:rPr lang="en-US" smtClean="0"/>
              <a:t>29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A07D4-94BD-4D7C-BE8D-F42DEC09472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7214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ADCD834-1C65-4157-A306-755E73315E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graphicEl>
                                              <a:dgm id="{BADCD834-1C65-4157-A306-755E73315E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graphicEl>
                                              <a:dgm id="{BADCD834-1C65-4157-A306-755E73315E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graphicEl>
                                              <a:dgm id="{BADCD834-1C65-4157-A306-755E73315E4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ED24130-A336-43F1-9309-03014B1478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>
                                            <p:graphicEl>
                                              <a:dgm id="{7ED24130-A336-43F1-9309-03014B1478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graphicEl>
                                              <a:dgm id="{7ED24130-A336-43F1-9309-03014B1478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>
                                            <p:graphicEl>
                                              <a:dgm id="{7ED24130-A336-43F1-9309-03014B14782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E99C768-6301-4D83-A01C-4F35772DDB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graphicEl>
                                              <a:dgm id="{1E99C768-6301-4D83-A01C-4F35772DDB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graphicEl>
                                              <a:dgm id="{1E99C768-6301-4D83-A01C-4F35772DDB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graphicEl>
                                              <a:dgm id="{1E99C768-6301-4D83-A01C-4F35772DDB4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A437618-176F-42C7-B427-E3E5C9AEC9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graphicEl>
                                              <a:dgm id="{4A437618-176F-42C7-B427-E3E5C9AEC9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graphicEl>
                                              <a:dgm id="{4A437618-176F-42C7-B427-E3E5C9AEC9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>
                                            <p:graphicEl>
                                              <a:dgm id="{4A437618-176F-42C7-B427-E3E5C9AEC9B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87F2893-222F-4B82-9793-AAE58C8F84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graphicEl>
                                              <a:dgm id="{787F2893-222F-4B82-9793-AAE58C8F84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">
                                            <p:graphicEl>
                                              <a:dgm id="{787F2893-222F-4B82-9793-AAE58C8F84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>
                                            <p:graphicEl>
                                              <a:dgm id="{787F2893-222F-4B82-9793-AAE58C8F84E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B3D9F7B-95A2-400C-AF34-B554F2EB59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>
                                            <p:graphicEl>
                                              <a:dgm id="{3B3D9F7B-95A2-400C-AF34-B554F2EB59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graphicEl>
                                              <a:dgm id="{3B3D9F7B-95A2-400C-AF34-B554F2EB59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">
                                            <p:graphicEl>
                                              <a:dgm id="{3B3D9F7B-95A2-400C-AF34-B554F2EB596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EFF0F14-5579-4F74-911E-5673E35E0D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">
                                            <p:graphicEl>
                                              <a:dgm id="{5EFF0F14-5579-4F74-911E-5673E35E0D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">
                                            <p:graphicEl>
                                              <a:dgm id="{5EFF0F14-5579-4F74-911E-5673E35E0D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">
                                            <p:graphicEl>
                                              <a:dgm id="{5EFF0F14-5579-4F74-911E-5673E35E0DA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2600F2F-08A8-4623-AAED-143D05D06F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">
                                            <p:graphicEl>
                                              <a:dgm id="{42600F2F-08A8-4623-AAED-143D05D06F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">
                                            <p:graphicEl>
                                              <a:dgm id="{42600F2F-08A8-4623-AAED-143D05D06F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">
                                            <p:graphicEl>
                                              <a:dgm id="{42600F2F-08A8-4623-AAED-143D05D06F3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175EAB8-3775-4D0C-A140-CE0C1299F3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">
                                            <p:graphicEl>
                                              <a:dgm id="{7175EAB8-3775-4D0C-A140-CE0C1299F3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">
                                            <p:graphicEl>
                                              <a:dgm id="{7175EAB8-3775-4D0C-A140-CE0C1299F3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">
                                            <p:graphicEl>
                                              <a:dgm id="{7175EAB8-3775-4D0C-A140-CE0C1299F39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C8C5BAA-2B29-4E81-87D0-CC4A0E4EC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">
                                            <p:graphicEl>
                                              <a:dgm id="{8C8C5BAA-2B29-4E81-87D0-CC4A0E4EC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">
                                            <p:graphicEl>
                                              <a:dgm id="{8C8C5BAA-2B29-4E81-87D0-CC4A0E4EC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">
                                            <p:graphicEl>
                                              <a:dgm id="{8C8C5BAA-2B29-4E81-87D0-CC4A0E4ECD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043344B-E6C1-43D2-A894-7F35B73290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">
                                            <p:graphicEl>
                                              <a:dgm id="{4043344B-E6C1-43D2-A894-7F35B73290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">
                                            <p:graphicEl>
                                              <a:dgm id="{4043344B-E6C1-43D2-A894-7F35B73290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">
                                            <p:graphicEl>
                                              <a:dgm id="{4043344B-E6C1-43D2-A894-7F35B732905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6C52409-ED2B-4742-AA5B-52AD2090D2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">
                                            <p:graphicEl>
                                              <a:dgm id="{F6C52409-ED2B-4742-AA5B-52AD2090D2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">
                                            <p:graphicEl>
                                              <a:dgm id="{F6C52409-ED2B-4742-AA5B-52AD2090D2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">
                                            <p:graphicEl>
                                              <a:dgm id="{F6C52409-ED2B-4742-AA5B-52AD2090D28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28A055C-BDA5-4551-B56F-391619722A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">
                                            <p:graphicEl>
                                              <a:dgm id="{628A055C-BDA5-4551-B56F-391619722A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">
                                            <p:graphicEl>
                                              <a:dgm id="{628A055C-BDA5-4551-B56F-391619722A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">
                                            <p:graphicEl>
                                              <a:dgm id="{628A055C-BDA5-4551-B56F-391619722AF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00CA57C-C047-47AB-8301-6A3AA259ED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">
                                            <p:graphicEl>
                                              <a:dgm id="{B00CA57C-C047-47AB-8301-6A3AA259ED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">
                                            <p:graphicEl>
                                              <a:dgm id="{B00CA57C-C047-47AB-8301-6A3AA259ED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">
                                            <p:graphicEl>
                                              <a:dgm id="{B00CA57C-C047-47AB-8301-6A3AA259ED9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FB81A36-0844-4DBF-A02F-87E740994A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">
                                            <p:graphicEl>
                                              <a:dgm id="{CFB81A36-0844-4DBF-A02F-87E740994A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">
                                            <p:graphicEl>
                                              <a:dgm id="{CFB81A36-0844-4DBF-A02F-87E740994A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">
                                            <p:graphicEl>
                                              <a:dgm id="{CFB81A36-0844-4DBF-A02F-87E740994A7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484C5BF-8C78-47B8-8A8B-523D2F57A7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">
                                            <p:graphicEl>
                                              <a:dgm id="{E484C5BF-8C78-47B8-8A8B-523D2F57A7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">
                                            <p:graphicEl>
                                              <a:dgm id="{E484C5BF-8C78-47B8-8A8B-523D2F57A7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">
                                            <p:graphicEl>
                                              <a:dgm id="{E484C5BF-8C78-47B8-8A8B-523D2F57A7A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3F8746A-578B-4ADD-93FB-AE0EE68F52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">
                                            <p:graphicEl>
                                              <a:dgm id="{F3F8746A-578B-4ADD-93FB-AE0EE68F52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">
                                            <p:graphicEl>
                                              <a:dgm id="{F3F8746A-578B-4ADD-93FB-AE0EE68F52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">
                                            <p:graphicEl>
                                              <a:dgm id="{F3F8746A-578B-4ADD-93FB-AE0EE68F522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2016731-1D2A-4C30-94D1-5D6D66BCEE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">
                                            <p:graphicEl>
                                              <a:dgm id="{C2016731-1D2A-4C30-94D1-5D6D66BCEE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">
                                            <p:graphicEl>
                                              <a:dgm id="{C2016731-1D2A-4C30-94D1-5D6D66BCEE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">
                                            <p:graphicEl>
                                              <a:dgm id="{C2016731-1D2A-4C30-94D1-5D6D66BCEEE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E428FA2-1A57-48B3-A7F7-C4A38A054C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">
                                            <p:graphicEl>
                                              <a:dgm id="{6E428FA2-1A57-48B3-A7F7-C4A38A054C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">
                                            <p:graphicEl>
                                              <a:dgm id="{6E428FA2-1A57-48B3-A7F7-C4A38A054C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">
                                            <p:graphicEl>
                                              <a:dgm id="{6E428FA2-1A57-48B3-A7F7-C4A38A054CE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FB9230E-2171-471E-8C1A-5925D2BB21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">
                                            <p:graphicEl>
                                              <a:dgm id="{3FB9230E-2171-471E-8C1A-5925D2BB21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">
                                            <p:graphicEl>
                                              <a:dgm id="{3FB9230E-2171-471E-8C1A-5925D2BB21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2">
                                            <p:graphicEl>
                                              <a:dgm id="{3FB9230E-2171-471E-8C1A-5925D2BB21B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954DA3B-CAE5-4F99-A1C6-4617B504F0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">
                                            <p:graphicEl>
                                              <a:dgm id="{A954DA3B-CAE5-4F99-A1C6-4617B504F0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2">
                                            <p:graphicEl>
                                              <a:dgm id="{A954DA3B-CAE5-4F99-A1C6-4617B504F0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">
                                            <p:graphicEl>
                                              <a:dgm id="{A954DA3B-CAE5-4F99-A1C6-4617B504F00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7F17327-172A-4912-9D4F-0A118FE7C4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">
                                            <p:graphicEl>
                                              <a:dgm id="{A7F17327-172A-4912-9D4F-0A118FE7C4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">
                                            <p:graphicEl>
                                              <a:dgm id="{A7F17327-172A-4912-9D4F-0A118FE7C4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2">
                                            <p:graphicEl>
                                              <a:dgm id="{A7F17327-172A-4912-9D4F-0A118FE7C44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9164F49-0704-4F1D-B6BD-002C778472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2">
                                            <p:graphicEl>
                                              <a:dgm id="{C9164F49-0704-4F1D-B6BD-002C778472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2">
                                            <p:graphicEl>
                                              <a:dgm id="{C9164F49-0704-4F1D-B6BD-002C778472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2">
                                            <p:graphicEl>
                                              <a:dgm id="{C9164F49-0704-4F1D-B6BD-002C778472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66889D3-0D2B-4E96-9748-3968B04421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2">
                                            <p:graphicEl>
                                              <a:dgm id="{D66889D3-0D2B-4E96-9748-3968B04421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2">
                                            <p:graphicEl>
                                              <a:dgm id="{D66889D3-0D2B-4E96-9748-3968B04421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2">
                                            <p:graphicEl>
                                              <a:dgm id="{D66889D3-0D2B-4E96-9748-3968B04421F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0CC88BE-29D9-4FFF-9034-8EF07308B5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">
                                            <p:graphicEl>
                                              <a:dgm id="{C0CC88BE-29D9-4FFF-9034-8EF07308B5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">
                                            <p:graphicEl>
                                              <a:dgm id="{C0CC88BE-29D9-4FFF-9034-8EF07308B5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2">
                                            <p:graphicEl>
                                              <a:dgm id="{C0CC88BE-29D9-4FFF-9034-8EF07308B52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DEAA91C-6DC8-448B-B559-FF6E0258E0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2">
                                            <p:graphicEl>
                                              <a:dgm id="{7DEAA91C-6DC8-448B-B559-FF6E0258E0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2">
                                            <p:graphicEl>
                                              <a:dgm id="{7DEAA91C-6DC8-448B-B559-FF6E0258E0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2">
                                            <p:graphicEl>
                                              <a:dgm id="{7DEAA91C-6DC8-448B-B559-FF6E0258E0A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79AB52D-0BE3-4A6D-A69C-F534AA74F3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2">
                                            <p:graphicEl>
                                              <a:dgm id="{E79AB52D-0BE3-4A6D-A69C-F534AA74F3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2">
                                            <p:graphicEl>
                                              <a:dgm id="{E79AB52D-0BE3-4A6D-A69C-F534AA74F3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2">
                                            <p:graphicEl>
                                              <a:dgm id="{E79AB52D-0BE3-4A6D-A69C-F534AA74F32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423DFD8-9D99-4702-926E-7E467C62E4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2">
                                            <p:graphicEl>
                                              <a:dgm id="{0423DFD8-9D99-4702-926E-7E467C62E4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2">
                                            <p:graphicEl>
                                              <a:dgm id="{0423DFD8-9D99-4702-926E-7E467C62E4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2">
                                            <p:graphicEl>
                                              <a:dgm id="{0423DFD8-9D99-4702-926E-7E467C62E40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B98B476-8C46-4CEE-8A54-DA27605500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2">
                                            <p:graphicEl>
                                              <a:dgm id="{DB98B476-8C46-4CEE-8A54-DA27605500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2">
                                            <p:graphicEl>
                                              <a:dgm id="{DB98B476-8C46-4CEE-8A54-DA27605500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2">
                                            <p:graphicEl>
                                              <a:dgm id="{DB98B476-8C46-4CEE-8A54-DA276055001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F289AA9-CF40-416A-BD9D-61A01A9E65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2">
                                            <p:graphicEl>
                                              <a:dgm id="{7F289AA9-CF40-416A-BD9D-61A01A9E65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2">
                                            <p:graphicEl>
                                              <a:dgm id="{7F289AA9-CF40-416A-BD9D-61A01A9E65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2">
                                            <p:graphicEl>
                                              <a:dgm id="{7F289AA9-CF40-416A-BD9D-61A01A9E653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7EC9F1A-F470-4110-BB54-03282D829A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2">
                                            <p:graphicEl>
                                              <a:dgm id="{B7EC9F1A-F470-4110-BB54-03282D829A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2">
                                            <p:graphicEl>
                                              <a:dgm id="{B7EC9F1A-F470-4110-BB54-03282D829A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2">
                                            <p:graphicEl>
                                              <a:dgm id="{B7EC9F1A-F470-4110-BB54-03282D829AA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CC0C252-10E2-4790-8A66-C384EDD6C6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2">
                                            <p:graphicEl>
                                              <a:dgm id="{0CC0C252-10E2-4790-8A66-C384EDD6C6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2">
                                            <p:graphicEl>
                                              <a:dgm id="{0CC0C252-10E2-4790-8A66-C384EDD6C6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2">
                                            <p:graphicEl>
                                              <a:dgm id="{0CC0C252-10E2-4790-8A66-C384EDD6C66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AtOnce"/>
        </p:bldSub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Diagram 1"/>
              <p:cNvGraphicFramePr/>
              <p:nvPr>
                <p:extLst>
                  <p:ext uri="{D42A27DB-BD31-4B8C-83A1-F6EECF244321}">
                    <p14:modId xmlns:p14="http://schemas.microsoft.com/office/powerpoint/2010/main" val="3564901058"/>
                  </p:ext>
                </p:extLst>
              </p:nvPr>
            </p:nvGraphicFramePr>
            <p:xfrm>
              <a:off x="395578" y="563409"/>
              <a:ext cx="11518710" cy="5418667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2" name="Diagram 1"/>
              <p:cNvGraphicFramePr/>
              <p:nvPr>
                <p:extLst>
                  <p:ext uri="{D42A27DB-BD31-4B8C-83A1-F6EECF244321}">
                    <p14:modId xmlns:p14="http://schemas.microsoft.com/office/powerpoint/2010/main" val="3564901058"/>
                  </p:ext>
                </p:extLst>
              </p:nvPr>
            </p:nvGraphicFramePr>
            <p:xfrm>
              <a:off x="395578" y="563409"/>
              <a:ext cx="11518710" cy="5418667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  <p:sp>
        <p:nvSpPr>
          <p:cNvPr id="3" name="TextBox 2"/>
          <p:cNvSpPr txBox="1"/>
          <p:nvPr/>
        </p:nvSpPr>
        <p:spPr>
          <a:xfrm>
            <a:off x="774822" y="5982076"/>
            <a:ext cx="9724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NikoshBAN" pitchFamily="2" charset="0"/>
                <a:cs typeface="NikoshBAN" pitchFamily="2" charset="0"/>
              </a:rPr>
              <a:t>Ko</a:t>
            </a:r>
            <a:r>
              <a:rPr lang="en-US" b="1" dirty="0">
                <a:latin typeface="NikoshBAN" pitchFamily="2" charset="0"/>
                <a:cs typeface="NikoshBAN" pitchFamily="2" charset="0"/>
              </a:rPr>
              <a:t>=total cost of </a:t>
            </a:r>
            <a:r>
              <a:rPr lang="en-US" b="1" dirty="0" err="1">
                <a:latin typeface="NikoshBAN" pitchFamily="2" charset="0"/>
                <a:cs typeface="NikoshBAN" pitchFamily="2" charset="0"/>
              </a:rPr>
              <a:t>capital,We</a:t>
            </a:r>
            <a:r>
              <a:rPr lang="en-US" b="1" dirty="0">
                <a:latin typeface="NikoshBAN" pitchFamily="2" charset="0"/>
                <a:cs typeface="NikoshBAN" pitchFamily="2" charset="0"/>
              </a:rPr>
              <a:t>=weight of equity capital…………………………………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B8D9B-B46F-4B4A-AE19-2A64CD62FCC2}" type="datetime3">
              <a:rPr lang="en-US" smtClean="0"/>
              <a:t>29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A07D4-94BD-4D7C-BE8D-F42DEC09472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955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1D90FBC-8D5E-4F8E-B0CE-7A17C5D11C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1D90FBC-8D5E-4F8E-B0CE-7A17C5D11CE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1D90FBC-8D5E-4F8E-B0CE-7A17C5D11C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1D90FBC-8D5E-4F8E-B0CE-7A17C5D11C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1D90FBC-8D5E-4F8E-B0CE-7A17C5D11C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1D90FBC-8D5E-4F8E-B0CE-7A17C5D11C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1D90FBC-8D5E-4F8E-B0CE-7A17C5D11C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1D90FBC-8D5E-4F8E-B0CE-7A17C5D11CE6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1D90FBC-8D5E-4F8E-B0CE-7A17C5D11CE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1D90FBC-8D5E-4F8E-B0CE-7A17C5D11CE6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1D90FBC-8D5E-4F8E-B0CE-7A17C5D11CE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1D90FBC-8D5E-4F8E-B0CE-7A17C5D11CE6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1D90FBC-8D5E-4F8E-B0CE-7A17C5D11CE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1D90FBC-8D5E-4F8E-B0CE-7A17C5D11CE6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1D90FBC-8D5E-4F8E-B0CE-7A17C5D11CE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ABD9B39-4CD7-4685-AC90-233BE9108F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ABD9B39-4CD7-4685-AC90-233BE9108F4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ABD9B39-4CD7-4685-AC90-233BE9108F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ABD9B39-4CD7-4685-AC90-233BE9108F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ABD9B39-4CD7-4685-AC90-233BE9108F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ABD9B39-4CD7-4685-AC90-233BE9108F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ABD9B39-4CD7-4685-AC90-233BE9108F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ABD9B39-4CD7-4685-AC90-233BE9108F40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ABD9B39-4CD7-4685-AC90-233BE9108F4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ABD9B39-4CD7-4685-AC90-233BE9108F40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ABD9B39-4CD7-4685-AC90-233BE9108F4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ABD9B39-4CD7-4685-AC90-233BE9108F40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ABD9B39-4CD7-4685-AC90-233BE9108F4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ABD9B39-4CD7-4685-AC90-233BE9108F40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ABD9B39-4CD7-4685-AC90-233BE9108F4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90A39A3-6AC1-40B4-9BF7-2A031BF6BA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90A39A3-6AC1-40B4-9BF7-2A031BF6BAE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90A39A3-6AC1-40B4-9BF7-2A031BF6BA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90A39A3-6AC1-40B4-9BF7-2A031BF6BA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90A39A3-6AC1-40B4-9BF7-2A031BF6BA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90A39A3-6AC1-40B4-9BF7-2A031BF6BA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90A39A3-6AC1-40B4-9BF7-2A031BF6BA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90A39A3-6AC1-40B4-9BF7-2A031BF6BAEB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90A39A3-6AC1-40B4-9BF7-2A031BF6BAEB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90A39A3-6AC1-40B4-9BF7-2A031BF6BAEB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90A39A3-6AC1-40B4-9BF7-2A031BF6BAEB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90A39A3-6AC1-40B4-9BF7-2A031BF6BAEB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90A39A3-6AC1-40B4-9BF7-2A031BF6BAEB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90A39A3-6AC1-40B4-9BF7-2A031BF6BAEB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90A39A3-6AC1-40B4-9BF7-2A031BF6BAEB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6F74C1B-89AC-4CBF-B804-B8636CB507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6F74C1B-89AC-4CBF-B804-B8636CB5078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6F74C1B-89AC-4CBF-B804-B8636CB507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6F74C1B-89AC-4CBF-B804-B8636CB507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6F74C1B-89AC-4CBF-B804-B8636CB507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6F74C1B-89AC-4CBF-B804-B8636CB507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6F74C1B-89AC-4CBF-B804-B8636CB507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6F74C1B-89AC-4CBF-B804-B8636CB5078A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6F74C1B-89AC-4CBF-B804-B8636CB5078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6F74C1B-89AC-4CBF-B804-B8636CB5078A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6F74C1B-89AC-4CBF-B804-B8636CB5078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6F74C1B-89AC-4CBF-B804-B8636CB5078A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6F74C1B-89AC-4CBF-B804-B8636CB5078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6F74C1B-89AC-4CBF-B804-B8636CB5078A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6F74C1B-89AC-4CBF-B804-B8636CB5078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B8EC8E7-317A-4475-8F1B-42FD75DDE2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B8EC8E7-317A-4475-8F1B-42FD75DDE26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B8EC8E7-317A-4475-8F1B-42FD75DDE2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B8EC8E7-317A-4475-8F1B-42FD75DDE2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B8EC8E7-317A-4475-8F1B-42FD75DDE2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B8EC8E7-317A-4475-8F1B-42FD75DDE2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B8EC8E7-317A-4475-8F1B-42FD75DDE2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B8EC8E7-317A-4475-8F1B-42FD75DDE26F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B8EC8E7-317A-4475-8F1B-42FD75DDE26F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B8EC8E7-317A-4475-8F1B-42FD75DDE26F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B8EC8E7-317A-4475-8F1B-42FD75DDE26F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B8EC8E7-317A-4475-8F1B-42FD75DDE26F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B8EC8E7-317A-4475-8F1B-42FD75DDE26F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B8EC8E7-317A-4475-8F1B-42FD75DDE26F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B8EC8E7-317A-4475-8F1B-42FD75DDE26F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E4EC6FF-8891-457F-B841-87DC07EFCD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E4EC6FF-8891-457F-B841-87DC07EFCD0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E4EC6FF-8891-457F-B841-87DC07EFCD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E4EC6FF-8891-457F-B841-87DC07EFCD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E4EC6FF-8891-457F-B841-87DC07EFCD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E4EC6FF-8891-457F-B841-87DC07EFCD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E4EC6FF-8891-457F-B841-87DC07EFCD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E4EC6FF-8891-457F-B841-87DC07EFCD04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E4EC6FF-8891-457F-B841-87DC07EFCD04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E4EC6FF-8891-457F-B841-87DC07EFCD04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E4EC6FF-8891-457F-B841-87DC07EFCD04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E4EC6FF-8891-457F-B841-87DC07EFCD04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E4EC6FF-8891-457F-B841-87DC07EFCD04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E4EC6FF-8891-457F-B841-87DC07EFCD04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E4EC6FF-8891-457F-B841-87DC07EFCD04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645D7AC-B9DE-4E4B-ADAF-ED6AA97ACE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645D7AC-B9DE-4E4B-ADAF-ED6AA97ACEA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645D7AC-B9DE-4E4B-ADAF-ED6AA97ACE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645D7AC-B9DE-4E4B-ADAF-ED6AA97ACE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645D7AC-B9DE-4E4B-ADAF-ED6AA97ACE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645D7AC-B9DE-4E4B-ADAF-ED6AA97ACE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645D7AC-B9DE-4E4B-ADAF-ED6AA97ACE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645D7AC-B9DE-4E4B-ADAF-ED6AA97ACEAA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645D7AC-B9DE-4E4B-ADAF-ED6AA97ACEA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645D7AC-B9DE-4E4B-ADAF-ED6AA97ACEAA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645D7AC-B9DE-4E4B-ADAF-ED6AA97ACEA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645D7AC-B9DE-4E4B-ADAF-ED6AA97ACEAA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645D7AC-B9DE-4E4B-ADAF-ED6AA97ACEA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645D7AC-B9DE-4E4B-ADAF-ED6AA97ACEAA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645D7AC-B9DE-4E4B-ADAF-ED6AA97ACEA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95F9786-F27F-4DE5-A563-FB314EC85E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95F9786-F27F-4DE5-A563-FB314EC85E9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95F9786-F27F-4DE5-A563-FB314EC85E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95F9786-F27F-4DE5-A563-FB314EC85E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95F9786-F27F-4DE5-A563-FB314EC85E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95F9786-F27F-4DE5-A563-FB314EC85E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95F9786-F27F-4DE5-A563-FB314EC85E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95F9786-F27F-4DE5-A563-FB314EC85E99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95F9786-F27F-4DE5-A563-FB314EC85E99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95F9786-F27F-4DE5-A563-FB314EC85E99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95F9786-F27F-4DE5-A563-FB314EC85E99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95F9786-F27F-4DE5-A563-FB314EC85E99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95F9786-F27F-4DE5-A563-FB314EC85E99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95F9786-F27F-4DE5-A563-FB314EC85E99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95F9786-F27F-4DE5-A563-FB314EC85E99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FA2C96C-45A8-484E-805C-92449ED999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FA2C96C-45A8-484E-805C-92449ED9990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FA2C96C-45A8-484E-805C-92449ED999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FA2C96C-45A8-484E-805C-92449ED999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FA2C96C-45A8-484E-805C-92449ED999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FA2C96C-45A8-484E-805C-92449ED999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FA2C96C-45A8-484E-805C-92449ED999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FA2C96C-45A8-484E-805C-92449ED9990F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FA2C96C-45A8-484E-805C-92449ED9990F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FA2C96C-45A8-484E-805C-92449ED9990F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FA2C96C-45A8-484E-805C-92449ED9990F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FA2C96C-45A8-484E-805C-92449ED9990F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FA2C96C-45A8-484E-805C-92449ED9990F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FA2C96C-45A8-484E-805C-92449ED9990F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FA2C96C-45A8-484E-805C-92449ED9990F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2872738-F277-474D-9490-8822575580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2872738-F277-474D-9490-8822575580B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2872738-F277-474D-9490-8822575580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2872738-F277-474D-9490-8822575580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2872738-F277-474D-9490-8822575580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2872738-F277-474D-9490-8822575580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2872738-F277-474D-9490-8822575580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2872738-F277-474D-9490-8822575580B0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2872738-F277-474D-9490-8822575580B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2872738-F277-474D-9490-8822575580B0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2872738-F277-474D-9490-8822575580B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2872738-F277-474D-9490-8822575580B0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2872738-F277-474D-9490-8822575580B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2872738-F277-474D-9490-8822575580B0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2872738-F277-474D-9490-8822575580B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C400BF9-C91F-4436-BB68-7F32FEEEC8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C400BF9-C91F-4436-BB68-7F32FEEEC86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C400BF9-C91F-4436-BB68-7F32FEEEC8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C400BF9-C91F-4436-BB68-7F32FEEEC8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C400BF9-C91F-4436-BB68-7F32FEEEC8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C400BF9-C91F-4436-BB68-7F32FEEEC8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C400BF9-C91F-4436-BB68-7F32FEEEC8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C400BF9-C91F-4436-BB68-7F32FEEEC86C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C400BF9-C91F-4436-BB68-7F32FEEEC86C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C400BF9-C91F-4436-BB68-7F32FEEEC86C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C400BF9-C91F-4436-BB68-7F32FEEEC86C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C400BF9-C91F-4436-BB68-7F32FEEEC86C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C400BF9-C91F-4436-BB68-7F32FEEEC86C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C400BF9-C91F-4436-BB68-7F32FEEEC86C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C400BF9-C91F-4436-BB68-7F32FEEEC86C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9B9A6CF-C1E8-473F-810D-15B9ACC5A9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9B9A6CF-C1E8-473F-810D-15B9ACC5A98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9B9A6CF-C1E8-473F-810D-15B9ACC5A9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9B9A6CF-C1E8-473F-810D-15B9ACC5A9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9B9A6CF-C1E8-473F-810D-15B9ACC5A9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9B9A6CF-C1E8-473F-810D-15B9ACC5A9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9B9A6CF-C1E8-473F-810D-15B9ACC5A9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9B9A6CF-C1E8-473F-810D-15B9ACC5A981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9B9A6CF-C1E8-473F-810D-15B9ACC5A981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9B9A6CF-C1E8-473F-810D-15B9ACC5A981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9B9A6CF-C1E8-473F-810D-15B9ACC5A981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9B9A6CF-C1E8-473F-810D-15B9ACC5A981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9B9A6CF-C1E8-473F-810D-15B9ACC5A981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9B9A6CF-C1E8-473F-810D-15B9ACC5A981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9B9A6CF-C1E8-473F-810D-15B9ACC5A981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2392697-0772-4DAF-A84E-37E1286AB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2392697-0772-4DAF-A84E-37E1286ABD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2392697-0772-4DAF-A84E-37E1286AB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2392697-0772-4DAF-A84E-37E1286AB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2392697-0772-4DAF-A84E-37E1286AB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2392697-0772-4DAF-A84E-37E1286AB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2392697-0772-4DAF-A84E-37E1286AB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2392697-0772-4DAF-A84E-37E1286ABD72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2392697-0772-4DAF-A84E-37E1286ABD72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2392697-0772-4DAF-A84E-37E1286ABD72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2392697-0772-4DAF-A84E-37E1286ABD72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2392697-0772-4DAF-A84E-37E1286ABD72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2392697-0772-4DAF-A84E-37E1286ABD72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2392697-0772-4DAF-A84E-37E1286ABD72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2392697-0772-4DAF-A84E-37E1286ABD72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B02F804-1610-4E1F-A5B2-F13B497AFB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B02F804-1610-4E1F-A5B2-F13B497AFB0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B02F804-1610-4E1F-A5B2-F13B497AFB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B02F804-1610-4E1F-A5B2-F13B497AFB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B02F804-1610-4E1F-A5B2-F13B497AFB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B02F804-1610-4E1F-A5B2-F13B497AFB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B02F804-1610-4E1F-A5B2-F13B497AFB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B02F804-1610-4E1F-A5B2-F13B497AFB05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B02F804-1610-4E1F-A5B2-F13B497AFB05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B02F804-1610-4E1F-A5B2-F13B497AFB05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B02F804-1610-4E1F-A5B2-F13B497AFB05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B02F804-1610-4E1F-A5B2-F13B497AFB05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B02F804-1610-4E1F-A5B2-F13B497AFB05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B02F804-1610-4E1F-A5B2-F13B497AFB05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B02F804-1610-4E1F-A5B2-F13B497AFB05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AtOnce"/>
        </p:bldSub>
      </p:bldGraphic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bn-IN" b="1" i="1" dirty="0">
                <a:latin typeface="NikoshBAN" pitchFamily="2" charset="0"/>
                <a:cs typeface="NikoshBAN" pitchFamily="2" charset="0"/>
              </a:rPr>
              <a:t>মুল্যায়ন</a:t>
            </a:r>
            <a:endParaRPr lang="en-US" b="1" i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6"/>
            <a:r>
              <a:rPr lang="bn-BD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১</a:t>
            </a:r>
            <a:r>
              <a:rPr lang="en-US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.</a:t>
            </a:r>
            <a:r>
              <a:rPr lang="bn-BD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 দীর্ঘ</a:t>
            </a:r>
            <a:r>
              <a:rPr lang="bn-IN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মেয়াদী </a:t>
            </a:r>
            <a:r>
              <a:rPr lang="bn-BD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অর্থায়ন</a:t>
            </a:r>
            <a:r>
              <a:rPr lang="bn-IN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 কি</a:t>
            </a:r>
            <a:r>
              <a:rPr lang="en-US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6"/>
            <a:r>
              <a:rPr lang="bn-IN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২. দীর্ঘমেয়াদী </a:t>
            </a:r>
            <a:r>
              <a:rPr lang="bn-BD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অর্থায়</a:t>
            </a:r>
            <a:r>
              <a:rPr lang="bn-IN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নের উৎস গুলো কি কি</a:t>
            </a:r>
            <a:r>
              <a:rPr lang="en-US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6"/>
            <a:r>
              <a:rPr lang="bn-IN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৩. দীর্ঘমেয়াদী </a:t>
            </a:r>
            <a:r>
              <a:rPr lang="bn-BD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অর্থায়</a:t>
            </a:r>
            <a:r>
              <a:rPr lang="bn-IN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নের ব্যয় কি</a:t>
            </a:r>
            <a:r>
              <a:rPr lang="en-US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6"/>
            <a:r>
              <a:rPr lang="bn-IN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৪. সাধারন শেয়ারের ব্যয় কি</a:t>
            </a:r>
            <a:r>
              <a:rPr lang="en-US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6"/>
            <a:r>
              <a:rPr lang="bn-IN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৫. সংরক্ষিত আয়ের ব্যয় কি</a:t>
            </a:r>
            <a:r>
              <a:rPr lang="en-US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6"/>
            <a:r>
              <a:rPr lang="bn-IN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৬. অগ্রাধিকার শেয়ারের ব্যয় কি</a:t>
            </a:r>
            <a:r>
              <a:rPr lang="en-US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6"/>
            <a:r>
              <a:rPr lang="bn-IN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৭. ঋনপত্রের ব্যয় কি</a:t>
            </a:r>
            <a:r>
              <a:rPr lang="en-US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6"/>
            <a:r>
              <a:rPr lang="bn-IN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৮. মোট মূলধন ব্যয় কি</a:t>
            </a:r>
            <a:r>
              <a:rPr lang="en-US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24F79-C583-402D-BC69-57DB5CB826D6}" type="datetime3">
              <a:rPr lang="en-US" smtClean="0"/>
              <a:t>29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A07D4-94BD-4D7C-BE8D-F42DEC09472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8525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b="1" dirty="0" err="1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33713" y="2246057"/>
            <a:ext cx="526084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মো.রাশেদুল</a:t>
            </a:r>
            <a:r>
              <a:rPr lang="en-US" sz="3200" b="1" i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ইসলাম</a:t>
            </a:r>
            <a:endParaRPr lang="en-US" sz="3200" b="1" i="1" dirty="0">
              <a:latin typeface="NikoshBAN" pitchFamily="2" charset="0"/>
              <a:cs typeface="NikoshBAN" pitchFamily="2" charset="0"/>
            </a:endParaRPr>
          </a:p>
          <a:p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প্রভাষক</a:t>
            </a:r>
            <a:r>
              <a:rPr lang="en-US" sz="3200" b="1" i="1" dirty="0">
                <a:latin typeface="NikoshBAN" pitchFamily="2" charset="0"/>
                <a:cs typeface="NikoshBAN" pitchFamily="2" charset="0"/>
              </a:rPr>
              <a:t>(৩৪ </a:t>
            </a:r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তম</a:t>
            </a:r>
            <a:r>
              <a:rPr lang="en-US" sz="3200" b="1" i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বিসিএস</a:t>
            </a:r>
            <a:r>
              <a:rPr lang="en-US" sz="3200" b="1" i="1" dirty="0">
                <a:latin typeface="NikoshBAN" pitchFamily="2" charset="0"/>
                <a:cs typeface="NikoshBAN" pitchFamily="2" charset="0"/>
              </a:rPr>
              <a:t>)</a:t>
            </a:r>
          </a:p>
          <a:p>
            <a:r>
              <a:rPr lang="as-IN" sz="3200" b="1" i="1" dirty="0">
                <a:latin typeface="NikoshBAN" pitchFamily="2" charset="0"/>
                <a:cs typeface="NikoshBAN" pitchFamily="2" charset="0"/>
              </a:rPr>
              <a:t>হি</a:t>
            </a:r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সা</a:t>
            </a:r>
            <a:r>
              <a:rPr lang="as-IN" sz="3200" b="1" i="1" dirty="0">
                <a:latin typeface="NikoshBAN" pitchFamily="2" charset="0"/>
                <a:cs typeface="NikoshBAN" pitchFamily="2" charset="0"/>
              </a:rPr>
              <a:t>ববিজ্ঞান</a:t>
            </a:r>
            <a:r>
              <a:rPr lang="en-US" sz="3200" b="1" i="1" dirty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বিভাগ</a:t>
            </a:r>
            <a:endParaRPr lang="en-US" sz="3200" b="1" i="1" dirty="0">
              <a:latin typeface="NikoshBAN" pitchFamily="2" charset="0"/>
              <a:cs typeface="NikoshBAN" pitchFamily="2" charset="0"/>
            </a:endParaRPr>
          </a:p>
          <a:p>
            <a:r>
              <a:rPr lang="en-US" sz="3200" b="1" i="1" dirty="0">
                <a:latin typeface="NikoshBAN" pitchFamily="2" charset="0"/>
                <a:cs typeface="NikoshBAN" pitchFamily="2" charset="0"/>
              </a:rPr>
              <a:t>মোবাইলঃ০১৭০৮৩৩৪০০৮</a:t>
            </a:r>
          </a:p>
          <a:p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ইমেইলঃ</a:t>
            </a:r>
            <a:r>
              <a:rPr lang="en-US" sz="3200" b="1" i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i="1" dirty="0">
                <a:latin typeface="NikoshBAN" pitchFamily="2" charset="0"/>
                <a:cs typeface="NikoshBAN" pitchFamily="2" charset="0"/>
              </a:rPr>
              <a:t>rashedaiscu@gmail.com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6764" y="1981201"/>
            <a:ext cx="3676996" cy="2819400"/>
          </a:xfrm>
          <a:prstGeom prst="rect">
            <a:avLst/>
          </a:prstGeom>
          <a:scene3d>
            <a:camera prst="isometricOffAxis2Right"/>
            <a:lightRig rig="threePt" dir="t"/>
          </a:scene3d>
        </p:spPr>
      </p:pic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DF7336C1-8792-477A-AB2A-983A45986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721F5-285F-49AF-AFCD-9C0852BA67C1}" type="datetime3">
              <a:rPr lang="en-US" smtClean="0"/>
              <a:t>29 October 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9EAC039F-627D-4F2C-ADFE-98ACE593A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61557CD7-68B5-47A5-881B-58818313C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A07D4-94BD-4D7C-BE8D-F42DEC09472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522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b="1" dirty="0" err="1"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>
                <a:latin typeface="NikoshBAN" pitchFamily="2" charset="0"/>
                <a:cs typeface="NikoshBAN" pitchFamily="2" charset="0"/>
              </a:rPr>
              <a:t>কাজ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99C92-865D-485E-BAE5-2163A608064A}" type="datetime3">
              <a:rPr lang="en-US" smtClean="0"/>
              <a:t>29 October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A07D4-94BD-4D7C-BE8D-F42DEC09472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9868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72691" y="2662535"/>
            <a:ext cx="5860473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1">
              <a:avLst/>
            </a:prstTxWarp>
            <a:spAutoFit/>
          </a:bodyPr>
          <a:lstStyle/>
          <a:p>
            <a:pPr algn="ctr"/>
            <a:r>
              <a:rPr lang="bn-IN" sz="5400" b="1" cap="none" spc="0" dirty="0">
                <a:ln w="0"/>
                <a:solidFill>
                  <a:schemeClr val="accent5">
                    <a:lumMod val="7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NikoshBAN" pitchFamily="2" charset="0"/>
                <a:cs typeface="NikoshBAN" pitchFamily="2" charset="0"/>
              </a:rPr>
              <a:t>আল্লাহ</a:t>
            </a:r>
            <a:r>
              <a:rPr lang="bn-IN" sz="5400" b="0" cap="none" spc="0" dirty="0">
                <a:ln w="0"/>
                <a:solidFill>
                  <a:schemeClr val="accent5">
                    <a:lumMod val="7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bn-IN" sz="5400" b="1" cap="none" spc="0" dirty="0">
                <a:ln w="57150"/>
                <a:solidFill>
                  <a:schemeClr val="accent5">
                    <a:lumMod val="7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হাফেজ</a:t>
            </a:r>
            <a:endParaRPr lang="en-US" sz="5400" b="1" cap="none" spc="0" dirty="0">
              <a:ln w="57150"/>
              <a:solidFill>
                <a:schemeClr val="accent5">
                  <a:lumMod val="75000"/>
                </a:schemeClr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7272" y="4211781"/>
            <a:ext cx="5971309" cy="1468582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8F760-C436-453A-A844-47FE474C06A9}" type="datetime3">
              <a:rPr lang="en-US" smtClean="0"/>
              <a:t>29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749C-0730-48CD-9943-A8387E343074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9239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9203" y="628124"/>
            <a:ext cx="8911687" cy="1280890"/>
          </a:xfrm>
        </p:spPr>
        <p:txBody>
          <a:bodyPr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bn-IN" b="1" dirty="0">
                <a:latin typeface="NikoshBAN" panose="02000000000000000000" pitchFamily="2" charset="0"/>
                <a:cs typeface="NikoshBAN" panose="02000000000000000000" pitchFamily="2" charset="0"/>
              </a:rPr>
              <a:t>পাঠ পরিচিতি</a:t>
            </a: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bn-IN" sz="3200" b="1" i="1" dirty="0">
                <a:latin typeface="NikoshBAN" panose="02000000000000000000" pitchFamily="2" charset="0"/>
                <a:cs typeface="NikoshBAN" panose="02000000000000000000" pitchFamily="2" charset="0"/>
              </a:rPr>
              <a:t>ফাইন্যান্স এন্ড ব্যাংকিং</a:t>
            </a:r>
          </a:p>
          <a:p>
            <a:pPr marL="0" indent="0" algn="ctr">
              <a:buNone/>
            </a:pPr>
            <a:r>
              <a:rPr lang="bn-IN" sz="3200" b="1" i="1" dirty="0">
                <a:latin typeface="NikoshBAN" panose="02000000000000000000" pitchFamily="2" charset="0"/>
                <a:cs typeface="NikoshBAN" panose="02000000000000000000" pitchFamily="2" charset="0"/>
              </a:rPr>
              <a:t>সময়ঃ ৪০ মিনিট</a:t>
            </a:r>
          </a:p>
          <a:p>
            <a:pPr marL="0" indent="0" algn="ctr">
              <a:buNone/>
            </a:pPr>
            <a:endParaRPr lang="en-US" sz="3200" b="1" i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63455-543A-40A5-AC41-60A66CA76698}" type="datetime3">
              <a:rPr lang="en-US" smtClean="0"/>
              <a:t>29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A07D4-94BD-4D7C-BE8D-F42DEC09472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190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823249266"/>
              </p:ext>
            </p:extLst>
          </p:nvPr>
        </p:nvGraphicFramePr>
        <p:xfrm>
          <a:off x="304801" y="235528"/>
          <a:ext cx="11596254" cy="59305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416CD-F1F3-4DC1-9DA5-52E1CF99A0F7}" type="datetime3">
              <a:rPr lang="en-US" smtClean="0"/>
              <a:t>29 October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A07D4-94BD-4D7C-BE8D-F42DEC09472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3069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D99D8FF-1E0D-40B4-9C73-9D20DA915D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dgm id="{7D99D8FF-1E0D-40B4-9C73-9D20DA915D2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ECC4212-3953-42C2-94AA-EA1B00C7A9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>
                                            <p:graphicEl>
                                              <a:dgm id="{AECC4212-3953-42C2-94AA-EA1B00C7A93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C61DC73-0243-4BCA-B15A-51DFAD87E3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">
                                            <p:graphicEl>
                                              <a:dgm id="{EC61DC73-0243-4BCA-B15A-51DFAD87E30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E30420B-6D52-414B-A4BA-FAE44C93A1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">
                                            <p:graphicEl>
                                              <a:dgm id="{AE30420B-6D52-414B-A4BA-FAE44C93A19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64940A9-8E07-4856-98C8-791E20A4ED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>
                                            <p:graphicEl>
                                              <a:dgm id="{E64940A9-8E07-4856-98C8-791E20A4ED0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10972DF-364C-47E7-B08F-835012EB34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>
                                            <p:graphicEl>
                                              <a:dgm id="{A10972DF-364C-47E7-B08F-835012EB34A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964FEB3-9479-43EF-8F2D-F49654812E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graphicEl>
                                              <a:dgm id="{B964FEB3-9479-43EF-8F2D-F49654812E9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A8085DA-92A4-432B-87EE-38918B1507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">
                                            <p:graphicEl>
                                              <a:dgm id="{5A8085DA-92A4-432B-87EE-38918B1507C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AtOnc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9969" y="722192"/>
            <a:ext cx="8911687" cy="1280890"/>
          </a:xfrm>
        </p:spPr>
        <p:txBody>
          <a:bodyPr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আলোচনার</a:t>
            </a:r>
            <a:r>
              <a:rPr lang="en-US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বিষয়</a:t>
            </a: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8A71C-428D-49F8-B6AA-7D4B69421ABF}" type="datetime3">
              <a:rPr lang="en-US" smtClean="0"/>
              <a:t>29 October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A07D4-94BD-4D7C-BE8D-F42DEC094722}" type="slidenum">
              <a:rPr lang="en-US" smtClean="0"/>
              <a:t>5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230582" y="2189018"/>
            <a:ext cx="8714509" cy="170164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1">
              <a:avLst/>
            </a:prstTxWarp>
            <a:spAutoFit/>
          </a:bodyPr>
          <a:lstStyle/>
          <a:p>
            <a:r>
              <a:rPr lang="en-US" sz="5400" dirty="0" err="1">
                <a:ln>
                  <a:solidFill>
                    <a:srgbClr val="00B05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দীর্ঘ</a:t>
            </a:r>
            <a:r>
              <a:rPr lang="bn-IN" sz="5400" dirty="0">
                <a:ln>
                  <a:solidFill>
                    <a:srgbClr val="00B05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মেয়াদী </a:t>
            </a:r>
            <a:r>
              <a:rPr lang="en-US" sz="5400" dirty="0" err="1">
                <a:ln>
                  <a:solidFill>
                    <a:srgbClr val="00B05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অর্থায়্নের</a:t>
            </a:r>
            <a:r>
              <a:rPr lang="en-US" sz="5400" dirty="0">
                <a:ln>
                  <a:solidFill>
                    <a:srgbClr val="00B05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ln>
                  <a:solidFill>
                    <a:srgbClr val="00B05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উৎস</a:t>
            </a:r>
            <a:r>
              <a:rPr lang="en-US" sz="5400" dirty="0">
                <a:ln>
                  <a:solidFill>
                    <a:srgbClr val="00B05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5400" dirty="0" err="1">
                <a:ln>
                  <a:solidFill>
                    <a:srgbClr val="00B05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ব্যয়</a:t>
            </a:r>
            <a:r>
              <a:rPr lang="en-US" sz="5400" dirty="0">
                <a:ln>
                  <a:solidFill>
                    <a:srgbClr val="00B05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5400" dirty="0" err="1">
                <a:ln>
                  <a:solidFill>
                    <a:srgbClr val="00B05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r>
              <a:rPr lang="en-US" sz="5400" dirty="0">
                <a:ln>
                  <a:solidFill>
                    <a:srgbClr val="00B05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bn-IN" sz="5400" dirty="0">
              <a:ln>
                <a:solidFill>
                  <a:srgbClr val="00B050"/>
                </a:solidFill>
              </a:ln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25355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bn-IN" b="1" dirty="0"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22050" y="2074270"/>
            <a:ext cx="9036423" cy="3508977"/>
          </a:xfrm>
        </p:spPr>
        <p:txBody>
          <a:bodyPr>
            <a:noAutofit/>
          </a:bodyPr>
          <a:lstStyle/>
          <a:p>
            <a:pPr marL="68580" indent="0">
              <a:buNone/>
            </a:pPr>
            <a:r>
              <a:rPr lang="en-US" b="1" i="1" dirty="0">
                <a:latin typeface="NikoshBAN" panose="02000000000000000000" pitchFamily="2" charset="0"/>
                <a:cs typeface="NikoshBAN" panose="02000000000000000000" pitchFamily="2" charset="0"/>
              </a:rPr>
              <a:t>এ </a:t>
            </a:r>
            <a:r>
              <a:rPr lang="en-US" b="1" i="1" dirty="0" err="1">
                <a:latin typeface="NikoshBAN" panose="02000000000000000000" pitchFamily="2" charset="0"/>
                <a:cs typeface="NikoshBAN" panose="02000000000000000000" pitchFamily="2" charset="0"/>
              </a:rPr>
              <a:t>অধ্যায়</a:t>
            </a:r>
            <a:r>
              <a:rPr lang="en-US" b="1" i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i="1" dirty="0" err="1">
                <a:latin typeface="NikoshBAN" panose="02000000000000000000" pitchFamily="2" charset="0"/>
                <a:cs typeface="NikoshBAN" panose="02000000000000000000" pitchFamily="2" charset="0"/>
              </a:rPr>
              <a:t>শেষে</a:t>
            </a:r>
            <a:r>
              <a:rPr lang="en-US" b="1" i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i="1" dirty="0" err="1">
                <a:latin typeface="NikoshBAN" panose="02000000000000000000" pitchFamily="2" charset="0"/>
                <a:cs typeface="NikoshBAN" panose="02000000000000000000" pitchFamily="2" charset="0"/>
              </a:rPr>
              <a:t>আমরা</a:t>
            </a:r>
            <a:r>
              <a:rPr lang="en-US" b="1" i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i="1" dirty="0" err="1">
                <a:latin typeface="NikoshBAN" panose="02000000000000000000" pitchFamily="2" charset="0"/>
                <a:cs typeface="NikoshBAN" panose="02000000000000000000" pitchFamily="2" charset="0"/>
              </a:rPr>
              <a:t>যা</a:t>
            </a:r>
            <a:r>
              <a:rPr lang="en-US" b="1" i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i="1" dirty="0" err="1">
                <a:latin typeface="NikoshBAN" panose="02000000000000000000" pitchFamily="2" charset="0"/>
                <a:cs typeface="NikoshBAN" panose="02000000000000000000" pitchFamily="2" charset="0"/>
              </a:rPr>
              <a:t>শিখতে</a:t>
            </a:r>
            <a:r>
              <a:rPr lang="en-US" b="1" i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i="1" dirty="0" err="1">
                <a:latin typeface="NikoshBAN" panose="02000000000000000000" pitchFamily="2" charset="0"/>
                <a:cs typeface="NikoshBAN" panose="02000000000000000000" pitchFamily="2" charset="0"/>
              </a:rPr>
              <a:t>পারব</a:t>
            </a:r>
            <a:r>
              <a:rPr lang="en-US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….</a:t>
            </a:r>
          </a:p>
          <a:p>
            <a:pPr lvl="7"/>
            <a:r>
              <a:rPr lang="bn-BD" sz="24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</a:t>
            </a:r>
            <a:r>
              <a:rPr lang="en-US" sz="24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.</a:t>
            </a:r>
            <a:r>
              <a:rPr lang="bn-BD" sz="24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দীর্ঘ</a:t>
            </a:r>
            <a:r>
              <a:rPr lang="bn-IN" sz="24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মেয়াদী </a:t>
            </a:r>
            <a:r>
              <a:rPr lang="bn-BD" sz="24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অর্থায়ন</a:t>
            </a:r>
            <a:r>
              <a:rPr lang="bn-IN" sz="24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কি</a:t>
            </a:r>
            <a:r>
              <a:rPr lang="en-US" sz="24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4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7"/>
            <a:r>
              <a:rPr lang="bn-IN" sz="24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২. দীর্ঘমেয়াদী </a:t>
            </a:r>
            <a:r>
              <a:rPr lang="bn-BD" sz="24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অর্থায়</a:t>
            </a:r>
            <a:r>
              <a:rPr lang="bn-IN" sz="24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নের উৎস গুলো কি কি</a:t>
            </a:r>
            <a:r>
              <a:rPr lang="en-US" sz="24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4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7"/>
            <a:r>
              <a:rPr lang="bn-IN" sz="24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৩. দীর্ঘমেয়াদী </a:t>
            </a:r>
            <a:r>
              <a:rPr lang="bn-BD" sz="24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অর্থায়</a:t>
            </a:r>
            <a:r>
              <a:rPr lang="bn-IN" sz="24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নের ব্যয় কি</a:t>
            </a:r>
            <a:r>
              <a:rPr lang="en-US" sz="24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4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7"/>
            <a:r>
              <a:rPr lang="bn-IN" sz="24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৪. সাধারন শেয়ারের ব্যয় কি</a:t>
            </a:r>
            <a:r>
              <a:rPr lang="en-US" sz="24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4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7"/>
            <a:r>
              <a:rPr lang="bn-IN" sz="24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৫. সংরক্ষিত আয়ের ব্যয় কি</a:t>
            </a:r>
            <a:r>
              <a:rPr lang="en-US" sz="24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4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7"/>
            <a:r>
              <a:rPr lang="bn-IN" sz="24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৬. অগ্রাধিকার শেয়ারের ব্যয় কি</a:t>
            </a:r>
            <a:r>
              <a:rPr lang="en-US" sz="24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4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7"/>
            <a:r>
              <a:rPr lang="bn-IN" sz="24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৭. ঋনপত্রের ব্যয় কি</a:t>
            </a:r>
            <a:r>
              <a:rPr lang="en-US" sz="24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4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7"/>
            <a:r>
              <a:rPr lang="bn-IN" sz="24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৮. মোট মূলধন ব্যয় কি</a:t>
            </a:r>
            <a:r>
              <a:rPr lang="en-US" sz="24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BA47-2AC1-42DC-8B81-98CEE0636DA4}" type="datetime3">
              <a:rPr lang="en-US" smtClean="0"/>
              <a:t>29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A07D4-94BD-4D7C-BE8D-F42DEC09472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7252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060" y="378450"/>
            <a:ext cx="8911687" cy="1280890"/>
          </a:xfrm>
        </p:spPr>
        <p:txBody>
          <a:bodyPr>
            <a:normAutofit/>
          </a:bodyPr>
          <a:lstStyle/>
          <a:p>
            <a:pPr marL="0" indent="0" algn="ctr"/>
            <a:r>
              <a:rPr lang="en-US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দীর্ঘ</a:t>
            </a:r>
            <a:r>
              <a:rPr lang="bn-IN" b="1" dirty="0">
                <a:latin typeface="NikoshBAN" panose="02000000000000000000" pitchFamily="2" charset="0"/>
                <a:cs typeface="NikoshBAN" panose="02000000000000000000" pitchFamily="2" charset="0"/>
              </a:rPr>
              <a:t>মেয়াদী </a:t>
            </a:r>
            <a:r>
              <a:rPr lang="en-US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অর্থায়ন</a:t>
            </a:r>
            <a:r>
              <a:rPr lang="bn-IN" b="1" dirty="0">
                <a:latin typeface="NikoshBAN" panose="02000000000000000000" pitchFamily="2" charset="0"/>
                <a:cs typeface="NikoshBAN" panose="02000000000000000000" pitchFamily="2" charset="0"/>
              </a:rPr>
              <a:t> কি?</a:t>
            </a: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159AD-0FB4-452A-AA05-F3C5F561A13C}" type="datetime3">
              <a:rPr lang="en-US" smtClean="0"/>
              <a:t>29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A07D4-94BD-4D7C-BE8D-F42DEC094722}" type="slidenum">
              <a:rPr lang="en-US" smtClean="0"/>
              <a:t>7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354886" y="2279177"/>
            <a:ext cx="9579867" cy="1067938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2">
              <a:avLst/>
            </a:prstTxWarp>
            <a:spAutoFit/>
          </a:bodyPr>
          <a:lstStyle/>
          <a:p>
            <a:pPr lvl="0"/>
            <a:r>
              <a:rPr lang="bn-IN" sz="2400" dirty="0">
                <a:latin typeface="NikoshBAN" panose="02000000000000000000" pitchFamily="2" charset="0"/>
                <a:cs typeface="NikoshBAN" panose="02000000000000000000" pitchFamily="2" charset="0"/>
              </a:rPr>
              <a:t>সাধারানত ৫/৭ বছর </a:t>
            </a:r>
            <a:r>
              <a:rPr lang="en-US" sz="2400" dirty="0" err="1">
                <a:latin typeface="NikoshBAN" panose="02000000000000000000" pitchFamily="2" charset="0"/>
                <a:cs typeface="NikoshBAN" panose="02000000000000000000" pitchFamily="2" charset="0"/>
              </a:rPr>
              <a:t>উর্দ্ধ</a:t>
            </a:r>
            <a:r>
              <a:rPr lang="en-US" sz="2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2400" dirty="0">
                <a:latin typeface="NikoshBAN" panose="02000000000000000000" pitchFamily="2" charset="0"/>
                <a:cs typeface="NikoshBAN" panose="02000000000000000000" pitchFamily="2" charset="0"/>
              </a:rPr>
              <a:t>মেয়া</a:t>
            </a:r>
            <a:r>
              <a:rPr lang="en-US" sz="2400" dirty="0" err="1">
                <a:latin typeface="NikoshBAN" panose="02000000000000000000" pitchFamily="2" charset="0"/>
                <a:cs typeface="NikoshBAN" panose="02000000000000000000" pitchFamily="2" charset="0"/>
              </a:rPr>
              <a:t>দের</a:t>
            </a:r>
            <a:r>
              <a:rPr lang="bn-IN" sz="2400" dirty="0">
                <a:latin typeface="NikoshBAN" panose="02000000000000000000" pitchFamily="2" charset="0"/>
                <a:cs typeface="NikoshBAN" panose="02000000000000000000" pitchFamily="2" charset="0"/>
              </a:rPr>
              <a:t> জন্য যে অর্থায়ন।</a:t>
            </a:r>
          </a:p>
        </p:txBody>
      </p:sp>
    </p:spTree>
    <p:extLst>
      <p:ext uri="{BB962C8B-B14F-4D97-AF65-F5344CB8AC3E}">
        <p14:creationId xmlns:p14="http://schemas.microsoft.com/office/powerpoint/2010/main" val="24649783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880653537"/>
              </p:ext>
            </p:extLst>
          </p:nvPr>
        </p:nvGraphicFramePr>
        <p:xfrm>
          <a:off x="177421" y="286603"/>
          <a:ext cx="11778017" cy="63052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80AA6-CAB9-4E16-97D1-9B615D8A398A}" type="datetime3">
              <a:rPr lang="en-US" smtClean="0"/>
              <a:t>29 October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MD.RASHEDUL ISLAM,LECTURER(34TH BCS)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A07D4-94BD-4D7C-BE8D-F42DEC09472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8967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E465DAF-3110-4FF1-AE2D-942B5A7A3B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graphicEl>
                                              <a:dgm id="{1E465DAF-3110-4FF1-AE2D-942B5A7A3B4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graphicEl>
                                              <a:dgm id="{1E465DAF-3110-4FF1-AE2D-942B5A7A3B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graphicEl>
                                              <a:dgm id="{1E465DAF-3110-4FF1-AE2D-942B5A7A3B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7FFCA6C-4517-4709-A26C-E4CBE469B2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graphicEl>
                                              <a:dgm id="{07FFCA6C-4517-4709-A26C-E4CBE469B2E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graphicEl>
                                              <a:dgm id="{07FFCA6C-4517-4709-A26C-E4CBE469B2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graphicEl>
                                              <a:dgm id="{07FFCA6C-4517-4709-A26C-E4CBE469B2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832ACEB-631F-4A0E-AA0C-7EEEBDAAD5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graphicEl>
                                              <a:dgm id="{2832ACEB-631F-4A0E-AA0C-7EEEBDAAD53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graphicEl>
                                              <a:dgm id="{2832ACEB-631F-4A0E-AA0C-7EEEBDAAD5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graphicEl>
                                              <a:dgm id="{2832ACEB-631F-4A0E-AA0C-7EEEBDAAD5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CD60D75-0C94-4A33-8505-6CF5BC50C5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graphicEl>
                                              <a:dgm id="{9CD60D75-0C94-4A33-8505-6CF5BC50C56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graphicEl>
                                              <a:dgm id="{9CD60D75-0C94-4A33-8505-6CF5BC50C5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graphicEl>
                                              <a:dgm id="{9CD60D75-0C94-4A33-8505-6CF5BC50C5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8F5D331-BF29-42F6-A5BA-BD55D7A355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>
                                            <p:graphicEl>
                                              <a:dgm id="{28F5D331-BF29-42F6-A5BA-BD55D7A3553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graphicEl>
                                              <a:dgm id="{28F5D331-BF29-42F6-A5BA-BD55D7A355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graphicEl>
                                              <a:dgm id="{28F5D331-BF29-42F6-A5BA-BD55D7A355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D57B7A0-5FA7-4D98-AE70-C1371FBF0F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>
                                            <p:graphicEl>
                                              <a:dgm id="{BD57B7A0-5FA7-4D98-AE70-C1371FBF0F9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graphicEl>
                                              <a:dgm id="{BD57B7A0-5FA7-4D98-AE70-C1371FBF0F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graphicEl>
                                              <a:dgm id="{BD57B7A0-5FA7-4D98-AE70-C1371FBF0F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4582262-542E-4944-8193-4EA76EA641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">
                                            <p:graphicEl>
                                              <a:dgm id="{74582262-542E-4944-8193-4EA76EA641E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graphicEl>
                                              <a:dgm id="{74582262-542E-4944-8193-4EA76EA641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graphicEl>
                                              <a:dgm id="{74582262-542E-4944-8193-4EA76EA641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C7B2D2C-A7D0-4774-AE9E-BAA71D3B43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">
                                            <p:graphicEl>
                                              <a:dgm id="{EC7B2D2C-A7D0-4774-AE9E-BAA71D3B43E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>
                                            <p:graphicEl>
                                              <a:dgm id="{EC7B2D2C-A7D0-4774-AE9E-BAA71D3B43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">
                                            <p:graphicEl>
                                              <a:dgm id="{EC7B2D2C-A7D0-4774-AE9E-BAA71D3B43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51AC655-FBDE-49B2-A868-47F64D1432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">
                                            <p:graphicEl>
                                              <a:dgm id="{F51AC655-FBDE-49B2-A868-47F64D14321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">
                                            <p:graphicEl>
                                              <a:dgm id="{F51AC655-FBDE-49B2-A868-47F64D1432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">
                                            <p:graphicEl>
                                              <a:dgm id="{F51AC655-FBDE-49B2-A868-47F64D1432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0EDD2E1-A61D-469D-B705-E28E4C7D5E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graphicEl>
                                              <a:dgm id="{30EDD2E1-A61D-469D-B705-E28E4C7D5EE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graphicEl>
                                              <a:dgm id="{30EDD2E1-A61D-469D-B705-E28E4C7D5E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graphicEl>
                                              <a:dgm id="{30EDD2E1-A61D-469D-B705-E28E4C7D5E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676B005-12C9-4342-BEA7-5B8EBA7928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">
                                            <p:graphicEl>
                                              <a:dgm id="{8676B005-12C9-4342-BEA7-5B8EBA79285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">
                                            <p:graphicEl>
                                              <a:dgm id="{8676B005-12C9-4342-BEA7-5B8EBA7928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">
                                            <p:graphicEl>
                                              <a:dgm id="{8676B005-12C9-4342-BEA7-5B8EBA7928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BBD3CE4-6CE7-48BC-B7DF-E5DCFF5D71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">
                                            <p:graphicEl>
                                              <a:dgm id="{5BBD3CE4-6CE7-48BC-B7DF-E5DCFF5D719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">
                                            <p:graphicEl>
                                              <a:dgm id="{5BBD3CE4-6CE7-48BC-B7DF-E5DCFF5D71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">
                                            <p:graphicEl>
                                              <a:dgm id="{5BBD3CE4-6CE7-48BC-B7DF-E5DCFF5D71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9313DFC-A229-47B8-AF87-E919A9FA64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">
                                            <p:graphicEl>
                                              <a:dgm id="{A9313DFC-A229-47B8-AF87-E919A9FA642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">
                                            <p:graphicEl>
                                              <a:dgm id="{A9313DFC-A229-47B8-AF87-E919A9FA64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">
                                            <p:graphicEl>
                                              <a:dgm id="{A9313DFC-A229-47B8-AF87-E919A9FA64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911785E-FF77-4D30-89DA-8AE63D1260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">
                                            <p:graphicEl>
                                              <a:dgm id="{6911785E-FF77-4D30-89DA-8AE63D1260E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">
                                            <p:graphicEl>
                                              <a:dgm id="{6911785E-FF77-4D30-89DA-8AE63D1260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">
                                            <p:graphicEl>
                                              <a:dgm id="{6911785E-FF77-4D30-89DA-8AE63D1260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96161D8-6544-420B-B442-290B166A51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">
                                            <p:graphicEl>
                                              <a:dgm id="{496161D8-6544-420B-B442-290B166A513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">
                                            <p:graphicEl>
                                              <a:dgm id="{496161D8-6544-420B-B442-290B166A51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">
                                            <p:graphicEl>
                                              <a:dgm id="{496161D8-6544-420B-B442-290B166A51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D4F69D7-2E3E-4A82-BE5A-0B11D070AD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">
                                            <p:graphicEl>
                                              <a:dgm id="{DD4F69D7-2E3E-4A82-BE5A-0B11D070AD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">
                                            <p:graphicEl>
                                              <a:dgm id="{DD4F69D7-2E3E-4A82-BE5A-0B11D070AD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">
                                            <p:graphicEl>
                                              <a:dgm id="{DD4F69D7-2E3E-4A82-BE5A-0B11D070AD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4A71108-2A50-423E-BE81-373D61EFAF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">
                                            <p:graphicEl>
                                              <a:dgm id="{64A71108-2A50-423E-BE81-373D61EFAF4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">
                                            <p:graphicEl>
                                              <a:dgm id="{64A71108-2A50-423E-BE81-373D61EFAF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">
                                            <p:graphicEl>
                                              <a:dgm id="{64A71108-2A50-423E-BE81-373D61EFAF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8D9051F-7587-4136-9870-481C0EA874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">
                                            <p:graphicEl>
                                              <a:dgm id="{E8D9051F-7587-4136-9870-481C0EA874F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">
                                            <p:graphicEl>
                                              <a:dgm id="{E8D9051F-7587-4136-9870-481C0EA874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">
                                            <p:graphicEl>
                                              <a:dgm id="{E8D9051F-7587-4136-9870-481C0EA874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BB832D9-B9B4-4B00-A8D6-751E544707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2">
                                            <p:graphicEl>
                                              <a:dgm id="{0BB832D9-B9B4-4B00-A8D6-751E544707E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">
                                            <p:graphicEl>
                                              <a:dgm id="{0BB832D9-B9B4-4B00-A8D6-751E544707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">
                                            <p:graphicEl>
                                              <a:dgm id="{0BB832D9-B9B4-4B00-A8D6-751E544707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0F079EC-294C-467D-B00C-9975940D3D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2">
                                            <p:graphicEl>
                                              <a:dgm id="{B0F079EC-294C-467D-B00C-9975940D3DD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">
                                            <p:graphicEl>
                                              <a:dgm id="{B0F079EC-294C-467D-B00C-9975940D3D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">
                                            <p:graphicEl>
                                              <a:dgm id="{B0F079EC-294C-467D-B00C-9975940D3D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8E2A99A-2355-44EB-A8F3-6D2FFF8D30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2">
                                            <p:graphicEl>
                                              <a:dgm id="{48E2A99A-2355-44EB-A8F3-6D2FFF8D30A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">
                                            <p:graphicEl>
                                              <a:dgm id="{48E2A99A-2355-44EB-A8F3-6D2FFF8D30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">
                                            <p:graphicEl>
                                              <a:dgm id="{48E2A99A-2355-44EB-A8F3-6D2FFF8D30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13E98FA-E254-42BB-9088-FFA7037720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2">
                                            <p:graphicEl>
                                              <a:dgm id="{413E98FA-E254-42BB-9088-FFA7037720D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">
                                            <p:graphicEl>
                                              <a:dgm id="{413E98FA-E254-42BB-9088-FFA7037720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">
                                            <p:graphicEl>
                                              <a:dgm id="{413E98FA-E254-42BB-9088-FFA7037720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0000448-8595-48D3-8D46-29D13A49EB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2">
                                            <p:graphicEl>
                                              <a:dgm id="{70000448-8595-48D3-8D46-29D13A49EB5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2">
                                            <p:graphicEl>
                                              <a:dgm id="{70000448-8595-48D3-8D46-29D13A49EB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2">
                                            <p:graphicEl>
                                              <a:dgm id="{70000448-8595-48D3-8D46-29D13A49EB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5251C9D-E8FA-4CF2-B3EB-C9136D48DA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2">
                                            <p:graphicEl>
                                              <a:dgm id="{E5251C9D-E8FA-4CF2-B3EB-C9136D48DA0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2">
                                            <p:graphicEl>
                                              <a:dgm id="{E5251C9D-E8FA-4CF2-B3EB-C9136D48DA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2">
                                            <p:graphicEl>
                                              <a:dgm id="{E5251C9D-E8FA-4CF2-B3EB-C9136D48DA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EBF7E1A-23F3-422A-B520-48F1887AAA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2">
                                            <p:graphicEl>
                                              <a:dgm id="{3EBF7E1A-23F3-422A-B520-48F1887AAA5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2">
                                            <p:graphicEl>
                                              <a:dgm id="{3EBF7E1A-23F3-422A-B520-48F1887AAA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2">
                                            <p:graphicEl>
                                              <a:dgm id="{3EBF7E1A-23F3-422A-B520-48F1887AAA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16AF73A-16D9-4F00-AACB-2930071296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2">
                                            <p:graphicEl>
                                              <a:dgm id="{C16AF73A-16D9-4F00-AACB-2930071296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2">
                                            <p:graphicEl>
                                              <a:dgm id="{C16AF73A-16D9-4F00-AACB-2930071296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2">
                                            <p:graphicEl>
                                              <a:dgm id="{C16AF73A-16D9-4F00-AACB-2930071296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AtOnc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93" y="501191"/>
            <a:ext cx="9366325" cy="1143000"/>
          </a:xfrm>
        </p:spPr>
        <p:txBody>
          <a:bodyPr/>
          <a:lstStyle/>
          <a:p>
            <a:pPr lvl="0" algn="ctr"/>
            <a:r>
              <a:rPr lang="bn-IN" b="1" dirty="0">
                <a:latin typeface="NikoshBAN" panose="02000000000000000000" pitchFamily="2" charset="0"/>
                <a:cs typeface="NikoshBAN" panose="02000000000000000000" pitchFamily="2" charset="0"/>
              </a:rPr>
              <a:t>দীর্ঘমেয়াদী </a:t>
            </a:r>
            <a:r>
              <a:rPr lang="en-US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অর্থায়</a:t>
            </a:r>
            <a:r>
              <a:rPr lang="bn-IN" b="1" dirty="0">
                <a:latin typeface="NikoshBAN" panose="02000000000000000000" pitchFamily="2" charset="0"/>
                <a:cs typeface="NikoshBAN" panose="02000000000000000000" pitchFamily="2" charset="0"/>
              </a:rPr>
              <a:t>নের ব্যয়</a:t>
            </a: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BF0B1-CF7D-4094-A971-EF251F8D7021}" type="datetime3">
              <a:rPr lang="en-US" smtClean="0"/>
              <a:t>29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A07D4-94BD-4D7C-BE8D-F42DEC094722}" type="slidenum">
              <a:rPr lang="en-US" smtClean="0"/>
              <a:t>9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042536" y="1848737"/>
            <a:ext cx="993521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Wave1">
              <a:avLst/>
            </a:prstTxWarp>
            <a:spAutoFit/>
          </a:bodyPr>
          <a:lstStyle/>
          <a:p>
            <a:pPr algn="ctr"/>
            <a:r>
              <a:rPr lang="bn-IN" sz="36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প্রতিষ্ঠান তার বিনিয়োজিত মূলধনের উপর যে আয় আশা করে।</a:t>
            </a:r>
            <a:endParaRPr lang="en-US" sz="36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4154554256"/>
              </p:ext>
            </p:extLst>
          </p:nvPr>
        </p:nvGraphicFramePr>
        <p:xfrm>
          <a:off x="429491" y="2785403"/>
          <a:ext cx="11443853" cy="33529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732808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C118C7B-C6A6-471E-9AD1-0F5516E1D1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>
                                            <p:graphicEl>
                                              <a:dgm id="{8C118C7B-C6A6-471E-9AD1-0F5516E1D1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AFA7955-EA15-4A77-B922-80635F8C39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7">
                                            <p:graphicEl>
                                              <a:dgm id="{BAFA7955-EA15-4A77-B922-80635F8C390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EC59EC9-CC81-43D4-BDD4-5A36D2C899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7">
                                            <p:graphicEl>
                                              <a:dgm id="{FEC59EC9-CC81-43D4-BDD4-5A36D2C8993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EB7AAF4-C8EB-4639-90E6-6270004068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7">
                                            <p:graphicEl>
                                              <a:dgm id="{FEB7AAF4-C8EB-4639-90E6-6270004068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BB244FA-C18B-4F8D-8EA9-70097F3A03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7">
                                            <p:graphicEl>
                                              <a:dgm id="{7BB244FA-C18B-4F8D-8EA9-70097F3A03A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4F7F690-2DB8-46E8-8940-B2CDE5DEDF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7">
                                            <p:graphicEl>
                                              <a:dgm id="{94F7F690-2DB8-46E8-8940-B2CDE5DEDFB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E0C24FF-D9AB-4EC2-849A-A7AD237A20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">
                                            <p:graphicEl>
                                              <a:dgm id="{5E0C24FF-D9AB-4EC2-849A-A7AD237A20A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1986FBF-034F-4D9C-9125-9E14B9591D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7">
                                            <p:graphicEl>
                                              <a:dgm id="{F1986FBF-034F-4D9C-9125-9E14B9591D5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E0FF8C7-6D9E-48C3-AFED-8A7A07F633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7">
                                            <p:graphicEl>
                                              <a:dgm id="{DE0FF8C7-6D9E-48C3-AFED-8A7A07F6333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F370B04-530E-47E8-9ACE-CAB75BAFD2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7">
                                            <p:graphicEl>
                                              <a:dgm id="{DF370B04-530E-47E8-9ACE-CAB75BAFD2A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CB8697B-B6C8-47B4-A13D-B1B1A0BC8B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7">
                                            <p:graphicEl>
                                              <a:dgm id="{FCB8697B-B6C8-47B4-A13D-B1B1A0BC8B4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CF26756-0101-4A2E-B7DA-253CA1017C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7">
                                            <p:graphicEl>
                                              <a:dgm id="{FCF26756-0101-4A2E-B7DA-253CA1017C8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EA12EE8-2C55-47C3-8E64-79A0A32962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7">
                                            <p:graphicEl>
                                              <a:dgm id="{4EA12EE8-2C55-47C3-8E64-79A0A329622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A702860-B5E6-4A8E-974E-3BC41DA4C7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7">
                                            <p:graphicEl>
                                              <a:dgm id="{4A702860-B5E6-4A8E-974E-3BC41DA4C7C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C0DB31C-67F6-4969-A5C9-797212D2DF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7">
                                            <p:graphicEl>
                                              <a:dgm id="{9C0DB31C-67F6-4969-A5C9-797212D2DF9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D61969B-AF7C-4298-B880-F8010B7CBD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7">
                                            <p:graphicEl>
                                              <a:dgm id="{4D61969B-AF7C-4298-B880-F8010B7CBD0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3C5268F-26E9-4A2E-86C9-D5D0039DBD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7">
                                            <p:graphicEl>
                                              <a:dgm id="{B3C5268F-26E9-4A2E-86C9-D5D0039DBDC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Graphic spid="7" grpId="0">
        <p:bldSub>
          <a:bldDgm bld="lvlAtOnce"/>
        </p:bldSub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277</TotalTime>
  <Words>762</Words>
  <Application>Microsoft Office PowerPoint</Application>
  <PresentationFormat>Custom</PresentationFormat>
  <Paragraphs>189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Austin</vt:lpstr>
      <vt:lpstr>PowerPoint Presentation</vt:lpstr>
      <vt:lpstr>শিক্ষক পরিচিতি</vt:lpstr>
      <vt:lpstr>পাঠ পরিচিতি</vt:lpstr>
      <vt:lpstr>PowerPoint Presentation</vt:lpstr>
      <vt:lpstr>আলোচনার বিষয়</vt:lpstr>
      <vt:lpstr>শিখনফল</vt:lpstr>
      <vt:lpstr>দীর্ঘমেয়াদী অর্থায়ন কি?</vt:lpstr>
      <vt:lpstr>PowerPoint Presentation</vt:lpstr>
      <vt:lpstr>দীর্ঘমেয়াদী অর্থায়নের ব্যয়</vt:lpstr>
      <vt:lpstr>সাধারন শেয়ারের ব্যয়</vt:lpstr>
      <vt:lpstr>PowerPoint Presentation</vt:lpstr>
      <vt:lpstr>সংরক্ষিত আয়ের ব্যয়</vt:lpstr>
      <vt:lpstr>PowerPoint Presentation</vt:lpstr>
      <vt:lpstr>অগ্রাধিকার শেয়ারের ব্যয়</vt:lpstr>
      <vt:lpstr>PowerPoint Presentation</vt:lpstr>
      <vt:lpstr>ঋনপত্রের ব্যয়</vt:lpstr>
      <vt:lpstr>PowerPoint Presentation</vt:lpstr>
      <vt:lpstr>PowerPoint Presentation</vt:lpstr>
      <vt:lpstr>মুল্যায়ন</vt:lpstr>
      <vt:lpstr>দলীয় কাজ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ismail - [2010]</cp:lastModifiedBy>
  <cp:revision>284</cp:revision>
  <dcterms:created xsi:type="dcterms:W3CDTF">2018-05-14T04:51:54Z</dcterms:created>
  <dcterms:modified xsi:type="dcterms:W3CDTF">2019-10-29T11:19:18Z</dcterms:modified>
</cp:coreProperties>
</file>