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7"/>
  </p:notesMasterIdLst>
  <p:sldIdLst>
    <p:sldId id="256" r:id="rId2"/>
    <p:sldId id="284" r:id="rId3"/>
    <p:sldId id="258" r:id="rId4"/>
    <p:sldId id="260" r:id="rId5"/>
    <p:sldId id="259" r:id="rId6"/>
    <p:sldId id="274" r:id="rId7"/>
    <p:sldId id="267" r:id="rId8"/>
    <p:sldId id="268" r:id="rId9"/>
    <p:sldId id="269" r:id="rId10"/>
    <p:sldId id="282" r:id="rId11"/>
    <p:sldId id="283" r:id="rId12"/>
    <p:sldId id="264" r:id="rId13"/>
    <p:sldId id="270" r:id="rId14"/>
    <p:sldId id="285" r:id="rId15"/>
    <p:sldId id="286" r:id="rId16"/>
    <p:sldId id="278" r:id="rId17"/>
    <p:sldId id="276" r:id="rId18"/>
    <p:sldId id="277" r:id="rId19"/>
    <p:sldId id="279" r:id="rId20"/>
    <p:sldId id="288" r:id="rId21"/>
    <p:sldId id="289" r:id="rId22"/>
    <p:sldId id="290" r:id="rId23"/>
    <p:sldId id="261" r:id="rId24"/>
    <p:sldId id="287" r:id="rId25"/>
    <p:sldId id="262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2A3B3F-8ABE-42E0-BE83-57A2A9D2EB50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7F40884-1AF2-44E9-81AE-AD492A7D9B5B}">
      <dgm:prSet phldrT="[Text]" custT="1"/>
      <dgm:spPr/>
      <dgm:t>
        <a:bodyPr/>
        <a:lstStyle/>
        <a:p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আর্থিক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হিসাববিজ্ঞান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কি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?</a:t>
          </a:r>
        </a:p>
      </dgm:t>
    </dgm:pt>
    <dgm:pt modelId="{25F8AF93-5D06-44E8-B56A-BAE14794B619}" type="parTrans" cxnId="{C66FF880-D19E-44FC-B5F1-9D83E5D87D08}">
      <dgm:prSet/>
      <dgm:spPr/>
      <dgm:t>
        <a:bodyPr/>
        <a:lstStyle/>
        <a:p>
          <a:endParaRPr lang="en-US"/>
        </a:p>
      </dgm:t>
    </dgm:pt>
    <dgm:pt modelId="{573AF079-8625-4D5E-A3FD-1CB0A6F16AD4}" type="sibTrans" cxnId="{C66FF880-D19E-44FC-B5F1-9D83E5D87D08}">
      <dgm:prSet/>
      <dgm:spPr/>
      <dgm:t>
        <a:bodyPr/>
        <a:lstStyle/>
        <a:p>
          <a:endParaRPr lang="en-US"/>
        </a:p>
      </dgm:t>
    </dgm:pt>
    <dgm:pt modelId="{2D407C94-536C-46CC-8F3C-FF41FA03384E}">
      <dgm:prSet phldrT="[Text]" custT="1"/>
      <dgm:spPr/>
      <dgm:t>
        <a:bodyPr/>
        <a:lstStyle/>
        <a:p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ফরেনসিক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হিসাববিজ্ঞান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BF02E1A-753E-4EE0-9861-BCFFC927D4D2}" type="parTrans" cxnId="{05789168-A7B7-4ED1-8065-F956AAA209E4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CD16E36-2E7C-48AB-B599-CF470DB3A6AA}" type="sibTrans" cxnId="{05789168-A7B7-4ED1-8065-F956AAA209E4}">
      <dgm:prSet/>
      <dgm:spPr/>
      <dgm:t>
        <a:bodyPr/>
        <a:lstStyle/>
        <a:p>
          <a:endParaRPr lang="en-US"/>
        </a:p>
      </dgm:t>
    </dgm:pt>
    <dgm:pt modelId="{AC42A562-EFDC-4A1F-8C2C-95C271A2AD5E}">
      <dgm:prSet phldrT="[Text]" custT="1"/>
      <dgm:spPr/>
      <dgm:t>
        <a:bodyPr/>
        <a:lstStyle/>
        <a:p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নিদ্দিষ্ট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সময়কালে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সংগঠিত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আর্থিক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লেনদেন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শনাক্তকরন,লিপবদ্ধকরন,ফলাফল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নির্নয়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তথ্য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সরবরাহ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করা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</a:p>
      </dgm:t>
    </dgm:pt>
    <dgm:pt modelId="{ED048901-7764-4FD2-9772-6DD8F2F80D1D}" type="parTrans" cxnId="{7269DD7C-BFB7-4349-82B8-4AB6CE1E16E2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721070A-5AC3-4B8B-8849-08F12D0EBE48}" type="sibTrans" cxnId="{7269DD7C-BFB7-4349-82B8-4AB6CE1E16E2}">
      <dgm:prSet/>
      <dgm:spPr/>
      <dgm:t>
        <a:bodyPr/>
        <a:lstStyle/>
        <a:p>
          <a:endParaRPr lang="en-US"/>
        </a:p>
      </dgm:t>
    </dgm:pt>
    <dgm:pt modelId="{4AFB84F6-270A-4172-BC76-95537B91C611}" type="pres">
      <dgm:prSet presAssocID="{682A3B3F-8ABE-42E0-BE83-57A2A9D2EB5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15079BE-21D0-4045-A6E8-1937CBE752B0}" type="pres">
      <dgm:prSet presAssocID="{F7F40884-1AF2-44E9-81AE-AD492A7D9B5B}" presName="hierRoot1" presStyleCnt="0"/>
      <dgm:spPr/>
    </dgm:pt>
    <dgm:pt modelId="{BB74B5BF-6C09-4011-B421-7B06FD1ED131}" type="pres">
      <dgm:prSet presAssocID="{F7F40884-1AF2-44E9-81AE-AD492A7D9B5B}" presName="composite" presStyleCnt="0"/>
      <dgm:spPr/>
    </dgm:pt>
    <dgm:pt modelId="{EB91F00F-629D-4951-A480-EF3201D27A0C}" type="pres">
      <dgm:prSet presAssocID="{F7F40884-1AF2-44E9-81AE-AD492A7D9B5B}" presName="background" presStyleLbl="node0" presStyleIdx="0" presStyleCnt="1"/>
      <dgm:spPr/>
    </dgm:pt>
    <dgm:pt modelId="{BF1E253F-04CE-4EAE-9AFD-C02A9BBA21CC}" type="pres">
      <dgm:prSet presAssocID="{F7F40884-1AF2-44E9-81AE-AD492A7D9B5B}" presName="text" presStyleLbl="fgAcc0" presStyleIdx="0" presStyleCnt="1" custScaleX="128355" custScaleY="42943" custLinFactNeighborX="-743" custLinFactNeighborY="2178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6D250FA-094F-4372-A5C8-5B7E4CC0D53C}" type="pres">
      <dgm:prSet presAssocID="{F7F40884-1AF2-44E9-81AE-AD492A7D9B5B}" presName="hierChild2" presStyleCnt="0"/>
      <dgm:spPr/>
    </dgm:pt>
    <dgm:pt modelId="{BB64BEBA-34A1-48FA-BECD-F4C5B3D0E43C}" type="pres">
      <dgm:prSet presAssocID="{0BF02E1A-753E-4EE0-9861-BCFFC927D4D2}" presName="Name10" presStyleLbl="parChTrans1D2" presStyleIdx="0" presStyleCnt="1"/>
      <dgm:spPr/>
      <dgm:t>
        <a:bodyPr/>
        <a:lstStyle/>
        <a:p>
          <a:endParaRPr lang="en-US"/>
        </a:p>
      </dgm:t>
    </dgm:pt>
    <dgm:pt modelId="{9A8E1011-C41B-4677-AAAB-F463E2B3963A}" type="pres">
      <dgm:prSet presAssocID="{2D407C94-536C-46CC-8F3C-FF41FA03384E}" presName="hierRoot2" presStyleCnt="0"/>
      <dgm:spPr/>
    </dgm:pt>
    <dgm:pt modelId="{E7E19BC3-A246-47DC-BAC3-3E20E27C84D6}" type="pres">
      <dgm:prSet presAssocID="{2D407C94-536C-46CC-8F3C-FF41FA03384E}" presName="composite2" presStyleCnt="0"/>
      <dgm:spPr/>
    </dgm:pt>
    <dgm:pt modelId="{8B972A8E-AEE1-4FC7-BB2C-ED0D69F8E31A}" type="pres">
      <dgm:prSet presAssocID="{2D407C94-536C-46CC-8F3C-FF41FA03384E}" presName="background2" presStyleLbl="node2" presStyleIdx="0" presStyleCnt="1"/>
      <dgm:spPr/>
    </dgm:pt>
    <dgm:pt modelId="{ECB1AB27-FE83-4405-B6DE-8E814CE126E3}" type="pres">
      <dgm:prSet presAssocID="{2D407C94-536C-46CC-8F3C-FF41FA03384E}" presName="text2" presStyleLbl="fgAcc2" presStyleIdx="0" presStyleCnt="1" custScaleX="125707" custScaleY="4043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5993B95-7184-4667-A7CB-3DB24F2D0CF7}" type="pres">
      <dgm:prSet presAssocID="{2D407C94-536C-46CC-8F3C-FF41FA03384E}" presName="hierChild3" presStyleCnt="0"/>
      <dgm:spPr/>
    </dgm:pt>
    <dgm:pt modelId="{D7A903A5-5A9D-4415-8758-5C3758697E38}" type="pres">
      <dgm:prSet presAssocID="{ED048901-7764-4FD2-9772-6DD8F2F80D1D}" presName="Name17" presStyleLbl="parChTrans1D3" presStyleIdx="0" presStyleCnt="1"/>
      <dgm:spPr/>
      <dgm:t>
        <a:bodyPr/>
        <a:lstStyle/>
        <a:p>
          <a:endParaRPr lang="en-US"/>
        </a:p>
      </dgm:t>
    </dgm:pt>
    <dgm:pt modelId="{CA2D0294-9B27-43D3-BECF-E0BC410B9E33}" type="pres">
      <dgm:prSet presAssocID="{AC42A562-EFDC-4A1F-8C2C-95C271A2AD5E}" presName="hierRoot3" presStyleCnt="0"/>
      <dgm:spPr/>
    </dgm:pt>
    <dgm:pt modelId="{C5578066-7075-47D5-ABAE-939D469854D4}" type="pres">
      <dgm:prSet presAssocID="{AC42A562-EFDC-4A1F-8C2C-95C271A2AD5E}" presName="composite3" presStyleCnt="0"/>
      <dgm:spPr/>
    </dgm:pt>
    <dgm:pt modelId="{5CEA45D3-EF74-4812-A86C-2BBF6CB135ED}" type="pres">
      <dgm:prSet presAssocID="{AC42A562-EFDC-4A1F-8C2C-95C271A2AD5E}" presName="background3" presStyleLbl="node3" presStyleIdx="0" presStyleCnt="1"/>
      <dgm:spPr/>
    </dgm:pt>
    <dgm:pt modelId="{AC01F5E7-85F6-4943-89FB-2F47E968D645}" type="pres">
      <dgm:prSet presAssocID="{AC42A562-EFDC-4A1F-8C2C-95C271A2AD5E}" presName="text3" presStyleLbl="fgAcc3" presStyleIdx="0" presStyleCnt="1" custScaleX="184644" custScaleY="60323" custLinFactNeighborX="1017" custLinFactNeighborY="-2260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DA410B9-4B0A-463C-A18E-1C303BA7800B}" type="pres">
      <dgm:prSet presAssocID="{AC42A562-EFDC-4A1F-8C2C-95C271A2AD5E}" presName="hierChild4" presStyleCnt="0"/>
      <dgm:spPr/>
    </dgm:pt>
  </dgm:ptLst>
  <dgm:cxnLst>
    <dgm:cxn modelId="{7269DD7C-BFB7-4349-82B8-4AB6CE1E16E2}" srcId="{2D407C94-536C-46CC-8F3C-FF41FA03384E}" destId="{AC42A562-EFDC-4A1F-8C2C-95C271A2AD5E}" srcOrd="0" destOrd="0" parTransId="{ED048901-7764-4FD2-9772-6DD8F2F80D1D}" sibTransId="{7721070A-5AC3-4B8B-8849-08F12D0EBE48}"/>
    <dgm:cxn modelId="{D019B421-E2C4-4201-A4FF-35DAC4715C38}" type="presOf" srcId="{AC42A562-EFDC-4A1F-8C2C-95C271A2AD5E}" destId="{AC01F5E7-85F6-4943-89FB-2F47E968D645}" srcOrd="0" destOrd="0" presId="urn:microsoft.com/office/officeart/2005/8/layout/hierarchy1"/>
    <dgm:cxn modelId="{E6EB89D4-0EB9-4727-BA72-42772139454F}" type="presOf" srcId="{0BF02E1A-753E-4EE0-9861-BCFFC927D4D2}" destId="{BB64BEBA-34A1-48FA-BECD-F4C5B3D0E43C}" srcOrd="0" destOrd="0" presId="urn:microsoft.com/office/officeart/2005/8/layout/hierarchy1"/>
    <dgm:cxn modelId="{00CE924B-95FB-4060-85FF-834D85F0DDBF}" type="presOf" srcId="{682A3B3F-8ABE-42E0-BE83-57A2A9D2EB50}" destId="{4AFB84F6-270A-4172-BC76-95537B91C611}" srcOrd="0" destOrd="0" presId="urn:microsoft.com/office/officeart/2005/8/layout/hierarchy1"/>
    <dgm:cxn modelId="{C66FF880-D19E-44FC-B5F1-9D83E5D87D08}" srcId="{682A3B3F-8ABE-42E0-BE83-57A2A9D2EB50}" destId="{F7F40884-1AF2-44E9-81AE-AD492A7D9B5B}" srcOrd="0" destOrd="0" parTransId="{25F8AF93-5D06-44E8-B56A-BAE14794B619}" sibTransId="{573AF079-8625-4D5E-A3FD-1CB0A6F16AD4}"/>
    <dgm:cxn modelId="{8468859E-55CB-40EC-8713-195A0CB19536}" type="presOf" srcId="{ED048901-7764-4FD2-9772-6DD8F2F80D1D}" destId="{D7A903A5-5A9D-4415-8758-5C3758697E38}" srcOrd="0" destOrd="0" presId="urn:microsoft.com/office/officeart/2005/8/layout/hierarchy1"/>
    <dgm:cxn modelId="{A2373E1D-6E60-4549-BEFB-ACA3070E3995}" type="presOf" srcId="{2D407C94-536C-46CC-8F3C-FF41FA03384E}" destId="{ECB1AB27-FE83-4405-B6DE-8E814CE126E3}" srcOrd="0" destOrd="0" presId="urn:microsoft.com/office/officeart/2005/8/layout/hierarchy1"/>
    <dgm:cxn modelId="{C171EDDB-32B4-4EB3-820D-3F95DA0822AA}" type="presOf" srcId="{F7F40884-1AF2-44E9-81AE-AD492A7D9B5B}" destId="{BF1E253F-04CE-4EAE-9AFD-C02A9BBA21CC}" srcOrd="0" destOrd="0" presId="urn:microsoft.com/office/officeart/2005/8/layout/hierarchy1"/>
    <dgm:cxn modelId="{05789168-A7B7-4ED1-8065-F956AAA209E4}" srcId="{F7F40884-1AF2-44E9-81AE-AD492A7D9B5B}" destId="{2D407C94-536C-46CC-8F3C-FF41FA03384E}" srcOrd="0" destOrd="0" parTransId="{0BF02E1A-753E-4EE0-9861-BCFFC927D4D2}" sibTransId="{CCD16E36-2E7C-48AB-B599-CF470DB3A6AA}"/>
    <dgm:cxn modelId="{3E30D2DA-FF74-43EB-8B3D-C508C8E7266E}" type="presParOf" srcId="{4AFB84F6-270A-4172-BC76-95537B91C611}" destId="{615079BE-21D0-4045-A6E8-1937CBE752B0}" srcOrd="0" destOrd="0" presId="urn:microsoft.com/office/officeart/2005/8/layout/hierarchy1"/>
    <dgm:cxn modelId="{0EA46B27-C001-47E6-A73C-F98F5A3A266A}" type="presParOf" srcId="{615079BE-21D0-4045-A6E8-1937CBE752B0}" destId="{BB74B5BF-6C09-4011-B421-7B06FD1ED131}" srcOrd="0" destOrd="0" presId="urn:microsoft.com/office/officeart/2005/8/layout/hierarchy1"/>
    <dgm:cxn modelId="{4B9D191C-312B-44A1-8D46-6D0200FE3ED5}" type="presParOf" srcId="{BB74B5BF-6C09-4011-B421-7B06FD1ED131}" destId="{EB91F00F-629D-4951-A480-EF3201D27A0C}" srcOrd="0" destOrd="0" presId="urn:microsoft.com/office/officeart/2005/8/layout/hierarchy1"/>
    <dgm:cxn modelId="{DF412149-14C2-471C-A536-803632E4E9C6}" type="presParOf" srcId="{BB74B5BF-6C09-4011-B421-7B06FD1ED131}" destId="{BF1E253F-04CE-4EAE-9AFD-C02A9BBA21CC}" srcOrd="1" destOrd="0" presId="urn:microsoft.com/office/officeart/2005/8/layout/hierarchy1"/>
    <dgm:cxn modelId="{2A67CB2F-548B-4264-9EB2-FA51248B06CF}" type="presParOf" srcId="{615079BE-21D0-4045-A6E8-1937CBE752B0}" destId="{76D250FA-094F-4372-A5C8-5B7E4CC0D53C}" srcOrd="1" destOrd="0" presId="urn:microsoft.com/office/officeart/2005/8/layout/hierarchy1"/>
    <dgm:cxn modelId="{B15B4E43-4AF9-4510-B642-7A82B90E8876}" type="presParOf" srcId="{76D250FA-094F-4372-A5C8-5B7E4CC0D53C}" destId="{BB64BEBA-34A1-48FA-BECD-F4C5B3D0E43C}" srcOrd="0" destOrd="0" presId="urn:microsoft.com/office/officeart/2005/8/layout/hierarchy1"/>
    <dgm:cxn modelId="{1360AB19-DE3F-4EB5-A70D-9EC3491A04BC}" type="presParOf" srcId="{76D250FA-094F-4372-A5C8-5B7E4CC0D53C}" destId="{9A8E1011-C41B-4677-AAAB-F463E2B3963A}" srcOrd="1" destOrd="0" presId="urn:microsoft.com/office/officeart/2005/8/layout/hierarchy1"/>
    <dgm:cxn modelId="{0522FBA5-0DDB-4696-9B31-F7AE6BA82DD5}" type="presParOf" srcId="{9A8E1011-C41B-4677-AAAB-F463E2B3963A}" destId="{E7E19BC3-A246-47DC-BAC3-3E20E27C84D6}" srcOrd="0" destOrd="0" presId="urn:microsoft.com/office/officeart/2005/8/layout/hierarchy1"/>
    <dgm:cxn modelId="{73E25177-6ABE-404D-BC9D-2C74319964D0}" type="presParOf" srcId="{E7E19BC3-A246-47DC-BAC3-3E20E27C84D6}" destId="{8B972A8E-AEE1-4FC7-BB2C-ED0D69F8E31A}" srcOrd="0" destOrd="0" presId="urn:microsoft.com/office/officeart/2005/8/layout/hierarchy1"/>
    <dgm:cxn modelId="{CBF7CC21-B543-4E1E-BE54-E72309A574F8}" type="presParOf" srcId="{E7E19BC3-A246-47DC-BAC3-3E20E27C84D6}" destId="{ECB1AB27-FE83-4405-B6DE-8E814CE126E3}" srcOrd="1" destOrd="0" presId="urn:microsoft.com/office/officeart/2005/8/layout/hierarchy1"/>
    <dgm:cxn modelId="{F46414A2-BFB8-4DD4-87F1-69DDFBAF737E}" type="presParOf" srcId="{9A8E1011-C41B-4677-AAAB-F463E2B3963A}" destId="{B5993B95-7184-4667-A7CB-3DB24F2D0CF7}" srcOrd="1" destOrd="0" presId="urn:microsoft.com/office/officeart/2005/8/layout/hierarchy1"/>
    <dgm:cxn modelId="{8723C90A-3B38-40DA-AF26-707FEEDBF6C7}" type="presParOf" srcId="{B5993B95-7184-4667-A7CB-3DB24F2D0CF7}" destId="{D7A903A5-5A9D-4415-8758-5C3758697E38}" srcOrd="0" destOrd="0" presId="urn:microsoft.com/office/officeart/2005/8/layout/hierarchy1"/>
    <dgm:cxn modelId="{BAD13680-CF30-4F2D-A1A9-A14DBD022933}" type="presParOf" srcId="{B5993B95-7184-4667-A7CB-3DB24F2D0CF7}" destId="{CA2D0294-9B27-43D3-BECF-E0BC410B9E33}" srcOrd="1" destOrd="0" presId="urn:microsoft.com/office/officeart/2005/8/layout/hierarchy1"/>
    <dgm:cxn modelId="{6CAACEFF-DF9E-4392-A413-444DCAD7F848}" type="presParOf" srcId="{CA2D0294-9B27-43D3-BECF-E0BC410B9E33}" destId="{C5578066-7075-47D5-ABAE-939D469854D4}" srcOrd="0" destOrd="0" presId="urn:microsoft.com/office/officeart/2005/8/layout/hierarchy1"/>
    <dgm:cxn modelId="{2FF43AFA-EC80-4ABE-9D78-DAFFCDB6ACC5}" type="presParOf" srcId="{C5578066-7075-47D5-ABAE-939D469854D4}" destId="{5CEA45D3-EF74-4812-A86C-2BBF6CB135ED}" srcOrd="0" destOrd="0" presId="urn:microsoft.com/office/officeart/2005/8/layout/hierarchy1"/>
    <dgm:cxn modelId="{134DCBB6-B260-4B8D-B283-248B2361743E}" type="presParOf" srcId="{C5578066-7075-47D5-ABAE-939D469854D4}" destId="{AC01F5E7-85F6-4943-89FB-2F47E968D645}" srcOrd="1" destOrd="0" presId="urn:microsoft.com/office/officeart/2005/8/layout/hierarchy1"/>
    <dgm:cxn modelId="{F4DDC0E2-2883-4102-8399-0BAB1575A34D}" type="presParOf" srcId="{CA2D0294-9B27-43D3-BECF-E0BC410B9E33}" destId="{BDA410B9-4B0A-463C-A18E-1C303BA7800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4231F5E-2804-46C9-94EF-C7AC68635B16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BDDC041-561C-4069-AE4B-DC66459A65BA}">
      <dgm:prSet phldrT="[Text]"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জাবেদা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দাখিলা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83656B16-7F51-40C7-BF91-8190AC361FCB}" type="parTrans" cxnId="{7A8171BB-3CCD-4091-B68E-AFE88B18DFB4}">
      <dgm:prSet/>
      <dgm:spPr/>
      <dgm:t>
        <a:bodyPr/>
        <a:lstStyle/>
        <a:p>
          <a:endParaRPr lang="en-US"/>
        </a:p>
      </dgm:t>
    </dgm:pt>
    <dgm:pt modelId="{53696F92-EDE5-4E5C-96FE-A7CD34C0D114}" type="sibTrans" cxnId="{7A8171BB-3CCD-4091-B68E-AFE88B18DFB4}">
      <dgm:prSet/>
      <dgm:spPr/>
      <dgm:t>
        <a:bodyPr/>
        <a:lstStyle/>
        <a:p>
          <a:endParaRPr lang="en-US"/>
        </a:p>
      </dgm:t>
    </dgm:pt>
    <dgm:pt modelId="{1297EE47-2502-4C24-95E1-31F09A668B8A}">
      <dgm:prSet phldrT="[Text]"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সরল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29BAD400-F260-401B-935C-96A7A2E13B58}" type="parTrans" cxnId="{F8F8CF26-72B9-4660-AE79-8C42E1C89BDB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68598379-21F6-49AD-8735-61B865544CFB}" type="sibTrans" cxnId="{F8F8CF26-72B9-4660-AE79-8C42E1C89BDB}">
      <dgm:prSet/>
      <dgm:spPr/>
      <dgm:t>
        <a:bodyPr/>
        <a:lstStyle/>
        <a:p>
          <a:endParaRPr lang="en-US"/>
        </a:p>
      </dgm:t>
    </dgm:pt>
    <dgm:pt modelId="{4E706103-C470-4BE3-9554-53E27E76E57F}">
      <dgm:prSet phldrT="[Text]" custT="1"/>
      <dgm:spPr/>
      <dgm:t>
        <a:bodyPr/>
        <a:lstStyle/>
        <a:p>
          <a:r>
            <a:rPr lang="en-US" sz="3200" b="1" dirty="0" err="1" smtClean="0">
              <a:latin typeface="NikoshBAN" pitchFamily="2" charset="0"/>
              <a:cs typeface="NikoshBAN" pitchFamily="2" charset="0"/>
            </a:rPr>
            <a:t>শুধু</a:t>
          </a:r>
          <a:r>
            <a:rPr lang="en-US" sz="32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 smtClean="0">
              <a:latin typeface="NikoshBAN" pitchFamily="2" charset="0"/>
              <a:cs typeface="NikoshBAN" pitchFamily="2" charset="0"/>
            </a:rPr>
            <a:t>দুটি</a:t>
          </a:r>
          <a:r>
            <a:rPr lang="en-US" sz="32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 smtClean="0">
              <a:latin typeface="NikoshBAN" pitchFamily="2" charset="0"/>
              <a:cs typeface="NikoshBAN" pitchFamily="2" charset="0"/>
            </a:rPr>
            <a:t>হিসাবখাত</a:t>
          </a:r>
          <a:r>
            <a:rPr lang="en-US" sz="32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 smtClean="0">
              <a:latin typeface="NikoshBAN" pitchFamily="2" charset="0"/>
              <a:cs typeface="NikoshBAN" pitchFamily="2" charset="0"/>
            </a:rPr>
            <a:t>থাকে</a:t>
          </a:r>
          <a:r>
            <a:rPr lang="en-US" sz="3200" b="1" dirty="0" smtClean="0">
              <a:latin typeface="NikoshBAN" pitchFamily="2" charset="0"/>
              <a:cs typeface="NikoshBAN" pitchFamily="2" charset="0"/>
            </a:rPr>
            <a:t>।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86C7AF63-8F79-4FE6-B49D-460E91B7471A}" type="parTrans" cxnId="{CADD4EA0-0C4F-4B09-942B-0C8F2C9D4F52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1084C137-1F57-4D04-97FB-6BF1E930FEC7}" type="sibTrans" cxnId="{CADD4EA0-0C4F-4B09-942B-0C8F2C9D4F52}">
      <dgm:prSet/>
      <dgm:spPr/>
      <dgm:t>
        <a:bodyPr/>
        <a:lstStyle/>
        <a:p>
          <a:endParaRPr lang="en-US"/>
        </a:p>
      </dgm:t>
    </dgm:pt>
    <dgm:pt modelId="{A3199C07-65C0-4425-A5F1-6A75CA28CE6A}">
      <dgm:prSet phldrT="[Text]"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মিশ্র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9EFB5E77-553B-4FCB-BF8F-65DE14560058}" type="parTrans" cxnId="{602DE39D-9FA0-4D7E-B6B8-DD31D379D17D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557F5B89-8BBF-4180-836F-1365596FD112}" type="sibTrans" cxnId="{602DE39D-9FA0-4D7E-B6B8-DD31D379D17D}">
      <dgm:prSet/>
      <dgm:spPr/>
      <dgm:t>
        <a:bodyPr/>
        <a:lstStyle/>
        <a:p>
          <a:endParaRPr lang="en-US"/>
        </a:p>
      </dgm:t>
    </dgm:pt>
    <dgm:pt modelId="{93D9E05C-F696-4084-AF8A-D67032169A60}">
      <dgm:prSet phldrT="[Text]" custT="1"/>
      <dgm:spPr/>
      <dgm:t>
        <a:bodyPr/>
        <a:lstStyle/>
        <a:p>
          <a:r>
            <a:rPr lang="en-US" sz="3200" b="1" dirty="0" err="1" smtClean="0">
              <a:latin typeface="NikoshBAN" pitchFamily="2" charset="0"/>
              <a:cs typeface="NikoshBAN" pitchFamily="2" charset="0"/>
            </a:rPr>
            <a:t>একের</a:t>
          </a:r>
          <a:r>
            <a:rPr lang="en-US" sz="32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 smtClean="0">
              <a:latin typeface="NikoshBAN" pitchFamily="2" charset="0"/>
              <a:cs typeface="NikoshBAN" pitchFamily="2" charset="0"/>
            </a:rPr>
            <a:t>অধিক</a:t>
          </a:r>
          <a:r>
            <a:rPr lang="en-US" sz="32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 smtClean="0">
              <a:latin typeface="NikoshBAN" pitchFamily="2" charset="0"/>
              <a:cs typeface="NikoshBAN" pitchFamily="2" charset="0"/>
            </a:rPr>
            <a:t>হিসাবখাত</a:t>
          </a:r>
          <a:r>
            <a:rPr lang="en-US" sz="32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 smtClean="0">
              <a:latin typeface="NikoshBAN" pitchFamily="2" charset="0"/>
              <a:cs typeface="NikoshBAN" pitchFamily="2" charset="0"/>
            </a:rPr>
            <a:t>থাকে</a:t>
          </a:r>
          <a:r>
            <a:rPr lang="en-US" sz="3200" b="1" dirty="0" smtClean="0">
              <a:latin typeface="NikoshBAN" pitchFamily="2" charset="0"/>
              <a:cs typeface="NikoshBAN" pitchFamily="2" charset="0"/>
            </a:rPr>
            <a:t>।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ED872ADD-0850-4440-98E5-21F5B17D44B9}" type="parTrans" cxnId="{2E9E08FA-97FC-4476-A977-19629F86B3F0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0F7C8DF3-04C4-49C0-9D1B-E59D790E2496}" type="sibTrans" cxnId="{2E9E08FA-97FC-4476-A977-19629F86B3F0}">
      <dgm:prSet/>
      <dgm:spPr/>
      <dgm:t>
        <a:bodyPr/>
        <a:lstStyle/>
        <a:p>
          <a:endParaRPr lang="en-US"/>
        </a:p>
      </dgm:t>
    </dgm:pt>
    <dgm:pt modelId="{67A77B82-1663-400F-86B4-99E2B3B6B46B}" type="pres">
      <dgm:prSet presAssocID="{04231F5E-2804-46C9-94EF-C7AC68635B1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F3AFCB6-112A-44A7-B3B7-4F21209695A6}" type="pres">
      <dgm:prSet presAssocID="{ABDDC041-561C-4069-AE4B-DC66459A65BA}" presName="hierRoot1" presStyleCnt="0"/>
      <dgm:spPr/>
    </dgm:pt>
    <dgm:pt modelId="{7184A058-9C95-4ACB-8C5C-BEC0CC9AC091}" type="pres">
      <dgm:prSet presAssocID="{ABDDC041-561C-4069-AE4B-DC66459A65BA}" presName="composite" presStyleCnt="0"/>
      <dgm:spPr/>
    </dgm:pt>
    <dgm:pt modelId="{68AF5AA7-0F5C-4F2F-A68B-4B30CB1292B6}" type="pres">
      <dgm:prSet presAssocID="{ABDDC041-561C-4069-AE4B-DC66459A65BA}" presName="background" presStyleLbl="node0" presStyleIdx="0" presStyleCnt="1"/>
      <dgm:spPr/>
    </dgm:pt>
    <dgm:pt modelId="{B9122195-FEF7-4539-8D9D-DE7CF040AA53}" type="pres">
      <dgm:prSet presAssocID="{ABDDC041-561C-4069-AE4B-DC66459A65BA}" presName="text" presStyleLbl="fgAcc0" presStyleIdx="0" presStyleCnt="1" custScaleX="59914" custScaleY="42582" custLinFactNeighborX="-2201" custLinFactNeighborY="1186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9593E7B-F8AB-4720-B5C6-02E28217BAFB}" type="pres">
      <dgm:prSet presAssocID="{ABDDC041-561C-4069-AE4B-DC66459A65BA}" presName="hierChild2" presStyleCnt="0"/>
      <dgm:spPr/>
    </dgm:pt>
    <dgm:pt modelId="{6804B003-5077-49DD-8627-E5F4E4765864}" type="pres">
      <dgm:prSet presAssocID="{29BAD400-F260-401B-935C-96A7A2E13B58}" presName="Name10" presStyleLbl="parChTrans1D2" presStyleIdx="0" presStyleCnt="2"/>
      <dgm:spPr/>
      <dgm:t>
        <a:bodyPr/>
        <a:lstStyle/>
        <a:p>
          <a:endParaRPr lang="en-US"/>
        </a:p>
      </dgm:t>
    </dgm:pt>
    <dgm:pt modelId="{58E3F7AC-8150-4F4E-A16F-F4E321CB61EC}" type="pres">
      <dgm:prSet presAssocID="{1297EE47-2502-4C24-95E1-31F09A668B8A}" presName="hierRoot2" presStyleCnt="0"/>
      <dgm:spPr/>
    </dgm:pt>
    <dgm:pt modelId="{A9A2C946-19CF-4402-AAFC-3E4C669770E6}" type="pres">
      <dgm:prSet presAssocID="{1297EE47-2502-4C24-95E1-31F09A668B8A}" presName="composite2" presStyleCnt="0"/>
      <dgm:spPr/>
    </dgm:pt>
    <dgm:pt modelId="{5F7DA882-8242-4D3E-921A-DF7D5D2BFD9B}" type="pres">
      <dgm:prSet presAssocID="{1297EE47-2502-4C24-95E1-31F09A668B8A}" presName="background2" presStyleLbl="node2" presStyleIdx="0" presStyleCnt="2"/>
      <dgm:spPr/>
    </dgm:pt>
    <dgm:pt modelId="{591D35FC-1051-4A01-AE7F-81B074B1C1F8}" type="pres">
      <dgm:prSet presAssocID="{1297EE47-2502-4C24-95E1-31F09A668B8A}" presName="text2" presStyleLbl="fgAcc2" presStyleIdx="0" presStyleCnt="2" custScaleX="29966" custScaleY="3263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40EDA76-A82A-4583-BE7A-84E63268B790}" type="pres">
      <dgm:prSet presAssocID="{1297EE47-2502-4C24-95E1-31F09A668B8A}" presName="hierChild3" presStyleCnt="0"/>
      <dgm:spPr/>
    </dgm:pt>
    <dgm:pt modelId="{7D768983-82B3-44B0-BA03-1E7692D48627}" type="pres">
      <dgm:prSet presAssocID="{86C7AF63-8F79-4FE6-B49D-460E91B7471A}" presName="Name17" presStyleLbl="parChTrans1D3" presStyleIdx="0" presStyleCnt="2"/>
      <dgm:spPr/>
      <dgm:t>
        <a:bodyPr/>
        <a:lstStyle/>
        <a:p>
          <a:endParaRPr lang="en-US"/>
        </a:p>
      </dgm:t>
    </dgm:pt>
    <dgm:pt modelId="{35F1B815-966A-47F4-920D-8924A02486C5}" type="pres">
      <dgm:prSet presAssocID="{4E706103-C470-4BE3-9554-53E27E76E57F}" presName="hierRoot3" presStyleCnt="0"/>
      <dgm:spPr/>
    </dgm:pt>
    <dgm:pt modelId="{09F6FE95-B132-4A32-A505-B21CD898244B}" type="pres">
      <dgm:prSet presAssocID="{4E706103-C470-4BE3-9554-53E27E76E57F}" presName="composite3" presStyleCnt="0"/>
      <dgm:spPr/>
    </dgm:pt>
    <dgm:pt modelId="{D13241B1-6115-4F38-9CD9-DBD4CB6888CC}" type="pres">
      <dgm:prSet presAssocID="{4E706103-C470-4BE3-9554-53E27E76E57F}" presName="background3" presStyleLbl="node3" presStyleIdx="0" presStyleCnt="2"/>
      <dgm:spPr/>
    </dgm:pt>
    <dgm:pt modelId="{FD350E10-07AB-40E8-8AA3-B026E0BD9995}" type="pres">
      <dgm:prSet presAssocID="{4E706103-C470-4BE3-9554-53E27E76E57F}" presName="text3" presStyleLbl="fgAcc3" presStyleIdx="0" presStyleCnt="2" custScaleX="62151" custScaleY="67132" custLinFactNeighborX="-11" custLinFactNeighborY="-115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1D177F2-A0FD-44A4-B4AE-93CDA3328359}" type="pres">
      <dgm:prSet presAssocID="{4E706103-C470-4BE3-9554-53E27E76E57F}" presName="hierChild4" presStyleCnt="0"/>
      <dgm:spPr/>
    </dgm:pt>
    <dgm:pt modelId="{3501FE7F-2CFF-4D53-9450-62DC942E5CC1}" type="pres">
      <dgm:prSet presAssocID="{9EFB5E77-553B-4FCB-BF8F-65DE14560058}" presName="Name10" presStyleLbl="parChTrans1D2" presStyleIdx="1" presStyleCnt="2"/>
      <dgm:spPr/>
      <dgm:t>
        <a:bodyPr/>
        <a:lstStyle/>
        <a:p>
          <a:endParaRPr lang="en-US"/>
        </a:p>
      </dgm:t>
    </dgm:pt>
    <dgm:pt modelId="{6B1DD245-1032-430D-B6A3-C14533A8A9CC}" type="pres">
      <dgm:prSet presAssocID="{A3199C07-65C0-4425-A5F1-6A75CA28CE6A}" presName="hierRoot2" presStyleCnt="0"/>
      <dgm:spPr/>
    </dgm:pt>
    <dgm:pt modelId="{B52A899E-F837-44AE-9DA6-3076C8B07F65}" type="pres">
      <dgm:prSet presAssocID="{A3199C07-65C0-4425-A5F1-6A75CA28CE6A}" presName="composite2" presStyleCnt="0"/>
      <dgm:spPr/>
    </dgm:pt>
    <dgm:pt modelId="{E5EE9E3F-A931-4656-98CE-7B3A994A9A09}" type="pres">
      <dgm:prSet presAssocID="{A3199C07-65C0-4425-A5F1-6A75CA28CE6A}" presName="background2" presStyleLbl="node2" presStyleIdx="1" presStyleCnt="2"/>
      <dgm:spPr/>
    </dgm:pt>
    <dgm:pt modelId="{B145FEBC-9529-4E5D-8950-149278F2117C}" type="pres">
      <dgm:prSet presAssocID="{A3199C07-65C0-4425-A5F1-6A75CA28CE6A}" presName="text2" presStyleLbl="fgAcc2" presStyleIdx="1" presStyleCnt="2" custScaleX="29966" custScaleY="3263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A433EC6-4887-4CF4-B75A-A3F6AC438448}" type="pres">
      <dgm:prSet presAssocID="{A3199C07-65C0-4425-A5F1-6A75CA28CE6A}" presName="hierChild3" presStyleCnt="0"/>
      <dgm:spPr/>
    </dgm:pt>
    <dgm:pt modelId="{E0F2DEB5-8EDF-4AC7-A720-1FDDFD8B2949}" type="pres">
      <dgm:prSet presAssocID="{ED872ADD-0850-4440-98E5-21F5B17D44B9}" presName="Name17" presStyleLbl="parChTrans1D3" presStyleIdx="1" presStyleCnt="2"/>
      <dgm:spPr/>
      <dgm:t>
        <a:bodyPr/>
        <a:lstStyle/>
        <a:p>
          <a:endParaRPr lang="en-US"/>
        </a:p>
      </dgm:t>
    </dgm:pt>
    <dgm:pt modelId="{BB296905-AE99-4764-AA76-F5561EC86FE0}" type="pres">
      <dgm:prSet presAssocID="{93D9E05C-F696-4084-AF8A-D67032169A60}" presName="hierRoot3" presStyleCnt="0"/>
      <dgm:spPr/>
    </dgm:pt>
    <dgm:pt modelId="{D4962BC2-CD2A-4A5E-930E-685CED373E5C}" type="pres">
      <dgm:prSet presAssocID="{93D9E05C-F696-4084-AF8A-D67032169A60}" presName="composite3" presStyleCnt="0"/>
      <dgm:spPr/>
    </dgm:pt>
    <dgm:pt modelId="{3EE4DC54-B5ED-44F2-91C6-7B70D9FA181E}" type="pres">
      <dgm:prSet presAssocID="{93D9E05C-F696-4084-AF8A-D67032169A60}" presName="background3" presStyleLbl="node3" presStyleIdx="1" presStyleCnt="2"/>
      <dgm:spPr/>
    </dgm:pt>
    <dgm:pt modelId="{E7162BDC-F7BE-42BB-A551-495CADEB6AD7}" type="pres">
      <dgm:prSet presAssocID="{93D9E05C-F696-4084-AF8A-D67032169A60}" presName="text3" presStyleLbl="fgAcc3" presStyleIdx="1" presStyleCnt="2" custScaleX="62151" custScaleY="67132" custLinFactNeighborX="-11" custLinFactNeighborY="-115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63782F5-4E41-43E9-9FCC-F6C87B29C122}" type="pres">
      <dgm:prSet presAssocID="{93D9E05C-F696-4084-AF8A-D67032169A60}" presName="hierChild4" presStyleCnt="0"/>
      <dgm:spPr/>
    </dgm:pt>
  </dgm:ptLst>
  <dgm:cxnLst>
    <dgm:cxn modelId="{CADD4EA0-0C4F-4B09-942B-0C8F2C9D4F52}" srcId="{1297EE47-2502-4C24-95E1-31F09A668B8A}" destId="{4E706103-C470-4BE3-9554-53E27E76E57F}" srcOrd="0" destOrd="0" parTransId="{86C7AF63-8F79-4FE6-B49D-460E91B7471A}" sibTransId="{1084C137-1F57-4D04-97FB-6BF1E930FEC7}"/>
    <dgm:cxn modelId="{F8F8CF26-72B9-4660-AE79-8C42E1C89BDB}" srcId="{ABDDC041-561C-4069-AE4B-DC66459A65BA}" destId="{1297EE47-2502-4C24-95E1-31F09A668B8A}" srcOrd="0" destOrd="0" parTransId="{29BAD400-F260-401B-935C-96A7A2E13B58}" sibTransId="{68598379-21F6-49AD-8735-61B865544CFB}"/>
    <dgm:cxn modelId="{F72DC283-0A25-4E2B-9224-35442BB5A56C}" type="presOf" srcId="{93D9E05C-F696-4084-AF8A-D67032169A60}" destId="{E7162BDC-F7BE-42BB-A551-495CADEB6AD7}" srcOrd="0" destOrd="0" presId="urn:microsoft.com/office/officeart/2005/8/layout/hierarchy1"/>
    <dgm:cxn modelId="{3278413E-F1AF-487F-B0B3-B14FC0460EC2}" type="presOf" srcId="{29BAD400-F260-401B-935C-96A7A2E13B58}" destId="{6804B003-5077-49DD-8627-E5F4E4765864}" srcOrd="0" destOrd="0" presId="urn:microsoft.com/office/officeart/2005/8/layout/hierarchy1"/>
    <dgm:cxn modelId="{F42256C4-4A43-457D-A5FC-1BE06C17DBC7}" type="presOf" srcId="{A3199C07-65C0-4425-A5F1-6A75CA28CE6A}" destId="{B145FEBC-9529-4E5D-8950-149278F2117C}" srcOrd="0" destOrd="0" presId="urn:microsoft.com/office/officeart/2005/8/layout/hierarchy1"/>
    <dgm:cxn modelId="{7A8171BB-3CCD-4091-B68E-AFE88B18DFB4}" srcId="{04231F5E-2804-46C9-94EF-C7AC68635B16}" destId="{ABDDC041-561C-4069-AE4B-DC66459A65BA}" srcOrd="0" destOrd="0" parTransId="{83656B16-7F51-40C7-BF91-8190AC361FCB}" sibTransId="{53696F92-EDE5-4E5C-96FE-A7CD34C0D114}"/>
    <dgm:cxn modelId="{602DE39D-9FA0-4D7E-B6B8-DD31D379D17D}" srcId="{ABDDC041-561C-4069-AE4B-DC66459A65BA}" destId="{A3199C07-65C0-4425-A5F1-6A75CA28CE6A}" srcOrd="1" destOrd="0" parTransId="{9EFB5E77-553B-4FCB-BF8F-65DE14560058}" sibTransId="{557F5B89-8BBF-4180-836F-1365596FD112}"/>
    <dgm:cxn modelId="{5F3FBFB3-AC45-4F76-8ADA-2EE2D39802D0}" type="presOf" srcId="{04231F5E-2804-46C9-94EF-C7AC68635B16}" destId="{67A77B82-1663-400F-86B4-99E2B3B6B46B}" srcOrd="0" destOrd="0" presId="urn:microsoft.com/office/officeart/2005/8/layout/hierarchy1"/>
    <dgm:cxn modelId="{2E9E08FA-97FC-4476-A977-19629F86B3F0}" srcId="{A3199C07-65C0-4425-A5F1-6A75CA28CE6A}" destId="{93D9E05C-F696-4084-AF8A-D67032169A60}" srcOrd="0" destOrd="0" parTransId="{ED872ADD-0850-4440-98E5-21F5B17D44B9}" sibTransId="{0F7C8DF3-04C4-49C0-9D1B-E59D790E2496}"/>
    <dgm:cxn modelId="{CE4FE666-991A-4D30-B37F-4642CCBECF79}" type="presOf" srcId="{86C7AF63-8F79-4FE6-B49D-460E91B7471A}" destId="{7D768983-82B3-44B0-BA03-1E7692D48627}" srcOrd="0" destOrd="0" presId="urn:microsoft.com/office/officeart/2005/8/layout/hierarchy1"/>
    <dgm:cxn modelId="{75339CD9-ECA7-4CE7-BC9A-6C5EF6A0644C}" type="presOf" srcId="{ABDDC041-561C-4069-AE4B-DC66459A65BA}" destId="{B9122195-FEF7-4539-8D9D-DE7CF040AA53}" srcOrd="0" destOrd="0" presId="urn:microsoft.com/office/officeart/2005/8/layout/hierarchy1"/>
    <dgm:cxn modelId="{CF1C38B9-6810-44F9-8067-15D07A3A67C0}" type="presOf" srcId="{ED872ADD-0850-4440-98E5-21F5B17D44B9}" destId="{E0F2DEB5-8EDF-4AC7-A720-1FDDFD8B2949}" srcOrd="0" destOrd="0" presId="urn:microsoft.com/office/officeart/2005/8/layout/hierarchy1"/>
    <dgm:cxn modelId="{CFB38479-756B-40DC-98D1-44D7550ADB0F}" type="presOf" srcId="{4E706103-C470-4BE3-9554-53E27E76E57F}" destId="{FD350E10-07AB-40E8-8AA3-B026E0BD9995}" srcOrd="0" destOrd="0" presId="urn:microsoft.com/office/officeart/2005/8/layout/hierarchy1"/>
    <dgm:cxn modelId="{BF7D53F1-7B47-428F-86B9-67C0AF92B3E3}" type="presOf" srcId="{1297EE47-2502-4C24-95E1-31F09A668B8A}" destId="{591D35FC-1051-4A01-AE7F-81B074B1C1F8}" srcOrd="0" destOrd="0" presId="urn:microsoft.com/office/officeart/2005/8/layout/hierarchy1"/>
    <dgm:cxn modelId="{BC029242-93E2-40C0-B857-057B036C0745}" type="presOf" srcId="{9EFB5E77-553B-4FCB-BF8F-65DE14560058}" destId="{3501FE7F-2CFF-4D53-9450-62DC942E5CC1}" srcOrd="0" destOrd="0" presId="urn:microsoft.com/office/officeart/2005/8/layout/hierarchy1"/>
    <dgm:cxn modelId="{C525CC7C-485D-4009-AB39-AAC5A84C5DCB}" type="presParOf" srcId="{67A77B82-1663-400F-86B4-99E2B3B6B46B}" destId="{6F3AFCB6-112A-44A7-B3B7-4F21209695A6}" srcOrd="0" destOrd="0" presId="urn:microsoft.com/office/officeart/2005/8/layout/hierarchy1"/>
    <dgm:cxn modelId="{52DA3568-CD57-42B9-AF77-9025ED8680CF}" type="presParOf" srcId="{6F3AFCB6-112A-44A7-B3B7-4F21209695A6}" destId="{7184A058-9C95-4ACB-8C5C-BEC0CC9AC091}" srcOrd="0" destOrd="0" presId="urn:microsoft.com/office/officeart/2005/8/layout/hierarchy1"/>
    <dgm:cxn modelId="{2B593E62-1D7D-4C46-A63B-B2AFAE884C6C}" type="presParOf" srcId="{7184A058-9C95-4ACB-8C5C-BEC0CC9AC091}" destId="{68AF5AA7-0F5C-4F2F-A68B-4B30CB1292B6}" srcOrd="0" destOrd="0" presId="urn:microsoft.com/office/officeart/2005/8/layout/hierarchy1"/>
    <dgm:cxn modelId="{BE2F0B2C-48B5-4526-8247-BECE988809C8}" type="presParOf" srcId="{7184A058-9C95-4ACB-8C5C-BEC0CC9AC091}" destId="{B9122195-FEF7-4539-8D9D-DE7CF040AA53}" srcOrd="1" destOrd="0" presId="urn:microsoft.com/office/officeart/2005/8/layout/hierarchy1"/>
    <dgm:cxn modelId="{B58EBCDA-2A10-4B39-9615-B1A94F282742}" type="presParOf" srcId="{6F3AFCB6-112A-44A7-B3B7-4F21209695A6}" destId="{69593E7B-F8AB-4720-B5C6-02E28217BAFB}" srcOrd="1" destOrd="0" presId="urn:microsoft.com/office/officeart/2005/8/layout/hierarchy1"/>
    <dgm:cxn modelId="{072B6E4B-A476-415C-81E1-94B8A6AE2B89}" type="presParOf" srcId="{69593E7B-F8AB-4720-B5C6-02E28217BAFB}" destId="{6804B003-5077-49DD-8627-E5F4E4765864}" srcOrd="0" destOrd="0" presId="urn:microsoft.com/office/officeart/2005/8/layout/hierarchy1"/>
    <dgm:cxn modelId="{A2FD345D-7394-4EEA-9867-606C88B22524}" type="presParOf" srcId="{69593E7B-F8AB-4720-B5C6-02E28217BAFB}" destId="{58E3F7AC-8150-4F4E-A16F-F4E321CB61EC}" srcOrd="1" destOrd="0" presId="urn:microsoft.com/office/officeart/2005/8/layout/hierarchy1"/>
    <dgm:cxn modelId="{BBCD8985-7792-46C3-95CE-AE87BC5ABFFC}" type="presParOf" srcId="{58E3F7AC-8150-4F4E-A16F-F4E321CB61EC}" destId="{A9A2C946-19CF-4402-AAFC-3E4C669770E6}" srcOrd="0" destOrd="0" presId="urn:microsoft.com/office/officeart/2005/8/layout/hierarchy1"/>
    <dgm:cxn modelId="{04949CBB-61BB-4AFA-A0D3-92F7B8084B3C}" type="presParOf" srcId="{A9A2C946-19CF-4402-AAFC-3E4C669770E6}" destId="{5F7DA882-8242-4D3E-921A-DF7D5D2BFD9B}" srcOrd="0" destOrd="0" presId="urn:microsoft.com/office/officeart/2005/8/layout/hierarchy1"/>
    <dgm:cxn modelId="{DD593167-7978-4D48-AE41-7EE2CEEA5C1B}" type="presParOf" srcId="{A9A2C946-19CF-4402-AAFC-3E4C669770E6}" destId="{591D35FC-1051-4A01-AE7F-81B074B1C1F8}" srcOrd="1" destOrd="0" presId="urn:microsoft.com/office/officeart/2005/8/layout/hierarchy1"/>
    <dgm:cxn modelId="{C32097F0-FA3D-4A00-ABF4-EAA9C2ED2369}" type="presParOf" srcId="{58E3F7AC-8150-4F4E-A16F-F4E321CB61EC}" destId="{F40EDA76-A82A-4583-BE7A-84E63268B790}" srcOrd="1" destOrd="0" presId="urn:microsoft.com/office/officeart/2005/8/layout/hierarchy1"/>
    <dgm:cxn modelId="{884057C6-EFE8-443B-93EB-675DE3B26D29}" type="presParOf" srcId="{F40EDA76-A82A-4583-BE7A-84E63268B790}" destId="{7D768983-82B3-44B0-BA03-1E7692D48627}" srcOrd="0" destOrd="0" presId="urn:microsoft.com/office/officeart/2005/8/layout/hierarchy1"/>
    <dgm:cxn modelId="{911A1EB1-F230-4E25-902B-F81EAAB25879}" type="presParOf" srcId="{F40EDA76-A82A-4583-BE7A-84E63268B790}" destId="{35F1B815-966A-47F4-920D-8924A02486C5}" srcOrd="1" destOrd="0" presId="urn:microsoft.com/office/officeart/2005/8/layout/hierarchy1"/>
    <dgm:cxn modelId="{95D1749C-F7BB-4E29-B43C-11EB1F346460}" type="presParOf" srcId="{35F1B815-966A-47F4-920D-8924A02486C5}" destId="{09F6FE95-B132-4A32-A505-B21CD898244B}" srcOrd="0" destOrd="0" presId="urn:microsoft.com/office/officeart/2005/8/layout/hierarchy1"/>
    <dgm:cxn modelId="{0262D5FA-B28F-4A46-9DFE-AF242F8FB2DA}" type="presParOf" srcId="{09F6FE95-B132-4A32-A505-B21CD898244B}" destId="{D13241B1-6115-4F38-9CD9-DBD4CB6888CC}" srcOrd="0" destOrd="0" presId="urn:microsoft.com/office/officeart/2005/8/layout/hierarchy1"/>
    <dgm:cxn modelId="{5EFD055A-79C5-4EDC-AC73-18656B831A2E}" type="presParOf" srcId="{09F6FE95-B132-4A32-A505-B21CD898244B}" destId="{FD350E10-07AB-40E8-8AA3-B026E0BD9995}" srcOrd="1" destOrd="0" presId="urn:microsoft.com/office/officeart/2005/8/layout/hierarchy1"/>
    <dgm:cxn modelId="{698478B6-074C-4719-89BF-C1A7E0457E42}" type="presParOf" srcId="{35F1B815-966A-47F4-920D-8924A02486C5}" destId="{51D177F2-A0FD-44A4-B4AE-93CDA3328359}" srcOrd="1" destOrd="0" presId="urn:microsoft.com/office/officeart/2005/8/layout/hierarchy1"/>
    <dgm:cxn modelId="{5E800A2E-7352-4569-9F42-C0BB73DA0D7A}" type="presParOf" srcId="{69593E7B-F8AB-4720-B5C6-02E28217BAFB}" destId="{3501FE7F-2CFF-4D53-9450-62DC942E5CC1}" srcOrd="2" destOrd="0" presId="urn:microsoft.com/office/officeart/2005/8/layout/hierarchy1"/>
    <dgm:cxn modelId="{5AFAD560-73D8-42A5-B897-EB1F4D50EFC7}" type="presParOf" srcId="{69593E7B-F8AB-4720-B5C6-02E28217BAFB}" destId="{6B1DD245-1032-430D-B6A3-C14533A8A9CC}" srcOrd="3" destOrd="0" presId="urn:microsoft.com/office/officeart/2005/8/layout/hierarchy1"/>
    <dgm:cxn modelId="{00B81720-BE04-478E-8618-C4119CCEE527}" type="presParOf" srcId="{6B1DD245-1032-430D-B6A3-C14533A8A9CC}" destId="{B52A899E-F837-44AE-9DA6-3076C8B07F65}" srcOrd="0" destOrd="0" presId="urn:microsoft.com/office/officeart/2005/8/layout/hierarchy1"/>
    <dgm:cxn modelId="{7AB26960-5877-4942-A691-2174112EB6AC}" type="presParOf" srcId="{B52A899E-F837-44AE-9DA6-3076C8B07F65}" destId="{E5EE9E3F-A931-4656-98CE-7B3A994A9A09}" srcOrd="0" destOrd="0" presId="urn:microsoft.com/office/officeart/2005/8/layout/hierarchy1"/>
    <dgm:cxn modelId="{68C2178F-E57C-49B3-A65C-7D1B3B5A6AB1}" type="presParOf" srcId="{B52A899E-F837-44AE-9DA6-3076C8B07F65}" destId="{B145FEBC-9529-4E5D-8950-149278F2117C}" srcOrd="1" destOrd="0" presId="urn:microsoft.com/office/officeart/2005/8/layout/hierarchy1"/>
    <dgm:cxn modelId="{C64AB478-06A2-4ECF-8D20-9581A7BA1694}" type="presParOf" srcId="{6B1DD245-1032-430D-B6A3-C14533A8A9CC}" destId="{6A433EC6-4887-4CF4-B75A-A3F6AC438448}" srcOrd="1" destOrd="0" presId="urn:microsoft.com/office/officeart/2005/8/layout/hierarchy1"/>
    <dgm:cxn modelId="{5A6B4275-385A-447B-B890-B2B8692C82BE}" type="presParOf" srcId="{6A433EC6-4887-4CF4-B75A-A3F6AC438448}" destId="{E0F2DEB5-8EDF-4AC7-A720-1FDDFD8B2949}" srcOrd="0" destOrd="0" presId="urn:microsoft.com/office/officeart/2005/8/layout/hierarchy1"/>
    <dgm:cxn modelId="{320BF9D4-B909-463E-ACDE-2B45886CED31}" type="presParOf" srcId="{6A433EC6-4887-4CF4-B75A-A3F6AC438448}" destId="{BB296905-AE99-4764-AA76-F5561EC86FE0}" srcOrd="1" destOrd="0" presId="urn:microsoft.com/office/officeart/2005/8/layout/hierarchy1"/>
    <dgm:cxn modelId="{5512CCD1-3074-4CAC-A137-EABADDD10E72}" type="presParOf" srcId="{BB296905-AE99-4764-AA76-F5561EC86FE0}" destId="{D4962BC2-CD2A-4A5E-930E-685CED373E5C}" srcOrd="0" destOrd="0" presId="urn:microsoft.com/office/officeart/2005/8/layout/hierarchy1"/>
    <dgm:cxn modelId="{01A318F7-DB4A-4456-A5E6-E49BED12D5F5}" type="presParOf" srcId="{D4962BC2-CD2A-4A5E-930E-685CED373E5C}" destId="{3EE4DC54-B5ED-44F2-91C6-7B70D9FA181E}" srcOrd="0" destOrd="0" presId="urn:microsoft.com/office/officeart/2005/8/layout/hierarchy1"/>
    <dgm:cxn modelId="{E33B1142-EE93-4493-9609-606E0558A482}" type="presParOf" srcId="{D4962BC2-CD2A-4A5E-930E-685CED373E5C}" destId="{E7162BDC-F7BE-42BB-A551-495CADEB6AD7}" srcOrd="1" destOrd="0" presId="urn:microsoft.com/office/officeart/2005/8/layout/hierarchy1"/>
    <dgm:cxn modelId="{9B348E73-4F87-41EC-A889-4221D50E8B20}" type="presParOf" srcId="{BB296905-AE99-4764-AA76-F5561EC86FE0}" destId="{863782F5-4E41-43E9-9FCC-F6C87B29C12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8471A10-62C2-4ED5-B958-CBCD227BAB3C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A202390-7EA8-4770-852D-B12C82341A9A}">
      <dgm:prSet phldrT="[Text]" custT="1"/>
      <dgm:spPr/>
      <dgm:t>
        <a:bodyPr/>
        <a:lstStyle/>
        <a:p>
          <a:r>
            <a:rPr lang="en-US" sz="3200" b="1" u="none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u="none" dirty="0" err="1">
              <a:latin typeface="NikoshBAN" panose="02000000000000000000" pitchFamily="2" charset="0"/>
              <a:cs typeface="NikoshBAN" panose="02000000000000000000" pitchFamily="2" charset="0"/>
            </a:rPr>
            <a:t>জাবেদা</a:t>
          </a:r>
          <a:r>
            <a:rPr lang="en-US" sz="3200" b="1" u="none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u="none" dirty="0" err="1">
              <a:latin typeface="NikoshBAN" panose="02000000000000000000" pitchFamily="2" charset="0"/>
              <a:cs typeface="NikoshBAN" panose="02000000000000000000" pitchFamily="2" charset="0"/>
            </a:rPr>
            <a:t>তৈরীর</a:t>
          </a:r>
          <a:r>
            <a:rPr lang="bn-IN" sz="3200" b="1" u="none" dirty="0">
              <a:latin typeface="NikoshBAN" panose="02000000000000000000" pitchFamily="2" charset="0"/>
              <a:cs typeface="NikoshBAN" panose="02000000000000000000" pitchFamily="2" charset="0"/>
            </a:rPr>
            <a:t> পদক্ষেপ</a:t>
          </a:r>
          <a:endParaRPr lang="en-US" sz="3200" b="1" u="none" dirty="0">
            <a:latin typeface="NikoshBAN" pitchFamily="2" charset="0"/>
            <a:cs typeface="NikoshBAN" pitchFamily="2" charset="0"/>
          </a:endParaRPr>
        </a:p>
      </dgm:t>
    </dgm:pt>
    <dgm:pt modelId="{0E1491EC-7F23-4A67-A8E8-84358DA5993C}" type="parTrans" cxnId="{9F13B965-64AA-4335-AD55-4CD29B5AB1AE}">
      <dgm:prSet/>
      <dgm:spPr/>
      <dgm:t>
        <a:bodyPr/>
        <a:lstStyle/>
        <a:p>
          <a:endParaRPr lang="en-US"/>
        </a:p>
      </dgm:t>
    </dgm:pt>
    <dgm:pt modelId="{FFF7492C-3D8B-4780-8A1B-10BD693055D0}" type="sibTrans" cxnId="{9F13B965-64AA-4335-AD55-4CD29B5AB1AE}">
      <dgm:prSet/>
      <dgm:spPr/>
      <dgm:t>
        <a:bodyPr/>
        <a:lstStyle/>
        <a:p>
          <a:endParaRPr lang="en-US"/>
        </a:p>
      </dgm:t>
    </dgm:pt>
    <dgm:pt modelId="{0B43B3EE-4392-44FA-BF99-E2563F7BD0DD}">
      <dgm:prSet phldrT="[Text]" custT="1"/>
      <dgm:spPr/>
      <dgm:t>
        <a:bodyPr/>
        <a:lstStyle/>
        <a:p>
          <a:r>
            <a:rPr lang="en-US" sz="3200" b="1" dirty="0">
              <a:latin typeface="NikoshBAN" pitchFamily="2" charset="0"/>
              <a:cs typeface="NikoshBAN" pitchFamily="2" charset="0"/>
            </a:rPr>
            <a:t>২টি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পদক্ষেপ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5B03958D-2A43-4E52-892B-1A4F9643D8F3}" type="parTrans" cxnId="{8CC45B21-AD69-4429-B367-38FF6FF5855D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863FD8A7-0781-4462-A3F2-9C31D11B5DD3}" type="sibTrans" cxnId="{8CC45B21-AD69-4429-B367-38FF6FF5855D}">
      <dgm:prSet/>
      <dgm:spPr/>
      <dgm:t>
        <a:bodyPr/>
        <a:lstStyle/>
        <a:p>
          <a:endParaRPr lang="en-US"/>
        </a:p>
      </dgm:t>
    </dgm:pt>
    <dgm:pt modelId="{A0876908-F702-452A-8454-991CF6600F77}">
      <dgm:prSet phldrT="[Text]"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১.দুটি হিসাবখাত নির্নয়</a:t>
          </a:r>
        </a:p>
      </dgm:t>
    </dgm:pt>
    <dgm:pt modelId="{4B9E7C16-7AFB-454D-BB7A-E29639373608}" type="parTrans" cxnId="{F462DB44-AC2B-4159-894E-C9BFF1833DFC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DEC6B496-552C-4B6B-9A07-0931A602E6F0}" type="sibTrans" cxnId="{F462DB44-AC2B-4159-894E-C9BFF1833DFC}">
      <dgm:prSet/>
      <dgm:spPr/>
      <dgm:t>
        <a:bodyPr/>
        <a:lstStyle/>
        <a:p>
          <a:endParaRPr lang="en-US"/>
        </a:p>
      </dgm:t>
    </dgm:pt>
    <dgm:pt modelId="{ACB3F4FF-8252-4635-93AC-B3B2C8D40F4B}">
      <dgm:prSet phldrT="[Text]" custT="1"/>
      <dgm:spPr/>
      <dgm:t>
        <a:bodyPr/>
        <a:lstStyle/>
        <a:p>
          <a:r>
            <a:rPr lang="bn-IN" sz="3200" b="1" dirty="0" smtClean="0">
              <a:latin typeface="NikoshBAN" panose="02000000000000000000" pitchFamily="2" charset="0"/>
              <a:cs typeface="NikoshBAN" panose="02000000000000000000" pitchFamily="2" charset="0"/>
            </a:rPr>
            <a:t>২.ডেবিট </a:t>
          </a:r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ও ক্রেডিট নির্নয়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B3D16AB7-DCDE-40AF-90E0-80B2640894F9}" type="parTrans" cxnId="{DF36F2AF-F709-4666-9441-C5A9BCF90AAB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6FBB4F88-8768-4D62-94D2-D38739A43360}" type="sibTrans" cxnId="{DF36F2AF-F709-4666-9441-C5A9BCF90AAB}">
      <dgm:prSet/>
      <dgm:spPr/>
      <dgm:t>
        <a:bodyPr/>
        <a:lstStyle/>
        <a:p>
          <a:endParaRPr lang="en-US"/>
        </a:p>
      </dgm:t>
    </dgm:pt>
    <dgm:pt modelId="{02763AD7-383D-43B2-8DD1-7A561FB34046}" type="pres">
      <dgm:prSet presAssocID="{48471A10-62C2-4ED5-B958-CBCD227BAB3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33B0A29-151D-48F3-AF2C-D5266AF5DDA1}" type="pres">
      <dgm:prSet presAssocID="{BA202390-7EA8-4770-852D-B12C82341A9A}" presName="hierRoot1" presStyleCnt="0"/>
      <dgm:spPr/>
    </dgm:pt>
    <dgm:pt modelId="{AEAA6C05-EAB7-4600-B264-ADCACAB2F5CB}" type="pres">
      <dgm:prSet presAssocID="{BA202390-7EA8-4770-852D-B12C82341A9A}" presName="composite" presStyleCnt="0"/>
      <dgm:spPr/>
    </dgm:pt>
    <dgm:pt modelId="{CD424557-2BBE-4AA0-815E-D04E4E55BE0B}" type="pres">
      <dgm:prSet presAssocID="{BA202390-7EA8-4770-852D-B12C82341A9A}" presName="background" presStyleLbl="node0" presStyleIdx="0" presStyleCnt="1"/>
      <dgm:spPr/>
    </dgm:pt>
    <dgm:pt modelId="{8A5CAA92-38F1-402C-9C78-A8B08EC22DC5}" type="pres">
      <dgm:prSet presAssocID="{BA202390-7EA8-4770-852D-B12C82341A9A}" presName="text" presStyleLbl="fgAcc0" presStyleIdx="0" presStyleCnt="1" custScaleY="54992" custLinFactNeighborX="-4369" custLinFactNeighborY="171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1EEB831-6557-4B91-A1BD-0859BAD37EBE}" type="pres">
      <dgm:prSet presAssocID="{BA202390-7EA8-4770-852D-B12C82341A9A}" presName="hierChild2" presStyleCnt="0"/>
      <dgm:spPr/>
    </dgm:pt>
    <dgm:pt modelId="{73305EF7-C929-43EF-AB7D-77101EF62A37}" type="pres">
      <dgm:prSet presAssocID="{5B03958D-2A43-4E52-892B-1A4F9643D8F3}" presName="Name10" presStyleLbl="parChTrans1D2" presStyleIdx="0" presStyleCnt="1"/>
      <dgm:spPr/>
      <dgm:t>
        <a:bodyPr/>
        <a:lstStyle/>
        <a:p>
          <a:endParaRPr lang="en-US"/>
        </a:p>
      </dgm:t>
    </dgm:pt>
    <dgm:pt modelId="{1B448DFC-EE48-43CB-B036-7B87DF26A30F}" type="pres">
      <dgm:prSet presAssocID="{0B43B3EE-4392-44FA-BF99-E2563F7BD0DD}" presName="hierRoot2" presStyleCnt="0"/>
      <dgm:spPr/>
    </dgm:pt>
    <dgm:pt modelId="{0B707E42-A561-4A1A-B279-9DC67240D7CE}" type="pres">
      <dgm:prSet presAssocID="{0B43B3EE-4392-44FA-BF99-E2563F7BD0DD}" presName="composite2" presStyleCnt="0"/>
      <dgm:spPr/>
    </dgm:pt>
    <dgm:pt modelId="{18F08159-61E4-4CB9-9016-5039BE666282}" type="pres">
      <dgm:prSet presAssocID="{0B43B3EE-4392-44FA-BF99-E2563F7BD0DD}" presName="background2" presStyleLbl="node2" presStyleIdx="0" presStyleCnt="1"/>
      <dgm:spPr/>
    </dgm:pt>
    <dgm:pt modelId="{B885AE8B-1F66-4622-ACA2-D6379E8D7433}" type="pres">
      <dgm:prSet presAssocID="{0B43B3EE-4392-44FA-BF99-E2563F7BD0DD}" presName="text2" presStyleLbl="fgAcc2" presStyleIdx="0" presStyleCnt="1" custScaleY="555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9737AF7-9797-4D4E-B2BE-1AE2D2E83FD0}" type="pres">
      <dgm:prSet presAssocID="{0B43B3EE-4392-44FA-BF99-E2563F7BD0DD}" presName="hierChild3" presStyleCnt="0"/>
      <dgm:spPr/>
    </dgm:pt>
    <dgm:pt modelId="{7715FB72-580C-475B-964D-EDF73B928B00}" type="pres">
      <dgm:prSet presAssocID="{4B9E7C16-7AFB-454D-BB7A-E29639373608}" presName="Name17" presStyleLbl="parChTrans1D3" presStyleIdx="0" presStyleCnt="2"/>
      <dgm:spPr/>
      <dgm:t>
        <a:bodyPr/>
        <a:lstStyle/>
        <a:p>
          <a:endParaRPr lang="en-US"/>
        </a:p>
      </dgm:t>
    </dgm:pt>
    <dgm:pt modelId="{E8B34F67-9A4E-4CCE-B901-7F3C201A21EF}" type="pres">
      <dgm:prSet presAssocID="{A0876908-F702-452A-8454-991CF6600F77}" presName="hierRoot3" presStyleCnt="0"/>
      <dgm:spPr/>
    </dgm:pt>
    <dgm:pt modelId="{711D341F-6823-4A5F-9572-A006429B6A85}" type="pres">
      <dgm:prSet presAssocID="{A0876908-F702-452A-8454-991CF6600F77}" presName="composite3" presStyleCnt="0"/>
      <dgm:spPr/>
    </dgm:pt>
    <dgm:pt modelId="{20F95BA8-62C1-477E-AD86-BA34247270AB}" type="pres">
      <dgm:prSet presAssocID="{A0876908-F702-452A-8454-991CF6600F77}" presName="background3" presStyleLbl="node3" presStyleIdx="0" presStyleCnt="2"/>
      <dgm:spPr/>
    </dgm:pt>
    <dgm:pt modelId="{2AEF132A-404F-4F59-80D6-FE9E480951D6}" type="pres">
      <dgm:prSet presAssocID="{A0876908-F702-452A-8454-991CF6600F77}" presName="text3" presStyleLbl="fgAcc3" presStyleIdx="0" presStyleCnt="2" custScaleY="70013" custLinFactNeighborX="1675" custLinFactNeighborY="-809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8EDCFDD-0194-4192-8066-E4B1EDC0ABF8}" type="pres">
      <dgm:prSet presAssocID="{A0876908-F702-452A-8454-991CF6600F77}" presName="hierChild4" presStyleCnt="0"/>
      <dgm:spPr/>
    </dgm:pt>
    <dgm:pt modelId="{872BFA24-F260-4D2D-AD38-EED50A94AF26}" type="pres">
      <dgm:prSet presAssocID="{B3D16AB7-DCDE-40AF-90E0-80B2640894F9}" presName="Name17" presStyleLbl="parChTrans1D3" presStyleIdx="1" presStyleCnt="2"/>
      <dgm:spPr/>
      <dgm:t>
        <a:bodyPr/>
        <a:lstStyle/>
        <a:p>
          <a:endParaRPr lang="en-US"/>
        </a:p>
      </dgm:t>
    </dgm:pt>
    <dgm:pt modelId="{2F66D42A-B0D7-4969-95C9-64B8891B5EF0}" type="pres">
      <dgm:prSet presAssocID="{ACB3F4FF-8252-4635-93AC-B3B2C8D40F4B}" presName="hierRoot3" presStyleCnt="0"/>
      <dgm:spPr/>
    </dgm:pt>
    <dgm:pt modelId="{032093C5-B98B-41D4-A043-603A00B82EBC}" type="pres">
      <dgm:prSet presAssocID="{ACB3F4FF-8252-4635-93AC-B3B2C8D40F4B}" presName="composite3" presStyleCnt="0"/>
      <dgm:spPr/>
    </dgm:pt>
    <dgm:pt modelId="{B70F8784-828B-4C08-B3DE-816F4FF2DE61}" type="pres">
      <dgm:prSet presAssocID="{ACB3F4FF-8252-4635-93AC-B3B2C8D40F4B}" presName="background3" presStyleLbl="node3" presStyleIdx="1" presStyleCnt="2"/>
      <dgm:spPr/>
    </dgm:pt>
    <dgm:pt modelId="{976D35A8-1FC5-46A2-8766-5ED417E43A03}" type="pres">
      <dgm:prSet presAssocID="{ACB3F4FF-8252-4635-93AC-B3B2C8D40F4B}" presName="text3" presStyleLbl="fgAcc3" presStyleIdx="1" presStyleCnt="2" custScaleY="70013" custLinFactNeighborX="1675" custLinFactNeighborY="-809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ED2014A-9C15-43B8-A2CA-AC3BCCB45549}" type="pres">
      <dgm:prSet presAssocID="{ACB3F4FF-8252-4635-93AC-B3B2C8D40F4B}" presName="hierChild4" presStyleCnt="0"/>
      <dgm:spPr/>
    </dgm:pt>
  </dgm:ptLst>
  <dgm:cxnLst>
    <dgm:cxn modelId="{F462DB44-AC2B-4159-894E-C9BFF1833DFC}" srcId="{0B43B3EE-4392-44FA-BF99-E2563F7BD0DD}" destId="{A0876908-F702-452A-8454-991CF6600F77}" srcOrd="0" destOrd="0" parTransId="{4B9E7C16-7AFB-454D-BB7A-E29639373608}" sibTransId="{DEC6B496-552C-4B6B-9A07-0931A602E6F0}"/>
    <dgm:cxn modelId="{54D4CA35-5F44-4201-AC9A-388D90883CCB}" type="presOf" srcId="{A0876908-F702-452A-8454-991CF6600F77}" destId="{2AEF132A-404F-4F59-80D6-FE9E480951D6}" srcOrd="0" destOrd="0" presId="urn:microsoft.com/office/officeart/2005/8/layout/hierarchy1"/>
    <dgm:cxn modelId="{8CC45B21-AD69-4429-B367-38FF6FF5855D}" srcId="{BA202390-7EA8-4770-852D-B12C82341A9A}" destId="{0B43B3EE-4392-44FA-BF99-E2563F7BD0DD}" srcOrd="0" destOrd="0" parTransId="{5B03958D-2A43-4E52-892B-1A4F9643D8F3}" sibTransId="{863FD8A7-0781-4462-A3F2-9C31D11B5DD3}"/>
    <dgm:cxn modelId="{A3C501D3-4ED7-41DF-81AB-D7FDC36C3E2A}" type="presOf" srcId="{0B43B3EE-4392-44FA-BF99-E2563F7BD0DD}" destId="{B885AE8B-1F66-4622-ACA2-D6379E8D7433}" srcOrd="0" destOrd="0" presId="urn:microsoft.com/office/officeart/2005/8/layout/hierarchy1"/>
    <dgm:cxn modelId="{9F13B965-64AA-4335-AD55-4CD29B5AB1AE}" srcId="{48471A10-62C2-4ED5-B958-CBCD227BAB3C}" destId="{BA202390-7EA8-4770-852D-B12C82341A9A}" srcOrd="0" destOrd="0" parTransId="{0E1491EC-7F23-4A67-A8E8-84358DA5993C}" sibTransId="{FFF7492C-3D8B-4780-8A1B-10BD693055D0}"/>
    <dgm:cxn modelId="{53181081-EDBD-4C4D-B185-466B4DCA4050}" type="presOf" srcId="{ACB3F4FF-8252-4635-93AC-B3B2C8D40F4B}" destId="{976D35A8-1FC5-46A2-8766-5ED417E43A03}" srcOrd="0" destOrd="0" presId="urn:microsoft.com/office/officeart/2005/8/layout/hierarchy1"/>
    <dgm:cxn modelId="{EFFCEF43-3010-4441-84BE-D3D34FE68847}" type="presOf" srcId="{5B03958D-2A43-4E52-892B-1A4F9643D8F3}" destId="{73305EF7-C929-43EF-AB7D-77101EF62A37}" srcOrd="0" destOrd="0" presId="urn:microsoft.com/office/officeart/2005/8/layout/hierarchy1"/>
    <dgm:cxn modelId="{0AAE39CC-8FDD-471D-BE80-7426718272D1}" type="presOf" srcId="{4B9E7C16-7AFB-454D-BB7A-E29639373608}" destId="{7715FB72-580C-475B-964D-EDF73B928B00}" srcOrd="0" destOrd="0" presId="urn:microsoft.com/office/officeart/2005/8/layout/hierarchy1"/>
    <dgm:cxn modelId="{8CD521AD-8985-415B-8A1F-8582216C0797}" type="presOf" srcId="{B3D16AB7-DCDE-40AF-90E0-80B2640894F9}" destId="{872BFA24-F260-4D2D-AD38-EED50A94AF26}" srcOrd="0" destOrd="0" presId="urn:microsoft.com/office/officeart/2005/8/layout/hierarchy1"/>
    <dgm:cxn modelId="{DF36F2AF-F709-4666-9441-C5A9BCF90AAB}" srcId="{0B43B3EE-4392-44FA-BF99-E2563F7BD0DD}" destId="{ACB3F4FF-8252-4635-93AC-B3B2C8D40F4B}" srcOrd="1" destOrd="0" parTransId="{B3D16AB7-DCDE-40AF-90E0-80B2640894F9}" sibTransId="{6FBB4F88-8768-4D62-94D2-D38739A43360}"/>
    <dgm:cxn modelId="{4B84A55A-FE1A-4F9D-ABD4-DAA389B5A562}" type="presOf" srcId="{BA202390-7EA8-4770-852D-B12C82341A9A}" destId="{8A5CAA92-38F1-402C-9C78-A8B08EC22DC5}" srcOrd="0" destOrd="0" presId="urn:microsoft.com/office/officeart/2005/8/layout/hierarchy1"/>
    <dgm:cxn modelId="{5C66E241-EAB1-4DE3-935A-0AD209AA84AF}" type="presOf" srcId="{48471A10-62C2-4ED5-B958-CBCD227BAB3C}" destId="{02763AD7-383D-43B2-8DD1-7A561FB34046}" srcOrd="0" destOrd="0" presId="urn:microsoft.com/office/officeart/2005/8/layout/hierarchy1"/>
    <dgm:cxn modelId="{2FFCF1AD-7872-410B-9F7D-0C9F431B7329}" type="presParOf" srcId="{02763AD7-383D-43B2-8DD1-7A561FB34046}" destId="{933B0A29-151D-48F3-AF2C-D5266AF5DDA1}" srcOrd="0" destOrd="0" presId="urn:microsoft.com/office/officeart/2005/8/layout/hierarchy1"/>
    <dgm:cxn modelId="{5DBA4FB6-095E-416D-BAE1-5E073BA7AFCF}" type="presParOf" srcId="{933B0A29-151D-48F3-AF2C-D5266AF5DDA1}" destId="{AEAA6C05-EAB7-4600-B264-ADCACAB2F5CB}" srcOrd="0" destOrd="0" presId="urn:microsoft.com/office/officeart/2005/8/layout/hierarchy1"/>
    <dgm:cxn modelId="{C4E066B9-B4FC-421D-A8E5-3F81C70CF4BC}" type="presParOf" srcId="{AEAA6C05-EAB7-4600-B264-ADCACAB2F5CB}" destId="{CD424557-2BBE-4AA0-815E-D04E4E55BE0B}" srcOrd="0" destOrd="0" presId="urn:microsoft.com/office/officeart/2005/8/layout/hierarchy1"/>
    <dgm:cxn modelId="{16574188-6908-4733-B982-7A10E320324D}" type="presParOf" srcId="{AEAA6C05-EAB7-4600-B264-ADCACAB2F5CB}" destId="{8A5CAA92-38F1-402C-9C78-A8B08EC22DC5}" srcOrd="1" destOrd="0" presId="urn:microsoft.com/office/officeart/2005/8/layout/hierarchy1"/>
    <dgm:cxn modelId="{2BB0AAF9-13E6-481A-81A3-EF032F07AA94}" type="presParOf" srcId="{933B0A29-151D-48F3-AF2C-D5266AF5DDA1}" destId="{B1EEB831-6557-4B91-A1BD-0859BAD37EBE}" srcOrd="1" destOrd="0" presId="urn:microsoft.com/office/officeart/2005/8/layout/hierarchy1"/>
    <dgm:cxn modelId="{E64B3987-2166-422C-B08E-19276F8680E2}" type="presParOf" srcId="{B1EEB831-6557-4B91-A1BD-0859BAD37EBE}" destId="{73305EF7-C929-43EF-AB7D-77101EF62A37}" srcOrd="0" destOrd="0" presId="urn:microsoft.com/office/officeart/2005/8/layout/hierarchy1"/>
    <dgm:cxn modelId="{0BFB3AB0-C4FB-41DD-90E8-9003F5864C3F}" type="presParOf" srcId="{B1EEB831-6557-4B91-A1BD-0859BAD37EBE}" destId="{1B448DFC-EE48-43CB-B036-7B87DF26A30F}" srcOrd="1" destOrd="0" presId="urn:microsoft.com/office/officeart/2005/8/layout/hierarchy1"/>
    <dgm:cxn modelId="{D8879FF3-AA38-485E-88DF-8100F96F37F7}" type="presParOf" srcId="{1B448DFC-EE48-43CB-B036-7B87DF26A30F}" destId="{0B707E42-A561-4A1A-B279-9DC67240D7CE}" srcOrd="0" destOrd="0" presId="urn:microsoft.com/office/officeart/2005/8/layout/hierarchy1"/>
    <dgm:cxn modelId="{029C6EEB-2B6F-4E29-939B-FA121AC8F632}" type="presParOf" srcId="{0B707E42-A561-4A1A-B279-9DC67240D7CE}" destId="{18F08159-61E4-4CB9-9016-5039BE666282}" srcOrd="0" destOrd="0" presId="urn:microsoft.com/office/officeart/2005/8/layout/hierarchy1"/>
    <dgm:cxn modelId="{C4D234A1-3524-4305-B60E-CB31CF10EA42}" type="presParOf" srcId="{0B707E42-A561-4A1A-B279-9DC67240D7CE}" destId="{B885AE8B-1F66-4622-ACA2-D6379E8D7433}" srcOrd="1" destOrd="0" presId="urn:microsoft.com/office/officeart/2005/8/layout/hierarchy1"/>
    <dgm:cxn modelId="{5402603F-2BE9-4D5A-A64A-36A40DEC3C76}" type="presParOf" srcId="{1B448DFC-EE48-43CB-B036-7B87DF26A30F}" destId="{49737AF7-9797-4D4E-B2BE-1AE2D2E83FD0}" srcOrd="1" destOrd="0" presId="urn:microsoft.com/office/officeart/2005/8/layout/hierarchy1"/>
    <dgm:cxn modelId="{3434A637-38B0-40B8-B4CC-15C2CF51A292}" type="presParOf" srcId="{49737AF7-9797-4D4E-B2BE-1AE2D2E83FD0}" destId="{7715FB72-580C-475B-964D-EDF73B928B00}" srcOrd="0" destOrd="0" presId="urn:microsoft.com/office/officeart/2005/8/layout/hierarchy1"/>
    <dgm:cxn modelId="{6E20C12B-8BC7-46B8-A6DF-4A4271E7F096}" type="presParOf" srcId="{49737AF7-9797-4D4E-B2BE-1AE2D2E83FD0}" destId="{E8B34F67-9A4E-4CCE-B901-7F3C201A21EF}" srcOrd="1" destOrd="0" presId="urn:microsoft.com/office/officeart/2005/8/layout/hierarchy1"/>
    <dgm:cxn modelId="{204728F0-BCFC-40AF-BCF7-D81FC079BFF4}" type="presParOf" srcId="{E8B34F67-9A4E-4CCE-B901-7F3C201A21EF}" destId="{711D341F-6823-4A5F-9572-A006429B6A85}" srcOrd="0" destOrd="0" presId="urn:microsoft.com/office/officeart/2005/8/layout/hierarchy1"/>
    <dgm:cxn modelId="{3D9B26C5-F111-4F89-A30B-1EDC2F8C3F69}" type="presParOf" srcId="{711D341F-6823-4A5F-9572-A006429B6A85}" destId="{20F95BA8-62C1-477E-AD86-BA34247270AB}" srcOrd="0" destOrd="0" presId="urn:microsoft.com/office/officeart/2005/8/layout/hierarchy1"/>
    <dgm:cxn modelId="{3C8B4DC1-AA93-4198-9B6D-026737F796BD}" type="presParOf" srcId="{711D341F-6823-4A5F-9572-A006429B6A85}" destId="{2AEF132A-404F-4F59-80D6-FE9E480951D6}" srcOrd="1" destOrd="0" presId="urn:microsoft.com/office/officeart/2005/8/layout/hierarchy1"/>
    <dgm:cxn modelId="{B80644B4-CED9-461E-AC04-58F35F0F82D4}" type="presParOf" srcId="{E8B34F67-9A4E-4CCE-B901-7F3C201A21EF}" destId="{B8EDCFDD-0194-4192-8066-E4B1EDC0ABF8}" srcOrd="1" destOrd="0" presId="urn:microsoft.com/office/officeart/2005/8/layout/hierarchy1"/>
    <dgm:cxn modelId="{E8F536F3-E49D-4167-80FD-46F6832A989F}" type="presParOf" srcId="{49737AF7-9797-4D4E-B2BE-1AE2D2E83FD0}" destId="{872BFA24-F260-4D2D-AD38-EED50A94AF26}" srcOrd="2" destOrd="0" presId="urn:microsoft.com/office/officeart/2005/8/layout/hierarchy1"/>
    <dgm:cxn modelId="{F46D3431-DD3C-45C8-ACDB-F64CFDA28857}" type="presParOf" srcId="{49737AF7-9797-4D4E-B2BE-1AE2D2E83FD0}" destId="{2F66D42A-B0D7-4969-95C9-64B8891B5EF0}" srcOrd="3" destOrd="0" presId="urn:microsoft.com/office/officeart/2005/8/layout/hierarchy1"/>
    <dgm:cxn modelId="{981A5314-8896-44CA-8E11-D818D8F85864}" type="presParOf" srcId="{2F66D42A-B0D7-4969-95C9-64B8891B5EF0}" destId="{032093C5-B98B-41D4-A043-603A00B82EBC}" srcOrd="0" destOrd="0" presId="urn:microsoft.com/office/officeart/2005/8/layout/hierarchy1"/>
    <dgm:cxn modelId="{E55BE3CB-1496-407B-BE6E-DEB0E1C77CAE}" type="presParOf" srcId="{032093C5-B98B-41D4-A043-603A00B82EBC}" destId="{B70F8784-828B-4C08-B3DE-816F4FF2DE61}" srcOrd="0" destOrd="0" presId="urn:microsoft.com/office/officeart/2005/8/layout/hierarchy1"/>
    <dgm:cxn modelId="{A9F24F95-769E-410F-AC0D-01B94928D166}" type="presParOf" srcId="{032093C5-B98B-41D4-A043-603A00B82EBC}" destId="{976D35A8-1FC5-46A2-8766-5ED417E43A03}" srcOrd="1" destOrd="0" presId="urn:microsoft.com/office/officeart/2005/8/layout/hierarchy1"/>
    <dgm:cxn modelId="{59086E8F-9A79-46F0-A939-623C5730FE57}" type="presParOf" srcId="{2F66D42A-B0D7-4969-95C9-64B8891B5EF0}" destId="{0ED2014A-9C15-43B8-A2CA-AC3BCCB4554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4EBAF382-5B3E-4292-93C8-B4DD100257CE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123CE11-3577-4010-BE53-FA65ED3E5ED6}">
      <dgm:prSet phldrT="[Text]" custT="1"/>
      <dgm:spPr/>
      <dgm:t>
        <a:bodyPr/>
        <a:lstStyle/>
        <a:p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১.হিসাবখাত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নির্নয়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3B7F7AF-4415-478B-B89E-B2BEBD7FBA34}" type="parTrans" cxnId="{372139FD-FD36-458F-BB89-84D448F6D407}">
      <dgm:prSet/>
      <dgm:spPr/>
      <dgm:t>
        <a:bodyPr/>
        <a:lstStyle/>
        <a:p>
          <a:endParaRPr lang="en-US"/>
        </a:p>
      </dgm:t>
    </dgm:pt>
    <dgm:pt modelId="{6F74EC36-D563-4DA8-A157-14517FE15A49}" type="sibTrans" cxnId="{372139FD-FD36-458F-BB89-84D448F6D407}">
      <dgm:prSet/>
      <dgm:spPr/>
      <dgm:t>
        <a:bodyPr/>
        <a:lstStyle/>
        <a:p>
          <a:endParaRPr lang="en-US"/>
        </a:p>
      </dgm:t>
    </dgm:pt>
    <dgm:pt modelId="{8BC7964B-13F2-4FB1-85BA-9BB043746081}">
      <dgm:prSet phldrT="[Text]"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আয়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911F8A7-19BE-4F8A-A4D1-BA877D84B8A2}" type="parTrans" cxnId="{E6F3BE03-346E-4815-8120-B502CFC01315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1C6181E-CB05-46D8-B1A3-01E60B2A1E0B}" type="sibTrans" cxnId="{E6F3BE03-346E-4815-8120-B502CFC01315}">
      <dgm:prSet/>
      <dgm:spPr/>
      <dgm:t>
        <a:bodyPr/>
        <a:lstStyle/>
        <a:p>
          <a:endParaRPr lang="en-US"/>
        </a:p>
      </dgm:t>
    </dgm:pt>
    <dgm:pt modelId="{CEE130CF-7F99-42E3-950A-038CEE5C72A7}">
      <dgm:prSet phldrT="[Text]"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দায়</a:t>
          </a:r>
        </a:p>
      </dgm:t>
    </dgm:pt>
    <dgm:pt modelId="{C70C83A0-CD59-4095-A226-1AC6DD392994}" type="parTrans" cxnId="{210B86F3-DE26-48F9-89E6-7E9B23590132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2BEED0C-9192-4345-8080-CB9B76FE7229}" type="sibTrans" cxnId="{210B86F3-DE26-48F9-89E6-7E9B23590132}">
      <dgm:prSet/>
      <dgm:spPr/>
      <dgm:t>
        <a:bodyPr/>
        <a:lstStyle/>
        <a:p>
          <a:endParaRPr lang="en-US"/>
        </a:p>
      </dgm:t>
    </dgm:pt>
    <dgm:pt modelId="{62259550-90D1-4BB0-9AA7-01B6B81B5BCD}">
      <dgm:prSet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সম্পদ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6E1DC4A-BCD6-4C80-A6D5-DBF0C6299F0F}" type="parTrans" cxnId="{90566AF1-FB80-4A85-9765-B15054A7FEAB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4BAB292-0DD4-44D7-9AEF-0342386C4CC7}" type="sibTrans" cxnId="{90566AF1-FB80-4A85-9765-B15054A7FEAB}">
      <dgm:prSet/>
      <dgm:spPr/>
      <dgm:t>
        <a:bodyPr/>
        <a:lstStyle/>
        <a:p>
          <a:endParaRPr lang="en-US"/>
        </a:p>
      </dgm:t>
    </dgm:pt>
    <dgm:pt modelId="{0666E619-A033-45B4-87AF-9C96E9C351C6}">
      <dgm:prSet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ব্যয়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7E04351-FA1D-471F-84EE-22A6EB6FDDD7}" type="parTrans" cxnId="{4BD81303-B5A5-436D-B5BB-E3B49D459D5F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E2745F2-76DB-4F02-9D48-87BA54B4EB1B}" type="sibTrans" cxnId="{4BD81303-B5A5-436D-B5BB-E3B49D459D5F}">
      <dgm:prSet/>
      <dgm:spPr/>
      <dgm:t>
        <a:bodyPr/>
        <a:lstStyle/>
        <a:p>
          <a:endParaRPr lang="en-US"/>
        </a:p>
      </dgm:t>
    </dgm:pt>
    <dgm:pt modelId="{14AA3535-4A59-45FA-8A30-5F559A3E6575}">
      <dgm:prSet/>
      <dgm:spPr/>
      <dgm:t>
        <a:bodyPr/>
        <a:lstStyle/>
        <a:p>
          <a:r>
            <a:rPr lang="bn-IN" b="1" dirty="0">
              <a:latin typeface="NikoshBAN" pitchFamily="2" charset="0"/>
              <a:cs typeface="NikoshBAN" pitchFamily="2" charset="0"/>
            </a:rPr>
            <a:t>নিদ্দিষ্ট হিসাবকালের জন্য যা পাওয়া হয়।</a:t>
          </a:r>
          <a:endParaRPr lang="en-US" b="1" dirty="0">
            <a:latin typeface="NikoshBAN" pitchFamily="2" charset="0"/>
            <a:cs typeface="NikoshBAN" pitchFamily="2" charset="0"/>
          </a:endParaRPr>
        </a:p>
      </dgm:t>
    </dgm:pt>
    <dgm:pt modelId="{988D9DBB-72B0-47C2-BFC6-D92C85FDE800}" type="parTrans" cxnId="{5B06A5B8-56BC-46D9-9F83-175F7DEA9717}">
      <dgm:prSet/>
      <dgm:spPr/>
      <dgm:t>
        <a:bodyPr/>
        <a:lstStyle/>
        <a:p>
          <a:endParaRPr lang="en-US" b="1">
            <a:latin typeface="NikoshBAN" pitchFamily="2" charset="0"/>
            <a:cs typeface="NikoshBAN" pitchFamily="2" charset="0"/>
          </a:endParaRPr>
        </a:p>
      </dgm:t>
    </dgm:pt>
    <dgm:pt modelId="{59375021-BFFF-4B53-85ED-23B804C98B44}" type="sibTrans" cxnId="{5B06A5B8-56BC-46D9-9F83-175F7DEA9717}">
      <dgm:prSet/>
      <dgm:spPr/>
      <dgm:t>
        <a:bodyPr/>
        <a:lstStyle/>
        <a:p>
          <a:endParaRPr lang="en-US"/>
        </a:p>
      </dgm:t>
    </dgm:pt>
    <dgm:pt modelId="{1126156B-37E6-4CA0-8416-ED3A4BAB8D7A}">
      <dgm:prSet/>
      <dgm:spPr/>
      <dgm:t>
        <a:bodyPr/>
        <a:lstStyle/>
        <a:p>
          <a:r>
            <a:rPr lang="bn-IN" b="1" dirty="0">
              <a:latin typeface="NikoshBAN" pitchFamily="2" charset="0"/>
              <a:cs typeface="NikoshBAN" pitchFamily="2" charset="0"/>
            </a:rPr>
            <a:t>নিদ্দিষ্ট হিসাবকালের জন্য যা দেওয়া হয়।</a:t>
          </a:r>
          <a:endParaRPr lang="en-US" b="1" dirty="0">
            <a:latin typeface="NikoshBAN" pitchFamily="2" charset="0"/>
            <a:cs typeface="NikoshBAN" pitchFamily="2" charset="0"/>
          </a:endParaRPr>
        </a:p>
      </dgm:t>
    </dgm:pt>
    <dgm:pt modelId="{7F1CCE5E-5B45-41DB-8CE9-DAF99EB817EE}" type="parTrans" cxnId="{E8A71B00-8C53-44CC-94BE-C4FF81E8DD8A}">
      <dgm:prSet/>
      <dgm:spPr/>
      <dgm:t>
        <a:bodyPr/>
        <a:lstStyle/>
        <a:p>
          <a:endParaRPr lang="en-US" b="1">
            <a:latin typeface="NikoshBAN" pitchFamily="2" charset="0"/>
            <a:cs typeface="NikoshBAN" pitchFamily="2" charset="0"/>
          </a:endParaRPr>
        </a:p>
      </dgm:t>
    </dgm:pt>
    <dgm:pt modelId="{A3D254E9-8D4E-40E7-AEEC-F91832CEBE5A}" type="sibTrans" cxnId="{E8A71B00-8C53-44CC-94BE-C4FF81E8DD8A}">
      <dgm:prSet/>
      <dgm:spPr/>
      <dgm:t>
        <a:bodyPr/>
        <a:lstStyle/>
        <a:p>
          <a:endParaRPr lang="en-US"/>
        </a:p>
      </dgm:t>
    </dgm:pt>
    <dgm:pt modelId="{2B6B8DB6-4A98-4174-B045-B6496F4B07BE}">
      <dgm:prSet/>
      <dgm:spPr/>
      <dgm:t>
        <a:bodyPr/>
        <a:lstStyle/>
        <a:p>
          <a:r>
            <a:rPr lang="bn-IN" b="1" dirty="0">
              <a:latin typeface="NikoshBAN" pitchFamily="2" charset="0"/>
              <a:cs typeface="NikoshBAN" pitchFamily="2" charset="0"/>
            </a:rPr>
            <a:t>একের অধিক হিসাবকালের জন্য যা পাওয়া হয়।</a:t>
          </a:r>
          <a:endParaRPr lang="en-US" b="1" dirty="0">
            <a:latin typeface="NikoshBAN" pitchFamily="2" charset="0"/>
            <a:cs typeface="NikoshBAN" pitchFamily="2" charset="0"/>
          </a:endParaRPr>
        </a:p>
      </dgm:t>
    </dgm:pt>
    <dgm:pt modelId="{4FB2DA84-5E91-4718-A362-901749091C2F}" type="parTrans" cxnId="{D043D39A-1C56-4847-B488-AAE3D7592E9D}">
      <dgm:prSet/>
      <dgm:spPr/>
      <dgm:t>
        <a:bodyPr/>
        <a:lstStyle/>
        <a:p>
          <a:endParaRPr lang="en-US" b="1">
            <a:latin typeface="NikoshBAN" pitchFamily="2" charset="0"/>
            <a:cs typeface="NikoshBAN" pitchFamily="2" charset="0"/>
          </a:endParaRPr>
        </a:p>
      </dgm:t>
    </dgm:pt>
    <dgm:pt modelId="{F38D6277-1599-4770-9522-87FFFD4053F1}" type="sibTrans" cxnId="{D043D39A-1C56-4847-B488-AAE3D7592E9D}">
      <dgm:prSet/>
      <dgm:spPr/>
      <dgm:t>
        <a:bodyPr/>
        <a:lstStyle/>
        <a:p>
          <a:endParaRPr lang="en-US"/>
        </a:p>
      </dgm:t>
    </dgm:pt>
    <dgm:pt modelId="{6DE4C910-F677-4D2B-8963-1A9253548CD2}">
      <dgm:prSet/>
      <dgm:spPr/>
      <dgm:t>
        <a:bodyPr/>
        <a:lstStyle/>
        <a:p>
          <a:r>
            <a:rPr lang="bn-IN" b="1" dirty="0">
              <a:latin typeface="NikoshBAN" pitchFamily="2" charset="0"/>
              <a:cs typeface="NikoshBAN" pitchFamily="2" charset="0"/>
            </a:rPr>
            <a:t>একের অধিক হিসাবকালের জন্য যা দেওয়া হয়।</a:t>
          </a:r>
          <a:endParaRPr lang="en-US" b="1" dirty="0">
            <a:latin typeface="NikoshBAN" pitchFamily="2" charset="0"/>
            <a:cs typeface="NikoshBAN" pitchFamily="2" charset="0"/>
          </a:endParaRPr>
        </a:p>
      </dgm:t>
    </dgm:pt>
    <dgm:pt modelId="{920BF631-705D-4765-91C2-FE5DE20127C8}" type="parTrans" cxnId="{A1EE96FE-226F-43B5-B922-EB812F8FDA4C}">
      <dgm:prSet/>
      <dgm:spPr/>
      <dgm:t>
        <a:bodyPr/>
        <a:lstStyle/>
        <a:p>
          <a:endParaRPr lang="en-US" b="1">
            <a:latin typeface="NikoshBAN" pitchFamily="2" charset="0"/>
            <a:cs typeface="NikoshBAN" pitchFamily="2" charset="0"/>
          </a:endParaRPr>
        </a:p>
      </dgm:t>
    </dgm:pt>
    <dgm:pt modelId="{8452248D-134A-439A-9D13-7057249D3C1D}" type="sibTrans" cxnId="{A1EE96FE-226F-43B5-B922-EB812F8FDA4C}">
      <dgm:prSet/>
      <dgm:spPr/>
      <dgm:t>
        <a:bodyPr/>
        <a:lstStyle/>
        <a:p>
          <a:endParaRPr lang="en-US"/>
        </a:p>
      </dgm:t>
    </dgm:pt>
    <dgm:pt modelId="{D9A72D87-026C-4D24-B244-4C899E5729E7}" type="pres">
      <dgm:prSet presAssocID="{4EBAF382-5B3E-4292-93C8-B4DD100257C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B8877A6-255C-4339-964D-ED68588267E9}" type="pres">
      <dgm:prSet presAssocID="{3123CE11-3577-4010-BE53-FA65ED3E5ED6}" presName="hierRoot1" presStyleCnt="0"/>
      <dgm:spPr/>
    </dgm:pt>
    <dgm:pt modelId="{35A18569-1A62-4B53-84B4-C1F7EB41EC60}" type="pres">
      <dgm:prSet presAssocID="{3123CE11-3577-4010-BE53-FA65ED3E5ED6}" presName="composite" presStyleCnt="0"/>
      <dgm:spPr/>
    </dgm:pt>
    <dgm:pt modelId="{0F1CB82F-B888-450A-8457-5D94F3D2534E}" type="pres">
      <dgm:prSet presAssocID="{3123CE11-3577-4010-BE53-FA65ED3E5ED6}" presName="background" presStyleLbl="node0" presStyleIdx="0" presStyleCnt="1"/>
      <dgm:spPr/>
    </dgm:pt>
    <dgm:pt modelId="{C4520E5D-26D1-48A4-8058-631F79B09786}" type="pres">
      <dgm:prSet presAssocID="{3123CE11-3577-4010-BE53-FA65ED3E5ED6}" presName="text" presStyleLbl="fgAcc0" presStyleIdx="0" presStyleCnt="1" custScaleX="166543" custScaleY="67598" custLinFactNeighborX="-605" custLinFactNeighborY="-135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492801B-D541-493A-A881-77D3B7EEDA73}" type="pres">
      <dgm:prSet presAssocID="{3123CE11-3577-4010-BE53-FA65ED3E5ED6}" presName="hierChild2" presStyleCnt="0"/>
      <dgm:spPr/>
    </dgm:pt>
    <dgm:pt modelId="{7D80D4F0-8D27-4E3D-8ED2-FC483FD22C9C}" type="pres">
      <dgm:prSet presAssocID="{4911F8A7-19BE-4F8A-A4D1-BA877D84B8A2}" presName="Name10" presStyleLbl="parChTrans1D2" presStyleIdx="0" presStyleCnt="4"/>
      <dgm:spPr/>
      <dgm:t>
        <a:bodyPr/>
        <a:lstStyle/>
        <a:p>
          <a:endParaRPr lang="en-US"/>
        </a:p>
      </dgm:t>
    </dgm:pt>
    <dgm:pt modelId="{E7D8ABE4-92B9-4879-9D14-A824F1FBC41D}" type="pres">
      <dgm:prSet presAssocID="{8BC7964B-13F2-4FB1-85BA-9BB043746081}" presName="hierRoot2" presStyleCnt="0"/>
      <dgm:spPr/>
    </dgm:pt>
    <dgm:pt modelId="{A16C5EAE-FABD-4747-9C93-FC3564509D38}" type="pres">
      <dgm:prSet presAssocID="{8BC7964B-13F2-4FB1-85BA-9BB043746081}" presName="composite2" presStyleCnt="0"/>
      <dgm:spPr/>
    </dgm:pt>
    <dgm:pt modelId="{B968DE13-0396-4BDB-9243-7596E130F107}" type="pres">
      <dgm:prSet presAssocID="{8BC7964B-13F2-4FB1-85BA-9BB043746081}" presName="background2" presStyleLbl="node2" presStyleIdx="0" presStyleCnt="4"/>
      <dgm:spPr/>
    </dgm:pt>
    <dgm:pt modelId="{EB2DC1A2-491D-4F3B-90CF-51999B088F4D}" type="pres">
      <dgm:prSet presAssocID="{8BC7964B-13F2-4FB1-85BA-9BB043746081}" presName="text2" presStyleLbl="fgAcc2" presStyleIdx="0" presStyleCnt="4" custScaleY="5840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8D9F83F-B14C-4CB2-9639-DA220DDF8769}" type="pres">
      <dgm:prSet presAssocID="{8BC7964B-13F2-4FB1-85BA-9BB043746081}" presName="hierChild3" presStyleCnt="0"/>
      <dgm:spPr/>
    </dgm:pt>
    <dgm:pt modelId="{5552DB42-C77E-4600-93E8-9448A625EA26}" type="pres">
      <dgm:prSet presAssocID="{988D9DBB-72B0-47C2-BFC6-D92C85FDE800}" presName="Name17" presStyleLbl="parChTrans1D3" presStyleIdx="0" presStyleCnt="4"/>
      <dgm:spPr/>
      <dgm:t>
        <a:bodyPr/>
        <a:lstStyle/>
        <a:p>
          <a:endParaRPr lang="en-US"/>
        </a:p>
      </dgm:t>
    </dgm:pt>
    <dgm:pt modelId="{2CD3197F-61EB-497A-A35D-1D1F51CA4B7E}" type="pres">
      <dgm:prSet presAssocID="{14AA3535-4A59-45FA-8A30-5F559A3E6575}" presName="hierRoot3" presStyleCnt="0"/>
      <dgm:spPr/>
    </dgm:pt>
    <dgm:pt modelId="{68096FC8-8336-4713-9B52-ABED27AB8D28}" type="pres">
      <dgm:prSet presAssocID="{14AA3535-4A59-45FA-8A30-5F559A3E6575}" presName="composite3" presStyleCnt="0"/>
      <dgm:spPr/>
    </dgm:pt>
    <dgm:pt modelId="{2C25FA9C-6A14-4F22-998E-61197F63A114}" type="pres">
      <dgm:prSet presAssocID="{14AA3535-4A59-45FA-8A30-5F559A3E6575}" presName="background3" presStyleLbl="node3" presStyleIdx="0" presStyleCnt="4"/>
      <dgm:spPr/>
    </dgm:pt>
    <dgm:pt modelId="{174F1669-B5A9-4B8B-874D-BE4132C22B67}" type="pres">
      <dgm:prSet presAssocID="{14AA3535-4A59-45FA-8A30-5F559A3E6575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2F4BC88-77C4-4858-A835-5CCADDA4A911}" type="pres">
      <dgm:prSet presAssocID="{14AA3535-4A59-45FA-8A30-5F559A3E6575}" presName="hierChild4" presStyleCnt="0"/>
      <dgm:spPr/>
    </dgm:pt>
    <dgm:pt modelId="{4C996870-A489-4936-A827-1155316BDE22}" type="pres">
      <dgm:prSet presAssocID="{37E04351-FA1D-471F-84EE-22A6EB6FDDD7}" presName="Name10" presStyleLbl="parChTrans1D2" presStyleIdx="1" presStyleCnt="4"/>
      <dgm:spPr/>
      <dgm:t>
        <a:bodyPr/>
        <a:lstStyle/>
        <a:p>
          <a:endParaRPr lang="en-US"/>
        </a:p>
      </dgm:t>
    </dgm:pt>
    <dgm:pt modelId="{473298F9-F40D-44C1-9F92-41B256D61188}" type="pres">
      <dgm:prSet presAssocID="{0666E619-A033-45B4-87AF-9C96E9C351C6}" presName="hierRoot2" presStyleCnt="0"/>
      <dgm:spPr/>
    </dgm:pt>
    <dgm:pt modelId="{2DADC7E5-5D44-495D-B92A-5AE41D219DEE}" type="pres">
      <dgm:prSet presAssocID="{0666E619-A033-45B4-87AF-9C96E9C351C6}" presName="composite2" presStyleCnt="0"/>
      <dgm:spPr/>
    </dgm:pt>
    <dgm:pt modelId="{8FC03DA0-A245-4EF0-8AD9-5C19ED060217}" type="pres">
      <dgm:prSet presAssocID="{0666E619-A033-45B4-87AF-9C96E9C351C6}" presName="background2" presStyleLbl="node2" presStyleIdx="1" presStyleCnt="4"/>
      <dgm:spPr/>
    </dgm:pt>
    <dgm:pt modelId="{CE5C81F7-8B67-45E7-8472-D8B23338C926}" type="pres">
      <dgm:prSet presAssocID="{0666E619-A033-45B4-87AF-9C96E9C351C6}" presName="text2" presStyleLbl="fgAcc2" presStyleIdx="1" presStyleCnt="4" custScaleY="5840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C956BF8-739C-4636-96B6-44EE02FC7E81}" type="pres">
      <dgm:prSet presAssocID="{0666E619-A033-45B4-87AF-9C96E9C351C6}" presName="hierChild3" presStyleCnt="0"/>
      <dgm:spPr/>
    </dgm:pt>
    <dgm:pt modelId="{AE661241-336F-452B-9B9D-4D7107B43E87}" type="pres">
      <dgm:prSet presAssocID="{7F1CCE5E-5B45-41DB-8CE9-DAF99EB817EE}" presName="Name17" presStyleLbl="parChTrans1D3" presStyleIdx="1" presStyleCnt="4"/>
      <dgm:spPr/>
      <dgm:t>
        <a:bodyPr/>
        <a:lstStyle/>
        <a:p>
          <a:endParaRPr lang="en-US"/>
        </a:p>
      </dgm:t>
    </dgm:pt>
    <dgm:pt modelId="{8EC40C34-CA0E-4632-B97A-91709D9DD513}" type="pres">
      <dgm:prSet presAssocID="{1126156B-37E6-4CA0-8416-ED3A4BAB8D7A}" presName="hierRoot3" presStyleCnt="0"/>
      <dgm:spPr/>
    </dgm:pt>
    <dgm:pt modelId="{7CEADBDB-3520-47FC-A8FD-8787058F0584}" type="pres">
      <dgm:prSet presAssocID="{1126156B-37E6-4CA0-8416-ED3A4BAB8D7A}" presName="composite3" presStyleCnt="0"/>
      <dgm:spPr/>
    </dgm:pt>
    <dgm:pt modelId="{B2B98C43-500A-4E85-A5A9-6C6EB1FC83F7}" type="pres">
      <dgm:prSet presAssocID="{1126156B-37E6-4CA0-8416-ED3A4BAB8D7A}" presName="background3" presStyleLbl="node3" presStyleIdx="1" presStyleCnt="4"/>
      <dgm:spPr/>
    </dgm:pt>
    <dgm:pt modelId="{89B5CD25-B974-429A-9897-016820FBB4FB}" type="pres">
      <dgm:prSet presAssocID="{1126156B-37E6-4CA0-8416-ED3A4BAB8D7A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882008F-1444-46BC-9045-A25690F85E8E}" type="pres">
      <dgm:prSet presAssocID="{1126156B-37E6-4CA0-8416-ED3A4BAB8D7A}" presName="hierChild4" presStyleCnt="0"/>
      <dgm:spPr/>
    </dgm:pt>
    <dgm:pt modelId="{3CB78C85-A403-447C-AADE-24D4741E9361}" type="pres">
      <dgm:prSet presAssocID="{36E1DC4A-BCD6-4C80-A6D5-DBF0C6299F0F}" presName="Name10" presStyleLbl="parChTrans1D2" presStyleIdx="2" presStyleCnt="4"/>
      <dgm:spPr/>
      <dgm:t>
        <a:bodyPr/>
        <a:lstStyle/>
        <a:p>
          <a:endParaRPr lang="en-US"/>
        </a:p>
      </dgm:t>
    </dgm:pt>
    <dgm:pt modelId="{75298D0D-7159-4E26-B634-927EB6F685A5}" type="pres">
      <dgm:prSet presAssocID="{62259550-90D1-4BB0-9AA7-01B6B81B5BCD}" presName="hierRoot2" presStyleCnt="0"/>
      <dgm:spPr/>
    </dgm:pt>
    <dgm:pt modelId="{50A8A554-0087-43ED-A7B5-43B7282BDBD5}" type="pres">
      <dgm:prSet presAssocID="{62259550-90D1-4BB0-9AA7-01B6B81B5BCD}" presName="composite2" presStyleCnt="0"/>
      <dgm:spPr/>
    </dgm:pt>
    <dgm:pt modelId="{224D27C2-7538-463C-B536-4000BF8A0364}" type="pres">
      <dgm:prSet presAssocID="{62259550-90D1-4BB0-9AA7-01B6B81B5BCD}" presName="background2" presStyleLbl="node2" presStyleIdx="2" presStyleCnt="4"/>
      <dgm:spPr/>
    </dgm:pt>
    <dgm:pt modelId="{79752FB9-BEF4-4D20-888B-C1AF3385A82E}" type="pres">
      <dgm:prSet presAssocID="{62259550-90D1-4BB0-9AA7-01B6B81B5BCD}" presName="text2" presStyleLbl="fgAcc2" presStyleIdx="2" presStyleCnt="4" custScaleY="5840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D3B3129-1F2A-4015-B9EF-021CCAD32A9C}" type="pres">
      <dgm:prSet presAssocID="{62259550-90D1-4BB0-9AA7-01B6B81B5BCD}" presName="hierChild3" presStyleCnt="0"/>
      <dgm:spPr/>
    </dgm:pt>
    <dgm:pt modelId="{3C4B41BA-4A99-43CD-9CF7-E50D9B03D36C}" type="pres">
      <dgm:prSet presAssocID="{4FB2DA84-5E91-4718-A362-901749091C2F}" presName="Name17" presStyleLbl="parChTrans1D3" presStyleIdx="2" presStyleCnt="4"/>
      <dgm:spPr/>
      <dgm:t>
        <a:bodyPr/>
        <a:lstStyle/>
        <a:p>
          <a:endParaRPr lang="en-US"/>
        </a:p>
      </dgm:t>
    </dgm:pt>
    <dgm:pt modelId="{D0C7788D-C837-444F-B3A7-0E773CBA1775}" type="pres">
      <dgm:prSet presAssocID="{2B6B8DB6-4A98-4174-B045-B6496F4B07BE}" presName="hierRoot3" presStyleCnt="0"/>
      <dgm:spPr/>
    </dgm:pt>
    <dgm:pt modelId="{F849A01B-6DA0-4049-B058-FFF3D036D05F}" type="pres">
      <dgm:prSet presAssocID="{2B6B8DB6-4A98-4174-B045-B6496F4B07BE}" presName="composite3" presStyleCnt="0"/>
      <dgm:spPr/>
    </dgm:pt>
    <dgm:pt modelId="{D41197BC-9807-467C-81FF-FBB12DDEE04B}" type="pres">
      <dgm:prSet presAssocID="{2B6B8DB6-4A98-4174-B045-B6496F4B07BE}" presName="background3" presStyleLbl="node3" presStyleIdx="2" presStyleCnt="4"/>
      <dgm:spPr/>
    </dgm:pt>
    <dgm:pt modelId="{92DEFD06-744B-4889-9AFE-6D8274916F5F}" type="pres">
      <dgm:prSet presAssocID="{2B6B8DB6-4A98-4174-B045-B6496F4B07BE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9973DEF-274E-4189-BE62-B34B0210DBD8}" type="pres">
      <dgm:prSet presAssocID="{2B6B8DB6-4A98-4174-B045-B6496F4B07BE}" presName="hierChild4" presStyleCnt="0"/>
      <dgm:spPr/>
    </dgm:pt>
    <dgm:pt modelId="{77D08E5C-E5C3-4E9A-8FD5-2C39F915811D}" type="pres">
      <dgm:prSet presAssocID="{C70C83A0-CD59-4095-A226-1AC6DD392994}" presName="Name10" presStyleLbl="parChTrans1D2" presStyleIdx="3" presStyleCnt="4"/>
      <dgm:spPr/>
      <dgm:t>
        <a:bodyPr/>
        <a:lstStyle/>
        <a:p>
          <a:endParaRPr lang="en-US"/>
        </a:p>
      </dgm:t>
    </dgm:pt>
    <dgm:pt modelId="{ED709C8D-8138-46C6-AF5A-50E4BF0873C1}" type="pres">
      <dgm:prSet presAssocID="{CEE130CF-7F99-42E3-950A-038CEE5C72A7}" presName="hierRoot2" presStyleCnt="0"/>
      <dgm:spPr/>
    </dgm:pt>
    <dgm:pt modelId="{1A5B170A-4916-46F7-8C39-90951551D302}" type="pres">
      <dgm:prSet presAssocID="{CEE130CF-7F99-42E3-950A-038CEE5C72A7}" presName="composite2" presStyleCnt="0"/>
      <dgm:spPr/>
    </dgm:pt>
    <dgm:pt modelId="{153A4097-25AD-4484-9193-87A72C8926F0}" type="pres">
      <dgm:prSet presAssocID="{CEE130CF-7F99-42E3-950A-038CEE5C72A7}" presName="background2" presStyleLbl="node2" presStyleIdx="3" presStyleCnt="4"/>
      <dgm:spPr/>
    </dgm:pt>
    <dgm:pt modelId="{6DE99CB2-3EA8-42DE-8CBB-A51B13E6C9F0}" type="pres">
      <dgm:prSet presAssocID="{CEE130CF-7F99-42E3-950A-038CEE5C72A7}" presName="text2" presStyleLbl="fgAcc2" presStyleIdx="3" presStyleCnt="4" custScaleY="5840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0FA5D07-4379-489A-BE9F-3F6B47AC0EBC}" type="pres">
      <dgm:prSet presAssocID="{CEE130CF-7F99-42E3-950A-038CEE5C72A7}" presName="hierChild3" presStyleCnt="0"/>
      <dgm:spPr/>
    </dgm:pt>
    <dgm:pt modelId="{E121BDB2-4CBD-4B15-B46D-9358791E1154}" type="pres">
      <dgm:prSet presAssocID="{920BF631-705D-4765-91C2-FE5DE20127C8}" presName="Name17" presStyleLbl="parChTrans1D3" presStyleIdx="3" presStyleCnt="4"/>
      <dgm:spPr/>
      <dgm:t>
        <a:bodyPr/>
        <a:lstStyle/>
        <a:p>
          <a:endParaRPr lang="en-US"/>
        </a:p>
      </dgm:t>
    </dgm:pt>
    <dgm:pt modelId="{010C7D9A-C49C-4C3A-98E7-AE0A63A67DCD}" type="pres">
      <dgm:prSet presAssocID="{6DE4C910-F677-4D2B-8963-1A9253548CD2}" presName="hierRoot3" presStyleCnt="0"/>
      <dgm:spPr/>
    </dgm:pt>
    <dgm:pt modelId="{2DA52935-2A22-48E3-B4D1-09CB5F1DFF72}" type="pres">
      <dgm:prSet presAssocID="{6DE4C910-F677-4D2B-8963-1A9253548CD2}" presName="composite3" presStyleCnt="0"/>
      <dgm:spPr/>
    </dgm:pt>
    <dgm:pt modelId="{9EB7CD8D-FFE5-46F8-B2E6-500761F40D82}" type="pres">
      <dgm:prSet presAssocID="{6DE4C910-F677-4D2B-8963-1A9253548CD2}" presName="background3" presStyleLbl="node3" presStyleIdx="3" presStyleCnt="4"/>
      <dgm:spPr/>
    </dgm:pt>
    <dgm:pt modelId="{3C634AA2-A7D0-4459-893B-F4ED7DDC3FF2}" type="pres">
      <dgm:prSet presAssocID="{6DE4C910-F677-4D2B-8963-1A9253548CD2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4650D55-D377-46E5-8734-E2D0C2EE92AE}" type="pres">
      <dgm:prSet presAssocID="{6DE4C910-F677-4D2B-8963-1A9253548CD2}" presName="hierChild4" presStyleCnt="0"/>
      <dgm:spPr/>
    </dgm:pt>
  </dgm:ptLst>
  <dgm:cxnLst>
    <dgm:cxn modelId="{69919A63-F4C3-4255-9EAF-B1E8889A4308}" type="presOf" srcId="{14AA3535-4A59-45FA-8A30-5F559A3E6575}" destId="{174F1669-B5A9-4B8B-874D-BE4132C22B67}" srcOrd="0" destOrd="0" presId="urn:microsoft.com/office/officeart/2005/8/layout/hierarchy1"/>
    <dgm:cxn modelId="{AB5EDDF3-8037-41EB-9ED5-F086301A53B8}" type="presOf" srcId="{988D9DBB-72B0-47C2-BFC6-D92C85FDE800}" destId="{5552DB42-C77E-4600-93E8-9448A625EA26}" srcOrd="0" destOrd="0" presId="urn:microsoft.com/office/officeart/2005/8/layout/hierarchy1"/>
    <dgm:cxn modelId="{5ED9D668-B4E5-4830-AB74-A8787C3B57DD}" type="presOf" srcId="{7F1CCE5E-5B45-41DB-8CE9-DAF99EB817EE}" destId="{AE661241-336F-452B-9B9D-4D7107B43E87}" srcOrd="0" destOrd="0" presId="urn:microsoft.com/office/officeart/2005/8/layout/hierarchy1"/>
    <dgm:cxn modelId="{F9C96A96-641B-495D-8CE7-5EE7A653DA20}" type="presOf" srcId="{920BF631-705D-4765-91C2-FE5DE20127C8}" destId="{E121BDB2-4CBD-4B15-B46D-9358791E1154}" srcOrd="0" destOrd="0" presId="urn:microsoft.com/office/officeart/2005/8/layout/hierarchy1"/>
    <dgm:cxn modelId="{A1EE96FE-226F-43B5-B922-EB812F8FDA4C}" srcId="{CEE130CF-7F99-42E3-950A-038CEE5C72A7}" destId="{6DE4C910-F677-4D2B-8963-1A9253548CD2}" srcOrd="0" destOrd="0" parTransId="{920BF631-705D-4765-91C2-FE5DE20127C8}" sibTransId="{8452248D-134A-439A-9D13-7057249D3C1D}"/>
    <dgm:cxn modelId="{145D5952-641C-478E-BE85-7C43FE3F3A83}" type="presOf" srcId="{CEE130CF-7F99-42E3-950A-038CEE5C72A7}" destId="{6DE99CB2-3EA8-42DE-8CBB-A51B13E6C9F0}" srcOrd="0" destOrd="0" presId="urn:microsoft.com/office/officeart/2005/8/layout/hierarchy1"/>
    <dgm:cxn modelId="{E8A71B00-8C53-44CC-94BE-C4FF81E8DD8A}" srcId="{0666E619-A033-45B4-87AF-9C96E9C351C6}" destId="{1126156B-37E6-4CA0-8416-ED3A4BAB8D7A}" srcOrd="0" destOrd="0" parTransId="{7F1CCE5E-5B45-41DB-8CE9-DAF99EB817EE}" sibTransId="{A3D254E9-8D4E-40E7-AEEC-F91832CEBE5A}"/>
    <dgm:cxn modelId="{613832A1-68FB-43EC-9AE4-BA063E843025}" type="presOf" srcId="{0666E619-A033-45B4-87AF-9C96E9C351C6}" destId="{CE5C81F7-8B67-45E7-8472-D8B23338C926}" srcOrd="0" destOrd="0" presId="urn:microsoft.com/office/officeart/2005/8/layout/hierarchy1"/>
    <dgm:cxn modelId="{8C3FD31C-1531-4B3D-AA8F-EC62B32EB0A1}" type="presOf" srcId="{1126156B-37E6-4CA0-8416-ED3A4BAB8D7A}" destId="{89B5CD25-B974-429A-9897-016820FBB4FB}" srcOrd="0" destOrd="0" presId="urn:microsoft.com/office/officeart/2005/8/layout/hierarchy1"/>
    <dgm:cxn modelId="{E6F3BE03-346E-4815-8120-B502CFC01315}" srcId="{3123CE11-3577-4010-BE53-FA65ED3E5ED6}" destId="{8BC7964B-13F2-4FB1-85BA-9BB043746081}" srcOrd="0" destOrd="0" parTransId="{4911F8A7-19BE-4F8A-A4D1-BA877D84B8A2}" sibTransId="{E1C6181E-CB05-46D8-B1A3-01E60B2A1E0B}"/>
    <dgm:cxn modelId="{4BD81303-B5A5-436D-B5BB-E3B49D459D5F}" srcId="{3123CE11-3577-4010-BE53-FA65ED3E5ED6}" destId="{0666E619-A033-45B4-87AF-9C96E9C351C6}" srcOrd="1" destOrd="0" parTransId="{37E04351-FA1D-471F-84EE-22A6EB6FDDD7}" sibTransId="{7E2745F2-76DB-4F02-9D48-87BA54B4EB1B}"/>
    <dgm:cxn modelId="{D043D39A-1C56-4847-B488-AAE3D7592E9D}" srcId="{62259550-90D1-4BB0-9AA7-01B6B81B5BCD}" destId="{2B6B8DB6-4A98-4174-B045-B6496F4B07BE}" srcOrd="0" destOrd="0" parTransId="{4FB2DA84-5E91-4718-A362-901749091C2F}" sibTransId="{F38D6277-1599-4770-9522-87FFFD4053F1}"/>
    <dgm:cxn modelId="{372139FD-FD36-458F-BB89-84D448F6D407}" srcId="{4EBAF382-5B3E-4292-93C8-B4DD100257CE}" destId="{3123CE11-3577-4010-BE53-FA65ED3E5ED6}" srcOrd="0" destOrd="0" parTransId="{C3B7F7AF-4415-478B-B89E-B2BEBD7FBA34}" sibTransId="{6F74EC36-D563-4DA8-A157-14517FE15A49}"/>
    <dgm:cxn modelId="{DEF15BF7-541D-44BE-AA88-36BD983C8842}" type="presOf" srcId="{62259550-90D1-4BB0-9AA7-01B6B81B5BCD}" destId="{79752FB9-BEF4-4D20-888B-C1AF3385A82E}" srcOrd="0" destOrd="0" presId="urn:microsoft.com/office/officeart/2005/8/layout/hierarchy1"/>
    <dgm:cxn modelId="{36DB378C-003B-407E-A898-DB55139BC5D8}" type="presOf" srcId="{4FB2DA84-5E91-4718-A362-901749091C2F}" destId="{3C4B41BA-4A99-43CD-9CF7-E50D9B03D36C}" srcOrd="0" destOrd="0" presId="urn:microsoft.com/office/officeart/2005/8/layout/hierarchy1"/>
    <dgm:cxn modelId="{8E85B61A-40A0-4B02-BAED-3240D6D7ADE1}" type="presOf" srcId="{C70C83A0-CD59-4095-A226-1AC6DD392994}" destId="{77D08E5C-E5C3-4E9A-8FD5-2C39F915811D}" srcOrd="0" destOrd="0" presId="urn:microsoft.com/office/officeart/2005/8/layout/hierarchy1"/>
    <dgm:cxn modelId="{210B86F3-DE26-48F9-89E6-7E9B23590132}" srcId="{3123CE11-3577-4010-BE53-FA65ED3E5ED6}" destId="{CEE130CF-7F99-42E3-950A-038CEE5C72A7}" srcOrd="3" destOrd="0" parTransId="{C70C83A0-CD59-4095-A226-1AC6DD392994}" sibTransId="{F2BEED0C-9192-4345-8080-CB9B76FE7229}"/>
    <dgm:cxn modelId="{A8D68B10-F864-4C68-A57F-0B916B835D54}" type="presOf" srcId="{37E04351-FA1D-471F-84EE-22A6EB6FDDD7}" destId="{4C996870-A489-4936-A827-1155316BDE22}" srcOrd="0" destOrd="0" presId="urn:microsoft.com/office/officeart/2005/8/layout/hierarchy1"/>
    <dgm:cxn modelId="{435278F7-B77B-4F8F-BCAA-754F845CED8F}" type="presOf" srcId="{4911F8A7-19BE-4F8A-A4D1-BA877D84B8A2}" destId="{7D80D4F0-8D27-4E3D-8ED2-FC483FD22C9C}" srcOrd="0" destOrd="0" presId="urn:microsoft.com/office/officeart/2005/8/layout/hierarchy1"/>
    <dgm:cxn modelId="{5B06A5B8-56BC-46D9-9F83-175F7DEA9717}" srcId="{8BC7964B-13F2-4FB1-85BA-9BB043746081}" destId="{14AA3535-4A59-45FA-8A30-5F559A3E6575}" srcOrd="0" destOrd="0" parTransId="{988D9DBB-72B0-47C2-BFC6-D92C85FDE800}" sibTransId="{59375021-BFFF-4B53-85ED-23B804C98B44}"/>
    <dgm:cxn modelId="{A75FCD38-FBF0-4A79-8A01-F56230214504}" type="presOf" srcId="{2B6B8DB6-4A98-4174-B045-B6496F4B07BE}" destId="{92DEFD06-744B-4889-9AFE-6D8274916F5F}" srcOrd="0" destOrd="0" presId="urn:microsoft.com/office/officeart/2005/8/layout/hierarchy1"/>
    <dgm:cxn modelId="{6D954A3B-8999-49FF-BD3C-ADF17ADB09B9}" type="presOf" srcId="{8BC7964B-13F2-4FB1-85BA-9BB043746081}" destId="{EB2DC1A2-491D-4F3B-90CF-51999B088F4D}" srcOrd="0" destOrd="0" presId="urn:microsoft.com/office/officeart/2005/8/layout/hierarchy1"/>
    <dgm:cxn modelId="{781605C7-5018-4D01-A71D-F4EC1AF5C978}" type="presOf" srcId="{36E1DC4A-BCD6-4C80-A6D5-DBF0C6299F0F}" destId="{3CB78C85-A403-447C-AADE-24D4741E9361}" srcOrd="0" destOrd="0" presId="urn:microsoft.com/office/officeart/2005/8/layout/hierarchy1"/>
    <dgm:cxn modelId="{04C256E9-0197-4CA7-B29C-F801E7C2267D}" type="presOf" srcId="{3123CE11-3577-4010-BE53-FA65ED3E5ED6}" destId="{C4520E5D-26D1-48A4-8058-631F79B09786}" srcOrd="0" destOrd="0" presId="urn:microsoft.com/office/officeart/2005/8/layout/hierarchy1"/>
    <dgm:cxn modelId="{5A11BCC1-9CB9-40DB-BDFD-67F2430B5E03}" type="presOf" srcId="{6DE4C910-F677-4D2B-8963-1A9253548CD2}" destId="{3C634AA2-A7D0-4459-893B-F4ED7DDC3FF2}" srcOrd="0" destOrd="0" presId="urn:microsoft.com/office/officeart/2005/8/layout/hierarchy1"/>
    <dgm:cxn modelId="{90566AF1-FB80-4A85-9765-B15054A7FEAB}" srcId="{3123CE11-3577-4010-BE53-FA65ED3E5ED6}" destId="{62259550-90D1-4BB0-9AA7-01B6B81B5BCD}" srcOrd="2" destOrd="0" parTransId="{36E1DC4A-BCD6-4C80-A6D5-DBF0C6299F0F}" sibTransId="{54BAB292-0DD4-44D7-9AEF-0342386C4CC7}"/>
    <dgm:cxn modelId="{F2491551-8346-4EA0-B410-06A334AA5D38}" type="presOf" srcId="{4EBAF382-5B3E-4292-93C8-B4DD100257CE}" destId="{D9A72D87-026C-4D24-B244-4C899E5729E7}" srcOrd="0" destOrd="0" presId="urn:microsoft.com/office/officeart/2005/8/layout/hierarchy1"/>
    <dgm:cxn modelId="{BB43DDC4-F0E0-4316-8124-B900A5CB4A45}" type="presParOf" srcId="{D9A72D87-026C-4D24-B244-4C899E5729E7}" destId="{8B8877A6-255C-4339-964D-ED68588267E9}" srcOrd="0" destOrd="0" presId="urn:microsoft.com/office/officeart/2005/8/layout/hierarchy1"/>
    <dgm:cxn modelId="{EF798137-7A11-452B-805B-C1114469E494}" type="presParOf" srcId="{8B8877A6-255C-4339-964D-ED68588267E9}" destId="{35A18569-1A62-4B53-84B4-C1F7EB41EC60}" srcOrd="0" destOrd="0" presId="urn:microsoft.com/office/officeart/2005/8/layout/hierarchy1"/>
    <dgm:cxn modelId="{28558F9C-BFF3-4C7E-8900-6093AC2400B9}" type="presParOf" srcId="{35A18569-1A62-4B53-84B4-C1F7EB41EC60}" destId="{0F1CB82F-B888-450A-8457-5D94F3D2534E}" srcOrd="0" destOrd="0" presId="urn:microsoft.com/office/officeart/2005/8/layout/hierarchy1"/>
    <dgm:cxn modelId="{666A1A54-C45B-4296-BD98-47D9873C3705}" type="presParOf" srcId="{35A18569-1A62-4B53-84B4-C1F7EB41EC60}" destId="{C4520E5D-26D1-48A4-8058-631F79B09786}" srcOrd="1" destOrd="0" presId="urn:microsoft.com/office/officeart/2005/8/layout/hierarchy1"/>
    <dgm:cxn modelId="{B3B96498-85E9-4A8F-9975-690AC6E60F74}" type="presParOf" srcId="{8B8877A6-255C-4339-964D-ED68588267E9}" destId="{8492801B-D541-493A-A881-77D3B7EEDA73}" srcOrd="1" destOrd="0" presId="urn:microsoft.com/office/officeart/2005/8/layout/hierarchy1"/>
    <dgm:cxn modelId="{B6F55D0E-FA9B-4B22-9D01-0367B3DD8A3B}" type="presParOf" srcId="{8492801B-D541-493A-A881-77D3B7EEDA73}" destId="{7D80D4F0-8D27-4E3D-8ED2-FC483FD22C9C}" srcOrd="0" destOrd="0" presId="urn:microsoft.com/office/officeart/2005/8/layout/hierarchy1"/>
    <dgm:cxn modelId="{12EAC38C-0CCC-4AB3-A1C0-E5E9A5B3867E}" type="presParOf" srcId="{8492801B-D541-493A-A881-77D3B7EEDA73}" destId="{E7D8ABE4-92B9-4879-9D14-A824F1FBC41D}" srcOrd="1" destOrd="0" presId="urn:microsoft.com/office/officeart/2005/8/layout/hierarchy1"/>
    <dgm:cxn modelId="{D51168CA-A1C0-422D-B28A-871F1E35FA45}" type="presParOf" srcId="{E7D8ABE4-92B9-4879-9D14-A824F1FBC41D}" destId="{A16C5EAE-FABD-4747-9C93-FC3564509D38}" srcOrd="0" destOrd="0" presId="urn:microsoft.com/office/officeart/2005/8/layout/hierarchy1"/>
    <dgm:cxn modelId="{44CD5AE1-729C-423B-A60C-CD9AF633F523}" type="presParOf" srcId="{A16C5EAE-FABD-4747-9C93-FC3564509D38}" destId="{B968DE13-0396-4BDB-9243-7596E130F107}" srcOrd="0" destOrd="0" presId="urn:microsoft.com/office/officeart/2005/8/layout/hierarchy1"/>
    <dgm:cxn modelId="{C2D2A7DE-327B-4018-AFEB-5FD3D23D1A43}" type="presParOf" srcId="{A16C5EAE-FABD-4747-9C93-FC3564509D38}" destId="{EB2DC1A2-491D-4F3B-90CF-51999B088F4D}" srcOrd="1" destOrd="0" presId="urn:microsoft.com/office/officeart/2005/8/layout/hierarchy1"/>
    <dgm:cxn modelId="{BBA918D9-4C41-415F-AAE2-B694B896CBA2}" type="presParOf" srcId="{E7D8ABE4-92B9-4879-9D14-A824F1FBC41D}" destId="{98D9F83F-B14C-4CB2-9639-DA220DDF8769}" srcOrd="1" destOrd="0" presId="urn:microsoft.com/office/officeart/2005/8/layout/hierarchy1"/>
    <dgm:cxn modelId="{92128B9E-E3B1-415E-B2BB-7159B8940F48}" type="presParOf" srcId="{98D9F83F-B14C-4CB2-9639-DA220DDF8769}" destId="{5552DB42-C77E-4600-93E8-9448A625EA26}" srcOrd="0" destOrd="0" presId="urn:microsoft.com/office/officeart/2005/8/layout/hierarchy1"/>
    <dgm:cxn modelId="{9A516108-9E24-4D53-BCC3-C076CB6E7FEC}" type="presParOf" srcId="{98D9F83F-B14C-4CB2-9639-DA220DDF8769}" destId="{2CD3197F-61EB-497A-A35D-1D1F51CA4B7E}" srcOrd="1" destOrd="0" presId="urn:microsoft.com/office/officeart/2005/8/layout/hierarchy1"/>
    <dgm:cxn modelId="{4A070905-4AAE-4600-B773-79F6B228BF51}" type="presParOf" srcId="{2CD3197F-61EB-497A-A35D-1D1F51CA4B7E}" destId="{68096FC8-8336-4713-9B52-ABED27AB8D28}" srcOrd="0" destOrd="0" presId="urn:microsoft.com/office/officeart/2005/8/layout/hierarchy1"/>
    <dgm:cxn modelId="{606D66AB-7025-4127-BCA3-0140BFF09A50}" type="presParOf" srcId="{68096FC8-8336-4713-9B52-ABED27AB8D28}" destId="{2C25FA9C-6A14-4F22-998E-61197F63A114}" srcOrd="0" destOrd="0" presId="urn:microsoft.com/office/officeart/2005/8/layout/hierarchy1"/>
    <dgm:cxn modelId="{B3D6FDE8-BF05-4229-946C-91814D676AB0}" type="presParOf" srcId="{68096FC8-8336-4713-9B52-ABED27AB8D28}" destId="{174F1669-B5A9-4B8B-874D-BE4132C22B67}" srcOrd="1" destOrd="0" presId="urn:microsoft.com/office/officeart/2005/8/layout/hierarchy1"/>
    <dgm:cxn modelId="{CD2BB820-6456-433D-9DE4-2FAC5A5B9B45}" type="presParOf" srcId="{2CD3197F-61EB-497A-A35D-1D1F51CA4B7E}" destId="{22F4BC88-77C4-4858-A835-5CCADDA4A911}" srcOrd="1" destOrd="0" presId="urn:microsoft.com/office/officeart/2005/8/layout/hierarchy1"/>
    <dgm:cxn modelId="{E45433EC-9087-44DD-A0E0-946673A2EA6C}" type="presParOf" srcId="{8492801B-D541-493A-A881-77D3B7EEDA73}" destId="{4C996870-A489-4936-A827-1155316BDE22}" srcOrd="2" destOrd="0" presId="urn:microsoft.com/office/officeart/2005/8/layout/hierarchy1"/>
    <dgm:cxn modelId="{D0567BCE-9A37-4944-B756-5E1EF902A6C0}" type="presParOf" srcId="{8492801B-D541-493A-A881-77D3B7EEDA73}" destId="{473298F9-F40D-44C1-9F92-41B256D61188}" srcOrd="3" destOrd="0" presId="urn:microsoft.com/office/officeart/2005/8/layout/hierarchy1"/>
    <dgm:cxn modelId="{B6FCF7AA-E491-4CF5-9C90-18FC3E64C6E9}" type="presParOf" srcId="{473298F9-F40D-44C1-9F92-41B256D61188}" destId="{2DADC7E5-5D44-495D-B92A-5AE41D219DEE}" srcOrd="0" destOrd="0" presId="urn:microsoft.com/office/officeart/2005/8/layout/hierarchy1"/>
    <dgm:cxn modelId="{05799AA3-6F7E-484A-80A3-D3BAC3C88ED0}" type="presParOf" srcId="{2DADC7E5-5D44-495D-B92A-5AE41D219DEE}" destId="{8FC03DA0-A245-4EF0-8AD9-5C19ED060217}" srcOrd="0" destOrd="0" presId="urn:microsoft.com/office/officeart/2005/8/layout/hierarchy1"/>
    <dgm:cxn modelId="{D5060096-9AB0-4EAE-87E6-8179079DF97F}" type="presParOf" srcId="{2DADC7E5-5D44-495D-B92A-5AE41D219DEE}" destId="{CE5C81F7-8B67-45E7-8472-D8B23338C926}" srcOrd="1" destOrd="0" presId="urn:microsoft.com/office/officeart/2005/8/layout/hierarchy1"/>
    <dgm:cxn modelId="{7BCF8796-4C65-4475-A6F0-E825A35F4B2D}" type="presParOf" srcId="{473298F9-F40D-44C1-9F92-41B256D61188}" destId="{1C956BF8-739C-4636-96B6-44EE02FC7E81}" srcOrd="1" destOrd="0" presId="urn:microsoft.com/office/officeart/2005/8/layout/hierarchy1"/>
    <dgm:cxn modelId="{5A41BFCE-2918-45E5-8E6D-3198FD307D59}" type="presParOf" srcId="{1C956BF8-739C-4636-96B6-44EE02FC7E81}" destId="{AE661241-336F-452B-9B9D-4D7107B43E87}" srcOrd="0" destOrd="0" presId="urn:microsoft.com/office/officeart/2005/8/layout/hierarchy1"/>
    <dgm:cxn modelId="{B70DDBB9-305C-48F8-96E0-A493A44E53BC}" type="presParOf" srcId="{1C956BF8-739C-4636-96B6-44EE02FC7E81}" destId="{8EC40C34-CA0E-4632-B97A-91709D9DD513}" srcOrd="1" destOrd="0" presId="urn:microsoft.com/office/officeart/2005/8/layout/hierarchy1"/>
    <dgm:cxn modelId="{7AB7DA8B-5448-42E4-A4BA-0447DE3230D9}" type="presParOf" srcId="{8EC40C34-CA0E-4632-B97A-91709D9DD513}" destId="{7CEADBDB-3520-47FC-A8FD-8787058F0584}" srcOrd="0" destOrd="0" presId="urn:microsoft.com/office/officeart/2005/8/layout/hierarchy1"/>
    <dgm:cxn modelId="{32DDD0ED-2998-4EA9-A91A-34791D9B69CD}" type="presParOf" srcId="{7CEADBDB-3520-47FC-A8FD-8787058F0584}" destId="{B2B98C43-500A-4E85-A5A9-6C6EB1FC83F7}" srcOrd="0" destOrd="0" presId="urn:microsoft.com/office/officeart/2005/8/layout/hierarchy1"/>
    <dgm:cxn modelId="{A2046246-2C5D-424E-8EC3-BC31A7834F0A}" type="presParOf" srcId="{7CEADBDB-3520-47FC-A8FD-8787058F0584}" destId="{89B5CD25-B974-429A-9897-016820FBB4FB}" srcOrd="1" destOrd="0" presId="urn:microsoft.com/office/officeart/2005/8/layout/hierarchy1"/>
    <dgm:cxn modelId="{8657741A-8E7A-4B1F-9AE9-637AD837F84C}" type="presParOf" srcId="{8EC40C34-CA0E-4632-B97A-91709D9DD513}" destId="{2882008F-1444-46BC-9045-A25690F85E8E}" srcOrd="1" destOrd="0" presId="urn:microsoft.com/office/officeart/2005/8/layout/hierarchy1"/>
    <dgm:cxn modelId="{C15CF593-052A-43CF-88CE-0D448384EEE4}" type="presParOf" srcId="{8492801B-D541-493A-A881-77D3B7EEDA73}" destId="{3CB78C85-A403-447C-AADE-24D4741E9361}" srcOrd="4" destOrd="0" presId="urn:microsoft.com/office/officeart/2005/8/layout/hierarchy1"/>
    <dgm:cxn modelId="{EF35B68A-8D81-4501-82B4-E6BD9B1C5BF4}" type="presParOf" srcId="{8492801B-D541-493A-A881-77D3B7EEDA73}" destId="{75298D0D-7159-4E26-B634-927EB6F685A5}" srcOrd="5" destOrd="0" presId="urn:microsoft.com/office/officeart/2005/8/layout/hierarchy1"/>
    <dgm:cxn modelId="{FE9A2610-A812-4FF5-8A8A-373305E6AC4E}" type="presParOf" srcId="{75298D0D-7159-4E26-B634-927EB6F685A5}" destId="{50A8A554-0087-43ED-A7B5-43B7282BDBD5}" srcOrd="0" destOrd="0" presId="urn:microsoft.com/office/officeart/2005/8/layout/hierarchy1"/>
    <dgm:cxn modelId="{6F773A2C-EC2A-491F-AA5B-B9135EA993A5}" type="presParOf" srcId="{50A8A554-0087-43ED-A7B5-43B7282BDBD5}" destId="{224D27C2-7538-463C-B536-4000BF8A0364}" srcOrd="0" destOrd="0" presId="urn:microsoft.com/office/officeart/2005/8/layout/hierarchy1"/>
    <dgm:cxn modelId="{965C6998-5CAC-413B-9441-BF773DCCD61D}" type="presParOf" srcId="{50A8A554-0087-43ED-A7B5-43B7282BDBD5}" destId="{79752FB9-BEF4-4D20-888B-C1AF3385A82E}" srcOrd="1" destOrd="0" presId="urn:microsoft.com/office/officeart/2005/8/layout/hierarchy1"/>
    <dgm:cxn modelId="{C5228716-1995-4692-BE5F-7AF545BD2D08}" type="presParOf" srcId="{75298D0D-7159-4E26-B634-927EB6F685A5}" destId="{ED3B3129-1F2A-4015-B9EF-021CCAD32A9C}" srcOrd="1" destOrd="0" presId="urn:microsoft.com/office/officeart/2005/8/layout/hierarchy1"/>
    <dgm:cxn modelId="{09E44427-B101-492F-87AC-5A35389D4504}" type="presParOf" srcId="{ED3B3129-1F2A-4015-B9EF-021CCAD32A9C}" destId="{3C4B41BA-4A99-43CD-9CF7-E50D9B03D36C}" srcOrd="0" destOrd="0" presId="urn:microsoft.com/office/officeart/2005/8/layout/hierarchy1"/>
    <dgm:cxn modelId="{848D461A-BABB-4936-B306-607595980104}" type="presParOf" srcId="{ED3B3129-1F2A-4015-B9EF-021CCAD32A9C}" destId="{D0C7788D-C837-444F-B3A7-0E773CBA1775}" srcOrd="1" destOrd="0" presId="urn:microsoft.com/office/officeart/2005/8/layout/hierarchy1"/>
    <dgm:cxn modelId="{3094F982-34C0-4B71-8A63-77D4064EFA0D}" type="presParOf" srcId="{D0C7788D-C837-444F-B3A7-0E773CBA1775}" destId="{F849A01B-6DA0-4049-B058-FFF3D036D05F}" srcOrd="0" destOrd="0" presId="urn:microsoft.com/office/officeart/2005/8/layout/hierarchy1"/>
    <dgm:cxn modelId="{BC3055C4-4C30-4FA9-AF1B-954716110963}" type="presParOf" srcId="{F849A01B-6DA0-4049-B058-FFF3D036D05F}" destId="{D41197BC-9807-467C-81FF-FBB12DDEE04B}" srcOrd="0" destOrd="0" presId="urn:microsoft.com/office/officeart/2005/8/layout/hierarchy1"/>
    <dgm:cxn modelId="{AEFAFC36-266E-4B39-B261-921200683A10}" type="presParOf" srcId="{F849A01B-6DA0-4049-B058-FFF3D036D05F}" destId="{92DEFD06-744B-4889-9AFE-6D8274916F5F}" srcOrd="1" destOrd="0" presId="urn:microsoft.com/office/officeart/2005/8/layout/hierarchy1"/>
    <dgm:cxn modelId="{2EF4CAF4-47B8-4B5D-B9B4-77C5D5FA8013}" type="presParOf" srcId="{D0C7788D-C837-444F-B3A7-0E773CBA1775}" destId="{C9973DEF-274E-4189-BE62-B34B0210DBD8}" srcOrd="1" destOrd="0" presId="urn:microsoft.com/office/officeart/2005/8/layout/hierarchy1"/>
    <dgm:cxn modelId="{E94AF94B-40AE-4785-A333-F421391E188E}" type="presParOf" srcId="{8492801B-D541-493A-A881-77D3B7EEDA73}" destId="{77D08E5C-E5C3-4E9A-8FD5-2C39F915811D}" srcOrd="6" destOrd="0" presId="urn:microsoft.com/office/officeart/2005/8/layout/hierarchy1"/>
    <dgm:cxn modelId="{2F164B99-ECFF-44EA-AC5C-7F678043980E}" type="presParOf" srcId="{8492801B-D541-493A-A881-77D3B7EEDA73}" destId="{ED709C8D-8138-46C6-AF5A-50E4BF0873C1}" srcOrd="7" destOrd="0" presId="urn:microsoft.com/office/officeart/2005/8/layout/hierarchy1"/>
    <dgm:cxn modelId="{63B6E4B9-18CB-4079-93E9-EF9C17025993}" type="presParOf" srcId="{ED709C8D-8138-46C6-AF5A-50E4BF0873C1}" destId="{1A5B170A-4916-46F7-8C39-90951551D302}" srcOrd="0" destOrd="0" presId="urn:microsoft.com/office/officeart/2005/8/layout/hierarchy1"/>
    <dgm:cxn modelId="{AEA72B8B-745F-4E54-B0C2-CAFE797D7A68}" type="presParOf" srcId="{1A5B170A-4916-46F7-8C39-90951551D302}" destId="{153A4097-25AD-4484-9193-87A72C8926F0}" srcOrd="0" destOrd="0" presId="urn:microsoft.com/office/officeart/2005/8/layout/hierarchy1"/>
    <dgm:cxn modelId="{43BBA546-7239-4E78-B815-45913626484D}" type="presParOf" srcId="{1A5B170A-4916-46F7-8C39-90951551D302}" destId="{6DE99CB2-3EA8-42DE-8CBB-A51B13E6C9F0}" srcOrd="1" destOrd="0" presId="urn:microsoft.com/office/officeart/2005/8/layout/hierarchy1"/>
    <dgm:cxn modelId="{74B0FBEA-6F76-42DD-857F-52D8405F24C0}" type="presParOf" srcId="{ED709C8D-8138-46C6-AF5A-50E4BF0873C1}" destId="{90FA5D07-4379-489A-BE9F-3F6B47AC0EBC}" srcOrd="1" destOrd="0" presId="urn:microsoft.com/office/officeart/2005/8/layout/hierarchy1"/>
    <dgm:cxn modelId="{697BC446-80EA-480B-8CB2-536167DECAF6}" type="presParOf" srcId="{90FA5D07-4379-489A-BE9F-3F6B47AC0EBC}" destId="{E121BDB2-4CBD-4B15-B46D-9358791E1154}" srcOrd="0" destOrd="0" presId="urn:microsoft.com/office/officeart/2005/8/layout/hierarchy1"/>
    <dgm:cxn modelId="{BDE83098-E4B8-4B9A-82FB-3B327CFB7D17}" type="presParOf" srcId="{90FA5D07-4379-489A-BE9F-3F6B47AC0EBC}" destId="{010C7D9A-C49C-4C3A-98E7-AE0A63A67DCD}" srcOrd="1" destOrd="0" presId="urn:microsoft.com/office/officeart/2005/8/layout/hierarchy1"/>
    <dgm:cxn modelId="{EB140E44-80B6-4941-91B0-3319E3E2D50A}" type="presParOf" srcId="{010C7D9A-C49C-4C3A-98E7-AE0A63A67DCD}" destId="{2DA52935-2A22-48E3-B4D1-09CB5F1DFF72}" srcOrd="0" destOrd="0" presId="urn:microsoft.com/office/officeart/2005/8/layout/hierarchy1"/>
    <dgm:cxn modelId="{4B8CD8B2-07EB-4DB8-9B8A-D02A5BCBB6A6}" type="presParOf" srcId="{2DA52935-2A22-48E3-B4D1-09CB5F1DFF72}" destId="{9EB7CD8D-FFE5-46F8-B2E6-500761F40D82}" srcOrd="0" destOrd="0" presId="urn:microsoft.com/office/officeart/2005/8/layout/hierarchy1"/>
    <dgm:cxn modelId="{96E555C0-FA22-4416-827E-93B2BFF7A3D9}" type="presParOf" srcId="{2DA52935-2A22-48E3-B4D1-09CB5F1DFF72}" destId="{3C634AA2-A7D0-4459-893B-F4ED7DDC3FF2}" srcOrd="1" destOrd="0" presId="urn:microsoft.com/office/officeart/2005/8/layout/hierarchy1"/>
    <dgm:cxn modelId="{3E61D8C2-BE41-48B0-9BB8-1B6CAEC44A28}" type="presParOf" srcId="{010C7D9A-C49C-4C3A-98E7-AE0A63A67DCD}" destId="{24650D55-D377-46E5-8734-E2D0C2EE92A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7FAE0157-86D0-437B-B0BF-E72CFAF0908F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D14F8D8-895A-4400-BDC4-255B1D64470F}">
      <dgm:prSet phldrT="[Text]" custT="1"/>
      <dgm:spPr/>
      <dgm:t>
        <a:bodyPr/>
        <a:lstStyle/>
        <a:p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২.</a:t>
          </a:r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ডেবিট ক্রেডিট নির্নয়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CBF05A9-060C-4254-AD4A-99DB46CF07BD}" type="parTrans" cxnId="{88569AD8-2992-40FA-9594-12DCBB2FD38F}">
      <dgm:prSet/>
      <dgm:spPr/>
      <dgm:t>
        <a:bodyPr/>
        <a:lstStyle/>
        <a:p>
          <a:endParaRPr lang="en-US"/>
        </a:p>
      </dgm:t>
    </dgm:pt>
    <dgm:pt modelId="{2ABCE863-F2AB-443D-B9D7-3A451F419E6B}" type="sibTrans" cxnId="{88569AD8-2992-40FA-9594-12DCBB2FD38F}">
      <dgm:prSet/>
      <dgm:spPr/>
      <dgm:t>
        <a:bodyPr/>
        <a:lstStyle/>
        <a:p>
          <a:endParaRPr lang="en-US"/>
        </a:p>
      </dgm:t>
    </dgm:pt>
    <dgm:pt modelId="{815613C0-3B3C-40C1-80C1-D10EFE45E335}">
      <dgm:prSet phldrT="[Text]" custT="1"/>
      <dgm:spPr/>
      <dgm:t>
        <a:bodyPr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আয়</a:t>
          </a:r>
        </a:p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বাড়লে-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Cr</a:t>
          </a:r>
          <a:endParaRPr lang="bn-IN" sz="2800" b="1" dirty="0">
            <a:latin typeface="NikoshBAN" panose="02000000000000000000" pitchFamily="2" charset="0"/>
            <a:cs typeface="NikoshBAN" panose="02000000000000000000" pitchFamily="2" charset="0"/>
          </a:endParaRPr>
        </a:p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কমলে-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Dr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8C12483-FBC2-4B2B-9E59-7F7808888770}" type="parTrans" cxnId="{B1374A1C-0128-4AD4-A398-E9CAF9D3DA9A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1D81A46-7056-426A-89F3-60F7F3FA533D}" type="sibTrans" cxnId="{B1374A1C-0128-4AD4-A398-E9CAF9D3DA9A}">
      <dgm:prSet/>
      <dgm:spPr/>
      <dgm:t>
        <a:bodyPr/>
        <a:lstStyle/>
        <a:p>
          <a:endParaRPr lang="en-US"/>
        </a:p>
      </dgm:t>
    </dgm:pt>
    <dgm:pt modelId="{478E8079-511B-4433-8E77-8136C186DC26}">
      <dgm:prSet phldrT="[Text]" custT="1"/>
      <dgm:spPr/>
      <dgm:t>
        <a:bodyPr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দায়</a:t>
          </a:r>
        </a:p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বাড়লে-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Cr</a:t>
          </a:r>
          <a:endParaRPr lang="bn-IN" sz="2800" b="1" dirty="0">
            <a:latin typeface="NikoshBAN" panose="02000000000000000000" pitchFamily="2" charset="0"/>
            <a:cs typeface="NikoshBAN" panose="02000000000000000000" pitchFamily="2" charset="0"/>
          </a:endParaRPr>
        </a:p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কমলে-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Dr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AC6A14E-6203-4255-8909-E488E847C548}" type="parTrans" cxnId="{9E13BE1A-6F0F-479C-94EA-3010863B190D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0EDFA16-AB10-4434-9004-14C41E2C409A}" type="sibTrans" cxnId="{9E13BE1A-6F0F-479C-94EA-3010863B190D}">
      <dgm:prSet/>
      <dgm:spPr/>
      <dgm:t>
        <a:bodyPr/>
        <a:lstStyle/>
        <a:p>
          <a:endParaRPr lang="en-US"/>
        </a:p>
      </dgm:t>
    </dgm:pt>
    <dgm:pt modelId="{17AAB90D-F469-4AEC-BBAE-1DCA3A7E6D7E}">
      <dgm:prSet custT="1"/>
      <dgm:spPr/>
      <dgm:t>
        <a:bodyPr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ব্যয়</a:t>
          </a:r>
        </a:p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বাড়লে-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Dr</a:t>
          </a:r>
          <a:endParaRPr lang="bn-IN" sz="2800" b="1" dirty="0">
            <a:latin typeface="NikoshBAN" panose="02000000000000000000" pitchFamily="2" charset="0"/>
            <a:cs typeface="NikoshBAN" panose="02000000000000000000" pitchFamily="2" charset="0"/>
          </a:endParaRPr>
        </a:p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কমলে-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Cr</a:t>
          </a:r>
        </a:p>
      </dgm:t>
    </dgm:pt>
    <dgm:pt modelId="{8DE4EEE1-5055-41AD-9E53-B0C5E5E398EE}" type="parTrans" cxnId="{84AF0C98-CCEC-41ED-BBB5-B61AECE7DDC9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C13E7FE-554B-416D-8C94-84B8BCFBDABF}" type="sibTrans" cxnId="{84AF0C98-CCEC-41ED-BBB5-B61AECE7DDC9}">
      <dgm:prSet/>
      <dgm:spPr/>
      <dgm:t>
        <a:bodyPr/>
        <a:lstStyle/>
        <a:p>
          <a:endParaRPr lang="en-US"/>
        </a:p>
      </dgm:t>
    </dgm:pt>
    <dgm:pt modelId="{80EA86FE-CBC9-4ADE-8BE6-9FA7B60C0E64}">
      <dgm:prSet custT="1"/>
      <dgm:spPr/>
      <dgm:t>
        <a:bodyPr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সম্পদ</a:t>
          </a:r>
        </a:p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বাড়লে-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Dr</a:t>
          </a:r>
          <a:endParaRPr lang="bn-IN" sz="2800" b="1" dirty="0">
            <a:latin typeface="NikoshBAN" panose="02000000000000000000" pitchFamily="2" charset="0"/>
            <a:cs typeface="NikoshBAN" panose="02000000000000000000" pitchFamily="2" charset="0"/>
          </a:endParaRPr>
        </a:p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কমলে-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Cr</a:t>
          </a:r>
        </a:p>
      </dgm:t>
    </dgm:pt>
    <dgm:pt modelId="{D03416E0-2151-4894-BEAB-35786F0F6E56}" type="parTrans" cxnId="{D5808318-BA90-4D89-85B2-9823DAB984C6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3712987-CE65-47B2-B278-9C638E7A8513}" type="sibTrans" cxnId="{D5808318-BA90-4D89-85B2-9823DAB984C6}">
      <dgm:prSet/>
      <dgm:spPr/>
      <dgm:t>
        <a:bodyPr/>
        <a:lstStyle/>
        <a:p>
          <a:endParaRPr lang="en-US"/>
        </a:p>
      </dgm:t>
    </dgm:pt>
    <dgm:pt modelId="{9E498781-2B2C-4DDA-96BA-2598338B5EFA}" type="pres">
      <dgm:prSet presAssocID="{7FAE0157-86D0-437B-B0BF-E72CFAF0908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FD0BECB-8D16-4BDC-B6BF-34FF861045F8}" type="pres">
      <dgm:prSet presAssocID="{FD14F8D8-895A-4400-BDC4-255B1D64470F}" presName="hierRoot1" presStyleCnt="0"/>
      <dgm:spPr/>
    </dgm:pt>
    <dgm:pt modelId="{DAF96BA8-D6CF-4552-9F12-16A87812D79C}" type="pres">
      <dgm:prSet presAssocID="{FD14F8D8-895A-4400-BDC4-255B1D64470F}" presName="composite" presStyleCnt="0"/>
      <dgm:spPr/>
    </dgm:pt>
    <dgm:pt modelId="{8F1FCA54-63F9-4260-A7A1-FD55269E3130}" type="pres">
      <dgm:prSet presAssocID="{FD14F8D8-895A-4400-BDC4-255B1D64470F}" presName="background" presStyleLbl="node0" presStyleIdx="0" presStyleCnt="1"/>
      <dgm:spPr/>
    </dgm:pt>
    <dgm:pt modelId="{29601135-E949-4428-906A-9828F1ACCE70}" type="pres">
      <dgm:prSet presAssocID="{FD14F8D8-895A-4400-BDC4-255B1D64470F}" presName="text" presStyleLbl="fgAcc0" presStyleIdx="0" presStyleCnt="1" custScaleX="15359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ABD2B9E-7218-4563-89C5-54A3EA0711FD}" type="pres">
      <dgm:prSet presAssocID="{FD14F8D8-895A-4400-BDC4-255B1D64470F}" presName="hierChild2" presStyleCnt="0"/>
      <dgm:spPr/>
    </dgm:pt>
    <dgm:pt modelId="{3D74A912-9209-4279-BA6D-A3D34D4E4104}" type="pres">
      <dgm:prSet presAssocID="{28C12483-FBC2-4B2B-9E59-7F7808888770}" presName="Name10" presStyleLbl="parChTrans1D2" presStyleIdx="0" presStyleCnt="4"/>
      <dgm:spPr/>
      <dgm:t>
        <a:bodyPr/>
        <a:lstStyle/>
        <a:p>
          <a:endParaRPr lang="en-US"/>
        </a:p>
      </dgm:t>
    </dgm:pt>
    <dgm:pt modelId="{70126D9A-5AA9-4297-918B-263C75D2F3D3}" type="pres">
      <dgm:prSet presAssocID="{815613C0-3B3C-40C1-80C1-D10EFE45E335}" presName="hierRoot2" presStyleCnt="0"/>
      <dgm:spPr/>
    </dgm:pt>
    <dgm:pt modelId="{D4D1D919-B5A4-4278-AE35-010F80EDDE5F}" type="pres">
      <dgm:prSet presAssocID="{815613C0-3B3C-40C1-80C1-D10EFE45E335}" presName="composite2" presStyleCnt="0"/>
      <dgm:spPr/>
    </dgm:pt>
    <dgm:pt modelId="{037FE914-3A60-464C-B121-20E87BC5E99A}" type="pres">
      <dgm:prSet presAssocID="{815613C0-3B3C-40C1-80C1-D10EFE45E335}" presName="background2" presStyleLbl="node2" presStyleIdx="0" presStyleCnt="4"/>
      <dgm:spPr/>
    </dgm:pt>
    <dgm:pt modelId="{4D59C030-F92E-4AB8-86A7-D26A8FEAC9C7}" type="pres">
      <dgm:prSet presAssocID="{815613C0-3B3C-40C1-80C1-D10EFE45E335}" presName="text2" presStyleLbl="fgAcc2" presStyleIdx="0" presStyleCnt="4" custScaleY="141246" custLinFactNeighborX="700" custLinFactNeighborY="15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AE9FA1C-7856-4346-BC24-DFAB3ED26D0F}" type="pres">
      <dgm:prSet presAssocID="{815613C0-3B3C-40C1-80C1-D10EFE45E335}" presName="hierChild3" presStyleCnt="0"/>
      <dgm:spPr/>
    </dgm:pt>
    <dgm:pt modelId="{D69B517E-F417-4AD2-8CEB-84BD45483BB8}" type="pres">
      <dgm:prSet presAssocID="{8DE4EEE1-5055-41AD-9E53-B0C5E5E398EE}" presName="Name10" presStyleLbl="parChTrans1D2" presStyleIdx="1" presStyleCnt="4"/>
      <dgm:spPr/>
      <dgm:t>
        <a:bodyPr/>
        <a:lstStyle/>
        <a:p>
          <a:endParaRPr lang="en-US"/>
        </a:p>
      </dgm:t>
    </dgm:pt>
    <dgm:pt modelId="{48CB8F84-46FC-4069-9504-26DEB8DB3CCB}" type="pres">
      <dgm:prSet presAssocID="{17AAB90D-F469-4AEC-BBAE-1DCA3A7E6D7E}" presName="hierRoot2" presStyleCnt="0"/>
      <dgm:spPr/>
    </dgm:pt>
    <dgm:pt modelId="{001C579E-5BF9-4769-BCF9-8CB7E732E615}" type="pres">
      <dgm:prSet presAssocID="{17AAB90D-F469-4AEC-BBAE-1DCA3A7E6D7E}" presName="composite2" presStyleCnt="0"/>
      <dgm:spPr/>
    </dgm:pt>
    <dgm:pt modelId="{FC533C4C-C660-430C-B9C1-D0807EEFE9E1}" type="pres">
      <dgm:prSet presAssocID="{17AAB90D-F469-4AEC-BBAE-1DCA3A7E6D7E}" presName="background2" presStyleLbl="node2" presStyleIdx="1" presStyleCnt="4"/>
      <dgm:spPr/>
    </dgm:pt>
    <dgm:pt modelId="{84579FD0-AF4A-4DF6-A292-9C2FA7184067}" type="pres">
      <dgm:prSet presAssocID="{17AAB90D-F469-4AEC-BBAE-1DCA3A7E6D7E}" presName="text2" presStyleLbl="fgAcc2" presStyleIdx="1" presStyleCnt="4" custScaleY="14124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24D813D-64AF-4D67-93C8-7F35716FDC6E}" type="pres">
      <dgm:prSet presAssocID="{17AAB90D-F469-4AEC-BBAE-1DCA3A7E6D7E}" presName="hierChild3" presStyleCnt="0"/>
      <dgm:spPr/>
    </dgm:pt>
    <dgm:pt modelId="{577714ED-2799-4A13-AB2D-6DBF83C844BE}" type="pres">
      <dgm:prSet presAssocID="{D03416E0-2151-4894-BEAB-35786F0F6E56}" presName="Name10" presStyleLbl="parChTrans1D2" presStyleIdx="2" presStyleCnt="4"/>
      <dgm:spPr/>
      <dgm:t>
        <a:bodyPr/>
        <a:lstStyle/>
        <a:p>
          <a:endParaRPr lang="en-US"/>
        </a:p>
      </dgm:t>
    </dgm:pt>
    <dgm:pt modelId="{526CEF5F-72A7-4A46-A9AA-E154F1BDAB65}" type="pres">
      <dgm:prSet presAssocID="{80EA86FE-CBC9-4ADE-8BE6-9FA7B60C0E64}" presName="hierRoot2" presStyleCnt="0"/>
      <dgm:spPr/>
    </dgm:pt>
    <dgm:pt modelId="{71EB1CFE-48CD-4C75-BB47-7DE135C4C733}" type="pres">
      <dgm:prSet presAssocID="{80EA86FE-CBC9-4ADE-8BE6-9FA7B60C0E64}" presName="composite2" presStyleCnt="0"/>
      <dgm:spPr/>
    </dgm:pt>
    <dgm:pt modelId="{AC6795D2-B9E0-41A2-B01E-388197B18B1E}" type="pres">
      <dgm:prSet presAssocID="{80EA86FE-CBC9-4ADE-8BE6-9FA7B60C0E64}" presName="background2" presStyleLbl="node2" presStyleIdx="2" presStyleCnt="4"/>
      <dgm:spPr/>
    </dgm:pt>
    <dgm:pt modelId="{B097CE09-BA54-4A4E-9CD7-878CDB53986B}" type="pres">
      <dgm:prSet presAssocID="{80EA86FE-CBC9-4ADE-8BE6-9FA7B60C0E64}" presName="text2" presStyleLbl="fgAcc2" presStyleIdx="2" presStyleCnt="4" custScaleY="14124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CBC9939-E85C-40A7-805E-F06E20E30A75}" type="pres">
      <dgm:prSet presAssocID="{80EA86FE-CBC9-4ADE-8BE6-9FA7B60C0E64}" presName="hierChild3" presStyleCnt="0"/>
      <dgm:spPr/>
    </dgm:pt>
    <dgm:pt modelId="{925D4475-4861-42A4-AF5C-E9A16015B462}" type="pres">
      <dgm:prSet presAssocID="{7AC6A14E-6203-4255-8909-E488E847C548}" presName="Name10" presStyleLbl="parChTrans1D2" presStyleIdx="3" presStyleCnt="4"/>
      <dgm:spPr/>
      <dgm:t>
        <a:bodyPr/>
        <a:lstStyle/>
        <a:p>
          <a:endParaRPr lang="en-US"/>
        </a:p>
      </dgm:t>
    </dgm:pt>
    <dgm:pt modelId="{AA5D12D5-48E2-4760-82A3-CD0EC219D336}" type="pres">
      <dgm:prSet presAssocID="{478E8079-511B-4433-8E77-8136C186DC26}" presName="hierRoot2" presStyleCnt="0"/>
      <dgm:spPr/>
    </dgm:pt>
    <dgm:pt modelId="{B4F02760-6C08-4A09-A7B7-FB64F871A9BB}" type="pres">
      <dgm:prSet presAssocID="{478E8079-511B-4433-8E77-8136C186DC26}" presName="composite2" presStyleCnt="0"/>
      <dgm:spPr/>
    </dgm:pt>
    <dgm:pt modelId="{F3FEBB36-A921-4173-8AA8-E7D43BD0A379}" type="pres">
      <dgm:prSet presAssocID="{478E8079-511B-4433-8E77-8136C186DC26}" presName="background2" presStyleLbl="node2" presStyleIdx="3" presStyleCnt="4"/>
      <dgm:spPr/>
    </dgm:pt>
    <dgm:pt modelId="{FFC954EA-2437-4418-B63E-DB0B72663AE0}" type="pres">
      <dgm:prSet presAssocID="{478E8079-511B-4433-8E77-8136C186DC26}" presName="text2" presStyleLbl="fgAcc2" presStyleIdx="3" presStyleCnt="4" custScaleY="141246" custLinFactNeighborX="-1447" custLinFactNeighborY="15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95CA328-A4C8-4C98-B26E-EDCA14EA223D}" type="pres">
      <dgm:prSet presAssocID="{478E8079-511B-4433-8E77-8136C186DC26}" presName="hierChild3" presStyleCnt="0"/>
      <dgm:spPr/>
    </dgm:pt>
  </dgm:ptLst>
  <dgm:cxnLst>
    <dgm:cxn modelId="{3933C165-016B-40D8-A1A4-82B4D2A89AB8}" type="presOf" srcId="{815613C0-3B3C-40C1-80C1-D10EFE45E335}" destId="{4D59C030-F92E-4AB8-86A7-D26A8FEAC9C7}" srcOrd="0" destOrd="0" presId="urn:microsoft.com/office/officeart/2005/8/layout/hierarchy1"/>
    <dgm:cxn modelId="{88569AD8-2992-40FA-9594-12DCBB2FD38F}" srcId="{7FAE0157-86D0-437B-B0BF-E72CFAF0908F}" destId="{FD14F8D8-895A-4400-BDC4-255B1D64470F}" srcOrd="0" destOrd="0" parTransId="{FCBF05A9-060C-4254-AD4A-99DB46CF07BD}" sibTransId="{2ABCE863-F2AB-443D-B9D7-3A451F419E6B}"/>
    <dgm:cxn modelId="{17098942-A0FC-4C2E-B31E-33E0699F8511}" type="presOf" srcId="{8DE4EEE1-5055-41AD-9E53-B0C5E5E398EE}" destId="{D69B517E-F417-4AD2-8CEB-84BD45483BB8}" srcOrd="0" destOrd="0" presId="urn:microsoft.com/office/officeart/2005/8/layout/hierarchy1"/>
    <dgm:cxn modelId="{D5808318-BA90-4D89-85B2-9823DAB984C6}" srcId="{FD14F8D8-895A-4400-BDC4-255B1D64470F}" destId="{80EA86FE-CBC9-4ADE-8BE6-9FA7B60C0E64}" srcOrd="2" destOrd="0" parTransId="{D03416E0-2151-4894-BEAB-35786F0F6E56}" sibTransId="{D3712987-CE65-47B2-B278-9C638E7A8513}"/>
    <dgm:cxn modelId="{B1374A1C-0128-4AD4-A398-E9CAF9D3DA9A}" srcId="{FD14F8D8-895A-4400-BDC4-255B1D64470F}" destId="{815613C0-3B3C-40C1-80C1-D10EFE45E335}" srcOrd="0" destOrd="0" parTransId="{28C12483-FBC2-4B2B-9E59-7F7808888770}" sibTransId="{71D81A46-7056-426A-89F3-60F7F3FA533D}"/>
    <dgm:cxn modelId="{2D87CCE1-B9C4-4A1A-932D-0B0EF336CFEC}" type="presOf" srcId="{80EA86FE-CBC9-4ADE-8BE6-9FA7B60C0E64}" destId="{B097CE09-BA54-4A4E-9CD7-878CDB53986B}" srcOrd="0" destOrd="0" presId="urn:microsoft.com/office/officeart/2005/8/layout/hierarchy1"/>
    <dgm:cxn modelId="{8B9EB17E-5A5C-4931-902E-8B4F739CA35D}" type="presOf" srcId="{FD14F8D8-895A-4400-BDC4-255B1D64470F}" destId="{29601135-E949-4428-906A-9828F1ACCE70}" srcOrd="0" destOrd="0" presId="urn:microsoft.com/office/officeart/2005/8/layout/hierarchy1"/>
    <dgm:cxn modelId="{A45EC89E-D3B9-4F9A-962E-B644E8D2BC40}" type="presOf" srcId="{7AC6A14E-6203-4255-8909-E488E847C548}" destId="{925D4475-4861-42A4-AF5C-E9A16015B462}" srcOrd="0" destOrd="0" presId="urn:microsoft.com/office/officeart/2005/8/layout/hierarchy1"/>
    <dgm:cxn modelId="{9E13BE1A-6F0F-479C-94EA-3010863B190D}" srcId="{FD14F8D8-895A-4400-BDC4-255B1D64470F}" destId="{478E8079-511B-4433-8E77-8136C186DC26}" srcOrd="3" destOrd="0" parTransId="{7AC6A14E-6203-4255-8909-E488E847C548}" sibTransId="{E0EDFA16-AB10-4434-9004-14C41E2C409A}"/>
    <dgm:cxn modelId="{0E8FF7A5-5031-486D-90E0-D8F215721F65}" type="presOf" srcId="{28C12483-FBC2-4B2B-9E59-7F7808888770}" destId="{3D74A912-9209-4279-BA6D-A3D34D4E4104}" srcOrd="0" destOrd="0" presId="urn:microsoft.com/office/officeart/2005/8/layout/hierarchy1"/>
    <dgm:cxn modelId="{84AF0C98-CCEC-41ED-BBB5-B61AECE7DDC9}" srcId="{FD14F8D8-895A-4400-BDC4-255B1D64470F}" destId="{17AAB90D-F469-4AEC-BBAE-1DCA3A7E6D7E}" srcOrd="1" destOrd="0" parTransId="{8DE4EEE1-5055-41AD-9E53-B0C5E5E398EE}" sibTransId="{5C13E7FE-554B-416D-8C94-84B8BCFBDABF}"/>
    <dgm:cxn modelId="{470867D5-72C9-454D-B2EF-D33171F8DB4E}" type="presOf" srcId="{D03416E0-2151-4894-BEAB-35786F0F6E56}" destId="{577714ED-2799-4A13-AB2D-6DBF83C844BE}" srcOrd="0" destOrd="0" presId="urn:microsoft.com/office/officeart/2005/8/layout/hierarchy1"/>
    <dgm:cxn modelId="{9409617C-0107-4E73-AF92-BFD7760A6D07}" type="presOf" srcId="{17AAB90D-F469-4AEC-BBAE-1DCA3A7E6D7E}" destId="{84579FD0-AF4A-4DF6-A292-9C2FA7184067}" srcOrd="0" destOrd="0" presId="urn:microsoft.com/office/officeart/2005/8/layout/hierarchy1"/>
    <dgm:cxn modelId="{2518D8C1-1944-43DD-88AF-91A21D935A2B}" type="presOf" srcId="{7FAE0157-86D0-437B-B0BF-E72CFAF0908F}" destId="{9E498781-2B2C-4DDA-96BA-2598338B5EFA}" srcOrd="0" destOrd="0" presId="urn:microsoft.com/office/officeart/2005/8/layout/hierarchy1"/>
    <dgm:cxn modelId="{1961A136-24F1-49D4-8DBA-FF0668D731E1}" type="presOf" srcId="{478E8079-511B-4433-8E77-8136C186DC26}" destId="{FFC954EA-2437-4418-B63E-DB0B72663AE0}" srcOrd="0" destOrd="0" presId="urn:microsoft.com/office/officeart/2005/8/layout/hierarchy1"/>
    <dgm:cxn modelId="{7CA8D7B8-D554-4140-A27D-3D3EDC2636D1}" type="presParOf" srcId="{9E498781-2B2C-4DDA-96BA-2598338B5EFA}" destId="{8FD0BECB-8D16-4BDC-B6BF-34FF861045F8}" srcOrd="0" destOrd="0" presId="urn:microsoft.com/office/officeart/2005/8/layout/hierarchy1"/>
    <dgm:cxn modelId="{56660FA4-E5E7-4098-81DE-FA7E21FF9D8E}" type="presParOf" srcId="{8FD0BECB-8D16-4BDC-B6BF-34FF861045F8}" destId="{DAF96BA8-D6CF-4552-9F12-16A87812D79C}" srcOrd="0" destOrd="0" presId="urn:microsoft.com/office/officeart/2005/8/layout/hierarchy1"/>
    <dgm:cxn modelId="{C83B8790-D187-46F4-B6AC-AD60FD0F819D}" type="presParOf" srcId="{DAF96BA8-D6CF-4552-9F12-16A87812D79C}" destId="{8F1FCA54-63F9-4260-A7A1-FD55269E3130}" srcOrd="0" destOrd="0" presId="urn:microsoft.com/office/officeart/2005/8/layout/hierarchy1"/>
    <dgm:cxn modelId="{B22BED3B-AFCB-494A-A056-421749A54AE7}" type="presParOf" srcId="{DAF96BA8-D6CF-4552-9F12-16A87812D79C}" destId="{29601135-E949-4428-906A-9828F1ACCE70}" srcOrd="1" destOrd="0" presId="urn:microsoft.com/office/officeart/2005/8/layout/hierarchy1"/>
    <dgm:cxn modelId="{87264DDB-CE46-4D83-9482-2987168E6E76}" type="presParOf" srcId="{8FD0BECB-8D16-4BDC-B6BF-34FF861045F8}" destId="{4ABD2B9E-7218-4563-89C5-54A3EA0711FD}" srcOrd="1" destOrd="0" presId="urn:microsoft.com/office/officeart/2005/8/layout/hierarchy1"/>
    <dgm:cxn modelId="{455B7F01-CE24-4623-BBEE-41CBB8A636D1}" type="presParOf" srcId="{4ABD2B9E-7218-4563-89C5-54A3EA0711FD}" destId="{3D74A912-9209-4279-BA6D-A3D34D4E4104}" srcOrd="0" destOrd="0" presId="urn:microsoft.com/office/officeart/2005/8/layout/hierarchy1"/>
    <dgm:cxn modelId="{FC88A3BE-BB96-4A77-AC5D-C9A21435F507}" type="presParOf" srcId="{4ABD2B9E-7218-4563-89C5-54A3EA0711FD}" destId="{70126D9A-5AA9-4297-918B-263C75D2F3D3}" srcOrd="1" destOrd="0" presId="urn:microsoft.com/office/officeart/2005/8/layout/hierarchy1"/>
    <dgm:cxn modelId="{59AFC135-CE95-44A7-989F-620D76E48ECE}" type="presParOf" srcId="{70126D9A-5AA9-4297-918B-263C75D2F3D3}" destId="{D4D1D919-B5A4-4278-AE35-010F80EDDE5F}" srcOrd="0" destOrd="0" presId="urn:microsoft.com/office/officeart/2005/8/layout/hierarchy1"/>
    <dgm:cxn modelId="{CFEAA325-13B1-4C98-B81F-7F2AF6CB8A21}" type="presParOf" srcId="{D4D1D919-B5A4-4278-AE35-010F80EDDE5F}" destId="{037FE914-3A60-464C-B121-20E87BC5E99A}" srcOrd="0" destOrd="0" presId="urn:microsoft.com/office/officeart/2005/8/layout/hierarchy1"/>
    <dgm:cxn modelId="{9F11B278-7335-44DB-9CFB-4540182B51B8}" type="presParOf" srcId="{D4D1D919-B5A4-4278-AE35-010F80EDDE5F}" destId="{4D59C030-F92E-4AB8-86A7-D26A8FEAC9C7}" srcOrd="1" destOrd="0" presId="urn:microsoft.com/office/officeart/2005/8/layout/hierarchy1"/>
    <dgm:cxn modelId="{C49BBA55-67BE-47FA-B900-5A1EF7E5A57B}" type="presParOf" srcId="{70126D9A-5AA9-4297-918B-263C75D2F3D3}" destId="{FAE9FA1C-7856-4346-BC24-DFAB3ED26D0F}" srcOrd="1" destOrd="0" presId="urn:microsoft.com/office/officeart/2005/8/layout/hierarchy1"/>
    <dgm:cxn modelId="{C677A6F5-BBAA-4C3F-82D0-F4ABD9186264}" type="presParOf" srcId="{4ABD2B9E-7218-4563-89C5-54A3EA0711FD}" destId="{D69B517E-F417-4AD2-8CEB-84BD45483BB8}" srcOrd="2" destOrd="0" presId="urn:microsoft.com/office/officeart/2005/8/layout/hierarchy1"/>
    <dgm:cxn modelId="{86A3EE98-1EDA-427E-ACE8-B7BFC4ACC8CC}" type="presParOf" srcId="{4ABD2B9E-7218-4563-89C5-54A3EA0711FD}" destId="{48CB8F84-46FC-4069-9504-26DEB8DB3CCB}" srcOrd="3" destOrd="0" presId="urn:microsoft.com/office/officeart/2005/8/layout/hierarchy1"/>
    <dgm:cxn modelId="{59EDBEB4-28CB-43EB-92FF-644EAE972DE0}" type="presParOf" srcId="{48CB8F84-46FC-4069-9504-26DEB8DB3CCB}" destId="{001C579E-5BF9-4769-BCF9-8CB7E732E615}" srcOrd="0" destOrd="0" presId="urn:microsoft.com/office/officeart/2005/8/layout/hierarchy1"/>
    <dgm:cxn modelId="{FF81A673-C35E-4B33-B1F9-9235678263A9}" type="presParOf" srcId="{001C579E-5BF9-4769-BCF9-8CB7E732E615}" destId="{FC533C4C-C660-430C-B9C1-D0807EEFE9E1}" srcOrd="0" destOrd="0" presId="urn:microsoft.com/office/officeart/2005/8/layout/hierarchy1"/>
    <dgm:cxn modelId="{28A680BD-D016-499C-B3E8-72D3E55D689E}" type="presParOf" srcId="{001C579E-5BF9-4769-BCF9-8CB7E732E615}" destId="{84579FD0-AF4A-4DF6-A292-9C2FA7184067}" srcOrd="1" destOrd="0" presId="urn:microsoft.com/office/officeart/2005/8/layout/hierarchy1"/>
    <dgm:cxn modelId="{0232EB7B-300F-4535-9B1A-26B108484CCA}" type="presParOf" srcId="{48CB8F84-46FC-4069-9504-26DEB8DB3CCB}" destId="{E24D813D-64AF-4D67-93C8-7F35716FDC6E}" srcOrd="1" destOrd="0" presId="urn:microsoft.com/office/officeart/2005/8/layout/hierarchy1"/>
    <dgm:cxn modelId="{3F206CC7-C814-4842-BDE2-E1D4EDBDAAF3}" type="presParOf" srcId="{4ABD2B9E-7218-4563-89C5-54A3EA0711FD}" destId="{577714ED-2799-4A13-AB2D-6DBF83C844BE}" srcOrd="4" destOrd="0" presId="urn:microsoft.com/office/officeart/2005/8/layout/hierarchy1"/>
    <dgm:cxn modelId="{D121AC77-3DAA-4631-A322-B51AC9B8D2A6}" type="presParOf" srcId="{4ABD2B9E-7218-4563-89C5-54A3EA0711FD}" destId="{526CEF5F-72A7-4A46-A9AA-E154F1BDAB65}" srcOrd="5" destOrd="0" presId="urn:microsoft.com/office/officeart/2005/8/layout/hierarchy1"/>
    <dgm:cxn modelId="{5E2048FD-9D42-4F70-A312-DE068B2B4A06}" type="presParOf" srcId="{526CEF5F-72A7-4A46-A9AA-E154F1BDAB65}" destId="{71EB1CFE-48CD-4C75-BB47-7DE135C4C733}" srcOrd="0" destOrd="0" presId="urn:microsoft.com/office/officeart/2005/8/layout/hierarchy1"/>
    <dgm:cxn modelId="{4A85F37E-17F5-438C-97F6-1F91559D62E1}" type="presParOf" srcId="{71EB1CFE-48CD-4C75-BB47-7DE135C4C733}" destId="{AC6795D2-B9E0-41A2-B01E-388197B18B1E}" srcOrd="0" destOrd="0" presId="urn:microsoft.com/office/officeart/2005/8/layout/hierarchy1"/>
    <dgm:cxn modelId="{A352D2E2-7EA8-47A9-9503-89C1CA835BD4}" type="presParOf" srcId="{71EB1CFE-48CD-4C75-BB47-7DE135C4C733}" destId="{B097CE09-BA54-4A4E-9CD7-878CDB53986B}" srcOrd="1" destOrd="0" presId="urn:microsoft.com/office/officeart/2005/8/layout/hierarchy1"/>
    <dgm:cxn modelId="{D8CB07E8-F8E4-435F-8E90-30858598E644}" type="presParOf" srcId="{526CEF5F-72A7-4A46-A9AA-E154F1BDAB65}" destId="{7CBC9939-E85C-40A7-805E-F06E20E30A75}" srcOrd="1" destOrd="0" presId="urn:microsoft.com/office/officeart/2005/8/layout/hierarchy1"/>
    <dgm:cxn modelId="{79190B2E-0EAE-4E4B-BFA7-8371F5663F0F}" type="presParOf" srcId="{4ABD2B9E-7218-4563-89C5-54A3EA0711FD}" destId="{925D4475-4861-42A4-AF5C-E9A16015B462}" srcOrd="6" destOrd="0" presId="urn:microsoft.com/office/officeart/2005/8/layout/hierarchy1"/>
    <dgm:cxn modelId="{2479AD41-D41A-45E7-BD97-C4ACF918C9F0}" type="presParOf" srcId="{4ABD2B9E-7218-4563-89C5-54A3EA0711FD}" destId="{AA5D12D5-48E2-4760-82A3-CD0EC219D336}" srcOrd="7" destOrd="0" presId="urn:microsoft.com/office/officeart/2005/8/layout/hierarchy1"/>
    <dgm:cxn modelId="{76878158-50DE-42FD-9EF4-BE12EFDFBADF}" type="presParOf" srcId="{AA5D12D5-48E2-4760-82A3-CD0EC219D336}" destId="{B4F02760-6C08-4A09-A7B7-FB64F871A9BB}" srcOrd="0" destOrd="0" presId="urn:microsoft.com/office/officeart/2005/8/layout/hierarchy1"/>
    <dgm:cxn modelId="{F04187E6-4C68-4452-B58C-AAB3AA009150}" type="presParOf" srcId="{B4F02760-6C08-4A09-A7B7-FB64F871A9BB}" destId="{F3FEBB36-A921-4173-8AA8-E7D43BD0A379}" srcOrd="0" destOrd="0" presId="urn:microsoft.com/office/officeart/2005/8/layout/hierarchy1"/>
    <dgm:cxn modelId="{537A36E4-45EB-4523-B8E5-FCD6AF317A75}" type="presParOf" srcId="{B4F02760-6C08-4A09-A7B7-FB64F871A9BB}" destId="{FFC954EA-2437-4418-B63E-DB0B72663AE0}" srcOrd="1" destOrd="0" presId="urn:microsoft.com/office/officeart/2005/8/layout/hierarchy1"/>
    <dgm:cxn modelId="{B30DF139-D891-45EE-B110-C7B7C9A47921}" type="presParOf" srcId="{AA5D12D5-48E2-4760-82A3-CD0EC219D336}" destId="{A95CA328-A4C8-4C98-B26E-EDCA14EA223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4245F3E9-DAF9-4AEF-89A3-3A45DAD342A2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0066FE5-9753-4B05-8563-A7C5984E0BF0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১.প্রারম্ভিক</a:t>
          </a:r>
          <a:endParaRPr lang="en-US" sz="2000" b="1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93CFBAFF-644A-4D83-9830-66C016B74822}" type="parTrans" cxnId="{4369D963-AE69-48D1-8CCB-507465429B20}">
      <dgm:prSet/>
      <dgm:spPr/>
      <dgm:t>
        <a:bodyPr/>
        <a:lstStyle/>
        <a:p>
          <a:endParaRPr lang="en-US"/>
        </a:p>
      </dgm:t>
    </dgm:pt>
    <dgm:pt modelId="{868B9441-F52E-4EC5-8433-9A8B760BCBCD}" type="sibTrans" cxnId="{4369D963-AE69-48D1-8CCB-507465429B20}">
      <dgm:prSet/>
      <dgm:spPr/>
      <dgm:t>
        <a:bodyPr/>
        <a:lstStyle/>
        <a:p>
          <a:endParaRPr lang="en-US"/>
        </a:p>
      </dgm:t>
    </dgm:pt>
    <dgm:pt modelId="{E8BD9F31-F74E-4B77-8D4B-9B67D6E59520}">
      <dgm:prSet phldrT="[Text]" custT="1"/>
      <dgm:spPr/>
      <dgm:t>
        <a:bodyPr/>
        <a:lstStyle/>
        <a:p>
          <a:r>
            <a:rPr lang="en-US" sz="2000" b="1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হিসাবকালের</a:t>
          </a:r>
          <a:r>
            <a:rPr lang="en-US" sz="2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শুরুতে</a:t>
          </a:r>
          <a:r>
            <a:rPr lang="en-US" sz="2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বিগত</a:t>
          </a:r>
          <a:r>
            <a:rPr lang="en-US" sz="2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সনের</a:t>
          </a:r>
          <a:r>
            <a:rPr lang="en-US" sz="2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সম্পদ</a:t>
          </a:r>
          <a:r>
            <a:rPr lang="en-US" sz="2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ও </a:t>
          </a:r>
          <a:r>
            <a:rPr lang="en-US" sz="2000" b="1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দায়</a:t>
          </a:r>
          <a:r>
            <a:rPr lang="en-US" sz="2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নিয়ে</a:t>
          </a:r>
          <a:r>
            <a:rPr lang="en-US" sz="2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যে</a:t>
          </a:r>
          <a:r>
            <a:rPr lang="en-US" sz="2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দাখিলা</a:t>
          </a:r>
          <a:r>
            <a:rPr lang="en-US" sz="2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।</a:t>
          </a:r>
          <a:endParaRPr lang="en-US" sz="2000" b="1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A2ABBC43-8FD4-401E-8EC9-008EA8207D86}" type="parTrans" cxnId="{2A061D63-B406-4682-84D6-9D15E9F5753B}">
      <dgm:prSet/>
      <dgm:spPr/>
      <dgm:t>
        <a:bodyPr/>
        <a:lstStyle/>
        <a:p>
          <a:endParaRPr lang="en-US"/>
        </a:p>
      </dgm:t>
    </dgm:pt>
    <dgm:pt modelId="{974CD64A-3631-4378-B9D9-46BD8FB6B072}" type="sibTrans" cxnId="{2A061D63-B406-4682-84D6-9D15E9F5753B}">
      <dgm:prSet/>
      <dgm:spPr/>
      <dgm:t>
        <a:bodyPr/>
        <a:lstStyle/>
        <a:p>
          <a:endParaRPr lang="en-US"/>
        </a:p>
      </dgm:t>
    </dgm:pt>
    <dgm:pt modelId="{8C71107C-19CC-4095-BB78-433839EC7199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২.সমাপনী</a:t>
          </a:r>
          <a:endParaRPr lang="en-US" sz="2000" b="1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F591FD54-2C32-4E2A-9AB2-E281E2C2A651}" type="parTrans" cxnId="{BB57E059-257C-48D5-9996-D0D905B3F934}">
      <dgm:prSet/>
      <dgm:spPr/>
      <dgm:t>
        <a:bodyPr/>
        <a:lstStyle/>
        <a:p>
          <a:endParaRPr lang="en-US"/>
        </a:p>
      </dgm:t>
    </dgm:pt>
    <dgm:pt modelId="{A4150A5F-B97C-446F-B523-18DF4EA2F913}" type="sibTrans" cxnId="{BB57E059-257C-48D5-9996-D0D905B3F934}">
      <dgm:prSet/>
      <dgm:spPr/>
      <dgm:t>
        <a:bodyPr/>
        <a:lstStyle/>
        <a:p>
          <a:endParaRPr lang="en-US"/>
        </a:p>
      </dgm:t>
    </dgm:pt>
    <dgm:pt modelId="{46D9B122-C3E7-4088-A8F0-13914674CEA5}">
      <dgm:prSet phldrT="[Text]" custT="1"/>
      <dgm:spPr/>
      <dgm:t>
        <a:bodyPr/>
        <a:lstStyle/>
        <a:p>
          <a:r>
            <a:rPr lang="en-US" sz="2000" b="1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হিসাবকালের</a:t>
          </a:r>
          <a:r>
            <a:rPr lang="en-US" sz="2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শেষে</a:t>
          </a:r>
          <a:r>
            <a:rPr lang="en-US" sz="2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আয়</a:t>
          </a:r>
          <a:r>
            <a:rPr lang="en-US" sz="2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ও </a:t>
          </a:r>
          <a:r>
            <a:rPr lang="en-US" sz="2000" b="1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ব্যয়</a:t>
          </a:r>
          <a:r>
            <a:rPr lang="en-US" sz="2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হিসাবের</a:t>
          </a:r>
          <a:r>
            <a:rPr lang="en-US" sz="2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জের</a:t>
          </a:r>
          <a:r>
            <a:rPr lang="en-US" sz="2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বন্ধ</a:t>
          </a:r>
          <a:r>
            <a:rPr lang="en-US" sz="2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করার</a:t>
          </a:r>
          <a:r>
            <a:rPr lang="en-US" sz="2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জন্য</a:t>
          </a:r>
          <a:r>
            <a:rPr lang="en-US" sz="2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যে</a:t>
          </a:r>
          <a:r>
            <a:rPr lang="en-US" sz="2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দাখিলা</a:t>
          </a:r>
          <a:r>
            <a:rPr lang="en-US" sz="2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। (</a:t>
          </a:r>
          <a:r>
            <a:rPr lang="en-US" sz="2000" b="1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আয়,ব্যয়</a:t>
          </a:r>
          <a:r>
            <a:rPr lang="en-US" sz="2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, </a:t>
          </a:r>
          <a:r>
            <a:rPr lang="en-US" sz="2000" b="1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লাভ,ক্ষতি,উত্তোলন</a:t>
          </a:r>
          <a:r>
            <a:rPr lang="en-US" sz="2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)</a:t>
          </a:r>
          <a:endParaRPr lang="en-US" sz="2000" b="1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092C8CF2-88AC-4CAA-B9E3-BEC1FCD6CBCD}" type="parTrans" cxnId="{7FC0F822-B8CB-4F21-B49F-F5E326A9336F}">
      <dgm:prSet/>
      <dgm:spPr/>
      <dgm:t>
        <a:bodyPr/>
        <a:lstStyle/>
        <a:p>
          <a:endParaRPr lang="en-US"/>
        </a:p>
      </dgm:t>
    </dgm:pt>
    <dgm:pt modelId="{F91053BA-810B-401A-879C-88CC7C97EE49}" type="sibTrans" cxnId="{7FC0F822-B8CB-4F21-B49F-F5E326A9336F}">
      <dgm:prSet/>
      <dgm:spPr/>
      <dgm:t>
        <a:bodyPr/>
        <a:lstStyle/>
        <a:p>
          <a:endParaRPr lang="en-US"/>
        </a:p>
      </dgm:t>
    </dgm:pt>
    <dgm:pt modelId="{7DD0E829-EED4-4C3F-B8C1-5B9C6283977E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৩.সমন্বয়</a:t>
          </a:r>
          <a:endParaRPr lang="en-US" sz="2000" b="1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CAE03764-ECD2-4344-B681-DC7774E608E1}" type="parTrans" cxnId="{71271399-DEA0-477A-A9BF-554C1698663A}">
      <dgm:prSet/>
      <dgm:spPr/>
      <dgm:t>
        <a:bodyPr/>
        <a:lstStyle/>
        <a:p>
          <a:endParaRPr lang="en-US"/>
        </a:p>
      </dgm:t>
    </dgm:pt>
    <dgm:pt modelId="{11A9F9DE-EECE-4959-BF50-ADC6C91AF982}" type="sibTrans" cxnId="{71271399-DEA0-477A-A9BF-554C1698663A}">
      <dgm:prSet/>
      <dgm:spPr/>
      <dgm:t>
        <a:bodyPr/>
        <a:lstStyle/>
        <a:p>
          <a:endParaRPr lang="en-US"/>
        </a:p>
      </dgm:t>
    </dgm:pt>
    <dgm:pt modelId="{8CC8F558-C202-412F-9D45-C9E919CB6498}">
      <dgm:prSet phldrT="[Text]" custT="1"/>
      <dgm:spPr/>
      <dgm:t>
        <a:bodyPr/>
        <a:lstStyle/>
        <a:p>
          <a:r>
            <a:rPr lang="en-US" sz="2000" b="1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যে</a:t>
          </a:r>
          <a:r>
            <a:rPr lang="en-US" sz="2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সকল</a:t>
          </a:r>
          <a:r>
            <a:rPr lang="en-US" sz="2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লেনদেনের</a:t>
          </a:r>
          <a:r>
            <a:rPr lang="en-US" sz="2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হিসাবভুক্তিকরন</a:t>
          </a:r>
          <a:r>
            <a:rPr lang="en-US" sz="2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বাদ</a:t>
          </a:r>
          <a:r>
            <a:rPr lang="en-US" sz="2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পড়েছে</a:t>
          </a:r>
          <a:r>
            <a:rPr lang="en-US" sz="2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হিসাবকাল</a:t>
          </a:r>
          <a:r>
            <a:rPr lang="en-US" sz="2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শেষে</a:t>
          </a:r>
          <a:r>
            <a:rPr lang="en-US" sz="2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তাদের</a:t>
          </a:r>
          <a:r>
            <a:rPr lang="en-US" sz="2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জন্য</a:t>
          </a:r>
          <a:r>
            <a:rPr lang="en-US" sz="2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যে</a:t>
          </a:r>
          <a:r>
            <a:rPr lang="en-US" sz="2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দাখিলা</a:t>
          </a:r>
          <a:r>
            <a:rPr lang="en-US" sz="2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।</a:t>
          </a:r>
          <a:endParaRPr lang="en-US" sz="2000" b="1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B665B236-6D36-4267-91D4-7898927AB7A9}" type="parTrans" cxnId="{F1B36290-88AA-428B-8AED-D60CE779F756}">
      <dgm:prSet/>
      <dgm:spPr/>
      <dgm:t>
        <a:bodyPr/>
        <a:lstStyle/>
        <a:p>
          <a:endParaRPr lang="en-US"/>
        </a:p>
      </dgm:t>
    </dgm:pt>
    <dgm:pt modelId="{03E53C43-22D3-4452-8353-BF310E6E6D90}" type="sibTrans" cxnId="{F1B36290-88AA-428B-8AED-D60CE779F756}">
      <dgm:prSet/>
      <dgm:spPr/>
      <dgm:t>
        <a:bodyPr/>
        <a:lstStyle/>
        <a:p>
          <a:endParaRPr lang="en-US"/>
        </a:p>
      </dgm:t>
    </dgm:pt>
    <dgm:pt modelId="{792EF1D2-A78A-4BB5-9EB7-D0DB2A904A81}">
      <dgm:prSet custT="1"/>
      <dgm:spPr/>
      <dgm:t>
        <a:bodyPr/>
        <a:lstStyle/>
        <a:p>
          <a:r>
            <a:rPr lang="en-US" sz="2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৪.বিপরীত</a:t>
          </a:r>
          <a:endParaRPr lang="en-US" sz="2000" b="1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4CDA1329-BF82-4AF3-9B9B-5DE57801717A}" type="parTrans" cxnId="{E0C9D8B0-F0EA-4BC1-BA9A-65212C73C943}">
      <dgm:prSet/>
      <dgm:spPr/>
      <dgm:t>
        <a:bodyPr/>
        <a:lstStyle/>
        <a:p>
          <a:endParaRPr lang="en-US"/>
        </a:p>
      </dgm:t>
    </dgm:pt>
    <dgm:pt modelId="{E2C714E0-1D1C-4EF4-B36E-1CFA84B3D87D}" type="sibTrans" cxnId="{E0C9D8B0-F0EA-4BC1-BA9A-65212C73C943}">
      <dgm:prSet/>
      <dgm:spPr/>
      <dgm:t>
        <a:bodyPr/>
        <a:lstStyle/>
        <a:p>
          <a:endParaRPr lang="en-US"/>
        </a:p>
      </dgm:t>
    </dgm:pt>
    <dgm:pt modelId="{09E77CB9-9098-428B-8128-734AA80704E4}">
      <dgm:prSet custT="1"/>
      <dgm:spPr/>
      <dgm:t>
        <a:bodyPr/>
        <a:lstStyle/>
        <a:p>
          <a:r>
            <a:rPr lang="en-US" sz="2000" b="1" dirty="0" err="1" smtClean="0">
              <a:latin typeface="NikoshBAN" pitchFamily="2" charset="0"/>
              <a:cs typeface="NikoshBAN" pitchFamily="2" charset="0"/>
            </a:rPr>
            <a:t>কোন</a:t>
          </a:r>
          <a:r>
            <a:rPr lang="en-US" sz="20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 smtClean="0">
              <a:latin typeface="NikoshBAN" pitchFamily="2" charset="0"/>
              <a:cs typeface="NikoshBAN" pitchFamily="2" charset="0"/>
            </a:rPr>
            <a:t>দাখিলার</a:t>
          </a:r>
          <a:r>
            <a:rPr lang="en-US" sz="20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 smtClean="0">
              <a:latin typeface="NikoshBAN" pitchFamily="2" charset="0"/>
              <a:cs typeface="NikoshBAN" pitchFamily="2" charset="0"/>
            </a:rPr>
            <a:t>ডেবিটকে</a:t>
          </a:r>
          <a:r>
            <a:rPr lang="en-US" sz="20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 smtClean="0">
              <a:latin typeface="NikoshBAN" pitchFamily="2" charset="0"/>
              <a:cs typeface="NikoshBAN" pitchFamily="2" charset="0"/>
            </a:rPr>
            <a:t>ক্রেডিট</a:t>
          </a:r>
          <a:r>
            <a:rPr lang="en-US" sz="2000" b="1" dirty="0" smtClean="0">
              <a:latin typeface="NikoshBAN" pitchFamily="2" charset="0"/>
              <a:cs typeface="NikoshBAN" pitchFamily="2" charset="0"/>
            </a:rPr>
            <a:t> ও </a:t>
          </a:r>
          <a:r>
            <a:rPr lang="en-US" sz="2000" b="1" dirty="0" err="1" smtClean="0">
              <a:latin typeface="NikoshBAN" pitchFamily="2" charset="0"/>
              <a:cs typeface="NikoshBAN" pitchFamily="2" charset="0"/>
            </a:rPr>
            <a:t>ক্রেডিটকে</a:t>
          </a:r>
          <a:r>
            <a:rPr lang="en-US" sz="20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 smtClean="0">
              <a:latin typeface="NikoshBAN" pitchFamily="2" charset="0"/>
              <a:cs typeface="NikoshBAN" pitchFamily="2" charset="0"/>
            </a:rPr>
            <a:t>ডেবিট</a:t>
          </a:r>
          <a:r>
            <a:rPr lang="en-US" sz="20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 smtClean="0">
              <a:latin typeface="NikoshBAN" pitchFamily="2" charset="0"/>
              <a:cs typeface="NikoshBAN" pitchFamily="2" charset="0"/>
            </a:rPr>
            <a:t>করা</a:t>
          </a:r>
          <a:r>
            <a:rPr lang="en-US" sz="2000" b="1" dirty="0" smtClean="0">
              <a:latin typeface="NikoshBAN" pitchFamily="2" charset="0"/>
              <a:cs typeface="NikoshBAN" pitchFamily="2" charset="0"/>
            </a:rPr>
            <a:t>।</a:t>
          </a:r>
          <a:endParaRPr lang="en-US" sz="2000" b="1" dirty="0">
            <a:latin typeface="NikoshBAN" pitchFamily="2" charset="0"/>
            <a:cs typeface="NikoshBAN" pitchFamily="2" charset="0"/>
          </a:endParaRPr>
        </a:p>
      </dgm:t>
    </dgm:pt>
    <dgm:pt modelId="{5BC738EE-6F6D-4852-9B87-2907E1389500}" type="parTrans" cxnId="{C5901291-8001-49E1-8DEC-991AAB8C8AF4}">
      <dgm:prSet/>
      <dgm:spPr/>
      <dgm:t>
        <a:bodyPr/>
        <a:lstStyle/>
        <a:p>
          <a:endParaRPr lang="en-US"/>
        </a:p>
      </dgm:t>
    </dgm:pt>
    <dgm:pt modelId="{18875D4A-E226-44FF-AC47-E4686D3368F5}" type="sibTrans" cxnId="{C5901291-8001-49E1-8DEC-991AAB8C8AF4}">
      <dgm:prSet/>
      <dgm:spPr/>
      <dgm:t>
        <a:bodyPr/>
        <a:lstStyle/>
        <a:p>
          <a:endParaRPr lang="en-US"/>
        </a:p>
      </dgm:t>
    </dgm:pt>
    <dgm:pt modelId="{E7F1EF2F-9C38-441B-9F35-B768A2C723F1}">
      <dgm:prSet custT="1"/>
      <dgm:spPr/>
      <dgm:t>
        <a:bodyPr/>
        <a:lstStyle/>
        <a:p>
          <a:r>
            <a:rPr lang="en-US" sz="18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৫.সংশোধনী</a:t>
          </a:r>
          <a:endParaRPr lang="en-US" sz="1800" b="1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CAC33587-7C97-4979-9E6E-F21D0FB7A0BB}" type="parTrans" cxnId="{22CC64ED-A77B-4E1D-86E0-F49B5EBAD638}">
      <dgm:prSet/>
      <dgm:spPr/>
      <dgm:t>
        <a:bodyPr/>
        <a:lstStyle/>
        <a:p>
          <a:endParaRPr lang="en-US"/>
        </a:p>
      </dgm:t>
    </dgm:pt>
    <dgm:pt modelId="{08FE7BEE-A946-4704-9B73-2D567E32A39E}" type="sibTrans" cxnId="{22CC64ED-A77B-4E1D-86E0-F49B5EBAD638}">
      <dgm:prSet/>
      <dgm:spPr/>
      <dgm:t>
        <a:bodyPr/>
        <a:lstStyle/>
        <a:p>
          <a:endParaRPr lang="en-US"/>
        </a:p>
      </dgm:t>
    </dgm:pt>
    <dgm:pt modelId="{10551015-F874-4175-802A-2655F30E3DDC}">
      <dgm:prSet custT="1"/>
      <dgm:spPr/>
      <dgm:t>
        <a:bodyPr/>
        <a:lstStyle/>
        <a:p>
          <a:r>
            <a:rPr lang="en-US" sz="2000" b="1" dirty="0" err="1" smtClean="0">
              <a:latin typeface="NikoshBAN" pitchFamily="2" charset="0"/>
              <a:cs typeface="NikoshBAN" pitchFamily="2" charset="0"/>
            </a:rPr>
            <a:t>কোন</a:t>
          </a:r>
          <a:r>
            <a:rPr lang="en-US" sz="20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 smtClean="0">
              <a:latin typeface="NikoshBAN" pitchFamily="2" charset="0"/>
              <a:cs typeface="NikoshBAN" pitchFamily="2" charset="0"/>
            </a:rPr>
            <a:t>ভূল</a:t>
          </a:r>
          <a:r>
            <a:rPr lang="en-US" sz="20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 smtClean="0">
              <a:latin typeface="NikoshBAN" pitchFamily="2" charset="0"/>
              <a:cs typeface="NikoshBAN" pitchFamily="2" charset="0"/>
            </a:rPr>
            <a:t>দাখিলাকে</a:t>
          </a:r>
          <a:r>
            <a:rPr lang="en-US" sz="20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 smtClean="0">
              <a:latin typeface="NikoshBAN" pitchFamily="2" charset="0"/>
              <a:cs typeface="NikoshBAN" pitchFamily="2" charset="0"/>
            </a:rPr>
            <a:t>শুদ্ধ</a:t>
          </a:r>
          <a:r>
            <a:rPr lang="en-US" sz="20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 smtClean="0">
              <a:latin typeface="NikoshBAN" pitchFamily="2" charset="0"/>
              <a:cs typeface="NikoshBAN" pitchFamily="2" charset="0"/>
            </a:rPr>
            <a:t>করতে</a:t>
          </a:r>
          <a:r>
            <a:rPr lang="en-US" sz="20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 smtClean="0">
              <a:latin typeface="NikoshBAN" pitchFamily="2" charset="0"/>
              <a:cs typeface="NikoshBAN" pitchFamily="2" charset="0"/>
            </a:rPr>
            <a:t>যে</a:t>
          </a:r>
          <a:r>
            <a:rPr lang="en-US" sz="20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 smtClean="0">
              <a:latin typeface="NikoshBAN" pitchFamily="2" charset="0"/>
              <a:cs typeface="NikoshBAN" pitchFamily="2" charset="0"/>
            </a:rPr>
            <a:t>দাখিলা</a:t>
          </a:r>
          <a:r>
            <a:rPr lang="en-US" sz="2000" b="1" dirty="0" smtClean="0">
              <a:latin typeface="NikoshBAN" pitchFamily="2" charset="0"/>
              <a:cs typeface="NikoshBAN" pitchFamily="2" charset="0"/>
            </a:rPr>
            <a:t> ।</a:t>
          </a:r>
          <a:endParaRPr lang="en-US" sz="2000" b="1" dirty="0">
            <a:latin typeface="NikoshBAN" pitchFamily="2" charset="0"/>
            <a:cs typeface="NikoshBAN" pitchFamily="2" charset="0"/>
          </a:endParaRPr>
        </a:p>
      </dgm:t>
    </dgm:pt>
    <dgm:pt modelId="{EB13099B-9349-47EC-9F61-0F8310273DD8}" type="parTrans" cxnId="{F662BACA-9408-4F1B-9FDC-E925AE3B19EB}">
      <dgm:prSet/>
      <dgm:spPr/>
      <dgm:t>
        <a:bodyPr/>
        <a:lstStyle/>
        <a:p>
          <a:endParaRPr lang="en-US"/>
        </a:p>
      </dgm:t>
    </dgm:pt>
    <dgm:pt modelId="{9CDDC4CF-3F8A-44CA-999B-17B1706389B3}" type="sibTrans" cxnId="{F662BACA-9408-4F1B-9FDC-E925AE3B19EB}">
      <dgm:prSet/>
      <dgm:spPr/>
      <dgm:t>
        <a:bodyPr/>
        <a:lstStyle/>
        <a:p>
          <a:endParaRPr lang="en-US"/>
        </a:p>
      </dgm:t>
    </dgm:pt>
    <dgm:pt modelId="{180DA354-2802-4760-94A5-671FECEEFCD4}" type="pres">
      <dgm:prSet presAssocID="{4245F3E9-DAF9-4AEF-89A3-3A45DAD342A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8357111-F72C-475A-8DB9-A5258D9E432D}" type="pres">
      <dgm:prSet presAssocID="{80066FE5-9753-4B05-8563-A7C5984E0BF0}" presName="composite" presStyleCnt="0"/>
      <dgm:spPr/>
    </dgm:pt>
    <dgm:pt modelId="{6E8784D3-FBBA-42F0-AC92-CD005968222D}" type="pres">
      <dgm:prSet presAssocID="{80066FE5-9753-4B05-8563-A7C5984E0BF0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805C1C-8E5C-4138-A262-20A8E46ECB35}" type="pres">
      <dgm:prSet presAssocID="{80066FE5-9753-4B05-8563-A7C5984E0BF0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F63343-44AA-4C9F-BBAC-F5BC1D1B722C}" type="pres">
      <dgm:prSet presAssocID="{868B9441-F52E-4EC5-8433-9A8B760BCBCD}" presName="sp" presStyleCnt="0"/>
      <dgm:spPr/>
    </dgm:pt>
    <dgm:pt modelId="{9D707D0A-EDF3-41BC-AE33-362D6E1E8A20}" type="pres">
      <dgm:prSet presAssocID="{8C71107C-19CC-4095-BB78-433839EC7199}" presName="composite" presStyleCnt="0"/>
      <dgm:spPr/>
    </dgm:pt>
    <dgm:pt modelId="{437875A4-5790-4FF3-A68C-AA25FCAC1784}" type="pres">
      <dgm:prSet presAssocID="{8C71107C-19CC-4095-BB78-433839EC7199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DA18D3-DA51-4AF6-B06E-440B47053588}" type="pres">
      <dgm:prSet presAssocID="{8C71107C-19CC-4095-BB78-433839EC7199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914D79-11BF-4C03-B43D-D7F7321A4EE3}" type="pres">
      <dgm:prSet presAssocID="{A4150A5F-B97C-446F-B523-18DF4EA2F913}" presName="sp" presStyleCnt="0"/>
      <dgm:spPr/>
    </dgm:pt>
    <dgm:pt modelId="{818E3F69-D042-40D5-8345-C445D8F68A80}" type="pres">
      <dgm:prSet presAssocID="{7DD0E829-EED4-4C3F-B8C1-5B9C6283977E}" presName="composite" presStyleCnt="0"/>
      <dgm:spPr/>
    </dgm:pt>
    <dgm:pt modelId="{7DABDBF8-0423-4F0D-B61B-EA4FD8EDE569}" type="pres">
      <dgm:prSet presAssocID="{7DD0E829-EED4-4C3F-B8C1-5B9C6283977E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D4E0EF-7A22-4BC2-9962-98549C620FF6}" type="pres">
      <dgm:prSet presAssocID="{7DD0E829-EED4-4C3F-B8C1-5B9C6283977E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E136AC-8616-49CD-8F71-6DE776C3345D}" type="pres">
      <dgm:prSet presAssocID="{11A9F9DE-EECE-4959-BF50-ADC6C91AF982}" presName="sp" presStyleCnt="0"/>
      <dgm:spPr/>
    </dgm:pt>
    <dgm:pt modelId="{61053D24-0D14-47F3-94C3-23864DC01064}" type="pres">
      <dgm:prSet presAssocID="{792EF1D2-A78A-4BB5-9EB7-D0DB2A904A81}" presName="composite" presStyleCnt="0"/>
      <dgm:spPr/>
    </dgm:pt>
    <dgm:pt modelId="{8AAC6A34-CED1-43A9-A68E-E09F6336E0E4}" type="pres">
      <dgm:prSet presAssocID="{792EF1D2-A78A-4BB5-9EB7-D0DB2A904A81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FA0641-D5DA-4CAF-879C-508F67CB4F87}" type="pres">
      <dgm:prSet presAssocID="{792EF1D2-A78A-4BB5-9EB7-D0DB2A904A81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C90A84-8E8A-44A6-BBEE-98FFDC65C271}" type="pres">
      <dgm:prSet presAssocID="{E2C714E0-1D1C-4EF4-B36E-1CFA84B3D87D}" presName="sp" presStyleCnt="0"/>
      <dgm:spPr/>
    </dgm:pt>
    <dgm:pt modelId="{117F99C0-CBF1-403A-ABE5-8E0D564A3DE5}" type="pres">
      <dgm:prSet presAssocID="{E7F1EF2F-9C38-441B-9F35-B768A2C723F1}" presName="composite" presStyleCnt="0"/>
      <dgm:spPr/>
    </dgm:pt>
    <dgm:pt modelId="{170C2A13-C786-4605-A216-2F6D256574EF}" type="pres">
      <dgm:prSet presAssocID="{E7F1EF2F-9C38-441B-9F35-B768A2C723F1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F39145-EADA-46E5-9F79-5F31235CC915}" type="pres">
      <dgm:prSet presAssocID="{E7F1EF2F-9C38-441B-9F35-B768A2C723F1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B6515E8-5668-422A-AC60-1705D5E679E1}" type="presOf" srcId="{09E77CB9-9098-428B-8128-734AA80704E4}" destId="{72FA0641-D5DA-4CAF-879C-508F67CB4F87}" srcOrd="0" destOrd="0" presId="urn:microsoft.com/office/officeart/2005/8/layout/chevron2"/>
    <dgm:cxn modelId="{E0C9D8B0-F0EA-4BC1-BA9A-65212C73C943}" srcId="{4245F3E9-DAF9-4AEF-89A3-3A45DAD342A2}" destId="{792EF1D2-A78A-4BB5-9EB7-D0DB2A904A81}" srcOrd="3" destOrd="0" parTransId="{4CDA1329-BF82-4AF3-9B9B-5DE57801717A}" sibTransId="{E2C714E0-1D1C-4EF4-B36E-1CFA84B3D87D}"/>
    <dgm:cxn modelId="{41ED440D-958F-4C72-9D0C-103A2E63B7A4}" type="presOf" srcId="{792EF1D2-A78A-4BB5-9EB7-D0DB2A904A81}" destId="{8AAC6A34-CED1-43A9-A68E-E09F6336E0E4}" srcOrd="0" destOrd="0" presId="urn:microsoft.com/office/officeart/2005/8/layout/chevron2"/>
    <dgm:cxn modelId="{9F76A5BF-A0A8-46DE-B486-41D620E04723}" type="presOf" srcId="{E7F1EF2F-9C38-441B-9F35-B768A2C723F1}" destId="{170C2A13-C786-4605-A216-2F6D256574EF}" srcOrd="0" destOrd="0" presId="urn:microsoft.com/office/officeart/2005/8/layout/chevron2"/>
    <dgm:cxn modelId="{C31FDFFF-1FCE-4921-910C-CE9B3CD0D954}" type="presOf" srcId="{4245F3E9-DAF9-4AEF-89A3-3A45DAD342A2}" destId="{180DA354-2802-4760-94A5-671FECEEFCD4}" srcOrd="0" destOrd="0" presId="urn:microsoft.com/office/officeart/2005/8/layout/chevron2"/>
    <dgm:cxn modelId="{71271399-DEA0-477A-A9BF-554C1698663A}" srcId="{4245F3E9-DAF9-4AEF-89A3-3A45DAD342A2}" destId="{7DD0E829-EED4-4C3F-B8C1-5B9C6283977E}" srcOrd="2" destOrd="0" parTransId="{CAE03764-ECD2-4344-B681-DC7774E608E1}" sibTransId="{11A9F9DE-EECE-4959-BF50-ADC6C91AF982}"/>
    <dgm:cxn modelId="{C5901291-8001-49E1-8DEC-991AAB8C8AF4}" srcId="{792EF1D2-A78A-4BB5-9EB7-D0DB2A904A81}" destId="{09E77CB9-9098-428B-8128-734AA80704E4}" srcOrd="0" destOrd="0" parTransId="{5BC738EE-6F6D-4852-9B87-2907E1389500}" sibTransId="{18875D4A-E226-44FF-AC47-E4686D3368F5}"/>
    <dgm:cxn modelId="{3E82D574-0007-4AD9-9F7C-E70A9D6CE97C}" type="presOf" srcId="{E8BD9F31-F74E-4B77-8D4B-9B67D6E59520}" destId="{88805C1C-8E5C-4138-A262-20A8E46ECB35}" srcOrd="0" destOrd="0" presId="urn:microsoft.com/office/officeart/2005/8/layout/chevron2"/>
    <dgm:cxn modelId="{F662BACA-9408-4F1B-9FDC-E925AE3B19EB}" srcId="{E7F1EF2F-9C38-441B-9F35-B768A2C723F1}" destId="{10551015-F874-4175-802A-2655F30E3DDC}" srcOrd="0" destOrd="0" parTransId="{EB13099B-9349-47EC-9F61-0F8310273DD8}" sibTransId="{9CDDC4CF-3F8A-44CA-999B-17B1706389B3}"/>
    <dgm:cxn modelId="{99525FA0-259E-4AC8-B81B-778302AA72A4}" type="presOf" srcId="{10551015-F874-4175-802A-2655F30E3DDC}" destId="{B3F39145-EADA-46E5-9F79-5F31235CC915}" srcOrd="0" destOrd="0" presId="urn:microsoft.com/office/officeart/2005/8/layout/chevron2"/>
    <dgm:cxn modelId="{7FC0F822-B8CB-4F21-B49F-F5E326A9336F}" srcId="{8C71107C-19CC-4095-BB78-433839EC7199}" destId="{46D9B122-C3E7-4088-A8F0-13914674CEA5}" srcOrd="0" destOrd="0" parTransId="{092C8CF2-88AC-4CAA-B9E3-BEC1FCD6CBCD}" sibTransId="{F91053BA-810B-401A-879C-88CC7C97EE49}"/>
    <dgm:cxn modelId="{22CC64ED-A77B-4E1D-86E0-F49B5EBAD638}" srcId="{4245F3E9-DAF9-4AEF-89A3-3A45DAD342A2}" destId="{E7F1EF2F-9C38-441B-9F35-B768A2C723F1}" srcOrd="4" destOrd="0" parTransId="{CAC33587-7C97-4979-9E6E-F21D0FB7A0BB}" sibTransId="{08FE7BEE-A946-4704-9B73-2D567E32A39E}"/>
    <dgm:cxn modelId="{4369D963-AE69-48D1-8CCB-507465429B20}" srcId="{4245F3E9-DAF9-4AEF-89A3-3A45DAD342A2}" destId="{80066FE5-9753-4B05-8563-A7C5984E0BF0}" srcOrd="0" destOrd="0" parTransId="{93CFBAFF-644A-4D83-9830-66C016B74822}" sibTransId="{868B9441-F52E-4EC5-8433-9A8B760BCBCD}"/>
    <dgm:cxn modelId="{485143EF-3AA4-40B6-8AB4-0B39BB4FB33E}" type="presOf" srcId="{80066FE5-9753-4B05-8563-A7C5984E0BF0}" destId="{6E8784D3-FBBA-42F0-AC92-CD005968222D}" srcOrd="0" destOrd="0" presId="urn:microsoft.com/office/officeart/2005/8/layout/chevron2"/>
    <dgm:cxn modelId="{F1B36290-88AA-428B-8AED-D60CE779F756}" srcId="{7DD0E829-EED4-4C3F-B8C1-5B9C6283977E}" destId="{8CC8F558-C202-412F-9D45-C9E919CB6498}" srcOrd="0" destOrd="0" parTransId="{B665B236-6D36-4267-91D4-7898927AB7A9}" sibTransId="{03E53C43-22D3-4452-8353-BF310E6E6D90}"/>
    <dgm:cxn modelId="{CA87BCBE-F147-424A-8413-D58E5D1D52AA}" type="presOf" srcId="{8CC8F558-C202-412F-9D45-C9E919CB6498}" destId="{0CD4E0EF-7A22-4BC2-9962-98549C620FF6}" srcOrd="0" destOrd="0" presId="urn:microsoft.com/office/officeart/2005/8/layout/chevron2"/>
    <dgm:cxn modelId="{2A061D63-B406-4682-84D6-9D15E9F5753B}" srcId="{80066FE5-9753-4B05-8563-A7C5984E0BF0}" destId="{E8BD9F31-F74E-4B77-8D4B-9B67D6E59520}" srcOrd="0" destOrd="0" parTransId="{A2ABBC43-8FD4-401E-8EC9-008EA8207D86}" sibTransId="{974CD64A-3631-4378-B9D9-46BD8FB6B072}"/>
    <dgm:cxn modelId="{CADB13FB-DBBF-442B-8C7C-04872630273C}" type="presOf" srcId="{7DD0E829-EED4-4C3F-B8C1-5B9C6283977E}" destId="{7DABDBF8-0423-4F0D-B61B-EA4FD8EDE569}" srcOrd="0" destOrd="0" presId="urn:microsoft.com/office/officeart/2005/8/layout/chevron2"/>
    <dgm:cxn modelId="{98EAC947-FF57-4BD2-AB01-02298609D427}" type="presOf" srcId="{46D9B122-C3E7-4088-A8F0-13914674CEA5}" destId="{FADA18D3-DA51-4AF6-B06E-440B47053588}" srcOrd="0" destOrd="0" presId="urn:microsoft.com/office/officeart/2005/8/layout/chevron2"/>
    <dgm:cxn modelId="{3DE2E379-201D-449A-AB6D-A089A9FBD44F}" type="presOf" srcId="{8C71107C-19CC-4095-BB78-433839EC7199}" destId="{437875A4-5790-4FF3-A68C-AA25FCAC1784}" srcOrd="0" destOrd="0" presId="urn:microsoft.com/office/officeart/2005/8/layout/chevron2"/>
    <dgm:cxn modelId="{BB57E059-257C-48D5-9996-D0D905B3F934}" srcId="{4245F3E9-DAF9-4AEF-89A3-3A45DAD342A2}" destId="{8C71107C-19CC-4095-BB78-433839EC7199}" srcOrd="1" destOrd="0" parTransId="{F591FD54-2C32-4E2A-9AB2-E281E2C2A651}" sibTransId="{A4150A5F-B97C-446F-B523-18DF4EA2F913}"/>
    <dgm:cxn modelId="{12E04BBD-E7A2-4FE4-9909-4DA1F499DF82}" type="presParOf" srcId="{180DA354-2802-4760-94A5-671FECEEFCD4}" destId="{48357111-F72C-475A-8DB9-A5258D9E432D}" srcOrd="0" destOrd="0" presId="urn:microsoft.com/office/officeart/2005/8/layout/chevron2"/>
    <dgm:cxn modelId="{998D370B-CC92-420D-B740-3D5A554DF9A7}" type="presParOf" srcId="{48357111-F72C-475A-8DB9-A5258D9E432D}" destId="{6E8784D3-FBBA-42F0-AC92-CD005968222D}" srcOrd="0" destOrd="0" presId="urn:microsoft.com/office/officeart/2005/8/layout/chevron2"/>
    <dgm:cxn modelId="{B292BD85-6639-440B-B9DB-8A7898CC172D}" type="presParOf" srcId="{48357111-F72C-475A-8DB9-A5258D9E432D}" destId="{88805C1C-8E5C-4138-A262-20A8E46ECB35}" srcOrd="1" destOrd="0" presId="urn:microsoft.com/office/officeart/2005/8/layout/chevron2"/>
    <dgm:cxn modelId="{27CD88EF-F393-4345-B7D5-666D3FAAA783}" type="presParOf" srcId="{180DA354-2802-4760-94A5-671FECEEFCD4}" destId="{4BF63343-44AA-4C9F-BBAC-F5BC1D1B722C}" srcOrd="1" destOrd="0" presId="urn:microsoft.com/office/officeart/2005/8/layout/chevron2"/>
    <dgm:cxn modelId="{EB2904D4-DF1A-4FBA-8578-40136AD8EACE}" type="presParOf" srcId="{180DA354-2802-4760-94A5-671FECEEFCD4}" destId="{9D707D0A-EDF3-41BC-AE33-362D6E1E8A20}" srcOrd="2" destOrd="0" presId="urn:microsoft.com/office/officeart/2005/8/layout/chevron2"/>
    <dgm:cxn modelId="{D2A4D2F7-7459-49A3-AAA7-E460C19E2F0D}" type="presParOf" srcId="{9D707D0A-EDF3-41BC-AE33-362D6E1E8A20}" destId="{437875A4-5790-4FF3-A68C-AA25FCAC1784}" srcOrd="0" destOrd="0" presId="urn:microsoft.com/office/officeart/2005/8/layout/chevron2"/>
    <dgm:cxn modelId="{6710DE56-EC47-4F95-8A2F-A96FA63B79D5}" type="presParOf" srcId="{9D707D0A-EDF3-41BC-AE33-362D6E1E8A20}" destId="{FADA18D3-DA51-4AF6-B06E-440B47053588}" srcOrd="1" destOrd="0" presId="urn:microsoft.com/office/officeart/2005/8/layout/chevron2"/>
    <dgm:cxn modelId="{67A3C2F2-23AD-4598-814C-F5BD9C13F805}" type="presParOf" srcId="{180DA354-2802-4760-94A5-671FECEEFCD4}" destId="{E0914D79-11BF-4C03-B43D-D7F7321A4EE3}" srcOrd="3" destOrd="0" presId="urn:microsoft.com/office/officeart/2005/8/layout/chevron2"/>
    <dgm:cxn modelId="{5EDACD7A-BD54-4B3B-82AC-D84F614277C6}" type="presParOf" srcId="{180DA354-2802-4760-94A5-671FECEEFCD4}" destId="{818E3F69-D042-40D5-8345-C445D8F68A80}" srcOrd="4" destOrd="0" presId="urn:microsoft.com/office/officeart/2005/8/layout/chevron2"/>
    <dgm:cxn modelId="{32343A8E-ADD9-435F-A456-7CD1DF1B4015}" type="presParOf" srcId="{818E3F69-D042-40D5-8345-C445D8F68A80}" destId="{7DABDBF8-0423-4F0D-B61B-EA4FD8EDE569}" srcOrd="0" destOrd="0" presId="urn:microsoft.com/office/officeart/2005/8/layout/chevron2"/>
    <dgm:cxn modelId="{FA5987CD-DCBD-4597-9EF5-5AB36BE5BD0C}" type="presParOf" srcId="{818E3F69-D042-40D5-8345-C445D8F68A80}" destId="{0CD4E0EF-7A22-4BC2-9962-98549C620FF6}" srcOrd="1" destOrd="0" presId="urn:microsoft.com/office/officeart/2005/8/layout/chevron2"/>
    <dgm:cxn modelId="{EB6F776B-4236-46B9-B73E-AA1A90830A3B}" type="presParOf" srcId="{180DA354-2802-4760-94A5-671FECEEFCD4}" destId="{BFE136AC-8616-49CD-8F71-6DE776C3345D}" srcOrd="5" destOrd="0" presId="urn:microsoft.com/office/officeart/2005/8/layout/chevron2"/>
    <dgm:cxn modelId="{C5C3318F-E595-41FA-8023-A9B8D01CD78A}" type="presParOf" srcId="{180DA354-2802-4760-94A5-671FECEEFCD4}" destId="{61053D24-0D14-47F3-94C3-23864DC01064}" srcOrd="6" destOrd="0" presId="urn:microsoft.com/office/officeart/2005/8/layout/chevron2"/>
    <dgm:cxn modelId="{7C67E4BE-0FA5-4A74-80C6-1B465FF50A8A}" type="presParOf" srcId="{61053D24-0D14-47F3-94C3-23864DC01064}" destId="{8AAC6A34-CED1-43A9-A68E-E09F6336E0E4}" srcOrd="0" destOrd="0" presId="urn:microsoft.com/office/officeart/2005/8/layout/chevron2"/>
    <dgm:cxn modelId="{322996A5-2219-4E26-8DC6-D7865BCE7A2B}" type="presParOf" srcId="{61053D24-0D14-47F3-94C3-23864DC01064}" destId="{72FA0641-D5DA-4CAF-879C-508F67CB4F87}" srcOrd="1" destOrd="0" presId="urn:microsoft.com/office/officeart/2005/8/layout/chevron2"/>
    <dgm:cxn modelId="{EC8455CF-50D2-4D55-9DAF-21CECAE05580}" type="presParOf" srcId="{180DA354-2802-4760-94A5-671FECEEFCD4}" destId="{A8C90A84-8E8A-44A6-BBEE-98FFDC65C271}" srcOrd="7" destOrd="0" presId="urn:microsoft.com/office/officeart/2005/8/layout/chevron2"/>
    <dgm:cxn modelId="{83FA909A-CA5A-401D-BA27-C1DBAAF61679}" type="presParOf" srcId="{180DA354-2802-4760-94A5-671FECEEFCD4}" destId="{117F99C0-CBF1-403A-ABE5-8E0D564A3DE5}" srcOrd="8" destOrd="0" presId="urn:microsoft.com/office/officeart/2005/8/layout/chevron2"/>
    <dgm:cxn modelId="{ABAA3E06-0822-4DED-9B87-2F27EE634C86}" type="presParOf" srcId="{117F99C0-CBF1-403A-ABE5-8E0D564A3DE5}" destId="{170C2A13-C786-4605-A216-2F6D256574EF}" srcOrd="0" destOrd="0" presId="urn:microsoft.com/office/officeart/2005/8/layout/chevron2"/>
    <dgm:cxn modelId="{8E72047E-1689-4B92-8F62-864CD5725EA0}" type="presParOf" srcId="{117F99C0-CBF1-403A-ABE5-8E0D564A3DE5}" destId="{B3F39145-EADA-46E5-9F79-5F31235CC91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A35F0BB6-A07D-498E-804F-0B0BDBC7DAD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C28F006-7334-4224-8000-DFAE275D5BA8}">
      <dgm:prSet phldrT="[Text]" custT="1"/>
      <dgm:spPr/>
      <dgm:t>
        <a:bodyPr/>
        <a:lstStyle/>
        <a:p>
          <a:r>
            <a:rPr lang="en-US" sz="2400" b="1" dirty="0" err="1" smtClean="0">
              <a:latin typeface="NikoshBAN" pitchFamily="2" charset="0"/>
              <a:cs typeface="NikoshBAN" pitchFamily="2" charset="0"/>
            </a:rPr>
            <a:t>নগদান</a:t>
          </a:r>
          <a:r>
            <a:rPr lang="en-US" sz="24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latin typeface="NikoshBAN" pitchFamily="2" charset="0"/>
              <a:cs typeface="NikoshBAN" pitchFamily="2" charset="0"/>
            </a:rPr>
            <a:t>বই</a:t>
          </a:r>
          <a:r>
            <a:rPr lang="en-US" sz="2400" b="1" dirty="0" smtClean="0">
              <a:latin typeface="NikoshBAN" pitchFamily="2" charset="0"/>
              <a:cs typeface="NikoshBAN" pitchFamily="2" charset="0"/>
            </a:rPr>
            <a:t>(</a:t>
          </a:r>
          <a:r>
            <a:rPr lang="en-US" sz="2400" b="1" smtClean="0">
              <a:latin typeface="NikoshBAN" pitchFamily="2" charset="0"/>
              <a:cs typeface="NikoshBAN" pitchFamily="2" charset="0"/>
            </a:rPr>
            <a:t>আধুনিক)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5FA264B9-745B-484E-ABFC-8BB28270FA88}" type="parTrans" cxnId="{F162CA2C-DB2C-443F-AF27-8AE670970786}">
      <dgm:prSet/>
      <dgm:spPr/>
      <dgm:t>
        <a:bodyPr/>
        <a:lstStyle/>
        <a:p>
          <a:endParaRPr lang="en-US"/>
        </a:p>
      </dgm:t>
    </dgm:pt>
    <dgm:pt modelId="{8630675E-D641-49F2-8495-1C8B6D172769}" type="sibTrans" cxnId="{F162CA2C-DB2C-443F-AF27-8AE670970786}">
      <dgm:prSet/>
      <dgm:spPr/>
      <dgm:t>
        <a:bodyPr/>
        <a:lstStyle/>
        <a:p>
          <a:endParaRPr lang="en-US"/>
        </a:p>
      </dgm:t>
    </dgm:pt>
    <dgm:pt modelId="{EB3FDD9E-0185-45D9-9AB0-BD3A21937400}">
      <dgm:prSet phldrT="[Text]" custT="1"/>
      <dgm:spPr/>
      <dgm:t>
        <a:bodyPr/>
        <a:lstStyle/>
        <a:p>
          <a:r>
            <a:rPr lang="en-US" sz="2400" b="1" dirty="0" err="1" smtClean="0">
              <a:latin typeface="NikoshBAN" pitchFamily="2" charset="0"/>
              <a:cs typeface="NikoshBAN" pitchFamily="2" charset="0"/>
            </a:rPr>
            <a:t>নগদ</a:t>
          </a:r>
          <a:r>
            <a:rPr lang="en-US" sz="24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latin typeface="NikoshBAN" pitchFamily="2" charset="0"/>
              <a:cs typeface="NikoshBAN" pitchFamily="2" charset="0"/>
            </a:rPr>
            <a:t>প্রাপ্তি</a:t>
          </a:r>
          <a:r>
            <a:rPr lang="en-US" sz="24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latin typeface="NikoshBAN" pitchFamily="2" charset="0"/>
              <a:cs typeface="NikoshBAN" pitchFamily="2" charset="0"/>
            </a:rPr>
            <a:t>জাবেদা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8B9F6CE7-EFF5-4F0F-88B9-FB2AEB5045E1}" type="parTrans" cxnId="{EFEA64BB-6247-49F5-8116-09E78DEB61DE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B495F898-3397-424F-8C18-2524ADCA6751}" type="sibTrans" cxnId="{EFEA64BB-6247-49F5-8116-09E78DEB61DE}">
      <dgm:prSet/>
      <dgm:spPr/>
      <dgm:t>
        <a:bodyPr/>
        <a:lstStyle/>
        <a:p>
          <a:endParaRPr lang="en-US"/>
        </a:p>
      </dgm:t>
    </dgm:pt>
    <dgm:pt modelId="{DCB8AE91-E30F-44D3-8819-18D00F036198}">
      <dgm:prSet phldrT="[Text]" custT="1"/>
      <dgm:spPr/>
      <dgm:t>
        <a:bodyPr/>
        <a:lstStyle/>
        <a:p>
          <a:r>
            <a:rPr lang="en-US" sz="2400" b="1" dirty="0" err="1" smtClean="0">
              <a:latin typeface="NikoshBAN" pitchFamily="2" charset="0"/>
              <a:cs typeface="NikoshBAN" pitchFamily="2" charset="0"/>
            </a:rPr>
            <a:t>বিভিন্ন</a:t>
          </a:r>
          <a:r>
            <a:rPr lang="en-US" sz="24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latin typeface="NikoshBAN" pitchFamily="2" charset="0"/>
              <a:cs typeface="NikoshBAN" pitchFamily="2" charset="0"/>
            </a:rPr>
            <a:t>ধরনের</a:t>
          </a:r>
          <a:r>
            <a:rPr lang="en-US" sz="24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latin typeface="NikoshBAN" pitchFamily="2" charset="0"/>
              <a:cs typeface="NikoshBAN" pitchFamily="2" charset="0"/>
            </a:rPr>
            <a:t>নগদ</a:t>
          </a:r>
          <a:r>
            <a:rPr lang="en-US" sz="24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latin typeface="NikoshBAN" pitchFamily="2" charset="0"/>
              <a:cs typeface="NikoshBAN" pitchFamily="2" charset="0"/>
            </a:rPr>
            <a:t>প্রাপ্তি</a:t>
          </a:r>
          <a:r>
            <a:rPr lang="en-US" sz="24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latin typeface="NikoshBAN" pitchFamily="2" charset="0"/>
              <a:cs typeface="NikoshBAN" pitchFamily="2" charset="0"/>
            </a:rPr>
            <a:t>আলাদা</a:t>
          </a:r>
          <a:r>
            <a:rPr lang="en-US" sz="24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latin typeface="NikoshBAN" pitchFamily="2" charset="0"/>
              <a:cs typeface="NikoshBAN" pitchFamily="2" charset="0"/>
            </a:rPr>
            <a:t>করে</a:t>
          </a:r>
          <a:r>
            <a:rPr lang="en-US" sz="24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latin typeface="NikoshBAN" pitchFamily="2" charset="0"/>
              <a:cs typeface="NikoshBAN" pitchFamily="2" charset="0"/>
            </a:rPr>
            <a:t>দেখানো</a:t>
          </a:r>
          <a:r>
            <a:rPr lang="en-US" sz="24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latin typeface="NikoshBAN" pitchFamily="2" charset="0"/>
              <a:cs typeface="NikoshBAN" pitchFamily="2" charset="0"/>
            </a:rPr>
            <a:t>হয়</a:t>
          </a:r>
          <a:r>
            <a:rPr lang="en-US" sz="2400" b="1" dirty="0" smtClean="0">
              <a:latin typeface="NikoshBAN" pitchFamily="2" charset="0"/>
              <a:cs typeface="NikoshBAN" pitchFamily="2" charset="0"/>
            </a:rPr>
            <a:t>।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F86AB314-06ED-4BDA-B156-88A9F645C034}" type="parTrans" cxnId="{D69E68FA-3C60-43E7-BF22-83FBE03A3295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A25A5C1D-F48B-4E52-9E3D-321B2382D252}" type="sibTrans" cxnId="{D69E68FA-3C60-43E7-BF22-83FBE03A3295}">
      <dgm:prSet/>
      <dgm:spPr/>
      <dgm:t>
        <a:bodyPr/>
        <a:lstStyle/>
        <a:p>
          <a:endParaRPr lang="en-US"/>
        </a:p>
      </dgm:t>
    </dgm:pt>
    <dgm:pt modelId="{B4A2DB48-5D72-42C4-9850-697D6CABBEEA}">
      <dgm:prSet phldrT="[Text]" custT="1"/>
      <dgm:spPr/>
      <dgm:t>
        <a:bodyPr/>
        <a:lstStyle/>
        <a:p>
          <a:r>
            <a:rPr lang="en-US" sz="2400" b="1" dirty="0" err="1" smtClean="0">
              <a:latin typeface="NikoshBAN" pitchFamily="2" charset="0"/>
              <a:cs typeface="NikoshBAN" pitchFamily="2" charset="0"/>
            </a:rPr>
            <a:t>নগদ</a:t>
          </a:r>
          <a:r>
            <a:rPr lang="en-US" sz="24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latin typeface="NikoshBAN" pitchFamily="2" charset="0"/>
              <a:cs typeface="NikoshBAN" pitchFamily="2" charset="0"/>
            </a:rPr>
            <a:t>প্রদান</a:t>
          </a:r>
          <a:r>
            <a:rPr lang="en-US" sz="24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latin typeface="NikoshBAN" pitchFamily="2" charset="0"/>
              <a:cs typeface="NikoshBAN" pitchFamily="2" charset="0"/>
            </a:rPr>
            <a:t>জাবেদা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52670428-A41F-4405-971C-71407778DFF0}" type="parTrans" cxnId="{C1742658-615A-4A2E-85A5-3E5180C8A287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54764661-ADE0-4300-85B3-7679E01456BA}" type="sibTrans" cxnId="{C1742658-615A-4A2E-85A5-3E5180C8A287}">
      <dgm:prSet/>
      <dgm:spPr/>
      <dgm:t>
        <a:bodyPr/>
        <a:lstStyle/>
        <a:p>
          <a:endParaRPr lang="en-US"/>
        </a:p>
      </dgm:t>
    </dgm:pt>
    <dgm:pt modelId="{6A5F0568-13D4-423E-AA0F-0FAF15C60E22}">
      <dgm:prSet phldrT="[Text]" custT="1"/>
      <dgm:spPr/>
      <dgm:t>
        <a:bodyPr/>
        <a:lstStyle/>
        <a:p>
          <a:r>
            <a:rPr lang="en-US" sz="2400" b="1" dirty="0" err="1" smtClean="0">
              <a:latin typeface="NikoshBAN" pitchFamily="2" charset="0"/>
              <a:cs typeface="NikoshBAN" pitchFamily="2" charset="0"/>
            </a:rPr>
            <a:t>বিভিন্ন</a:t>
          </a:r>
          <a:r>
            <a:rPr lang="en-US" sz="24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latin typeface="NikoshBAN" pitchFamily="2" charset="0"/>
              <a:cs typeface="NikoshBAN" pitchFamily="2" charset="0"/>
            </a:rPr>
            <a:t>ধরনের</a:t>
          </a:r>
          <a:r>
            <a:rPr lang="en-US" sz="24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latin typeface="NikoshBAN" pitchFamily="2" charset="0"/>
              <a:cs typeface="NikoshBAN" pitchFamily="2" charset="0"/>
            </a:rPr>
            <a:t>নগদ</a:t>
          </a:r>
          <a:r>
            <a:rPr lang="en-US" sz="24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latin typeface="NikoshBAN" pitchFamily="2" charset="0"/>
              <a:cs typeface="NikoshBAN" pitchFamily="2" charset="0"/>
            </a:rPr>
            <a:t>প্রদান</a:t>
          </a:r>
          <a:r>
            <a:rPr lang="en-US" sz="24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latin typeface="NikoshBAN" pitchFamily="2" charset="0"/>
              <a:cs typeface="NikoshBAN" pitchFamily="2" charset="0"/>
            </a:rPr>
            <a:t>আলাদা</a:t>
          </a:r>
          <a:r>
            <a:rPr lang="en-US" sz="24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latin typeface="NikoshBAN" pitchFamily="2" charset="0"/>
              <a:cs typeface="NikoshBAN" pitchFamily="2" charset="0"/>
            </a:rPr>
            <a:t>করে</a:t>
          </a:r>
          <a:r>
            <a:rPr lang="en-US" sz="24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latin typeface="NikoshBAN" pitchFamily="2" charset="0"/>
              <a:cs typeface="NikoshBAN" pitchFamily="2" charset="0"/>
            </a:rPr>
            <a:t>দেখানো</a:t>
          </a:r>
          <a:r>
            <a:rPr lang="en-US" sz="24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latin typeface="NikoshBAN" pitchFamily="2" charset="0"/>
              <a:cs typeface="NikoshBAN" pitchFamily="2" charset="0"/>
            </a:rPr>
            <a:t>হয়</a:t>
          </a:r>
          <a:r>
            <a:rPr lang="en-US" sz="2400" b="1" dirty="0" smtClean="0">
              <a:latin typeface="NikoshBAN" pitchFamily="2" charset="0"/>
              <a:cs typeface="NikoshBAN" pitchFamily="2" charset="0"/>
            </a:rPr>
            <a:t>।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E3463E23-CA93-4B76-9862-AD72496FA8B5}" type="parTrans" cxnId="{81BDE576-4270-4EDF-B239-0A8DDE5B63B4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ED11FBD6-87A2-4F49-9EAD-143705132B42}" type="sibTrans" cxnId="{81BDE576-4270-4EDF-B239-0A8DDE5B63B4}">
      <dgm:prSet/>
      <dgm:spPr/>
      <dgm:t>
        <a:bodyPr/>
        <a:lstStyle/>
        <a:p>
          <a:endParaRPr lang="en-US"/>
        </a:p>
      </dgm:t>
    </dgm:pt>
    <dgm:pt modelId="{E0F6A1DD-6F47-4678-9B93-B46C7A02EF40}" type="pres">
      <dgm:prSet presAssocID="{A35F0BB6-A07D-498E-804F-0B0BDBC7DAD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2685AC7-E258-4630-BC75-5C8155BB2590}" type="pres">
      <dgm:prSet presAssocID="{3C28F006-7334-4224-8000-DFAE275D5BA8}" presName="hierRoot1" presStyleCnt="0"/>
      <dgm:spPr/>
    </dgm:pt>
    <dgm:pt modelId="{36BA198D-4A0E-43B2-8083-9830097D4DBB}" type="pres">
      <dgm:prSet presAssocID="{3C28F006-7334-4224-8000-DFAE275D5BA8}" presName="composite" presStyleCnt="0"/>
      <dgm:spPr/>
    </dgm:pt>
    <dgm:pt modelId="{063E16E8-BB6D-492C-BE71-BA58B5B53205}" type="pres">
      <dgm:prSet presAssocID="{3C28F006-7334-4224-8000-DFAE275D5BA8}" presName="background" presStyleLbl="node0" presStyleIdx="0" presStyleCnt="1"/>
      <dgm:spPr/>
    </dgm:pt>
    <dgm:pt modelId="{8AEC8E88-8536-4D34-9AD1-32840C204BD7}" type="pres">
      <dgm:prSet presAssocID="{3C28F006-7334-4224-8000-DFAE275D5BA8}" presName="text" presStyleLbl="fgAcc0" presStyleIdx="0" presStyleCnt="1" custScaleX="80732" custScaleY="5988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0B6FFB-BCD1-41CC-A90F-D18CFF12F3AA}" type="pres">
      <dgm:prSet presAssocID="{3C28F006-7334-4224-8000-DFAE275D5BA8}" presName="hierChild2" presStyleCnt="0"/>
      <dgm:spPr/>
    </dgm:pt>
    <dgm:pt modelId="{0FD41624-D3C7-43CA-B60D-BF69DA0AD658}" type="pres">
      <dgm:prSet presAssocID="{8B9F6CE7-EFF5-4F0F-88B9-FB2AEB5045E1}" presName="Name10" presStyleLbl="parChTrans1D2" presStyleIdx="0" presStyleCnt="2"/>
      <dgm:spPr/>
      <dgm:t>
        <a:bodyPr/>
        <a:lstStyle/>
        <a:p>
          <a:endParaRPr lang="en-US"/>
        </a:p>
      </dgm:t>
    </dgm:pt>
    <dgm:pt modelId="{444B7DD7-72DC-442B-86E6-5D1FB059D389}" type="pres">
      <dgm:prSet presAssocID="{EB3FDD9E-0185-45D9-9AB0-BD3A21937400}" presName="hierRoot2" presStyleCnt="0"/>
      <dgm:spPr/>
    </dgm:pt>
    <dgm:pt modelId="{A594F674-17C8-4AB3-A3B0-A9F0420963A4}" type="pres">
      <dgm:prSet presAssocID="{EB3FDD9E-0185-45D9-9AB0-BD3A21937400}" presName="composite2" presStyleCnt="0"/>
      <dgm:spPr/>
    </dgm:pt>
    <dgm:pt modelId="{A851BCBA-7FF7-4C04-83DF-691D45B34304}" type="pres">
      <dgm:prSet presAssocID="{EB3FDD9E-0185-45D9-9AB0-BD3A21937400}" presName="background2" presStyleLbl="node2" presStyleIdx="0" presStyleCnt="2"/>
      <dgm:spPr/>
    </dgm:pt>
    <dgm:pt modelId="{EA5B7533-1F67-46E7-9CDD-18FBAE74B982}" type="pres">
      <dgm:prSet presAssocID="{EB3FDD9E-0185-45D9-9AB0-BD3A21937400}" presName="text2" presStyleLbl="fgAcc2" presStyleIdx="0" presStyleCnt="2" custScaleX="86913" custScaleY="6924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7B1634F-53DD-4539-A811-49A9D88ABA4D}" type="pres">
      <dgm:prSet presAssocID="{EB3FDD9E-0185-45D9-9AB0-BD3A21937400}" presName="hierChild3" presStyleCnt="0"/>
      <dgm:spPr/>
    </dgm:pt>
    <dgm:pt modelId="{69F5EBB0-9CD4-4C5A-A2A5-71FD1A8B418A}" type="pres">
      <dgm:prSet presAssocID="{F86AB314-06ED-4BDA-B156-88A9F645C034}" presName="Name17" presStyleLbl="parChTrans1D3" presStyleIdx="0" presStyleCnt="2"/>
      <dgm:spPr/>
      <dgm:t>
        <a:bodyPr/>
        <a:lstStyle/>
        <a:p>
          <a:endParaRPr lang="en-US"/>
        </a:p>
      </dgm:t>
    </dgm:pt>
    <dgm:pt modelId="{5E820228-FBFD-4201-AF68-7B52B18A38AB}" type="pres">
      <dgm:prSet presAssocID="{DCB8AE91-E30F-44D3-8819-18D00F036198}" presName="hierRoot3" presStyleCnt="0"/>
      <dgm:spPr/>
    </dgm:pt>
    <dgm:pt modelId="{478B2203-F610-4209-AB7E-371B74005640}" type="pres">
      <dgm:prSet presAssocID="{DCB8AE91-E30F-44D3-8819-18D00F036198}" presName="composite3" presStyleCnt="0"/>
      <dgm:spPr/>
    </dgm:pt>
    <dgm:pt modelId="{1CE31438-5A35-42CF-A5F4-3F474B634660}" type="pres">
      <dgm:prSet presAssocID="{DCB8AE91-E30F-44D3-8819-18D00F036198}" presName="background3" presStyleLbl="node3" presStyleIdx="0" presStyleCnt="2"/>
      <dgm:spPr/>
    </dgm:pt>
    <dgm:pt modelId="{92C46765-C1CD-4949-BBFD-1A145B239921}" type="pres">
      <dgm:prSet presAssocID="{DCB8AE91-E30F-44D3-8819-18D00F036198}" presName="text3" presStyleLbl="fgAcc3" presStyleIdx="0" presStyleCnt="2" custScaleX="12840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432C15-DE74-499F-9C54-8C38701D87F0}" type="pres">
      <dgm:prSet presAssocID="{DCB8AE91-E30F-44D3-8819-18D00F036198}" presName="hierChild4" presStyleCnt="0"/>
      <dgm:spPr/>
    </dgm:pt>
    <dgm:pt modelId="{3D2884BB-8935-4B29-B87A-694CCFB51CE6}" type="pres">
      <dgm:prSet presAssocID="{52670428-A41F-4405-971C-71407778DFF0}" presName="Name10" presStyleLbl="parChTrans1D2" presStyleIdx="1" presStyleCnt="2"/>
      <dgm:spPr/>
      <dgm:t>
        <a:bodyPr/>
        <a:lstStyle/>
        <a:p>
          <a:endParaRPr lang="en-US"/>
        </a:p>
      </dgm:t>
    </dgm:pt>
    <dgm:pt modelId="{D20A7A7F-BFB9-40B9-B407-4CE9A33C79DD}" type="pres">
      <dgm:prSet presAssocID="{B4A2DB48-5D72-42C4-9850-697D6CABBEEA}" presName="hierRoot2" presStyleCnt="0"/>
      <dgm:spPr/>
    </dgm:pt>
    <dgm:pt modelId="{8B3A804D-373B-42D2-9C82-5557EF25EC7A}" type="pres">
      <dgm:prSet presAssocID="{B4A2DB48-5D72-42C4-9850-697D6CABBEEA}" presName="composite2" presStyleCnt="0"/>
      <dgm:spPr/>
    </dgm:pt>
    <dgm:pt modelId="{331A962C-A279-4E7E-A83E-CCC3C1DE2A7C}" type="pres">
      <dgm:prSet presAssocID="{B4A2DB48-5D72-42C4-9850-697D6CABBEEA}" presName="background2" presStyleLbl="node2" presStyleIdx="1" presStyleCnt="2"/>
      <dgm:spPr/>
    </dgm:pt>
    <dgm:pt modelId="{FB00F785-7F58-43BC-8311-73BA7500446A}" type="pres">
      <dgm:prSet presAssocID="{B4A2DB48-5D72-42C4-9850-697D6CABBEEA}" presName="text2" presStyleLbl="fgAcc2" presStyleIdx="1" presStyleCnt="2" custScaleX="86913" custScaleY="6924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6F3455-9B59-449F-8EF6-503FA8FD08B4}" type="pres">
      <dgm:prSet presAssocID="{B4A2DB48-5D72-42C4-9850-697D6CABBEEA}" presName="hierChild3" presStyleCnt="0"/>
      <dgm:spPr/>
    </dgm:pt>
    <dgm:pt modelId="{B5840B77-C001-4443-B370-4171D6F795E2}" type="pres">
      <dgm:prSet presAssocID="{E3463E23-CA93-4B76-9862-AD72496FA8B5}" presName="Name17" presStyleLbl="parChTrans1D3" presStyleIdx="1" presStyleCnt="2"/>
      <dgm:spPr/>
      <dgm:t>
        <a:bodyPr/>
        <a:lstStyle/>
        <a:p>
          <a:endParaRPr lang="en-US"/>
        </a:p>
      </dgm:t>
    </dgm:pt>
    <dgm:pt modelId="{AB8C273B-B620-4A13-AC56-81813628F731}" type="pres">
      <dgm:prSet presAssocID="{6A5F0568-13D4-423E-AA0F-0FAF15C60E22}" presName="hierRoot3" presStyleCnt="0"/>
      <dgm:spPr/>
    </dgm:pt>
    <dgm:pt modelId="{A112710B-7BED-474A-B390-F948FE0013FC}" type="pres">
      <dgm:prSet presAssocID="{6A5F0568-13D4-423E-AA0F-0FAF15C60E22}" presName="composite3" presStyleCnt="0"/>
      <dgm:spPr/>
    </dgm:pt>
    <dgm:pt modelId="{9316B310-E7CA-40CF-8DDA-720FDE05461E}" type="pres">
      <dgm:prSet presAssocID="{6A5F0568-13D4-423E-AA0F-0FAF15C60E22}" presName="background3" presStyleLbl="node3" presStyleIdx="1" presStyleCnt="2"/>
      <dgm:spPr/>
    </dgm:pt>
    <dgm:pt modelId="{1BCC42DF-7C41-42E5-BC87-50A64F5E0099}" type="pres">
      <dgm:prSet presAssocID="{6A5F0568-13D4-423E-AA0F-0FAF15C60E22}" presName="text3" presStyleLbl="fgAcc3" presStyleIdx="1" presStyleCnt="2" custScaleX="12840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619BF7-93D2-413B-9F5E-07372E88F4BC}" type="pres">
      <dgm:prSet presAssocID="{6A5F0568-13D4-423E-AA0F-0FAF15C60E22}" presName="hierChild4" presStyleCnt="0"/>
      <dgm:spPr/>
    </dgm:pt>
  </dgm:ptLst>
  <dgm:cxnLst>
    <dgm:cxn modelId="{D69E68FA-3C60-43E7-BF22-83FBE03A3295}" srcId="{EB3FDD9E-0185-45D9-9AB0-BD3A21937400}" destId="{DCB8AE91-E30F-44D3-8819-18D00F036198}" srcOrd="0" destOrd="0" parTransId="{F86AB314-06ED-4BDA-B156-88A9F645C034}" sibTransId="{A25A5C1D-F48B-4E52-9E3D-321B2382D252}"/>
    <dgm:cxn modelId="{CCDA4258-9441-4BAE-A83C-97492B3F3BB6}" type="presOf" srcId="{F86AB314-06ED-4BDA-B156-88A9F645C034}" destId="{69F5EBB0-9CD4-4C5A-A2A5-71FD1A8B418A}" srcOrd="0" destOrd="0" presId="urn:microsoft.com/office/officeart/2005/8/layout/hierarchy1"/>
    <dgm:cxn modelId="{3C56C986-4CE1-4727-B5F4-F15B7382E399}" type="presOf" srcId="{52670428-A41F-4405-971C-71407778DFF0}" destId="{3D2884BB-8935-4B29-B87A-694CCFB51CE6}" srcOrd="0" destOrd="0" presId="urn:microsoft.com/office/officeart/2005/8/layout/hierarchy1"/>
    <dgm:cxn modelId="{2CFB267A-E5A1-47EE-94A1-DD664668ED45}" type="presOf" srcId="{EB3FDD9E-0185-45D9-9AB0-BD3A21937400}" destId="{EA5B7533-1F67-46E7-9CDD-18FBAE74B982}" srcOrd="0" destOrd="0" presId="urn:microsoft.com/office/officeart/2005/8/layout/hierarchy1"/>
    <dgm:cxn modelId="{EFEA64BB-6247-49F5-8116-09E78DEB61DE}" srcId="{3C28F006-7334-4224-8000-DFAE275D5BA8}" destId="{EB3FDD9E-0185-45D9-9AB0-BD3A21937400}" srcOrd="0" destOrd="0" parTransId="{8B9F6CE7-EFF5-4F0F-88B9-FB2AEB5045E1}" sibTransId="{B495F898-3397-424F-8C18-2524ADCA6751}"/>
    <dgm:cxn modelId="{25D17E91-D9C8-4BE2-A944-F4B5D914F9A7}" type="presOf" srcId="{A35F0BB6-A07D-498E-804F-0B0BDBC7DAD7}" destId="{E0F6A1DD-6F47-4678-9B93-B46C7A02EF40}" srcOrd="0" destOrd="0" presId="urn:microsoft.com/office/officeart/2005/8/layout/hierarchy1"/>
    <dgm:cxn modelId="{760B2483-559A-49BE-9870-ECBD3BF5300B}" type="presOf" srcId="{8B9F6CE7-EFF5-4F0F-88B9-FB2AEB5045E1}" destId="{0FD41624-D3C7-43CA-B60D-BF69DA0AD658}" srcOrd="0" destOrd="0" presId="urn:microsoft.com/office/officeart/2005/8/layout/hierarchy1"/>
    <dgm:cxn modelId="{0653380F-153E-48EE-B95E-063BE0523320}" type="presOf" srcId="{E3463E23-CA93-4B76-9862-AD72496FA8B5}" destId="{B5840B77-C001-4443-B370-4171D6F795E2}" srcOrd="0" destOrd="0" presId="urn:microsoft.com/office/officeart/2005/8/layout/hierarchy1"/>
    <dgm:cxn modelId="{D73614FF-9FD2-4FF9-A7E8-01B3DEA1BBCB}" type="presOf" srcId="{3C28F006-7334-4224-8000-DFAE275D5BA8}" destId="{8AEC8E88-8536-4D34-9AD1-32840C204BD7}" srcOrd="0" destOrd="0" presId="urn:microsoft.com/office/officeart/2005/8/layout/hierarchy1"/>
    <dgm:cxn modelId="{42E7CD38-BECF-4DA2-ADBE-058C4B4CE3CA}" type="presOf" srcId="{DCB8AE91-E30F-44D3-8819-18D00F036198}" destId="{92C46765-C1CD-4949-BBFD-1A145B239921}" srcOrd="0" destOrd="0" presId="urn:microsoft.com/office/officeart/2005/8/layout/hierarchy1"/>
    <dgm:cxn modelId="{BFBC788E-8CA8-45FF-AAD8-3D20DC83F4B7}" type="presOf" srcId="{6A5F0568-13D4-423E-AA0F-0FAF15C60E22}" destId="{1BCC42DF-7C41-42E5-BC87-50A64F5E0099}" srcOrd="0" destOrd="0" presId="urn:microsoft.com/office/officeart/2005/8/layout/hierarchy1"/>
    <dgm:cxn modelId="{9CDFDDD2-6621-470F-ADAD-0631B1AD98AC}" type="presOf" srcId="{B4A2DB48-5D72-42C4-9850-697D6CABBEEA}" destId="{FB00F785-7F58-43BC-8311-73BA7500446A}" srcOrd="0" destOrd="0" presId="urn:microsoft.com/office/officeart/2005/8/layout/hierarchy1"/>
    <dgm:cxn modelId="{81BDE576-4270-4EDF-B239-0A8DDE5B63B4}" srcId="{B4A2DB48-5D72-42C4-9850-697D6CABBEEA}" destId="{6A5F0568-13D4-423E-AA0F-0FAF15C60E22}" srcOrd="0" destOrd="0" parTransId="{E3463E23-CA93-4B76-9862-AD72496FA8B5}" sibTransId="{ED11FBD6-87A2-4F49-9EAD-143705132B42}"/>
    <dgm:cxn modelId="{C1742658-615A-4A2E-85A5-3E5180C8A287}" srcId="{3C28F006-7334-4224-8000-DFAE275D5BA8}" destId="{B4A2DB48-5D72-42C4-9850-697D6CABBEEA}" srcOrd="1" destOrd="0" parTransId="{52670428-A41F-4405-971C-71407778DFF0}" sibTransId="{54764661-ADE0-4300-85B3-7679E01456BA}"/>
    <dgm:cxn modelId="{F162CA2C-DB2C-443F-AF27-8AE670970786}" srcId="{A35F0BB6-A07D-498E-804F-0B0BDBC7DAD7}" destId="{3C28F006-7334-4224-8000-DFAE275D5BA8}" srcOrd="0" destOrd="0" parTransId="{5FA264B9-745B-484E-ABFC-8BB28270FA88}" sibTransId="{8630675E-D641-49F2-8495-1C8B6D172769}"/>
    <dgm:cxn modelId="{A43FD296-B16E-4989-A020-D4BEB075A8A6}" type="presParOf" srcId="{E0F6A1DD-6F47-4678-9B93-B46C7A02EF40}" destId="{C2685AC7-E258-4630-BC75-5C8155BB2590}" srcOrd="0" destOrd="0" presId="urn:microsoft.com/office/officeart/2005/8/layout/hierarchy1"/>
    <dgm:cxn modelId="{1AE8559D-4EAA-48B9-9796-4D000C7810F0}" type="presParOf" srcId="{C2685AC7-E258-4630-BC75-5C8155BB2590}" destId="{36BA198D-4A0E-43B2-8083-9830097D4DBB}" srcOrd="0" destOrd="0" presId="urn:microsoft.com/office/officeart/2005/8/layout/hierarchy1"/>
    <dgm:cxn modelId="{BF8F8EDD-5A43-4089-BBFB-77705B53544D}" type="presParOf" srcId="{36BA198D-4A0E-43B2-8083-9830097D4DBB}" destId="{063E16E8-BB6D-492C-BE71-BA58B5B53205}" srcOrd="0" destOrd="0" presId="urn:microsoft.com/office/officeart/2005/8/layout/hierarchy1"/>
    <dgm:cxn modelId="{305B2DA0-8D01-416A-82BD-C18014205454}" type="presParOf" srcId="{36BA198D-4A0E-43B2-8083-9830097D4DBB}" destId="{8AEC8E88-8536-4D34-9AD1-32840C204BD7}" srcOrd="1" destOrd="0" presId="urn:microsoft.com/office/officeart/2005/8/layout/hierarchy1"/>
    <dgm:cxn modelId="{58C85E06-D981-48CC-B07D-D8C07847B5DA}" type="presParOf" srcId="{C2685AC7-E258-4630-BC75-5C8155BB2590}" destId="{6E0B6FFB-BCD1-41CC-A90F-D18CFF12F3AA}" srcOrd="1" destOrd="0" presId="urn:microsoft.com/office/officeart/2005/8/layout/hierarchy1"/>
    <dgm:cxn modelId="{84AF57AE-6B59-47D7-A289-FE3CA5621DD9}" type="presParOf" srcId="{6E0B6FFB-BCD1-41CC-A90F-D18CFF12F3AA}" destId="{0FD41624-D3C7-43CA-B60D-BF69DA0AD658}" srcOrd="0" destOrd="0" presId="urn:microsoft.com/office/officeart/2005/8/layout/hierarchy1"/>
    <dgm:cxn modelId="{2CC3B53C-3A6C-4C94-B34A-072F3F045650}" type="presParOf" srcId="{6E0B6FFB-BCD1-41CC-A90F-D18CFF12F3AA}" destId="{444B7DD7-72DC-442B-86E6-5D1FB059D389}" srcOrd="1" destOrd="0" presId="urn:microsoft.com/office/officeart/2005/8/layout/hierarchy1"/>
    <dgm:cxn modelId="{2BEE55AC-B27B-4C52-AE68-F9A3DCD19B62}" type="presParOf" srcId="{444B7DD7-72DC-442B-86E6-5D1FB059D389}" destId="{A594F674-17C8-4AB3-A3B0-A9F0420963A4}" srcOrd="0" destOrd="0" presId="urn:microsoft.com/office/officeart/2005/8/layout/hierarchy1"/>
    <dgm:cxn modelId="{C682F069-B300-4A81-B9B0-0C51111F9DED}" type="presParOf" srcId="{A594F674-17C8-4AB3-A3B0-A9F0420963A4}" destId="{A851BCBA-7FF7-4C04-83DF-691D45B34304}" srcOrd="0" destOrd="0" presId="urn:microsoft.com/office/officeart/2005/8/layout/hierarchy1"/>
    <dgm:cxn modelId="{CC717CCA-5827-4427-9FAC-6DFBB4C46E99}" type="presParOf" srcId="{A594F674-17C8-4AB3-A3B0-A9F0420963A4}" destId="{EA5B7533-1F67-46E7-9CDD-18FBAE74B982}" srcOrd="1" destOrd="0" presId="urn:microsoft.com/office/officeart/2005/8/layout/hierarchy1"/>
    <dgm:cxn modelId="{8FCF533E-181A-4E29-9A90-3944CC3068B8}" type="presParOf" srcId="{444B7DD7-72DC-442B-86E6-5D1FB059D389}" destId="{C7B1634F-53DD-4539-A811-49A9D88ABA4D}" srcOrd="1" destOrd="0" presId="urn:microsoft.com/office/officeart/2005/8/layout/hierarchy1"/>
    <dgm:cxn modelId="{AEEF475A-305D-43CA-8FA3-7E57BE122A21}" type="presParOf" srcId="{C7B1634F-53DD-4539-A811-49A9D88ABA4D}" destId="{69F5EBB0-9CD4-4C5A-A2A5-71FD1A8B418A}" srcOrd="0" destOrd="0" presId="urn:microsoft.com/office/officeart/2005/8/layout/hierarchy1"/>
    <dgm:cxn modelId="{617C89D1-6D63-409C-B351-A0F0BECA8383}" type="presParOf" srcId="{C7B1634F-53DD-4539-A811-49A9D88ABA4D}" destId="{5E820228-FBFD-4201-AF68-7B52B18A38AB}" srcOrd="1" destOrd="0" presId="urn:microsoft.com/office/officeart/2005/8/layout/hierarchy1"/>
    <dgm:cxn modelId="{398BFBDD-D8C3-4F6A-B76C-41B0C823E96A}" type="presParOf" srcId="{5E820228-FBFD-4201-AF68-7B52B18A38AB}" destId="{478B2203-F610-4209-AB7E-371B74005640}" srcOrd="0" destOrd="0" presId="urn:microsoft.com/office/officeart/2005/8/layout/hierarchy1"/>
    <dgm:cxn modelId="{175ADBE1-45FC-46CC-BFB4-6A707C12907B}" type="presParOf" srcId="{478B2203-F610-4209-AB7E-371B74005640}" destId="{1CE31438-5A35-42CF-A5F4-3F474B634660}" srcOrd="0" destOrd="0" presId="urn:microsoft.com/office/officeart/2005/8/layout/hierarchy1"/>
    <dgm:cxn modelId="{5CDF9127-3415-4905-A53B-A645233F40E6}" type="presParOf" srcId="{478B2203-F610-4209-AB7E-371B74005640}" destId="{92C46765-C1CD-4949-BBFD-1A145B239921}" srcOrd="1" destOrd="0" presId="urn:microsoft.com/office/officeart/2005/8/layout/hierarchy1"/>
    <dgm:cxn modelId="{F1FB9A09-C7FF-446F-91B7-A2364C82F051}" type="presParOf" srcId="{5E820228-FBFD-4201-AF68-7B52B18A38AB}" destId="{83432C15-DE74-499F-9C54-8C38701D87F0}" srcOrd="1" destOrd="0" presId="urn:microsoft.com/office/officeart/2005/8/layout/hierarchy1"/>
    <dgm:cxn modelId="{3467F455-02D7-404B-B2D9-1C763302DD43}" type="presParOf" srcId="{6E0B6FFB-BCD1-41CC-A90F-D18CFF12F3AA}" destId="{3D2884BB-8935-4B29-B87A-694CCFB51CE6}" srcOrd="2" destOrd="0" presId="urn:microsoft.com/office/officeart/2005/8/layout/hierarchy1"/>
    <dgm:cxn modelId="{3B46737A-3BD4-4E64-B7AB-CBAA096CD98C}" type="presParOf" srcId="{6E0B6FFB-BCD1-41CC-A90F-D18CFF12F3AA}" destId="{D20A7A7F-BFB9-40B9-B407-4CE9A33C79DD}" srcOrd="3" destOrd="0" presId="urn:microsoft.com/office/officeart/2005/8/layout/hierarchy1"/>
    <dgm:cxn modelId="{AC430FB0-EE61-450B-AC50-A1E8246422D4}" type="presParOf" srcId="{D20A7A7F-BFB9-40B9-B407-4CE9A33C79DD}" destId="{8B3A804D-373B-42D2-9C82-5557EF25EC7A}" srcOrd="0" destOrd="0" presId="urn:microsoft.com/office/officeart/2005/8/layout/hierarchy1"/>
    <dgm:cxn modelId="{7C0C3797-F05C-4F6D-9120-0EA6163167FC}" type="presParOf" srcId="{8B3A804D-373B-42D2-9C82-5557EF25EC7A}" destId="{331A962C-A279-4E7E-A83E-CCC3C1DE2A7C}" srcOrd="0" destOrd="0" presId="urn:microsoft.com/office/officeart/2005/8/layout/hierarchy1"/>
    <dgm:cxn modelId="{5700CE26-FE54-471A-AF8E-732F446764E6}" type="presParOf" srcId="{8B3A804D-373B-42D2-9C82-5557EF25EC7A}" destId="{FB00F785-7F58-43BC-8311-73BA7500446A}" srcOrd="1" destOrd="0" presId="urn:microsoft.com/office/officeart/2005/8/layout/hierarchy1"/>
    <dgm:cxn modelId="{D2DFB1FC-1E71-4F05-93CC-1B619DF52C2F}" type="presParOf" srcId="{D20A7A7F-BFB9-40B9-B407-4CE9A33C79DD}" destId="{686F3455-9B59-449F-8EF6-503FA8FD08B4}" srcOrd="1" destOrd="0" presId="urn:microsoft.com/office/officeart/2005/8/layout/hierarchy1"/>
    <dgm:cxn modelId="{30D0B125-2892-49CE-89A3-7B5D65B00DD1}" type="presParOf" srcId="{686F3455-9B59-449F-8EF6-503FA8FD08B4}" destId="{B5840B77-C001-4443-B370-4171D6F795E2}" srcOrd="0" destOrd="0" presId="urn:microsoft.com/office/officeart/2005/8/layout/hierarchy1"/>
    <dgm:cxn modelId="{D3A4E809-AF1F-4D7E-B6CF-65D449E30D34}" type="presParOf" srcId="{686F3455-9B59-449F-8EF6-503FA8FD08B4}" destId="{AB8C273B-B620-4A13-AC56-81813628F731}" srcOrd="1" destOrd="0" presId="urn:microsoft.com/office/officeart/2005/8/layout/hierarchy1"/>
    <dgm:cxn modelId="{EB3B7BC6-5729-478C-94E1-E51C65CE313C}" type="presParOf" srcId="{AB8C273B-B620-4A13-AC56-81813628F731}" destId="{A112710B-7BED-474A-B390-F948FE0013FC}" srcOrd="0" destOrd="0" presId="urn:microsoft.com/office/officeart/2005/8/layout/hierarchy1"/>
    <dgm:cxn modelId="{E2A345A1-DB0D-4794-BE2C-CC39453EB674}" type="presParOf" srcId="{A112710B-7BED-474A-B390-F948FE0013FC}" destId="{9316B310-E7CA-40CF-8DDA-720FDE05461E}" srcOrd="0" destOrd="0" presId="urn:microsoft.com/office/officeart/2005/8/layout/hierarchy1"/>
    <dgm:cxn modelId="{79304177-6C09-41BF-A9E4-06526EDF97D7}" type="presParOf" srcId="{A112710B-7BED-474A-B390-F948FE0013FC}" destId="{1BCC42DF-7C41-42E5-BC87-50A64F5E0099}" srcOrd="1" destOrd="0" presId="urn:microsoft.com/office/officeart/2005/8/layout/hierarchy1"/>
    <dgm:cxn modelId="{8153C8F7-44A3-4746-B626-23E42445A337}" type="presParOf" srcId="{AB8C273B-B620-4A13-AC56-81813628F731}" destId="{87619BF7-93D2-413B-9F5E-07372E88F4B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F8F59A7-73E6-4115-ACC0-3745B9AD15DE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91C57F3-730C-45BF-9332-4969F9AA2C57}">
      <dgm:prSet phldrT="[Text]" custT="1"/>
      <dgm:spPr/>
      <dgm:t>
        <a:bodyPr/>
        <a:lstStyle/>
        <a:p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হিসাব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রাখার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পদ্ধতি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E57FDAC-658F-4F0B-96F7-33FDA7E80E08}" type="parTrans" cxnId="{A8ED6893-0960-43E2-BE26-9BC83EBD550E}">
      <dgm:prSet/>
      <dgm:spPr/>
      <dgm:t>
        <a:bodyPr/>
        <a:lstStyle/>
        <a:p>
          <a:endParaRPr lang="en-US"/>
        </a:p>
      </dgm:t>
    </dgm:pt>
    <dgm:pt modelId="{449B920A-8DF0-498A-9925-B96D09EA496F}" type="sibTrans" cxnId="{A8ED6893-0960-43E2-BE26-9BC83EBD550E}">
      <dgm:prSet/>
      <dgm:spPr/>
      <dgm:t>
        <a:bodyPr/>
        <a:lstStyle/>
        <a:p>
          <a:endParaRPr lang="en-US"/>
        </a:p>
      </dgm:t>
    </dgm:pt>
    <dgm:pt modelId="{09ECC3AF-558E-45E5-AAF7-CC3E824CA4D3}">
      <dgm:prSet phldrT="[Text]" custT="1"/>
      <dgm:spPr/>
      <dgm:t>
        <a:bodyPr/>
        <a:lstStyle/>
        <a:p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প্রতিটা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লে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নদেনে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দুটি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পক্ষের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হিসাব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রাখা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হয়</a:t>
          </a:r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। এটি বিজ্ঞান সম্মত।</a:t>
          </a:r>
        </a:p>
      </dgm:t>
    </dgm:pt>
    <dgm:pt modelId="{80ED1015-C563-46E3-B373-68230BD3F0F4}" type="parTrans" cxnId="{86D4330E-B1D5-4535-8DAE-95856D1332BD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4828DBD-BF59-43B3-9C4A-E2024A191AD4}" type="sibTrans" cxnId="{86D4330E-B1D5-4535-8DAE-95856D1332BD}">
      <dgm:prSet/>
      <dgm:spPr/>
      <dgm:t>
        <a:bodyPr/>
        <a:lstStyle/>
        <a:p>
          <a:endParaRPr lang="en-US"/>
        </a:p>
      </dgm:t>
    </dgm:pt>
    <dgm:pt modelId="{4E661FF2-B215-41ED-8D54-38DDD02E24BF}">
      <dgm:prSet custT="1"/>
      <dgm:spPr/>
      <dgm:t>
        <a:bodyPr/>
        <a:lstStyle/>
        <a:p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দুতরফা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দাখিলা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পদ্ধতি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AEF04EE-A5A5-40F3-AB95-841403B0A62A}" type="parTrans" cxnId="{682BA33D-BF92-420D-A761-370F8572F73A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D1119F4-498C-4E30-BE39-B918E4FB725E}" type="sibTrans" cxnId="{682BA33D-BF92-420D-A761-370F8572F73A}">
      <dgm:prSet/>
      <dgm:spPr/>
      <dgm:t>
        <a:bodyPr/>
        <a:lstStyle/>
        <a:p>
          <a:endParaRPr lang="en-US"/>
        </a:p>
      </dgm:t>
    </dgm:pt>
    <dgm:pt modelId="{6EABE8F1-ED70-490B-947C-79679F6D00AE}">
      <dgm:prSet custT="1"/>
      <dgm:spPr/>
      <dgm:t>
        <a:bodyPr/>
        <a:lstStyle/>
        <a:p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একতরফা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দাখিলা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পদ্ধতি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73D10D1-E603-4A8F-9751-4BBB49839811}" type="parTrans" cxnId="{C179085A-AD48-41CC-A19F-805E76C32E1F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7663B32-9D03-4D42-95F7-9181A4E4389D}" type="sibTrans" cxnId="{C179085A-AD48-41CC-A19F-805E76C32E1F}">
      <dgm:prSet/>
      <dgm:spPr/>
      <dgm:t>
        <a:bodyPr/>
        <a:lstStyle/>
        <a:p>
          <a:endParaRPr lang="en-US"/>
        </a:p>
      </dgm:t>
    </dgm:pt>
    <dgm:pt modelId="{58CB9BD3-9458-467F-9E4F-1B01ED69E97E}">
      <dgm:prSet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কিছু লে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নদেনে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দুটি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পক্ষের</a:t>
          </a:r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,কিছুর এক পক্ষের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হিসাব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রাখা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হয়</a:t>
          </a:r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  ও কিছুর কোন পক্ষের 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হিসাব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রাখা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হয়</a:t>
          </a:r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 না।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8F8AE51-4256-494F-BD4E-2F2AE21E0CED}" type="parTrans" cxnId="{2B2861A7-19E3-412D-AB7F-EDECC672BC0E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C71BFD1-050A-4EF4-BE88-9DC38FCD3770}" type="sibTrans" cxnId="{2B2861A7-19E3-412D-AB7F-EDECC672BC0E}">
      <dgm:prSet/>
      <dgm:spPr/>
      <dgm:t>
        <a:bodyPr/>
        <a:lstStyle/>
        <a:p>
          <a:endParaRPr lang="en-US"/>
        </a:p>
      </dgm:t>
    </dgm:pt>
    <dgm:pt modelId="{168BF4D9-CCAF-48A4-86E9-05D9A071FE59}">
      <dgm:prSet custT="1"/>
      <dgm:spPr/>
      <dgm:t>
        <a:bodyPr/>
        <a:lstStyle/>
        <a:p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হিসাব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সমীকরন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59CB551-8747-471E-81ED-E0C38CD53144}" type="parTrans" cxnId="{909E6BF6-3E4F-49B1-961D-D238697F4D38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2003189-BDFD-4298-9476-A0317F494B36}" type="sibTrans" cxnId="{909E6BF6-3E4F-49B1-961D-D238697F4D38}">
      <dgm:prSet/>
      <dgm:spPr/>
      <dgm:t>
        <a:bodyPr/>
        <a:lstStyle/>
        <a:p>
          <a:endParaRPr lang="en-US"/>
        </a:p>
      </dgm:t>
    </dgm:pt>
    <dgm:pt modelId="{7A556CA0-BC7F-44C4-8CF9-D6C8FA940BE8}" type="pres">
      <dgm:prSet presAssocID="{7F8F59A7-73E6-4115-ACC0-3745B9AD15D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3D2DC20-50E5-4CE6-9C3A-04087B3F17AA}" type="pres">
      <dgm:prSet presAssocID="{D91C57F3-730C-45BF-9332-4969F9AA2C57}" presName="hierRoot1" presStyleCnt="0"/>
      <dgm:spPr/>
    </dgm:pt>
    <dgm:pt modelId="{351F7333-2EF3-4453-A4B2-EEC9E081634D}" type="pres">
      <dgm:prSet presAssocID="{D91C57F3-730C-45BF-9332-4969F9AA2C57}" presName="composite" presStyleCnt="0"/>
      <dgm:spPr/>
    </dgm:pt>
    <dgm:pt modelId="{71E3A833-2AF0-4500-BA1F-0B4EF79E0F82}" type="pres">
      <dgm:prSet presAssocID="{D91C57F3-730C-45BF-9332-4969F9AA2C57}" presName="background" presStyleLbl="node0" presStyleIdx="0" presStyleCnt="1"/>
      <dgm:spPr/>
    </dgm:pt>
    <dgm:pt modelId="{1C7AFBA9-3046-4242-A683-8FD10A8B1AC9}" type="pres">
      <dgm:prSet presAssocID="{D91C57F3-730C-45BF-9332-4969F9AA2C57}" presName="text" presStyleLbl="fgAcc0" presStyleIdx="0" presStyleCnt="1" custScaleX="16496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FF976B-70A8-4434-9BAA-143F85B675F8}" type="pres">
      <dgm:prSet presAssocID="{D91C57F3-730C-45BF-9332-4969F9AA2C57}" presName="hierChild2" presStyleCnt="0"/>
      <dgm:spPr/>
    </dgm:pt>
    <dgm:pt modelId="{6977D282-5FAF-4124-9037-424EC907443C}" type="pres">
      <dgm:prSet presAssocID="{373D10D1-E603-4A8F-9751-4BBB49839811}" presName="Name10" presStyleLbl="parChTrans1D2" presStyleIdx="0" presStyleCnt="2"/>
      <dgm:spPr/>
      <dgm:t>
        <a:bodyPr/>
        <a:lstStyle/>
        <a:p>
          <a:endParaRPr lang="en-US"/>
        </a:p>
      </dgm:t>
    </dgm:pt>
    <dgm:pt modelId="{D0736B09-1BF6-4301-A075-3619E6EAB8CD}" type="pres">
      <dgm:prSet presAssocID="{6EABE8F1-ED70-490B-947C-79679F6D00AE}" presName="hierRoot2" presStyleCnt="0"/>
      <dgm:spPr/>
    </dgm:pt>
    <dgm:pt modelId="{ADCD0676-B08F-4D46-82DF-9DD3A1A65AD2}" type="pres">
      <dgm:prSet presAssocID="{6EABE8F1-ED70-490B-947C-79679F6D00AE}" presName="composite2" presStyleCnt="0"/>
      <dgm:spPr/>
    </dgm:pt>
    <dgm:pt modelId="{E26FD36D-AED0-4290-9508-0075D02F911D}" type="pres">
      <dgm:prSet presAssocID="{6EABE8F1-ED70-490B-947C-79679F6D00AE}" presName="background2" presStyleLbl="node2" presStyleIdx="0" presStyleCnt="2"/>
      <dgm:spPr/>
    </dgm:pt>
    <dgm:pt modelId="{7A7B31A3-190A-42DA-86CC-A9C78E250EDD}" type="pres">
      <dgm:prSet presAssocID="{6EABE8F1-ED70-490B-947C-79679F6D00AE}" presName="text2" presStyleLbl="fgAcc2" presStyleIdx="0" presStyleCnt="2" custScaleX="15739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96A8D5B-F6A9-4D72-A261-86BFA747582D}" type="pres">
      <dgm:prSet presAssocID="{6EABE8F1-ED70-490B-947C-79679F6D00AE}" presName="hierChild3" presStyleCnt="0"/>
      <dgm:spPr/>
    </dgm:pt>
    <dgm:pt modelId="{64E1C1FA-7E1B-4C43-86BB-5ECB2812C964}" type="pres">
      <dgm:prSet presAssocID="{A8F8AE51-4256-494F-BD4E-2F2AE21E0CED}" presName="Name17" presStyleLbl="parChTrans1D3" presStyleIdx="0" presStyleCnt="2"/>
      <dgm:spPr/>
      <dgm:t>
        <a:bodyPr/>
        <a:lstStyle/>
        <a:p>
          <a:endParaRPr lang="en-US"/>
        </a:p>
      </dgm:t>
    </dgm:pt>
    <dgm:pt modelId="{DA136EF0-7183-4A89-A0D1-DFAF40B0B339}" type="pres">
      <dgm:prSet presAssocID="{58CB9BD3-9458-467F-9E4F-1B01ED69E97E}" presName="hierRoot3" presStyleCnt="0"/>
      <dgm:spPr/>
    </dgm:pt>
    <dgm:pt modelId="{8F82AF71-0481-4BFA-BFE1-954A30507A7A}" type="pres">
      <dgm:prSet presAssocID="{58CB9BD3-9458-467F-9E4F-1B01ED69E97E}" presName="composite3" presStyleCnt="0"/>
      <dgm:spPr/>
    </dgm:pt>
    <dgm:pt modelId="{FBD11124-F4CC-478F-9E1B-EDE25A7D3F39}" type="pres">
      <dgm:prSet presAssocID="{58CB9BD3-9458-467F-9E4F-1B01ED69E97E}" presName="background3" presStyleLbl="node3" presStyleIdx="0" presStyleCnt="2"/>
      <dgm:spPr/>
    </dgm:pt>
    <dgm:pt modelId="{D3337990-7948-44B1-A8C2-977013209F74}" type="pres">
      <dgm:prSet presAssocID="{58CB9BD3-9458-467F-9E4F-1B01ED69E97E}" presName="text3" presStyleLbl="fgAcc3" presStyleIdx="0" presStyleCnt="2" custScaleX="269231" custScaleY="17289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05FEBD7-E7F4-4DEC-AB2B-F1EF62F2AB80}" type="pres">
      <dgm:prSet presAssocID="{58CB9BD3-9458-467F-9E4F-1B01ED69E97E}" presName="hierChild4" presStyleCnt="0"/>
      <dgm:spPr/>
    </dgm:pt>
    <dgm:pt modelId="{B259DBA6-7264-4058-8B0C-22B755767E66}" type="pres">
      <dgm:prSet presAssocID="{2AEF04EE-A5A5-40F3-AB95-841403B0A62A}" presName="Name10" presStyleLbl="parChTrans1D2" presStyleIdx="1" presStyleCnt="2"/>
      <dgm:spPr/>
      <dgm:t>
        <a:bodyPr/>
        <a:lstStyle/>
        <a:p>
          <a:endParaRPr lang="en-US"/>
        </a:p>
      </dgm:t>
    </dgm:pt>
    <dgm:pt modelId="{FF233615-AB8E-411A-8116-9B5A8709F5DD}" type="pres">
      <dgm:prSet presAssocID="{4E661FF2-B215-41ED-8D54-38DDD02E24BF}" presName="hierRoot2" presStyleCnt="0"/>
      <dgm:spPr/>
    </dgm:pt>
    <dgm:pt modelId="{E728DF47-E838-46BB-A848-0DCB69538D06}" type="pres">
      <dgm:prSet presAssocID="{4E661FF2-B215-41ED-8D54-38DDD02E24BF}" presName="composite2" presStyleCnt="0"/>
      <dgm:spPr/>
    </dgm:pt>
    <dgm:pt modelId="{B8A65C7E-219A-460B-83DC-B86CF6FE20D3}" type="pres">
      <dgm:prSet presAssocID="{4E661FF2-B215-41ED-8D54-38DDD02E24BF}" presName="background2" presStyleLbl="node2" presStyleIdx="1" presStyleCnt="2"/>
      <dgm:spPr/>
    </dgm:pt>
    <dgm:pt modelId="{6AF4891B-7264-4CAF-8EE3-A22985B981A0}" type="pres">
      <dgm:prSet presAssocID="{4E661FF2-B215-41ED-8D54-38DDD02E24BF}" presName="text2" presStyleLbl="fgAcc2" presStyleIdx="1" presStyleCnt="2" custScaleX="15739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14B2EDD-1696-4CD6-86DB-869113290036}" type="pres">
      <dgm:prSet presAssocID="{4E661FF2-B215-41ED-8D54-38DDD02E24BF}" presName="hierChild3" presStyleCnt="0"/>
      <dgm:spPr/>
    </dgm:pt>
    <dgm:pt modelId="{22AE82B7-F8D8-4E50-B1F3-8C426B45B560}" type="pres">
      <dgm:prSet presAssocID="{80ED1015-C563-46E3-B373-68230BD3F0F4}" presName="Name17" presStyleLbl="parChTrans1D3" presStyleIdx="1" presStyleCnt="2"/>
      <dgm:spPr/>
      <dgm:t>
        <a:bodyPr/>
        <a:lstStyle/>
        <a:p>
          <a:endParaRPr lang="en-US"/>
        </a:p>
      </dgm:t>
    </dgm:pt>
    <dgm:pt modelId="{0C69A1E6-FB78-47E2-BAF0-BF3F45F88922}" type="pres">
      <dgm:prSet presAssocID="{09ECC3AF-558E-45E5-AAF7-CC3E824CA4D3}" presName="hierRoot3" presStyleCnt="0"/>
      <dgm:spPr/>
    </dgm:pt>
    <dgm:pt modelId="{77F502BC-804C-4D04-86B5-30DA21D8FEB0}" type="pres">
      <dgm:prSet presAssocID="{09ECC3AF-558E-45E5-AAF7-CC3E824CA4D3}" presName="composite3" presStyleCnt="0"/>
      <dgm:spPr/>
    </dgm:pt>
    <dgm:pt modelId="{91612AEB-C1A3-4B95-A869-109F58316FAD}" type="pres">
      <dgm:prSet presAssocID="{09ECC3AF-558E-45E5-AAF7-CC3E824CA4D3}" presName="background3" presStyleLbl="node3" presStyleIdx="1" presStyleCnt="2"/>
      <dgm:spPr/>
    </dgm:pt>
    <dgm:pt modelId="{DF1F717B-D3EC-4DFD-88D6-983611BCFAA9}" type="pres">
      <dgm:prSet presAssocID="{09ECC3AF-558E-45E5-AAF7-CC3E824CA4D3}" presName="text3" presStyleLbl="fgAcc3" presStyleIdx="1" presStyleCnt="2" custScaleX="269231" custScaleY="17289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CDC7AB8-DEC6-442F-8B35-4141E1EE0209}" type="pres">
      <dgm:prSet presAssocID="{09ECC3AF-558E-45E5-AAF7-CC3E824CA4D3}" presName="hierChild4" presStyleCnt="0"/>
      <dgm:spPr/>
    </dgm:pt>
    <dgm:pt modelId="{EDFC8801-A375-419F-BA03-A00672ACC14F}" type="pres">
      <dgm:prSet presAssocID="{B59CB551-8747-471E-81ED-E0C38CD53144}" presName="Name23" presStyleLbl="parChTrans1D4" presStyleIdx="0" presStyleCnt="1"/>
      <dgm:spPr/>
      <dgm:t>
        <a:bodyPr/>
        <a:lstStyle/>
        <a:p>
          <a:endParaRPr lang="en-US"/>
        </a:p>
      </dgm:t>
    </dgm:pt>
    <dgm:pt modelId="{A6AECC76-7E6D-47D8-9478-816AE18C7EDB}" type="pres">
      <dgm:prSet presAssocID="{168BF4D9-CCAF-48A4-86E9-05D9A071FE59}" presName="hierRoot4" presStyleCnt="0"/>
      <dgm:spPr/>
    </dgm:pt>
    <dgm:pt modelId="{794CD1A1-CA55-47C8-B8E8-A4502906ECE2}" type="pres">
      <dgm:prSet presAssocID="{168BF4D9-CCAF-48A4-86E9-05D9A071FE59}" presName="composite4" presStyleCnt="0"/>
      <dgm:spPr/>
    </dgm:pt>
    <dgm:pt modelId="{10E6E51D-22B3-4BB6-88EA-90AD54915EFF}" type="pres">
      <dgm:prSet presAssocID="{168BF4D9-CCAF-48A4-86E9-05D9A071FE59}" presName="background4" presStyleLbl="node4" presStyleIdx="0" presStyleCnt="1"/>
      <dgm:spPr/>
    </dgm:pt>
    <dgm:pt modelId="{77258B3D-4B6E-436F-8B5B-699B0F209BE6}" type="pres">
      <dgm:prSet presAssocID="{168BF4D9-CCAF-48A4-86E9-05D9A071FE59}" presName="text4" presStyleLbl="fgAcc4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9735ABB-9B42-478D-818D-91D4000BEAAD}" type="pres">
      <dgm:prSet presAssocID="{168BF4D9-CCAF-48A4-86E9-05D9A071FE59}" presName="hierChild5" presStyleCnt="0"/>
      <dgm:spPr/>
    </dgm:pt>
  </dgm:ptLst>
  <dgm:cxnLst>
    <dgm:cxn modelId="{682BA33D-BF92-420D-A761-370F8572F73A}" srcId="{D91C57F3-730C-45BF-9332-4969F9AA2C57}" destId="{4E661FF2-B215-41ED-8D54-38DDD02E24BF}" srcOrd="1" destOrd="0" parTransId="{2AEF04EE-A5A5-40F3-AB95-841403B0A62A}" sibTransId="{2D1119F4-498C-4E30-BE39-B918E4FB725E}"/>
    <dgm:cxn modelId="{A8ED6893-0960-43E2-BE26-9BC83EBD550E}" srcId="{7F8F59A7-73E6-4115-ACC0-3745B9AD15DE}" destId="{D91C57F3-730C-45BF-9332-4969F9AA2C57}" srcOrd="0" destOrd="0" parTransId="{BE57FDAC-658F-4F0B-96F7-33FDA7E80E08}" sibTransId="{449B920A-8DF0-498A-9925-B96D09EA496F}"/>
    <dgm:cxn modelId="{A2B700CD-849F-4198-8A12-E52DC3C1BF9E}" type="presOf" srcId="{58CB9BD3-9458-467F-9E4F-1B01ED69E97E}" destId="{D3337990-7948-44B1-A8C2-977013209F74}" srcOrd="0" destOrd="0" presId="urn:microsoft.com/office/officeart/2005/8/layout/hierarchy1"/>
    <dgm:cxn modelId="{909E6BF6-3E4F-49B1-961D-D238697F4D38}" srcId="{09ECC3AF-558E-45E5-AAF7-CC3E824CA4D3}" destId="{168BF4D9-CCAF-48A4-86E9-05D9A071FE59}" srcOrd="0" destOrd="0" parTransId="{B59CB551-8747-471E-81ED-E0C38CD53144}" sibTransId="{92003189-BDFD-4298-9476-A0317F494B36}"/>
    <dgm:cxn modelId="{B4CFA17E-6E1A-4628-9586-D72EE300921C}" type="presOf" srcId="{D91C57F3-730C-45BF-9332-4969F9AA2C57}" destId="{1C7AFBA9-3046-4242-A683-8FD10A8B1AC9}" srcOrd="0" destOrd="0" presId="urn:microsoft.com/office/officeart/2005/8/layout/hierarchy1"/>
    <dgm:cxn modelId="{20FF8006-C7BE-4588-8120-DD73E32791C0}" type="presOf" srcId="{373D10D1-E603-4A8F-9751-4BBB49839811}" destId="{6977D282-5FAF-4124-9037-424EC907443C}" srcOrd="0" destOrd="0" presId="urn:microsoft.com/office/officeart/2005/8/layout/hierarchy1"/>
    <dgm:cxn modelId="{86D4330E-B1D5-4535-8DAE-95856D1332BD}" srcId="{4E661FF2-B215-41ED-8D54-38DDD02E24BF}" destId="{09ECC3AF-558E-45E5-AAF7-CC3E824CA4D3}" srcOrd="0" destOrd="0" parTransId="{80ED1015-C563-46E3-B373-68230BD3F0F4}" sibTransId="{D4828DBD-BF59-43B3-9C4A-E2024A191AD4}"/>
    <dgm:cxn modelId="{55935C84-4EB8-4EB7-BDD1-6A85A6C8CC6E}" type="presOf" srcId="{168BF4D9-CCAF-48A4-86E9-05D9A071FE59}" destId="{77258B3D-4B6E-436F-8B5B-699B0F209BE6}" srcOrd="0" destOrd="0" presId="urn:microsoft.com/office/officeart/2005/8/layout/hierarchy1"/>
    <dgm:cxn modelId="{B6BD6227-3214-4AFB-98EE-47699D957181}" type="presOf" srcId="{09ECC3AF-558E-45E5-AAF7-CC3E824CA4D3}" destId="{DF1F717B-D3EC-4DFD-88D6-983611BCFAA9}" srcOrd="0" destOrd="0" presId="urn:microsoft.com/office/officeart/2005/8/layout/hierarchy1"/>
    <dgm:cxn modelId="{D6CD8851-2F67-4D8C-A3CF-4CB22FB50DD8}" type="presOf" srcId="{4E661FF2-B215-41ED-8D54-38DDD02E24BF}" destId="{6AF4891B-7264-4CAF-8EE3-A22985B981A0}" srcOrd="0" destOrd="0" presId="urn:microsoft.com/office/officeart/2005/8/layout/hierarchy1"/>
    <dgm:cxn modelId="{2B2861A7-19E3-412D-AB7F-EDECC672BC0E}" srcId="{6EABE8F1-ED70-490B-947C-79679F6D00AE}" destId="{58CB9BD3-9458-467F-9E4F-1B01ED69E97E}" srcOrd="0" destOrd="0" parTransId="{A8F8AE51-4256-494F-BD4E-2F2AE21E0CED}" sibTransId="{AC71BFD1-050A-4EF4-BE88-9DC38FCD3770}"/>
    <dgm:cxn modelId="{21ECAB48-5030-48D5-917C-70271FD355EC}" type="presOf" srcId="{B59CB551-8747-471E-81ED-E0C38CD53144}" destId="{EDFC8801-A375-419F-BA03-A00672ACC14F}" srcOrd="0" destOrd="0" presId="urn:microsoft.com/office/officeart/2005/8/layout/hierarchy1"/>
    <dgm:cxn modelId="{25EEC7E1-71BF-4BB3-B4E5-D035589D5CF8}" type="presOf" srcId="{A8F8AE51-4256-494F-BD4E-2F2AE21E0CED}" destId="{64E1C1FA-7E1B-4C43-86BB-5ECB2812C964}" srcOrd="0" destOrd="0" presId="urn:microsoft.com/office/officeart/2005/8/layout/hierarchy1"/>
    <dgm:cxn modelId="{39476645-2627-4411-8ED3-EB8E01814A13}" type="presOf" srcId="{80ED1015-C563-46E3-B373-68230BD3F0F4}" destId="{22AE82B7-F8D8-4E50-B1F3-8C426B45B560}" srcOrd="0" destOrd="0" presId="urn:microsoft.com/office/officeart/2005/8/layout/hierarchy1"/>
    <dgm:cxn modelId="{C179085A-AD48-41CC-A19F-805E76C32E1F}" srcId="{D91C57F3-730C-45BF-9332-4969F9AA2C57}" destId="{6EABE8F1-ED70-490B-947C-79679F6D00AE}" srcOrd="0" destOrd="0" parTransId="{373D10D1-E603-4A8F-9751-4BBB49839811}" sibTransId="{97663B32-9D03-4D42-95F7-9181A4E4389D}"/>
    <dgm:cxn modelId="{7B314D0F-2CE5-4445-95A5-1A05D58D2A5F}" type="presOf" srcId="{7F8F59A7-73E6-4115-ACC0-3745B9AD15DE}" destId="{7A556CA0-BC7F-44C4-8CF9-D6C8FA940BE8}" srcOrd="0" destOrd="0" presId="urn:microsoft.com/office/officeart/2005/8/layout/hierarchy1"/>
    <dgm:cxn modelId="{1E5E20E8-33B5-4C25-AA51-341FC9AE27A1}" type="presOf" srcId="{2AEF04EE-A5A5-40F3-AB95-841403B0A62A}" destId="{B259DBA6-7264-4058-8B0C-22B755767E66}" srcOrd="0" destOrd="0" presId="urn:microsoft.com/office/officeart/2005/8/layout/hierarchy1"/>
    <dgm:cxn modelId="{D03E0D17-44B5-40C5-8C7D-56BC9A39750F}" type="presOf" srcId="{6EABE8F1-ED70-490B-947C-79679F6D00AE}" destId="{7A7B31A3-190A-42DA-86CC-A9C78E250EDD}" srcOrd="0" destOrd="0" presId="urn:microsoft.com/office/officeart/2005/8/layout/hierarchy1"/>
    <dgm:cxn modelId="{F1501271-D727-4996-8AD9-4571EF13C8BA}" type="presParOf" srcId="{7A556CA0-BC7F-44C4-8CF9-D6C8FA940BE8}" destId="{D3D2DC20-50E5-4CE6-9C3A-04087B3F17AA}" srcOrd="0" destOrd="0" presId="urn:microsoft.com/office/officeart/2005/8/layout/hierarchy1"/>
    <dgm:cxn modelId="{DD688397-7835-4BE8-BF09-BD78A81229E0}" type="presParOf" srcId="{D3D2DC20-50E5-4CE6-9C3A-04087B3F17AA}" destId="{351F7333-2EF3-4453-A4B2-EEC9E081634D}" srcOrd="0" destOrd="0" presId="urn:microsoft.com/office/officeart/2005/8/layout/hierarchy1"/>
    <dgm:cxn modelId="{BAB9CDAE-2E8E-49F5-ABA9-6D6FA401DCD5}" type="presParOf" srcId="{351F7333-2EF3-4453-A4B2-EEC9E081634D}" destId="{71E3A833-2AF0-4500-BA1F-0B4EF79E0F82}" srcOrd="0" destOrd="0" presId="urn:microsoft.com/office/officeart/2005/8/layout/hierarchy1"/>
    <dgm:cxn modelId="{131D827C-B19B-4B4D-8057-356C370F87E8}" type="presParOf" srcId="{351F7333-2EF3-4453-A4B2-EEC9E081634D}" destId="{1C7AFBA9-3046-4242-A683-8FD10A8B1AC9}" srcOrd="1" destOrd="0" presId="urn:microsoft.com/office/officeart/2005/8/layout/hierarchy1"/>
    <dgm:cxn modelId="{D1817811-30A1-4D43-B4D2-6FF1D057DBBC}" type="presParOf" srcId="{D3D2DC20-50E5-4CE6-9C3A-04087B3F17AA}" destId="{0AFF976B-70A8-4434-9BAA-143F85B675F8}" srcOrd="1" destOrd="0" presId="urn:microsoft.com/office/officeart/2005/8/layout/hierarchy1"/>
    <dgm:cxn modelId="{A89BC965-DD7B-4BD2-AC2F-8119EAC4BBD0}" type="presParOf" srcId="{0AFF976B-70A8-4434-9BAA-143F85B675F8}" destId="{6977D282-5FAF-4124-9037-424EC907443C}" srcOrd="0" destOrd="0" presId="urn:microsoft.com/office/officeart/2005/8/layout/hierarchy1"/>
    <dgm:cxn modelId="{A6DD6AF8-65FD-4BB9-8D4C-2321FB41335D}" type="presParOf" srcId="{0AFF976B-70A8-4434-9BAA-143F85B675F8}" destId="{D0736B09-1BF6-4301-A075-3619E6EAB8CD}" srcOrd="1" destOrd="0" presId="urn:microsoft.com/office/officeart/2005/8/layout/hierarchy1"/>
    <dgm:cxn modelId="{40274A9D-7BAA-4D03-A563-B1C52CC26F28}" type="presParOf" srcId="{D0736B09-1BF6-4301-A075-3619E6EAB8CD}" destId="{ADCD0676-B08F-4D46-82DF-9DD3A1A65AD2}" srcOrd="0" destOrd="0" presId="urn:microsoft.com/office/officeart/2005/8/layout/hierarchy1"/>
    <dgm:cxn modelId="{0EA0C3F8-AA3B-4DD9-8B93-1B0BEFBBCC1E}" type="presParOf" srcId="{ADCD0676-B08F-4D46-82DF-9DD3A1A65AD2}" destId="{E26FD36D-AED0-4290-9508-0075D02F911D}" srcOrd="0" destOrd="0" presId="urn:microsoft.com/office/officeart/2005/8/layout/hierarchy1"/>
    <dgm:cxn modelId="{D25218D1-46C9-41D1-843C-2A4C3D85A921}" type="presParOf" srcId="{ADCD0676-B08F-4D46-82DF-9DD3A1A65AD2}" destId="{7A7B31A3-190A-42DA-86CC-A9C78E250EDD}" srcOrd="1" destOrd="0" presId="urn:microsoft.com/office/officeart/2005/8/layout/hierarchy1"/>
    <dgm:cxn modelId="{52050767-B3E7-41A4-B040-D4D978D8DA60}" type="presParOf" srcId="{D0736B09-1BF6-4301-A075-3619E6EAB8CD}" destId="{396A8D5B-F6A9-4D72-A261-86BFA747582D}" srcOrd="1" destOrd="0" presId="urn:microsoft.com/office/officeart/2005/8/layout/hierarchy1"/>
    <dgm:cxn modelId="{AACFFEAA-D65F-4590-8877-F78BDC1E86B4}" type="presParOf" srcId="{396A8D5B-F6A9-4D72-A261-86BFA747582D}" destId="{64E1C1FA-7E1B-4C43-86BB-5ECB2812C964}" srcOrd="0" destOrd="0" presId="urn:microsoft.com/office/officeart/2005/8/layout/hierarchy1"/>
    <dgm:cxn modelId="{959C53A0-FEE1-4D04-AD97-6BF42CCDDF72}" type="presParOf" srcId="{396A8D5B-F6A9-4D72-A261-86BFA747582D}" destId="{DA136EF0-7183-4A89-A0D1-DFAF40B0B339}" srcOrd="1" destOrd="0" presId="urn:microsoft.com/office/officeart/2005/8/layout/hierarchy1"/>
    <dgm:cxn modelId="{169E8BD6-DF7B-425C-9137-01662D2CFA2D}" type="presParOf" srcId="{DA136EF0-7183-4A89-A0D1-DFAF40B0B339}" destId="{8F82AF71-0481-4BFA-BFE1-954A30507A7A}" srcOrd="0" destOrd="0" presId="urn:microsoft.com/office/officeart/2005/8/layout/hierarchy1"/>
    <dgm:cxn modelId="{6450C176-A33F-424A-BA87-A1F9B168B59A}" type="presParOf" srcId="{8F82AF71-0481-4BFA-BFE1-954A30507A7A}" destId="{FBD11124-F4CC-478F-9E1B-EDE25A7D3F39}" srcOrd="0" destOrd="0" presId="urn:microsoft.com/office/officeart/2005/8/layout/hierarchy1"/>
    <dgm:cxn modelId="{9103F23B-9558-41B5-9954-F37052AD8D56}" type="presParOf" srcId="{8F82AF71-0481-4BFA-BFE1-954A30507A7A}" destId="{D3337990-7948-44B1-A8C2-977013209F74}" srcOrd="1" destOrd="0" presId="urn:microsoft.com/office/officeart/2005/8/layout/hierarchy1"/>
    <dgm:cxn modelId="{B370FA60-7EC7-4D74-AA7C-13FFD29C64D1}" type="presParOf" srcId="{DA136EF0-7183-4A89-A0D1-DFAF40B0B339}" destId="{605FEBD7-E7F4-4DEC-AB2B-F1EF62F2AB80}" srcOrd="1" destOrd="0" presId="urn:microsoft.com/office/officeart/2005/8/layout/hierarchy1"/>
    <dgm:cxn modelId="{F3912D05-114D-4957-9A85-5A2B525CDFCA}" type="presParOf" srcId="{0AFF976B-70A8-4434-9BAA-143F85B675F8}" destId="{B259DBA6-7264-4058-8B0C-22B755767E66}" srcOrd="2" destOrd="0" presId="urn:microsoft.com/office/officeart/2005/8/layout/hierarchy1"/>
    <dgm:cxn modelId="{79C791B9-2503-49B7-B7BD-9C2C49BAC8D7}" type="presParOf" srcId="{0AFF976B-70A8-4434-9BAA-143F85B675F8}" destId="{FF233615-AB8E-411A-8116-9B5A8709F5DD}" srcOrd="3" destOrd="0" presId="urn:microsoft.com/office/officeart/2005/8/layout/hierarchy1"/>
    <dgm:cxn modelId="{E816002C-A318-4482-AFF7-40FAAC51EA22}" type="presParOf" srcId="{FF233615-AB8E-411A-8116-9B5A8709F5DD}" destId="{E728DF47-E838-46BB-A848-0DCB69538D06}" srcOrd="0" destOrd="0" presId="urn:microsoft.com/office/officeart/2005/8/layout/hierarchy1"/>
    <dgm:cxn modelId="{65327592-1181-41DE-A158-EFF7C8D5B0D2}" type="presParOf" srcId="{E728DF47-E838-46BB-A848-0DCB69538D06}" destId="{B8A65C7E-219A-460B-83DC-B86CF6FE20D3}" srcOrd="0" destOrd="0" presId="urn:microsoft.com/office/officeart/2005/8/layout/hierarchy1"/>
    <dgm:cxn modelId="{E153D4B2-F258-40BB-A9AD-D357BE6FE49B}" type="presParOf" srcId="{E728DF47-E838-46BB-A848-0DCB69538D06}" destId="{6AF4891B-7264-4CAF-8EE3-A22985B981A0}" srcOrd="1" destOrd="0" presId="urn:microsoft.com/office/officeart/2005/8/layout/hierarchy1"/>
    <dgm:cxn modelId="{2552F38C-5C5A-4C08-95EB-703D96D83579}" type="presParOf" srcId="{FF233615-AB8E-411A-8116-9B5A8709F5DD}" destId="{314B2EDD-1696-4CD6-86DB-869113290036}" srcOrd="1" destOrd="0" presId="urn:microsoft.com/office/officeart/2005/8/layout/hierarchy1"/>
    <dgm:cxn modelId="{32BC2FFE-0164-4FEB-ACAA-BE4D76539849}" type="presParOf" srcId="{314B2EDD-1696-4CD6-86DB-869113290036}" destId="{22AE82B7-F8D8-4E50-B1F3-8C426B45B560}" srcOrd="0" destOrd="0" presId="urn:microsoft.com/office/officeart/2005/8/layout/hierarchy1"/>
    <dgm:cxn modelId="{E6122894-0BA5-4E26-9979-29EAA97C1765}" type="presParOf" srcId="{314B2EDD-1696-4CD6-86DB-869113290036}" destId="{0C69A1E6-FB78-47E2-BAF0-BF3F45F88922}" srcOrd="1" destOrd="0" presId="urn:microsoft.com/office/officeart/2005/8/layout/hierarchy1"/>
    <dgm:cxn modelId="{C51CC326-5597-48D2-A362-C294A8E9BA5E}" type="presParOf" srcId="{0C69A1E6-FB78-47E2-BAF0-BF3F45F88922}" destId="{77F502BC-804C-4D04-86B5-30DA21D8FEB0}" srcOrd="0" destOrd="0" presId="urn:microsoft.com/office/officeart/2005/8/layout/hierarchy1"/>
    <dgm:cxn modelId="{7E5D7825-E285-4E9D-92E5-E19B1035B73E}" type="presParOf" srcId="{77F502BC-804C-4D04-86B5-30DA21D8FEB0}" destId="{91612AEB-C1A3-4B95-A869-109F58316FAD}" srcOrd="0" destOrd="0" presId="urn:microsoft.com/office/officeart/2005/8/layout/hierarchy1"/>
    <dgm:cxn modelId="{684C3368-0211-4DCD-8E1F-DCFBA67C4215}" type="presParOf" srcId="{77F502BC-804C-4D04-86B5-30DA21D8FEB0}" destId="{DF1F717B-D3EC-4DFD-88D6-983611BCFAA9}" srcOrd="1" destOrd="0" presId="urn:microsoft.com/office/officeart/2005/8/layout/hierarchy1"/>
    <dgm:cxn modelId="{2DAF0F9B-14DB-40C2-B6D3-47AC8CD6980C}" type="presParOf" srcId="{0C69A1E6-FB78-47E2-BAF0-BF3F45F88922}" destId="{ACDC7AB8-DEC6-442F-8B35-4141E1EE0209}" srcOrd="1" destOrd="0" presId="urn:microsoft.com/office/officeart/2005/8/layout/hierarchy1"/>
    <dgm:cxn modelId="{56A565F1-EB5E-4EB9-8599-200F1920E93B}" type="presParOf" srcId="{ACDC7AB8-DEC6-442F-8B35-4141E1EE0209}" destId="{EDFC8801-A375-419F-BA03-A00672ACC14F}" srcOrd="0" destOrd="0" presId="urn:microsoft.com/office/officeart/2005/8/layout/hierarchy1"/>
    <dgm:cxn modelId="{9444F5E9-1D7E-4E32-BCC8-F13E60F4A9CB}" type="presParOf" srcId="{ACDC7AB8-DEC6-442F-8B35-4141E1EE0209}" destId="{A6AECC76-7E6D-47D8-9478-816AE18C7EDB}" srcOrd="1" destOrd="0" presId="urn:microsoft.com/office/officeart/2005/8/layout/hierarchy1"/>
    <dgm:cxn modelId="{4E4D4C3C-C5E2-4B44-957D-CBCCD77AF3A6}" type="presParOf" srcId="{A6AECC76-7E6D-47D8-9478-816AE18C7EDB}" destId="{794CD1A1-CA55-47C8-B8E8-A4502906ECE2}" srcOrd="0" destOrd="0" presId="urn:microsoft.com/office/officeart/2005/8/layout/hierarchy1"/>
    <dgm:cxn modelId="{0BA6EBC9-3971-4F48-9A67-ED27B6C5FD98}" type="presParOf" srcId="{794CD1A1-CA55-47C8-B8E8-A4502906ECE2}" destId="{10E6E51D-22B3-4BB6-88EA-90AD54915EFF}" srcOrd="0" destOrd="0" presId="urn:microsoft.com/office/officeart/2005/8/layout/hierarchy1"/>
    <dgm:cxn modelId="{55C2C8DB-EF30-4107-8226-9588AF528B56}" type="presParOf" srcId="{794CD1A1-CA55-47C8-B8E8-A4502906ECE2}" destId="{77258B3D-4B6E-436F-8B5B-699B0F209BE6}" srcOrd="1" destOrd="0" presId="urn:microsoft.com/office/officeart/2005/8/layout/hierarchy1"/>
    <dgm:cxn modelId="{91F6EA64-52AE-4406-A1A1-27C395B61753}" type="presParOf" srcId="{A6AECC76-7E6D-47D8-9478-816AE18C7EDB}" destId="{69735ABB-9B42-478D-818D-91D4000BEAA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A5BF5AF-6D3A-450E-8708-B408FB5AEDCE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B5123C9-393F-4FC4-A528-A9FAF300375F}">
      <dgm:prSet phldrT="[Text]"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হিসাব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সমীকরন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CFAEA117-500E-4BDA-9F6F-A869B464ADFA}" type="parTrans" cxnId="{73E03F0D-B577-4974-8C98-8550AE1B8CB5}">
      <dgm:prSet/>
      <dgm:spPr/>
      <dgm:t>
        <a:bodyPr/>
        <a:lstStyle/>
        <a:p>
          <a:endParaRPr lang="en-US"/>
        </a:p>
      </dgm:t>
    </dgm:pt>
    <dgm:pt modelId="{F0377F17-F61B-42E3-ACE0-4C41916D9B95}" type="sibTrans" cxnId="{73E03F0D-B577-4974-8C98-8550AE1B8CB5}">
      <dgm:prSet/>
      <dgm:spPr/>
      <dgm:t>
        <a:bodyPr/>
        <a:lstStyle/>
        <a:p>
          <a:endParaRPr lang="en-US"/>
        </a:p>
      </dgm:t>
    </dgm:pt>
    <dgm:pt modelId="{350CE3E8-7812-4C49-A09B-A66091ED7354}">
      <dgm:prSet phldrT="[Text]"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যে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সমীকরন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মোট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সম্পদ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সমান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মোট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দায়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নির্দেশ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করে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।</a:t>
          </a:r>
        </a:p>
      </dgm:t>
    </dgm:pt>
    <dgm:pt modelId="{3D6580A9-70AD-4481-8F7B-484272D25A17}" type="parTrans" cxnId="{B749E700-C415-410C-BE05-CAE8077D0A4C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EF09577D-781F-4FF8-8FF1-0C9EB64ED497}" type="sibTrans" cxnId="{B749E700-C415-410C-BE05-CAE8077D0A4C}">
      <dgm:prSet/>
      <dgm:spPr/>
      <dgm:t>
        <a:bodyPr/>
        <a:lstStyle/>
        <a:p>
          <a:endParaRPr lang="en-US"/>
        </a:p>
      </dgm:t>
    </dgm:pt>
    <dgm:pt modelId="{1610DB28-B8DA-4D60-9EA6-4DA79B209BCF}">
      <dgm:prSet phldrT="[Text]" custT="1"/>
      <dgm:spPr/>
      <dgm:t>
        <a:bodyPr/>
        <a:lstStyle/>
        <a:p>
          <a:r>
            <a:rPr lang="en-US" sz="3200" b="1" dirty="0">
              <a:latin typeface="NikoshBAN" pitchFamily="2" charset="0"/>
              <a:cs typeface="NikoshBAN" pitchFamily="2" charset="0"/>
            </a:rPr>
            <a:t>A=L+OE</a:t>
          </a:r>
        </a:p>
        <a:p>
          <a:r>
            <a:rPr lang="en-US" sz="3200" b="1" dirty="0">
              <a:latin typeface="NikoshBAN" pitchFamily="2" charset="0"/>
              <a:cs typeface="NikoshBAN" pitchFamily="2" charset="0"/>
            </a:rPr>
            <a:t>A=L+(OE-W-E+I)</a:t>
          </a:r>
        </a:p>
      </dgm:t>
    </dgm:pt>
    <dgm:pt modelId="{CE8498AD-D3A9-4D18-A976-E85F44938D7D}" type="parTrans" cxnId="{CEF6FC4F-D8B1-460D-A69B-3681863152A1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B55C9BA4-7003-410D-8AF5-A7F1EFF546B9}" type="sibTrans" cxnId="{CEF6FC4F-D8B1-460D-A69B-3681863152A1}">
      <dgm:prSet/>
      <dgm:spPr/>
      <dgm:t>
        <a:bodyPr/>
        <a:lstStyle/>
        <a:p>
          <a:endParaRPr lang="en-US"/>
        </a:p>
      </dgm:t>
    </dgm:pt>
    <dgm:pt modelId="{B15819D1-E86C-45A3-BF7F-EFB107E8C4D0}">
      <dgm:prSet custT="1"/>
      <dgm:spPr/>
      <dgm:t>
        <a:bodyPr/>
        <a:lstStyle/>
        <a:p>
          <a:r>
            <a:rPr lang="en-US" sz="3200" b="1" dirty="0">
              <a:latin typeface="NikoshBAN" pitchFamily="2" charset="0"/>
              <a:cs typeface="NikoshBAN" pitchFamily="2" charset="0"/>
            </a:rPr>
            <a:t>A=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Asset,L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=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Liability,OE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=Owner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Equity,W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=Withdraw/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Drawings,I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=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Income,E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=Expense</a:t>
          </a:r>
          <a:endParaRPr lang="en-US" sz="3200" b="1" dirty="0"/>
        </a:p>
      </dgm:t>
    </dgm:pt>
    <dgm:pt modelId="{EF11F0AC-AB4B-4B5E-A421-B00B09D718E3}" type="parTrans" cxnId="{BA7AD32A-9E78-4ED0-81C6-4478B82978F9}">
      <dgm:prSet/>
      <dgm:spPr/>
      <dgm:t>
        <a:bodyPr/>
        <a:lstStyle/>
        <a:p>
          <a:endParaRPr lang="en-US" sz="3200" b="1"/>
        </a:p>
      </dgm:t>
    </dgm:pt>
    <dgm:pt modelId="{9EC9A0E6-7102-4081-B67A-D92B0B18DA0B}" type="sibTrans" cxnId="{BA7AD32A-9E78-4ED0-81C6-4478B82978F9}">
      <dgm:prSet/>
      <dgm:spPr/>
      <dgm:t>
        <a:bodyPr/>
        <a:lstStyle/>
        <a:p>
          <a:endParaRPr lang="en-US"/>
        </a:p>
      </dgm:t>
    </dgm:pt>
    <dgm:pt modelId="{636D2004-0D57-4E49-AD86-5D8A4D910EE1}" type="pres">
      <dgm:prSet presAssocID="{9A5BF5AF-6D3A-450E-8708-B408FB5AEDC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1674B5A-0A45-45D6-8F42-1FE7F498AAFA}" type="pres">
      <dgm:prSet presAssocID="{4B5123C9-393F-4FC4-A528-A9FAF300375F}" presName="hierRoot1" presStyleCnt="0"/>
      <dgm:spPr/>
    </dgm:pt>
    <dgm:pt modelId="{9651555F-0568-441D-B067-76A269BDCF7C}" type="pres">
      <dgm:prSet presAssocID="{4B5123C9-393F-4FC4-A528-A9FAF300375F}" presName="composite" presStyleCnt="0"/>
      <dgm:spPr/>
    </dgm:pt>
    <dgm:pt modelId="{753D8F0D-63D5-4D6D-8146-045DF7D6AA9F}" type="pres">
      <dgm:prSet presAssocID="{4B5123C9-393F-4FC4-A528-A9FAF300375F}" presName="background" presStyleLbl="node0" presStyleIdx="0" presStyleCnt="1"/>
      <dgm:spPr/>
    </dgm:pt>
    <dgm:pt modelId="{63C9A38E-8C28-4C65-BFD9-4B2155DA4556}" type="pres">
      <dgm:prSet presAssocID="{4B5123C9-393F-4FC4-A528-A9FAF300375F}" presName="text" presStyleLbl="fgAcc0" presStyleIdx="0" presStyleCnt="1" custScaleY="46854" custLinFactNeighborX="-1644" custLinFactNeighborY="-129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254EE7A-7AFD-4F2F-BEB9-0F6BF33B4110}" type="pres">
      <dgm:prSet presAssocID="{4B5123C9-393F-4FC4-A528-A9FAF300375F}" presName="hierChild2" presStyleCnt="0"/>
      <dgm:spPr/>
    </dgm:pt>
    <dgm:pt modelId="{2C2A3993-4162-4BC4-90C8-9479EDB4E6DA}" type="pres">
      <dgm:prSet presAssocID="{3D6580A9-70AD-4481-8F7B-484272D25A17}" presName="Name10" presStyleLbl="parChTrans1D2" presStyleIdx="0" presStyleCnt="1"/>
      <dgm:spPr/>
      <dgm:t>
        <a:bodyPr/>
        <a:lstStyle/>
        <a:p>
          <a:endParaRPr lang="en-US"/>
        </a:p>
      </dgm:t>
    </dgm:pt>
    <dgm:pt modelId="{12723D20-1C1F-4C9D-B636-EA70286C091E}" type="pres">
      <dgm:prSet presAssocID="{350CE3E8-7812-4C49-A09B-A66091ED7354}" presName="hierRoot2" presStyleCnt="0"/>
      <dgm:spPr/>
    </dgm:pt>
    <dgm:pt modelId="{72FFCE07-C815-4E53-9CFA-BFBF6F34B0D0}" type="pres">
      <dgm:prSet presAssocID="{350CE3E8-7812-4C49-A09B-A66091ED7354}" presName="composite2" presStyleCnt="0"/>
      <dgm:spPr/>
    </dgm:pt>
    <dgm:pt modelId="{4AE28F08-F98D-40FC-A947-4EDB0A833D8A}" type="pres">
      <dgm:prSet presAssocID="{350CE3E8-7812-4C49-A09B-A66091ED7354}" presName="background2" presStyleLbl="node2" presStyleIdx="0" presStyleCnt="1"/>
      <dgm:spPr/>
    </dgm:pt>
    <dgm:pt modelId="{2C6D8C35-6920-4EA8-8D25-0B867575A2BA}" type="pres">
      <dgm:prSet presAssocID="{350CE3E8-7812-4C49-A09B-A66091ED7354}" presName="text2" presStyleLbl="fgAcc2" presStyleIdx="0" presStyleCnt="1" custScaleX="329976" custScaleY="44787" custLinFactNeighborX="-1606" custLinFactNeighborY="-3303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7742CE4-CED0-4E31-8A0C-F85FD8682DB4}" type="pres">
      <dgm:prSet presAssocID="{350CE3E8-7812-4C49-A09B-A66091ED7354}" presName="hierChild3" presStyleCnt="0"/>
      <dgm:spPr/>
    </dgm:pt>
    <dgm:pt modelId="{076CBEA2-42C1-4479-9BC2-B4207950D5D5}" type="pres">
      <dgm:prSet presAssocID="{CE8498AD-D3A9-4D18-A976-E85F44938D7D}" presName="Name17" presStyleLbl="parChTrans1D3" presStyleIdx="0" presStyleCnt="1"/>
      <dgm:spPr/>
      <dgm:t>
        <a:bodyPr/>
        <a:lstStyle/>
        <a:p>
          <a:endParaRPr lang="en-US"/>
        </a:p>
      </dgm:t>
    </dgm:pt>
    <dgm:pt modelId="{66D6C170-5FC7-4C88-AC9B-3B7AEC2A331D}" type="pres">
      <dgm:prSet presAssocID="{1610DB28-B8DA-4D60-9EA6-4DA79B209BCF}" presName="hierRoot3" presStyleCnt="0"/>
      <dgm:spPr/>
    </dgm:pt>
    <dgm:pt modelId="{C1988CEC-DE8E-4CF4-8FEC-ECBA49AB514A}" type="pres">
      <dgm:prSet presAssocID="{1610DB28-B8DA-4D60-9EA6-4DA79B209BCF}" presName="composite3" presStyleCnt="0"/>
      <dgm:spPr/>
    </dgm:pt>
    <dgm:pt modelId="{1804857D-2E77-44F1-A75A-27301872B744}" type="pres">
      <dgm:prSet presAssocID="{1610DB28-B8DA-4D60-9EA6-4DA79B209BCF}" presName="background3" presStyleLbl="node3" presStyleIdx="0" presStyleCnt="1"/>
      <dgm:spPr/>
    </dgm:pt>
    <dgm:pt modelId="{94F067A4-AEBD-4859-B383-919E81C474DA}" type="pres">
      <dgm:prSet presAssocID="{1610DB28-B8DA-4D60-9EA6-4DA79B209BCF}" presName="text3" presStyleLbl="fgAcc3" presStyleIdx="0" presStyleCnt="1" custScaleX="186347" custScaleY="85609" custLinFactNeighborX="-3104" custLinFactNeighborY="-5140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BC00253-3550-421A-B631-A6E54255B07B}" type="pres">
      <dgm:prSet presAssocID="{1610DB28-B8DA-4D60-9EA6-4DA79B209BCF}" presName="hierChild4" presStyleCnt="0"/>
      <dgm:spPr/>
    </dgm:pt>
    <dgm:pt modelId="{9DFCA54C-3BFA-410E-9F22-1D191179A1BD}" type="pres">
      <dgm:prSet presAssocID="{EF11F0AC-AB4B-4B5E-A421-B00B09D718E3}" presName="Name23" presStyleLbl="parChTrans1D4" presStyleIdx="0" presStyleCnt="1"/>
      <dgm:spPr/>
      <dgm:t>
        <a:bodyPr/>
        <a:lstStyle/>
        <a:p>
          <a:endParaRPr lang="en-US"/>
        </a:p>
      </dgm:t>
    </dgm:pt>
    <dgm:pt modelId="{66612B7B-4839-4286-A765-AC264BFF99B6}" type="pres">
      <dgm:prSet presAssocID="{B15819D1-E86C-45A3-BF7F-EFB107E8C4D0}" presName="hierRoot4" presStyleCnt="0"/>
      <dgm:spPr/>
    </dgm:pt>
    <dgm:pt modelId="{80AE1575-A142-479A-A515-667C4F200247}" type="pres">
      <dgm:prSet presAssocID="{B15819D1-E86C-45A3-BF7F-EFB107E8C4D0}" presName="composite4" presStyleCnt="0"/>
      <dgm:spPr/>
    </dgm:pt>
    <dgm:pt modelId="{FFCB402F-9DD6-4B08-B457-5C6DF3CE1BCC}" type="pres">
      <dgm:prSet presAssocID="{B15819D1-E86C-45A3-BF7F-EFB107E8C4D0}" presName="background4" presStyleLbl="node4" presStyleIdx="0" presStyleCnt="1"/>
      <dgm:spPr/>
    </dgm:pt>
    <dgm:pt modelId="{612D59C3-7FDE-48EE-A75B-819784228643}" type="pres">
      <dgm:prSet presAssocID="{B15819D1-E86C-45A3-BF7F-EFB107E8C4D0}" presName="text4" presStyleLbl="fgAcc4" presStyleIdx="0" presStyleCnt="1" custScaleX="278541" custLinFactNeighborX="-4576" custLinFactNeighborY="-5540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67307E4-EB86-4543-A5AA-04B7C11EEF6E}" type="pres">
      <dgm:prSet presAssocID="{B15819D1-E86C-45A3-BF7F-EFB107E8C4D0}" presName="hierChild5" presStyleCnt="0"/>
      <dgm:spPr/>
    </dgm:pt>
  </dgm:ptLst>
  <dgm:cxnLst>
    <dgm:cxn modelId="{B749E700-C415-410C-BE05-CAE8077D0A4C}" srcId="{4B5123C9-393F-4FC4-A528-A9FAF300375F}" destId="{350CE3E8-7812-4C49-A09B-A66091ED7354}" srcOrd="0" destOrd="0" parTransId="{3D6580A9-70AD-4481-8F7B-484272D25A17}" sibTransId="{EF09577D-781F-4FF8-8FF1-0C9EB64ED497}"/>
    <dgm:cxn modelId="{F4B5C8FD-30B0-4AE7-85BB-5E9AA46EFD3D}" type="presOf" srcId="{9A5BF5AF-6D3A-450E-8708-B408FB5AEDCE}" destId="{636D2004-0D57-4E49-AD86-5D8A4D910EE1}" srcOrd="0" destOrd="0" presId="urn:microsoft.com/office/officeart/2005/8/layout/hierarchy1"/>
    <dgm:cxn modelId="{03C3660A-4325-44A2-86C1-DC7B831EA907}" type="presOf" srcId="{B15819D1-E86C-45A3-BF7F-EFB107E8C4D0}" destId="{612D59C3-7FDE-48EE-A75B-819784228643}" srcOrd="0" destOrd="0" presId="urn:microsoft.com/office/officeart/2005/8/layout/hierarchy1"/>
    <dgm:cxn modelId="{DF160E68-E7E3-44D1-B4DA-0FD62671C63C}" type="presOf" srcId="{3D6580A9-70AD-4481-8F7B-484272D25A17}" destId="{2C2A3993-4162-4BC4-90C8-9479EDB4E6DA}" srcOrd="0" destOrd="0" presId="urn:microsoft.com/office/officeart/2005/8/layout/hierarchy1"/>
    <dgm:cxn modelId="{72035309-21EF-437A-84A2-3DF83B23628A}" type="presOf" srcId="{350CE3E8-7812-4C49-A09B-A66091ED7354}" destId="{2C6D8C35-6920-4EA8-8D25-0B867575A2BA}" srcOrd="0" destOrd="0" presId="urn:microsoft.com/office/officeart/2005/8/layout/hierarchy1"/>
    <dgm:cxn modelId="{3CFCA4D4-D334-4CEB-A1B5-361B73DC2454}" type="presOf" srcId="{1610DB28-B8DA-4D60-9EA6-4DA79B209BCF}" destId="{94F067A4-AEBD-4859-B383-919E81C474DA}" srcOrd="0" destOrd="0" presId="urn:microsoft.com/office/officeart/2005/8/layout/hierarchy1"/>
    <dgm:cxn modelId="{EF85B5B2-0D64-4159-83CF-521DEF5BB29E}" type="presOf" srcId="{EF11F0AC-AB4B-4B5E-A421-B00B09D718E3}" destId="{9DFCA54C-3BFA-410E-9F22-1D191179A1BD}" srcOrd="0" destOrd="0" presId="urn:microsoft.com/office/officeart/2005/8/layout/hierarchy1"/>
    <dgm:cxn modelId="{37EAB6EF-B135-433B-B889-BCB771DDB2C5}" type="presOf" srcId="{CE8498AD-D3A9-4D18-A976-E85F44938D7D}" destId="{076CBEA2-42C1-4479-9BC2-B4207950D5D5}" srcOrd="0" destOrd="0" presId="urn:microsoft.com/office/officeart/2005/8/layout/hierarchy1"/>
    <dgm:cxn modelId="{CEF6FC4F-D8B1-460D-A69B-3681863152A1}" srcId="{350CE3E8-7812-4C49-A09B-A66091ED7354}" destId="{1610DB28-B8DA-4D60-9EA6-4DA79B209BCF}" srcOrd="0" destOrd="0" parTransId="{CE8498AD-D3A9-4D18-A976-E85F44938D7D}" sibTransId="{B55C9BA4-7003-410D-8AF5-A7F1EFF546B9}"/>
    <dgm:cxn modelId="{73E03F0D-B577-4974-8C98-8550AE1B8CB5}" srcId="{9A5BF5AF-6D3A-450E-8708-B408FB5AEDCE}" destId="{4B5123C9-393F-4FC4-A528-A9FAF300375F}" srcOrd="0" destOrd="0" parTransId="{CFAEA117-500E-4BDA-9F6F-A869B464ADFA}" sibTransId="{F0377F17-F61B-42E3-ACE0-4C41916D9B95}"/>
    <dgm:cxn modelId="{A2F2C4C6-0B20-4FF5-93CA-7C258DB8EE32}" type="presOf" srcId="{4B5123C9-393F-4FC4-A528-A9FAF300375F}" destId="{63C9A38E-8C28-4C65-BFD9-4B2155DA4556}" srcOrd="0" destOrd="0" presId="urn:microsoft.com/office/officeart/2005/8/layout/hierarchy1"/>
    <dgm:cxn modelId="{BA7AD32A-9E78-4ED0-81C6-4478B82978F9}" srcId="{1610DB28-B8DA-4D60-9EA6-4DA79B209BCF}" destId="{B15819D1-E86C-45A3-BF7F-EFB107E8C4D0}" srcOrd="0" destOrd="0" parTransId="{EF11F0AC-AB4B-4B5E-A421-B00B09D718E3}" sibTransId="{9EC9A0E6-7102-4081-B67A-D92B0B18DA0B}"/>
    <dgm:cxn modelId="{7734374D-7F2E-4FB8-9092-F48950523A3B}" type="presParOf" srcId="{636D2004-0D57-4E49-AD86-5D8A4D910EE1}" destId="{31674B5A-0A45-45D6-8F42-1FE7F498AAFA}" srcOrd="0" destOrd="0" presId="urn:microsoft.com/office/officeart/2005/8/layout/hierarchy1"/>
    <dgm:cxn modelId="{30F6C3AB-96FB-4367-BE01-50EC555B7276}" type="presParOf" srcId="{31674B5A-0A45-45D6-8F42-1FE7F498AAFA}" destId="{9651555F-0568-441D-B067-76A269BDCF7C}" srcOrd="0" destOrd="0" presId="urn:microsoft.com/office/officeart/2005/8/layout/hierarchy1"/>
    <dgm:cxn modelId="{E0AE6FEB-708B-4A6D-A472-70643635F8F8}" type="presParOf" srcId="{9651555F-0568-441D-B067-76A269BDCF7C}" destId="{753D8F0D-63D5-4D6D-8146-045DF7D6AA9F}" srcOrd="0" destOrd="0" presId="urn:microsoft.com/office/officeart/2005/8/layout/hierarchy1"/>
    <dgm:cxn modelId="{29FA3EDB-181A-4D8A-9D64-47C16D29DC67}" type="presParOf" srcId="{9651555F-0568-441D-B067-76A269BDCF7C}" destId="{63C9A38E-8C28-4C65-BFD9-4B2155DA4556}" srcOrd="1" destOrd="0" presId="urn:microsoft.com/office/officeart/2005/8/layout/hierarchy1"/>
    <dgm:cxn modelId="{8C274454-E4AE-43F7-8297-C92B71EFD5D3}" type="presParOf" srcId="{31674B5A-0A45-45D6-8F42-1FE7F498AAFA}" destId="{1254EE7A-7AFD-4F2F-BEB9-0F6BF33B4110}" srcOrd="1" destOrd="0" presId="urn:microsoft.com/office/officeart/2005/8/layout/hierarchy1"/>
    <dgm:cxn modelId="{5C52689E-92F3-4035-B762-A05189FEC626}" type="presParOf" srcId="{1254EE7A-7AFD-4F2F-BEB9-0F6BF33B4110}" destId="{2C2A3993-4162-4BC4-90C8-9479EDB4E6DA}" srcOrd="0" destOrd="0" presId="urn:microsoft.com/office/officeart/2005/8/layout/hierarchy1"/>
    <dgm:cxn modelId="{3E13EE9C-FDC0-4175-9407-5EB0D8A25ABE}" type="presParOf" srcId="{1254EE7A-7AFD-4F2F-BEB9-0F6BF33B4110}" destId="{12723D20-1C1F-4C9D-B636-EA70286C091E}" srcOrd="1" destOrd="0" presId="urn:microsoft.com/office/officeart/2005/8/layout/hierarchy1"/>
    <dgm:cxn modelId="{BFADCC53-8F5E-459A-902C-23C60C0471FE}" type="presParOf" srcId="{12723D20-1C1F-4C9D-B636-EA70286C091E}" destId="{72FFCE07-C815-4E53-9CFA-BFBF6F34B0D0}" srcOrd="0" destOrd="0" presId="urn:microsoft.com/office/officeart/2005/8/layout/hierarchy1"/>
    <dgm:cxn modelId="{49129AB0-E8AA-4A99-89E8-F220439C0C41}" type="presParOf" srcId="{72FFCE07-C815-4E53-9CFA-BFBF6F34B0D0}" destId="{4AE28F08-F98D-40FC-A947-4EDB0A833D8A}" srcOrd="0" destOrd="0" presId="urn:microsoft.com/office/officeart/2005/8/layout/hierarchy1"/>
    <dgm:cxn modelId="{AB09D35A-0B6D-4C7E-9517-0CE2EFF36F37}" type="presParOf" srcId="{72FFCE07-C815-4E53-9CFA-BFBF6F34B0D0}" destId="{2C6D8C35-6920-4EA8-8D25-0B867575A2BA}" srcOrd="1" destOrd="0" presId="urn:microsoft.com/office/officeart/2005/8/layout/hierarchy1"/>
    <dgm:cxn modelId="{D6D746E5-2537-4C91-A3C1-1C95E65FCD13}" type="presParOf" srcId="{12723D20-1C1F-4C9D-B636-EA70286C091E}" destId="{A7742CE4-CED0-4E31-8A0C-F85FD8682DB4}" srcOrd="1" destOrd="0" presId="urn:microsoft.com/office/officeart/2005/8/layout/hierarchy1"/>
    <dgm:cxn modelId="{A169548C-7229-421B-A41D-73C0F430C531}" type="presParOf" srcId="{A7742CE4-CED0-4E31-8A0C-F85FD8682DB4}" destId="{076CBEA2-42C1-4479-9BC2-B4207950D5D5}" srcOrd="0" destOrd="0" presId="urn:microsoft.com/office/officeart/2005/8/layout/hierarchy1"/>
    <dgm:cxn modelId="{F22D99A1-FFB3-44E2-8A82-4819E253158B}" type="presParOf" srcId="{A7742CE4-CED0-4E31-8A0C-F85FD8682DB4}" destId="{66D6C170-5FC7-4C88-AC9B-3B7AEC2A331D}" srcOrd="1" destOrd="0" presId="urn:microsoft.com/office/officeart/2005/8/layout/hierarchy1"/>
    <dgm:cxn modelId="{256766DE-BAA8-4D4F-9695-4EDB5BF148B8}" type="presParOf" srcId="{66D6C170-5FC7-4C88-AC9B-3B7AEC2A331D}" destId="{C1988CEC-DE8E-4CF4-8FEC-ECBA49AB514A}" srcOrd="0" destOrd="0" presId="urn:microsoft.com/office/officeart/2005/8/layout/hierarchy1"/>
    <dgm:cxn modelId="{F1D079F7-9403-42F2-AA79-C950EB6BC8CB}" type="presParOf" srcId="{C1988CEC-DE8E-4CF4-8FEC-ECBA49AB514A}" destId="{1804857D-2E77-44F1-A75A-27301872B744}" srcOrd="0" destOrd="0" presId="urn:microsoft.com/office/officeart/2005/8/layout/hierarchy1"/>
    <dgm:cxn modelId="{07B78920-6D37-4656-B91F-48E4CC5AB402}" type="presParOf" srcId="{C1988CEC-DE8E-4CF4-8FEC-ECBA49AB514A}" destId="{94F067A4-AEBD-4859-B383-919E81C474DA}" srcOrd="1" destOrd="0" presId="urn:microsoft.com/office/officeart/2005/8/layout/hierarchy1"/>
    <dgm:cxn modelId="{CE3312C4-D1AF-4870-8225-2A5AD53B619E}" type="presParOf" srcId="{66D6C170-5FC7-4C88-AC9B-3B7AEC2A331D}" destId="{5BC00253-3550-421A-B631-A6E54255B07B}" srcOrd="1" destOrd="0" presId="urn:microsoft.com/office/officeart/2005/8/layout/hierarchy1"/>
    <dgm:cxn modelId="{09EDBDDD-695E-489C-A0E6-E82AFF2409A7}" type="presParOf" srcId="{5BC00253-3550-421A-B631-A6E54255B07B}" destId="{9DFCA54C-3BFA-410E-9F22-1D191179A1BD}" srcOrd="0" destOrd="0" presId="urn:microsoft.com/office/officeart/2005/8/layout/hierarchy1"/>
    <dgm:cxn modelId="{1D78C032-FF9A-4AFE-9B71-B9A2D9D941E9}" type="presParOf" srcId="{5BC00253-3550-421A-B631-A6E54255B07B}" destId="{66612B7B-4839-4286-A765-AC264BFF99B6}" srcOrd="1" destOrd="0" presId="urn:microsoft.com/office/officeart/2005/8/layout/hierarchy1"/>
    <dgm:cxn modelId="{396A2336-7EF8-4670-AF43-CA6E6332F1DA}" type="presParOf" srcId="{66612B7B-4839-4286-A765-AC264BFF99B6}" destId="{80AE1575-A142-479A-A515-667C4F200247}" srcOrd="0" destOrd="0" presId="urn:microsoft.com/office/officeart/2005/8/layout/hierarchy1"/>
    <dgm:cxn modelId="{32FBF5CC-CA73-4ACC-AEE2-0E6D632665E3}" type="presParOf" srcId="{80AE1575-A142-479A-A515-667C4F200247}" destId="{FFCB402F-9DD6-4B08-B457-5C6DF3CE1BCC}" srcOrd="0" destOrd="0" presId="urn:microsoft.com/office/officeart/2005/8/layout/hierarchy1"/>
    <dgm:cxn modelId="{6AD8D68D-8469-4155-8FC8-40870BD6FBE0}" type="presParOf" srcId="{80AE1575-A142-479A-A515-667C4F200247}" destId="{612D59C3-7FDE-48EE-A75B-819784228643}" srcOrd="1" destOrd="0" presId="urn:microsoft.com/office/officeart/2005/8/layout/hierarchy1"/>
    <dgm:cxn modelId="{AA16E521-3629-4BB2-9C5D-166798F51A57}" type="presParOf" srcId="{66612B7B-4839-4286-A765-AC264BFF99B6}" destId="{067307E4-EB86-4543-A5AA-04B7C11EEF6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21E700A-AA13-49D5-95DF-74B29B475B9B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A2A04CA-9F31-4771-BF8D-5160DCC0FDF6}">
      <dgm:prSet phldrT="[Text]"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হিসাব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A2F296FF-08C6-4AAD-921F-021735AEB60A}" type="parTrans" cxnId="{C902821D-D4E9-46E9-B520-209630A11F32}">
      <dgm:prSet/>
      <dgm:spPr/>
      <dgm:t>
        <a:bodyPr/>
        <a:lstStyle/>
        <a:p>
          <a:endParaRPr lang="en-US"/>
        </a:p>
      </dgm:t>
    </dgm:pt>
    <dgm:pt modelId="{5E37BF6D-1FD7-4255-BE90-73D13CE38A75}" type="sibTrans" cxnId="{C902821D-D4E9-46E9-B520-209630A11F32}">
      <dgm:prSet/>
      <dgm:spPr/>
      <dgm:t>
        <a:bodyPr/>
        <a:lstStyle/>
        <a:p>
          <a:endParaRPr lang="en-US"/>
        </a:p>
      </dgm:t>
    </dgm:pt>
    <dgm:pt modelId="{9077D2C7-E608-47DD-83EF-5973DBE179A7}">
      <dgm:prSet phldrT="[Text]"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আয়,ব্যয়,সম্পদ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ও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দায়ের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হ্রাস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ও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বৃদ্ধি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লিখে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রাখা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।</a:t>
          </a:r>
        </a:p>
      </dgm:t>
    </dgm:pt>
    <dgm:pt modelId="{BFA53736-A38F-4016-8396-733685CB3B77}" type="parTrans" cxnId="{C706058C-81F3-41CC-B99C-4148BF8D9BE3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298FEAFC-92E0-417B-832E-AB4A22DB5734}" type="sibTrans" cxnId="{C706058C-81F3-41CC-B99C-4148BF8D9BE3}">
      <dgm:prSet/>
      <dgm:spPr/>
      <dgm:t>
        <a:bodyPr/>
        <a:lstStyle/>
        <a:p>
          <a:endParaRPr lang="en-US"/>
        </a:p>
      </dgm:t>
    </dgm:pt>
    <dgm:pt modelId="{5C1123B3-8C21-4EDF-9007-A6CE9398315D}">
      <dgm:prSet phldrT="[Text]"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দিক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B7EF2E7A-9721-4CBD-979B-1F4C7248EB39}" type="parTrans" cxnId="{FE37F454-1D93-4DF5-BF90-3F2720ECCF4C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03609180-6B38-4E8C-B4B6-B1CC8233E7FA}" type="sibTrans" cxnId="{FE37F454-1D93-4DF5-BF90-3F2720ECCF4C}">
      <dgm:prSet/>
      <dgm:spPr/>
      <dgm:t>
        <a:bodyPr/>
        <a:lstStyle/>
        <a:p>
          <a:endParaRPr lang="en-US"/>
        </a:p>
      </dgm:t>
    </dgm:pt>
    <dgm:pt modelId="{74547FED-9983-4363-B516-F7984D08C419}">
      <dgm:prSet phldrT="[Text]"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ফরমেট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F238F67D-C62A-40F3-BAC8-E83AF14464A9}" type="parTrans" cxnId="{D88D2B9E-CE8B-4BCF-B5E8-1605A76645B5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655ADA33-5E0F-4745-ADA1-79136E719C53}" type="sibTrans" cxnId="{D88D2B9E-CE8B-4BCF-B5E8-1605A76645B5}">
      <dgm:prSet/>
      <dgm:spPr/>
      <dgm:t>
        <a:bodyPr/>
        <a:lstStyle/>
        <a:p>
          <a:endParaRPr lang="en-US"/>
        </a:p>
      </dgm:t>
    </dgm:pt>
    <dgm:pt modelId="{029F2EBE-B9EB-4F0E-9C45-677FE036AB4F}">
      <dgm:prSet custT="1"/>
      <dgm:spPr/>
      <dgm:t>
        <a:bodyPr/>
        <a:lstStyle/>
        <a:p>
          <a:r>
            <a:rPr lang="bn-IN" sz="3200" b="1" dirty="0">
              <a:latin typeface="NikoshBAN" pitchFamily="2" charset="0"/>
              <a:cs typeface="NikoshBAN" pitchFamily="2" charset="0"/>
            </a:rPr>
            <a:t>হিসাব খাত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808C5D24-34B7-4778-B11B-9CB9106CC72F}" type="parTrans" cxnId="{929D07D9-5E77-4B31-85CC-9CF13A4A2F2C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4E8C3A96-6A5B-47AA-AABA-4101D6AE572D}" type="sibTrans" cxnId="{929D07D9-5E77-4B31-85CC-9CF13A4A2F2C}">
      <dgm:prSet/>
      <dgm:spPr/>
      <dgm:t>
        <a:bodyPr/>
        <a:lstStyle/>
        <a:p>
          <a:endParaRPr lang="en-US"/>
        </a:p>
      </dgm:t>
    </dgm:pt>
    <dgm:pt modelId="{77DEB4A3-3609-46A6-AA46-05378D6FE48B}">
      <dgm:prSet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ক্রেডিট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35D317EF-AFBF-4F85-B75B-6FFC71629AA0}" type="parTrans" cxnId="{C97698DE-F024-4F30-B6D3-E6ACD43B6A53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5F22A3A8-99E1-4157-B4B9-BC73A32DCC7C}" type="sibTrans" cxnId="{C97698DE-F024-4F30-B6D3-E6ACD43B6A53}">
      <dgm:prSet/>
      <dgm:spPr/>
      <dgm:t>
        <a:bodyPr/>
        <a:lstStyle/>
        <a:p>
          <a:endParaRPr lang="en-US"/>
        </a:p>
      </dgm:t>
    </dgm:pt>
    <dgm:pt modelId="{4D651F3B-0EC3-4858-8F68-948A41CF7635}">
      <dgm:prSet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ডেবিট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326145BE-EA6C-49A3-BCC7-9100E0DE6CFD}" type="parTrans" cxnId="{4A48ACD3-B584-430A-AA59-844313E5C09C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1852FA1E-3FBE-4602-85A8-6A471ACEAFD8}" type="sibTrans" cxnId="{4A48ACD3-B584-430A-AA59-844313E5C09C}">
      <dgm:prSet/>
      <dgm:spPr/>
      <dgm:t>
        <a:bodyPr/>
        <a:lstStyle/>
        <a:p>
          <a:endParaRPr lang="en-US"/>
        </a:p>
      </dgm:t>
    </dgm:pt>
    <dgm:pt modelId="{BDBD0292-DFEA-40FF-A069-6B71FC42FE17}">
      <dgm:prSet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সনাতন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/T</a:t>
          </a:r>
        </a:p>
      </dgm:t>
    </dgm:pt>
    <dgm:pt modelId="{D08CB85B-797D-4FA2-95BF-D988F9A01CF1}" type="parTrans" cxnId="{A70EB90C-C4AA-42F5-9F6E-34DE5BC181D9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A26BB94C-4F0A-4F0C-96B3-88B5085ADC96}" type="sibTrans" cxnId="{A70EB90C-C4AA-42F5-9F6E-34DE5BC181D9}">
      <dgm:prSet/>
      <dgm:spPr/>
      <dgm:t>
        <a:bodyPr/>
        <a:lstStyle/>
        <a:p>
          <a:endParaRPr lang="en-US"/>
        </a:p>
      </dgm:t>
    </dgm:pt>
    <dgm:pt modelId="{526E6792-9927-487D-832C-B14FC227D8DD}">
      <dgm:prSet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আধুনিক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/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চলমান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A8438CBE-ACE0-40E7-9DFE-D30CA1B8E2C7}" type="parTrans" cxnId="{2BAD11BC-CBE4-4B84-AB87-57644D0C625D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235B42EF-AC6A-44A9-94FD-1F9089B00073}" type="sibTrans" cxnId="{2BAD11BC-CBE4-4B84-AB87-57644D0C625D}">
      <dgm:prSet/>
      <dgm:spPr/>
      <dgm:t>
        <a:bodyPr/>
        <a:lstStyle/>
        <a:p>
          <a:endParaRPr lang="en-US"/>
        </a:p>
      </dgm:t>
    </dgm:pt>
    <dgm:pt modelId="{C7A667BC-34B0-4ABA-9ED6-AC72DFA099E2}">
      <dgm:prSet custT="1"/>
      <dgm:spPr/>
      <dgm:t>
        <a:bodyPr/>
        <a:lstStyle/>
        <a:p>
          <a:r>
            <a:rPr lang="en-US" sz="3200" b="1" dirty="0">
              <a:latin typeface="NikoshBAN" pitchFamily="2" charset="0"/>
              <a:cs typeface="NikoshBAN" pitchFamily="2" charset="0"/>
            </a:rPr>
            <a:t>১.আয়</a:t>
          </a:r>
        </a:p>
        <a:p>
          <a:r>
            <a:rPr lang="en-US" sz="3200" b="1" dirty="0">
              <a:latin typeface="NikoshBAN" pitchFamily="2" charset="0"/>
              <a:cs typeface="NikoshBAN" pitchFamily="2" charset="0"/>
            </a:rPr>
            <a:t>২.ব্যয়</a:t>
          </a:r>
        </a:p>
        <a:p>
          <a:r>
            <a:rPr lang="en-US" sz="3200" b="1" dirty="0">
              <a:latin typeface="NikoshBAN" pitchFamily="2" charset="0"/>
              <a:cs typeface="NikoshBAN" pitchFamily="2" charset="0"/>
            </a:rPr>
            <a:t>৩.সম্পদ</a:t>
          </a:r>
        </a:p>
        <a:p>
          <a:r>
            <a:rPr lang="en-US" sz="3200" b="1" dirty="0">
              <a:latin typeface="NikoshBAN" pitchFamily="2" charset="0"/>
              <a:cs typeface="NikoshBAN" pitchFamily="2" charset="0"/>
            </a:rPr>
            <a:t>৪.দায়</a:t>
          </a:r>
        </a:p>
      </dgm:t>
    </dgm:pt>
    <dgm:pt modelId="{9C040314-5DA9-43D4-9A07-2563631526C5}" type="parTrans" cxnId="{F0E2C752-8C81-4DA2-AA3A-B6FE27AD05B6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B5CBAAD0-B848-4EE9-8CD9-BB893E8A2806}" type="sibTrans" cxnId="{F0E2C752-8C81-4DA2-AA3A-B6FE27AD05B6}">
      <dgm:prSet/>
      <dgm:spPr/>
      <dgm:t>
        <a:bodyPr/>
        <a:lstStyle/>
        <a:p>
          <a:endParaRPr lang="en-US"/>
        </a:p>
      </dgm:t>
    </dgm:pt>
    <dgm:pt modelId="{66B43DA5-EA38-474E-8B7A-D820908E26A4}">
      <dgm:prSet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তিন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কলাম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29A40C75-8699-4CC9-990D-F2D5BF355FF0}" type="parTrans" cxnId="{97B7F7B7-000E-49A1-BD39-7F72E7B56C65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17F996EE-2314-494F-A6EC-04F934B9D14E}" type="sibTrans" cxnId="{97B7F7B7-000E-49A1-BD39-7F72E7B56C65}">
      <dgm:prSet/>
      <dgm:spPr/>
      <dgm:t>
        <a:bodyPr/>
        <a:lstStyle/>
        <a:p>
          <a:endParaRPr lang="en-US"/>
        </a:p>
      </dgm:t>
    </dgm:pt>
    <dgm:pt modelId="{BEEE5D37-E5DF-443A-A0DE-126CC9213FB4}">
      <dgm:prSet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চার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কলাম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C063BF64-7919-4E3D-9BA9-C81B632F6B63}" type="parTrans" cxnId="{FEAAE5AB-10E7-4183-8266-3F307BB13A45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DED6D1A3-0799-48EB-BC07-31280BE11336}" type="sibTrans" cxnId="{FEAAE5AB-10E7-4183-8266-3F307BB13A45}">
      <dgm:prSet/>
      <dgm:spPr/>
      <dgm:t>
        <a:bodyPr/>
        <a:lstStyle/>
        <a:p>
          <a:endParaRPr lang="en-US"/>
        </a:p>
      </dgm:t>
    </dgm:pt>
    <dgm:pt modelId="{1EE58BBF-DCA9-4DC6-A739-E258D8E54A8F}">
      <dgm:prSet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বাম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পাশ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3489394B-9FE3-4551-845C-EAD641A70147}" type="parTrans" cxnId="{9D71DDFB-46FC-425F-AD27-AF0ED699719C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8213AE4F-98DD-492D-9E06-F1F34DAE6D00}" type="sibTrans" cxnId="{9D71DDFB-46FC-425F-AD27-AF0ED699719C}">
      <dgm:prSet/>
      <dgm:spPr/>
      <dgm:t>
        <a:bodyPr/>
        <a:lstStyle/>
        <a:p>
          <a:endParaRPr lang="en-US"/>
        </a:p>
      </dgm:t>
    </dgm:pt>
    <dgm:pt modelId="{9F831D13-DCA7-424A-A1CA-28C9759B3B2F}">
      <dgm:prSet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ডান্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পাশ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421AAC93-F065-4E3A-A8CC-5ADB652025E4}" type="parTrans" cxnId="{86744AF1-8F5E-41A2-8004-56979858462F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BA0D6363-1C55-46C8-B848-3790788DC4E4}" type="sibTrans" cxnId="{86744AF1-8F5E-41A2-8004-56979858462F}">
      <dgm:prSet/>
      <dgm:spPr/>
      <dgm:t>
        <a:bodyPr/>
        <a:lstStyle/>
        <a:p>
          <a:endParaRPr lang="en-US"/>
        </a:p>
      </dgm:t>
    </dgm:pt>
    <dgm:pt modelId="{74604127-B0A8-4691-A945-5321EC7DDC15}" type="pres">
      <dgm:prSet presAssocID="{621E700A-AA13-49D5-95DF-74B29B475B9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B5AFDBB-4F56-4B1D-8EDE-66B3D9298CDD}" type="pres">
      <dgm:prSet presAssocID="{3A2A04CA-9F31-4771-BF8D-5160DCC0FDF6}" presName="hierRoot1" presStyleCnt="0"/>
      <dgm:spPr/>
    </dgm:pt>
    <dgm:pt modelId="{028C39EA-5A3E-4AA4-A8A2-6565DEE72221}" type="pres">
      <dgm:prSet presAssocID="{3A2A04CA-9F31-4771-BF8D-5160DCC0FDF6}" presName="composite" presStyleCnt="0"/>
      <dgm:spPr/>
    </dgm:pt>
    <dgm:pt modelId="{DB76BA4E-FEDE-4A9D-A9BB-C93F3D0BBE54}" type="pres">
      <dgm:prSet presAssocID="{3A2A04CA-9F31-4771-BF8D-5160DCC0FDF6}" presName="background" presStyleLbl="node0" presStyleIdx="0" presStyleCnt="1"/>
      <dgm:spPr/>
    </dgm:pt>
    <dgm:pt modelId="{B2EF37BC-2832-436B-865C-6F8F5D1DD94F}" type="pres">
      <dgm:prSet presAssocID="{3A2A04CA-9F31-4771-BF8D-5160DCC0FDF6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2085CED-771B-47A9-AED0-42E1BFA3CA0F}" type="pres">
      <dgm:prSet presAssocID="{3A2A04CA-9F31-4771-BF8D-5160DCC0FDF6}" presName="hierChild2" presStyleCnt="0"/>
      <dgm:spPr/>
    </dgm:pt>
    <dgm:pt modelId="{4EEA5AA2-0B9C-4B68-BDBE-2C15F30F9F17}" type="pres">
      <dgm:prSet presAssocID="{BFA53736-A38F-4016-8396-733685CB3B77}" presName="Name10" presStyleLbl="parChTrans1D2" presStyleIdx="0" presStyleCnt="1"/>
      <dgm:spPr/>
      <dgm:t>
        <a:bodyPr/>
        <a:lstStyle/>
        <a:p>
          <a:endParaRPr lang="en-US"/>
        </a:p>
      </dgm:t>
    </dgm:pt>
    <dgm:pt modelId="{D9FD200F-249B-4BBD-9EEE-E5B0B8003CB0}" type="pres">
      <dgm:prSet presAssocID="{9077D2C7-E608-47DD-83EF-5973DBE179A7}" presName="hierRoot2" presStyleCnt="0"/>
      <dgm:spPr/>
    </dgm:pt>
    <dgm:pt modelId="{B928FDF5-781D-4707-9ACE-949481D01A05}" type="pres">
      <dgm:prSet presAssocID="{9077D2C7-E608-47DD-83EF-5973DBE179A7}" presName="composite2" presStyleCnt="0"/>
      <dgm:spPr/>
    </dgm:pt>
    <dgm:pt modelId="{16C4465D-A456-4D51-986C-7B43B0825BD6}" type="pres">
      <dgm:prSet presAssocID="{9077D2C7-E608-47DD-83EF-5973DBE179A7}" presName="background2" presStyleLbl="node2" presStyleIdx="0" presStyleCnt="1"/>
      <dgm:spPr/>
    </dgm:pt>
    <dgm:pt modelId="{7B54F6B4-2BB3-4763-B825-3B5E0F955C4E}" type="pres">
      <dgm:prSet presAssocID="{9077D2C7-E608-47DD-83EF-5973DBE179A7}" presName="text2" presStyleLbl="fgAcc2" presStyleIdx="0" presStyleCnt="1" custScaleX="5784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943D089-E5C4-449C-85B6-391204C772D8}" type="pres">
      <dgm:prSet presAssocID="{9077D2C7-E608-47DD-83EF-5973DBE179A7}" presName="hierChild3" presStyleCnt="0"/>
      <dgm:spPr/>
    </dgm:pt>
    <dgm:pt modelId="{1E7F78D5-5A37-475A-9782-087776EAB6D2}" type="pres">
      <dgm:prSet presAssocID="{B7EF2E7A-9721-4CBD-979B-1F4C7248EB39}" presName="Name17" presStyleLbl="parChTrans1D3" presStyleIdx="0" presStyleCnt="3"/>
      <dgm:spPr/>
      <dgm:t>
        <a:bodyPr/>
        <a:lstStyle/>
        <a:p>
          <a:endParaRPr lang="en-US"/>
        </a:p>
      </dgm:t>
    </dgm:pt>
    <dgm:pt modelId="{3DE26309-1FE8-4C07-971D-5D54BB64B2B5}" type="pres">
      <dgm:prSet presAssocID="{5C1123B3-8C21-4EDF-9007-A6CE9398315D}" presName="hierRoot3" presStyleCnt="0"/>
      <dgm:spPr/>
    </dgm:pt>
    <dgm:pt modelId="{D9E083C7-A7C9-4D3E-8062-0B194E719404}" type="pres">
      <dgm:prSet presAssocID="{5C1123B3-8C21-4EDF-9007-A6CE9398315D}" presName="composite3" presStyleCnt="0"/>
      <dgm:spPr/>
    </dgm:pt>
    <dgm:pt modelId="{1AADFC0C-2305-4AB5-B225-57DB448C7463}" type="pres">
      <dgm:prSet presAssocID="{5C1123B3-8C21-4EDF-9007-A6CE9398315D}" presName="background3" presStyleLbl="node3" presStyleIdx="0" presStyleCnt="3"/>
      <dgm:spPr/>
    </dgm:pt>
    <dgm:pt modelId="{D4FA10ED-BD8A-476A-872A-EBCE19F354B5}" type="pres">
      <dgm:prSet presAssocID="{5C1123B3-8C21-4EDF-9007-A6CE9398315D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7ADECD5-CD9B-42F4-AF90-FD0B53DEF8C9}" type="pres">
      <dgm:prSet presAssocID="{5C1123B3-8C21-4EDF-9007-A6CE9398315D}" presName="hierChild4" presStyleCnt="0"/>
      <dgm:spPr/>
    </dgm:pt>
    <dgm:pt modelId="{9ABD90B6-DF9B-4769-A492-7CB56C1D39C1}" type="pres">
      <dgm:prSet presAssocID="{326145BE-EA6C-49A3-BCC7-9100E0DE6CFD}" presName="Name23" presStyleLbl="parChTrans1D4" presStyleIdx="0" presStyleCnt="9"/>
      <dgm:spPr/>
      <dgm:t>
        <a:bodyPr/>
        <a:lstStyle/>
        <a:p>
          <a:endParaRPr lang="en-US"/>
        </a:p>
      </dgm:t>
    </dgm:pt>
    <dgm:pt modelId="{6E2FA6CB-8EEC-4B51-84CF-7BA394DFC558}" type="pres">
      <dgm:prSet presAssocID="{4D651F3B-0EC3-4858-8F68-948A41CF7635}" presName="hierRoot4" presStyleCnt="0"/>
      <dgm:spPr/>
    </dgm:pt>
    <dgm:pt modelId="{646F7CF7-2532-4B32-9D13-8ACDFD89E49F}" type="pres">
      <dgm:prSet presAssocID="{4D651F3B-0EC3-4858-8F68-948A41CF7635}" presName="composite4" presStyleCnt="0"/>
      <dgm:spPr/>
    </dgm:pt>
    <dgm:pt modelId="{499C0678-1EE9-492A-B178-5E5CDE531DF9}" type="pres">
      <dgm:prSet presAssocID="{4D651F3B-0EC3-4858-8F68-948A41CF7635}" presName="background4" presStyleLbl="node4" presStyleIdx="0" presStyleCnt="9"/>
      <dgm:spPr/>
    </dgm:pt>
    <dgm:pt modelId="{CBE91E4F-CC51-4F3A-9620-AD466D7E715A}" type="pres">
      <dgm:prSet presAssocID="{4D651F3B-0EC3-4858-8F68-948A41CF7635}" presName="text4" presStyleLbl="fgAcc4" presStyleIdx="0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855B6A-5A25-4E7F-97EE-45336520B8FB}" type="pres">
      <dgm:prSet presAssocID="{4D651F3B-0EC3-4858-8F68-948A41CF7635}" presName="hierChild5" presStyleCnt="0"/>
      <dgm:spPr/>
    </dgm:pt>
    <dgm:pt modelId="{F2963016-F68D-44F6-A08C-BE2C9DAD034E}" type="pres">
      <dgm:prSet presAssocID="{3489394B-9FE3-4551-845C-EAD641A70147}" presName="Name23" presStyleLbl="parChTrans1D4" presStyleIdx="1" presStyleCnt="9"/>
      <dgm:spPr/>
      <dgm:t>
        <a:bodyPr/>
        <a:lstStyle/>
        <a:p>
          <a:endParaRPr lang="en-US"/>
        </a:p>
      </dgm:t>
    </dgm:pt>
    <dgm:pt modelId="{F1E7DA4F-9C2E-4AD5-9FB2-FF27DBA70F4B}" type="pres">
      <dgm:prSet presAssocID="{1EE58BBF-DCA9-4DC6-A739-E258D8E54A8F}" presName="hierRoot4" presStyleCnt="0"/>
      <dgm:spPr/>
    </dgm:pt>
    <dgm:pt modelId="{C0C297B5-6AE8-4B69-9C5E-028549472CF8}" type="pres">
      <dgm:prSet presAssocID="{1EE58BBF-DCA9-4DC6-A739-E258D8E54A8F}" presName="composite4" presStyleCnt="0"/>
      <dgm:spPr/>
    </dgm:pt>
    <dgm:pt modelId="{D2878020-4F78-469B-9578-7F9AF47E099F}" type="pres">
      <dgm:prSet presAssocID="{1EE58BBF-DCA9-4DC6-A739-E258D8E54A8F}" presName="background4" presStyleLbl="node4" presStyleIdx="1" presStyleCnt="9"/>
      <dgm:spPr/>
    </dgm:pt>
    <dgm:pt modelId="{F08A0342-0948-4317-BE6F-1907BBFBB3BD}" type="pres">
      <dgm:prSet presAssocID="{1EE58BBF-DCA9-4DC6-A739-E258D8E54A8F}" presName="text4" presStyleLbl="fgAcc4" presStyleIdx="1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4D3A997-93B9-410C-9CFA-606C56D40CC3}" type="pres">
      <dgm:prSet presAssocID="{1EE58BBF-DCA9-4DC6-A739-E258D8E54A8F}" presName="hierChild5" presStyleCnt="0"/>
      <dgm:spPr/>
    </dgm:pt>
    <dgm:pt modelId="{0E69F636-8DB0-445E-B561-3048DED937DB}" type="pres">
      <dgm:prSet presAssocID="{35D317EF-AFBF-4F85-B75B-6FFC71629AA0}" presName="Name23" presStyleLbl="parChTrans1D4" presStyleIdx="2" presStyleCnt="9"/>
      <dgm:spPr/>
      <dgm:t>
        <a:bodyPr/>
        <a:lstStyle/>
        <a:p>
          <a:endParaRPr lang="en-US"/>
        </a:p>
      </dgm:t>
    </dgm:pt>
    <dgm:pt modelId="{C2006D88-031A-493B-8268-0DF38F2351BC}" type="pres">
      <dgm:prSet presAssocID="{77DEB4A3-3609-46A6-AA46-05378D6FE48B}" presName="hierRoot4" presStyleCnt="0"/>
      <dgm:spPr/>
    </dgm:pt>
    <dgm:pt modelId="{D63268AC-849A-4750-A725-730CF543EF10}" type="pres">
      <dgm:prSet presAssocID="{77DEB4A3-3609-46A6-AA46-05378D6FE48B}" presName="composite4" presStyleCnt="0"/>
      <dgm:spPr/>
    </dgm:pt>
    <dgm:pt modelId="{78E0D9DA-ABA8-4DE4-A1B8-FE85D63E0E2F}" type="pres">
      <dgm:prSet presAssocID="{77DEB4A3-3609-46A6-AA46-05378D6FE48B}" presName="background4" presStyleLbl="node4" presStyleIdx="2" presStyleCnt="9"/>
      <dgm:spPr/>
    </dgm:pt>
    <dgm:pt modelId="{00610979-EB70-4392-8F13-33BE964DFD2D}" type="pres">
      <dgm:prSet presAssocID="{77DEB4A3-3609-46A6-AA46-05378D6FE48B}" presName="text4" presStyleLbl="fgAcc4" presStyleIdx="2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0F8E397-1097-4022-BB88-6834BE2963B3}" type="pres">
      <dgm:prSet presAssocID="{77DEB4A3-3609-46A6-AA46-05378D6FE48B}" presName="hierChild5" presStyleCnt="0"/>
      <dgm:spPr/>
    </dgm:pt>
    <dgm:pt modelId="{17164470-58CD-413C-B42E-DE4ABBC06D01}" type="pres">
      <dgm:prSet presAssocID="{421AAC93-F065-4E3A-A8CC-5ADB652025E4}" presName="Name23" presStyleLbl="parChTrans1D4" presStyleIdx="3" presStyleCnt="9"/>
      <dgm:spPr/>
      <dgm:t>
        <a:bodyPr/>
        <a:lstStyle/>
        <a:p>
          <a:endParaRPr lang="en-US"/>
        </a:p>
      </dgm:t>
    </dgm:pt>
    <dgm:pt modelId="{D737C7C1-AFC2-47BD-B20D-233685FE94CB}" type="pres">
      <dgm:prSet presAssocID="{9F831D13-DCA7-424A-A1CA-28C9759B3B2F}" presName="hierRoot4" presStyleCnt="0"/>
      <dgm:spPr/>
    </dgm:pt>
    <dgm:pt modelId="{A5EF8071-4D6C-4DD5-9A97-0C490DC84C49}" type="pres">
      <dgm:prSet presAssocID="{9F831D13-DCA7-424A-A1CA-28C9759B3B2F}" presName="composite4" presStyleCnt="0"/>
      <dgm:spPr/>
    </dgm:pt>
    <dgm:pt modelId="{921A6F97-32F3-4CC6-9FFE-D81D21B4973F}" type="pres">
      <dgm:prSet presAssocID="{9F831D13-DCA7-424A-A1CA-28C9759B3B2F}" presName="background4" presStyleLbl="node4" presStyleIdx="3" presStyleCnt="9"/>
      <dgm:spPr/>
    </dgm:pt>
    <dgm:pt modelId="{1DDB987C-DB52-4909-8203-A07B60E2C7A2}" type="pres">
      <dgm:prSet presAssocID="{9F831D13-DCA7-424A-A1CA-28C9759B3B2F}" presName="text4" presStyleLbl="fgAcc4" presStyleIdx="3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F2C8B85-5811-4F2C-A596-D731C4E17CBC}" type="pres">
      <dgm:prSet presAssocID="{9F831D13-DCA7-424A-A1CA-28C9759B3B2F}" presName="hierChild5" presStyleCnt="0"/>
      <dgm:spPr/>
    </dgm:pt>
    <dgm:pt modelId="{6001B776-5685-43DC-857E-69F72336DF15}" type="pres">
      <dgm:prSet presAssocID="{F238F67D-C62A-40F3-BAC8-E83AF14464A9}" presName="Name17" presStyleLbl="parChTrans1D3" presStyleIdx="1" presStyleCnt="3"/>
      <dgm:spPr/>
      <dgm:t>
        <a:bodyPr/>
        <a:lstStyle/>
        <a:p>
          <a:endParaRPr lang="en-US"/>
        </a:p>
      </dgm:t>
    </dgm:pt>
    <dgm:pt modelId="{CF83AF9E-3B88-4970-B7B4-585793B99543}" type="pres">
      <dgm:prSet presAssocID="{74547FED-9983-4363-B516-F7984D08C419}" presName="hierRoot3" presStyleCnt="0"/>
      <dgm:spPr/>
    </dgm:pt>
    <dgm:pt modelId="{491C87D1-534B-4C5B-9965-4BF7E9206E3F}" type="pres">
      <dgm:prSet presAssocID="{74547FED-9983-4363-B516-F7984D08C419}" presName="composite3" presStyleCnt="0"/>
      <dgm:spPr/>
    </dgm:pt>
    <dgm:pt modelId="{D74DC7A7-CB93-44EA-BC9D-6C5D3709945E}" type="pres">
      <dgm:prSet presAssocID="{74547FED-9983-4363-B516-F7984D08C419}" presName="background3" presStyleLbl="node3" presStyleIdx="1" presStyleCnt="3"/>
      <dgm:spPr/>
    </dgm:pt>
    <dgm:pt modelId="{A01A8AB3-9470-4613-96A4-93971DA1F084}" type="pres">
      <dgm:prSet presAssocID="{74547FED-9983-4363-B516-F7984D08C419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66A575D-E74A-498D-B8CD-A7D038679C5A}" type="pres">
      <dgm:prSet presAssocID="{74547FED-9983-4363-B516-F7984D08C419}" presName="hierChild4" presStyleCnt="0"/>
      <dgm:spPr/>
    </dgm:pt>
    <dgm:pt modelId="{4F943110-EB15-4B4D-8CE0-98BAEED2F204}" type="pres">
      <dgm:prSet presAssocID="{D08CB85B-797D-4FA2-95BF-D988F9A01CF1}" presName="Name23" presStyleLbl="parChTrans1D4" presStyleIdx="4" presStyleCnt="9"/>
      <dgm:spPr/>
      <dgm:t>
        <a:bodyPr/>
        <a:lstStyle/>
        <a:p>
          <a:endParaRPr lang="en-US"/>
        </a:p>
      </dgm:t>
    </dgm:pt>
    <dgm:pt modelId="{304FA6A0-366A-4AD2-B3B4-CF1719BDF7E8}" type="pres">
      <dgm:prSet presAssocID="{BDBD0292-DFEA-40FF-A069-6B71FC42FE17}" presName="hierRoot4" presStyleCnt="0"/>
      <dgm:spPr/>
    </dgm:pt>
    <dgm:pt modelId="{B88C7DBC-B36D-4382-B3BF-0414C9E835E1}" type="pres">
      <dgm:prSet presAssocID="{BDBD0292-DFEA-40FF-A069-6B71FC42FE17}" presName="composite4" presStyleCnt="0"/>
      <dgm:spPr/>
    </dgm:pt>
    <dgm:pt modelId="{DA8E6BA6-7128-4C62-BB08-E15B24EB23E4}" type="pres">
      <dgm:prSet presAssocID="{BDBD0292-DFEA-40FF-A069-6B71FC42FE17}" presName="background4" presStyleLbl="node4" presStyleIdx="4" presStyleCnt="9"/>
      <dgm:spPr/>
    </dgm:pt>
    <dgm:pt modelId="{E7E85829-7ED0-407F-BC46-405772F31440}" type="pres">
      <dgm:prSet presAssocID="{BDBD0292-DFEA-40FF-A069-6B71FC42FE17}" presName="text4" presStyleLbl="fgAcc4" presStyleIdx="4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EAB4902-7A82-4E44-BE9C-19D9DC954970}" type="pres">
      <dgm:prSet presAssocID="{BDBD0292-DFEA-40FF-A069-6B71FC42FE17}" presName="hierChild5" presStyleCnt="0"/>
      <dgm:spPr/>
    </dgm:pt>
    <dgm:pt modelId="{C8B10BF8-9E64-4388-AB58-3106E37F23B9}" type="pres">
      <dgm:prSet presAssocID="{A8438CBE-ACE0-40E7-9DFE-D30CA1B8E2C7}" presName="Name23" presStyleLbl="parChTrans1D4" presStyleIdx="5" presStyleCnt="9"/>
      <dgm:spPr/>
      <dgm:t>
        <a:bodyPr/>
        <a:lstStyle/>
        <a:p>
          <a:endParaRPr lang="en-US"/>
        </a:p>
      </dgm:t>
    </dgm:pt>
    <dgm:pt modelId="{ADC9F2A3-66F8-4EC9-B664-3275EC2DDA6F}" type="pres">
      <dgm:prSet presAssocID="{526E6792-9927-487D-832C-B14FC227D8DD}" presName="hierRoot4" presStyleCnt="0"/>
      <dgm:spPr/>
    </dgm:pt>
    <dgm:pt modelId="{762CE868-31FD-4DCD-BBC6-2E7FAE9B24E4}" type="pres">
      <dgm:prSet presAssocID="{526E6792-9927-487D-832C-B14FC227D8DD}" presName="composite4" presStyleCnt="0"/>
      <dgm:spPr/>
    </dgm:pt>
    <dgm:pt modelId="{9A6BD8DF-F4B9-4A09-B068-DE6113B92960}" type="pres">
      <dgm:prSet presAssocID="{526E6792-9927-487D-832C-B14FC227D8DD}" presName="background4" presStyleLbl="node4" presStyleIdx="5" presStyleCnt="9"/>
      <dgm:spPr/>
    </dgm:pt>
    <dgm:pt modelId="{0AAAFE5E-386E-4F06-950A-514B84D2594D}" type="pres">
      <dgm:prSet presAssocID="{526E6792-9927-487D-832C-B14FC227D8DD}" presName="text4" presStyleLbl="fgAcc4" presStyleIdx="5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34850EF-D3A9-40C8-9C6D-016F1DABAE96}" type="pres">
      <dgm:prSet presAssocID="{526E6792-9927-487D-832C-B14FC227D8DD}" presName="hierChild5" presStyleCnt="0"/>
      <dgm:spPr/>
    </dgm:pt>
    <dgm:pt modelId="{6D0A6FC5-254F-420A-BB06-A01F2ED5D461}" type="pres">
      <dgm:prSet presAssocID="{29A40C75-8699-4CC9-990D-F2D5BF355FF0}" presName="Name23" presStyleLbl="parChTrans1D4" presStyleIdx="6" presStyleCnt="9"/>
      <dgm:spPr/>
      <dgm:t>
        <a:bodyPr/>
        <a:lstStyle/>
        <a:p>
          <a:endParaRPr lang="en-US"/>
        </a:p>
      </dgm:t>
    </dgm:pt>
    <dgm:pt modelId="{2FE18C43-3DE6-4020-A045-950C751C2A34}" type="pres">
      <dgm:prSet presAssocID="{66B43DA5-EA38-474E-8B7A-D820908E26A4}" presName="hierRoot4" presStyleCnt="0"/>
      <dgm:spPr/>
    </dgm:pt>
    <dgm:pt modelId="{3EFED507-AF75-47C6-9139-269357E7E07A}" type="pres">
      <dgm:prSet presAssocID="{66B43DA5-EA38-474E-8B7A-D820908E26A4}" presName="composite4" presStyleCnt="0"/>
      <dgm:spPr/>
    </dgm:pt>
    <dgm:pt modelId="{8F7C00AE-ED93-4F02-A846-25C8BEDC8A03}" type="pres">
      <dgm:prSet presAssocID="{66B43DA5-EA38-474E-8B7A-D820908E26A4}" presName="background4" presStyleLbl="node4" presStyleIdx="6" presStyleCnt="9"/>
      <dgm:spPr/>
    </dgm:pt>
    <dgm:pt modelId="{79AFA4BC-A6DD-4066-A1D7-2E7C8C73B52E}" type="pres">
      <dgm:prSet presAssocID="{66B43DA5-EA38-474E-8B7A-D820908E26A4}" presName="text4" presStyleLbl="fgAcc4" presStyleIdx="6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D0C335E-E269-4F82-BB79-2A5A4CD0BB7B}" type="pres">
      <dgm:prSet presAssocID="{66B43DA5-EA38-474E-8B7A-D820908E26A4}" presName="hierChild5" presStyleCnt="0"/>
      <dgm:spPr/>
    </dgm:pt>
    <dgm:pt modelId="{533B3758-0172-436D-9C6F-1BA568B3753F}" type="pres">
      <dgm:prSet presAssocID="{C063BF64-7919-4E3D-9BA9-C81B632F6B63}" presName="Name23" presStyleLbl="parChTrans1D4" presStyleIdx="7" presStyleCnt="9"/>
      <dgm:spPr/>
      <dgm:t>
        <a:bodyPr/>
        <a:lstStyle/>
        <a:p>
          <a:endParaRPr lang="en-US"/>
        </a:p>
      </dgm:t>
    </dgm:pt>
    <dgm:pt modelId="{E603CD73-9EAD-422D-A683-4F44D7EC74FD}" type="pres">
      <dgm:prSet presAssocID="{BEEE5D37-E5DF-443A-A0DE-126CC9213FB4}" presName="hierRoot4" presStyleCnt="0"/>
      <dgm:spPr/>
    </dgm:pt>
    <dgm:pt modelId="{2AC64BA8-8A62-4CC2-ADC3-5C108FE661D1}" type="pres">
      <dgm:prSet presAssocID="{BEEE5D37-E5DF-443A-A0DE-126CC9213FB4}" presName="composite4" presStyleCnt="0"/>
      <dgm:spPr/>
    </dgm:pt>
    <dgm:pt modelId="{F5D0F43D-AECC-4FDE-97D5-AFE1D4D0B5AF}" type="pres">
      <dgm:prSet presAssocID="{BEEE5D37-E5DF-443A-A0DE-126CC9213FB4}" presName="background4" presStyleLbl="node4" presStyleIdx="7" presStyleCnt="9"/>
      <dgm:spPr/>
    </dgm:pt>
    <dgm:pt modelId="{70B49A77-0B83-417D-BEE9-F5AEF92E4B22}" type="pres">
      <dgm:prSet presAssocID="{BEEE5D37-E5DF-443A-A0DE-126CC9213FB4}" presName="text4" presStyleLbl="fgAcc4" presStyleIdx="7" presStyleCnt="9" custLinFactNeighborX="2916" custLinFactNeighborY="128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ABD1C01-2647-4E51-BDAF-027F1F45A789}" type="pres">
      <dgm:prSet presAssocID="{BEEE5D37-E5DF-443A-A0DE-126CC9213FB4}" presName="hierChild5" presStyleCnt="0"/>
      <dgm:spPr/>
    </dgm:pt>
    <dgm:pt modelId="{86766195-7373-4254-BE50-31E93D04618E}" type="pres">
      <dgm:prSet presAssocID="{808C5D24-34B7-4778-B11B-9CB9106CC72F}" presName="Name17" presStyleLbl="parChTrans1D3" presStyleIdx="2" presStyleCnt="3"/>
      <dgm:spPr/>
      <dgm:t>
        <a:bodyPr/>
        <a:lstStyle/>
        <a:p>
          <a:endParaRPr lang="en-US"/>
        </a:p>
      </dgm:t>
    </dgm:pt>
    <dgm:pt modelId="{91F8D48B-3682-4273-82A2-492720D1472D}" type="pres">
      <dgm:prSet presAssocID="{029F2EBE-B9EB-4F0E-9C45-677FE036AB4F}" presName="hierRoot3" presStyleCnt="0"/>
      <dgm:spPr/>
    </dgm:pt>
    <dgm:pt modelId="{3CFA5150-5187-44D6-9B28-8FFFDC78A434}" type="pres">
      <dgm:prSet presAssocID="{029F2EBE-B9EB-4F0E-9C45-677FE036AB4F}" presName="composite3" presStyleCnt="0"/>
      <dgm:spPr/>
    </dgm:pt>
    <dgm:pt modelId="{7EDD0487-DAE2-4BC8-963F-E668D7BD56FD}" type="pres">
      <dgm:prSet presAssocID="{029F2EBE-B9EB-4F0E-9C45-677FE036AB4F}" presName="background3" presStyleLbl="node3" presStyleIdx="2" presStyleCnt="3"/>
      <dgm:spPr/>
    </dgm:pt>
    <dgm:pt modelId="{636C52CF-EFFC-45BB-8367-08D2C53F5784}" type="pres">
      <dgm:prSet presAssocID="{029F2EBE-B9EB-4F0E-9C45-677FE036AB4F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028C4B9-BCFA-44AC-A114-8BBE044F71AC}" type="pres">
      <dgm:prSet presAssocID="{029F2EBE-B9EB-4F0E-9C45-677FE036AB4F}" presName="hierChild4" presStyleCnt="0"/>
      <dgm:spPr/>
    </dgm:pt>
    <dgm:pt modelId="{75F1AC26-D4C2-4AD7-82F9-AFF722A4CBCF}" type="pres">
      <dgm:prSet presAssocID="{9C040314-5DA9-43D4-9A07-2563631526C5}" presName="Name23" presStyleLbl="parChTrans1D4" presStyleIdx="8" presStyleCnt="9"/>
      <dgm:spPr/>
      <dgm:t>
        <a:bodyPr/>
        <a:lstStyle/>
        <a:p>
          <a:endParaRPr lang="en-US"/>
        </a:p>
      </dgm:t>
    </dgm:pt>
    <dgm:pt modelId="{42F0A7CC-C184-4A6A-BF18-11717A817360}" type="pres">
      <dgm:prSet presAssocID="{C7A667BC-34B0-4ABA-9ED6-AC72DFA099E2}" presName="hierRoot4" presStyleCnt="0"/>
      <dgm:spPr/>
    </dgm:pt>
    <dgm:pt modelId="{A2D12837-0700-40E7-8461-65CD50E7FF14}" type="pres">
      <dgm:prSet presAssocID="{C7A667BC-34B0-4ABA-9ED6-AC72DFA099E2}" presName="composite4" presStyleCnt="0"/>
      <dgm:spPr/>
    </dgm:pt>
    <dgm:pt modelId="{D44EE503-FFC3-406C-9007-A78467125F13}" type="pres">
      <dgm:prSet presAssocID="{C7A667BC-34B0-4ABA-9ED6-AC72DFA099E2}" presName="background4" presStyleLbl="node4" presStyleIdx="8" presStyleCnt="9"/>
      <dgm:spPr/>
    </dgm:pt>
    <dgm:pt modelId="{614FF626-20BF-4184-8A60-75DD88DBCA1F}" type="pres">
      <dgm:prSet presAssocID="{C7A667BC-34B0-4ABA-9ED6-AC72DFA099E2}" presName="text4" presStyleLbl="fgAcc4" presStyleIdx="8" presStyleCnt="9" custScaleX="112637" custScaleY="2873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2A8E7D4-5792-4208-BABB-690A4ACCEA72}" type="pres">
      <dgm:prSet presAssocID="{C7A667BC-34B0-4ABA-9ED6-AC72DFA099E2}" presName="hierChild5" presStyleCnt="0"/>
      <dgm:spPr/>
    </dgm:pt>
  </dgm:ptLst>
  <dgm:cxnLst>
    <dgm:cxn modelId="{8A5BD57D-ACAD-4D42-8B23-28CCCE31E3BC}" type="presOf" srcId="{3489394B-9FE3-4551-845C-EAD641A70147}" destId="{F2963016-F68D-44F6-A08C-BE2C9DAD034E}" srcOrd="0" destOrd="0" presId="urn:microsoft.com/office/officeart/2005/8/layout/hierarchy1"/>
    <dgm:cxn modelId="{917923DF-9E36-42F5-BA97-6C782CC4B791}" type="presOf" srcId="{421AAC93-F065-4E3A-A8CC-5ADB652025E4}" destId="{17164470-58CD-413C-B42E-DE4ABBC06D01}" srcOrd="0" destOrd="0" presId="urn:microsoft.com/office/officeart/2005/8/layout/hierarchy1"/>
    <dgm:cxn modelId="{0FD677F7-C803-4C40-A4BD-B91427D14246}" type="presOf" srcId="{F238F67D-C62A-40F3-BAC8-E83AF14464A9}" destId="{6001B776-5685-43DC-857E-69F72336DF15}" srcOrd="0" destOrd="0" presId="urn:microsoft.com/office/officeart/2005/8/layout/hierarchy1"/>
    <dgm:cxn modelId="{E85D3EA5-6AE3-4972-8F84-DD964594AE33}" type="presOf" srcId="{A8438CBE-ACE0-40E7-9DFE-D30CA1B8E2C7}" destId="{C8B10BF8-9E64-4388-AB58-3106E37F23B9}" srcOrd="0" destOrd="0" presId="urn:microsoft.com/office/officeart/2005/8/layout/hierarchy1"/>
    <dgm:cxn modelId="{B2E2EF3A-0013-4400-B340-50AD9A7CEEF5}" type="presOf" srcId="{BDBD0292-DFEA-40FF-A069-6B71FC42FE17}" destId="{E7E85829-7ED0-407F-BC46-405772F31440}" srcOrd="0" destOrd="0" presId="urn:microsoft.com/office/officeart/2005/8/layout/hierarchy1"/>
    <dgm:cxn modelId="{0C583FDD-8F2D-44B2-9C6E-155337A01C60}" type="presOf" srcId="{029F2EBE-B9EB-4F0E-9C45-677FE036AB4F}" destId="{636C52CF-EFFC-45BB-8367-08D2C53F5784}" srcOrd="0" destOrd="0" presId="urn:microsoft.com/office/officeart/2005/8/layout/hierarchy1"/>
    <dgm:cxn modelId="{C902821D-D4E9-46E9-B520-209630A11F32}" srcId="{621E700A-AA13-49D5-95DF-74B29B475B9B}" destId="{3A2A04CA-9F31-4771-BF8D-5160DCC0FDF6}" srcOrd="0" destOrd="0" parTransId="{A2F296FF-08C6-4AAD-921F-021735AEB60A}" sibTransId="{5E37BF6D-1FD7-4255-BE90-73D13CE38A75}"/>
    <dgm:cxn modelId="{2BAD11BC-CBE4-4B84-AB87-57644D0C625D}" srcId="{74547FED-9983-4363-B516-F7984D08C419}" destId="{526E6792-9927-487D-832C-B14FC227D8DD}" srcOrd="1" destOrd="0" parTransId="{A8438CBE-ACE0-40E7-9DFE-D30CA1B8E2C7}" sibTransId="{235B42EF-AC6A-44A9-94FD-1F9089B00073}"/>
    <dgm:cxn modelId="{A70EB90C-C4AA-42F5-9F6E-34DE5BC181D9}" srcId="{74547FED-9983-4363-B516-F7984D08C419}" destId="{BDBD0292-DFEA-40FF-A069-6B71FC42FE17}" srcOrd="0" destOrd="0" parTransId="{D08CB85B-797D-4FA2-95BF-D988F9A01CF1}" sibTransId="{A26BB94C-4F0A-4F0C-96B3-88B5085ADC96}"/>
    <dgm:cxn modelId="{9D71DDFB-46FC-425F-AD27-AF0ED699719C}" srcId="{4D651F3B-0EC3-4858-8F68-948A41CF7635}" destId="{1EE58BBF-DCA9-4DC6-A739-E258D8E54A8F}" srcOrd="0" destOrd="0" parTransId="{3489394B-9FE3-4551-845C-EAD641A70147}" sibTransId="{8213AE4F-98DD-492D-9E06-F1F34DAE6D00}"/>
    <dgm:cxn modelId="{FE37F454-1D93-4DF5-BF90-3F2720ECCF4C}" srcId="{9077D2C7-E608-47DD-83EF-5973DBE179A7}" destId="{5C1123B3-8C21-4EDF-9007-A6CE9398315D}" srcOrd="0" destOrd="0" parTransId="{B7EF2E7A-9721-4CBD-979B-1F4C7248EB39}" sibTransId="{03609180-6B38-4E8C-B4B6-B1CC8233E7FA}"/>
    <dgm:cxn modelId="{D88D2B9E-CE8B-4BCF-B5E8-1605A76645B5}" srcId="{9077D2C7-E608-47DD-83EF-5973DBE179A7}" destId="{74547FED-9983-4363-B516-F7984D08C419}" srcOrd="1" destOrd="0" parTransId="{F238F67D-C62A-40F3-BAC8-E83AF14464A9}" sibTransId="{655ADA33-5E0F-4745-ADA1-79136E719C53}"/>
    <dgm:cxn modelId="{C706058C-81F3-41CC-B99C-4148BF8D9BE3}" srcId="{3A2A04CA-9F31-4771-BF8D-5160DCC0FDF6}" destId="{9077D2C7-E608-47DD-83EF-5973DBE179A7}" srcOrd="0" destOrd="0" parTransId="{BFA53736-A38F-4016-8396-733685CB3B77}" sibTransId="{298FEAFC-92E0-417B-832E-AB4A22DB5734}"/>
    <dgm:cxn modelId="{C97698DE-F024-4F30-B6D3-E6ACD43B6A53}" srcId="{5C1123B3-8C21-4EDF-9007-A6CE9398315D}" destId="{77DEB4A3-3609-46A6-AA46-05378D6FE48B}" srcOrd="1" destOrd="0" parTransId="{35D317EF-AFBF-4F85-B75B-6FFC71629AA0}" sibTransId="{5F22A3A8-99E1-4157-B4B9-BC73A32DCC7C}"/>
    <dgm:cxn modelId="{631DCA70-67BB-4D2C-BD1C-E55CDB7E5C9E}" type="presOf" srcId="{9077D2C7-E608-47DD-83EF-5973DBE179A7}" destId="{7B54F6B4-2BB3-4763-B825-3B5E0F955C4E}" srcOrd="0" destOrd="0" presId="urn:microsoft.com/office/officeart/2005/8/layout/hierarchy1"/>
    <dgm:cxn modelId="{098928B3-2018-4621-A416-B060E0326BC1}" type="presOf" srcId="{35D317EF-AFBF-4F85-B75B-6FFC71629AA0}" destId="{0E69F636-8DB0-445E-B561-3048DED937DB}" srcOrd="0" destOrd="0" presId="urn:microsoft.com/office/officeart/2005/8/layout/hierarchy1"/>
    <dgm:cxn modelId="{97B7F7B7-000E-49A1-BD39-7F72E7B56C65}" srcId="{526E6792-9927-487D-832C-B14FC227D8DD}" destId="{66B43DA5-EA38-474E-8B7A-D820908E26A4}" srcOrd="0" destOrd="0" parTransId="{29A40C75-8699-4CC9-990D-F2D5BF355FF0}" sibTransId="{17F996EE-2314-494F-A6EC-04F934B9D14E}"/>
    <dgm:cxn modelId="{6575605F-C11D-4D39-830F-479A7BEB4CA3}" type="presOf" srcId="{C7A667BC-34B0-4ABA-9ED6-AC72DFA099E2}" destId="{614FF626-20BF-4184-8A60-75DD88DBCA1F}" srcOrd="0" destOrd="0" presId="urn:microsoft.com/office/officeart/2005/8/layout/hierarchy1"/>
    <dgm:cxn modelId="{D410581B-D9D0-47AB-87E7-73558A8CA8DC}" type="presOf" srcId="{9F831D13-DCA7-424A-A1CA-28C9759B3B2F}" destId="{1DDB987C-DB52-4909-8203-A07B60E2C7A2}" srcOrd="0" destOrd="0" presId="urn:microsoft.com/office/officeart/2005/8/layout/hierarchy1"/>
    <dgm:cxn modelId="{9475C217-19B5-4102-9888-C152BE3D7F07}" type="presOf" srcId="{D08CB85B-797D-4FA2-95BF-D988F9A01CF1}" destId="{4F943110-EB15-4B4D-8CE0-98BAEED2F204}" srcOrd="0" destOrd="0" presId="urn:microsoft.com/office/officeart/2005/8/layout/hierarchy1"/>
    <dgm:cxn modelId="{0E46AF34-0754-41FE-8856-5DE8A4DAF2A2}" type="presOf" srcId="{66B43DA5-EA38-474E-8B7A-D820908E26A4}" destId="{79AFA4BC-A6DD-4066-A1D7-2E7C8C73B52E}" srcOrd="0" destOrd="0" presId="urn:microsoft.com/office/officeart/2005/8/layout/hierarchy1"/>
    <dgm:cxn modelId="{929D07D9-5E77-4B31-85CC-9CF13A4A2F2C}" srcId="{9077D2C7-E608-47DD-83EF-5973DBE179A7}" destId="{029F2EBE-B9EB-4F0E-9C45-677FE036AB4F}" srcOrd="2" destOrd="0" parTransId="{808C5D24-34B7-4778-B11B-9CB9106CC72F}" sibTransId="{4E8C3A96-6A5B-47AA-AABA-4101D6AE572D}"/>
    <dgm:cxn modelId="{FE791889-2F35-4E40-A375-8872588B6CC3}" type="presOf" srcId="{9C040314-5DA9-43D4-9A07-2563631526C5}" destId="{75F1AC26-D4C2-4AD7-82F9-AFF722A4CBCF}" srcOrd="0" destOrd="0" presId="urn:microsoft.com/office/officeart/2005/8/layout/hierarchy1"/>
    <dgm:cxn modelId="{B5786C9F-7547-459B-803A-DE4AF93C4FEC}" type="presOf" srcId="{4D651F3B-0EC3-4858-8F68-948A41CF7635}" destId="{CBE91E4F-CC51-4F3A-9620-AD466D7E715A}" srcOrd="0" destOrd="0" presId="urn:microsoft.com/office/officeart/2005/8/layout/hierarchy1"/>
    <dgm:cxn modelId="{AC867F1D-3223-4409-AE68-BF4BE431323A}" type="presOf" srcId="{77DEB4A3-3609-46A6-AA46-05378D6FE48B}" destId="{00610979-EB70-4392-8F13-33BE964DFD2D}" srcOrd="0" destOrd="0" presId="urn:microsoft.com/office/officeart/2005/8/layout/hierarchy1"/>
    <dgm:cxn modelId="{F26FEF2A-7894-46D5-9A31-756A5FC74411}" type="presOf" srcId="{1EE58BBF-DCA9-4DC6-A739-E258D8E54A8F}" destId="{F08A0342-0948-4317-BE6F-1907BBFBB3BD}" srcOrd="0" destOrd="0" presId="urn:microsoft.com/office/officeart/2005/8/layout/hierarchy1"/>
    <dgm:cxn modelId="{622DAD33-40D5-4E3D-8013-9DF32323F9B3}" type="presOf" srcId="{29A40C75-8699-4CC9-990D-F2D5BF355FF0}" destId="{6D0A6FC5-254F-420A-BB06-A01F2ED5D461}" srcOrd="0" destOrd="0" presId="urn:microsoft.com/office/officeart/2005/8/layout/hierarchy1"/>
    <dgm:cxn modelId="{2BBE4C3E-29AE-4A46-90BC-A7161CD204C5}" type="presOf" srcId="{C063BF64-7919-4E3D-9BA9-C81B632F6B63}" destId="{533B3758-0172-436D-9C6F-1BA568B3753F}" srcOrd="0" destOrd="0" presId="urn:microsoft.com/office/officeart/2005/8/layout/hierarchy1"/>
    <dgm:cxn modelId="{D3B7D0A5-F5AF-41DE-94CF-6D857575D97C}" type="presOf" srcId="{326145BE-EA6C-49A3-BCC7-9100E0DE6CFD}" destId="{9ABD90B6-DF9B-4769-A492-7CB56C1D39C1}" srcOrd="0" destOrd="0" presId="urn:microsoft.com/office/officeart/2005/8/layout/hierarchy1"/>
    <dgm:cxn modelId="{8E23B86D-A5E0-43E4-B8EF-F4C4CBF29743}" type="presOf" srcId="{526E6792-9927-487D-832C-B14FC227D8DD}" destId="{0AAAFE5E-386E-4F06-950A-514B84D2594D}" srcOrd="0" destOrd="0" presId="urn:microsoft.com/office/officeart/2005/8/layout/hierarchy1"/>
    <dgm:cxn modelId="{D3F76D13-2C4B-4A79-9180-387511141B5C}" type="presOf" srcId="{BFA53736-A38F-4016-8396-733685CB3B77}" destId="{4EEA5AA2-0B9C-4B68-BDBE-2C15F30F9F17}" srcOrd="0" destOrd="0" presId="urn:microsoft.com/office/officeart/2005/8/layout/hierarchy1"/>
    <dgm:cxn modelId="{457AC054-FF99-4A56-92F5-9A164FFA46D9}" type="presOf" srcId="{3A2A04CA-9F31-4771-BF8D-5160DCC0FDF6}" destId="{B2EF37BC-2832-436B-865C-6F8F5D1DD94F}" srcOrd="0" destOrd="0" presId="urn:microsoft.com/office/officeart/2005/8/layout/hierarchy1"/>
    <dgm:cxn modelId="{A07D55D1-CF82-4428-B958-41B11B647255}" type="presOf" srcId="{5C1123B3-8C21-4EDF-9007-A6CE9398315D}" destId="{D4FA10ED-BD8A-476A-872A-EBCE19F354B5}" srcOrd="0" destOrd="0" presId="urn:microsoft.com/office/officeart/2005/8/layout/hierarchy1"/>
    <dgm:cxn modelId="{F0E2C752-8C81-4DA2-AA3A-B6FE27AD05B6}" srcId="{029F2EBE-B9EB-4F0E-9C45-677FE036AB4F}" destId="{C7A667BC-34B0-4ABA-9ED6-AC72DFA099E2}" srcOrd="0" destOrd="0" parTransId="{9C040314-5DA9-43D4-9A07-2563631526C5}" sibTransId="{B5CBAAD0-B848-4EE9-8CD9-BB893E8A2806}"/>
    <dgm:cxn modelId="{260E4B50-1450-4008-B8D6-A63B464C1CD1}" type="presOf" srcId="{808C5D24-34B7-4778-B11B-9CB9106CC72F}" destId="{86766195-7373-4254-BE50-31E93D04618E}" srcOrd="0" destOrd="0" presId="urn:microsoft.com/office/officeart/2005/8/layout/hierarchy1"/>
    <dgm:cxn modelId="{CFBF930F-A094-4012-AB1F-104B3880214F}" type="presOf" srcId="{B7EF2E7A-9721-4CBD-979B-1F4C7248EB39}" destId="{1E7F78D5-5A37-475A-9782-087776EAB6D2}" srcOrd="0" destOrd="0" presId="urn:microsoft.com/office/officeart/2005/8/layout/hierarchy1"/>
    <dgm:cxn modelId="{FEAAE5AB-10E7-4183-8266-3F307BB13A45}" srcId="{526E6792-9927-487D-832C-B14FC227D8DD}" destId="{BEEE5D37-E5DF-443A-A0DE-126CC9213FB4}" srcOrd="1" destOrd="0" parTransId="{C063BF64-7919-4E3D-9BA9-C81B632F6B63}" sibTransId="{DED6D1A3-0799-48EB-BC07-31280BE11336}"/>
    <dgm:cxn modelId="{4A48ACD3-B584-430A-AA59-844313E5C09C}" srcId="{5C1123B3-8C21-4EDF-9007-A6CE9398315D}" destId="{4D651F3B-0EC3-4858-8F68-948A41CF7635}" srcOrd="0" destOrd="0" parTransId="{326145BE-EA6C-49A3-BCC7-9100E0DE6CFD}" sibTransId="{1852FA1E-3FBE-4602-85A8-6A471ACEAFD8}"/>
    <dgm:cxn modelId="{59374EB2-C648-4716-A49C-1A2DD6F1EE1D}" type="presOf" srcId="{621E700A-AA13-49D5-95DF-74B29B475B9B}" destId="{74604127-B0A8-4691-A945-5321EC7DDC15}" srcOrd="0" destOrd="0" presId="urn:microsoft.com/office/officeart/2005/8/layout/hierarchy1"/>
    <dgm:cxn modelId="{A19E0B2C-6BDA-41F8-B675-76A5C36A16E0}" type="presOf" srcId="{BEEE5D37-E5DF-443A-A0DE-126CC9213FB4}" destId="{70B49A77-0B83-417D-BEE9-F5AEF92E4B22}" srcOrd="0" destOrd="0" presId="urn:microsoft.com/office/officeart/2005/8/layout/hierarchy1"/>
    <dgm:cxn modelId="{86744AF1-8F5E-41A2-8004-56979858462F}" srcId="{77DEB4A3-3609-46A6-AA46-05378D6FE48B}" destId="{9F831D13-DCA7-424A-A1CA-28C9759B3B2F}" srcOrd="0" destOrd="0" parTransId="{421AAC93-F065-4E3A-A8CC-5ADB652025E4}" sibTransId="{BA0D6363-1C55-46C8-B848-3790788DC4E4}"/>
    <dgm:cxn modelId="{58EAFCC0-2B77-45E1-A22E-C94BE42CEDF0}" type="presOf" srcId="{74547FED-9983-4363-B516-F7984D08C419}" destId="{A01A8AB3-9470-4613-96A4-93971DA1F084}" srcOrd="0" destOrd="0" presId="urn:microsoft.com/office/officeart/2005/8/layout/hierarchy1"/>
    <dgm:cxn modelId="{2B5EE152-2FAF-4AB3-AC78-E89BAF0A87B0}" type="presParOf" srcId="{74604127-B0A8-4691-A945-5321EC7DDC15}" destId="{2B5AFDBB-4F56-4B1D-8EDE-66B3D9298CDD}" srcOrd="0" destOrd="0" presId="urn:microsoft.com/office/officeart/2005/8/layout/hierarchy1"/>
    <dgm:cxn modelId="{8098F080-8686-4B51-AD53-EF1039225842}" type="presParOf" srcId="{2B5AFDBB-4F56-4B1D-8EDE-66B3D9298CDD}" destId="{028C39EA-5A3E-4AA4-A8A2-6565DEE72221}" srcOrd="0" destOrd="0" presId="urn:microsoft.com/office/officeart/2005/8/layout/hierarchy1"/>
    <dgm:cxn modelId="{F3FD4E50-7617-440D-9D6C-601CD4536E5B}" type="presParOf" srcId="{028C39EA-5A3E-4AA4-A8A2-6565DEE72221}" destId="{DB76BA4E-FEDE-4A9D-A9BB-C93F3D0BBE54}" srcOrd="0" destOrd="0" presId="urn:microsoft.com/office/officeart/2005/8/layout/hierarchy1"/>
    <dgm:cxn modelId="{8AFA216B-1FF4-421D-835E-D672B30330BE}" type="presParOf" srcId="{028C39EA-5A3E-4AA4-A8A2-6565DEE72221}" destId="{B2EF37BC-2832-436B-865C-6F8F5D1DD94F}" srcOrd="1" destOrd="0" presId="urn:microsoft.com/office/officeart/2005/8/layout/hierarchy1"/>
    <dgm:cxn modelId="{1AC37F22-B47F-486A-BF81-7CC0FB4F1D42}" type="presParOf" srcId="{2B5AFDBB-4F56-4B1D-8EDE-66B3D9298CDD}" destId="{12085CED-771B-47A9-AED0-42E1BFA3CA0F}" srcOrd="1" destOrd="0" presId="urn:microsoft.com/office/officeart/2005/8/layout/hierarchy1"/>
    <dgm:cxn modelId="{492F690C-A049-4DA9-8D5A-C49B8A9B37A1}" type="presParOf" srcId="{12085CED-771B-47A9-AED0-42E1BFA3CA0F}" destId="{4EEA5AA2-0B9C-4B68-BDBE-2C15F30F9F17}" srcOrd="0" destOrd="0" presId="urn:microsoft.com/office/officeart/2005/8/layout/hierarchy1"/>
    <dgm:cxn modelId="{AC5E0D05-23E7-4015-89B6-3E60F3385B4E}" type="presParOf" srcId="{12085CED-771B-47A9-AED0-42E1BFA3CA0F}" destId="{D9FD200F-249B-4BBD-9EEE-E5B0B8003CB0}" srcOrd="1" destOrd="0" presId="urn:microsoft.com/office/officeart/2005/8/layout/hierarchy1"/>
    <dgm:cxn modelId="{95B3D75D-A67D-4FA9-9875-98F0344C9274}" type="presParOf" srcId="{D9FD200F-249B-4BBD-9EEE-E5B0B8003CB0}" destId="{B928FDF5-781D-4707-9ACE-949481D01A05}" srcOrd="0" destOrd="0" presId="urn:microsoft.com/office/officeart/2005/8/layout/hierarchy1"/>
    <dgm:cxn modelId="{1B9D08FB-6D08-4D92-93A6-96DEC8CF61D6}" type="presParOf" srcId="{B928FDF5-781D-4707-9ACE-949481D01A05}" destId="{16C4465D-A456-4D51-986C-7B43B0825BD6}" srcOrd="0" destOrd="0" presId="urn:microsoft.com/office/officeart/2005/8/layout/hierarchy1"/>
    <dgm:cxn modelId="{600A1E8C-1237-4B67-B791-3DBD40B9C364}" type="presParOf" srcId="{B928FDF5-781D-4707-9ACE-949481D01A05}" destId="{7B54F6B4-2BB3-4763-B825-3B5E0F955C4E}" srcOrd="1" destOrd="0" presId="urn:microsoft.com/office/officeart/2005/8/layout/hierarchy1"/>
    <dgm:cxn modelId="{056635DD-75D4-4083-A4BC-199A36DA0EF5}" type="presParOf" srcId="{D9FD200F-249B-4BBD-9EEE-E5B0B8003CB0}" destId="{3943D089-E5C4-449C-85B6-391204C772D8}" srcOrd="1" destOrd="0" presId="urn:microsoft.com/office/officeart/2005/8/layout/hierarchy1"/>
    <dgm:cxn modelId="{5B4E6AEC-BBCD-4AC7-BB78-98A8F4512795}" type="presParOf" srcId="{3943D089-E5C4-449C-85B6-391204C772D8}" destId="{1E7F78D5-5A37-475A-9782-087776EAB6D2}" srcOrd="0" destOrd="0" presId="urn:microsoft.com/office/officeart/2005/8/layout/hierarchy1"/>
    <dgm:cxn modelId="{2771E969-87F5-4E76-987E-132437DE41D4}" type="presParOf" srcId="{3943D089-E5C4-449C-85B6-391204C772D8}" destId="{3DE26309-1FE8-4C07-971D-5D54BB64B2B5}" srcOrd="1" destOrd="0" presId="urn:microsoft.com/office/officeart/2005/8/layout/hierarchy1"/>
    <dgm:cxn modelId="{9F724CD9-D800-45C5-AA21-E6C255497FC3}" type="presParOf" srcId="{3DE26309-1FE8-4C07-971D-5D54BB64B2B5}" destId="{D9E083C7-A7C9-4D3E-8062-0B194E719404}" srcOrd="0" destOrd="0" presId="urn:microsoft.com/office/officeart/2005/8/layout/hierarchy1"/>
    <dgm:cxn modelId="{5E4FD0A9-285B-4EED-B4E6-01C84B58254F}" type="presParOf" srcId="{D9E083C7-A7C9-4D3E-8062-0B194E719404}" destId="{1AADFC0C-2305-4AB5-B225-57DB448C7463}" srcOrd="0" destOrd="0" presId="urn:microsoft.com/office/officeart/2005/8/layout/hierarchy1"/>
    <dgm:cxn modelId="{338900EA-369B-4A1F-B5FE-2BB9E121F710}" type="presParOf" srcId="{D9E083C7-A7C9-4D3E-8062-0B194E719404}" destId="{D4FA10ED-BD8A-476A-872A-EBCE19F354B5}" srcOrd="1" destOrd="0" presId="urn:microsoft.com/office/officeart/2005/8/layout/hierarchy1"/>
    <dgm:cxn modelId="{A841F4D7-FA38-40F1-A58E-83D895EC3898}" type="presParOf" srcId="{3DE26309-1FE8-4C07-971D-5D54BB64B2B5}" destId="{27ADECD5-CD9B-42F4-AF90-FD0B53DEF8C9}" srcOrd="1" destOrd="0" presId="urn:microsoft.com/office/officeart/2005/8/layout/hierarchy1"/>
    <dgm:cxn modelId="{B10881E0-E6F3-4837-9472-F8440FCB436F}" type="presParOf" srcId="{27ADECD5-CD9B-42F4-AF90-FD0B53DEF8C9}" destId="{9ABD90B6-DF9B-4769-A492-7CB56C1D39C1}" srcOrd="0" destOrd="0" presId="urn:microsoft.com/office/officeart/2005/8/layout/hierarchy1"/>
    <dgm:cxn modelId="{ADF780A5-199B-4363-A5D7-81F95BFEB472}" type="presParOf" srcId="{27ADECD5-CD9B-42F4-AF90-FD0B53DEF8C9}" destId="{6E2FA6CB-8EEC-4B51-84CF-7BA394DFC558}" srcOrd="1" destOrd="0" presId="urn:microsoft.com/office/officeart/2005/8/layout/hierarchy1"/>
    <dgm:cxn modelId="{5B159C3C-2731-4D4D-BB92-0C9E2CF513FE}" type="presParOf" srcId="{6E2FA6CB-8EEC-4B51-84CF-7BA394DFC558}" destId="{646F7CF7-2532-4B32-9D13-8ACDFD89E49F}" srcOrd="0" destOrd="0" presId="urn:microsoft.com/office/officeart/2005/8/layout/hierarchy1"/>
    <dgm:cxn modelId="{BDDACBE6-CC7A-48A9-A07A-029D1FD90D08}" type="presParOf" srcId="{646F7CF7-2532-4B32-9D13-8ACDFD89E49F}" destId="{499C0678-1EE9-492A-B178-5E5CDE531DF9}" srcOrd="0" destOrd="0" presId="urn:microsoft.com/office/officeart/2005/8/layout/hierarchy1"/>
    <dgm:cxn modelId="{06931DBA-B911-460F-9911-43D3CEABCE6C}" type="presParOf" srcId="{646F7CF7-2532-4B32-9D13-8ACDFD89E49F}" destId="{CBE91E4F-CC51-4F3A-9620-AD466D7E715A}" srcOrd="1" destOrd="0" presId="urn:microsoft.com/office/officeart/2005/8/layout/hierarchy1"/>
    <dgm:cxn modelId="{DFE1C34A-D811-49E6-B285-01F563D92BF4}" type="presParOf" srcId="{6E2FA6CB-8EEC-4B51-84CF-7BA394DFC558}" destId="{75855B6A-5A25-4E7F-97EE-45336520B8FB}" srcOrd="1" destOrd="0" presId="urn:microsoft.com/office/officeart/2005/8/layout/hierarchy1"/>
    <dgm:cxn modelId="{BAAF91A2-65E2-45DC-A4AD-288582B32854}" type="presParOf" srcId="{75855B6A-5A25-4E7F-97EE-45336520B8FB}" destId="{F2963016-F68D-44F6-A08C-BE2C9DAD034E}" srcOrd="0" destOrd="0" presId="urn:microsoft.com/office/officeart/2005/8/layout/hierarchy1"/>
    <dgm:cxn modelId="{6C17A354-2681-4D79-9240-74232A9775F1}" type="presParOf" srcId="{75855B6A-5A25-4E7F-97EE-45336520B8FB}" destId="{F1E7DA4F-9C2E-4AD5-9FB2-FF27DBA70F4B}" srcOrd="1" destOrd="0" presId="urn:microsoft.com/office/officeart/2005/8/layout/hierarchy1"/>
    <dgm:cxn modelId="{86225DB6-B34B-4870-8794-0343C0248A80}" type="presParOf" srcId="{F1E7DA4F-9C2E-4AD5-9FB2-FF27DBA70F4B}" destId="{C0C297B5-6AE8-4B69-9C5E-028549472CF8}" srcOrd="0" destOrd="0" presId="urn:microsoft.com/office/officeart/2005/8/layout/hierarchy1"/>
    <dgm:cxn modelId="{B275F8AE-5E01-48D1-8500-7705E369D877}" type="presParOf" srcId="{C0C297B5-6AE8-4B69-9C5E-028549472CF8}" destId="{D2878020-4F78-469B-9578-7F9AF47E099F}" srcOrd="0" destOrd="0" presId="urn:microsoft.com/office/officeart/2005/8/layout/hierarchy1"/>
    <dgm:cxn modelId="{1EB37CA3-CDA8-4E63-910C-1B80A35703E5}" type="presParOf" srcId="{C0C297B5-6AE8-4B69-9C5E-028549472CF8}" destId="{F08A0342-0948-4317-BE6F-1907BBFBB3BD}" srcOrd="1" destOrd="0" presId="urn:microsoft.com/office/officeart/2005/8/layout/hierarchy1"/>
    <dgm:cxn modelId="{C2C7C086-74AF-408D-8859-1B579165F9D0}" type="presParOf" srcId="{F1E7DA4F-9C2E-4AD5-9FB2-FF27DBA70F4B}" destId="{14D3A997-93B9-410C-9CFA-606C56D40CC3}" srcOrd="1" destOrd="0" presId="urn:microsoft.com/office/officeart/2005/8/layout/hierarchy1"/>
    <dgm:cxn modelId="{3A53E15F-EB75-45E2-8456-BB0DB12981D5}" type="presParOf" srcId="{27ADECD5-CD9B-42F4-AF90-FD0B53DEF8C9}" destId="{0E69F636-8DB0-445E-B561-3048DED937DB}" srcOrd="2" destOrd="0" presId="urn:microsoft.com/office/officeart/2005/8/layout/hierarchy1"/>
    <dgm:cxn modelId="{68125C8A-0C6B-4838-AFA2-1828A0341859}" type="presParOf" srcId="{27ADECD5-CD9B-42F4-AF90-FD0B53DEF8C9}" destId="{C2006D88-031A-493B-8268-0DF38F2351BC}" srcOrd="3" destOrd="0" presId="urn:microsoft.com/office/officeart/2005/8/layout/hierarchy1"/>
    <dgm:cxn modelId="{83D6E155-E547-4D0D-B549-AA3B40C7423E}" type="presParOf" srcId="{C2006D88-031A-493B-8268-0DF38F2351BC}" destId="{D63268AC-849A-4750-A725-730CF543EF10}" srcOrd="0" destOrd="0" presId="urn:microsoft.com/office/officeart/2005/8/layout/hierarchy1"/>
    <dgm:cxn modelId="{A6BE3973-3BF9-4354-9B96-6392957D4238}" type="presParOf" srcId="{D63268AC-849A-4750-A725-730CF543EF10}" destId="{78E0D9DA-ABA8-4DE4-A1B8-FE85D63E0E2F}" srcOrd="0" destOrd="0" presId="urn:microsoft.com/office/officeart/2005/8/layout/hierarchy1"/>
    <dgm:cxn modelId="{769A7A1F-400F-4184-8821-6EE9248708DD}" type="presParOf" srcId="{D63268AC-849A-4750-A725-730CF543EF10}" destId="{00610979-EB70-4392-8F13-33BE964DFD2D}" srcOrd="1" destOrd="0" presId="urn:microsoft.com/office/officeart/2005/8/layout/hierarchy1"/>
    <dgm:cxn modelId="{B0324514-0A04-40D2-AB18-8C07CCE07FBA}" type="presParOf" srcId="{C2006D88-031A-493B-8268-0DF38F2351BC}" destId="{50F8E397-1097-4022-BB88-6834BE2963B3}" srcOrd="1" destOrd="0" presId="urn:microsoft.com/office/officeart/2005/8/layout/hierarchy1"/>
    <dgm:cxn modelId="{B8CDA279-B2CD-4886-AC93-F455D1925909}" type="presParOf" srcId="{50F8E397-1097-4022-BB88-6834BE2963B3}" destId="{17164470-58CD-413C-B42E-DE4ABBC06D01}" srcOrd="0" destOrd="0" presId="urn:microsoft.com/office/officeart/2005/8/layout/hierarchy1"/>
    <dgm:cxn modelId="{12552EA7-6C74-483D-8D78-75BB6C7C0D57}" type="presParOf" srcId="{50F8E397-1097-4022-BB88-6834BE2963B3}" destId="{D737C7C1-AFC2-47BD-B20D-233685FE94CB}" srcOrd="1" destOrd="0" presId="urn:microsoft.com/office/officeart/2005/8/layout/hierarchy1"/>
    <dgm:cxn modelId="{1755E9FF-989C-4DA1-A414-69334686C837}" type="presParOf" srcId="{D737C7C1-AFC2-47BD-B20D-233685FE94CB}" destId="{A5EF8071-4D6C-4DD5-9A97-0C490DC84C49}" srcOrd="0" destOrd="0" presId="urn:microsoft.com/office/officeart/2005/8/layout/hierarchy1"/>
    <dgm:cxn modelId="{E9E246BC-44FA-43C6-80C5-0C29FAE8D050}" type="presParOf" srcId="{A5EF8071-4D6C-4DD5-9A97-0C490DC84C49}" destId="{921A6F97-32F3-4CC6-9FFE-D81D21B4973F}" srcOrd="0" destOrd="0" presId="urn:microsoft.com/office/officeart/2005/8/layout/hierarchy1"/>
    <dgm:cxn modelId="{456EF059-7608-4957-8943-A9F8A576C139}" type="presParOf" srcId="{A5EF8071-4D6C-4DD5-9A97-0C490DC84C49}" destId="{1DDB987C-DB52-4909-8203-A07B60E2C7A2}" srcOrd="1" destOrd="0" presId="urn:microsoft.com/office/officeart/2005/8/layout/hierarchy1"/>
    <dgm:cxn modelId="{328BEF32-3932-4B77-AF5C-247297746428}" type="presParOf" srcId="{D737C7C1-AFC2-47BD-B20D-233685FE94CB}" destId="{AF2C8B85-5811-4F2C-A596-D731C4E17CBC}" srcOrd="1" destOrd="0" presId="urn:microsoft.com/office/officeart/2005/8/layout/hierarchy1"/>
    <dgm:cxn modelId="{E15FA14D-8CF2-4021-932B-E12BCD6A954B}" type="presParOf" srcId="{3943D089-E5C4-449C-85B6-391204C772D8}" destId="{6001B776-5685-43DC-857E-69F72336DF15}" srcOrd="2" destOrd="0" presId="urn:microsoft.com/office/officeart/2005/8/layout/hierarchy1"/>
    <dgm:cxn modelId="{845EC209-D909-4F77-AD91-296B41FF6E86}" type="presParOf" srcId="{3943D089-E5C4-449C-85B6-391204C772D8}" destId="{CF83AF9E-3B88-4970-B7B4-585793B99543}" srcOrd="3" destOrd="0" presId="urn:microsoft.com/office/officeart/2005/8/layout/hierarchy1"/>
    <dgm:cxn modelId="{A903972C-39BF-470F-A65D-FD86A07DBA08}" type="presParOf" srcId="{CF83AF9E-3B88-4970-B7B4-585793B99543}" destId="{491C87D1-534B-4C5B-9965-4BF7E9206E3F}" srcOrd="0" destOrd="0" presId="urn:microsoft.com/office/officeart/2005/8/layout/hierarchy1"/>
    <dgm:cxn modelId="{C7844CA2-53DA-4CED-AF70-276027F09C4B}" type="presParOf" srcId="{491C87D1-534B-4C5B-9965-4BF7E9206E3F}" destId="{D74DC7A7-CB93-44EA-BC9D-6C5D3709945E}" srcOrd="0" destOrd="0" presId="urn:microsoft.com/office/officeart/2005/8/layout/hierarchy1"/>
    <dgm:cxn modelId="{A46783DD-E780-44F4-A0A6-25F227DC3403}" type="presParOf" srcId="{491C87D1-534B-4C5B-9965-4BF7E9206E3F}" destId="{A01A8AB3-9470-4613-96A4-93971DA1F084}" srcOrd="1" destOrd="0" presId="urn:microsoft.com/office/officeart/2005/8/layout/hierarchy1"/>
    <dgm:cxn modelId="{E0F562CE-DD2D-4A52-8176-91D0EC4A9EE1}" type="presParOf" srcId="{CF83AF9E-3B88-4970-B7B4-585793B99543}" destId="{766A575D-E74A-498D-B8CD-A7D038679C5A}" srcOrd="1" destOrd="0" presId="urn:microsoft.com/office/officeart/2005/8/layout/hierarchy1"/>
    <dgm:cxn modelId="{15BCE1A5-9BEA-437C-894B-61D4F8A392F9}" type="presParOf" srcId="{766A575D-E74A-498D-B8CD-A7D038679C5A}" destId="{4F943110-EB15-4B4D-8CE0-98BAEED2F204}" srcOrd="0" destOrd="0" presId="urn:microsoft.com/office/officeart/2005/8/layout/hierarchy1"/>
    <dgm:cxn modelId="{76B7B92E-B85D-46C4-87F4-62F2165D88EC}" type="presParOf" srcId="{766A575D-E74A-498D-B8CD-A7D038679C5A}" destId="{304FA6A0-366A-4AD2-B3B4-CF1719BDF7E8}" srcOrd="1" destOrd="0" presId="urn:microsoft.com/office/officeart/2005/8/layout/hierarchy1"/>
    <dgm:cxn modelId="{37191C8A-B773-4324-9BE1-C55D19512E8C}" type="presParOf" srcId="{304FA6A0-366A-4AD2-B3B4-CF1719BDF7E8}" destId="{B88C7DBC-B36D-4382-B3BF-0414C9E835E1}" srcOrd="0" destOrd="0" presId="urn:microsoft.com/office/officeart/2005/8/layout/hierarchy1"/>
    <dgm:cxn modelId="{704CAF50-CE48-463A-B16A-4E4D20CCCF4F}" type="presParOf" srcId="{B88C7DBC-B36D-4382-B3BF-0414C9E835E1}" destId="{DA8E6BA6-7128-4C62-BB08-E15B24EB23E4}" srcOrd="0" destOrd="0" presId="urn:microsoft.com/office/officeart/2005/8/layout/hierarchy1"/>
    <dgm:cxn modelId="{AE5C132D-DF51-4045-912E-B5ED888BDE3E}" type="presParOf" srcId="{B88C7DBC-B36D-4382-B3BF-0414C9E835E1}" destId="{E7E85829-7ED0-407F-BC46-405772F31440}" srcOrd="1" destOrd="0" presId="urn:microsoft.com/office/officeart/2005/8/layout/hierarchy1"/>
    <dgm:cxn modelId="{6E84AA3C-0CCF-43BB-9894-83352C1B900B}" type="presParOf" srcId="{304FA6A0-366A-4AD2-B3B4-CF1719BDF7E8}" destId="{DEAB4902-7A82-4E44-BE9C-19D9DC954970}" srcOrd="1" destOrd="0" presId="urn:microsoft.com/office/officeart/2005/8/layout/hierarchy1"/>
    <dgm:cxn modelId="{1DE3A663-FEC5-473D-97D6-28DA1A2C7F18}" type="presParOf" srcId="{766A575D-E74A-498D-B8CD-A7D038679C5A}" destId="{C8B10BF8-9E64-4388-AB58-3106E37F23B9}" srcOrd="2" destOrd="0" presId="urn:microsoft.com/office/officeart/2005/8/layout/hierarchy1"/>
    <dgm:cxn modelId="{AB97FA6F-C2FC-45AD-8757-C5A144104ABF}" type="presParOf" srcId="{766A575D-E74A-498D-B8CD-A7D038679C5A}" destId="{ADC9F2A3-66F8-4EC9-B664-3275EC2DDA6F}" srcOrd="3" destOrd="0" presId="urn:microsoft.com/office/officeart/2005/8/layout/hierarchy1"/>
    <dgm:cxn modelId="{82F9AA6D-2A27-4868-B7B2-C73A46A4F595}" type="presParOf" srcId="{ADC9F2A3-66F8-4EC9-B664-3275EC2DDA6F}" destId="{762CE868-31FD-4DCD-BBC6-2E7FAE9B24E4}" srcOrd="0" destOrd="0" presId="urn:microsoft.com/office/officeart/2005/8/layout/hierarchy1"/>
    <dgm:cxn modelId="{60F7634C-A475-4A3D-8009-2BD923C69050}" type="presParOf" srcId="{762CE868-31FD-4DCD-BBC6-2E7FAE9B24E4}" destId="{9A6BD8DF-F4B9-4A09-B068-DE6113B92960}" srcOrd="0" destOrd="0" presId="urn:microsoft.com/office/officeart/2005/8/layout/hierarchy1"/>
    <dgm:cxn modelId="{A7AFE659-8A31-45AF-AD94-EE39B93FFF38}" type="presParOf" srcId="{762CE868-31FD-4DCD-BBC6-2E7FAE9B24E4}" destId="{0AAAFE5E-386E-4F06-950A-514B84D2594D}" srcOrd="1" destOrd="0" presId="urn:microsoft.com/office/officeart/2005/8/layout/hierarchy1"/>
    <dgm:cxn modelId="{F834E951-D953-4369-83C2-D25125DB21AE}" type="presParOf" srcId="{ADC9F2A3-66F8-4EC9-B664-3275EC2DDA6F}" destId="{434850EF-D3A9-40C8-9C6D-016F1DABAE96}" srcOrd="1" destOrd="0" presId="urn:microsoft.com/office/officeart/2005/8/layout/hierarchy1"/>
    <dgm:cxn modelId="{BB5A1C4A-3871-4585-AA12-101A35C060D6}" type="presParOf" srcId="{434850EF-D3A9-40C8-9C6D-016F1DABAE96}" destId="{6D0A6FC5-254F-420A-BB06-A01F2ED5D461}" srcOrd="0" destOrd="0" presId="urn:microsoft.com/office/officeart/2005/8/layout/hierarchy1"/>
    <dgm:cxn modelId="{5DE8258D-B1A4-43B2-A434-89329418990F}" type="presParOf" srcId="{434850EF-D3A9-40C8-9C6D-016F1DABAE96}" destId="{2FE18C43-3DE6-4020-A045-950C751C2A34}" srcOrd="1" destOrd="0" presId="urn:microsoft.com/office/officeart/2005/8/layout/hierarchy1"/>
    <dgm:cxn modelId="{F82E6923-A3BD-4DE6-940E-82A7FA6192EF}" type="presParOf" srcId="{2FE18C43-3DE6-4020-A045-950C751C2A34}" destId="{3EFED507-AF75-47C6-9139-269357E7E07A}" srcOrd="0" destOrd="0" presId="urn:microsoft.com/office/officeart/2005/8/layout/hierarchy1"/>
    <dgm:cxn modelId="{4B851DBB-268B-462E-AAE3-42672EA4F5C6}" type="presParOf" srcId="{3EFED507-AF75-47C6-9139-269357E7E07A}" destId="{8F7C00AE-ED93-4F02-A846-25C8BEDC8A03}" srcOrd="0" destOrd="0" presId="urn:microsoft.com/office/officeart/2005/8/layout/hierarchy1"/>
    <dgm:cxn modelId="{2FE35B3C-BEA6-4776-8772-156F678C7432}" type="presParOf" srcId="{3EFED507-AF75-47C6-9139-269357E7E07A}" destId="{79AFA4BC-A6DD-4066-A1D7-2E7C8C73B52E}" srcOrd="1" destOrd="0" presId="urn:microsoft.com/office/officeart/2005/8/layout/hierarchy1"/>
    <dgm:cxn modelId="{3287A889-6000-41F5-99E2-ADE0B54794CD}" type="presParOf" srcId="{2FE18C43-3DE6-4020-A045-950C751C2A34}" destId="{CD0C335E-E269-4F82-BB79-2A5A4CD0BB7B}" srcOrd="1" destOrd="0" presId="urn:microsoft.com/office/officeart/2005/8/layout/hierarchy1"/>
    <dgm:cxn modelId="{D4A4B13F-CCD3-412B-A083-1705DCB3B6E1}" type="presParOf" srcId="{434850EF-D3A9-40C8-9C6D-016F1DABAE96}" destId="{533B3758-0172-436D-9C6F-1BA568B3753F}" srcOrd="2" destOrd="0" presId="urn:microsoft.com/office/officeart/2005/8/layout/hierarchy1"/>
    <dgm:cxn modelId="{307DD8CC-9E06-429C-A285-B2BC309B797D}" type="presParOf" srcId="{434850EF-D3A9-40C8-9C6D-016F1DABAE96}" destId="{E603CD73-9EAD-422D-A683-4F44D7EC74FD}" srcOrd="3" destOrd="0" presId="urn:microsoft.com/office/officeart/2005/8/layout/hierarchy1"/>
    <dgm:cxn modelId="{8B275FC0-00B4-482E-B5EB-EAC634A9E475}" type="presParOf" srcId="{E603CD73-9EAD-422D-A683-4F44D7EC74FD}" destId="{2AC64BA8-8A62-4CC2-ADC3-5C108FE661D1}" srcOrd="0" destOrd="0" presId="urn:microsoft.com/office/officeart/2005/8/layout/hierarchy1"/>
    <dgm:cxn modelId="{72DE9D53-3EEE-425A-B1D3-887D5E15DF97}" type="presParOf" srcId="{2AC64BA8-8A62-4CC2-ADC3-5C108FE661D1}" destId="{F5D0F43D-AECC-4FDE-97D5-AFE1D4D0B5AF}" srcOrd="0" destOrd="0" presId="urn:microsoft.com/office/officeart/2005/8/layout/hierarchy1"/>
    <dgm:cxn modelId="{B3F8F94F-2527-4E10-9459-0A2B4E3A657D}" type="presParOf" srcId="{2AC64BA8-8A62-4CC2-ADC3-5C108FE661D1}" destId="{70B49A77-0B83-417D-BEE9-F5AEF92E4B22}" srcOrd="1" destOrd="0" presId="urn:microsoft.com/office/officeart/2005/8/layout/hierarchy1"/>
    <dgm:cxn modelId="{02287AA6-A5F0-4354-A91E-4499547D1398}" type="presParOf" srcId="{E603CD73-9EAD-422D-A683-4F44D7EC74FD}" destId="{EABD1C01-2647-4E51-BDAF-027F1F45A789}" srcOrd="1" destOrd="0" presId="urn:microsoft.com/office/officeart/2005/8/layout/hierarchy1"/>
    <dgm:cxn modelId="{A168060E-1706-4FAF-8A89-0B2C44EF63B3}" type="presParOf" srcId="{3943D089-E5C4-449C-85B6-391204C772D8}" destId="{86766195-7373-4254-BE50-31E93D04618E}" srcOrd="4" destOrd="0" presId="urn:microsoft.com/office/officeart/2005/8/layout/hierarchy1"/>
    <dgm:cxn modelId="{2E1A4C5E-AAE1-4261-A306-9E3D0A72F5C4}" type="presParOf" srcId="{3943D089-E5C4-449C-85B6-391204C772D8}" destId="{91F8D48B-3682-4273-82A2-492720D1472D}" srcOrd="5" destOrd="0" presId="urn:microsoft.com/office/officeart/2005/8/layout/hierarchy1"/>
    <dgm:cxn modelId="{73EAE8BB-B0E0-4927-A22A-70859C3BDFDB}" type="presParOf" srcId="{91F8D48B-3682-4273-82A2-492720D1472D}" destId="{3CFA5150-5187-44D6-9B28-8FFFDC78A434}" srcOrd="0" destOrd="0" presId="urn:microsoft.com/office/officeart/2005/8/layout/hierarchy1"/>
    <dgm:cxn modelId="{B50C1292-098B-443B-8F3D-614A74E960D5}" type="presParOf" srcId="{3CFA5150-5187-44D6-9B28-8FFFDC78A434}" destId="{7EDD0487-DAE2-4BC8-963F-E668D7BD56FD}" srcOrd="0" destOrd="0" presId="urn:microsoft.com/office/officeart/2005/8/layout/hierarchy1"/>
    <dgm:cxn modelId="{68BB63C4-FA35-40EF-8D84-0240DB9D273C}" type="presParOf" srcId="{3CFA5150-5187-44D6-9B28-8FFFDC78A434}" destId="{636C52CF-EFFC-45BB-8367-08D2C53F5784}" srcOrd="1" destOrd="0" presId="urn:microsoft.com/office/officeart/2005/8/layout/hierarchy1"/>
    <dgm:cxn modelId="{A5C3B485-3D5D-40F0-883E-D45911B27577}" type="presParOf" srcId="{91F8D48B-3682-4273-82A2-492720D1472D}" destId="{9028C4B9-BCFA-44AC-A114-8BBE044F71AC}" srcOrd="1" destOrd="0" presId="urn:microsoft.com/office/officeart/2005/8/layout/hierarchy1"/>
    <dgm:cxn modelId="{BF3F20B6-C883-40B8-9DA6-25B96597E6DA}" type="presParOf" srcId="{9028C4B9-BCFA-44AC-A114-8BBE044F71AC}" destId="{75F1AC26-D4C2-4AD7-82F9-AFF722A4CBCF}" srcOrd="0" destOrd="0" presId="urn:microsoft.com/office/officeart/2005/8/layout/hierarchy1"/>
    <dgm:cxn modelId="{9639153B-CB49-480A-AD8C-FB29E48A74B5}" type="presParOf" srcId="{9028C4B9-BCFA-44AC-A114-8BBE044F71AC}" destId="{42F0A7CC-C184-4A6A-BF18-11717A817360}" srcOrd="1" destOrd="0" presId="urn:microsoft.com/office/officeart/2005/8/layout/hierarchy1"/>
    <dgm:cxn modelId="{F3356CB1-EF67-4708-AF93-1CC5A95E6F9B}" type="presParOf" srcId="{42F0A7CC-C184-4A6A-BF18-11717A817360}" destId="{A2D12837-0700-40E7-8461-65CD50E7FF14}" srcOrd="0" destOrd="0" presId="urn:microsoft.com/office/officeart/2005/8/layout/hierarchy1"/>
    <dgm:cxn modelId="{05A8586C-069E-416E-BD47-50BA660451A5}" type="presParOf" srcId="{A2D12837-0700-40E7-8461-65CD50E7FF14}" destId="{D44EE503-FFC3-406C-9007-A78467125F13}" srcOrd="0" destOrd="0" presId="urn:microsoft.com/office/officeart/2005/8/layout/hierarchy1"/>
    <dgm:cxn modelId="{8139A781-5EC8-45A1-8584-4CE905A136BA}" type="presParOf" srcId="{A2D12837-0700-40E7-8461-65CD50E7FF14}" destId="{614FF626-20BF-4184-8A60-75DD88DBCA1F}" srcOrd="1" destOrd="0" presId="urn:microsoft.com/office/officeart/2005/8/layout/hierarchy1"/>
    <dgm:cxn modelId="{10067996-9AFD-40D9-ACBA-A5B977C45CEB}" type="presParOf" srcId="{42F0A7CC-C184-4A6A-BF18-11717A817360}" destId="{82A8E7D4-5792-4208-BABB-690A4ACCEA7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C7A089D-08E9-4A14-B341-C39E5DEF7068}" type="doc">
      <dgm:prSet loTypeId="urn:microsoft.com/office/officeart/2005/8/layout/orgChart1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2A4DDF1-21E8-43A5-9083-0F7CAD03E10C}">
      <dgm:prSet phldrT="[Text]"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হিসাবচক্র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কি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? </a:t>
          </a:r>
        </a:p>
      </dgm:t>
    </dgm:pt>
    <dgm:pt modelId="{E9FC4123-E635-4DAE-8DB9-A6DF3EEAAD7B}" type="parTrans" cxnId="{7CE1FD81-F461-436C-AEA8-5634AA66A64C}">
      <dgm:prSet/>
      <dgm:spPr/>
      <dgm:t>
        <a:bodyPr/>
        <a:lstStyle/>
        <a:p>
          <a:endParaRPr lang="en-US"/>
        </a:p>
      </dgm:t>
    </dgm:pt>
    <dgm:pt modelId="{56B848BA-1EE1-48DB-AD56-FE6E888912F6}" type="sibTrans" cxnId="{7CE1FD81-F461-436C-AEA8-5634AA66A64C}">
      <dgm:prSet/>
      <dgm:spPr/>
      <dgm:t>
        <a:bodyPr/>
        <a:lstStyle/>
        <a:p>
          <a:endParaRPr lang="en-US"/>
        </a:p>
      </dgm:t>
    </dgm:pt>
    <dgm:pt modelId="{08B2266A-E802-4DC4-BC91-C125B503E304}">
      <dgm:prSet phldrT="[Text]"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আর্থিক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হিসাববিজ্ঞানে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কোন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কাজের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পর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কোন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কাজ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করা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হবে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তার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ক্রমধারা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।</a:t>
          </a:r>
        </a:p>
      </dgm:t>
    </dgm:pt>
    <dgm:pt modelId="{2D3C2CBA-0649-466A-8680-532F65C5009E}" type="parTrans" cxnId="{69BB1CA6-4B00-44C0-B523-B977E5416F94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9A1E8653-B221-4B25-8366-0DA54AA431BF}" type="sibTrans" cxnId="{69BB1CA6-4B00-44C0-B523-B977E5416F94}">
      <dgm:prSet/>
      <dgm:spPr/>
      <dgm:t>
        <a:bodyPr/>
        <a:lstStyle/>
        <a:p>
          <a:endParaRPr lang="en-US"/>
        </a:p>
      </dgm:t>
    </dgm:pt>
    <dgm:pt modelId="{06550F83-8602-4D70-B617-C978E156C912}" type="pres">
      <dgm:prSet presAssocID="{5C7A089D-08E9-4A14-B341-C39E5DEF706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B94E178-902C-4800-81AB-7217A43C9394}" type="pres">
      <dgm:prSet presAssocID="{52A4DDF1-21E8-43A5-9083-0F7CAD03E10C}" presName="hierRoot1" presStyleCnt="0">
        <dgm:presLayoutVars>
          <dgm:hierBranch val="init"/>
        </dgm:presLayoutVars>
      </dgm:prSet>
      <dgm:spPr/>
    </dgm:pt>
    <dgm:pt modelId="{B70695F6-408E-408E-80E5-773923F487C9}" type="pres">
      <dgm:prSet presAssocID="{52A4DDF1-21E8-43A5-9083-0F7CAD03E10C}" presName="rootComposite1" presStyleCnt="0"/>
      <dgm:spPr/>
    </dgm:pt>
    <dgm:pt modelId="{99C24B71-D091-4A72-88CB-7945FFF5A21D}" type="pres">
      <dgm:prSet presAssocID="{52A4DDF1-21E8-43A5-9083-0F7CAD03E10C}" presName="rootText1" presStyleLbl="node0" presStyleIdx="0" presStyleCnt="1" custScaleX="38702" custScaleY="330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C310A0E-3F40-4B13-A6B0-65734BE73FB7}" type="pres">
      <dgm:prSet presAssocID="{52A4DDF1-21E8-43A5-9083-0F7CAD03E10C}" presName="rootConnector1" presStyleLbl="node1" presStyleIdx="0" presStyleCnt="0"/>
      <dgm:spPr/>
      <dgm:t>
        <a:bodyPr/>
        <a:lstStyle/>
        <a:p>
          <a:endParaRPr lang="en-US"/>
        </a:p>
      </dgm:t>
    </dgm:pt>
    <dgm:pt modelId="{646DD8A4-7608-4A06-A84E-F424C0A336E7}" type="pres">
      <dgm:prSet presAssocID="{52A4DDF1-21E8-43A5-9083-0F7CAD03E10C}" presName="hierChild2" presStyleCnt="0"/>
      <dgm:spPr/>
    </dgm:pt>
    <dgm:pt modelId="{0AF602C9-0126-4833-8102-AD5AAD8BB79C}" type="pres">
      <dgm:prSet presAssocID="{2D3C2CBA-0649-466A-8680-532F65C5009E}" presName="Name37" presStyleLbl="parChTrans1D2" presStyleIdx="0" presStyleCnt="1"/>
      <dgm:spPr/>
      <dgm:t>
        <a:bodyPr/>
        <a:lstStyle/>
        <a:p>
          <a:endParaRPr lang="en-US"/>
        </a:p>
      </dgm:t>
    </dgm:pt>
    <dgm:pt modelId="{04B65D47-EF72-4F8E-93C7-9A85F2CD93FE}" type="pres">
      <dgm:prSet presAssocID="{08B2266A-E802-4DC4-BC91-C125B503E304}" presName="hierRoot2" presStyleCnt="0">
        <dgm:presLayoutVars>
          <dgm:hierBranch val="init"/>
        </dgm:presLayoutVars>
      </dgm:prSet>
      <dgm:spPr/>
    </dgm:pt>
    <dgm:pt modelId="{D82D7FCC-9F71-4295-B783-C61F077FBFE2}" type="pres">
      <dgm:prSet presAssocID="{08B2266A-E802-4DC4-BC91-C125B503E304}" presName="rootComposite" presStyleCnt="0"/>
      <dgm:spPr/>
    </dgm:pt>
    <dgm:pt modelId="{7424C2EF-2A5A-48A3-A9CC-04346CDAFCEB}" type="pres">
      <dgm:prSet presAssocID="{08B2266A-E802-4DC4-BC91-C125B503E304}" presName="rootText" presStyleLbl="node2" presStyleIdx="0" presStyleCnt="1" custScaleX="70095" custScaleY="44408" custLinFactNeighborX="-51" custLinFactNeighborY="-2669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CA11E7C-31F4-430A-ADB6-D94FB5C12DF9}" type="pres">
      <dgm:prSet presAssocID="{08B2266A-E802-4DC4-BC91-C125B503E304}" presName="rootConnector" presStyleLbl="node2" presStyleIdx="0" presStyleCnt="1"/>
      <dgm:spPr/>
      <dgm:t>
        <a:bodyPr/>
        <a:lstStyle/>
        <a:p>
          <a:endParaRPr lang="en-US"/>
        </a:p>
      </dgm:t>
    </dgm:pt>
    <dgm:pt modelId="{B395D19C-91C0-41AC-BBD0-A56520D13696}" type="pres">
      <dgm:prSet presAssocID="{08B2266A-E802-4DC4-BC91-C125B503E304}" presName="hierChild4" presStyleCnt="0"/>
      <dgm:spPr/>
    </dgm:pt>
    <dgm:pt modelId="{CD0EE580-5F88-44A8-8191-AF1FC14B8DDE}" type="pres">
      <dgm:prSet presAssocID="{08B2266A-E802-4DC4-BC91-C125B503E304}" presName="hierChild5" presStyleCnt="0"/>
      <dgm:spPr/>
    </dgm:pt>
    <dgm:pt modelId="{1F99D97D-2994-451E-9B37-588EFB9C0622}" type="pres">
      <dgm:prSet presAssocID="{52A4DDF1-21E8-43A5-9083-0F7CAD03E10C}" presName="hierChild3" presStyleCnt="0"/>
      <dgm:spPr/>
    </dgm:pt>
  </dgm:ptLst>
  <dgm:cxnLst>
    <dgm:cxn modelId="{7CE1FD81-F461-436C-AEA8-5634AA66A64C}" srcId="{5C7A089D-08E9-4A14-B341-C39E5DEF7068}" destId="{52A4DDF1-21E8-43A5-9083-0F7CAD03E10C}" srcOrd="0" destOrd="0" parTransId="{E9FC4123-E635-4DAE-8DB9-A6DF3EEAAD7B}" sibTransId="{56B848BA-1EE1-48DB-AD56-FE6E888912F6}"/>
    <dgm:cxn modelId="{951F91E3-9E36-4ADA-9C22-AD38BD1346A0}" type="presOf" srcId="{52A4DDF1-21E8-43A5-9083-0F7CAD03E10C}" destId="{1C310A0E-3F40-4B13-A6B0-65734BE73FB7}" srcOrd="1" destOrd="0" presId="urn:microsoft.com/office/officeart/2005/8/layout/orgChart1"/>
    <dgm:cxn modelId="{952214E0-4BE9-4190-88CB-0A315E0BAEC3}" type="presOf" srcId="{08B2266A-E802-4DC4-BC91-C125B503E304}" destId="{7424C2EF-2A5A-48A3-A9CC-04346CDAFCEB}" srcOrd="0" destOrd="0" presId="urn:microsoft.com/office/officeart/2005/8/layout/orgChart1"/>
    <dgm:cxn modelId="{69BB1CA6-4B00-44C0-B523-B977E5416F94}" srcId="{52A4DDF1-21E8-43A5-9083-0F7CAD03E10C}" destId="{08B2266A-E802-4DC4-BC91-C125B503E304}" srcOrd="0" destOrd="0" parTransId="{2D3C2CBA-0649-466A-8680-532F65C5009E}" sibTransId="{9A1E8653-B221-4B25-8366-0DA54AA431BF}"/>
    <dgm:cxn modelId="{1DC49B08-7A0E-4567-804C-45FE2EE1B53C}" type="presOf" srcId="{2D3C2CBA-0649-466A-8680-532F65C5009E}" destId="{0AF602C9-0126-4833-8102-AD5AAD8BB79C}" srcOrd="0" destOrd="0" presId="urn:microsoft.com/office/officeart/2005/8/layout/orgChart1"/>
    <dgm:cxn modelId="{C0B9E8A7-A379-42D2-B97C-56D2CC2A91A9}" type="presOf" srcId="{52A4DDF1-21E8-43A5-9083-0F7CAD03E10C}" destId="{99C24B71-D091-4A72-88CB-7945FFF5A21D}" srcOrd="0" destOrd="0" presId="urn:microsoft.com/office/officeart/2005/8/layout/orgChart1"/>
    <dgm:cxn modelId="{A4C0C504-02BC-409F-9AB0-446815D99A9F}" type="presOf" srcId="{5C7A089D-08E9-4A14-B341-C39E5DEF7068}" destId="{06550F83-8602-4D70-B617-C978E156C912}" srcOrd="0" destOrd="0" presId="urn:microsoft.com/office/officeart/2005/8/layout/orgChart1"/>
    <dgm:cxn modelId="{DC1838B1-3000-4D61-A67D-60B80D49A7D5}" type="presOf" srcId="{08B2266A-E802-4DC4-BC91-C125B503E304}" destId="{4CA11E7C-31F4-430A-ADB6-D94FB5C12DF9}" srcOrd="1" destOrd="0" presId="urn:microsoft.com/office/officeart/2005/8/layout/orgChart1"/>
    <dgm:cxn modelId="{60AE81BB-9F72-4E2E-A4B0-0CA0BC2BC639}" type="presParOf" srcId="{06550F83-8602-4D70-B617-C978E156C912}" destId="{1B94E178-902C-4800-81AB-7217A43C9394}" srcOrd="0" destOrd="0" presId="urn:microsoft.com/office/officeart/2005/8/layout/orgChart1"/>
    <dgm:cxn modelId="{B3FBDD63-D52E-46BD-B21A-5E01BCF00772}" type="presParOf" srcId="{1B94E178-902C-4800-81AB-7217A43C9394}" destId="{B70695F6-408E-408E-80E5-773923F487C9}" srcOrd="0" destOrd="0" presId="urn:microsoft.com/office/officeart/2005/8/layout/orgChart1"/>
    <dgm:cxn modelId="{B39C9284-4635-4027-A3F2-21F5E41690CF}" type="presParOf" srcId="{B70695F6-408E-408E-80E5-773923F487C9}" destId="{99C24B71-D091-4A72-88CB-7945FFF5A21D}" srcOrd="0" destOrd="0" presId="urn:microsoft.com/office/officeart/2005/8/layout/orgChart1"/>
    <dgm:cxn modelId="{89EA612C-4CD0-440A-ABA0-F328AECC6236}" type="presParOf" srcId="{B70695F6-408E-408E-80E5-773923F487C9}" destId="{1C310A0E-3F40-4B13-A6B0-65734BE73FB7}" srcOrd="1" destOrd="0" presId="urn:microsoft.com/office/officeart/2005/8/layout/orgChart1"/>
    <dgm:cxn modelId="{46C363A3-F6BE-44B0-87C7-D3E427D9A7D8}" type="presParOf" srcId="{1B94E178-902C-4800-81AB-7217A43C9394}" destId="{646DD8A4-7608-4A06-A84E-F424C0A336E7}" srcOrd="1" destOrd="0" presId="urn:microsoft.com/office/officeart/2005/8/layout/orgChart1"/>
    <dgm:cxn modelId="{78E886B3-D4B6-4866-9167-CB0A74C41FD5}" type="presParOf" srcId="{646DD8A4-7608-4A06-A84E-F424C0A336E7}" destId="{0AF602C9-0126-4833-8102-AD5AAD8BB79C}" srcOrd="0" destOrd="0" presId="urn:microsoft.com/office/officeart/2005/8/layout/orgChart1"/>
    <dgm:cxn modelId="{CA67A6FC-BCB1-413C-A365-D439806F7871}" type="presParOf" srcId="{646DD8A4-7608-4A06-A84E-F424C0A336E7}" destId="{04B65D47-EF72-4F8E-93C7-9A85F2CD93FE}" srcOrd="1" destOrd="0" presId="urn:microsoft.com/office/officeart/2005/8/layout/orgChart1"/>
    <dgm:cxn modelId="{DF870277-64D4-481D-ABA2-BB3AD6FF11C1}" type="presParOf" srcId="{04B65D47-EF72-4F8E-93C7-9A85F2CD93FE}" destId="{D82D7FCC-9F71-4295-B783-C61F077FBFE2}" srcOrd="0" destOrd="0" presId="urn:microsoft.com/office/officeart/2005/8/layout/orgChart1"/>
    <dgm:cxn modelId="{00B1E07F-1C9A-4489-9FEC-63B1656B1450}" type="presParOf" srcId="{D82D7FCC-9F71-4295-B783-C61F077FBFE2}" destId="{7424C2EF-2A5A-48A3-A9CC-04346CDAFCEB}" srcOrd="0" destOrd="0" presId="urn:microsoft.com/office/officeart/2005/8/layout/orgChart1"/>
    <dgm:cxn modelId="{A1C8AE9E-A5E4-46E6-B174-2BD1B4349ABD}" type="presParOf" srcId="{D82D7FCC-9F71-4295-B783-C61F077FBFE2}" destId="{4CA11E7C-31F4-430A-ADB6-D94FB5C12DF9}" srcOrd="1" destOrd="0" presId="urn:microsoft.com/office/officeart/2005/8/layout/orgChart1"/>
    <dgm:cxn modelId="{80E1E8E2-F955-4BF9-895D-BED36C1492A6}" type="presParOf" srcId="{04B65D47-EF72-4F8E-93C7-9A85F2CD93FE}" destId="{B395D19C-91C0-41AC-BBD0-A56520D13696}" srcOrd="1" destOrd="0" presId="urn:microsoft.com/office/officeart/2005/8/layout/orgChart1"/>
    <dgm:cxn modelId="{3DBF16C5-B302-4860-91C1-9C0338EF3334}" type="presParOf" srcId="{04B65D47-EF72-4F8E-93C7-9A85F2CD93FE}" destId="{CD0EE580-5F88-44A8-8191-AF1FC14B8DDE}" srcOrd="2" destOrd="0" presId="urn:microsoft.com/office/officeart/2005/8/layout/orgChart1"/>
    <dgm:cxn modelId="{D961C9A1-3A1F-4E34-8926-9FCA0519E545}" type="presParOf" srcId="{1B94E178-902C-4800-81AB-7217A43C9394}" destId="{1F99D97D-2994-451E-9B37-588EFB9C062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ADB6E06-14F9-4422-BA3A-9552871F764A}" type="doc">
      <dgm:prSet loTypeId="urn:microsoft.com/office/officeart/2005/8/layout/radial5" loCatId="cycle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3C4D2A2-D908-46C1-88C3-4A433ECAD0A0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হিসাবচক্র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BEE7852-86F2-4536-842A-6A61C06F13B2}" type="parTrans" cxnId="{05D3C345-42BD-475E-AF5E-7A788D6B3EB1}">
      <dgm:prSet/>
      <dgm:spPr/>
      <dgm:t>
        <a:bodyPr/>
        <a:lstStyle/>
        <a:p>
          <a:endParaRPr lang="en-US"/>
        </a:p>
      </dgm:t>
    </dgm:pt>
    <dgm:pt modelId="{7A5F0360-96F2-426C-BC71-73A8741A4EDF}" type="sibTrans" cxnId="{05D3C345-42BD-475E-AF5E-7A788D6B3EB1}">
      <dgm:prSet/>
      <dgm:spPr/>
      <dgm:t>
        <a:bodyPr/>
        <a:lstStyle/>
        <a:p>
          <a:endParaRPr lang="en-US"/>
        </a:p>
      </dgm:t>
    </dgm:pt>
    <dgm:pt modelId="{A90B4297-DC15-40F0-B83B-79383F3C54CB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লেনদেন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শনাক্তকরন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DDC9F52-C2D6-4EF3-8072-CC6C8618551A}" type="parTrans" cxnId="{0F1AA264-334F-4284-BA48-F902C5E42C31}">
      <dgm:prSet custT="1"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676A3C0-EF23-49CD-8C53-142932331D75}" type="sibTrans" cxnId="{0F1AA264-334F-4284-BA48-F902C5E42C31}">
      <dgm:prSet/>
      <dgm:spPr/>
      <dgm:t>
        <a:bodyPr/>
        <a:lstStyle/>
        <a:p>
          <a:endParaRPr lang="en-US"/>
        </a:p>
      </dgm:t>
    </dgm:pt>
    <dgm:pt modelId="{D4A7EE2B-D186-4130-BB3F-CB26B6D97409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জাবেদা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E5D7620-F3D5-4F7B-A730-FD98101045CB}" type="parTrans" cxnId="{EC0BD529-21B5-42B4-BDB8-74179D5DD3C3}">
      <dgm:prSet custT="1"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70BEFAE-25A9-45C4-9F53-811040E29B9B}" type="sibTrans" cxnId="{EC0BD529-21B5-42B4-BDB8-74179D5DD3C3}">
      <dgm:prSet/>
      <dgm:spPr/>
      <dgm:t>
        <a:bodyPr/>
        <a:lstStyle/>
        <a:p>
          <a:endParaRPr lang="en-US"/>
        </a:p>
      </dgm:t>
    </dgm:pt>
    <dgm:pt modelId="{F9DC1450-9BDD-4DBA-A6C4-27CB0E965AF2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খতিয়ান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B57FF41-1547-4291-8CF1-FBE2F8E4BD44}" type="parTrans" cxnId="{1CAA25B6-68A2-4856-B086-1FE9BB5E58E1}">
      <dgm:prSet custT="1"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908AC0C-5AA3-4BFF-976F-B814AD3BD21B}" type="sibTrans" cxnId="{1CAA25B6-68A2-4856-B086-1FE9BB5E58E1}">
      <dgm:prSet/>
      <dgm:spPr/>
      <dgm:t>
        <a:bodyPr/>
        <a:lstStyle/>
        <a:p>
          <a:endParaRPr lang="en-US"/>
        </a:p>
      </dgm:t>
    </dgm:pt>
    <dgm:pt modelId="{D5C58E8E-358E-41BF-800D-8A66E915E6EA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রেওয়ামিল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13C85EE-6AB8-47CD-80A7-A9175892FE36}" type="parTrans" cxnId="{E7ADCED0-6760-4B0D-A4E6-49A79053D15A}">
      <dgm:prSet custT="1"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2C4058D-5B6B-431E-B81B-653056747E1C}" type="sibTrans" cxnId="{E7ADCED0-6760-4B0D-A4E6-49A79053D15A}">
      <dgm:prSet/>
      <dgm:spPr/>
      <dgm:t>
        <a:bodyPr/>
        <a:lstStyle/>
        <a:p>
          <a:endParaRPr lang="en-US"/>
        </a:p>
      </dgm:t>
    </dgm:pt>
    <dgm:pt modelId="{E047CC43-336E-431D-B42B-176BADC76BE4}">
      <dgm:prSet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চূডান্ত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হিসাব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2D514A5-D6B0-459A-9C6E-82853DDB94B6}" type="parTrans" cxnId="{3EE7F88C-5EC9-479B-85D1-D3725C2923E5}">
      <dgm:prSet custT="1"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E118801-6C4A-44EC-AD43-5B1D3B176264}" type="sibTrans" cxnId="{3EE7F88C-5EC9-479B-85D1-D3725C2923E5}">
      <dgm:prSet/>
      <dgm:spPr/>
      <dgm:t>
        <a:bodyPr/>
        <a:lstStyle/>
        <a:p>
          <a:endParaRPr lang="en-US"/>
        </a:p>
      </dgm:t>
    </dgm:pt>
    <dgm:pt modelId="{DCF130A8-5274-429D-AEF0-189F34C682E6}" type="pres">
      <dgm:prSet presAssocID="{3ADB6E06-14F9-4422-BA3A-9552871F764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E6389E1-319A-4020-B945-02A0203E4C3D}" type="pres">
      <dgm:prSet presAssocID="{43C4D2A2-D908-46C1-88C3-4A433ECAD0A0}" presName="centerShape" presStyleLbl="node0" presStyleIdx="0" presStyleCnt="1"/>
      <dgm:spPr/>
      <dgm:t>
        <a:bodyPr/>
        <a:lstStyle/>
        <a:p>
          <a:endParaRPr lang="en-US"/>
        </a:p>
      </dgm:t>
    </dgm:pt>
    <dgm:pt modelId="{26F6478A-4BD0-40EC-A67F-8B40ECB5A051}" type="pres">
      <dgm:prSet presAssocID="{0DDC9F52-C2D6-4EF3-8072-CC6C8618551A}" presName="parTrans" presStyleLbl="sibTrans2D1" presStyleIdx="0" presStyleCnt="5"/>
      <dgm:spPr/>
      <dgm:t>
        <a:bodyPr/>
        <a:lstStyle/>
        <a:p>
          <a:endParaRPr lang="en-US"/>
        </a:p>
      </dgm:t>
    </dgm:pt>
    <dgm:pt modelId="{195A8601-E189-4DDF-A7AD-311A58761E25}" type="pres">
      <dgm:prSet presAssocID="{0DDC9F52-C2D6-4EF3-8072-CC6C8618551A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EE7A2B40-D972-468E-BF7F-31C48A46A83B}" type="pres">
      <dgm:prSet presAssocID="{A90B4297-DC15-40F0-B83B-79383F3C54C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9A2F4C-182B-4FFD-A727-DC1892602064}" type="pres">
      <dgm:prSet presAssocID="{2E5D7620-F3D5-4F7B-A730-FD98101045CB}" presName="parTrans" presStyleLbl="sibTrans2D1" presStyleIdx="1" presStyleCnt="5"/>
      <dgm:spPr/>
      <dgm:t>
        <a:bodyPr/>
        <a:lstStyle/>
        <a:p>
          <a:endParaRPr lang="en-US"/>
        </a:p>
      </dgm:t>
    </dgm:pt>
    <dgm:pt modelId="{6E3FEAD7-414D-4B2C-9778-4362E8797659}" type="pres">
      <dgm:prSet presAssocID="{2E5D7620-F3D5-4F7B-A730-FD98101045CB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9BFADD8A-ABE2-44EC-BC2F-B93453A2A029}" type="pres">
      <dgm:prSet presAssocID="{D4A7EE2B-D186-4130-BB3F-CB26B6D97409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30881B-45F0-48F9-BAEB-9074EFAA2759}" type="pres">
      <dgm:prSet presAssocID="{DB57FF41-1547-4291-8CF1-FBE2F8E4BD44}" presName="parTrans" presStyleLbl="sibTrans2D1" presStyleIdx="2" presStyleCnt="5"/>
      <dgm:spPr/>
      <dgm:t>
        <a:bodyPr/>
        <a:lstStyle/>
        <a:p>
          <a:endParaRPr lang="en-US"/>
        </a:p>
      </dgm:t>
    </dgm:pt>
    <dgm:pt modelId="{9F11A3E5-14E5-4658-8889-CDCF8DCC2D1B}" type="pres">
      <dgm:prSet presAssocID="{DB57FF41-1547-4291-8CF1-FBE2F8E4BD44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BD428F6C-F56C-4D6C-A64A-E82B1B65D112}" type="pres">
      <dgm:prSet presAssocID="{F9DC1450-9BDD-4DBA-A6C4-27CB0E965AF2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581E14-0CC5-4E68-A16A-5B6540F68AA9}" type="pres">
      <dgm:prSet presAssocID="{713C85EE-6AB8-47CD-80A7-A9175892FE36}" presName="parTrans" presStyleLbl="sibTrans2D1" presStyleIdx="3" presStyleCnt="5"/>
      <dgm:spPr/>
      <dgm:t>
        <a:bodyPr/>
        <a:lstStyle/>
        <a:p>
          <a:endParaRPr lang="en-US"/>
        </a:p>
      </dgm:t>
    </dgm:pt>
    <dgm:pt modelId="{22E434E2-97B5-4BDD-9374-E4E5E3145EE0}" type="pres">
      <dgm:prSet presAssocID="{713C85EE-6AB8-47CD-80A7-A9175892FE36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D768F7B9-19DB-4AAB-A77A-BD1F5B5ACA52}" type="pres">
      <dgm:prSet presAssocID="{D5C58E8E-358E-41BF-800D-8A66E915E6E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65AE73-C36F-45C0-B5A5-3C4CADC69654}" type="pres">
      <dgm:prSet presAssocID="{F2D514A5-D6B0-459A-9C6E-82853DDB94B6}" presName="parTrans" presStyleLbl="sibTrans2D1" presStyleIdx="4" presStyleCnt="5"/>
      <dgm:spPr/>
      <dgm:t>
        <a:bodyPr/>
        <a:lstStyle/>
        <a:p>
          <a:endParaRPr lang="en-US"/>
        </a:p>
      </dgm:t>
    </dgm:pt>
    <dgm:pt modelId="{FF1CB700-C073-42C4-8231-D4659DC9F74B}" type="pres">
      <dgm:prSet presAssocID="{F2D514A5-D6B0-459A-9C6E-82853DDB94B6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8BE3809A-3277-487B-8239-2B66A52923A2}" type="pres">
      <dgm:prSet presAssocID="{E047CC43-336E-431D-B42B-176BADC76BE4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A0480B9-7DA6-4EC8-B2D2-D12E55C5AC4C}" type="presOf" srcId="{2E5D7620-F3D5-4F7B-A730-FD98101045CB}" destId="{6E3FEAD7-414D-4B2C-9778-4362E8797659}" srcOrd="1" destOrd="0" presId="urn:microsoft.com/office/officeart/2005/8/layout/radial5"/>
    <dgm:cxn modelId="{173589F9-26AB-411A-B0E3-8C3F099E2007}" type="presOf" srcId="{DB57FF41-1547-4291-8CF1-FBE2F8E4BD44}" destId="{9F11A3E5-14E5-4658-8889-CDCF8DCC2D1B}" srcOrd="1" destOrd="0" presId="urn:microsoft.com/office/officeart/2005/8/layout/radial5"/>
    <dgm:cxn modelId="{1CAA25B6-68A2-4856-B086-1FE9BB5E58E1}" srcId="{43C4D2A2-D908-46C1-88C3-4A433ECAD0A0}" destId="{F9DC1450-9BDD-4DBA-A6C4-27CB0E965AF2}" srcOrd="2" destOrd="0" parTransId="{DB57FF41-1547-4291-8CF1-FBE2F8E4BD44}" sibTransId="{8908AC0C-5AA3-4BFF-976F-B814AD3BD21B}"/>
    <dgm:cxn modelId="{7AB96916-BD12-4742-923A-E7F7694EA865}" type="presOf" srcId="{F2D514A5-D6B0-459A-9C6E-82853DDB94B6}" destId="{FF1CB700-C073-42C4-8231-D4659DC9F74B}" srcOrd="1" destOrd="0" presId="urn:microsoft.com/office/officeart/2005/8/layout/radial5"/>
    <dgm:cxn modelId="{6F1F83D8-CBBD-4798-B7DC-FF7AB31A7C02}" type="presOf" srcId="{D5C58E8E-358E-41BF-800D-8A66E915E6EA}" destId="{D768F7B9-19DB-4AAB-A77A-BD1F5B5ACA52}" srcOrd="0" destOrd="0" presId="urn:microsoft.com/office/officeart/2005/8/layout/radial5"/>
    <dgm:cxn modelId="{EC0BD529-21B5-42B4-BDB8-74179D5DD3C3}" srcId="{43C4D2A2-D908-46C1-88C3-4A433ECAD0A0}" destId="{D4A7EE2B-D186-4130-BB3F-CB26B6D97409}" srcOrd="1" destOrd="0" parTransId="{2E5D7620-F3D5-4F7B-A730-FD98101045CB}" sibTransId="{570BEFAE-25A9-45C4-9F53-811040E29B9B}"/>
    <dgm:cxn modelId="{05D3C345-42BD-475E-AF5E-7A788D6B3EB1}" srcId="{3ADB6E06-14F9-4422-BA3A-9552871F764A}" destId="{43C4D2A2-D908-46C1-88C3-4A433ECAD0A0}" srcOrd="0" destOrd="0" parTransId="{1BEE7852-86F2-4536-842A-6A61C06F13B2}" sibTransId="{7A5F0360-96F2-426C-BC71-73A8741A4EDF}"/>
    <dgm:cxn modelId="{DD3E5C7B-E4DD-4B6F-B9FD-B60ECC93472F}" type="presOf" srcId="{0DDC9F52-C2D6-4EF3-8072-CC6C8618551A}" destId="{26F6478A-4BD0-40EC-A67F-8B40ECB5A051}" srcOrd="0" destOrd="0" presId="urn:microsoft.com/office/officeart/2005/8/layout/radial5"/>
    <dgm:cxn modelId="{82AB181F-F972-449F-ABFF-2C7C1C091DD3}" type="presOf" srcId="{F9DC1450-9BDD-4DBA-A6C4-27CB0E965AF2}" destId="{BD428F6C-F56C-4D6C-A64A-E82B1B65D112}" srcOrd="0" destOrd="0" presId="urn:microsoft.com/office/officeart/2005/8/layout/radial5"/>
    <dgm:cxn modelId="{E7ADCED0-6760-4B0D-A4E6-49A79053D15A}" srcId="{43C4D2A2-D908-46C1-88C3-4A433ECAD0A0}" destId="{D5C58E8E-358E-41BF-800D-8A66E915E6EA}" srcOrd="3" destOrd="0" parTransId="{713C85EE-6AB8-47CD-80A7-A9175892FE36}" sibTransId="{E2C4058D-5B6B-431E-B81B-653056747E1C}"/>
    <dgm:cxn modelId="{916D3951-7F50-4131-B787-167D144D77DB}" type="presOf" srcId="{DB57FF41-1547-4291-8CF1-FBE2F8E4BD44}" destId="{9230881B-45F0-48F9-BAEB-9074EFAA2759}" srcOrd="0" destOrd="0" presId="urn:microsoft.com/office/officeart/2005/8/layout/radial5"/>
    <dgm:cxn modelId="{0F1AA264-334F-4284-BA48-F902C5E42C31}" srcId="{43C4D2A2-D908-46C1-88C3-4A433ECAD0A0}" destId="{A90B4297-DC15-40F0-B83B-79383F3C54CB}" srcOrd="0" destOrd="0" parTransId="{0DDC9F52-C2D6-4EF3-8072-CC6C8618551A}" sibTransId="{A676A3C0-EF23-49CD-8C53-142932331D75}"/>
    <dgm:cxn modelId="{6A61AC88-6412-47AB-A72A-8F9945C92C34}" type="presOf" srcId="{713C85EE-6AB8-47CD-80A7-A9175892FE36}" destId="{22E434E2-97B5-4BDD-9374-E4E5E3145EE0}" srcOrd="1" destOrd="0" presId="urn:microsoft.com/office/officeart/2005/8/layout/radial5"/>
    <dgm:cxn modelId="{CE630A59-9039-400B-8C04-1E9163A3C248}" type="presOf" srcId="{F2D514A5-D6B0-459A-9C6E-82853DDB94B6}" destId="{E065AE73-C36F-45C0-B5A5-3C4CADC69654}" srcOrd="0" destOrd="0" presId="urn:microsoft.com/office/officeart/2005/8/layout/radial5"/>
    <dgm:cxn modelId="{E242FB04-C1BC-451E-B7EA-043A619F18FD}" type="presOf" srcId="{D4A7EE2B-D186-4130-BB3F-CB26B6D97409}" destId="{9BFADD8A-ABE2-44EC-BC2F-B93453A2A029}" srcOrd="0" destOrd="0" presId="urn:microsoft.com/office/officeart/2005/8/layout/radial5"/>
    <dgm:cxn modelId="{EFCA761D-D67B-4665-8F90-4F8638887F91}" type="presOf" srcId="{3ADB6E06-14F9-4422-BA3A-9552871F764A}" destId="{DCF130A8-5274-429D-AEF0-189F34C682E6}" srcOrd="0" destOrd="0" presId="urn:microsoft.com/office/officeart/2005/8/layout/radial5"/>
    <dgm:cxn modelId="{9EF762F0-2230-4F9C-B200-C3F2BE665CFF}" type="presOf" srcId="{0DDC9F52-C2D6-4EF3-8072-CC6C8618551A}" destId="{195A8601-E189-4DDF-A7AD-311A58761E25}" srcOrd="1" destOrd="0" presId="urn:microsoft.com/office/officeart/2005/8/layout/radial5"/>
    <dgm:cxn modelId="{3EE7F88C-5EC9-479B-85D1-D3725C2923E5}" srcId="{43C4D2A2-D908-46C1-88C3-4A433ECAD0A0}" destId="{E047CC43-336E-431D-B42B-176BADC76BE4}" srcOrd="4" destOrd="0" parTransId="{F2D514A5-D6B0-459A-9C6E-82853DDB94B6}" sibTransId="{4E118801-6C4A-44EC-AD43-5B1D3B176264}"/>
    <dgm:cxn modelId="{525B94EB-5D0A-49FA-B947-9BDF03799054}" type="presOf" srcId="{43C4D2A2-D908-46C1-88C3-4A433ECAD0A0}" destId="{4E6389E1-319A-4020-B945-02A0203E4C3D}" srcOrd="0" destOrd="0" presId="urn:microsoft.com/office/officeart/2005/8/layout/radial5"/>
    <dgm:cxn modelId="{5AA4EB60-0765-4B44-BB07-47E14D37DB0F}" type="presOf" srcId="{A90B4297-DC15-40F0-B83B-79383F3C54CB}" destId="{EE7A2B40-D972-468E-BF7F-31C48A46A83B}" srcOrd="0" destOrd="0" presId="urn:microsoft.com/office/officeart/2005/8/layout/radial5"/>
    <dgm:cxn modelId="{CF2FE092-7850-49CF-A957-4C4CD9F8DA58}" type="presOf" srcId="{2E5D7620-F3D5-4F7B-A730-FD98101045CB}" destId="{DE9A2F4C-182B-4FFD-A727-DC1892602064}" srcOrd="0" destOrd="0" presId="urn:microsoft.com/office/officeart/2005/8/layout/radial5"/>
    <dgm:cxn modelId="{5D3E4649-DC96-459A-8D43-84973CF24F53}" type="presOf" srcId="{E047CC43-336E-431D-B42B-176BADC76BE4}" destId="{8BE3809A-3277-487B-8239-2B66A52923A2}" srcOrd="0" destOrd="0" presId="urn:microsoft.com/office/officeart/2005/8/layout/radial5"/>
    <dgm:cxn modelId="{2CE083BE-4125-4641-B374-50F87B2FBC58}" type="presOf" srcId="{713C85EE-6AB8-47CD-80A7-A9175892FE36}" destId="{64581E14-0CC5-4E68-A16A-5B6540F68AA9}" srcOrd="0" destOrd="0" presId="urn:microsoft.com/office/officeart/2005/8/layout/radial5"/>
    <dgm:cxn modelId="{68F8C77F-F9CD-4698-8F0C-3B7B8C2765D4}" type="presParOf" srcId="{DCF130A8-5274-429D-AEF0-189F34C682E6}" destId="{4E6389E1-319A-4020-B945-02A0203E4C3D}" srcOrd="0" destOrd="0" presId="urn:microsoft.com/office/officeart/2005/8/layout/radial5"/>
    <dgm:cxn modelId="{14B4F708-8576-455F-B675-C8B58A603190}" type="presParOf" srcId="{DCF130A8-5274-429D-AEF0-189F34C682E6}" destId="{26F6478A-4BD0-40EC-A67F-8B40ECB5A051}" srcOrd="1" destOrd="0" presId="urn:microsoft.com/office/officeart/2005/8/layout/radial5"/>
    <dgm:cxn modelId="{A5FE666B-8EB5-4855-B397-BE563DF2D27E}" type="presParOf" srcId="{26F6478A-4BD0-40EC-A67F-8B40ECB5A051}" destId="{195A8601-E189-4DDF-A7AD-311A58761E25}" srcOrd="0" destOrd="0" presId="urn:microsoft.com/office/officeart/2005/8/layout/radial5"/>
    <dgm:cxn modelId="{7FBF0CF2-44AC-4C75-9189-1E1D0C3AD3F9}" type="presParOf" srcId="{DCF130A8-5274-429D-AEF0-189F34C682E6}" destId="{EE7A2B40-D972-468E-BF7F-31C48A46A83B}" srcOrd="2" destOrd="0" presId="urn:microsoft.com/office/officeart/2005/8/layout/radial5"/>
    <dgm:cxn modelId="{2ADE9F44-8D72-410C-8441-748F3069D9C9}" type="presParOf" srcId="{DCF130A8-5274-429D-AEF0-189F34C682E6}" destId="{DE9A2F4C-182B-4FFD-A727-DC1892602064}" srcOrd="3" destOrd="0" presId="urn:microsoft.com/office/officeart/2005/8/layout/radial5"/>
    <dgm:cxn modelId="{7B5A954E-EDE6-4D0D-8ACF-FCBC90B8A74D}" type="presParOf" srcId="{DE9A2F4C-182B-4FFD-A727-DC1892602064}" destId="{6E3FEAD7-414D-4B2C-9778-4362E8797659}" srcOrd="0" destOrd="0" presId="urn:microsoft.com/office/officeart/2005/8/layout/radial5"/>
    <dgm:cxn modelId="{C972A6A5-8AE8-4575-BA4F-595A27DD28D4}" type="presParOf" srcId="{DCF130A8-5274-429D-AEF0-189F34C682E6}" destId="{9BFADD8A-ABE2-44EC-BC2F-B93453A2A029}" srcOrd="4" destOrd="0" presId="urn:microsoft.com/office/officeart/2005/8/layout/radial5"/>
    <dgm:cxn modelId="{C3E90189-E228-4D6D-BD81-595086EDAA7F}" type="presParOf" srcId="{DCF130A8-5274-429D-AEF0-189F34C682E6}" destId="{9230881B-45F0-48F9-BAEB-9074EFAA2759}" srcOrd="5" destOrd="0" presId="urn:microsoft.com/office/officeart/2005/8/layout/radial5"/>
    <dgm:cxn modelId="{1402E2D7-86E5-4614-9E45-5C10E9E61524}" type="presParOf" srcId="{9230881B-45F0-48F9-BAEB-9074EFAA2759}" destId="{9F11A3E5-14E5-4658-8889-CDCF8DCC2D1B}" srcOrd="0" destOrd="0" presId="urn:microsoft.com/office/officeart/2005/8/layout/radial5"/>
    <dgm:cxn modelId="{CCC22289-1A4D-463A-B5F1-56FD85053E50}" type="presParOf" srcId="{DCF130A8-5274-429D-AEF0-189F34C682E6}" destId="{BD428F6C-F56C-4D6C-A64A-E82B1B65D112}" srcOrd="6" destOrd="0" presId="urn:microsoft.com/office/officeart/2005/8/layout/radial5"/>
    <dgm:cxn modelId="{86B6B4A7-B257-424E-97DB-7D2FC05D7AA2}" type="presParOf" srcId="{DCF130A8-5274-429D-AEF0-189F34C682E6}" destId="{64581E14-0CC5-4E68-A16A-5B6540F68AA9}" srcOrd="7" destOrd="0" presId="urn:microsoft.com/office/officeart/2005/8/layout/radial5"/>
    <dgm:cxn modelId="{F98C2FE0-FE86-460A-975C-E53061F4A82D}" type="presParOf" srcId="{64581E14-0CC5-4E68-A16A-5B6540F68AA9}" destId="{22E434E2-97B5-4BDD-9374-E4E5E3145EE0}" srcOrd="0" destOrd="0" presId="urn:microsoft.com/office/officeart/2005/8/layout/radial5"/>
    <dgm:cxn modelId="{0AA52760-49A4-46B9-95DC-4D147E225437}" type="presParOf" srcId="{DCF130A8-5274-429D-AEF0-189F34C682E6}" destId="{D768F7B9-19DB-4AAB-A77A-BD1F5B5ACA52}" srcOrd="8" destOrd="0" presId="urn:microsoft.com/office/officeart/2005/8/layout/radial5"/>
    <dgm:cxn modelId="{BDC36F1A-8C8D-433F-9EF0-43EA39B04957}" type="presParOf" srcId="{DCF130A8-5274-429D-AEF0-189F34C682E6}" destId="{E065AE73-C36F-45C0-B5A5-3C4CADC69654}" srcOrd="9" destOrd="0" presId="urn:microsoft.com/office/officeart/2005/8/layout/radial5"/>
    <dgm:cxn modelId="{5A3D01D2-E33C-4E87-9B35-F17BC6D63244}" type="presParOf" srcId="{E065AE73-C36F-45C0-B5A5-3C4CADC69654}" destId="{FF1CB700-C073-42C4-8231-D4659DC9F74B}" srcOrd="0" destOrd="0" presId="urn:microsoft.com/office/officeart/2005/8/layout/radial5"/>
    <dgm:cxn modelId="{3E0C3FA1-79C6-47FC-818C-48A81E6AC758}" type="presParOf" srcId="{DCF130A8-5274-429D-AEF0-189F34C682E6}" destId="{8BE3809A-3277-487B-8239-2B66A52923A2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3037859-7D47-4EB1-94FD-63F6186DF877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E67B442-5EA9-427B-9198-5136E6E6909F}">
      <dgm:prSet phldrT="[Text]"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হিসাব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পদ্ধতি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10AAABA8-FBA9-4313-8A92-B9BA89169B65}" type="parTrans" cxnId="{45682A48-A9F9-4BE3-9C58-5A79A5B41F3F}">
      <dgm:prSet/>
      <dgm:spPr/>
      <dgm:t>
        <a:bodyPr/>
        <a:lstStyle/>
        <a:p>
          <a:endParaRPr lang="en-US"/>
        </a:p>
      </dgm:t>
    </dgm:pt>
    <dgm:pt modelId="{ECADEA01-7A7A-4C3B-836D-262729697D05}" type="sibTrans" cxnId="{45682A48-A9F9-4BE3-9C58-5A79A5B41F3F}">
      <dgm:prSet/>
      <dgm:spPr/>
      <dgm:t>
        <a:bodyPr/>
        <a:lstStyle/>
        <a:p>
          <a:endParaRPr lang="en-US"/>
        </a:p>
      </dgm:t>
    </dgm:pt>
    <dgm:pt modelId="{81E7B637-BC5F-4422-A1A9-EFED6C4A9EA3}">
      <dgm:prSet phldrT="[Text]" custT="1"/>
      <dgm:spPr/>
      <dgm:t>
        <a:bodyPr/>
        <a:lstStyle/>
        <a:p>
          <a:r>
            <a:rPr lang="en-US" sz="3200" b="1" dirty="0">
              <a:latin typeface="NikoshBAN" pitchFamily="2" charset="0"/>
              <a:cs typeface="NikoshBAN" pitchFamily="2" charset="0"/>
            </a:rPr>
            <a:t>Input</a:t>
          </a:r>
        </a:p>
      </dgm:t>
    </dgm:pt>
    <dgm:pt modelId="{A8BE04F1-929E-4EFF-B672-E6EB1EC1FD00}" type="parTrans" cxnId="{D4FCB8A3-5CB9-4DA1-8709-734B6634F8AD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21C7B92A-AC80-4A12-BC67-F32F4654EF5E}" type="sibTrans" cxnId="{D4FCB8A3-5CB9-4DA1-8709-734B6634F8AD}">
      <dgm:prSet/>
      <dgm:spPr/>
      <dgm:t>
        <a:bodyPr/>
        <a:lstStyle/>
        <a:p>
          <a:endParaRPr lang="en-US"/>
        </a:p>
      </dgm:t>
    </dgm:pt>
    <dgm:pt modelId="{E3525EAF-15D7-4578-A9B9-E721AC4FAF3E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লেনদেন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শনাক্তকরন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19ECE542-72F1-49E3-966F-15979B64D72C}" type="parTrans" cxnId="{8EC84648-C3C7-4E60-8387-05516A9B1DB8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4A37D3B4-3C05-4FBB-BFEA-B64C78E68670}" type="sibTrans" cxnId="{8EC84648-C3C7-4E60-8387-05516A9B1DB8}">
      <dgm:prSet/>
      <dgm:spPr/>
      <dgm:t>
        <a:bodyPr/>
        <a:lstStyle/>
        <a:p>
          <a:endParaRPr lang="en-US"/>
        </a:p>
      </dgm:t>
    </dgm:pt>
    <dgm:pt modelId="{11B1F4DD-F818-4DD8-B5F6-E88D796C0223}">
      <dgm:prSet phldrT="[Text]" custT="1"/>
      <dgm:spPr/>
      <dgm:t>
        <a:bodyPr/>
        <a:lstStyle/>
        <a:p>
          <a:r>
            <a:rPr lang="en-US" sz="3200" b="1" dirty="0">
              <a:latin typeface="NikoshBAN" pitchFamily="2" charset="0"/>
              <a:cs typeface="NikoshBAN" pitchFamily="2" charset="0"/>
            </a:rPr>
            <a:t>Process</a:t>
          </a:r>
        </a:p>
      </dgm:t>
    </dgm:pt>
    <dgm:pt modelId="{31B0EBCA-1B69-4A0A-83C0-30C3378EB451}" type="parTrans" cxnId="{88BFB61A-B81E-4726-8131-65EFCF318F6B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4B474D3D-2B91-428F-8157-A21BF85A2FAB}" type="sibTrans" cxnId="{88BFB61A-B81E-4726-8131-65EFCF318F6B}">
      <dgm:prSet/>
      <dgm:spPr/>
      <dgm:t>
        <a:bodyPr/>
        <a:lstStyle/>
        <a:p>
          <a:endParaRPr lang="en-US"/>
        </a:p>
      </dgm:t>
    </dgm:pt>
    <dgm:pt modelId="{8C878F7E-A3F9-470C-BA6A-B8A99D5AAD4C}">
      <dgm:prSet phldrT="[Text]" custT="1"/>
      <dgm:spPr/>
      <dgm:t>
        <a:bodyPr/>
        <a:lstStyle/>
        <a:p>
          <a:r>
            <a:rPr lang="en-US" sz="2800" b="1" dirty="0">
              <a:latin typeface="NikoshBAN" pitchFamily="2" charset="0"/>
              <a:cs typeface="NikoshBAN" pitchFamily="2" charset="0"/>
            </a:rPr>
            <a:t>১.জাবেদা</a:t>
          </a:r>
        </a:p>
        <a:p>
          <a:r>
            <a:rPr lang="en-US" sz="2800" b="1" dirty="0">
              <a:latin typeface="NikoshBAN" pitchFamily="2" charset="0"/>
              <a:cs typeface="NikoshBAN" pitchFamily="2" charset="0"/>
            </a:rPr>
            <a:t>২.খতিয়ান</a:t>
          </a:r>
        </a:p>
        <a:p>
          <a:r>
            <a:rPr lang="en-US" sz="2800" b="1" dirty="0">
              <a:latin typeface="NikoshBAN" pitchFamily="2" charset="0"/>
              <a:cs typeface="NikoshBAN" pitchFamily="2" charset="0"/>
            </a:rPr>
            <a:t>৩.রেওয়ামিল</a:t>
          </a:r>
        </a:p>
      </dgm:t>
    </dgm:pt>
    <dgm:pt modelId="{F684D2A6-D983-4069-BCC6-7DD3435BDA95}" type="parTrans" cxnId="{660A05BA-9498-4872-8448-BEEC2E71A06B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3BA4C736-E9AF-4CED-914C-00ADFD151BB1}" type="sibTrans" cxnId="{660A05BA-9498-4872-8448-BEEC2E71A06B}">
      <dgm:prSet/>
      <dgm:spPr/>
      <dgm:t>
        <a:bodyPr/>
        <a:lstStyle/>
        <a:p>
          <a:endParaRPr lang="en-US"/>
        </a:p>
      </dgm:t>
    </dgm:pt>
    <dgm:pt modelId="{DC0BABDF-F885-4E25-8D09-B63F68BBBD2A}">
      <dgm:prSet custT="1"/>
      <dgm:spPr/>
      <dgm:t>
        <a:bodyPr/>
        <a:lstStyle/>
        <a:p>
          <a:r>
            <a:rPr lang="en-US" sz="3200" b="1" dirty="0">
              <a:latin typeface="NikoshBAN" pitchFamily="2" charset="0"/>
              <a:cs typeface="NikoshBAN" pitchFamily="2" charset="0"/>
            </a:rPr>
            <a:t>Output</a:t>
          </a:r>
        </a:p>
      </dgm:t>
    </dgm:pt>
    <dgm:pt modelId="{7437F8AA-2E22-4207-A15D-9DF2642B96A0}" type="parTrans" cxnId="{72A8E417-6C05-481A-8C42-E9DBAE6F0FC5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A661F110-956A-4172-981F-28265FDB46B8}" type="sibTrans" cxnId="{72A8E417-6C05-481A-8C42-E9DBAE6F0FC5}">
      <dgm:prSet/>
      <dgm:spPr/>
      <dgm:t>
        <a:bodyPr/>
        <a:lstStyle/>
        <a:p>
          <a:endParaRPr lang="en-US"/>
        </a:p>
      </dgm:t>
    </dgm:pt>
    <dgm:pt modelId="{E4B7C60F-F073-4701-BD4F-5CB3F6F1733F}">
      <dgm:prSet custT="1"/>
      <dgm:spPr/>
      <dgm:t>
        <a:bodyPr/>
        <a:lstStyle/>
        <a:p>
          <a:r>
            <a:rPr lang="en-US" sz="2800" b="1" dirty="0">
              <a:latin typeface="NikoshBAN" pitchFamily="2" charset="0"/>
              <a:cs typeface="NikoshBAN" pitchFamily="2" charset="0"/>
            </a:rPr>
            <a:t>১.চূডান্ত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হিসাব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D5A95A97-10AC-42EB-9C73-5044C475FC16}" type="parTrans" cxnId="{A4DC57D1-5FB9-4AE1-AEFF-A9BA51DC8967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0F111CFF-8771-4F96-9575-9CBA793A5A8F}" type="sibTrans" cxnId="{A4DC57D1-5FB9-4AE1-AEFF-A9BA51DC8967}">
      <dgm:prSet/>
      <dgm:spPr/>
      <dgm:t>
        <a:bodyPr/>
        <a:lstStyle/>
        <a:p>
          <a:endParaRPr lang="en-US"/>
        </a:p>
      </dgm:t>
    </dgm:pt>
    <dgm:pt modelId="{918D2868-9726-42CD-A3C3-313880AA9F7A}">
      <dgm:prSet custT="1"/>
      <dgm:spPr/>
      <dgm:t>
        <a:bodyPr/>
        <a:lstStyle/>
        <a:p>
          <a:r>
            <a:rPr lang="en-US" sz="2800" b="1" dirty="0">
              <a:latin typeface="NikoshBAN" pitchFamily="2" charset="0"/>
              <a:cs typeface="NikoshBAN" pitchFamily="2" charset="0"/>
            </a:rPr>
            <a:t>১.আয়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800" b="1" dirty="0">
            <a:latin typeface="NikoshBAN" pitchFamily="2" charset="0"/>
            <a:cs typeface="NikoshBAN" pitchFamily="2" charset="0"/>
          </a:endParaRPr>
        </a:p>
        <a:p>
          <a:r>
            <a:rPr lang="en-US" sz="2800" b="1" dirty="0">
              <a:latin typeface="NikoshBAN" pitchFamily="2" charset="0"/>
              <a:cs typeface="NikoshBAN" pitchFamily="2" charset="0"/>
            </a:rPr>
            <a:t>২.মালিকানা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স্ব্বত্ত্ব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800" b="1" dirty="0">
            <a:latin typeface="NikoshBAN" pitchFamily="2" charset="0"/>
            <a:cs typeface="NikoshBAN" pitchFamily="2" charset="0"/>
          </a:endParaRPr>
        </a:p>
        <a:p>
          <a:r>
            <a:rPr lang="en-US" sz="2800" b="1" dirty="0">
              <a:latin typeface="NikoshBAN" pitchFamily="2" charset="0"/>
              <a:cs typeface="NikoshBAN" pitchFamily="2" charset="0"/>
            </a:rPr>
            <a:t>৩.উদ্বৃত্তপত্র</a:t>
          </a:r>
        </a:p>
        <a:p>
          <a:r>
            <a:rPr lang="en-US" sz="2800" b="1" dirty="0">
              <a:latin typeface="NikoshBAN" pitchFamily="2" charset="0"/>
              <a:cs typeface="NikoshBAN" pitchFamily="2" charset="0"/>
            </a:rPr>
            <a:t>৪.নগদ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প্রবাহ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800" b="1" dirty="0">
            <a:latin typeface="NikoshBAN" pitchFamily="2" charset="0"/>
            <a:cs typeface="NikoshBAN" pitchFamily="2" charset="0"/>
          </a:endParaRPr>
        </a:p>
        <a:p>
          <a:r>
            <a:rPr lang="en-US" sz="2800" b="1" dirty="0">
              <a:latin typeface="NikoshBAN" pitchFamily="2" charset="0"/>
              <a:cs typeface="NikoshBAN" pitchFamily="2" charset="0"/>
            </a:rPr>
            <a:t>৫.নীতিমালা ও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ব্যাখ্যার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নোট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AD806864-718D-47AE-8822-D183CB949D17}" type="parTrans" cxnId="{795932E1-29FA-402E-9949-848E01885AA0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C18811CC-4388-40F1-AE27-4E782084A5F3}" type="sibTrans" cxnId="{795932E1-29FA-402E-9949-848E01885AA0}">
      <dgm:prSet/>
      <dgm:spPr/>
      <dgm:t>
        <a:bodyPr/>
        <a:lstStyle/>
        <a:p>
          <a:endParaRPr lang="en-US"/>
        </a:p>
      </dgm:t>
    </dgm:pt>
    <dgm:pt modelId="{5E64D978-30E8-468F-9C97-1CA87C291114}" type="pres">
      <dgm:prSet presAssocID="{93037859-7D47-4EB1-94FD-63F6186DF87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8E0CC6F-53EB-462A-A338-DD94E5049FD4}" type="pres">
      <dgm:prSet presAssocID="{AE67B442-5EA9-427B-9198-5136E6E6909F}" presName="hierRoot1" presStyleCnt="0"/>
      <dgm:spPr/>
    </dgm:pt>
    <dgm:pt modelId="{411C4229-8912-4BBC-94FB-8F72DC349B91}" type="pres">
      <dgm:prSet presAssocID="{AE67B442-5EA9-427B-9198-5136E6E6909F}" presName="composite" presStyleCnt="0"/>
      <dgm:spPr/>
    </dgm:pt>
    <dgm:pt modelId="{12AADBD1-BDFF-4300-B0A4-0AEE9863B0C6}" type="pres">
      <dgm:prSet presAssocID="{AE67B442-5EA9-427B-9198-5136E6E6909F}" presName="background" presStyleLbl="node0" presStyleIdx="0" presStyleCnt="1"/>
      <dgm:spPr/>
    </dgm:pt>
    <dgm:pt modelId="{0A23FDD1-85C8-4D51-8459-E241331F3AAF}" type="pres">
      <dgm:prSet presAssocID="{AE67B442-5EA9-427B-9198-5136E6E6909F}" presName="text" presStyleLbl="fgAcc0" presStyleIdx="0" presStyleCnt="1" custScaleX="226002" custScaleY="57912" custLinFactNeighborX="-905" custLinFactNeighborY="-1866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2ECAC4A-3CC8-41C9-B1E4-ADE18D0ED8BB}" type="pres">
      <dgm:prSet presAssocID="{AE67B442-5EA9-427B-9198-5136E6E6909F}" presName="hierChild2" presStyleCnt="0"/>
      <dgm:spPr/>
    </dgm:pt>
    <dgm:pt modelId="{E3E0E71F-F923-4042-A32C-0864B2DA14AB}" type="pres">
      <dgm:prSet presAssocID="{A8BE04F1-929E-4EFF-B672-E6EB1EC1FD00}" presName="Name10" presStyleLbl="parChTrans1D2" presStyleIdx="0" presStyleCnt="3"/>
      <dgm:spPr/>
      <dgm:t>
        <a:bodyPr/>
        <a:lstStyle/>
        <a:p>
          <a:endParaRPr lang="en-US"/>
        </a:p>
      </dgm:t>
    </dgm:pt>
    <dgm:pt modelId="{2B19EA52-8096-4DCF-9295-750D3C0E3004}" type="pres">
      <dgm:prSet presAssocID="{81E7B637-BC5F-4422-A1A9-EFED6C4A9EA3}" presName="hierRoot2" presStyleCnt="0"/>
      <dgm:spPr/>
    </dgm:pt>
    <dgm:pt modelId="{9EFD312F-C300-4500-A982-17C3390FADB4}" type="pres">
      <dgm:prSet presAssocID="{81E7B637-BC5F-4422-A1A9-EFED6C4A9EA3}" presName="composite2" presStyleCnt="0"/>
      <dgm:spPr/>
    </dgm:pt>
    <dgm:pt modelId="{3AA69EE5-E065-4A8D-BEB2-721B99062224}" type="pres">
      <dgm:prSet presAssocID="{81E7B637-BC5F-4422-A1A9-EFED6C4A9EA3}" presName="background2" presStyleLbl="node2" presStyleIdx="0" presStyleCnt="3"/>
      <dgm:spPr/>
    </dgm:pt>
    <dgm:pt modelId="{77F51064-AB83-4D2E-95E9-8B4721C5EC10}" type="pres">
      <dgm:prSet presAssocID="{81E7B637-BC5F-4422-A1A9-EFED6C4A9EA3}" presName="text2" presStyleLbl="fgAcc2" presStyleIdx="0" presStyleCnt="3" custScaleX="183140" custScaleY="72157" custLinFactNeighborX="-889" custLinFactNeighborY="-899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E55B97D-D3B8-4159-BAEE-6A724645E5D7}" type="pres">
      <dgm:prSet presAssocID="{81E7B637-BC5F-4422-A1A9-EFED6C4A9EA3}" presName="hierChild3" presStyleCnt="0"/>
      <dgm:spPr/>
    </dgm:pt>
    <dgm:pt modelId="{A559810F-8E83-48F9-B6E9-6462A71921D4}" type="pres">
      <dgm:prSet presAssocID="{19ECE542-72F1-49E3-966F-15979B64D72C}" presName="Name17" presStyleLbl="parChTrans1D3" presStyleIdx="0" presStyleCnt="3"/>
      <dgm:spPr/>
      <dgm:t>
        <a:bodyPr/>
        <a:lstStyle/>
        <a:p>
          <a:endParaRPr lang="en-US"/>
        </a:p>
      </dgm:t>
    </dgm:pt>
    <dgm:pt modelId="{C8191B79-98FB-424D-B83E-BB371D5B73F0}" type="pres">
      <dgm:prSet presAssocID="{E3525EAF-15D7-4578-A9B9-E721AC4FAF3E}" presName="hierRoot3" presStyleCnt="0"/>
      <dgm:spPr/>
    </dgm:pt>
    <dgm:pt modelId="{ADA77065-98B0-4092-8ACD-68B63FA9E6B6}" type="pres">
      <dgm:prSet presAssocID="{E3525EAF-15D7-4578-A9B9-E721AC4FAF3E}" presName="composite3" presStyleCnt="0"/>
      <dgm:spPr/>
    </dgm:pt>
    <dgm:pt modelId="{9D0AF3BF-805B-4F06-A94F-20FA82E5E141}" type="pres">
      <dgm:prSet presAssocID="{E3525EAF-15D7-4578-A9B9-E721AC4FAF3E}" presName="background3" presStyleLbl="node3" presStyleIdx="0" presStyleCnt="3"/>
      <dgm:spPr/>
    </dgm:pt>
    <dgm:pt modelId="{24367908-0ECC-4318-A6A3-E613A17D30CC}" type="pres">
      <dgm:prSet presAssocID="{E3525EAF-15D7-4578-A9B9-E721AC4FAF3E}" presName="text3" presStyleLbl="fgAcc3" presStyleIdx="0" presStyleCnt="3" custScaleX="169932" custScaleY="16681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2932534-E5F5-43E1-B152-4187DB30212C}" type="pres">
      <dgm:prSet presAssocID="{E3525EAF-15D7-4578-A9B9-E721AC4FAF3E}" presName="hierChild4" presStyleCnt="0"/>
      <dgm:spPr/>
    </dgm:pt>
    <dgm:pt modelId="{BD5FC6B9-1B27-40AD-889D-54E4A2B7F720}" type="pres">
      <dgm:prSet presAssocID="{31B0EBCA-1B69-4A0A-83C0-30C3378EB451}" presName="Name10" presStyleLbl="parChTrans1D2" presStyleIdx="1" presStyleCnt="3"/>
      <dgm:spPr/>
      <dgm:t>
        <a:bodyPr/>
        <a:lstStyle/>
        <a:p>
          <a:endParaRPr lang="en-US"/>
        </a:p>
      </dgm:t>
    </dgm:pt>
    <dgm:pt modelId="{2F724102-AB4D-4C46-AF2C-836732CA23B7}" type="pres">
      <dgm:prSet presAssocID="{11B1F4DD-F818-4DD8-B5F6-E88D796C0223}" presName="hierRoot2" presStyleCnt="0"/>
      <dgm:spPr/>
    </dgm:pt>
    <dgm:pt modelId="{A6CF060E-1849-4C7C-BA2B-17A554767ED7}" type="pres">
      <dgm:prSet presAssocID="{11B1F4DD-F818-4DD8-B5F6-E88D796C0223}" presName="composite2" presStyleCnt="0"/>
      <dgm:spPr/>
    </dgm:pt>
    <dgm:pt modelId="{351344C0-861D-47D8-B1C0-C0BC33A4C1A3}" type="pres">
      <dgm:prSet presAssocID="{11B1F4DD-F818-4DD8-B5F6-E88D796C0223}" presName="background2" presStyleLbl="node2" presStyleIdx="1" presStyleCnt="3"/>
      <dgm:spPr/>
    </dgm:pt>
    <dgm:pt modelId="{6F070D38-B878-4792-9C72-8EDD46E8FFA2}" type="pres">
      <dgm:prSet presAssocID="{11B1F4DD-F818-4DD8-B5F6-E88D796C0223}" presName="text2" presStyleLbl="fgAcc2" presStyleIdx="1" presStyleCnt="3" custScaleX="183140" custScaleY="7215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BD5532A-C591-493B-B14E-7C7898F82FF9}" type="pres">
      <dgm:prSet presAssocID="{11B1F4DD-F818-4DD8-B5F6-E88D796C0223}" presName="hierChild3" presStyleCnt="0"/>
      <dgm:spPr/>
    </dgm:pt>
    <dgm:pt modelId="{1D5B49FD-914B-4A30-8901-2D71C11DE2B6}" type="pres">
      <dgm:prSet presAssocID="{F684D2A6-D983-4069-BCC6-7DD3435BDA95}" presName="Name17" presStyleLbl="parChTrans1D3" presStyleIdx="1" presStyleCnt="3"/>
      <dgm:spPr/>
      <dgm:t>
        <a:bodyPr/>
        <a:lstStyle/>
        <a:p>
          <a:endParaRPr lang="en-US"/>
        </a:p>
      </dgm:t>
    </dgm:pt>
    <dgm:pt modelId="{5F88B84D-F237-466F-B37D-E80149E8EDE8}" type="pres">
      <dgm:prSet presAssocID="{8C878F7E-A3F9-470C-BA6A-B8A99D5AAD4C}" presName="hierRoot3" presStyleCnt="0"/>
      <dgm:spPr/>
    </dgm:pt>
    <dgm:pt modelId="{E7B6E396-1177-42F3-B9D7-84CC5A41F53B}" type="pres">
      <dgm:prSet presAssocID="{8C878F7E-A3F9-470C-BA6A-B8A99D5AAD4C}" presName="composite3" presStyleCnt="0"/>
      <dgm:spPr/>
    </dgm:pt>
    <dgm:pt modelId="{9DDC2CC2-D34B-4DFE-B467-EE80E5B7C0CB}" type="pres">
      <dgm:prSet presAssocID="{8C878F7E-A3F9-470C-BA6A-B8A99D5AAD4C}" presName="background3" presStyleLbl="node3" presStyleIdx="1" presStyleCnt="3"/>
      <dgm:spPr/>
    </dgm:pt>
    <dgm:pt modelId="{B1315C06-614A-400A-8202-8846C89350D3}" type="pres">
      <dgm:prSet presAssocID="{8C878F7E-A3F9-470C-BA6A-B8A99D5AAD4C}" presName="text3" presStyleLbl="fgAcc3" presStyleIdx="1" presStyleCnt="3" custScaleX="169932" custScaleY="16681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4C7EA0-5D73-4F26-9472-83B03D0E0495}" type="pres">
      <dgm:prSet presAssocID="{8C878F7E-A3F9-470C-BA6A-B8A99D5AAD4C}" presName="hierChild4" presStyleCnt="0"/>
      <dgm:spPr/>
    </dgm:pt>
    <dgm:pt modelId="{82961F24-A261-4437-8605-5C87075570B5}" type="pres">
      <dgm:prSet presAssocID="{7437F8AA-2E22-4207-A15D-9DF2642B96A0}" presName="Name10" presStyleLbl="parChTrans1D2" presStyleIdx="2" presStyleCnt="3"/>
      <dgm:spPr/>
      <dgm:t>
        <a:bodyPr/>
        <a:lstStyle/>
        <a:p>
          <a:endParaRPr lang="en-US"/>
        </a:p>
      </dgm:t>
    </dgm:pt>
    <dgm:pt modelId="{58B85BFC-5F40-48FD-8A3E-D26408D1D12E}" type="pres">
      <dgm:prSet presAssocID="{DC0BABDF-F885-4E25-8D09-B63F68BBBD2A}" presName="hierRoot2" presStyleCnt="0"/>
      <dgm:spPr/>
    </dgm:pt>
    <dgm:pt modelId="{85BBCE69-ABBB-4E86-AD81-81BBEBE47A39}" type="pres">
      <dgm:prSet presAssocID="{DC0BABDF-F885-4E25-8D09-B63F68BBBD2A}" presName="composite2" presStyleCnt="0"/>
      <dgm:spPr/>
    </dgm:pt>
    <dgm:pt modelId="{AC3AB6C9-543B-42D3-8F17-29D0C94E05CE}" type="pres">
      <dgm:prSet presAssocID="{DC0BABDF-F885-4E25-8D09-B63F68BBBD2A}" presName="background2" presStyleLbl="node2" presStyleIdx="2" presStyleCnt="3"/>
      <dgm:spPr/>
    </dgm:pt>
    <dgm:pt modelId="{66D6C3C8-703C-4122-8E8B-27D45A9CD059}" type="pres">
      <dgm:prSet presAssocID="{DC0BABDF-F885-4E25-8D09-B63F68BBBD2A}" presName="text2" presStyleLbl="fgAcc2" presStyleIdx="2" presStyleCnt="3" custScaleX="183140" custScaleY="72157" custLinFactNeighborX="-889" custLinFactNeighborY="-899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566F015-55B4-44AB-977B-33DE64B078CC}" type="pres">
      <dgm:prSet presAssocID="{DC0BABDF-F885-4E25-8D09-B63F68BBBD2A}" presName="hierChild3" presStyleCnt="0"/>
      <dgm:spPr/>
    </dgm:pt>
    <dgm:pt modelId="{A364BE07-B7C4-4D44-8EB4-34F8BDB34E67}" type="pres">
      <dgm:prSet presAssocID="{D5A95A97-10AC-42EB-9C73-5044C475FC16}" presName="Name17" presStyleLbl="parChTrans1D3" presStyleIdx="2" presStyleCnt="3"/>
      <dgm:spPr/>
      <dgm:t>
        <a:bodyPr/>
        <a:lstStyle/>
        <a:p>
          <a:endParaRPr lang="en-US"/>
        </a:p>
      </dgm:t>
    </dgm:pt>
    <dgm:pt modelId="{9DFEDF03-AD4F-4BD9-8143-C815663DA2E9}" type="pres">
      <dgm:prSet presAssocID="{E4B7C60F-F073-4701-BD4F-5CB3F6F1733F}" presName="hierRoot3" presStyleCnt="0"/>
      <dgm:spPr/>
    </dgm:pt>
    <dgm:pt modelId="{40012601-24AB-451A-82CB-148DD8BC4530}" type="pres">
      <dgm:prSet presAssocID="{E4B7C60F-F073-4701-BD4F-5CB3F6F1733F}" presName="composite3" presStyleCnt="0"/>
      <dgm:spPr/>
    </dgm:pt>
    <dgm:pt modelId="{AEC1D42E-17DC-435A-ACD4-0EB079E7463F}" type="pres">
      <dgm:prSet presAssocID="{E4B7C60F-F073-4701-BD4F-5CB3F6F1733F}" presName="background3" presStyleLbl="node3" presStyleIdx="2" presStyleCnt="3"/>
      <dgm:spPr/>
    </dgm:pt>
    <dgm:pt modelId="{80DF3B20-0FF4-47C3-A1B7-F54D4B54592C}" type="pres">
      <dgm:prSet presAssocID="{E4B7C60F-F073-4701-BD4F-5CB3F6F1733F}" presName="text3" presStyleLbl="fgAcc3" presStyleIdx="2" presStyleCnt="3" custScaleX="169932" custScaleY="16681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748ABE5-6B9C-4F84-A45A-BB99D3BB9ADD}" type="pres">
      <dgm:prSet presAssocID="{E4B7C60F-F073-4701-BD4F-5CB3F6F1733F}" presName="hierChild4" presStyleCnt="0"/>
      <dgm:spPr/>
    </dgm:pt>
    <dgm:pt modelId="{3A77B506-A81E-4163-A7AD-22A68AC05197}" type="pres">
      <dgm:prSet presAssocID="{AD806864-718D-47AE-8822-D183CB949D17}" presName="Name23" presStyleLbl="parChTrans1D4" presStyleIdx="0" presStyleCnt="1"/>
      <dgm:spPr/>
      <dgm:t>
        <a:bodyPr/>
        <a:lstStyle/>
        <a:p>
          <a:endParaRPr lang="en-US"/>
        </a:p>
      </dgm:t>
    </dgm:pt>
    <dgm:pt modelId="{93EC68A7-DF0A-4FBC-BA9A-F234B1E33C4B}" type="pres">
      <dgm:prSet presAssocID="{918D2868-9726-42CD-A3C3-313880AA9F7A}" presName="hierRoot4" presStyleCnt="0"/>
      <dgm:spPr/>
    </dgm:pt>
    <dgm:pt modelId="{FC8A7351-062E-4B7C-9AC8-AC05CD3E408C}" type="pres">
      <dgm:prSet presAssocID="{918D2868-9726-42CD-A3C3-313880AA9F7A}" presName="composite4" presStyleCnt="0"/>
      <dgm:spPr/>
    </dgm:pt>
    <dgm:pt modelId="{AA508621-2D37-4916-AF11-EB931C3EB0D9}" type="pres">
      <dgm:prSet presAssocID="{918D2868-9726-42CD-A3C3-313880AA9F7A}" presName="background4" presStyleLbl="node4" presStyleIdx="0" presStyleCnt="1"/>
      <dgm:spPr/>
    </dgm:pt>
    <dgm:pt modelId="{2757F56E-B36F-451B-A618-08C0ECAD8CE6}" type="pres">
      <dgm:prSet presAssocID="{918D2868-9726-42CD-A3C3-313880AA9F7A}" presName="text4" presStyleLbl="fgAcc4" presStyleIdx="0" presStyleCnt="1" custScaleX="271163" custScaleY="30934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B892A02-2045-4026-BB6B-8676E4891E81}" type="pres">
      <dgm:prSet presAssocID="{918D2868-9726-42CD-A3C3-313880AA9F7A}" presName="hierChild5" presStyleCnt="0"/>
      <dgm:spPr/>
    </dgm:pt>
  </dgm:ptLst>
  <dgm:cxnLst>
    <dgm:cxn modelId="{5E73D723-9841-4903-8DBD-193C6FAB861D}" type="presOf" srcId="{AE67B442-5EA9-427B-9198-5136E6E6909F}" destId="{0A23FDD1-85C8-4D51-8459-E241331F3AAF}" srcOrd="0" destOrd="0" presId="urn:microsoft.com/office/officeart/2005/8/layout/hierarchy1"/>
    <dgm:cxn modelId="{3AC035FB-4E6C-4C87-B13F-EF60B9877C9E}" type="presOf" srcId="{8C878F7E-A3F9-470C-BA6A-B8A99D5AAD4C}" destId="{B1315C06-614A-400A-8202-8846C89350D3}" srcOrd="0" destOrd="0" presId="urn:microsoft.com/office/officeart/2005/8/layout/hierarchy1"/>
    <dgm:cxn modelId="{45682A48-A9F9-4BE3-9C58-5A79A5B41F3F}" srcId="{93037859-7D47-4EB1-94FD-63F6186DF877}" destId="{AE67B442-5EA9-427B-9198-5136E6E6909F}" srcOrd="0" destOrd="0" parTransId="{10AAABA8-FBA9-4313-8A92-B9BA89169B65}" sibTransId="{ECADEA01-7A7A-4C3B-836D-262729697D05}"/>
    <dgm:cxn modelId="{0934ED00-2AD8-4928-8315-EAFB08D994CF}" type="presOf" srcId="{7437F8AA-2E22-4207-A15D-9DF2642B96A0}" destId="{82961F24-A261-4437-8605-5C87075570B5}" srcOrd="0" destOrd="0" presId="urn:microsoft.com/office/officeart/2005/8/layout/hierarchy1"/>
    <dgm:cxn modelId="{F7E6E5DD-7B91-4048-8D57-8E35FB758B8D}" type="presOf" srcId="{D5A95A97-10AC-42EB-9C73-5044C475FC16}" destId="{A364BE07-B7C4-4D44-8EB4-34F8BDB34E67}" srcOrd="0" destOrd="0" presId="urn:microsoft.com/office/officeart/2005/8/layout/hierarchy1"/>
    <dgm:cxn modelId="{795932E1-29FA-402E-9949-848E01885AA0}" srcId="{E4B7C60F-F073-4701-BD4F-5CB3F6F1733F}" destId="{918D2868-9726-42CD-A3C3-313880AA9F7A}" srcOrd="0" destOrd="0" parTransId="{AD806864-718D-47AE-8822-D183CB949D17}" sibTransId="{C18811CC-4388-40F1-AE27-4E782084A5F3}"/>
    <dgm:cxn modelId="{660A05BA-9498-4872-8448-BEEC2E71A06B}" srcId="{11B1F4DD-F818-4DD8-B5F6-E88D796C0223}" destId="{8C878F7E-A3F9-470C-BA6A-B8A99D5AAD4C}" srcOrd="0" destOrd="0" parTransId="{F684D2A6-D983-4069-BCC6-7DD3435BDA95}" sibTransId="{3BA4C736-E9AF-4CED-914C-00ADFD151BB1}"/>
    <dgm:cxn modelId="{D4FCB8A3-5CB9-4DA1-8709-734B6634F8AD}" srcId="{AE67B442-5EA9-427B-9198-5136E6E6909F}" destId="{81E7B637-BC5F-4422-A1A9-EFED6C4A9EA3}" srcOrd="0" destOrd="0" parTransId="{A8BE04F1-929E-4EFF-B672-E6EB1EC1FD00}" sibTransId="{21C7B92A-AC80-4A12-BC67-F32F4654EF5E}"/>
    <dgm:cxn modelId="{DED71AE9-778E-42E0-811B-E60ABF0C3E50}" type="presOf" srcId="{31B0EBCA-1B69-4A0A-83C0-30C3378EB451}" destId="{BD5FC6B9-1B27-40AD-889D-54E4A2B7F720}" srcOrd="0" destOrd="0" presId="urn:microsoft.com/office/officeart/2005/8/layout/hierarchy1"/>
    <dgm:cxn modelId="{8EC84648-C3C7-4E60-8387-05516A9B1DB8}" srcId="{81E7B637-BC5F-4422-A1A9-EFED6C4A9EA3}" destId="{E3525EAF-15D7-4578-A9B9-E721AC4FAF3E}" srcOrd="0" destOrd="0" parTransId="{19ECE542-72F1-49E3-966F-15979B64D72C}" sibTransId="{4A37D3B4-3C05-4FBB-BFEA-B64C78E68670}"/>
    <dgm:cxn modelId="{6CDA8FF5-91FC-4E6F-97C0-E3C0A66B39FB}" type="presOf" srcId="{E4B7C60F-F073-4701-BD4F-5CB3F6F1733F}" destId="{80DF3B20-0FF4-47C3-A1B7-F54D4B54592C}" srcOrd="0" destOrd="0" presId="urn:microsoft.com/office/officeart/2005/8/layout/hierarchy1"/>
    <dgm:cxn modelId="{142B38F7-1CE6-415C-893D-E0B5BE34E3FC}" type="presOf" srcId="{918D2868-9726-42CD-A3C3-313880AA9F7A}" destId="{2757F56E-B36F-451B-A618-08C0ECAD8CE6}" srcOrd="0" destOrd="0" presId="urn:microsoft.com/office/officeart/2005/8/layout/hierarchy1"/>
    <dgm:cxn modelId="{FABC1F19-738A-4208-A29B-27B913544F9E}" type="presOf" srcId="{11B1F4DD-F818-4DD8-B5F6-E88D796C0223}" destId="{6F070D38-B878-4792-9C72-8EDD46E8FFA2}" srcOrd="0" destOrd="0" presId="urn:microsoft.com/office/officeart/2005/8/layout/hierarchy1"/>
    <dgm:cxn modelId="{72A8E417-6C05-481A-8C42-E9DBAE6F0FC5}" srcId="{AE67B442-5EA9-427B-9198-5136E6E6909F}" destId="{DC0BABDF-F885-4E25-8D09-B63F68BBBD2A}" srcOrd="2" destOrd="0" parTransId="{7437F8AA-2E22-4207-A15D-9DF2642B96A0}" sibTransId="{A661F110-956A-4172-981F-28265FDB46B8}"/>
    <dgm:cxn modelId="{7395FA51-7C11-484C-BFBD-B1AC513AD411}" type="presOf" srcId="{AD806864-718D-47AE-8822-D183CB949D17}" destId="{3A77B506-A81E-4163-A7AD-22A68AC05197}" srcOrd="0" destOrd="0" presId="urn:microsoft.com/office/officeart/2005/8/layout/hierarchy1"/>
    <dgm:cxn modelId="{D84AD215-BC1D-4690-BE56-B1EE7662E54A}" type="presOf" srcId="{A8BE04F1-929E-4EFF-B672-E6EB1EC1FD00}" destId="{E3E0E71F-F923-4042-A32C-0864B2DA14AB}" srcOrd="0" destOrd="0" presId="urn:microsoft.com/office/officeart/2005/8/layout/hierarchy1"/>
    <dgm:cxn modelId="{4FC2D5E7-4595-4F54-B982-8D49C61CDE2D}" type="presOf" srcId="{19ECE542-72F1-49E3-966F-15979B64D72C}" destId="{A559810F-8E83-48F9-B6E9-6462A71921D4}" srcOrd="0" destOrd="0" presId="urn:microsoft.com/office/officeart/2005/8/layout/hierarchy1"/>
    <dgm:cxn modelId="{0DC2537B-9F67-47D5-AD96-0FD917A7F88A}" type="presOf" srcId="{E3525EAF-15D7-4578-A9B9-E721AC4FAF3E}" destId="{24367908-0ECC-4318-A6A3-E613A17D30CC}" srcOrd="0" destOrd="0" presId="urn:microsoft.com/office/officeart/2005/8/layout/hierarchy1"/>
    <dgm:cxn modelId="{692615D1-E9F3-4C56-8252-13B83202CA8B}" type="presOf" srcId="{F684D2A6-D983-4069-BCC6-7DD3435BDA95}" destId="{1D5B49FD-914B-4A30-8901-2D71C11DE2B6}" srcOrd="0" destOrd="0" presId="urn:microsoft.com/office/officeart/2005/8/layout/hierarchy1"/>
    <dgm:cxn modelId="{88BFB61A-B81E-4726-8131-65EFCF318F6B}" srcId="{AE67B442-5EA9-427B-9198-5136E6E6909F}" destId="{11B1F4DD-F818-4DD8-B5F6-E88D796C0223}" srcOrd="1" destOrd="0" parTransId="{31B0EBCA-1B69-4A0A-83C0-30C3378EB451}" sibTransId="{4B474D3D-2B91-428F-8157-A21BF85A2FAB}"/>
    <dgm:cxn modelId="{D7E5655D-9C46-40BA-9EF5-43DBC1DAB39F}" type="presOf" srcId="{81E7B637-BC5F-4422-A1A9-EFED6C4A9EA3}" destId="{77F51064-AB83-4D2E-95E9-8B4721C5EC10}" srcOrd="0" destOrd="0" presId="urn:microsoft.com/office/officeart/2005/8/layout/hierarchy1"/>
    <dgm:cxn modelId="{A4DC57D1-5FB9-4AE1-AEFF-A9BA51DC8967}" srcId="{DC0BABDF-F885-4E25-8D09-B63F68BBBD2A}" destId="{E4B7C60F-F073-4701-BD4F-5CB3F6F1733F}" srcOrd="0" destOrd="0" parTransId="{D5A95A97-10AC-42EB-9C73-5044C475FC16}" sibTransId="{0F111CFF-8771-4F96-9575-9CBA793A5A8F}"/>
    <dgm:cxn modelId="{1980CB32-CB00-499F-BE72-9C8777CC76D6}" type="presOf" srcId="{DC0BABDF-F885-4E25-8D09-B63F68BBBD2A}" destId="{66D6C3C8-703C-4122-8E8B-27D45A9CD059}" srcOrd="0" destOrd="0" presId="urn:microsoft.com/office/officeart/2005/8/layout/hierarchy1"/>
    <dgm:cxn modelId="{73824F17-5517-45BA-8292-56FBAC3BF20F}" type="presOf" srcId="{93037859-7D47-4EB1-94FD-63F6186DF877}" destId="{5E64D978-30E8-468F-9C97-1CA87C291114}" srcOrd="0" destOrd="0" presId="urn:microsoft.com/office/officeart/2005/8/layout/hierarchy1"/>
    <dgm:cxn modelId="{9AC9B840-3C3D-4EA9-A654-F84232F2B503}" type="presParOf" srcId="{5E64D978-30E8-468F-9C97-1CA87C291114}" destId="{E8E0CC6F-53EB-462A-A338-DD94E5049FD4}" srcOrd="0" destOrd="0" presId="urn:microsoft.com/office/officeart/2005/8/layout/hierarchy1"/>
    <dgm:cxn modelId="{E7E33BD3-7385-4966-8614-3803BC4760C6}" type="presParOf" srcId="{E8E0CC6F-53EB-462A-A338-DD94E5049FD4}" destId="{411C4229-8912-4BBC-94FB-8F72DC349B91}" srcOrd="0" destOrd="0" presId="urn:microsoft.com/office/officeart/2005/8/layout/hierarchy1"/>
    <dgm:cxn modelId="{F7C88071-8996-475A-99FA-99D31CC7EEC4}" type="presParOf" srcId="{411C4229-8912-4BBC-94FB-8F72DC349B91}" destId="{12AADBD1-BDFF-4300-B0A4-0AEE9863B0C6}" srcOrd="0" destOrd="0" presId="urn:microsoft.com/office/officeart/2005/8/layout/hierarchy1"/>
    <dgm:cxn modelId="{980E5819-62EF-4EE7-BD7F-E1AC999AA21D}" type="presParOf" srcId="{411C4229-8912-4BBC-94FB-8F72DC349B91}" destId="{0A23FDD1-85C8-4D51-8459-E241331F3AAF}" srcOrd="1" destOrd="0" presId="urn:microsoft.com/office/officeart/2005/8/layout/hierarchy1"/>
    <dgm:cxn modelId="{0C810E92-BB45-4C07-9F76-D047253C1284}" type="presParOf" srcId="{E8E0CC6F-53EB-462A-A338-DD94E5049FD4}" destId="{B2ECAC4A-3CC8-41C9-B1E4-ADE18D0ED8BB}" srcOrd="1" destOrd="0" presId="urn:microsoft.com/office/officeart/2005/8/layout/hierarchy1"/>
    <dgm:cxn modelId="{3A449D8E-3588-4E7C-8BA1-5A3755D98B59}" type="presParOf" srcId="{B2ECAC4A-3CC8-41C9-B1E4-ADE18D0ED8BB}" destId="{E3E0E71F-F923-4042-A32C-0864B2DA14AB}" srcOrd="0" destOrd="0" presId="urn:microsoft.com/office/officeart/2005/8/layout/hierarchy1"/>
    <dgm:cxn modelId="{75EB4640-EBFC-480C-B8D7-B774C4D9093B}" type="presParOf" srcId="{B2ECAC4A-3CC8-41C9-B1E4-ADE18D0ED8BB}" destId="{2B19EA52-8096-4DCF-9295-750D3C0E3004}" srcOrd="1" destOrd="0" presId="urn:microsoft.com/office/officeart/2005/8/layout/hierarchy1"/>
    <dgm:cxn modelId="{7A574E4D-640A-4D91-BD95-DA145D8EC561}" type="presParOf" srcId="{2B19EA52-8096-4DCF-9295-750D3C0E3004}" destId="{9EFD312F-C300-4500-A982-17C3390FADB4}" srcOrd="0" destOrd="0" presId="urn:microsoft.com/office/officeart/2005/8/layout/hierarchy1"/>
    <dgm:cxn modelId="{D1717F02-A0CC-4DD4-8537-325523CB560C}" type="presParOf" srcId="{9EFD312F-C300-4500-A982-17C3390FADB4}" destId="{3AA69EE5-E065-4A8D-BEB2-721B99062224}" srcOrd="0" destOrd="0" presId="urn:microsoft.com/office/officeart/2005/8/layout/hierarchy1"/>
    <dgm:cxn modelId="{6695375D-8E44-435D-B4D4-F75977B759CE}" type="presParOf" srcId="{9EFD312F-C300-4500-A982-17C3390FADB4}" destId="{77F51064-AB83-4D2E-95E9-8B4721C5EC10}" srcOrd="1" destOrd="0" presId="urn:microsoft.com/office/officeart/2005/8/layout/hierarchy1"/>
    <dgm:cxn modelId="{11743349-BA07-408D-AB7D-D4DA1FFE9B66}" type="presParOf" srcId="{2B19EA52-8096-4DCF-9295-750D3C0E3004}" destId="{8E55B97D-D3B8-4159-BAEE-6A724645E5D7}" srcOrd="1" destOrd="0" presId="urn:microsoft.com/office/officeart/2005/8/layout/hierarchy1"/>
    <dgm:cxn modelId="{177AEF89-1DBD-4BD2-97CD-91B27532BABA}" type="presParOf" srcId="{8E55B97D-D3B8-4159-BAEE-6A724645E5D7}" destId="{A559810F-8E83-48F9-B6E9-6462A71921D4}" srcOrd="0" destOrd="0" presId="urn:microsoft.com/office/officeart/2005/8/layout/hierarchy1"/>
    <dgm:cxn modelId="{C9F321BA-D2A8-4D2E-89BB-E61D99914CCA}" type="presParOf" srcId="{8E55B97D-D3B8-4159-BAEE-6A724645E5D7}" destId="{C8191B79-98FB-424D-B83E-BB371D5B73F0}" srcOrd="1" destOrd="0" presId="urn:microsoft.com/office/officeart/2005/8/layout/hierarchy1"/>
    <dgm:cxn modelId="{3D061997-0F73-444F-AECA-756BA1643963}" type="presParOf" srcId="{C8191B79-98FB-424D-B83E-BB371D5B73F0}" destId="{ADA77065-98B0-4092-8ACD-68B63FA9E6B6}" srcOrd="0" destOrd="0" presId="urn:microsoft.com/office/officeart/2005/8/layout/hierarchy1"/>
    <dgm:cxn modelId="{24EE85F4-2FBE-4D3C-A8EB-6374F89F10BC}" type="presParOf" srcId="{ADA77065-98B0-4092-8ACD-68B63FA9E6B6}" destId="{9D0AF3BF-805B-4F06-A94F-20FA82E5E141}" srcOrd="0" destOrd="0" presId="urn:microsoft.com/office/officeart/2005/8/layout/hierarchy1"/>
    <dgm:cxn modelId="{674C3A96-B342-4B0D-9A1E-B9886EAD5FE1}" type="presParOf" srcId="{ADA77065-98B0-4092-8ACD-68B63FA9E6B6}" destId="{24367908-0ECC-4318-A6A3-E613A17D30CC}" srcOrd="1" destOrd="0" presId="urn:microsoft.com/office/officeart/2005/8/layout/hierarchy1"/>
    <dgm:cxn modelId="{A1DF4DEB-65E8-4B9B-AFD1-423D8812CC5B}" type="presParOf" srcId="{C8191B79-98FB-424D-B83E-BB371D5B73F0}" destId="{C2932534-E5F5-43E1-B152-4187DB30212C}" srcOrd="1" destOrd="0" presId="urn:microsoft.com/office/officeart/2005/8/layout/hierarchy1"/>
    <dgm:cxn modelId="{ADC3163B-3721-4F41-BE00-CD317C0B630D}" type="presParOf" srcId="{B2ECAC4A-3CC8-41C9-B1E4-ADE18D0ED8BB}" destId="{BD5FC6B9-1B27-40AD-889D-54E4A2B7F720}" srcOrd="2" destOrd="0" presId="urn:microsoft.com/office/officeart/2005/8/layout/hierarchy1"/>
    <dgm:cxn modelId="{30CBCBE9-E74F-4CD4-B0CE-2E4A26A8394E}" type="presParOf" srcId="{B2ECAC4A-3CC8-41C9-B1E4-ADE18D0ED8BB}" destId="{2F724102-AB4D-4C46-AF2C-836732CA23B7}" srcOrd="3" destOrd="0" presId="urn:microsoft.com/office/officeart/2005/8/layout/hierarchy1"/>
    <dgm:cxn modelId="{97E69BAB-8CD4-40C5-A645-9DB33B2FCEA9}" type="presParOf" srcId="{2F724102-AB4D-4C46-AF2C-836732CA23B7}" destId="{A6CF060E-1849-4C7C-BA2B-17A554767ED7}" srcOrd="0" destOrd="0" presId="urn:microsoft.com/office/officeart/2005/8/layout/hierarchy1"/>
    <dgm:cxn modelId="{A84098BB-4BAC-4995-B34F-9F5615C56DCE}" type="presParOf" srcId="{A6CF060E-1849-4C7C-BA2B-17A554767ED7}" destId="{351344C0-861D-47D8-B1C0-C0BC33A4C1A3}" srcOrd="0" destOrd="0" presId="urn:microsoft.com/office/officeart/2005/8/layout/hierarchy1"/>
    <dgm:cxn modelId="{61C53E96-36DD-4CA1-81F5-0CCF1102E9A9}" type="presParOf" srcId="{A6CF060E-1849-4C7C-BA2B-17A554767ED7}" destId="{6F070D38-B878-4792-9C72-8EDD46E8FFA2}" srcOrd="1" destOrd="0" presId="urn:microsoft.com/office/officeart/2005/8/layout/hierarchy1"/>
    <dgm:cxn modelId="{4D16CADC-7CFB-46CB-A406-5E85A8474D1A}" type="presParOf" srcId="{2F724102-AB4D-4C46-AF2C-836732CA23B7}" destId="{BBD5532A-C591-493B-B14E-7C7898F82FF9}" srcOrd="1" destOrd="0" presId="urn:microsoft.com/office/officeart/2005/8/layout/hierarchy1"/>
    <dgm:cxn modelId="{2EA4AD9D-F564-4467-A73F-235D7BF797C7}" type="presParOf" srcId="{BBD5532A-C591-493B-B14E-7C7898F82FF9}" destId="{1D5B49FD-914B-4A30-8901-2D71C11DE2B6}" srcOrd="0" destOrd="0" presId="urn:microsoft.com/office/officeart/2005/8/layout/hierarchy1"/>
    <dgm:cxn modelId="{FEBB109C-4498-45A7-B42C-BE255D94806B}" type="presParOf" srcId="{BBD5532A-C591-493B-B14E-7C7898F82FF9}" destId="{5F88B84D-F237-466F-B37D-E80149E8EDE8}" srcOrd="1" destOrd="0" presId="urn:microsoft.com/office/officeart/2005/8/layout/hierarchy1"/>
    <dgm:cxn modelId="{4229E021-28AA-481F-B6DE-F5EA6555077C}" type="presParOf" srcId="{5F88B84D-F237-466F-B37D-E80149E8EDE8}" destId="{E7B6E396-1177-42F3-B9D7-84CC5A41F53B}" srcOrd="0" destOrd="0" presId="urn:microsoft.com/office/officeart/2005/8/layout/hierarchy1"/>
    <dgm:cxn modelId="{43F2747B-6C2F-461C-B9DB-D90998B24ABD}" type="presParOf" srcId="{E7B6E396-1177-42F3-B9D7-84CC5A41F53B}" destId="{9DDC2CC2-D34B-4DFE-B467-EE80E5B7C0CB}" srcOrd="0" destOrd="0" presId="urn:microsoft.com/office/officeart/2005/8/layout/hierarchy1"/>
    <dgm:cxn modelId="{25DF6E61-1614-4E1D-B1B3-58BF2737F74C}" type="presParOf" srcId="{E7B6E396-1177-42F3-B9D7-84CC5A41F53B}" destId="{B1315C06-614A-400A-8202-8846C89350D3}" srcOrd="1" destOrd="0" presId="urn:microsoft.com/office/officeart/2005/8/layout/hierarchy1"/>
    <dgm:cxn modelId="{EB11BC5C-56B4-4DBA-81FC-FEEB6D58618F}" type="presParOf" srcId="{5F88B84D-F237-466F-B37D-E80149E8EDE8}" destId="{804C7EA0-5D73-4F26-9472-83B03D0E0495}" srcOrd="1" destOrd="0" presId="urn:microsoft.com/office/officeart/2005/8/layout/hierarchy1"/>
    <dgm:cxn modelId="{508CDBC2-97EA-4E52-9244-DF22D1A08B36}" type="presParOf" srcId="{B2ECAC4A-3CC8-41C9-B1E4-ADE18D0ED8BB}" destId="{82961F24-A261-4437-8605-5C87075570B5}" srcOrd="4" destOrd="0" presId="urn:microsoft.com/office/officeart/2005/8/layout/hierarchy1"/>
    <dgm:cxn modelId="{0B36E79B-EC16-4044-BE71-FF99466B05DC}" type="presParOf" srcId="{B2ECAC4A-3CC8-41C9-B1E4-ADE18D0ED8BB}" destId="{58B85BFC-5F40-48FD-8A3E-D26408D1D12E}" srcOrd="5" destOrd="0" presId="urn:microsoft.com/office/officeart/2005/8/layout/hierarchy1"/>
    <dgm:cxn modelId="{5CF8D157-A2A6-47FA-B0F7-9464EC13EF74}" type="presParOf" srcId="{58B85BFC-5F40-48FD-8A3E-D26408D1D12E}" destId="{85BBCE69-ABBB-4E86-AD81-81BBEBE47A39}" srcOrd="0" destOrd="0" presId="urn:microsoft.com/office/officeart/2005/8/layout/hierarchy1"/>
    <dgm:cxn modelId="{424ED074-4D7A-4CCE-9F2D-312CC1FD390C}" type="presParOf" srcId="{85BBCE69-ABBB-4E86-AD81-81BBEBE47A39}" destId="{AC3AB6C9-543B-42D3-8F17-29D0C94E05CE}" srcOrd="0" destOrd="0" presId="urn:microsoft.com/office/officeart/2005/8/layout/hierarchy1"/>
    <dgm:cxn modelId="{00692848-420D-436C-9770-D24EAD553834}" type="presParOf" srcId="{85BBCE69-ABBB-4E86-AD81-81BBEBE47A39}" destId="{66D6C3C8-703C-4122-8E8B-27D45A9CD059}" srcOrd="1" destOrd="0" presId="urn:microsoft.com/office/officeart/2005/8/layout/hierarchy1"/>
    <dgm:cxn modelId="{3399212C-1069-473F-8A0D-0E90F3104337}" type="presParOf" srcId="{58B85BFC-5F40-48FD-8A3E-D26408D1D12E}" destId="{0566F015-55B4-44AB-977B-33DE64B078CC}" srcOrd="1" destOrd="0" presId="urn:microsoft.com/office/officeart/2005/8/layout/hierarchy1"/>
    <dgm:cxn modelId="{39FF9FC8-0D5D-430B-B8FE-31892E145A94}" type="presParOf" srcId="{0566F015-55B4-44AB-977B-33DE64B078CC}" destId="{A364BE07-B7C4-4D44-8EB4-34F8BDB34E67}" srcOrd="0" destOrd="0" presId="urn:microsoft.com/office/officeart/2005/8/layout/hierarchy1"/>
    <dgm:cxn modelId="{6C13850F-6E53-4804-9900-31693AFDB241}" type="presParOf" srcId="{0566F015-55B4-44AB-977B-33DE64B078CC}" destId="{9DFEDF03-AD4F-4BD9-8143-C815663DA2E9}" srcOrd="1" destOrd="0" presId="urn:microsoft.com/office/officeart/2005/8/layout/hierarchy1"/>
    <dgm:cxn modelId="{9A2C3007-86A9-44B5-B81B-C24FBF1ACA17}" type="presParOf" srcId="{9DFEDF03-AD4F-4BD9-8143-C815663DA2E9}" destId="{40012601-24AB-451A-82CB-148DD8BC4530}" srcOrd="0" destOrd="0" presId="urn:microsoft.com/office/officeart/2005/8/layout/hierarchy1"/>
    <dgm:cxn modelId="{F3828255-A22D-4FAE-B24E-C64D54BC24E4}" type="presParOf" srcId="{40012601-24AB-451A-82CB-148DD8BC4530}" destId="{AEC1D42E-17DC-435A-ACD4-0EB079E7463F}" srcOrd="0" destOrd="0" presId="urn:microsoft.com/office/officeart/2005/8/layout/hierarchy1"/>
    <dgm:cxn modelId="{93A6A374-C833-445A-BE5B-34CE0E930B93}" type="presParOf" srcId="{40012601-24AB-451A-82CB-148DD8BC4530}" destId="{80DF3B20-0FF4-47C3-A1B7-F54D4B54592C}" srcOrd="1" destOrd="0" presId="urn:microsoft.com/office/officeart/2005/8/layout/hierarchy1"/>
    <dgm:cxn modelId="{A9AAF016-AC69-43B3-9003-65C3FA2A30DE}" type="presParOf" srcId="{9DFEDF03-AD4F-4BD9-8143-C815663DA2E9}" destId="{E748ABE5-6B9C-4F84-A45A-BB99D3BB9ADD}" srcOrd="1" destOrd="0" presId="urn:microsoft.com/office/officeart/2005/8/layout/hierarchy1"/>
    <dgm:cxn modelId="{FD9AE0CF-C5BE-414B-9F52-13AE32B15BE7}" type="presParOf" srcId="{E748ABE5-6B9C-4F84-A45A-BB99D3BB9ADD}" destId="{3A77B506-A81E-4163-A7AD-22A68AC05197}" srcOrd="0" destOrd="0" presId="urn:microsoft.com/office/officeart/2005/8/layout/hierarchy1"/>
    <dgm:cxn modelId="{B3A2CD35-0CA9-4B0B-835D-F14F4B07E0D8}" type="presParOf" srcId="{E748ABE5-6B9C-4F84-A45A-BB99D3BB9ADD}" destId="{93EC68A7-DF0A-4FBC-BA9A-F234B1E33C4B}" srcOrd="1" destOrd="0" presId="urn:microsoft.com/office/officeart/2005/8/layout/hierarchy1"/>
    <dgm:cxn modelId="{2A07A661-1ED5-469D-896D-2DB319A38C05}" type="presParOf" srcId="{93EC68A7-DF0A-4FBC-BA9A-F234B1E33C4B}" destId="{FC8A7351-062E-4B7C-9AC8-AC05CD3E408C}" srcOrd="0" destOrd="0" presId="urn:microsoft.com/office/officeart/2005/8/layout/hierarchy1"/>
    <dgm:cxn modelId="{BD98E4F6-26BD-4C49-8284-BA435F9528B0}" type="presParOf" srcId="{FC8A7351-062E-4B7C-9AC8-AC05CD3E408C}" destId="{AA508621-2D37-4916-AF11-EB931C3EB0D9}" srcOrd="0" destOrd="0" presId="urn:microsoft.com/office/officeart/2005/8/layout/hierarchy1"/>
    <dgm:cxn modelId="{FE0A237C-A791-4B88-A02F-0293588AD17D}" type="presParOf" srcId="{FC8A7351-062E-4B7C-9AC8-AC05CD3E408C}" destId="{2757F56E-B36F-451B-A618-08C0ECAD8CE6}" srcOrd="1" destOrd="0" presId="urn:microsoft.com/office/officeart/2005/8/layout/hierarchy1"/>
    <dgm:cxn modelId="{2642F8DA-01B2-407B-87BA-7E990D4A49D7}" type="presParOf" srcId="{93EC68A7-DF0A-4FBC-BA9A-F234B1E33C4B}" destId="{FB892A02-2045-4026-BB6B-8676E4891E8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9E616D8-CF39-487C-ACAD-0DFAC0F67DE2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DE61B81-0FBC-440C-A030-DF76985C5420}">
      <dgm:prSet phldrT="[Text]" custT="1"/>
      <dgm:spPr/>
      <dgm:t>
        <a:bodyPr/>
        <a:lstStyle/>
        <a:p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জাবেদা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4D72D23-E551-4F8E-B7D5-9663F08EB5A7}" type="parTrans" cxnId="{2B86D699-438F-496A-9FF8-643F1EFAB0F9}">
      <dgm:prSet/>
      <dgm:spPr/>
      <dgm:t>
        <a:bodyPr/>
        <a:lstStyle/>
        <a:p>
          <a:endParaRPr lang="en-US"/>
        </a:p>
      </dgm:t>
    </dgm:pt>
    <dgm:pt modelId="{D3A58938-FC7E-497E-9963-90648699B653}" type="sibTrans" cxnId="{2B86D699-438F-496A-9FF8-643F1EFAB0F9}">
      <dgm:prSet/>
      <dgm:spPr/>
      <dgm:t>
        <a:bodyPr/>
        <a:lstStyle/>
        <a:p>
          <a:endParaRPr lang="en-US"/>
        </a:p>
      </dgm:t>
    </dgm:pt>
    <dgm:pt modelId="{4D2003E7-F3CA-41A2-804B-798332249E67}">
      <dgm:prSet phldrT="[Text]"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লেনদেনগুলো তারিখের ক্রম অনুসারে ডেবিট ও ক্রেডিট বিশ্লেষন করে যে বইতে লিখা হয়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</a:p>
      </dgm:t>
    </dgm:pt>
    <dgm:pt modelId="{7192DB39-C307-4378-AE5E-C815EFEB4536}" type="parTrans" cxnId="{30821F12-6E00-41BD-9B4C-C5C791E20447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071FD73-A7ED-48AA-BC84-0A9E73F8AE96}" type="sibTrans" cxnId="{30821F12-6E00-41BD-9B4C-C5C791E20447}">
      <dgm:prSet/>
      <dgm:spPr/>
      <dgm:t>
        <a:bodyPr/>
        <a:lstStyle/>
        <a:p>
          <a:endParaRPr lang="en-US"/>
        </a:p>
      </dgm:t>
    </dgm:pt>
    <dgm:pt modelId="{B3850970-B67E-4BE2-8621-3779619C1263}" type="pres">
      <dgm:prSet presAssocID="{59E616D8-CF39-487C-ACAD-0DFAC0F67DE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E4D2427-3452-404D-B38E-58097CD9E2A5}" type="pres">
      <dgm:prSet presAssocID="{ADE61B81-0FBC-440C-A030-DF76985C5420}" presName="hierRoot1" presStyleCnt="0"/>
      <dgm:spPr/>
    </dgm:pt>
    <dgm:pt modelId="{97E4F068-4DFA-4AE9-AFD3-B2904B7B00E4}" type="pres">
      <dgm:prSet presAssocID="{ADE61B81-0FBC-440C-A030-DF76985C5420}" presName="composite" presStyleCnt="0"/>
      <dgm:spPr/>
    </dgm:pt>
    <dgm:pt modelId="{D7DD6676-0202-4219-B7FE-6478EB27952A}" type="pres">
      <dgm:prSet presAssocID="{ADE61B81-0FBC-440C-A030-DF76985C5420}" presName="background" presStyleLbl="node0" presStyleIdx="0" presStyleCnt="1"/>
      <dgm:spPr/>
    </dgm:pt>
    <dgm:pt modelId="{E0470B8C-55B1-4C79-B688-8C6B66760ECC}" type="pres">
      <dgm:prSet presAssocID="{ADE61B81-0FBC-440C-A030-DF76985C5420}" presName="text" presStyleLbl="fgAcc0" presStyleIdx="0" presStyleCnt="1" custScaleX="57950" custScaleY="427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E6E7FD-FD86-48EB-8455-6F8882332F6E}" type="pres">
      <dgm:prSet presAssocID="{ADE61B81-0FBC-440C-A030-DF76985C5420}" presName="hierChild2" presStyleCnt="0"/>
      <dgm:spPr/>
    </dgm:pt>
    <dgm:pt modelId="{8BCFB388-4CBD-4F0A-91AB-7B519FAB2595}" type="pres">
      <dgm:prSet presAssocID="{7192DB39-C307-4378-AE5E-C815EFEB4536}" presName="Name10" presStyleLbl="parChTrans1D2" presStyleIdx="0" presStyleCnt="1"/>
      <dgm:spPr/>
      <dgm:t>
        <a:bodyPr/>
        <a:lstStyle/>
        <a:p>
          <a:endParaRPr lang="en-US"/>
        </a:p>
      </dgm:t>
    </dgm:pt>
    <dgm:pt modelId="{F61F6758-5383-4FD9-9B60-053F35F906F0}" type="pres">
      <dgm:prSet presAssocID="{4D2003E7-F3CA-41A2-804B-798332249E67}" presName="hierRoot2" presStyleCnt="0"/>
      <dgm:spPr/>
    </dgm:pt>
    <dgm:pt modelId="{170C2497-B755-4843-94D9-BF9AEB79C708}" type="pres">
      <dgm:prSet presAssocID="{4D2003E7-F3CA-41A2-804B-798332249E67}" presName="composite2" presStyleCnt="0"/>
      <dgm:spPr/>
    </dgm:pt>
    <dgm:pt modelId="{88F09769-ED18-46EF-BED9-902016AE6286}" type="pres">
      <dgm:prSet presAssocID="{4D2003E7-F3CA-41A2-804B-798332249E67}" presName="background2" presStyleLbl="node2" presStyleIdx="0" presStyleCnt="1"/>
      <dgm:spPr/>
    </dgm:pt>
    <dgm:pt modelId="{B40B5AD2-B4E9-4168-8682-225A4A8AF488}" type="pres">
      <dgm:prSet presAssocID="{4D2003E7-F3CA-41A2-804B-798332249E67}" presName="text2" presStyleLbl="fgAcc2" presStyleIdx="0" presStyleCnt="1" custScaleX="161471" custScaleY="406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7A50AAB-44CC-420F-B725-E178B97E62C3}" type="pres">
      <dgm:prSet presAssocID="{4D2003E7-F3CA-41A2-804B-798332249E67}" presName="hierChild3" presStyleCnt="0"/>
      <dgm:spPr/>
    </dgm:pt>
  </dgm:ptLst>
  <dgm:cxnLst>
    <dgm:cxn modelId="{2B86D699-438F-496A-9FF8-643F1EFAB0F9}" srcId="{59E616D8-CF39-487C-ACAD-0DFAC0F67DE2}" destId="{ADE61B81-0FBC-440C-A030-DF76985C5420}" srcOrd="0" destOrd="0" parTransId="{C4D72D23-E551-4F8E-B7D5-9663F08EB5A7}" sibTransId="{D3A58938-FC7E-497E-9963-90648699B653}"/>
    <dgm:cxn modelId="{30821F12-6E00-41BD-9B4C-C5C791E20447}" srcId="{ADE61B81-0FBC-440C-A030-DF76985C5420}" destId="{4D2003E7-F3CA-41A2-804B-798332249E67}" srcOrd="0" destOrd="0" parTransId="{7192DB39-C307-4378-AE5E-C815EFEB4536}" sibTransId="{F071FD73-A7ED-48AA-BC84-0A9E73F8AE96}"/>
    <dgm:cxn modelId="{9258FCFF-E78D-4850-9683-F15C56513F3A}" type="presOf" srcId="{ADE61B81-0FBC-440C-A030-DF76985C5420}" destId="{E0470B8C-55B1-4C79-B688-8C6B66760ECC}" srcOrd="0" destOrd="0" presId="urn:microsoft.com/office/officeart/2005/8/layout/hierarchy1"/>
    <dgm:cxn modelId="{EEBF38BE-EA50-4820-A521-DFDF26DE487B}" type="presOf" srcId="{7192DB39-C307-4378-AE5E-C815EFEB4536}" destId="{8BCFB388-4CBD-4F0A-91AB-7B519FAB2595}" srcOrd="0" destOrd="0" presId="urn:microsoft.com/office/officeart/2005/8/layout/hierarchy1"/>
    <dgm:cxn modelId="{46CF99E4-1B23-4F4F-9B60-DE24217B7EC6}" type="presOf" srcId="{59E616D8-CF39-487C-ACAD-0DFAC0F67DE2}" destId="{B3850970-B67E-4BE2-8621-3779619C1263}" srcOrd="0" destOrd="0" presId="urn:microsoft.com/office/officeart/2005/8/layout/hierarchy1"/>
    <dgm:cxn modelId="{A7804E37-B8BD-4F2E-A10B-596C7AF0E01D}" type="presOf" srcId="{4D2003E7-F3CA-41A2-804B-798332249E67}" destId="{B40B5AD2-B4E9-4168-8682-225A4A8AF488}" srcOrd="0" destOrd="0" presId="urn:microsoft.com/office/officeart/2005/8/layout/hierarchy1"/>
    <dgm:cxn modelId="{B8FB2264-8C3D-411D-87AF-B827CE242567}" type="presParOf" srcId="{B3850970-B67E-4BE2-8621-3779619C1263}" destId="{4E4D2427-3452-404D-B38E-58097CD9E2A5}" srcOrd="0" destOrd="0" presId="urn:microsoft.com/office/officeart/2005/8/layout/hierarchy1"/>
    <dgm:cxn modelId="{94786589-1D91-46E7-BA29-87D6AE3CDF58}" type="presParOf" srcId="{4E4D2427-3452-404D-B38E-58097CD9E2A5}" destId="{97E4F068-4DFA-4AE9-AFD3-B2904B7B00E4}" srcOrd="0" destOrd="0" presId="urn:microsoft.com/office/officeart/2005/8/layout/hierarchy1"/>
    <dgm:cxn modelId="{12FEC323-B63B-46A1-ABC7-A02A9E41F6DA}" type="presParOf" srcId="{97E4F068-4DFA-4AE9-AFD3-B2904B7B00E4}" destId="{D7DD6676-0202-4219-B7FE-6478EB27952A}" srcOrd="0" destOrd="0" presId="urn:microsoft.com/office/officeart/2005/8/layout/hierarchy1"/>
    <dgm:cxn modelId="{51367450-8E8B-441A-825C-7DC1C13C8B3E}" type="presParOf" srcId="{97E4F068-4DFA-4AE9-AFD3-B2904B7B00E4}" destId="{E0470B8C-55B1-4C79-B688-8C6B66760ECC}" srcOrd="1" destOrd="0" presId="urn:microsoft.com/office/officeart/2005/8/layout/hierarchy1"/>
    <dgm:cxn modelId="{043E7E00-9517-4812-8C42-E7CE9DBB585F}" type="presParOf" srcId="{4E4D2427-3452-404D-B38E-58097CD9E2A5}" destId="{D5E6E7FD-FD86-48EB-8455-6F8882332F6E}" srcOrd="1" destOrd="0" presId="urn:microsoft.com/office/officeart/2005/8/layout/hierarchy1"/>
    <dgm:cxn modelId="{D3ED1E45-B02C-4BE7-9E5E-8F8071BEA322}" type="presParOf" srcId="{D5E6E7FD-FD86-48EB-8455-6F8882332F6E}" destId="{8BCFB388-4CBD-4F0A-91AB-7B519FAB2595}" srcOrd="0" destOrd="0" presId="urn:microsoft.com/office/officeart/2005/8/layout/hierarchy1"/>
    <dgm:cxn modelId="{09078072-BDCB-40C5-9F84-2BE21754F681}" type="presParOf" srcId="{D5E6E7FD-FD86-48EB-8455-6F8882332F6E}" destId="{F61F6758-5383-4FD9-9B60-053F35F906F0}" srcOrd="1" destOrd="0" presId="urn:microsoft.com/office/officeart/2005/8/layout/hierarchy1"/>
    <dgm:cxn modelId="{B4903FD3-3C1C-49A4-991A-D3ECC3A8312D}" type="presParOf" srcId="{F61F6758-5383-4FD9-9B60-053F35F906F0}" destId="{170C2497-B755-4843-94D9-BF9AEB79C708}" srcOrd="0" destOrd="0" presId="urn:microsoft.com/office/officeart/2005/8/layout/hierarchy1"/>
    <dgm:cxn modelId="{2C8A8EF0-513D-4446-B1D8-A7647A389744}" type="presParOf" srcId="{170C2497-B755-4843-94D9-BF9AEB79C708}" destId="{88F09769-ED18-46EF-BED9-902016AE6286}" srcOrd="0" destOrd="0" presId="urn:microsoft.com/office/officeart/2005/8/layout/hierarchy1"/>
    <dgm:cxn modelId="{264CBE11-94EF-443F-82AA-0BF23CF5D382}" type="presParOf" srcId="{170C2497-B755-4843-94D9-BF9AEB79C708}" destId="{B40B5AD2-B4E9-4168-8682-225A4A8AF488}" srcOrd="1" destOrd="0" presId="urn:microsoft.com/office/officeart/2005/8/layout/hierarchy1"/>
    <dgm:cxn modelId="{09BF3722-F7BE-4FE5-AA82-81B3783A3D9A}" type="presParOf" srcId="{F61F6758-5383-4FD9-9B60-053F35F906F0}" destId="{B7A50AAB-44CC-420F-B725-E178B97E62C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77FA04A-56CC-4401-B797-0C4C4EE723D9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B896F81-7160-475D-9C34-30D2A2DA435D}">
      <dgm:prSet phldrT="[Text]"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জাবেদা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D5641D52-4ACB-448E-BC8D-FCDA07A5FE6F}" type="parTrans" cxnId="{3238C29B-95D4-45BA-825E-590ACFE0B5BC}">
      <dgm:prSet/>
      <dgm:spPr/>
      <dgm:t>
        <a:bodyPr/>
        <a:lstStyle/>
        <a:p>
          <a:endParaRPr lang="en-US"/>
        </a:p>
      </dgm:t>
    </dgm:pt>
    <dgm:pt modelId="{8C20C9B5-5E04-4F43-A4D6-DA194EF0D788}" type="sibTrans" cxnId="{3238C29B-95D4-45BA-825E-590ACFE0B5BC}">
      <dgm:prSet/>
      <dgm:spPr/>
      <dgm:t>
        <a:bodyPr/>
        <a:lstStyle/>
        <a:p>
          <a:endParaRPr lang="en-US"/>
        </a:p>
      </dgm:t>
    </dgm:pt>
    <dgm:pt modelId="{C65CDF6B-B465-4FE9-AA96-2C6E5581D28C}">
      <dgm:prSet phldrT="[Text]"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প্রকৃত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8858975E-9027-4448-86AE-316A9E71AC17}" type="parTrans" cxnId="{C42FB3BB-12A9-4E67-AF9F-BF8EB2F31C58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FEE258EB-5F09-4104-A1C0-AB38ABCBAA36}" type="sibTrans" cxnId="{C42FB3BB-12A9-4E67-AF9F-BF8EB2F31C58}">
      <dgm:prSet/>
      <dgm:spPr/>
      <dgm:t>
        <a:bodyPr/>
        <a:lstStyle/>
        <a:p>
          <a:endParaRPr lang="en-US"/>
        </a:p>
      </dgm:t>
    </dgm:pt>
    <dgm:pt modelId="{9B956A55-5E0C-4D36-AE18-781B2961F657}">
      <dgm:prSet phldrT="[Text]" custT="1"/>
      <dgm:spPr/>
      <dgm:t>
        <a:bodyPr/>
        <a:lstStyle/>
        <a:p>
          <a:r>
            <a:rPr lang="en-US" sz="2400" b="1" dirty="0">
              <a:latin typeface="NikoshBAN" pitchFamily="2" charset="0"/>
              <a:cs typeface="NikoshBAN" pitchFamily="2" charset="0"/>
            </a:rPr>
            <a:t>১.সাধারন</a:t>
          </a:r>
        </a:p>
        <a:p>
          <a:r>
            <a:rPr lang="en-US" sz="2400" b="1" dirty="0">
              <a:latin typeface="NikoshBAN" pitchFamily="2" charset="0"/>
              <a:cs typeface="NikoshBAN" pitchFamily="2" charset="0"/>
            </a:rPr>
            <a:t>২.সমন্বয়</a:t>
          </a:r>
        </a:p>
        <a:p>
          <a:r>
            <a:rPr lang="en-US" sz="2400" b="1" dirty="0">
              <a:latin typeface="NikoshBAN" pitchFamily="2" charset="0"/>
              <a:cs typeface="NikoshBAN" pitchFamily="2" charset="0"/>
            </a:rPr>
            <a:t>৩.সমাপনী</a:t>
          </a:r>
        </a:p>
        <a:p>
          <a:r>
            <a:rPr lang="en-US" sz="2400" b="1" dirty="0" smtClean="0">
              <a:latin typeface="NikoshBAN" pitchFamily="2" charset="0"/>
              <a:cs typeface="NikoshBAN" pitchFamily="2" charset="0"/>
            </a:rPr>
            <a:t>৪.প্রারম্ভিক</a:t>
          </a:r>
          <a:endParaRPr lang="en-US" sz="2400" b="1" dirty="0">
            <a:latin typeface="NikoshBAN" pitchFamily="2" charset="0"/>
            <a:cs typeface="NikoshBAN" pitchFamily="2" charset="0"/>
          </a:endParaRPr>
        </a:p>
        <a:p>
          <a:r>
            <a:rPr lang="en-US" sz="2400" b="1" dirty="0" smtClean="0">
              <a:latin typeface="NikoshBAN" pitchFamily="2" charset="0"/>
              <a:cs typeface="NikoshBAN" pitchFamily="2" charset="0"/>
            </a:rPr>
            <a:t>৫.বিপরীত</a:t>
          </a:r>
          <a:endParaRPr lang="en-US" sz="2400" b="1" dirty="0">
            <a:latin typeface="NikoshBAN" pitchFamily="2" charset="0"/>
            <a:cs typeface="NikoshBAN" pitchFamily="2" charset="0"/>
          </a:endParaRPr>
        </a:p>
        <a:p>
          <a:r>
            <a:rPr lang="en-US" sz="2400" b="1" dirty="0">
              <a:latin typeface="NikoshBAN" pitchFamily="2" charset="0"/>
              <a:cs typeface="NikoshBAN" pitchFamily="2" charset="0"/>
            </a:rPr>
            <a:t>৬.সংশোধনী</a:t>
          </a:r>
        </a:p>
      </dgm:t>
    </dgm:pt>
    <dgm:pt modelId="{814D38BA-09E2-4057-BCBF-62635ECB8058}" type="parTrans" cxnId="{669EC36F-B263-48C2-A938-873BFD9875EA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ABFE5047-BAEE-470C-8262-4A527C75D09D}" type="sibTrans" cxnId="{669EC36F-B263-48C2-A938-873BFD9875EA}">
      <dgm:prSet/>
      <dgm:spPr/>
      <dgm:t>
        <a:bodyPr/>
        <a:lstStyle/>
        <a:p>
          <a:endParaRPr lang="en-US"/>
        </a:p>
      </dgm:t>
    </dgm:pt>
    <dgm:pt modelId="{CF7E67B3-D31D-408A-B737-353BB3B4A7A9}">
      <dgm:prSet phldrT="[Text]"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বিশেষ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1BE058D1-E9FC-467D-AD27-B0B55D87AEBF}" type="parTrans" cxnId="{FCAC2B20-BAA7-4E4E-A7A6-508D5272A119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7BD16605-C341-413B-95D7-E2A8ADA35125}" type="sibTrans" cxnId="{FCAC2B20-BAA7-4E4E-A7A6-508D5272A119}">
      <dgm:prSet/>
      <dgm:spPr/>
      <dgm:t>
        <a:bodyPr/>
        <a:lstStyle/>
        <a:p>
          <a:endParaRPr lang="en-US"/>
        </a:p>
      </dgm:t>
    </dgm:pt>
    <dgm:pt modelId="{E26C5C67-3B8A-4EE3-BF5E-B6B24E887D55}">
      <dgm:prSet phldrT="[Text]" custT="1"/>
      <dgm:spPr/>
      <dgm:t>
        <a:bodyPr/>
        <a:lstStyle/>
        <a:p>
          <a:r>
            <a:rPr lang="en-US" sz="2400" b="1" dirty="0">
              <a:latin typeface="NikoshBAN" pitchFamily="2" charset="0"/>
              <a:cs typeface="NikoshBAN" pitchFamily="2" charset="0"/>
            </a:rPr>
            <a:t>১.ক্রয়</a:t>
          </a:r>
        </a:p>
        <a:p>
          <a:r>
            <a:rPr lang="en-US" sz="2400" b="1" dirty="0">
              <a:latin typeface="NikoshBAN" pitchFamily="2" charset="0"/>
              <a:cs typeface="NikoshBAN" pitchFamily="2" charset="0"/>
            </a:rPr>
            <a:t>২.বিক্রয়</a:t>
          </a:r>
        </a:p>
        <a:p>
          <a:r>
            <a:rPr lang="en-US" sz="2400" b="1" dirty="0">
              <a:latin typeface="NikoshBAN" pitchFamily="2" charset="0"/>
              <a:cs typeface="NikoshBAN" pitchFamily="2" charset="0"/>
            </a:rPr>
            <a:t>৩.ক্রয়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ফেরত</a:t>
          </a:r>
          <a:endParaRPr lang="en-US" sz="2400" b="1" dirty="0">
            <a:latin typeface="NikoshBAN" pitchFamily="2" charset="0"/>
            <a:cs typeface="NikoshBAN" pitchFamily="2" charset="0"/>
          </a:endParaRPr>
        </a:p>
        <a:p>
          <a:r>
            <a:rPr lang="en-US" sz="2400" b="1" dirty="0">
              <a:latin typeface="NikoshBAN" pitchFamily="2" charset="0"/>
              <a:cs typeface="NikoshBAN" pitchFamily="2" charset="0"/>
            </a:rPr>
            <a:t>৪.বিক্রয়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ফেরত</a:t>
          </a:r>
          <a:endParaRPr lang="en-US" sz="2400" b="1" dirty="0">
            <a:latin typeface="NikoshBAN" pitchFamily="2" charset="0"/>
            <a:cs typeface="NikoshBAN" pitchFamily="2" charset="0"/>
          </a:endParaRPr>
        </a:p>
        <a:p>
          <a:r>
            <a:rPr lang="en-US" sz="2400" b="1" dirty="0">
              <a:latin typeface="NikoshBAN" pitchFamily="2" charset="0"/>
              <a:cs typeface="NikoshBAN" pitchFamily="2" charset="0"/>
            </a:rPr>
            <a:t>৫..নগদ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প্রাপ্তি</a:t>
          </a:r>
          <a:endParaRPr lang="en-US" sz="2400" b="1" dirty="0">
            <a:latin typeface="NikoshBAN" pitchFamily="2" charset="0"/>
            <a:cs typeface="NikoshBAN" pitchFamily="2" charset="0"/>
          </a:endParaRPr>
        </a:p>
        <a:p>
          <a:r>
            <a:rPr lang="en-US" sz="2400" b="1" dirty="0">
              <a:latin typeface="NikoshBAN" pitchFamily="2" charset="0"/>
              <a:cs typeface="NikoshBAN" pitchFamily="2" charset="0"/>
            </a:rPr>
            <a:t>৬.নগদ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প্রদান</a:t>
          </a:r>
          <a:endParaRPr lang="en-US" sz="2400" b="1" dirty="0">
            <a:latin typeface="NikoshBAN" pitchFamily="2" charset="0"/>
            <a:cs typeface="NikoshBAN" pitchFamily="2" charset="0"/>
          </a:endParaRPr>
        </a:p>
        <a:p>
          <a:r>
            <a:rPr lang="en-US" sz="2400" b="1" dirty="0">
              <a:latin typeface="NikoshBAN" pitchFamily="2" charset="0"/>
              <a:cs typeface="NikoshBAN" pitchFamily="2" charset="0"/>
            </a:rPr>
            <a:t>৭.প্রাপ্য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বিল</a:t>
          </a:r>
          <a:endParaRPr lang="en-US" sz="2400" b="1" dirty="0">
            <a:latin typeface="NikoshBAN" pitchFamily="2" charset="0"/>
            <a:cs typeface="NikoshBAN" pitchFamily="2" charset="0"/>
          </a:endParaRPr>
        </a:p>
        <a:p>
          <a:r>
            <a:rPr lang="en-US" sz="2400" b="1" dirty="0">
              <a:latin typeface="NikoshBAN" pitchFamily="2" charset="0"/>
              <a:cs typeface="NikoshBAN" pitchFamily="2" charset="0"/>
            </a:rPr>
            <a:t>৮.প্রদেয়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বিল</a:t>
          </a:r>
          <a:endParaRPr lang="en-US" sz="2400" b="1" dirty="0">
            <a:latin typeface="NikoshBAN" pitchFamily="2" charset="0"/>
            <a:cs typeface="NikoshBAN" pitchFamily="2" charset="0"/>
          </a:endParaRPr>
        </a:p>
        <a:p>
          <a:r>
            <a:rPr lang="en-US" sz="2400" b="1" dirty="0">
              <a:latin typeface="NikoshBAN" pitchFamily="2" charset="0"/>
              <a:cs typeface="NikoshBAN" pitchFamily="2" charset="0"/>
            </a:rPr>
            <a:t>৯.নগদান </a:t>
          </a:r>
          <a:r>
            <a:rPr lang="en-US" sz="2400" b="1" dirty="0" err="1" smtClean="0">
              <a:latin typeface="NikoshBAN" pitchFamily="2" charset="0"/>
              <a:cs typeface="NikoshBAN" pitchFamily="2" charset="0"/>
            </a:rPr>
            <a:t>বই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68FF8C3E-48BB-4A41-84E6-E0C21C1AD241}" type="parTrans" cxnId="{60F1E884-79B2-44B9-99D2-1C5E1791E493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939E1D7B-F2C6-4C7A-AE88-3B2A7D7B5C62}" type="sibTrans" cxnId="{60F1E884-79B2-44B9-99D2-1C5E1791E493}">
      <dgm:prSet/>
      <dgm:spPr/>
      <dgm:t>
        <a:bodyPr/>
        <a:lstStyle/>
        <a:p>
          <a:endParaRPr lang="en-US"/>
        </a:p>
      </dgm:t>
    </dgm:pt>
    <dgm:pt modelId="{74343949-598B-4799-B90A-E1BE186E7A2D}" type="pres">
      <dgm:prSet presAssocID="{177FA04A-56CC-4401-B797-0C4C4EE723D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5DC83F7-656A-420B-823A-2DADC962D72E}" type="pres">
      <dgm:prSet presAssocID="{4B896F81-7160-475D-9C34-30D2A2DA435D}" presName="hierRoot1" presStyleCnt="0"/>
      <dgm:spPr/>
    </dgm:pt>
    <dgm:pt modelId="{BA99E095-7E65-4A0F-9DA7-2C29122D0B57}" type="pres">
      <dgm:prSet presAssocID="{4B896F81-7160-475D-9C34-30D2A2DA435D}" presName="composite" presStyleCnt="0"/>
      <dgm:spPr/>
    </dgm:pt>
    <dgm:pt modelId="{743601F6-BE2F-43A5-A935-63179DEA9ABD}" type="pres">
      <dgm:prSet presAssocID="{4B896F81-7160-475D-9C34-30D2A2DA435D}" presName="background" presStyleLbl="node0" presStyleIdx="0" presStyleCnt="1"/>
      <dgm:spPr/>
    </dgm:pt>
    <dgm:pt modelId="{279C37FA-00B7-4B7C-A1FB-A7E2E106A635}" type="pres">
      <dgm:prSet presAssocID="{4B896F81-7160-475D-9C34-30D2A2DA435D}" presName="text" presStyleLbl="fgAcc0" presStyleIdx="0" presStyleCnt="1" custScaleX="51626" custScaleY="353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16A68B0-4395-4B1E-AB7E-D6A4197073C8}" type="pres">
      <dgm:prSet presAssocID="{4B896F81-7160-475D-9C34-30D2A2DA435D}" presName="hierChild2" presStyleCnt="0"/>
      <dgm:spPr/>
    </dgm:pt>
    <dgm:pt modelId="{702B5160-FC3E-42F2-8C1B-55C839E72514}" type="pres">
      <dgm:prSet presAssocID="{8858975E-9027-4448-86AE-316A9E71AC17}" presName="Name10" presStyleLbl="parChTrans1D2" presStyleIdx="0" presStyleCnt="2"/>
      <dgm:spPr/>
      <dgm:t>
        <a:bodyPr/>
        <a:lstStyle/>
        <a:p>
          <a:endParaRPr lang="en-US"/>
        </a:p>
      </dgm:t>
    </dgm:pt>
    <dgm:pt modelId="{04E890D3-FC5B-4AAA-B60F-E10A37792C94}" type="pres">
      <dgm:prSet presAssocID="{C65CDF6B-B465-4FE9-AA96-2C6E5581D28C}" presName="hierRoot2" presStyleCnt="0"/>
      <dgm:spPr/>
    </dgm:pt>
    <dgm:pt modelId="{CB6FE179-C338-4A91-A4C8-E24AF9BC58DF}" type="pres">
      <dgm:prSet presAssocID="{C65CDF6B-B465-4FE9-AA96-2C6E5581D28C}" presName="composite2" presStyleCnt="0"/>
      <dgm:spPr/>
    </dgm:pt>
    <dgm:pt modelId="{12E52543-2B86-4C6A-B141-AB7786DCE544}" type="pres">
      <dgm:prSet presAssocID="{C65CDF6B-B465-4FE9-AA96-2C6E5581D28C}" presName="background2" presStyleLbl="node2" presStyleIdx="0" presStyleCnt="2"/>
      <dgm:spPr/>
    </dgm:pt>
    <dgm:pt modelId="{823A6AFC-02CE-46BD-811A-A955F9047444}" type="pres">
      <dgm:prSet presAssocID="{C65CDF6B-B465-4FE9-AA96-2C6E5581D28C}" presName="text2" presStyleLbl="fgAcc2" presStyleIdx="0" presStyleCnt="2" custScaleX="39822" custScaleY="3613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F9FEAFA-66A9-4834-B38C-5EE2F78C12F0}" type="pres">
      <dgm:prSet presAssocID="{C65CDF6B-B465-4FE9-AA96-2C6E5581D28C}" presName="hierChild3" presStyleCnt="0"/>
      <dgm:spPr/>
    </dgm:pt>
    <dgm:pt modelId="{F3B2B301-812E-4339-9CA4-E6C963346898}" type="pres">
      <dgm:prSet presAssocID="{814D38BA-09E2-4057-BCBF-62635ECB8058}" presName="Name17" presStyleLbl="parChTrans1D3" presStyleIdx="0" presStyleCnt="2"/>
      <dgm:spPr/>
      <dgm:t>
        <a:bodyPr/>
        <a:lstStyle/>
        <a:p>
          <a:endParaRPr lang="en-US"/>
        </a:p>
      </dgm:t>
    </dgm:pt>
    <dgm:pt modelId="{36F40B25-156A-4AAE-AFA9-3440B3E4C493}" type="pres">
      <dgm:prSet presAssocID="{9B956A55-5E0C-4D36-AE18-781B2961F657}" presName="hierRoot3" presStyleCnt="0"/>
      <dgm:spPr/>
    </dgm:pt>
    <dgm:pt modelId="{C79EE3C6-BF84-4949-A7CE-4717525BB295}" type="pres">
      <dgm:prSet presAssocID="{9B956A55-5E0C-4D36-AE18-781B2961F657}" presName="composite3" presStyleCnt="0"/>
      <dgm:spPr/>
    </dgm:pt>
    <dgm:pt modelId="{07784337-D9C4-4EEA-ADBC-D91D5CC2EEC2}" type="pres">
      <dgm:prSet presAssocID="{9B956A55-5E0C-4D36-AE18-781B2961F657}" presName="background3" presStyleLbl="node3" presStyleIdx="0" presStyleCnt="2"/>
      <dgm:spPr/>
    </dgm:pt>
    <dgm:pt modelId="{AD471BC4-D13F-4679-A865-28B6816B35FE}" type="pres">
      <dgm:prSet presAssocID="{9B956A55-5E0C-4D36-AE18-781B2961F657}" presName="text3" presStyleLbl="fgAcc3" presStyleIdx="0" presStyleCnt="2" custScaleY="2953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D59F67-E28B-4BE5-A50F-CE0DCA02283B}" type="pres">
      <dgm:prSet presAssocID="{9B956A55-5E0C-4D36-AE18-781B2961F657}" presName="hierChild4" presStyleCnt="0"/>
      <dgm:spPr/>
    </dgm:pt>
    <dgm:pt modelId="{DDD47053-7BF5-4121-8F5D-BA44D485C8AD}" type="pres">
      <dgm:prSet presAssocID="{1BE058D1-E9FC-467D-AD27-B0B55D87AEBF}" presName="Name10" presStyleLbl="parChTrans1D2" presStyleIdx="1" presStyleCnt="2"/>
      <dgm:spPr/>
      <dgm:t>
        <a:bodyPr/>
        <a:lstStyle/>
        <a:p>
          <a:endParaRPr lang="en-US"/>
        </a:p>
      </dgm:t>
    </dgm:pt>
    <dgm:pt modelId="{89FAB6DD-E5C9-45A1-B44F-980C8DB09EE3}" type="pres">
      <dgm:prSet presAssocID="{CF7E67B3-D31D-408A-B737-353BB3B4A7A9}" presName="hierRoot2" presStyleCnt="0"/>
      <dgm:spPr/>
    </dgm:pt>
    <dgm:pt modelId="{A503295D-081C-484B-B421-7D77BC501F49}" type="pres">
      <dgm:prSet presAssocID="{CF7E67B3-D31D-408A-B737-353BB3B4A7A9}" presName="composite2" presStyleCnt="0"/>
      <dgm:spPr/>
    </dgm:pt>
    <dgm:pt modelId="{AB3ADD8A-B1BC-4618-A355-3BCCCB916318}" type="pres">
      <dgm:prSet presAssocID="{CF7E67B3-D31D-408A-B737-353BB3B4A7A9}" presName="background2" presStyleLbl="node2" presStyleIdx="1" presStyleCnt="2"/>
      <dgm:spPr/>
    </dgm:pt>
    <dgm:pt modelId="{C41BEBB8-ADC3-4290-A29B-2FDC1E83DD43}" type="pres">
      <dgm:prSet presAssocID="{CF7E67B3-D31D-408A-B737-353BB3B4A7A9}" presName="text2" presStyleLbl="fgAcc2" presStyleIdx="1" presStyleCnt="2" custScaleX="39822" custScaleY="3613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89B42E8-1C80-4AFC-9B8C-2512909B4623}" type="pres">
      <dgm:prSet presAssocID="{CF7E67B3-D31D-408A-B737-353BB3B4A7A9}" presName="hierChild3" presStyleCnt="0"/>
      <dgm:spPr/>
    </dgm:pt>
    <dgm:pt modelId="{D76B03B8-96D5-4804-86B0-6B7430410800}" type="pres">
      <dgm:prSet presAssocID="{68FF8C3E-48BB-4A41-84E6-E0C21C1AD241}" presName="Name17" presStyleLbl="parChTrans1D3" presStyleIdx="1" presStyleCnt="2"/>
      <dgm:spPr/>
      <dgm:t>
        <a:bodyPr/>
        <a:lstStyle/>
        <a:p>
          <a:endParaRPr lang="en-US"/>
        </a:p>
      </dgm:t>
    </dgm:pt>
    <dgm:pt modelId="{4445E6D5-EE4A-4013-9728-37D2604EB8F7}" type="pres">
      <dgm:prSet presAssocID="{E26C5C67-3B8A-4EE3-BF5E-B6B24E887D55}" presName="hierRoot3" presStyleCnt="0"/>
      <dgm:spPr/>
    </dgm:pt>
    <dgm:pt modelId="{2DC3E07D-24D8-44D7-84DD-4A9563F587F1}" type="pres">
      <dgm:prSet presAssocID="{E26C5C67-3B8A-4EE3-BF5E-B6B24E887D55}" presName="composite3" presStyleCnt="0"/>
      <dgm:spPr/>
    </dgm:pt>
    <dgm:pt modelId="{4F32A37B-6611-485C-917D-6E919164C802}" type="pres">
      <dgm:prSet presAssocID="{E26C5C67-3B8A-4EE3-BF5E-B6B24E887D55}" presName="background3" presStyleLbl="node3" presStyleIdx="1" presStyleCnt="2"/>
      <dgm:spPr/>
    </dgm:pt>
    <dgm:pt modelId="{2AC1766B-CFBC-4D74-910F-82CFF3E1C6F3}" type="pres">
      <dgm:prSet presAssocID="{E26C5C67-3B8A-4EE3-BF5E-B6B24E887D55}" presName="text3" presStyleLbl="fgAcc3" presStyleIdx="1" presStyleCnt="2" custScaleY="2953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9822B57-6090-4C5E-839E-48980C91FBFF}" type="pres">
      <dgm:prSet presAssocID="{E26C5C67-3B8A-4EE3-BF5E-B6B24E887D55}" presName="hierChild4" presStyleCnt="0"/>
      <dgm:spPr/>
    </dgm:pt>
  </dgm:ptLst>
  <dgm:cxnLst>
    <dgm:cxn modelId="{C42FB3BB-12A9-4E67-AF9F-BF8EB2F31C58}" srcId="{4B896F81-7160-475D-9C34-30D2A2DA435D}" destId="{C65CDF6B-B465-4FE9-AA96-2C6E5581D28C}" srcOrd="0" destOrd="0" parTransId="{8858975E-9027-4448-86AE-316A9E71AC17}" sibTransId="{FEE258EB-5F09-4104-A1C0-AB38ABCBAA36}"/>
    <dgm:cxn modelId="{AECD374F-B05C-48BA-9C39-4506C7CA178A}" type="presOf" srcId="{4B896F81-7160-475D-9C34-30D2A2DA435D}" destId="{279C37FA-00B7-4B7C-A1FB-A7E2E106A635}" srcOrd="0" destOrd="0" presId="urn:microsoft.com/office/officeart/2005/8/layout/hierarchy1"/>
    <dgm:cxn modelId="{454B4F3C-7CB0-4C09-B41E-A3452A0EBC4E}" type="presOf" srcId="{1BE058D1-E9FC-467D-AD27-B0B55D87AEBF}" destId="{DDD47053-7BF5-4121-8F5D-BA44D485C8AD}" srcOrd="0" destOrd="0" presId="urn:microsoft.com/office/officeart/2005/8/layout/hierarchy1"/>
    <dgm:cxn modelId="{C00FB7E5-6481-4B93-A949-5F36EDAC16E1}" type="presOf" srcId="{C65CDF6B-B465-4FE9-AA96-2C6E5581D28C}" destId="{823A6AFC-02CE-46BD-811A-A955F9047444}" srcOrd="0" destOrd="0" presId="urn:microsoft.com/office/officeart/2005/8/layout/hierarchy1"/>
    <dgm:cxn modelId="{669EC36F-B263-48C2-A938-873BFD9875EA}" srcId="{C65CDF6B-B465-4FE9-AA96-2C6E5581D28C}" destId="{9B956A55-5E0C-4D36-AE18-781B2961F657}" srcOrd="0" destOrd="0" parTransId="{814D38BA-09E2-4057-BCBF-62635ECB8058}" sibTransId="{ABFE5047-BAEE-470C-8262-4A527C75D09D}"/>
    <dgm:cxn modelId="{0B0578F0-13F4-4548-B53F-0DB646B2DAD2}" type="presOf" srcId="{E26C5C67-3B8A-4EE3-BF5E-B6B24E887D55}" destId="{2AC1766B-CFBC-4D74-910F-82CFF3E1C6F3}" srcOrd="0" destOrd="0" presId="urn:microsoft.com/office/officeart/2005/8/layout/hierarchy1"/>
    <dgm:cxn modelId="{F90CEF8D-4E11-49BC-891E-C22D2A79EE53}" type="presOf" srcId="{9B956A55-5E0C-4D36-AE18-781B2961F657}" destId="{AD471BC4-D13F-4679-A865-28B6816B35FE}" srcOrd="0" destOrd="0" presId="urn:microsoft.com/office/officeart/2005/8/layout/hierarchy1"/>
    <dgm:cxn modelId="{747C524F-4589-471D-9244-EA887AC3CAD8}" type="presOf" srcId="{177FA04A-56CC-4401-B797-0C4C4EE723D9}" destId="{74343949-598B-4799-B90A-E1BE186E7A2D}" srcOrd="0" destOrd="0" presId="urn:microsoft.com/office/officeart/2005/8/layout/hierarchy1"/>
    <dgm:cxn modelId="{B7E10BF8-03FD-4422-B464-175E180CA0B2}" type="presOf" srcId="{8858975E-9027-4448-86AE-316A9E71AC17}" destId="{702B5160-FC3E-42F2-8C1B-55C839E72514}" srcOrd="0" destOrd="0" presId="urn:microsoft.com/office/officeart/2005/8/layout/hierarchy1"/>
    <dgm:cxn modelId="{E1A0C834-8D0D-46AC-A2E3-1EC2225827CB}" type="presOf" srcId="{814D38BA-09E2-4057-BCBF-62635ECB8058}" destId="{F3B2B301-812E-4339-9CA4-E6C963346898}" srcOrd="0" destOrd="0" presId="urn:microsoft.com/office/officeart/2005/8/layout/hierarchy1"/>
    <dgm:cxn modelId="{3238C29B-95D4-45BA-825E-590ACFE0B5BC}" srcId="{177FA04A-56CC-4401-B797-0C4C4EE723D9}" destId="{4B896F81-7160-475D-9C34-30D2A2DA435D}" srcOrd="0" destOrd="0" parTransId="{D5641D52-4ACB-448E-BC8D-FCDA07A5FE6F}" sibTransId="{8C20C9B5-5E04-4F43-A4D6-DA194EF0D788}"/>
    <dgm:cxn modelId="{0953CCED-53E0-4FD5-9C31-81FB6AD894D8}" type="presOf" srcId="{68FF8C3E-48BB-4A41-84E6-E0C21C1AD241}" destId="{D76B03B8-96D5-4804-86B0-6B7430410800}" srcOrd="0" destOrd="0" presId="urn:microsoft.com/office/officeart/2005/8/layout/hierarchy1"/>
    <dgm:cxn modelId="{345BC448-DD67-4E5E-B2FB-524B9B733027}" type="presOf" srcId="{CF7E67B3-D31D-408A-B737-353BB3B4A7A9}" destId="{C41BEBB8-ADC3-4290-A29B-2FDC1E83DD43}" srcOrd="0" destOrd="0" presId="urn:microsoft.com/office/officeart/2005/8/layout/hierarchy1"/>
    <dgm:cxn modelId="{60F1E884-79B2-44B9-99D2-1C5E1791E493}" srcId="{CF7E67B3-D31D-408A-B737-353BB3B4A7A9}" destId="{E26C5C67-3B8A-4EE3-BF5E-B6B24E887D55}" srcOrd="0" destOrd="0" parTransId="{68FF8C3E-48BB-4A41-84E6-E0C21C1AD241}" sibTransId="{939E1D7B-F2C6-4C7A-AE88-3B2A7D7B5C62}"/>
    <dgm:cxn modelId="{FCAC2B20-BAA7-4E4E-A7A6-508D5272A119}" srcId="{4B896F81-7160-475D-9C34-30D2A2DA435D}" destId="{CF7E67B3-D31D-408A-B737-353BB3B4A7A9}" srcOrd="1" destOrd="0" parTransId="{1BE058D1-E9FC-467D-AD27-B0B55D87AEBF}" sibTransId="{7BD16605-C341-413B-95D7-E2A8ADA35125}"/>
    <dgm:cxn modelId="{0B81B02D-79FC-4005-9D65-45E407B4A251}" type="presParOf" srcId="{74343949-598B-4799-B90A-E1BE186E7A2D}" destId="{15DC83F7-656A-420B-823A-2DADC962D72E}" srcOrd="0" destOrd="0" presId="urn:microsoft.com/office/officeart/2005/8/layout/hierarchy1"/>
    <dgm:cxn modelId="{9286BB1A-676B-4D7C-90A6-92826DFD9771}" type="presParOf" srcId="{15DC83F7-656A-420B-823A-2DADC962D72E}" destId="{BA99E095-7E65-4A0F-9DA7-2C29122D0B57}" srcOrd="0" destOrd="0" presId="urn:microsoft.com/office/officeart/2005/8/layout/hierarchy1"/>
    <dgm:cxn modelId="{2F96F530-AD22-41D2-92EF-4B9C86954FB0}" type="presParOf" srcId="{BA99E095-7E65-4A0F-9DA7-2C29122D0B57}" destId="{743601F6-BE2F-43A5-A935-63179DEA9ABD}" srcOrd="0" destOrd="0" presId="urn:microsoft.com/office/officeart/2005/8/layout/hierarchy1"/>
    <dgm:cxn modelId="{02E62325-25A7-4194-8797-3F19C249D99E}" type="presParOf" srcId="{BA99E095-7E65-4A0F-9DA7-2C29122D0B57}" destId="{279C37FA-00B7-4B7C-A1FB-A7E2E106A635}" srcOrd="1" destOrd="0" presId="urn:microsoft.com/office/officeart/2005/8/layout/hierarchy1"/>
    <dgm:cxn modelId="{9E09BFEC-085F-4D2C-AFAC-4689AC121941}" type="presParOf" srcId="{15DC83F7-656A-420B-823A-2DADC962D72E}" destId="{B16A68B0-4395-4B1E-AB7E-D6A4197073C8}" srcOrd="1" destOrd="0" presId="urn:microsoft.com/office/officeart/2005/8/layout/hierarchy1"/>
    <dgm:cxn modelId="{36B1AAFA-98CA-4D12-B5CC-37BC4FC35525}" type="presParOf" srcId="{B16A68B0-4395-4B1E-AB7E-D6A4197073C8}" destId="{702B5160-FC3E-42F2-8C1B-55C839E72514}" srcOrd="0" destOrd="0" presId="urn:microsoft.com/office/officeart/2005/8/layout/hierarchy1"/>
    <dgm:cxn modelId="{B01B35D3-E1B4-4CA8-BA8E-EC824B1539E1}" type="presParOf" srcId="{B16A68B0-4395-4B1E-AB7E-D6A4197073C8}" destId="{04E890D3-FC5B-4AAA-B60F-E10A37792C94}" srcOrd="1" destOrd="0" presId="urn:microsoft.com/office/officeart/2005/8/layout/hierarchy1"/>
    <dgm:cxn modelId="{F7A07E40-0424-42AE-B472-FFF35EDF4D4D}" type="presParOf" srcId="{04E890D3-FC5B-4AAA-B60F-E10A37792C94}" destId="{CB6FE179-C338-4A91-A4C8-E24AF9BC58DF}" srcOrd="0" destOrd="0" presId="urn:microsoft.com/office/officeart/2005/8/layout/hierarchy1"/>
    <dgm:cxn modelId="{75B9FC02-6808-4DF5-9883-2322B5A7F0CE}" type="presParOf" srcId="{CB6FE179-C338-4A91-A4C8-E24AF9BC58DF}" destId="{12E52543-2B86-4C6A-B141-AB7786DCE544}" srcOrd="0" destOrd="0" presId="urn:microsoft.com/office/officeart/2005/8/layout/hierarchy1"/>
    <dgm:cxn modelId="{5F8A6FD2-65E3-4D05-8C2E-37081932BDFC}" type="presParOf" srcId="{CB6FE179-C338-4A91-A4C8-E24AF9BC58DF}" destId="{823A6AFC-02CE-46BD-811A-A955F9047444}" srcOrd="1" destOrd="0" presId="urn:microsoft.com/office/officeart/2005/8/layout/hierarchy1"/>
    <dgm:cxn modelId="{112CE9DD-0E5B-4871-A7BF-4AC3D7C92976}" type="presParOf" srcId="{04E890D3-FC5B-4AAA-B60F-E10A37792C94}" destId="{9F9FEAFA-66A9-4834-B38C-5EE2F78C12F0}" srcOrd="1" destOrd="0" presId="urn:microsoft.com/office/officeart/2005/8/layout/hierarchy1"/>
    <dgm:cxn modelId="{06DCBDB8-2626-40C0-B4CE-702BDF3CE243}" type="presParOf" srcId="{9F9FEAFA-66A9-4834-B38C-5EE2F78C12F0}" destId="{F3B2B301-812E-4339-9CA4-E6C963346898}" srcOrd="0" destOrd="0" presId="urn:microsoft.com/office/officeart/2005/8/layout/hierarchy1"/>
    <dgm:cxn modelId="{EFA87683-9964-4AA4-B395-09245C5E2A92}" type="presParOf" srcId="{9F9FEAFA-66A9-4834-B38C-5EE2F78C12F0}" destId="{36F40B25-156A-4AAE-AFA9-3440B3E4C493}" srcOrd="1" destOrd="0" presId="urn:microsoft.com/office/officeart/2005/8/layout/hierarchy1"/>
    <dgm:cxn modelId="{34938A5C-7150-4426-B5C0-EDB6D8BE54FE}" type="presParOf" srcId="{36F40B25-156A-4AAE-AFA9-3440B3E4C493}" destId="{C79EE3C6-BF84-4949-A7CE-4717525BB295}" srcOrd="0" destOrd="0" presId="urn:microsoft.com/office/officeart/2005/8/layout/hierarchy1"/>
    <dgm:cxn modelId="{5A33BC44-C7E5-4B67-ADFE-BD7844DBE883}" type="presParOf" srcId="{C79EE3C6-BF84-4949-A7CE-4717525BB295}" destId="{07784337-D9C4-4EEA-ADBC-D91D5CC2EEC2}" srcOrd="0" destOrd="0" presId="urn:microsoft.com/office/officeart/2005/8/layout/hierarchy1"/>
    <dgm:cxn modelId="{A6798E9A-371A-4B76-B60A-ABCF3E437EB8}" type="presParOf" srcId="{C79EE3C6-BF84-4949-A7CE-4717525BB295}" destId="{AD471BC4-D13F-4679-A865-28B6816B35FE}" srcOrd="1" destOrd="0" presId="urn:microsoft.com/office/officeart/2005/8/layout/hierarchy1"/>
    <dgm:cxn modelId="{768836BF-EEEB-4392-A640-1F3014F90E07}" type="presParOf" srcId="{36F40B25-156A-4AAE-AFA9-3440B3E4C493}" destId="{5FD59F67-E28B-4BE5-A50F-CE0DCA02283B}" srcOrd="1" destOrd="0" presId="urn:microsoft.com/office/officeart/2005/8/layout/hierarchy1"/>
    <dgm:cxn modelId="{E88D3C79-FC4A-4612-BA0C-DDE00F73E3E8}" type="presParOf" srcId="{B16A68B0-4395-4B1E-AB7E-D6A4197073C8}" destId="{DDD47053-7BF5-4121-8F5D-BA44D485C8AD}" srcOrd="2" destOrd="0" presId="urn:microsoft.com/office/officeart/2005/8/layout/hierarchy1"/>
    <dgm:cxn modelId="{004D8B03-E0F9-4EB7-A30D-1C1C362331F9}" type="presParOf" srcId="{B16A68B0-4395-4B1E-AB7E-D6A4197073C8}" destId="{89FAB6DD-E5C9-45A1-B44F-980C8DB09EE3}" srcOrd="3" destOrd="0" presId="urn:microsoft.com/office/officeart/2005/8/layout/hierarchy1"/>
    <dgm:cxn modelId="{110855E6-4A9F-4DF4-8937-0CDCC3BD4589}" type="presParOf" srcId="{89FAB6DD-E5C9-45A1-B44F-980C8DB09EE3}" destId="{A503295D-081C-484B-B421-7D77BC501F49}" srcOrd="0" destOrd="0" presId="urn:microsoft.com/office/officeart/2005/8/layout/hierarchy1"/>
    <dgm:cxn modelId="{43A3813A-AC19-4504-AF5F-1566543EC0DC}" type="presParOf" srcId="{A503295D-081C-484B-B421-7D77BC501F49}" destId="{AB3ADD8A-B1BC-4618-A355-3BCCCB916318}" srcOrd="0" destOrd="0" presId="urn:microsoft.com/office/officeart/2005/8/layout/hierarchy1"/>
    <dgm:cxn modelId="{2469B60D-7798-4563-86B8-BBDD62530582}" type="presParOf" srcId="{A503295D-081C-484B-B421-7D77BC501F49}" destId="{C41BEBB8-ADC3-4290-A29B-2FDC1E83DD43}" srcOrd="1" destOrd="0" presId="urn:microsoft.com/office/officeart/2005/8/layout/hierarchy1"/>
    <dgm:cxn modelId="{689C8DE2-834C-44AB-821A-F7F7D0D21A3D}" type="presParOf" srcId="{89FAB6DD-E5C9-45A1-B44F-980C8DB09EE3}" destId="{289B42E8-1C80-4AFC-9B8C-2512909B4623}" srcOrd="1" destOrd="0" presId="urn:microsoft.com/office/officeart/2005/8/layout/hierarchy1"/>
    <dgm:cxn modelId="{823B5D3B-9D3F-4351-A097-9646E8E71C83}" type="presParOf" srcId="{289B42E8-1C80-4AFC-9B8C-2512909B4623}" destId="{D76B03B8-96D5-4804-86B0-6B7430410800}" srcOrd="0" destOrd="0" presId="urn:microsoft.com/office/officeart/2005/8/layout/hierarchy1"/>
    <dgm:cxn modelId="{4A40CAFB-A680-4A35-A7E6-1640A279E56F}" type="presParOf" srcId="{289B42E8-1C80-4AFC-9B8C-2512909B4623}" destId="{4445E6D5-EE4A-4013-9728-37D2604EB8F7}" srcOrd="1" destOrd="0" presId="urn:microsoft.com/office/officeart/2005/8/layout/hierarchy1"/>
    <dgm:cxn modelId="{93159015-16FB-4C17-BFA2-9455B3C054CD}" type="presParOf" srcId="{4445E6D5-EE4A-4013-9728-37D2604EB8F7}" destId="{2DC3E07D-24D8-44D7-84DD-4A9563F587F1}" srcOrd="0" destOrd="0" presId="urn:microsoft.com/office/officeart/2005/8/layout/hierarchy1"/>
    <dgm:cxn modelId="{EB43F09A-0041-4972-B6C5-B439C1A83BF8}" type="presParOf" srcId="{2DC3E07D-24D8-44D7-84DD-4A9563F587F1}" destId="{4F32A37B-6611-485C-917D-6E919164C802}" srcOrd="0" destOrd="0" presId="urn:microsoft.com/office/officeart/2005/8/layout/hierarchy1"/>
    <dgm:cxn modelId="{5C0EB4A8-96D5-4EE0-9052-A4B4ECD878E1}" type="presParOf" srcId="{2DC3E07D-24D8-44D7-84DD-4A9563F587F1}" destId="{2AC1766B-CFBC-4D74-910F-82CFF3E1C6F3}" srcOrd="1" destOrd="0" presId="urn:microsoft.com/office/officeart/2005/8/layout/hierarchy1"/>
    <dgm:cxn modelId="{B445C09C-CF37-47EA-9676-8A8C46C3BDB5}" type="presParOf" srcId="{4445E6D5-EE4A-4013-9728-37D2604EB8F7}" destId="{69822B57-6090-4C5E-839E-48980C91FBF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A903A5-5A9D-4415-8758-5C3758697E38}">
      <dsp:nvSpPr>
        <dsp:cNvPr id="0" name=""/>
        <dsp:cNvSpPr/>
      </dsp:nvSpPr>
      <dsp:spPr>
        <a:xfrm>
          <a:off x="4187353" y="3321058"/>
          <a:ext cx="91440" cy="59554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0975"/>
              </a:lnTo>
              <a:lnTo>
                <a:pt x="86840" y="220975"/>
              </a:lnTo>
              <a:lnTo>
                <a:pt x="86840" y="595540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64BEBA-34A1-48FA-BECD-F4C5B3D0E43C}">
      <dsp:nvSpPr>
        <dsp:cNvPr id="0" name=""/>
        <dsp:cNvSpPr/>
      </dsp:nvSpPr>
      <dsp:spPr>
        <a:xfrm>
          <a:off x="4157312" y="1666356"/>
          <a:ext cx="91440" cy="61656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2003"/>
              </a:lnTo>
              <a:lnTo>
                <a:pt x="75761" y="242003"/>
              </a:lnTo>
              <a:lnTo>
                <a:pt x="75761" y="616567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91F00F-629D-4951-A480-EF3201D27A0C}">
      <dsp:nvSpPr>
        <dsp:cNvPr id="0" name=""/>
        <dsp:cNvSpPr/>
      </dsp:nvSpPr>
      <dsp:spPr>
        <a:xfrm>
          <a:off x="1608160" y="563803"/>
          <a:ext cx="5189743" cy="11025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1E253F-04CE-4EAE-9AFD-C02A9BBA21CC}">
      <dsp:nvSpPr>
        <dsp:cNvPr id="0" name=""/>
        <dsp:cNvSpPr/>
      </dsp:nvSpPr>
      <dsp:spPr>
        <a:xfrm>
          <a:off x="2057413" y="990593"/>
          <a:ext cx="5189743" cy="11025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আর্থিক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হিসাববিজ্ঞান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কি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?</a:t>
          </a:r>
        </a:p>
      </dsp:txBody>
      <dsp:txXfrm>
        <a:off x="2089706" y="1022886"/>
        <a:ext cx="5125157" cy="1037966"/>
      </dsp:txXfrm>
    </dsp:sp>
    <dsp:sp modelId="{8B972A8E-AEE1-4FC7-BB2C-ED0D69F8E31A}">
      <dsp:nvSpPr>
        <dsp:cNvPr id="0" name=""/>
        <dsp:cNvSpPr/>
      </dsp:nvSpPr>
      <dsp:spPr>
        <a:xfrm>
          <a:off x="1691734" y="2282924"/>
          <a:ext cx="5082677" cy="103813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B1AB27-FE83-4405-B6DE-8E814CE126E3}">
      <dsp:nvSpPr>
        <dsp:cNvPr id="0" name=""/>
        <dsp:cNvSpPr/>
      </dsp:nvSpPr>
      <dsp:spPr>
        <a:xfrm>
          <a:off x="2140987" y="2709713"/>
          <a:ext cx="5082677" cy="10381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ফরেনসিক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হিসাববিজ্ঞান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171393" y="2740119"/>
        <a:ext cx="5021865" cy="977322"/>
      </dsp:txXfrm>
    </dsp:sp>
    <dsp:sp modelId="{5CEA45D3-EF74-4812-A86C-2BBF6CB135ED}">
      <dsp:nvSpPr>
        <dsp:cNvPr id="0" name=""/>
        <dsp:cNvSpPr/>
      </dsp:nvSpPr>
      <dsp:spPr>
        <a:xfrm>
          <a:off x="541363" y="3916598"/>
          <a:ext cx="7465661" cy="154878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01F5E7-85F6-4943-89FB-2F47E968D645}">
      <dsp:nvSpPr>
        <dsp:cNvPr id="0" name=""/>
        <dsp:cNvSpPr/>
      </dsp:nvSpPr>
      <dsp:spPr>
        <a:xfrm>
          <a:off x="990615" y="4343388"/>
          <a:ext cx="7465661" cy="15487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নিদ্দিষ্ট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সময়কালে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সংগঠিত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আর্থিক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লেনদেন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শনাক্তকরন,লিপবদ্ধকরন,ফলাফল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নির্নয়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তথ্য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সরবরাহ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করা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</a:p>
      </dsp:txBody>
      <dsp:txXfrm>
        <a:off x="1035977" y="4388750"/>
        <a:ext cx="7374937" cy="145805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F2DEB5-8EDF-4AC7-A720-1FDDFD8B2949}">
      <dsp:nvSpPr>
        <dsp:cNvPr id="0" name=""/>
        <dsp:cNvSpPr/>
      </dsp:nvSpPr>
      <dsp:spPr>
        <a:xfrm>
          <a:off x="5881703" y="3164957"/>
          <a:ext cx="91440" cy="896219"/>
        </a:xfrm>
        <a:custGeom>
          <a:avLst/>
          <a:gdLst/>
          <a:ahLst/>
          <a:cxnLst/>
          <a:rect l="0" t="0" r="0" b="0"/>
          <a:pathLst>
            <a:path>
              <a:moveTo>
                <a:pt x="46172" y="0"/>
              </a:moveTo>
              <a:lnTo>
                <a:pt x="46172" y="514781"/>
              </a:lnTo>
              <a:lnTo>
                <a:pt x="45720" y="514781"/>
              </a:lnTo>
              <a:lnTo>
                <a:pt x="45720" y="896219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01FE7F-2CFF-4D53-9450-62DC942E5CC1}">
      <dsp:nvSpPr>
        <dsp:cNvPr id="0" name=""/>
        <dsp:cNvSpPr/>
      </dsp:nvSpPr>
      <dsp:spPr>
        <a:xfrm>
          <a:off x="4100225" y="1424483"/>
          <a:ext cx="1827650" cy="8872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5813"/>
              </a:lnTo>
              <a:lnTo>
                <a:pt x="1827650" y="505813"/>
              </a:lnTo>
              <a:lnTo>
                <a:pt x="1827650" y="887251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768983-82B3-44B0-BA03-1E7692D48627}">
      <dsp:nvSpPr>
        <dsp:cNvPr id="0" name=""/>
        <dsp:cNvSpPr/>
      </dsp:nvSpPr>
      <dsp:spPr>
        <a:xfrm>
          <a:off x="2407653" y="3164957"/>
          <a:ext cx="91440" cy="896219"/>
        </a:xfrm>
        <a:custGeom>
          <a:avLst/>
          <a:gdLst/>
          <a:ahLst/>
          <a:cxnLst/>
          <a:rect l="0" t="0" r="0" b="0"/>
          <a:pathLst>
            <a:path>
              <a:moveTo>
                <a:pt x="46172" y="0"/>
              </a:moveTo>
              <a:lnTo>
                <a:pt x="46172" y="514781"/>
              </a:lnTo>
              <a:lnTo>
                <a:pt x="45720" y="514781"/>
              </a:lnTo>
              <a:lnTo>
                <a:pt x="45720" y="896219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04B003-5077-49DD-8627-E5F4E4765864}">
      <dsp:nvSpPr>
        <dsp:cNvPr id="0" name=""/>
        <dsp:cNvSpPr/>
      </dsp:nvSpPr>
      <dsp:spPr>
        <a:xfrm>
          <a:off x="2453826" y="1424483"/>
          <a:ext cx="1646399" cy="887251"/>
        </a:xfrm>
        <a:custGeom>
          <a:avLst/>
          <a:gdLst/>
          <a:ahLst/>
          <a:cxnLst/>
          <a:rect l="0" t="0" r="0" b="0"/>
          <a:pathLst>
            <a:path>
              <a:moveTo>
                <a:pt x="1646399" y="0"/>
              </a:moveTo>
              <a:lnTo>
                <a:pt x="1646399" y="505813"/>
              </a:lnTo>
              <a:lnTo>
                <a:pt x="0" y="505813"/>
              </a:lnTo>
              <a:lnTo>
                <a:pt x="0" y="887251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AF5AA7-0F5C-4F2F-A68B-4B30CB1292B6}">
      <dsp:nvSpPr>
        <dsp:cNvPr id="0" name=""/>
        <dsp:cNvSpPr/>
      </dsp:nvSpPr>
      <dsp:spPr>
        <a:xfrm>
          <a:off x="2866752" y="311135"/>
          <a:ext cx="2466946" cy="11133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122195-FEF7-4539-8D9D-DE7CF040AA53}">
      <dsp:nvSpPr>
        <dsp:cNvPr id="0" name=""/>
        <dsp:cNvSpPr/>
      </dsp:nvSpPr>
      <dsp:spPr>
        <a:xfrm>
          <a:off x="3324249" y="745757"/>
          <a:ext cx="2466946" cy="11133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জাবেদা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দাখিলা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>
        <a:off x="3356858" y="778366"/>
        <a:ext cx="2401728" cy="1048130"/>
      </dsp:txXfrm>
    </dsp:sp>
    <dsp:sp modelId="{5F7DA882-8242-4D3E-921A-DF7D5D2BFD9B}">
      <dsp:nvSpPr>
        <dsp:cNvPr id="0" name=""/>
        <dsp:cNvSpPr/>
      </dsp:nvSpPr>
      <dsp:spPr>
        <a:xfrm>
          <a:off x="1836904" y="2311735"/>
          <a:ext cx="1233843" cy="85322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1D35FC-1051-4A01-AE7F-81B074B1C1F8}">
      <dsp:nvSpPr>
        <dsp:cNvPr id="0" name=""/>
        <dsp:cNvSpPr/>
      </dsp:nvSpPr>
      <dsp:spPr>
        <a:xfrm>
          <a:off x="2294402" y="2746358"/>
          <a:ext cx="1233843" cy="8532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সরল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>
        <a:off x="2319392" y="2771348"/>
        <a:ext cx="1183863" cy="803242"/>
      </dsp:txXfrm>
    </dsp:sp>
    <dsp:sp modelId="{D13241B1-6115-4F38-9CD9-DBD4CB6888CC}">
      <dsp:nvSpPr>
        <dsp:cNvPr id="0" name=""/>
        <dsp:cNvSpPr/>
      </dsp:nvSpPr>
      <dsp:spPr>
        <a:xfrm>
          <a:off x="1173846" y="4061177"/>
          <a:ext cx="2559054" cy="175523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350E10-07AB-40E8-8AA3-B026E0BD9995}">
      <dsp:nvSpPr>
        <dsp:cNvPr id="0" name=""/>
        <dsp:cNvSpPr/>
      </dsp:nvSpPr>
      <dsp:spPr>
        <a:xfrm>
          <a:off x="1631343" y="4495800"/>
          <a:ext cx="2559054" cy="17552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 smtClean="0">
              <a:latin typeface="NikoshBAN" pitchFamily="2" charset="0"/>
              <a:cs typeface="NikoshBAN" pitchFamily="2" charset="0"/>
            </a:rPr>
            <a:t>শুধু</a:t>
          </a:r>
          <a:r>
            <a:rPr lang="en-US" sz="3200" b="1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 smtClean="0">
              <a:latin typeface="NikoshBAN" pitchFamily="2" charset="0"/>
              <a:cs typeface="NikoshBAN" pitchFamily="2" charset="0"/>
            </a:rPr>
            <a:t>দুটি</a:t>
          </a:r>
          <a:r>
            <a:rPr lang="en-US" sz="3200" b="1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 smtClean="0">
              <a:latin typeface="NikoshBAN" pitchFamily="2" charset="0"/>
              <a:cs typeface="NikoshBAN" pitchFamily="2" charset="0"/>
            </a:rPr>
            <a:t>হিসাবখাত</a:t>
          </a:r>
          <a:r>
            <a:rPr lang="en-US" sz="3200" b="1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 smtClean="0">
              <a:latin typeface="NikoshBAN" pitchFamily="2" charset="0"/>
              <a:cs typeface="NikoshBAN" pitchFamily="2" charset="0"/>
            </a:rPr>
            <a:t>থাকে</a:t>
          </a:r>
          <a:r>
            <a:rPr lang="en-US" sz="3200" b="1" kern="1200" dirty="0" smtClean="0">
              <a:latin typeface="NikoshBAN" pitchFamily="2" charset="0"/>
              <a:cs typeface="NikoshBAN" pitchFamily="2" charset="0"/>
            </a:rPr>
            <a:t>।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>
        <a:off x="1682752" y="4547209"/>
        <a:ext cx="2456236" cy="1652414"/>
      </dsp:txXfrm>
    </dsp:sp>
    <dsp:sp modelId="{E5EE9E3F-A931-4656-98CE-7B3A994A9A09}">
      <dsp:nvSpPr>
        <dsp:cNvPr id="0" name=""/>
        <dsp:cNvSpPr/>
      </dsp:nvSpPr>
      <dsp:spPr>
        <a:xfrm>
          <a:off x="5310954" y="2311735"/>
          <a:ext cx="1233843" cy="85322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45FEBC-9529-4E5D-8950-149278F2117C}">
      <dsp:nvSpPr>
        <dsp:cNvPr id="0" name=""/>
        <dsp:cNvSpPr/>
      </dsp:nvSpPr>
      <dsp:spPr>
        <a:xfrm>
          <a:off x="5768451" y="2746358"/>
          <a:ext cx="1233843" cy="8532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মিশ্র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>
        <a:off x="5793441" y="2771348"/>
        <a:ext cx="1183863" cy="803242"/>
      </dsp:txXfrm>
    </dsp:sp>
    <dsp:sp modelId="{3EE4DC54-B5ED-44F2-91C6-7B70D9FA181E}">
      <dsp:nvSpPr>
        <dsp:cNvPr id="0" name=""/>
        <dsp:cNvSpPr/>
      </dsp:nvSpPr>
      <dsp:spPr>
        <a:xfrm>
          <a:off x="4647895" y="4061177"/>
          <a:ext cx="2559054" cy="175523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162BDC-F7BE-42BB-A551-495CADEB6AD7}">
      <dsp:nvSpPr>
        <dsp:cNvPr id="0" name=""/>
        <dsp:cNvSpPr/>
      </dsp:nvSpPr>
      <dsp:spPr>
        <a:xfrm>
          <a:off x="5105393" y="4495800"/>
          <a:ext cx="2559054" cy="17552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 smtClean="0">
              <a:latin typeface="NikoshBAN" pitchFamily="2" charset="0"/>
              <a:cs typeface="NikoshBAN" pitchFamily="2" charset="0"/>
            </a:rPr>
            <a:t>একের</a:t>
          </a:r>
          <a:r>
            <a:rPr lang="en-US" sz="3200" b="1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 smtClean="0">
              <a:latin typeface="NikoshBAN" pitchFamily="2" charset="0"/>
              <a:cs typeface="NikoshBAN" pitchFamily="2" charset="0"/>
            </a:rPr>
            <a:t>অধিক</a:t>
          </a:r>
          <a:r>
            <a:rPr lang="en-US" sz="3200" b="1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 smtClean="0">
              <a:latin typeface="NikoshBAN" pitchFamily="2" charset="0"/>
              <a:cs typeface="NikoshBAN" pitchFamily="2" charset="0"/>
            </a:rPr>
            <a:t>হিসাবখাত</a:t>
          </a:r>
          <a:r>
            <a:rPr lang="en-US" sz="3200" b="1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 smtClean="0">
              <a:latin typeface="NikoshBAN" pitchFamily="2" charset="0"/>
              <a:cs typeface="NikoshBAN" pitchFamily="2" charset="0"/>
            </a:rPr>
            <a:t>থাকে</a:t>
          </a:r>
          <a:r>
            <a:rPr lang="en-US" sz="3200" b="1" kern="1200" dirty="0" smtClean="0">
              <a:latin typeface="NikoshBAN" pitchFamily="2" charset="0"/>
              <a:cs typeface="NikoshBAN" pitchFamily="2" charset="0"/>
            </a:rPr>
            <a:t>।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>
        <a:off x="5156802" y="4547209"/>
        <a:ext cx="2456236" cy="165241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2BFA24-F260-4D2D-AD38-EED50A94AF26}">
      <dsp:nvSpPr>
        <dsp:cNvPr id="0" name=""/>
        <dsp:cNvSpPr/>
      </dsp:nvSpPr>
      <dsp:spPr>
        <a:xfrm>
          <a:off x="4185316" y="3506083"/>
          <a:ext cx="2217166" cy="8455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8431"/>
              </a:lnTo>
              <a:lnTo>
                <a:pt x="2217166" y="518431"/>
              </a:lnTo>
              <a:lnTo>
                <a:pt x="2217166" y="845566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15FB72-580C-475B-964D-EDF73B928B00}">
      <dsp:nvSpPr>
        <dsp:cNvPr id="0" name=""/>
        <dsp:cNvSpPr/>
      </dsp:nvSpPr>
      <dsp:spPr>
        <a:xfrm>
          <a:off x="2086448" y="3506083"/>
          <a:ext cx="2098867" cy="845566"/>
        </a:xfrm>
        <a:custGeom>
          <a:avLst/>
          <a:gdLst/>
          <a:ahLst/>
          <a:cxnLst/>
          <a:rect l="0" t="0" r="0" b="0"/>
          <a:pathLst>
            <a:path>
              <a:moveTo>
                <a:pt x="2098867" y="0"/>
              </a:moveTo>
              <a:lnTo>
                <a:pt x="2098867" y="518431"/>
              </a:lnTo>
              <a:lnTo>
                <a:pt x="0" y="518431"/>
              </a:lnTo>
              <a:lnTo>
                <a:pt x="0" y="845566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305EF7-C929-43EF-AB7D-77101EF62A37}">
      <dsp:nvSpPr>
        <dsp:cNvPr id="0" name=""/>
        <dsp:cNvSpPr/>
      </dsp:nvSpPr>
      <dsp:spPr>
        <a:xfrm>
          <a:off x="4031034" y="1618215"/>
          <a:ext cx="154282" cy="6431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5989"/>
              </a:lnTo>
              <a:lnTo>
                <a:pt x="154282" y="315989"/>
              </a:lnTo>
              <a:lnTo>
                <a:pt x="154282" y="643125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424557-2BBE-4AA0-815E-D04E4E55BE0B}">
      <dsp:nvSpPr>
        <dsp:cNvPr id="0" name=""/>
        <dsp:cNvSpPr/>
      </dsp:nvSpPr>
      <dsp:spPr>
        <a:xfrm>
          <a:off x="2265383" y="385088"/>
          <a:ext cx="3531300" cy="12331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5CAA92-38F1-402C-9C78-A8B08EC22DC5}">
      <dsp:nvSpPr>
        <dsp:cNvPr id="0" name=""/>
        <dsp:cNvSpPr/>
      </dsp:nvSpPr>
      <dsp:spPr>
        <a:xfrm>
          <a:off x="2657750" y="757836"/>
          <a:ext cx="3531300" cy="12331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u="none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u="none" kern="1200" dirty="0" err="1">
              <a:latin typeface="NikoshBAN" panose="02000000000000000000" pitchFamily="2" charset="0"/>
              <a:cs typeface="NikoshBAN" panose="02000000000000000000" pitchFamily="2" charset="0"/>
            </a:rPr>
            <a:t>জাবেদা</a:t>
          </a:r>
          <a:r>
            <a:rPr lang="en-US" sz="3200" b="1" u="none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u="none" kern="1200" dirty="0" err="1">
              <a:latin typeface="NikoshBAN" panose="02000000000000000000" pitchFamily="2" charset="0"/>
              <a:cs typeface="NikoshBAN" panose="02000000000000000000" pitchFamily="2" charset="0"/>
            </a:rPr>
            <a:t>তৈরীর</a:t>
          </a:r>
          <a:r>
            <a:rPr lang="bn-IN" sz="3200" b="1" u="none" kern="1200" dirty="0">
              <a:latin typeface="NikoshBAN" panose="02000000000000000000" pitchFamily="2" charset="0"/>
              <a:cs typeface="NikoshBAN" panose="02000000000000000000" pitchFamily="2" charset="0"/>
            </a:rPr>
            <a:t> পদক্ষেপ</a:t>
          </a:r>
          <a:endParaRPr lang="en-US" sz="3200" b="1" u="none" kern="1200" dirty="0">
            <a:latin typeface="NikoshBAN" pitchFamily="2" charset="0"/>
            <a:cs typeface="NikoshBAN" pitchFamily="2" charset="0"/>
          </a:endParaRPr>
        </a:p>
      </dsp:txBody>
      <dsp:txXfrm>
        <a:off x="2693867" y="793953"/>
        <a:ext cx="3459066" cy="1160893"/>
      </dsp:txXfrm>
    </dsp:sp>
    <dsp:sp modelId="{18F08159-61E4-4CB9-9016-5039BE666282}">
      <dsp:nvSpPr>
        <dsp:cNvPr id="0" name=""/>
        <dsp:cNvSpPr/>
      </dsp:nvSpPr>
      <dsp:spPr>
        <a:xfrm>
          <a:off x="2419666" y="2261340"/>
          <a:ext cx="3531300" cy="124474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85AE8B-1F66-4622-ACA2-D6379E8D7433}">
      <dsp:nvSpPr>
        <dsp:cNvPr id="0" name=""/>
        <dsp:cNvSpPr/>
      </dsp:nvSpPr>
      <dsp:spPr>
        <a:xfrm>
          <a:off x="2812033" y="2634089"/>
          <a:ext cx="3531300" cy="12447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latin typeface="NikoshBAN" pitchFamily="2" charset="0"/>
              <a:cs typeface="NikoshBAN" pitchFamily="2" charset="0"/>
            </a:rPr>
            <a:t>২টি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পদক্ষেপ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>
        <a:off x="2848490" y="2670546"/>
        <a:ext cx="3458386" cy="1171828"/>
      </dsp:txXfrm>
    </dsp:sp>
    <dsp:sp modelId="{20F95BA8-62C1-477E-AD86-BA34247270AB}">
      <dsp:nvSpPr>
        <dsp:cNvPr id="0" name=""/>
        <dsp:cNvSpPr/>
      </dsp:nvSpPr>
      <dsp:spPr>
        <a:xfrm>
          <a:off x="320798" y="4351650"/>
          <a:ext cx="3531300" cy="156995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EF132A-404F-4F59-80D6-FE9E480951D6}">
      <dsp:nvSpPr>
        <dsp:cNvPr id="0" name=""/>
        <dsp:cNvSpPr/>
      </dsp:nvSpPr>
      <dsp:spPr>
        <a:xfrm>
          <a:off x="713165" y="4724398"/>
          <a:ext cx="3531300" cy="15699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১.দুটি হিসাবখাত নির্নয়</a:t>
          </a:r>
        </a:p>
      </dsp:txBody>
      <dsp:txXfrm>
        <a:off x="759147" y="4770380"/>
        <a:ext cx="3439336" cy="1477990"/>
      </dsp:txXfrm>
    </dsp:sp>
    <dsp:sp modelId="{B70F8784-828B-4C08-B3DE-816F4FF2DE61}">
      <dsp:nvSpPr>
        <dsp:cNvPr id="0" name=""/>
        <dsp:cNvSpPr/>
      </dsp:nvSpPr>
      <dsp:spPr>
        <a:xfrm>
          <a:off x="4636832" y="4351650"/>
          <a:ext cx="3531300" cy="156995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6D35A8-1FC5-46A2-8766-5ED417E43A03}">
      <dsp:nvSpPr>
        <dsp:cNvPr id="0" name=""/>
        <dsp:cNvSpPr/>
      </dsp:nvSpPr>
      <dsp:spPr>
        <a:xfrm>
          <a:off x="5029199" y="4724398"/>
          <a:ext cx="3531300" cy="15699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২.ডেবিট </a:t>
          </a: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ও ক্রেডিট নির্নয়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>
        <a:off x="5075181" y="4770380"/>
        <a:ext cx="3439336" cy="147799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21BDB2-4CBD-4B15-B46D-9358791E1154}">
      <dsp:nvSpPr>
        <dsp:cNvPr id="0" name=""/>
        <dsp:cNvSpPr/>
      </dsp:nvSpPr>
      <dsp:spPr>
        <a:xfrm>
          <a:off x="7793831" y="3279718"/>
          <a:ext cx="91440" cy="54701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47016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D08E5C-E5C3-4E9A-8FD5-2C39F915811D}">
      <dsp:nvSpPr>
        <dsp:cNvPr id="0" name=""/>
        <dsp:cNvSpPr/>
      </dsp:nvSpPr>
      <dsp:spPr>
        <a:xfrm>
          <a:off x="4379928" y="1873011"/>
          <a:ext cx="3459622" cy="7091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4932"/>
              </a:lnTo>
              <a:lnTo>
                <a:pt x="3459622" y="534932"/>
              </a:lnTo>
              <a:lnTo>
                <a:pt x="3459622" y="709173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4B41BA-4A99-43CD-9CF7-E50D9B03D36C}">
      <dsp:nvSpPr>
        <dsp:cNvPr id="0" name=""/>
        <dsp:cNvSpPr/>
      </dsp:nvSpPr>
      <dsp:spPr>
        <a:xfrm>
          <a:off x="5495002" y="3279718"/>
          <a:ext cx="91440" cy="54701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47016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B78C85-A403-447C-AADE-24D4741E9361}">
      <dsp:nvSpPr>
        <dsp:cNvPr id="0" name=""/>
        <dsp:cNvSpPr/>
      </dsp:nvSpPr>
      <dsp:spPr>
        <a:xfrm>
          <a:off x="4379928" y="1873011"/>
          <a:ext cx="1160793" cy="7091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4932"/>
              </a:lnTo>
              <a:lnTo>
                <a:pt x="1160793" y="534932"/>
              </a:lnTo>
              <a:lnTo>
                <a:pt x="1160793" y="709173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661241-336F-452B-9B9D-4D7107B43E87}">
      <dsp:nvSpPr>
        <dsp:cNvPr id="0" name=""/>
        <dsp:cNvSpPr/>
      </dsp:nvSpPr>
      <dsp:spPr>
        <a:xfrm>
          <a:off x="3196173" y="3279718"/>
          <a:ext cx="91440" cy="54701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47016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996870-A489-4936-A827-1155316BDE22}">
      <dsp:nvSpPr>
        <dsp:cNvPr id="0" name=""/>
        <dsp:cNvSpPr/>
      </dsp:nvSpPr>
      <dsp:spPr>
        <a:xfrm>
          <a:off x="3241893" y="1873011"/>
          <a:ext cx="1138035" cy="709173"/>
        </a:xfrm>
        <a:custGeom>
          <a:avLst/>
          <a:gdLst/>
          <a:ahLst/>
          <a:cxnLst/>
          <a:rect l="0" t="0" r="0" b="0"/>
          <a:pathLst>
            <a:path>
              <a:moveTo>
                <a:pt x="1138035" y="0"/>
              </a:moveTo>
              <a:lnTo>
                <a:pt x="1138035" y="534932"/>
              </a:lnTo>
              <a:lnTo>
                <a:pt x="0" y="534932"/>
              </a:lnTo>
              <a:lnTo>
                <a:pt x="0" y="709173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52DB42-C77E-4600-93E8-9448A625EA26}">
      <dsp:nvSpPr>
        <dsp:cNvPr id="0" name=""/>
        <dsp:cNvSpPr/>
      </dsp:nvSpPr>
      <dsp:spPr>
        <a:xfrm>
          <a:off x="897344" y="3279718"/>
          <a:ext cx="91440" cy="54701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47016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80D4F0-8D27-4E3D-8ED2-FC483FD22C9C}">
      <dsp:nvSpPr>
        <dsp:cNvPr id="0" name=""/>
        <dsp:cNvSpPr/>
      </dsp:nvSpPr>
      <dsp:spPr>
        <a:xfrm>
          <a:off x="943064" y="1873011"/>
          <a:ext cx="3436864" cy="709173"/>
        </a:xfrm>
        <a:custGeom>
          <a:avLst/>
          <a:gdLst/>
          <a:ahLst/>
          <a:cxnLst/>
          <a:rect l="0" t="0" r="0" b="0"/>
          <a:pathLst>
            <a:path>
              <a:moveTo>
                <a:pt x="3436864" y="0"/>
              </a:moveTo>
              <a:lnTo>
                <a:pt x="3436864" y="534932"/>
              </a:lnTo>
              <a:lnTo>
                <a:pt x="0" y="534932"/>
              </a:lnTo>
              <a:lnTo>
                <a:pt x="0" y="709173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1CB82F-B888-450A-8457-5D94F3D2534E}">
      <dsp:nvSpPr>
        <dsp:cNvPr id="0" name=""/>
        <dsp:cNvSpPr/>
      </dsp:nvSpPr>
      <dsp:spPr>
        <a:xfrm>
          <a:off x="2813708" y="1065657"/>
          <a:ext cx="3132440" cy="8073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520E5D-26D1-48A4-8058-631F79B09786}">
      <dsp:nvSpPr>
        <dsp:cNvPr id="0" name=""/>
        <dsp:cNvSpPr/>
      </dsp:nvSpPr>
      <dsp:spPr>
        <a:xfrm>
          <a:off x="3022692" y="1264192"/>
          <a:ext cx="3132440" cy="8073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১.হিসাবখাত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নির্নয়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046339" y="1287839"/>
        <a:ext cx="3085146" cy="760060"/>
      </dsp:txXfrm>
    </dsp:sp>
    <dsp:sp modelId="{B968DE13-0396-4BDB-9243-7596E130F107}">
      <dsp:nvSpPr>
        <dsp:cNvPr id="0" name=""/>
        <dsp:cNvSpPr/>
      </dsp:nvSpPr>
      <dsp:spPr>
        <a:xfrm>
          <a:off x="2634" y="2582184"/>
          <a:ext cx="1880860" cy="69753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2DC1A2-491D-4F3B-90CF-51999B088F4D}">
      <dsp:nvSpPr>
        <dsp:cNvPr id="0" name=""/>
        <dsp:cNvSpPr/>
      </dsp:nvSpPr>
      <dsp:spPr>
        <a:xfrm>
          <a:off x="211618" y="2780719"/>
          <a:ext cx="1880860" cy="6975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আয়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32048" y="2801149"/>
        <a:ext cx="1840000" cy="656673"/>
      </dsp:txXfrm>
    </dsp:sp>
    <dsp:sp modelId="{2C25FA9C-6A14-4F22-998E-61197F63A114}">
      <dsp:nvSpPr>
        <dsp:cNvPr id="0" name=""/>
        <dsp:cNvSpPr/>
      </dsp:nvSpPr>
      <dsp:spPr>
        <a:xfrm>
          <a:off x="2634" y="3826735"/>
          <a:ext cx="1880860" cy="119434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4F1669-B5A9-4B8B-874D-BE4132C22B67}">
      <dsp:nvSpPr>
        <dsp:cNvPr id="0" name=""/>
        <dsp:cNvSpPr/>
      </dsp:nvSpPr>
      <dsp:spPr>
        <a:xfrm>
          <a:off x="211618" y="4025270"/>
          <a:ext cx="1880860" cy="11943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300" b="1" kern="1200" dirty="0">
              <a:latin typeface="NikoshBAN" pitchFamily="2" charset="0"/>
              <a:cs typeface="NikoshBAN" pitchFamily="2" charset="0"/>
            </a:rPr>
            <a:t>নিদ্দিষ্ট হিসাবকালের জন্য যা পাওয়া হয়।</a:t>
          </a:r>
          <a:endParaRPr lang="en-US" sz="2300" b="1" kern="1200" dirty="0">
            <a:latin typeface="NikoshBAN" pitchFamily="2" charset="0"/>
            <a:cs typeface="NikoshBAN" pitchFamily="2" charset="0"/>
          </a:endParaRPr>
        </a:p>
      </dsp:txBody>
      <dsp:txXfrm>
        <a:off x="246599" y="4060251"/>
        <a:ext cx="1810898" cy="1124384"/>
      </dsp:txXfrm>
    </dsp:sp>
    <dsp:sp modelId="{8FC03DA0-A245-4EF0-8AD9-5C19ED060217}">
      <dsp:nvSpPr>
        <dsp:cNvPr id="0" name=""/>
        <dsp:cNvSpPr/>
      </dsp:nvSpPr>
      <dsp:spPr>
        <a:xfrm>
          <a:off x="2301463" y="2582184"/>
          <a:ext cx="1880860" cy="69753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5C81F7-8B67-45E7-8472-D8B23338C926}">
      <dsp:nvSpPr>
        <dsp:cNvPr id="0" name=""/>
        <dsp:cNvSpPr/>
      </dsp:nvSpPr>
      <dsp:spPr>
        <a:xfrm>
          <a:off x="2510447" y="2780719"/>
          <a:ext cx="1880860" cy="6975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ব্যয়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530877" y="2801149"/>
        <a:ext cx="1840000" cy="656673"/>
      </dsp:txXfrm>
    </dsp:sp>
    <dsp:sp modelId="{B2B98C43-500A-4E85-A5A9-6C6EB1FC83F7}">
      <dsp:nvSpPr>
        <dsp:cNvPr id="0" name=""/>
        <dsp:cNvSpPr/>
      </dsp:nvSpPr>
      <dsp:spPr>
        <a:xfrm>
          <a:off x="2301463" y="3826735"/>
          <a:ext cx="1880860" cy="119434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B5CD25-B974-429A-9897-016820FBB4FB}">
      <dsp:nvSpPr>
        <dsp:cNvPr id="0" name=""/>
        <dsp:cNvSpPr/>
      </dsp:nvSpPr>
      <dsp:spPr>
        <a:xfrm>
          <a:off x="2510447" y="4025270"/>
          <a:ext cx="1880860" cy="11943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300" b="1" kern="1200" dirty="0">
              <a:latin typeface="NikoshBAN" pitchFamily="2" charset="0"/>
              <a:cs typeface="NikoshBAN" pitchFamily="2" charset="0"/>
            </a:rPr>
            <a:t>নিদ্দিষ্ট হিসাবকালের জন্য যা দেওয়া হয়।</a:t>
          </a:r>
          <a:endParaRPr lang="en-US" sz="2300" b="1" kern="1200" dirty="0">
            <a:latin typeface="NikoshBAN" pitchFamily="2" charset="0"/>
            <a:cs typeface="NikoshBAN" pitchFamily="2" charset="0"/>
          </a:endParaRPr>
        </a:p>
      </dsp:txBody>
      <dsp:txXfrm>
        <a:off x="2545428" y="4060251"/>
        <a:ext cx="1810898" cy="1124384"/>
      </dsp:txXfrm>
    </dsp:sp>
    <dsp:sp modelId="{224D27C2-7538-463C-B536-4000BF8A0364}">
      <dsp:nvSpPr>
        <dsp:cNvPr id="0" name=""/>
        <dsp:cNvSpPr/>
      </dsp:nvSpPr>
      <dsp:spPr>
        <a:xfrm>
          <a:off x="4600292" y="2582184"/>
          <a:ext cx="1880860" cy="69753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752FB9-BEF4-4D20-888B-C1AF3385A82E}">
      <dsp:nvSpPr>
        <dsp:cNvPr id="0" name=""/>
        <dsp:cNvSpPr/>
      </dsp:nvSpPr>
      <dsp:spPr>
        <a:xfrm>
          <a:off x="4809276" y="2780719"/>
          <a:ext cx="1880860" cy="6975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সম্পদ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829706" y="2801149"/>
        <a:ext cx="1840000" cy="656673"/>
      </dsp:txXfrm>
    </dsp:sp>
    <dsp:sp modelId="{D41197BC-9807-467C-81FF-FBB12DDEE04B}">
      <dsp:nvSpPr>
        <dsp:cNvPr id="0" name=""/>
        <dsp:cNvSpPr/>
      </dsp:nvSpPr>
      <dsp:spPr>
        <a:xfrm>
          <a:off x="4600292" y="3826735"/>
          <a:ext cx="1880860" cy="119434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DEFD06-744B-4889-9AFE-6D8274916F5F}">
      <dsp:nvSpPr>
        <dsp:cNvPr id="0" name=""/>
        <dsp:cNvSpPr/>
      </dsp:nvSpPr>
      <dsp:spPr>
        <a:xfrm>
          <a:off x="4809276" y="4025270"/>
          <a:ext cx="1880860" cy="11943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300" b="1" kern="1200" dirty="0">
              <a:latin typeface="NikoshBAN" pitchFamily="2" charset="0"/>
              <a:cs typeface="NikoshBAN" pitchFamily="2" charset="0"/>
            </a:rPr>
            <a:t>একের অধিক হিসাবকালের জন্য যা পাওয়া হয়।</a:t>
          </a:r>
          <a:endParaRPr lang="en-US" sz="2300" b="1" kern="1200" dirty="0">
            <a:latin typeface="NikoshBAN" pitchFamily="2" charset="0"/>
            <a:cs typeface="NikoshBAN" pitchFamily="2" charset="0"/>
          </a:endParaRPr>
        </a:p>
      </dsp:txBody>
      <dsp:txXfrm>
        <a:off x="4844257" y="4060251"/>
        <a:ext cx="1810898" cy="1124384"/>
      </dsp:txXfrm>
    </dsp:sp>
    <dsp:sp modelId="{153A4097-25AD-4484-9193-87A72C8926F0}">
      <dsp:nvSpPr>
        <dsp:cNvPr id="0" name=""/>
        <dsp:cNvSpPr/>
      </dsp:nvSpPr>
      <dsp:spPr>
        <a:xfrm>
          <a:off x="6899121" y="2582184"/>
          <a:ext cx="1880860" cy="69753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E99CB2-3EA8-42DE-8CBB-A51B13E6C9F0}">
      <dsp:nvSpPr>
        <dsp:cNvPr id="0" name=""/>
        <dsp:cNvSpPr/>
      </dsp:nvSpPr>
      <dsp:spPr>
        <a:xfrm>
          <a:off x="7108105" y="2780719"/>
          <a:ext cx="1880860" cy="6975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দায়</a:t>
          </a:r>
        </a:p>
      </dsp:txBody>
      <dsp:txXfrm>
        <a:off x="7128535" y="2801149"/>
        <a:ext cx="1840000" cy="656673"/>
      </dsp:txXfrm>
    </dsp:sp>
    <dsp:sp modelId="{9EB7CD8D-FFE5-46F8-B2E6-500761F40D82}">
      <dsp:nvSpPr>
        <dsp:cNvPr id="0" name=""/>
        <dsp:cNvSpPr/>
      </dsp:nvSpPr>
      <dsp:spPr>
        <a:xfrm>
          <a:off x="6899121" y="3826735"/>
          <a:ext cx="1880860" cy="119434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634AA2-A7D0-4459-893B-F4ED7DDC3FF2}">
      <dsp:nvSpPr>
        <dsp:cNvPr id="0" name=""/>
        <dsp:cNvSpPr/>
      </dsp:nvSpPr>
      <dsp:spPr>
        <a:xfrm>
          <a:off x="7108105" y="4025270"/>
          <a:ext cx="1880860" cy="11943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300" b="1" kern="1200" dirty="0">
              <a:latin typeface="NikoshBAN" pitchFamily="2" charset="0"/>
              <a:cs typeface="NikoshBAN" pitchFamily="2" charset="0"/>
            </a:rPr>
            <a:t>একের অধিক হিসাবকালের জন্য যা দেওয়া হয়।</a:t>
          </a:r>
          <a:endParaRPr lang="en-US" sz="2300" b="1" kern="1200" dirty="0">
            <a:latin typeface="NikoshBAN" pitchFamily="2" charset="0"/>
            <a:cs typeface="NikoshBAN" pitchFamily="2" charset="0"/>
          </a:endParaRPr>
        </a:p>
      </dsp:txBody>
      <dsp:txXfrm>
        <a:off x="7143086" y="4060251"/>
        <a:ext cx="1810898" cy="1124384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5D4475-4861-42A4-AF5C-E9A16015B462}">
      <dsp:nvSpPr>
        <dsp:cNvPr id="0" name=""/>
        <dsp:cNvSpPr/>
      </dsp:nvSpPr>
      <dsp:spPr>
        <a:xfrm>
          <a:off x="4428522" y="2423667"/>
          <a:ext cx="3450019" cy="5535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7826"/>
              </a:lnTo>
              <a:lnTo>
                <a:pt x="3450019" y="377826"/>
              </a:lnTo>
              <a:lnTo>
                <a:pt x="3450019" y="553543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7714ED-2799-4A13-AB2D-6DBF83C844BE}">
      <dsp:nvSpPr>
        <dsp:cNvPr id="0" name=""/>
        <dsp:cNvSpPr/>
      </dsp:nvSpPr>
      <dsp:spPr>
        <a:xfrm>
          <a:off x="4428522" y="2423667"/>
          <a:ext cx="1159155" cy="5516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5935"/>
              </a:lnTo>
              <a:lnTo>
                <a:pt x="1159155" y="375935"/>
              </a:lnTo>
              <a:lnTo>
                <a:pt x="1159155" y="551652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9B517E-F417-4AD2-8CEB-84BD45483BB8}">
      <dsp:nvSpPr>
        <dsp:cNvPr id="0" name=""/>
        <dsp:cNvSpPr/>
      </dsp:nvSpPr>
      <dsp:spPr>
        <a:xfrm>
          <a:off x="3269366" y="2423667"/>
          <a:ext cx="1159155" cy="551652"/>
        </a:xfrm>
        <a:custGeom>
          <a:avLst/>
          <a:gdLst/>
          <a:ahLst/>
          <a:cxnLst/>
          <a:rect l="0" t="0" r="0" b="0"/>
          <a:pathLst>
            <a:path>
              <a:moveTo>
                <a:pt x="1159155" y="0"/>
              </a:moveTo>
              <a:lnTo>
                <a:pt x="1159155" y="375935"/>
              </a:lnTo>
              <a:lnTo>
                <a:pt x="0" y="375935"/>
              </a:lnTo>
              <a:lnTo>
                <a:pt x="0" y="551652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74A912-9209-4279-BA6D-A3D34D4E4104}">
      <dsp:nvSpPr>
        <dsp:cNvPr id="0" name=""/>
        <dsp:cNvSpPr/>
      </dsp:nvSpPr>
      <dsp:spPr>
        <a:xfrm>
          <a:off x="964333" y="2423667"/>
          <a:ext cx="3464188" cy="553543"/>
        </a:xfrm>
        <a:custGeom>
          <a:avLst/>
          <a:gdLst/>
          <a:ahLst/>
          <a:cxnLst/>
          <a:rect l="0" t="0" r="0" b="0"/>
          <a:pathLst>
            <a:path>
              <a:moveTo>
                <a:pt x="3464188" y="0"/>
              </a:moveTo>
              <a:lnTo>
                <a:pt x="3464188" y="377826"/>
              </a:lnTo>
              <a:lnTo>
                <a:pt x="0" y="377826"/>
              </a:lnTo>
              <a:lnTo>
                <a:pt x="0" y="553543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1FCA54-63F9-4260-A7A1-FD55269E3130}">
      <dsp:nvSpPr>
        <dsp:cNvPr id="0" name=""/>
        <dsp:cNvSpPr/>
      </dsp:nvSpPr>
      <dsp:spPr>
        <a:xfrm>
          <a:off x="2971799" y="1219199"/>
          <a:ext cx="2913446" cy="12044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601135-E949-4428-906A-9828F1ACCE70}">
      <dsp:nvSpPr>
        <dsp:cNvPr id="0" name=""/>
        <dsp:cNvSpPr/>
      </dsp:nvSpPr>
      <dsp:spPr>
        <a:xfrm>
          <a:off x="3182554" y="1419417"/>
          <a:ext cx="2913446" cy="12044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২.</a:t>
          </a: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ডেবিট ক্রেডিট নির্নয়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217832" y="1454695"/>
        <a:ext cx="2842890" cy="1133911"/>
      </dsp:txXfrm>
    </dsp:sp>
    <dsp:sp modelId="{037FE914-3A60-464C-B121-20E87BC5E99A}">
      <dsp:nvSpPr>
        <dsp:cNvPr id="0" name=""/>
        <dsp:cNvSpPr/>
      </dsp:nvSpPr>
      <dsp:spPr>
        <a:xfrm>
          <a:off x="15934" y="2977211"/>
          <a:ext cx="1896799" cy="170126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59C030-F92E-4AB8-86A7-D26A8FEAC9C7}">
      <dsp:nvSpPr>
        <dsp:cNvPr id="0" name=""/>
        <dsp:cNvSpPr/>
      </dsp:nvSpPr>
      <dsp:spPr>
        <a:xfrm>
          <a:off x="226689" y="3177428"/>
          <a:ext cx="1896799" cy="17012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আয়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বাড়লে-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Cr</a:t>
          </a:r>
          <a:endParaRPr lang="bn-IN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কমলে-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Dr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76517" y="3227256"/>
        <a:ext cx="1797143" cy="1601606"/>
      </dsp:txXfrm>
    </dsp:sp>
    <dsp:sp modelId="{FC533C4C-C660-430C-B9C1-D0807EEFE9E1}">
      <dsp:nvSpPr>
        <dsp:cNvPr id="0" name=""/>
        <dsp:cNvSpPr/>
      </dsp:nvSpPr>
      <dsp:spPr>
        <a:xfrm>
          <a:off x="2320967" y="2975320"/>
          <a:ext cx="1896799" cy="170126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579FD0-AF4A-4DF6-A292-9C2FA7184067}">
      <dsp:nvSpPr>
        <dsp:cNvPr id="0" name=""/>
        <dsp:cNvSpPr/>
      </dsp:nvSpPr>
      <dsp:spPr>
        <a:xfrm>
          <a:off x="2531722" y="3175537"/>
          <a:ext cx="1896799" cy="17012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ব্যয়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বাড়লে-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Dr</a:t>
          </a:r>
          <a:endParaRPr lang="bn-IN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কমলে-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Cr</a:t>
          </a:r>
        </a:p>
      </dsp:txBody>
      <dsp:txXfrm>
        <a:off x="2581550" y="3225365"/>
        <a:ext cx="1797143" cy="1601606"/>
      </dsp:txXfrm>
    </dsp:sp>
    <dsp:sp modelId="{AC6795D2-B9E0-41A2-B01E-388197B18B1E}">
      <dsp:nvSpPr>
        <dsp:cNvPr id="0" name=""/>
        <dsp:cNvSpPr/>
      </dsp:nvSpPr>
      <dsp:spPr>
        <a:xfrm>
          <a:off x="4639277" y="2975320"/>
          <a:ext cx="1896799" cy="170126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97CE09-BA54-4A4E-9CD7-878CDB53986B}">
      <dsp:nvSpPr>
        <dsp:cNvPr id="0" name=""/>
        <dsp:cNvSpPr/>
      </dsp:nvSpPr>
      <dsp:spPr>
        <a:xfrm>
          <a:off x="4850033" y="3175537"/>
          <a:ext cx="1896799" cy="17012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সম্পদ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বাড়লে-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Dr</a:t>
          </a:r>
          <a:endParaRPr lang="bn-IN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কমলে-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Cr</a:t>
          </a:r>
        </a:p>
      </dsp:txBody>
      <dsp:txXfrm>
        <a:off x="4899861" y="3225365"/>
        <a:ext cx="1797143" cy="1601606"/>
      </dsp:txXfrm>
    </dsp:sp>
    <dsp:sp modelId="{F3FEBB36-A921-4173-8AA8-E7D43BD0A379}">
      <dsp:nvSpPr>
        <dsp:cNvPr id="0" name=""/>
        <dsp:cNvSpPr/>
      </dsp:nvSpPr>
      <dsp:spPr>
        <a:xfrm>
          <a:off x="6930141" y="2977211"/>
          <a:ext cx="1896799" cy="170126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C954EA-2437-4418-B63E-DB0B72663AE0}">
      <dsp:nvSpPr>
        <dsp:cNvPr id="0" name=""/>
        <dsp:cNvSpPr/>
      </dsp:nvSpPr>
      <dsp:spPr>
        <a:xfrm>
          <a:off x="7140897" y="3177428"/>
          <a:ext cx="1896799" cy="17012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দায়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বাড়লে-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Cr</a:t>
          </a:r>
          <a:endParaRPr lang="bn-IN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কমলে-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Dr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190725" y="3227256"/>
        <a:ext cx="1797143" cy="1601606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8784D3-FBBA-42F0-AC92-CD005968222D}">
      <dsp:nvSpPr>
        <dsp:cNvPr id="0" name=""/>
        <dsp:cNvSpPr/>
      </dsp:nvSpPr>
      <dsp:spPr>
        <a:xfrm rot="5400000">
          <a:off x="-196676" y="197173"/>
          <a:ext cx="1311175" cy="91782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১.প্রারম্ভিক</a:t>
          </a:r>
          <a:endParaRPr lang="en-US" sz="2000" b="1" kern="1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 rot="-5400000">
        <a:off x="1" y="459409"/>
        <a:ext cx="917823" cy="393352"/>
      </dsp:txXfrm>
    </dsp:sp>
    <dsp:sp modelId="{88805C1C-8E5C-4138-A262-20A8E46ECB35}">
      <dsp:nvSpPr>
        <dsp:cNvPr id="0" name=""/>
        <dsp:cNvSpPr/>
      </dsp:nvSpPr>
      <dsp:spPr>
        <a:xfrm rot="5400000">
          <a:off x="4147579" y="-3229259"/>
          <a:ext cx="852264" cy="731177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হিসাবকালের</a:t>
          </a:r>
          <a:r>
            <a:rPr lang="en-US" sz="2000" b="1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শুরুতে</a:t>
          </a:r>
          <a:r>
            <a:rPr lang="en-US" sz="2000" b="1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বিগত</a:t>
          </a:r>
          <a:r>
            <a:rPr lang="en-US" sz="2000" b="1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সনের</a:t>
          </a:r>
          <a:r>
            <a:rPr lang="en-US" sz="2000" b="1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সম্পদ</a:t>
          </a:r>
          <a:r>
            <a:rPr lang="en-US" sz="2000" b="1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ও </a:t>
          </a:r>
          <a:r>
            <a:rPr lang="en-US" sz="2000" b="1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দায়</a:t>
          </a:r>
          <a:r>
            <a:rPr lang="en-US" sz="2000" b="1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নিয়ে</a:t>
          </a:r>
          <a:r>
            <a:rPr lang="en-US" sz="2000" b="1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যে</a:t>
          </a:r>
          <a:r>
            <a:rPr lang="en-US" sz="2000" b="1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দাখিলা</a:t>
          </a:r>
          <a:r>
            <a:rPr lang="en-US" sz="2000" b="1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।</a:t>
          </a:r>
          <a:endParaRPr lang="en-US" sz="2000" b="1" kern="1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 rot="-5400000">
        <a:off x="917823" y="42101"/>
        <a:ext cx="7270172" cy="769056"/>
      </dsp:txXfrm>
    </dsp:sp>
    <dsp:sp modelId="{437875A4-5790-4FF3-A68C-AA25FCAC1784}">
      <dsp:nvSpPr>
        <dsp:cNvPr id="0" name=""/>
        <dsp:cNvSpPr/>
      </dsp:nvSpPr>
      <dsp:spPr>
        <a:xfrm rot="5400000">
          <a:off x="-196676" y="1393130"/>
          <a:ext cx="1311175" cy="91782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২.সমাপনী</a:t>
          </a:r>
          <a:endParaRPr lang="en-US" sz="2000" b="1" kern="1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 rot="-5400000">
        <a:off x="1" y="1655366"/>
        <a:ext cx="917823" cy="393352"/>
      </dsp:txXfrm>
    </dsp:sp>
    <dsp:sp modelId="{FADA18D3-DA51-4AF6-B06E-440B47053588}">
      <dsp:nvSpPr>
        <dsp:cNvPr id="0" name=""/>
        <dsp:cNvSpPr/>
      </dsp:nvSpPr>
      <dsp:spPr>
        <a:xfrm rot="5400000">
          <a:off x="4147579" y="-2033301"/>
          <a:ext cx="852264" cy="731177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হিসাবকালের</a:t>
          </a:r>
          <a:r>
            <a:rPr lang="en-US" sz="2000" b="1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শেষে</a:t>
          </a:r>
          <a:r>
            <a:rPr lang="en-US" sz="2000" b="1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আয়</a:t>
          </a:r>
          <a:r>
            <a:rPr lang="en-US" sz="2000" b="1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ও </a:t>
          </a:r>
          <a:r>
            <a:rPr lang="en-US" sz="2000" b="1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ব্যয়</a:t>
          </a:r>
          <a:r>
            <a:rPr lang="en-US" sz="2000" b="1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হিসাবের</a:t>
          </a:r>
          <a:r>
            <a:rPr lang="en-US" sz="2000" b="1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জের</a:t>
          </a:r>
          <a:r>
            <a:rPr lang="en-US" sz="2000" b="1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বন্ধ</a:t>
          </a:r>
          <a:r>
            <a:rPr lang="en-US" sz="2000" b="1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করার</a:t>
          </a:r>
          <a:r>
            <a:rPr lang="en-US" sz="2000" b="1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জন্য</a:t>
          </a:r>
          <a:r>
            <a:rPr lang="en-US" sz="2000" b="1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যে</a:t>
          </a:r>
          <a:r>
            <a:rPr lang="en-US" sz="2000" b="1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দাখিলা</a:t>
          </a:r>
          <a:r>
            <a:rPr lang="en-US" sz="2000" b="1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। (</a:t>
          </a:r>
          <a:r>
            <a:rPr lang="en-US" sz="2000" b="1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আয়,ব্যয়</a:t>
          </a:r>
          <a:r>
            <a:rPr lang="en-US" sz="2000" b="1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, </a:t>
          </a:r>
          <a:r>
            <a:rPr lang="en-US" sz="2000" b="1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লাভ,ক্ষতি,উত্তোলন</a:t>
          </a:r>
          <a:r>
            <a:rPr lang="en-US" sz="2000" b="1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)</a:t>
          </a:r>
          <a:endParaRPr lang="en-US" sz="2000" b="1" kern="1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 rot="-5400000">
        <a:off x="917823" y="1238059"/>
        <a:ext cx="7270172" cy="769056"/>
      </dsp:txXfrm>
    </dsp:sp>
    <dsp:sp modelId="{7DABDBF8-0423-4F0D-B61B-EA4FD8EDE569}">
      <dsp:nvSpPr>
        <dsp:cNvPr id="0" name=""/>
        <dsp:cNvSpPr/>
      </dsp:nvSpPr>
      <dsp:spPr>
        <a:xfrm rot="5400000">
          <a:off x="-196676" y="2589088"/>
          <a:ext cx="1311175" cy="91782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৩.সমন্বয়</a:t>
          </a:r>
          <a:endParaRPr lang="en-US" sz="2000" b="1" kern="1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 rot="-5400000">
        <a:off x="1" y="2851324"/>
        <a:ext cx="917823" cy="393352"/>
      </dsp:txXfrm>
    </dsp:sp>
    <dsp:sp modelId="{0CD4E0EF-7A22-4BC2-9962-98549C620FF6}">
      <dsp:nvSpPr>
        <dsp:cNvPr id="0" name=""/>
        <dsp:cNvSpPr/>
      </dsp:nvSpPr>
      <dsp:spPr>
        <a:xfrm rot="5400000">
          <a:off x="4147579" y="-837344"/>
          <a:ext cx="852264" cy="731177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যে</a:t>
          </a:r>
          <a:r>
            <a:rPr lang="en-US" sz="2000" b="1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সকল</a:t>
          </a:r>
          <a:r>
            <a:rPr lang="en-US" sz="2000" b="1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লেনদেনের</a:t>
          </a:r>
          <a:r>
            <a:rPr lang="en-US" sz="2000" b="1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হিসাবভুক্তিকরন</a:t>
          </a:r>
          <a:r>
            <a:rPr lang="en-US" sz="2000" b="1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বাদ</a:t>
          </a:r>
          <a:r>
            <a:rPr lang="en-US" sz="2000" b="1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পড়েছে</a:t>
          </a:r>
          <a:r>
            <a:rPr lang="en-US" sz="2000" b="1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হিসাবকাল</a:t>
          </a:r>
          <a:r>
            <a:rPr lang="en-US" sz="2000" b="1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শেষে</a:t>
          </a:r>
          <a:r>
            <a:rPr lang="en-US" sz="2000" b="1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তাদের</a:t>
          </a:r>
          <a:r>
            <a:rPr lang="en-US" sz="2000" b="1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জন্য</a:t>
          </a:r>
          <a:r>
            <a:rPr lang="en-US" sz="2000" b="1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যে</a:t>
          </a:r>
          <a:r>
            <a:rPr lang="en-US" sz="2000" b="1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দাখিলা</a:t>
          </a:r>
          <a:r>
            <a:rPr lang="en-US" sz="2000" b="1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।</a:t>
          </a:r>
          <a:endParaRPr lang="en-US" sz="2000" b="1" kern="1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 rot="-5400000">
        <a:off x="917823" y="2434016"/>
        <a:ext cx="7270172" cy="769056"/>
      </dsp:txXfrm>
    </dsp:sp>
    <dsp:sp modelId="{8AAC6A34-CED1-43A9-A68E-E09F6336E0E4}">
      <dsp:nvSpPr>
        <dsp:cNvPr id="0" name=""/>
        <dsp:cNvSpPr/>
      </dsp:nvSpPr>
      <dsp:spPr>
        <a:xfrm rot="5400000">
          <a:off x="-196676" y="3785045"/>
          <a:ext cx="1311175" cy="91782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৪.বিপরীত</a:t>
          </a:r>
          <a:endParaRPr lang="en-US" sz="2000" b="1" kern="1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 rot="-5400000">
        <a:off x="1" y="4047281"/>
        <a:ext cx="917823" cy="393352"/>
      </dsp:txXfrm>
    </dsp:sp>
    <dsp:sp modelId="{72FA0641-D5DA-4CAF-879C-508F67CB4F87}">
      <dsp:nvSpPr>
        <dsp:cNvPr id="0" name=""/>
        <dsp:cNvSpPr/>
      </dsp:nvSpPr>
      <dsp:spPr>
        <a:xfrm rot="5400000">
          <a:off x="4147579" y="358613"/>
          <a:ext cx="852264" cy="731177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err="1" smtClean="0">
              <a:latin typeface="NikoshBAN" pitchFamily="2" charset="0"/>
              <a:cs typeface="NikoshBAN" pitchFamily="2" charset="0"/>
            </a:rPr>
            <a:t>কোন</a:t>
          </a:r>
          <a:r>
            <a:rPr lang="en-US" sz="2000" b="1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 smtClean="0">
              <a:latin typeface="NikoshBAN" pitchFamily="2" charset="0"/>
              <a:cs typeface="NikoshBAN" pitchFamily="2" charset="0"/>
            </a:rPr>
            <a:t>দাখিলার</a:t>
          </a:r>
          <a:r>
            <a:rPr lang="en-US" sz="2000" b="1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 smtClean="0">
              <a:latin typeface="NikoshBAN" pitchFamily="2" charset="0"/>
              <a:cs typeface="NikoshBAN" pitchFamily="2" charset="0"/>
            </a:rPr>
            <a:t>ডেবিটকে</a:t>
          </a:r>
          <a:r>
            <a:rPr lang="en-US" sz="2000" b="1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 smtClean="0">
              <a:latin typeface="NikoshBAN" pitchFamily="2" charset="0"/>
              <a:cs typeface="NikoshBAN" pitchFamily="2" charset="0"/>
            </a:rPr>
            <a:t>ক্রেডিট</a:t>
          </a:r>
          <a:r>
            <a:rPr lang="en-US" sz="2000" b="1" kern="1200" dirty="0" smtClean="0">
              <a:latin typeface="NikoshBAN" pitchFamily="2" charset="0"/>
              <a:cs typeface="NikoshBAN" pitchFamily="2" charset="0"/>
            </a:rPr>
            <a:t> ও </a:t>
          </a:r>
          <a:r>
            <a:rPr lang="en-US" sz="2000" b="1" kern="1200" dirty="0" err="1" smtClean="0">
              <a:latin typeface="NikoshBAN" pitchFamily="2" charset="0"/>
              <a:cs typeface="NikoshBAN" pitchFamily="2" charset="0"/>
            </a:rPr>
            <a:t>ক্রেডিটকে</a:t>
          </a:r>
          <a:r>
            <a:rPr lang="en-US" sz="2000" b="1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 smtClean="0">
              <a:latin typeface="NikoshBAN" pitchFamily="2" charset="0"/>
              <a:cs typeface="NikoshBAN" pitchFamily="2" charset="0"/>
            </a:rPr>
            <a:t>ডেবিট</a:t>
          </a:r>
          <a:r>
            <a:rPr lang="en-US" sz="2000" b="1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 smtClean="0">
              <a:latin typeface="NikoshBAN" pitchFamily="2" charset="0"/>
              <a:cs typeface="NikoshBAN" pitchFamily="2" charset="0"/>
            </a:rPr>
            <a:t>করা</a:t>
          </a:r>
          <a:r>
            <a:rPr lang="en-US" sz="2000" b="1" kern="1200" dirty="0" smtClean="0">
              <a:latin typeface="NikoshBAN" pitchFamily="2" charset="0"/>
              <a:cs typeface="NikoshBAN" pitchFamily="2" charset="0"/>
            </a:rPr>
            <a:t>।</a:t>
          </a:r>
          <a:endParaRPr lang="en-US" sz="2000" b="1" kern="1200" dirty="0">
            <a:latin typeface="NikoshBAN" pitchFamily="2" charset="0"/>
            <a:cs typeface="NikoshBAN" pitchFamily="2" charset="0"/>
          </a:endParaRPr>
        </a:p>
      </dsp:txBody>
      <dsp:txXfrm rot="-5400000">
        <a:off x="917823" y="3629973"/>
        <a:ext cx="7270172" cy="769056"/>
      </dsp:txXfrm>
    </dsp:sp>
    <dsp:sp modelId="{170C2A13-C786-4605-A216-2F6D256574EF}">
      <dsp:nvSpPr>
        <dsp:cNvPr id="0" name=""/>
        <dsp:cNvSpPr/>
      </dsp:nvSpPr>
      <dsp:spPr>
        <a:xfrm rot="5400000">
          <a:off x="-196676" y="4981003"/>
          <a:ext cx="1311175" cy="91782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৫.সংশোধনী</a:t>
          </a:r>
          <a:endParaRPr lang="en-US" sz="1800" b="1" kern="1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 rot="-5400000">
        <a:off x="1" y="5243239"/>
        <a:ext cx="917823" cy="393352"/>
      </dsp:txXfrm>
    </dsp:sp>
    <dsp:sp modelId="{B3F39145-EADA-46E5-9F79-5F31235CC915}">
      <dsp:nvSpPr>
        <dsp:cNvPr id="0" name=""/>
        <dsp:cNvSpPr/>
      </dsp:nvSpPr>
      <dsp:spPr>
        <a:xfrm rot="5400000">
          <a:off x="4147579" y="1554570"/>
          <a:ext cx="852264" cy="731177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err="1" smtClean="0">
              <a:latin typeface="NikoshBAN" pitchFamily="2" charset="0"/>
              <a:cs typeface="NikoshBAN" pitchFamily="2" charset="0"/>
            </a:rPr>
            <a:t>কোন</a:t>
          </a:r>
          <a:r>
            <a:rPr lang="en-US" sz="2000" b="1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 smtClean="0">
              <a:latin typeface="NikoshBAN" pitchFamily="2" charset="0"/>
              <a:cs typeface="NikoshBAN" pitchFamily="2" charset="0"/>
            </a:rPr>
            <a:t>ভূল</a:t>
          </a:r>
          <a:r>
            <a:rPr lang="en-US" sz="2000" b="1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 smtClean="0">
              <a:latin typeface="NikoshBAN" pitchFamily="2" charset="0"/>
              <a:cs typeface="NikoshBAN" pitchFamily="2" charset="0"/>
            </a:rPr>
            <a:t>দাখিলাকে</a:t>
          </a:r>
          <a:r>
            <a:rPr lang="en-US" sz="2000" b="1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 smtClean="0">
              <a:latin typeface="NikoshBAN" pitchFamily="2" charset="0"/>
              <a:cs typeface="NikoshBAN" pitchFamily="2" charset="0"/>
            </a:rPr>
            <a:t>শুদ্ধ</a:t>
          </a:r>
          <a:r>
            <a:rPr lang="en-US" sz="2000" b="1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 smtClean="0">
              <a:latin typeface="NikoshBAN" pitchFamily="2" charset="0"/>
              <a:cs typeface="NikoshBAN" pitchFamily="2" charset="0"/>
            </a:rPr>
            <a:t>করতে</a:t>
          </a:r>
          <a:r>
            <a:rPr lang="en-US" sz="2000" b="1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 smtClean="0">
              <a:latin typeface="NikoshBAN" pitchFamily="2" charset="0"/>
              <a:cs typeface="NikoshBAN" pitchFamily="2" charset="0"/>
            </a:rPr>
            <a:t>যে</a:t>
          </a:r>
          <a:r>
            <a:rPr lang="en-US" sz="2000" b="1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 smtClean="0">
              <a:latin typeface="NikoshBAN" pitchFamily="2" charset="0"/>
              <a:cs typeface="NikoshBAN" pitchFamily="2" charset="0"/>
            </a:rPr>
            <a:t>দাখিলা</a:t>
          </a:r>
          <a:r>
            <a:rPr lang="en-US" sz="2000" b="1" kern="1200" dirty="0" smtClean="0">
              <a:latin typeface="NikoshBAN" pitchFamily="2" charset="0"/>
              <a:cs typeface="NikoshBAN" pitchFamily="2" charset="0"/>
            </a:rPr>
            <a:t> ।</a:t>
          </a:r>
          <a:endParaRPr lang="en-US" sz="2000" b="1" kern="1200" dirty="0">
            <a:latin typeface="NikoshBAN" pitchFamily="2" charset="0"/>
            <a:cs typeface="NikoshBAN" pitchFamily="2" charset="0"/>
          </a:endParaRPr>
        </a:p>
      </dsp:txBody>
      <dsp:txXfrm rot="-5400000">
        <a:off x="917823" y="4825930"/>
        <a:ext cx="7270172" cy="769056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840B77-C001-4443-B370-4171D6F795E2}">
      <dsp:nvSpPr>
        <dsp:cNvPr id="0" name=""/>
        <dsp:cNvSpPr/>
      </dsp:nvSpPr>
      <dsp:spPr>
        <a:xfrm>
          <a:off x="6036876" y="3134680"/>
          <a:ext cx="91440" cy="82040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20408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2884BB-8935-4B29-B87A-694CCFB51CE6}">
      <dsp:nvSpPr>
        <dsp:cNvPr id="0" name=""/>
        <dsp:cNvSpPr/>
      </dsp:nvSpPr>
      <dsp:spPr>
        <a:xfrm>
          <a:off x="3958083" y="1073839"/>
          <a:ext cx="2124512" cy="8204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9084"/>
              </a:lnTo>
              <a:lnTo>
                <a:pt x="2124512" y="559084"/>
              </a:lnTo>
              <a:lnTo>
                <a:pt x="2124512" y="82040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F5EBB0-9CD4-4C5A-A2A5-71FD1A8B418A}">
      <dsp:nvSpPr>
        <dsp:cNvPr id="0" name=""/>
        <dsp:cNvSpPr/>
      </dsp:nvSpPr>
      <dsp:spPr>
        <a:xfrm>
          <a:off x="1787851" y="3134680"/>
          <a:ext cx="91440" cy="82040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20408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D41624-D3C7-43CA-B60D-BF69DA0AD658}">
      <dsp:nvSpPr>
        <dsp:cNvPr id="0" name=""/>
        <dsp:cNvSpPr/>
      </dsp:nvSpPr>
      <dsp:spPr>
        <a:xfrm>
          <a:off x="1833571" y="1073839"/>
          <a:ext cx="2124512" cy="820408"/>
        </a:xfrm>
        <a:custGeom>
          <a:avLst/>
          <a:gdLst/>
          <a:ahLst/>
          <a:cxnLst/>
          <a:rect l="0" t="0" r="0" b="0"/>
          <a:pathLst>
            <a:path>
              <a:moveTo>
                <a:pt x="2124512" y="0"/>
              </a:moveTo>
              <a:lnTo>
                <a:pt x="2124512" y="559084"/>
              </a:lnTo>
              <a:lnTo>
                <a:pt x="0" y="559084"/>
              </a:lnTo>
              <a:lnTo>
                <a:pt x="0" y="82040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3E16E8-BB6D-492C-BE71-BA58B5B53205}">
      <dsp:nvSpPr>
        <dsp:cNvPr id="0" name=""/>
        <dsp:cNvSpPr/>
      </dsp:nvSpPr>
      <dsp:spPr>
        <a:xfrm>
          <a:off x="2819404" y="1087"/>
          <a:ext cx="2277359" cy="10727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EC8E88-8536-4D34-9AD1-32840C204BD7}">
      <dsp:nvSpPr>
        <dsp:cNvPr id="0" name=""/>
        <dsp:cNvSpPr/>
      </dsp:nvSpPr>
      <dsp:spPr>
        <a:xfrm>
          <a:off x="3132836" y="298847"/>
          <a:ext cx="2277359" cy="10727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>
              <a:latin typeface="NikoshBAN" pitchFamily="2" charset="0"/>
              <a:cs typeface="NikoshBAN" pitchFamily="2" charset="0"/>
            </a:rPr>
            <a:t>নগদান</a:t>
          </a:r>
          <a:r>
            <a:rPr lang="en-US" sz="2400" b="1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 smtClean="0">
              <a:latin typeface="NikoshBAN" pitchFamily="2" charset="0"/>
              <a:cs typeface="NikoshBAN" pitchFamily="2" charset="0"/>
            </a:rPr>
            <a:t>বই</a:t>
          </a:r>
          <a:r>
            <a:rPr lang="en-US" sz="2400" b="1" kern="1200" dirty="0" smtClean="0">
              <a:latin typeface="NikoshBAN" pitchFamily="2" charset="0"/>
              <a:cs typeface="NikoshBAN" pitchFamily="2" charset="0"/>
            </a:rPr>
            <a:t>(</a:t>
          </a:r>
          <a:r>
            <a:rPr lang="en-US" sz="2400" b="1" kern="1200" smtClean="0">
              <a:latin typeface="NikoshBAN" pitchFamily="2" charset="0"/>
              <a:cs typeface="NikoshBAN" pitchFamily="2" charset="0"/>
            </a:rPr>
            <a:t>আধুনিক)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3164256" y="330267"/>
        <a:ext cx="2214519" cy="1009912"/>
      </dsp:txXfrm>
    </dsp:sp>
    <dsp:sp modelId="{A851BCBA-7FF7-4C04-83DF-691D45B34304}">
      <dsp:nvSpPr>
        <dsp:cNvPr id="0" name=""/>
        <dsp:cNvSpPr/>
      </dsp:nvSpPr>
      <dsp:spPr>
        <a:xfrm>
          <a:off x="607711" y="1894247"/>
          <a:ext cx="2451718" cy="12404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5B7533-1F67-46E7-9CDD-18FBAE74B982}">
      <dsp:nvSpPr>
        <dsp:cNvPr id="0" name=""/>
        <dsp:cNvSpPr/>
      </dsp:nvSpPr>
      <dsp:spPr>
        <a:xfrm>
          <a:off x="921143" y="2192008"/>
          <a:ext cx="2451718" cy="12404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>
              <a:latin typeface="NikoshBAN" pitchFamily="2" charset="0"/>
              <a:cs typeface="NikoshBAN" pitchFamily="2" charset="0"/>
            </a:rPr>
            <a:t>নগদ</a:t>
          </a:r>
          <a:r>
            <a:rPr lang="en-US" sz="2400" b="1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 smtClean="0">
              <a:latin typeface="NikoshBAN" pitchFamily="2" charset="0"/>
              <a:cs typeface="NikoshBAN" pitchFamily="2" charset="0"/>
            </a:rPr>
            <a:t>প্রাপ্তি</a:t>
          </a:r>
          <a:r>
            <a:rPr lang="en-US" sz="2400" b="1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 smtClean="0">
              <a:latin typeface="NikoshBAN" pitchFamily="2" charset="0"/>
              <a:cs typeface="NikoshBAN" pitchFamily="2" charset="0"/>
            </a:rPr>
            <a:t>জাবেদা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957474" y="2228339"/>
        <a:ext cx="2379056" cy="1167770"/>
      </dsp:txXfrm>
    </dsp:sp>
    <dsp:sp modelId="{1CE31438-5A35-42CF-A5F4-3F474B634660}">
      <dsp:nvSpPr>
        <dsp:cNvPr id="0" name=""/>
        <dsp:cNvSpPr/>
      </dsp:nvSpPr>
      <dsp:spPr>
        <a:xfrm>
          <a:off x="22490" y="3955088"/>
          <a:ext cx="3622161" cy="17912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C46765-C1CD-4949-BBFD-1A145B239921}">
      <dsp:nvSpPr>
        <dsp:cNvPr id="0" name=""/>
        <dsp:cNvSpPr/>
      </dsp:nvSpPr>
      <dsp:spPr>
        <a:xfrm>
          <a:off x="335922" y="4252848"/>
          <a:ext cx="3622161" cy="17912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>
              <a:latin typeface="NikoshBAN" pitchFamily="2" charset="0"/>
              <a:cs typeface="NikoshBAN" pitchFamily="2" charset="0"/>
            </a:rPr>
            <a:t>বিভিন্ন</a:t>
          </a:r>
          <a:r>
            <a:rPr lang="en-US" sz="2400" b="1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 smtClean="0">
              <a:latin typeface="NikoshBAN" pitchFamily="2" charset="0"/>
              <a:cs typeface="NikoshBAN" pitchFamily="2" charset="0"/>
            </a:rPr>
            <a:t>ধরনের</a:t>
          </a:r>
          <a:r>
            <a:rPr lang="en-US" sz="2400" b="1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 smtClean="0">
              <a:latin typeface="NikoshBAN" pitchFamily="2" charset="0"/>
              <a:cs typeface="NikoshBAN" pitchFamily="2" charset="0"/>
            </a:rPr>
            <a:t>নগদ</a:t>
          </a:r>
          <a:r>
            <a:rPr lang="en-US" sz="2400" b="1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 smtClean="0">
              <a:latin typeface="NikoshBAN" pitchFamily="2" charset="0"/>
              <a:cs typeface="NikoshBAN" pitchFamily="2" charset="0"/>
            </a:rPr>
            <a:t>প্রাপ্তি</a:t>
          </a:r>
          <a:r>
            <a:rPr lang="en-US" sz="2400" b="1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 smtClean="0">
              <a:latin typeface="NikoshBAN" pitchFamily="2" charset="0"/>
              <a:cs typeface="NikoshBAN" pitchFamily="2" charset="0"/>
            </a:rPr>
            <a:t>আলাদা</a:t>
          </a:r>
          <a:r>
            <a:rPr lang="en-US" sz="2400" b="1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 smtClean="0">
              <a:latin typeface="NikoshBAN" pitchFamily="2" charset="0"/>
              <a:cs typeface="NikoshBAN" pitchFamily="2" charset="0"/>
            </a:rPr>
            <a:t>করে</a:t>
          </a:r>
          <a:r>
            <a:rPr lang="en-US" sz="2400" b="1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 smtClean="0">
              <a:latin typeface="NikoshBAN" pitchFamily="2" charset="0"/>
              <a:cs typeface="NikoshBAN" pitchFamily="2" charset="0"/>
            </a:rPr>
            <a:t>দেখানো</a:t>
          </a:r>
          <a:r>
            <a:rPr lang="en-US" sz="2400" b="1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 smtClean="0">
              <a:latin typeface="NikoshBAN" pitchFamily="2" charset="0"/>
              <a:cs typeface="NikoshBAN" pitchFamily="2" charset="0"/>
            </a:rPr>
            <a:t>হয়</a:t>
          </a:r>
          <a:r>
            <a:rPr lang="en-US" sz="2400" b="1" kern="1200" dirty="0" smtClean="0">
              <a:latin typeface="NikoshBAN" pitchFamily="2" charset="0"/>
              <a:cs typeface="NikoshBAN" pitchFamily="2" charset="0"/>
            </a:rPr>
            <a:t>।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388386" y="4305312"/>
        <a:ext cx="3517233" cy="1686336"/>
      </dsp:txXfrm>
    </dsp:sp>
    <dsp:sp modelId="{331A962C-A279-4E7E-A83E-CCC3C1DE2A7C}">
      <dsp:nvSpPr>
        <dsp:cNvPr id="0" name=""/>
        <dsp:cNvSpPr/>
      </dsp:nvSpPr>
      <dsp:spPr>
        <a:xfrm>
          <a:off x="4856737" y="1894247"/>
          <a:ext cx="2451718" cy="12404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00F785-7F58-43BC-8311-73BA7500446A}">
      <dsp:nvSpPr>
        <dsp:cNvPr id="0" name=""/>
        <dsp:cNvSpPr/>
      </dsp:nvSpPr>
      <dsp:spPr>
        <a:xfrm>
          <a:off x="5170169" y="2192008"/>
          <a:ext cx="2451718" cy="12404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>
              <a:latin typeface="NikoshBAN" pitchFamily="2" charset="0"/>
              <a:cs typeface="NikoshBAN" pitchFamily="2" charset="0"/>
            </a:rPr>
            <a:t>নগদ</a:t>
          </a:r>
          <a:r>
            <a:rPr lang="en-US" sz="2400" b="1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 smtClean="0">
              <a:latin typeface="NikoshBAN" pitchFamily="2" charset="0"/>
              <a:cs typeface="NikoshBAN" pitchFamily="2" charset="0"/>
            </a:rPr>
            <a:t>প্রদান</a:t>
          </a:r>
          <a:r>
            <a:rPr lang="en-US" sz="2400" b="1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 smtClean="0">
              <a:latin typeface="NikoshBAN" pitchFamily="2" charset="0"/>
              <a:cs typeface="NikoshBAN" pitchFamily="2" charset="0"/>
            </a:rPr>
            <a:t>জাবেদা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5206500" y="2228339"/>
        <a:ext cx="2379056" cy="1167770"/>
      </dsp:txXfrm>
    </dsp:sp>
    <dsp:sp modelId="{9316B310-E7CA-40CF-8DDA-720FDE05461E}">
      <dsp:nvSpPr>
        <dsp:cNvPr id="0" name=""/>
        <dsp:cNvSpPr/>
      </dsp:nvSpPr>
      <dsp:spPr>
        <a:xfrm>
          <a:off x="4271516" y="3955088"/>
          <a:ext cx="3622161" cy="17912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CC42DF-7C41-42E5-BC87-50A64F5E0099}">
      <dsp:nvSpPr>
        <dsp:cNvPr id="0" name=""/>
        <dsp:cNvSpPr/>
      </dsp:nvSpPr>
      <dsp:spPr>
        <a:xfrm>
          <a:off x="4584948" y="4252848"/>
          <a:ext cx="3622161" cy="17912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>
              <a:latin typeface="NikoshBAN" pitchFamily="2" charset="0"/>
              <a:cs typeface="NikoshBAN" pitchFamily="2" charset="0"/>
            </a:rPr>
            <a:t>বিভিন্ন</a:t>
          </a:r>
          <a:r>
            <a:rPr lang="en-US" sz="2400" b="1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 smtClean="0">
              <a:latin typeface="NikoshBAN" pitchFamily="2" charset="0"/>
              <a:cs typeface="NikoshBAN" pitchFamily="2" charset="0"/>
            </a:rPr>
            <a:t>ধরনের</a:t>
          </a:r>
          <a:r>
            <a:rPr lang="en-US" sz="2400" b="1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 smtClean="0">
              <a:latin typeface="NikoshBAN" pitchFamily="2" charset="0"/>
              <a:cs typeface="NikoshBAN" pitchFamily="2" charset="0"/>
            </a:rPr>
            <a:t>নগদ</a:t>
          </a:r>
          <a:r>
            <a:rPr lang="en-US" sz="2400" b="1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 smtClean="0">
              <a:latin typeface="NikoshBAN" pitchFamily="2" charset="0"/>
              <a:cs typeface="NikoshBAN" pitchFamily="2" charset="0"/>
            </a:rPr>
            <a:t>প্রদান</a:t>
          </a:r>
          <a:r>
            <a:rPr lang="en-US" sz="2400" b="1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 smtClean="0">
              <a:latin typeface="NikoshBAN" pitchFamily="2" charset="0"/>
              <a:cs typeface="NikoshBAN" pitchFamily="2" charset="0"/>
            </a:rPr>
            <a:t>আলাদা</a:t>
          </a:r>
          <a:r>
            <a:rPr lang="en-US" sz="2400" b="1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 smtClean="0">
              <a:latin typeface="NikoshBAN" pitchFamily="2" charset="0"/>
              <a:cs typeface="NikoshBAN" pitchFamily="2" charset="0"/>
            </a:rPr>
            <a:t>করে</a:t>
          </a:r>
          <a:r>
            <a:rPr lang="en-US" sz="2400" b="1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 smtClean="0">
              <a:latin typeface="NikoshBAN" pitchFamily="2" charset="0"/>
              <a:cs typeface="NikoshBAN" pitchFamily="2" charset="0"/>
            </a:rPr>
            <a:t>দেখানো</a:t>
          </a:r>
          <a:r>
            <a:rPr lang="en-US" sz="2400" b="1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 smtClean="0">
              <a:latin typeface="NikoshBAN" pitchFamily="2" charset="0"/>
              <a:cs typeface="NikoshBAN" pitchFamily="2" charset="0"/>
            </a:rPr>
            <a:t>হয়</a:t>
          </a:r>
          <a:r>
            <a:rPr lang="en-US" sz="2400" b="1" kern="1200" dirty="0" smtClean="0">
              <a:latin typeface="NikoshBAN" pitchFamily="2" charset="0"/>
              <a:cs typeface="NikoshBAN" pitchFamily="2" charset="0"/>
            </a:rPr>
            <a:t>।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4637412" y="4305312"/>
        <a:ext cx="3517233" cy="16863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FC8801-A375-419F-BA03-A00672ACC14F}">
      <dsp:nvSpPr>
        <dsp:cNvPr id="0" name=""/>
        <dsp:cNvSpPr/>
      </dsp:nvSpPr>
      <dsp:spPr>
        <a:xfrm>
          <a:off x="6708471" y="4795756"/>
          <a:ext cx="91440" cy="4606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0676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AE82B7-F8D8-4E50-B1F3-8C426B45B560}">
      <dsp:nvSpPr>
        <dsp:cNvPr id="0" name=""/>
        <dsp:cNvSpPr/>
      </dsp:nvSpPr>
      <dsp:spPr>
        <a:xfrm>
          <a:off x="6708471" y="2596077"/>
          <a:ext cx="91440" cy="4606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0676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59DBA6-7264-4058-8B0C-22B755767E66}">
      <dsp:nvSpPr>
        <dsp:cNvPr id="0" name=""/>
        <dsp:cNvSpPr/>
      </dsp:nvSpPr>
      <dsp:spPr>
        <a:xfrm>
          <a:off x="4445900" y="1129569"/>
          <a:ext cx="2308290" cy="4606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3937"/>
              </a:lnTo>
              <a:lnTo>
                <a:pt x="2308290" y="313937"/>
              </a:lnTo>
              <a:lnTo>
                <a:pt x="2308290" y="460676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E1C1FA-7E1B-4C43-86BB-5ECB2812C964}">
      <dsp:nvSpPr>
        <dsp:cNvPr id="0" name=""/>
        <dsp:cNvSpPr/>
      </dsp:nvSpPr>
      <dsp:spPr>
        <a:xfrm>
          <a:off x="2091890" y="2596077"/>
          <a:ext cx="91440" cy="4606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0676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77D282-5FAF-4124-9037-424EC907443C}">
      <dsp:nvSpPr>
        <dsp:cNvPr id="0" name=""/>
        <dsp:cNvSpPr/>
      </dsp:nvSpPr>
      <dsp:spPr>
        <a:xfrm>
          <a:off x="2137610" y="1129569"/>
          <a:ext cx="2308290" cy="460676"/>
        </a:xfrm>
        <a:custGeom>
          <a:avLst/>
          <a:gdLst/>
          <a:ahLst/>
          <a:cxnLst/>
          <a:rect l="0" t="0" r="0" b="0"/>
          <a:pathLst>
            <a:path>
              <a:moveTo>
                <a:pt x="2308290" y="0"/>
              </a:moveTo>
              <a:lnTo>
                <a:pt x="2308290" y="313937"/>
              </a:lnTo>
              <a:lnTo>
                <a:pt x="0" y="313937"/>
              </a:lnTo>
              <a:lnTo>
                <a:pt x="0" y="460676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E3A833-2AF0-4500-BA1F-0B4EF79E0F82}">
      <dsp:nvSpPr>
        <dsp:cNvPr id="0" name=""/>
        <dsp:cNvSpPr/>
      </dsp:nvSpPr>
      <dsp:spPr>
        <a:xfrm>
          <a:off x="3139412" y="123737"/>
          <a:ext cx="2612976" cy="10058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7AFBA9-3046-4242-A683-8FD10A8B1AC9}">
      <dsp:nvSpPr>
        <dsp:cNvPr id="0" name=""/>
        <dsp:cNvSpPr/>
      </dsp:nvSpPr>
      <dsp:spPr>
        <a:xfrm>
          <a:off x="3315410" y="290935"/>
          <a:ext cx="2612976" cy="10058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হিসাব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রাখার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পদ্ধতি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344870" y="320395"/>
        <a:ext cx="2554056" cy="946911"/>
      </dsp:txXfrm>
    </dsp:sp>
    <dsp:sp modelId="{E26FD36D-AED0-4290-9508-0075D02F911D}">
      <dsp:nvSpPr>
        <dsp:cNvPr id="0" name=""/>
        <dsp:cNvSpPr/>
      </dsp:nvSpPr>
      <dsp:spPr>
        <a:xfrm>
          <a:off x="891075" y="1590245"/>
          <a:ext cx="2493068" cy="100583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7B31A3-190A-42DA-86CC-A9C78E250EDD}">
      <dsp:nvSpPr>
        <dsp:cNvPr id="0" name=""/>
        <dsp:cNvSpPr/>
      </dsp:nvSpPr>
      <dsp:spPr>
        <a:xfrm>
          <a:off x="1067074" y="1757443"/>
          <a:ext cx="2493068" cy="10058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একতরফা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দাখিলা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পদ্ধতি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096534" y="1786903"/>
        <a:ext cx="2434148" cy="946911"/>
      </dsp:txXfrm>
    </dsp:sp>
    <dsp:sp modelId="{FBD11124-F4CC-478F-9E1B-EDE25A7D3F39}">
      <dsp:nvSpPr>
        <dsp:cNvPr id="0" name=""/>
        <dsp:cNvSpPr/>
      </dsp:nvSpPr>
      <dsp:spPr>
        <a:xfrm>
          <a:off x="5318" y="3056753"/>
          <a:ext cx="4264584" cy="173900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337990-7948-44B1-A8C2-977013209F74}">
      <dsp:nvSpPr>
        <dsp:cNvPr id="0" name=""/>
        <dsp:cNvSpPr/>
      </dsp:nvSpPr>
      <dsp:spPr>
        <a:xfrm>
          <a:off x="181316" y="3223951"/>
          <a:ext cx="4264584" cy="17390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কিছু লে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নদেনে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দুটি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পক্ষের</a:t>
          </a: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,কিছুর এক পক্ষের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হিসাব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রাখা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হয়</a:t>
          </a: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 ও কিছুর কোন পক্ষের 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হিসাব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রাখা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হয়</a:t>
          </a: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না।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32250" y="3274885"/>
        <a:ext cx="4162716" cy="1637134"/>
      </dsp:txXfrm>
    </dsp:sp>
    <dsp:sp modelId="{B8A65C7E-219A-460B-83DC-B86CF6FE20D3}">
      <dsp:nvSpPr>
        <dsp:cNvPr id="0" name=""/>
        <dsp:cNvSpPr/>
      </dsp:nvSpPr>
      <dsp:spPr>
        <a:xfrm>
          <a:off x="5507656" y="1590245"/>
          <a:ext cx="2493068" cy="100583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F4891B-7264-4CAF-8EE3-A22985B981A0}">
      <dsp:nvSpPr>
        <dsp:cNvPr id="0" name=""/>
        <dsp:cNvSpPr/>
      </dsp:nvSpPr>
      <dsp:spPr>
        <a:xfrm>
          <a:off x="5683655" y="1757443"/>
          <a:ext cx="2493068" cy="10058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দুতরফা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দাখিলা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পদ্ধতি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713115" y="1786903"/>
        <a:ext cx="2434148" cy="946911"/>
      </dsp:txXfrm>
    </dsp:sp>
    <dsp:sp modelId="{91612AEB-C1A3-4B95-A869-109F58316FAD}">
      <dsp:nvSpPr>
        <dsp:cNvPr id="0" name=""/>
        <dsp:cNvSpPr/>
      </dsp:nvSpPr>
      <dsp:spPr>
        <a:xfrm>
          <a:off x="4621899" y="3056753"/>
          <a:ext cx="4264584" cy="173900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1F717B-D3EC-4DFD-88D6-983611BCFAA9}">
      <dsp:nvSpPr>
        <dsp:cNvPr id="0" name=""/>
        <dsp:cNvSpPr/>
      </dsp:nvSpPr>
      <dsp:spPr>
        <a:xfrm>
          <a:off x="4797897" y="3223951"/>
          <a:ext cx="4264584" cy="17390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প্রতিটা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লে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নদেনে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দুটি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পক্ষের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হিসাব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রাখা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হয়</a:t>
          </a: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। এটি বিজ্ঞান সম্মত।</a:t>
          </a:r>
        </a:p>
      </dsp:txBody>
      <dsp:txXfrm>
        <a:off x="4848831" y="3274885"/>
        <a:ext cx="4162716" cy="1637134"/>
      </dsp:txXfrm>
    </dsp:sp>
    <dsp:sp modelId="{10E6E51D-22B3-4BB6-88EA-90AD54915EFF}">
      <dsp:nvSpPr>
        <dsp:cNvPr id="0" name=""/>
        <dsp:cNvSpPr/>
      </dsp:nvSpPr>
      <dsp:spPr>
        <a:xfrm>
          <a:off x="5962197" y="5256432"/>
          <a:ext cx="1583987" cy="100583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258B3D-4B6E-436F-8B5B-699B0F209BE6}">
      <dsp:nvSpPr>
        <dsp:cNvPr id="0" name=""/>
        <dsp:cNvSpPr/>
      </dsp:nvSpPr>
      <dsp:spPr>
        <a:xfrm>
          <a:off x="6138196" y="5423630"/>
          <a:ext cx="1583987" cy="10058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হিসাব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সমীকরন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167656" y="5453090"/>
        <a:ext cx="1525067" cy="94691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FCA54C-3BFA-410E-9F22-1D191179A1BD}">
      <dsp:nvSpPr>
        <dsp:cNvPr id="0" name=""/>
        <dsp:cNvSpPr/>
      </dsp:nvSpPr>
      <dsp:spPr>
        <a:xfrm>
          <a:off x="4207876" y="3304088"/>
          <a:ext cx="91440" cy="634572"/>
        </a:xfrm>
        <a:custGeom>
          <a:avLst/>
          <a:gdLst/>
          <a:ahLst/>
          <a:cxnLst/>
          <a:rect l="0" t="0" r="0" b="0"/>
          <a:pathLst>
            <a:path>
              <a:moveTo>
                <a:pt x="80909" y="0"/>
              </a:moveTo>
              <a:lnTo>
                <a:pt x="80909" y="413110"/>
              </a:lnTo>
              <a:lnTo>
                <a:pt x="45720" y="413110"/>
              </a:lnTo>
              <a:lnTo>
                <a:pt x="45720" y="634572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6CBEA2-42C1-4479-9BC2-B4207950D5D5}">
      <dsp:nvSpPr>
        <dsp:cNvPr id="0" name=""/>
        <dsp:cNvSpPr/>
      </dsp:nvSpPr>
      <dsp:spPr>
        <a:xfrm>
          <a:off x="4243065" y="1588045"/>
          <a:ext cx="91440" cy="416477"/>
        </a:xfrm>
        <a:custGeom>
          <a:avLst/>
          <a:gdLst/>
          <a:ahLst/>
          <a:cxnLst/>
          <a:rect l="0" t="0" r="0" b="0"/>
          <a:pathLst>
            <a:path>
              <a:moveTo>
                <a:pt x="81531" y="0"/>
              </a:moveTo>
              <a:lnTo>
                <a:pt x="81531" y="195016"/>
              </a:lnTo>
              <a:lnTo>
                <a:pt x="45720" y="195016"/>
              </a:lnTo>
              <a:lnTo>
                <a:pt x="45720" y="416477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2A3993-4162-4BC4-90C8-9479EDB4E6DA}">
      <dsp:nvSpPr>
        <dsp:cNvPr id="0" name=""/>
        <dsp:cNvSpPr/>
      </dsp:nvSpPr>
      <dsp:spPr>
        <a:xfrm>
          <a:off x="4277968" y="517648"/>
          <a:ext cx="91440" cy="39051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9058"/>
              </a:lnTo>
              <a:lnTo>
                <a:pt x="46628" y="169058"/>
              </a:lnTo>
              <a:lnTo>
                <a:pt x="46628" y="390519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3D8F0D-63D5-4D6D-8146-045DF7D6AA9F}">
      <dsp:nvSpPr>
        <dsp:cNvPr id="0" name=""/>
        <dsp:cNvSpPr/>
      </dsp:nvSpPr>
      <dsp:spPr>
        <a:xfrm>
          <a:off x="3128393" y="-193606"/>
          <a:ext cx="2390588" cy="7112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C9A38E-8C28-4C65-BFD9-4B2155DA4556}">
      <dsp:nvSpPr>
        <dsp:cNvPr id="0" name=""/>
        <dsp:cNvSpPr/>
      </dsp:nvSpPr>
      <dsp:spPr>
        <a:xfrm>
          <a:off x="3394014" y="58733"/>
          <a:ext cx="2390588" cy="7112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হিসাব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সমীকরন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>
        <a:off x="3414846" y="79565"/>
        <a:ext cx="2348924" cy="669590"/>
      </dsp:txXfrm>
    </dsp:sp>
    <dsp:sp modelId="{4AE28F08-F98D-40FC-A947-4EDB0A833D8A}">
      <dsp:nvSpPr>
        <dsp:cNvPr id="0" name=""/>
        <dsp:cNvSpPr/>
      </dsp:nvSpPr>
      <dsp:spPr>
        <a:xfrm>
          <a:off x="380411" y="908167"/>
          <a:ext cx="7888369" cy="67987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6D8C35-6920-4EA8-8D25-0B867575A2BA}">
      <dsp:nvSpPr>
        <dsp:cNvPr id="0" name=""/>
        <dsp:cNvSpPr/>
      </dsp:nvSpPr>
      <dsp:spPr>
        <a:xfrm>
          <a:off x="646032" y="1160507"/>
          <a:ext cx="7888369" cy="6798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যে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সমীকরন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মোট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সম্পদ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সমান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মোট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দায়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নির্দেশ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করে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।</a:t>
          </a:r>
        </a:p>
      </dsp:txBody>
      <dsp:txXfrm>
        <a:off x="665945" y="1180420"/>
        <a:ext cx="7848543" cy="640051"/>
      </dsp:txXfrm>
    </dsp:sp>
    <dsp:sp modelId="{1804857D-2E77-44F1-A75A-27301872B744}">
      <dsp:nvSpPr>
        <dsp:cNvPr id="0" name=""/>
        <dsp:cNvSpPr/>
      </dsp:nvSpPr>
      <dsp:spPr>
        <a:xfrm>
          <a:off x="2061390" y="2004523"/>
          <a:ext cx="4454790" cy="129956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F067A4-AEBD-4859-B383-919E81C474DA}">
      <dsp:nvSpPr>
        <dsp:cNvPr id="0" name=""/>
        <dsp:cNvSpPr/>
      </dsp:nvSpPr>
      <dsp:spPr>
        <a:xfrm>
          <a:off x="2327011" y="2256863"/>
          <a:ext cx="4454790" cy="12995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latin typeface="NikoshBAN" pitchFamily="2" charset="0"/>
              <a:cs typeface="NikoshBAN" pitchFamily="2" charset="0"/>
            </a:rPr>
            <a:t>A=L+OE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latin typeface="NikoshBAN" pitchFamily="2" charset="0"/>
              <a:cs typeface="NikoshBAN" pitchFamily="2" charset="0"/>
            </a:rPr>
            <a:t>A=L+(OE-W-E+I)</a:t>
          </a:r>
        </a:p>
      </dsp:txBody>
      <dsp:txXfrm>
        <a:off x="2365074" y="2294926"/>
        <a:ext cx="4378664" cy="1223439"/>
      </dsp:txXfrm>
    </dsp:sp>
    <dsp:sp modelId="{FFCB402F-9DD6-4B08-B457-5C6DF3CE1BCC}">
      <dsp:nvSpPr>
        <dsp:cNvPr id="0" name=""/>
        <dsp:cNvSpPr/>
      </dsp:nvSpPr>
      <dsp:spPr>
        <a:xfrm>
          <a:off x="924210" y="3938660"/>
          <a:ext cx="6658770" cy="151802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2D59C3-7FDE-48EE-A75B-819784228643}">
      <dsp:nvSpPr>
        <dsp:cNvPr id="0" name=""/>
        <dsp:cNvSpPr/>
      </dsp:nvSpPr>
      <dsp:spPr>
        <a:xfrm>
          <a:off x="1189831" y="4191000"/>
          <a:ext cx="6658770" cy="15180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latin typeface="NikoshBAN" pitchFamily="2" charset="0"/>
              <a:cs typeface="NikoshBAN" pitchFamily="2" charset="0"/>
            </a:rPr>
            <a:t>A=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Asset,L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=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Liability,OE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=Owner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Equity,W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=Withdraw/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Drawings,I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=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Income,E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=Expense</a:t>
          </a:r>
          <a:endParaRPr lang="en-US" sz="3200" b="1" kern="1200" dirty="0"/>
        </a:p>
      </dsp:txBody>
      <dsp:txXfrm>
        <a:off x="1234292" y="4235461"/>
        <a:ext cx="6569848" cy="142910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F1AC26-D4C2-4AD7-82F9-AFF722A4CBCF}">
      <dsp:nvSpPr>
        <dsp:cNvPr id="0" name=""/>
        <dsp:cNvSpPr/>
      </dsp:nvSpPr>
      <dsp:spPr>
        <a:xfrm>
          <a:off x="8043372" y="3530018"/>
          <a:ext cx="91440" cy="38785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7853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766195-7373-4254-BE50-31E93D04618E}">
      <dsp:nvSpPr>
        <dsp:cNvPr id="0" name=""/>
        <dsp:cNvSpPr/>
      </dsp:nvSpPr>
      <dsp:spPr>
        <a:xfrm>
          <a:off x="4787066" y="2295334"/>
          <a:ext cx="3302025" cy="3878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4310"/>
              </a:lnTo>
              <a:lnTo>
                <a:pt x="3302025" y="264310"/>
              </a:lnTo>
              <a:lnTo>
                <a:pt x="3302025" y="387853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3B3758-0172-436D-9C6F-1BA568B3753F}">
      <dsp:nvSpPr>
        <dsp:cNvPr id="0" name=""/>
        <dsp:cNvSpPr/>
      </dsp:nvSpPr>
      <dsp:spPr>
        <a:xfrm>
          <a:off x="5559908" y="4764703"/>
          <a:ext cx="853861" cy="4963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2798"/>
              </a:lnTo>
              <a:lnTo>
                <a:pt x="853861" y="372798"/>
              </a:lnTo>
              <a:lnTo>
                <a:pt x="853861" y="496340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0A6FC5-254F-420A-BB06-A01F2ED5D461}">
      <dsp:nvSpPr>
        <dsp:cNvPr id="0" name=""/>
        <dsp:cNvSpPr/>
      </dsp:nvSpPr>
      <dsp:spPr>
        <a:xfrm>
          <a:off x="4744935" y="4764703"/>
          <a:ext cx="814973" cy="387853"/>
        </a:xfrm>
        <a:custGeom>
          <a:avLst/>
          <a:gdLst/>
          <a:ahLst/>
          <a:cxnLst/>
          <a:rect l="0" t="0" r="0" b="0"/>
          <a:pathLst>
            <a:path>
              <a:moveTo>
                <a:pt x="814973" y="0"/>
              </a:moveTo>
              <a:lnTo>
                <a:pt x="814973" y="264310"/>
              </a:lnTo>
              <a:lnTo>
                <a:pt x="0" y="264310"/>
              </a:lnTo>
              <a:lnTo>
                <a:pt x="0" y="387853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B10BF8-9E64-4388-AB58-3106E37F23B9}">
      <dsp:nvSpPr>
        <dsp:cNvPr id="0" name=""/>
        <dsp:cNvSpPr/>
      </dsp:nvSpPr>
      <dsp:spPr>
        <a:xfrm>
          <a:off x="4744935" y="3530018"/>
          <a:ext cx="814973" cy="3878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4310"/>
              </a:lnTo>
              <a:lnTo>
                <a:pt x="814973" y="264310"/>
              </a:lnTo>
              <a:lnTo>
                <a:pt x="814973" y="387853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943110-EB15-4B4D-8CE0-98BAEED2F204}">
      <dsp:nvSpPr>
        <dsp:cNvPr id="0" name=""/>
        <dsp:cNvSpPr/>
      </dsp:nvSpPr>
      <dsp:spPr>
        <a:xfrm>
          <a:off x="3929961" y="3530018"/>
          <a:ext cx="814973" cy="387853"/>
        </a:xfrm>
        <a:custGeom>
          <a:avLst/>
          <a:gdLst/>
          <a:ahLst/>
          <a:cxnLst/>
          <a:rect l="0" t="0" r="0" b="0"/>
          <a:pathLst>
            <a:path>
              <a:moveTo>
                <a:pt x="814973" y="0"/>
              </a:moveTo>
              <a:lnTo>
                <a:pt x="814973" y="264310"/>
              </a:lnTo>
              <a:lnTo>
                <a:pt x="0" y="264310"/>
              </a:lnTo>
              <a:lnTo>
                <a:pt x="0" y="387853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01B776-5685-43DC-857E-69F72336DF15}">
      <dsp:nvSpPr>
        <dsp:cNvPr id="0" name=""/>
        <dsp:cNvSpPr/>
      </dsp:nvSpPr>
      <dsp:spPr>
        <a:xfrm>
          <a:off x="4699215" y="2295334"/>
          <a:ext cx="91440" cy="387853"/>
        </a:xfrm>
        <a:custGeom>
          <a:avLst/>
          <a:gdLst/>
          <a:ahLst/>
          <a:cxnLst/>
          <a:rect l="0" t="0" r="0" b="0"/>
          <a:pathLst>
            <a:path>
              <a:moveTo>
                <a:pt x="87851" y="0"/>
              </a:moveTo>
              <a:lnTo>
                <a:pt x="87851" y="264310"/>
              </a:lnTo>
              <a:lnTo>
                <a:pt x="45720" y="264310"/>
              </a:lnTo>
              <a:lnTo>
                <a:pt x="45720" y="387853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164470-58CD-413C-B42E-DE4ABBC06D01}">
      <dsp:nvSpPr>
        <dsp:cNvPr id="0" name=""/>
        <dsp:cNvSpPr/>
      </dsp:nvSpPr>
      <dsp:spPr>
        <a:xfrm>
          <a:off x="2254294" y="4764703"/>
          <a:ext cx="91440" cy="38785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7853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69F636-8DB0-445E-B561-3048DED937DB}">
      <dsp:nvSpPr>
        <dsp:cNvPr id="0" name=""/>
        <dsp:cNvSpPr/>
      </dsp:nvSpPr>
      <dsp:spPr>
        <a:xfrm>
          <a:off x="1485041" y="3530018"/>
          <a:ext cx="814973" cy="3878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4310"/>
              </a:lnTo>
              <a:lnTo>
                <a:pt x="814973" y="264310"/>
              </a:lnTo>
              <a:lnTo>
                <a:pt x="814973" y="387853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963016-F68D-44F6-A08C-BE2C9DAD034E}">
      <dsp:nvSpPr>
        <dsp:cNvPr id="0" name=""/>
        <dsp:cNvSpPr/>
      </dsp:nvSpPr>
      <dsp:spPr>
        <a:xfrm>
          <a:off x="624347" y="4764703"/>
          <a:ext cx="91440" cy="38785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7853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BD90B6-DF9B-4769-A492-7CB56C1D39C1}">
      <dsp:nvSpPr>
        <dsp:cNvPr id="0" name=""/>
        <dsp:cNvSpPr/>
      </dsp:nvSpPr>
      <dsp:spPr>
        <a:xfrm>
          <a:off x="670067" y="3530018"/>
          <a:ext cx="814973" cy="387853"/>
        </a:xfrm>
        <a:custGeom>
          <a:avLst/>
          <a:gdLst/>
          <a:ahLst/>
          <a:cxnLst/>
          <a:rect l="0" t="0" r="0" b="0"/>
          <a:pathLst>
            <a:path>
              <a:moveTo>
                <a:pt x="814973" y="0"/>
              </a:moveTo>
              <a:lnTo>
                <a:pt x="814973" y="264310"/>
              </a:lnTo>
              <a:lnTo>
                <a:pt x="0" y="264310"/>
              </a:lnTo>
              <a:lnTo>
                <a:pt x="0" y="387853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7F78D5-5A37-475A-9782-087776EAB6D2}">
      <dsp:nvSpPr>
        <dsp:cNvPr id="0" name=""/>
        <dsp:cNvSpPr/>
      </dsp:nvSpPr>
      <dsp:spPr>
        <a:xfrm>
          <a:off x="1485041" y="2295334"/>
          <a:ext cx="3302025" cy="387853"/>
        </a:xfrm>
        <a:custGeom>
          <a:avLst/>
          <a:gdLst/>
          <a:ahLst/>
          <a:cxnLst/>
          <a:rect l="0" t="0" r="0" b="0"/>
          <a:pathLst>
            <a:path>
              <a:moveTo>
                <a:pt x="3302025" y="0"/>
              </a:moveTo>
              <a:lnTo>
                <a:pt x="3302025" y="264310"/>
              </a:lnTo>
              <a:lnTo>
                <a:pt x="0" y="264310"/>
              </a:lnTo>
              <a:lnTo>
                <a:pt x="0" y="387853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EA5AA2-0B9C-4B68-BDBE-2C15F30F9F17}">
      <dsp:nvSpPr>
        <dsp:cNvPr id="0" name=""/>
        <dsp:cNvSpPr/>
      </dsp:nvSpPr>
      <dsp:spPr>
        <a:xfrm>
          <a:off x="4741346" y="1060649"/>
          <a:ext cx="91440" cy="38785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7853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76BA4E-FEDE-4A9D-A9BB-C93F3D0BBE54}">
      <dsp:nvSpPr>
        <dsp:cNvPr id="0" name=""/>
        <dsp:cNvSpPr/>
      </dsp:nvSpPr>
      <dsp:spPr>
        <a:xfrm>
          <a:off x="4120270" y="213817"/>
          <a:ext cx="1333593" cy="8468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EF37BC-2832-436B-865C-6F8F5D1DD94F}">
      <dsp:nvSpPr>
        <dsp:cNvPr id="0" name=""/>
        <dsp:cNvSpPr/>
      </dsp:nvSpPr>
      <dsp:spPr>
        <a:xfrm>
          <a:off x="4268447" y="354585"/>
          <a:ext cx="1333593" cy="8468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হিসাব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>
        <a:off x="4293250" y="379388"/>
        <a:ext cx="1283987" cy="797225"/>
      </dsp:txXfrm>
    </dsp:sp>
    <dsp:sp modelId="{16C4465D-A456-4D51-986C-7B43B0825BD6}">
      <dsp:nvSpPr>
        <dsp:cNvPr id="0" name=""/>
        <dsp:cNvSpPr/>
      </dsp:nvSpPr>
      <dsp:spPr>
        <a:xfrm>
          <a:off x="930229" y="1448502"/>
          <a:ext cx="7713675" cy="84683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54F6B4-2BB3-4763-B825-3B5E0F955C4E}">
      <dsp:nvSpPr>
        <dsp:cNvPr id="0" name=""/>
        <dsp:cNvSpPr/>
      </dsp:nvSpPr>
      <dsp:spPr>
        <a:xfrm>
          <a:off x="1078406" y="1589270"/>
          <a:ext cx="7713675" cy="8468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আয়,ব্যয়,সম্পদ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ও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দায়ের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হ্রাস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ও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বৃদ্ধি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লিখে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রাখা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।</a:t>
          </a:r>
        </a:p>
      </dsp:txBody>
      <dsp:txXfrm>
        <a:off x="1103209" y="1614073"/>
        <a:ext cx="7664069" cy="797225"/>
      </dsp:txXfrm>
    </dsp:sp>
    <dsp:sp modelId="{1AADFC0C-2305-4AB5-B225-57DB448C7463}">
      <dsp:nvSpPr>
        <dsp:cNvPr id="0" name=""/>
        <dsp:cNvSpPr/>
      </dsp:nvSpPr>
      <dsp:spPr>
        <a:xfrm>
          <a:off x="818244" y="2683187"/>
          <a:ext cx="1333593" cy="84683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FA10ED-BD8A-476A-872A-EBCE19F354B5}">
      <dsp:nvSpPr>
        <dsp:cNvPr id="0" name=""/>
        <dsp:cNvSpPr/>
      </dsp:nvSpPr>
      <dsp:spPr>
        <a:xfrm>
          <a:off x="966421" y="2823955"/>
          <a:ext cx="1333593" cy="8468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দিক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>
        <a:off x="991224" y="2848758"/>
        <a:ext cx="1283987" cy="797225"/>
      </dsp:txXfrm>
    </dsp:sp>
    <dsp:sp modelId="{499C0678-1EE9-492A-B178-5E5CDE531DF9}">
      <dsp:nvSpPr>
        <dsp:cNvPr id="0" name=""/>
        <dsp:cNvSpPr/>
      </dsp:nvSpPr>
      <dsp:spPr>
        <a:xfrm>
          <a:off x="3271" y="3917872"/>
          <a:ext cx="1333593" cy="84683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E91E4F-CC51-4F3A-9620-AD466D7E715A}">
      <dsp:nvSpPr>
        <dsp:cNvPr id="0" name=""/>
        <dsp:cNvSpPr/>
      </dsp:nvSpPr>
      <dsp:spPr>
        <a:xfrm>
          <a:off x="151448" y="4058640"/>
          <a:ext cx="1333593" cy="8468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ডেবিট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>
        <a:off x="176251" y="4083443"/>
        <a:ext cx="1283987" cy="797225"/>
      </dsp:txXfrm>
    </dsp:sp>
    <dsp:sp modelId="{D2878020-4F78-469B-9578-7F9AF47E099F}">
      <dsp:nvSpPr>
        <dsp:cNvPr id="0" name=""/>
        <dsp:cNvSpPr/>
      </dsp:nvSpPr>
      <dsp:spPr>
        <a:xfrm>
          <a:off x="3271" y="5152557"/>
          <a:ext cx="1333593" cy="84683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8A0342-0948-4317-BE6F-1907BBFBB3BD}">
      <dsp:nvSpPr>
        <dsp:cNvPr id="0" name=""/>
        <dsp:cNvSpPr/>
      </dsp:nvSpPr>
      <dsp:spPr>
        <a:xfrm>
          <a:off x="151448" y="5293325"/>
          <a:ext cx="1333593" cy="8468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বাম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পাশ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>
        <a:off x="176251" y="5318128"/>
        <a:ext cx="1283987" cy="797225"/>
      </dsp:txXfrm>
    </dsp:sp>
    <dsp:sp modelId="{78E0D9DA-ABA8-4DE4-A1B8-FE85D63E0E2F}">
      <dsp:nvSpPr>
        <dsp:cNvPr id="0" name=""/>
        <dsp:cNvSpPr/>
      </dsp:nvSpPr>
      <dsp:spPr>
        <a:xfrm>
          <a:off x="1633218" y="3917872"/>
          <a:ext cx="1333593" cy="84683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610979-EB70-4392-8F13-33BE964DFD2D}">
      <dsp:nvSpPr>
        <dsp:cNvPr id="0" name=""/>
        <dsp:cNvSpPr/>
      </dsp:nvSpPr>
      <dsp:spPr>
        <a:xfrm>
          <a:off x="1781395" y="4058640"/>
          <a:ext cx="1333593" cy="8468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ক্রেডিট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>
        <a:off x="1806198" y="4083443"/>
        <a:ext cx="1283987" cy="797225"/>
      </dsp:txXfrm>
    </dsp:sp>
    <dsp:sp modelId="{921A6F97-32F3-4CC6-9FFE-D81D21B4973F}">
      <dsp:nvSpPr>
        <dsp:cNvPr id="0" name=""/>
        <dsp:cNvSpPr/>
      </dsp:nvSpPr>
      <dsp:spPr>
        <a:xfrm>
          <a:off x="1633218" y="5152557"/>
          <a:ext cx="1333593" cy="84683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DB987C-DB52-4909-8203-A07B60E2C7A2}">
      <dsp:nvSpPr>
        <dsp:cNvPr id="0" name=""/>
        <dsp:cNvSpPr/>
      </dsp:nvSpPr>
      <dsp:spPr>
        <a:xfrm>
          <a:off x="1781395" y="5293325"/>
          <a:ext cx="1333593" cy="8468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ডান্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পাশ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>
        <a:off x="1806198" y="5318128"/>
        <a:ext cx="1283987" cy="797225"/>
      </dsp:txXfrm>
    </dsp:sp>
    <dsp:sp modelId="{D74DC7A7-CB93-44EA-BC9D-6C5D3709945E}">
      <dsp:nvSpPr>
        <dsp:cNvPr id="0" name=""/>
        <dsp:cNvSpPr/>
      </dsp:nvSpPr>
      <dsp:spPr>
        <a:xfrm>
          <a:off x="4078138" y="2683187"/>
          <a:ext cx="1333593" cy="84683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1A8AB3-9470-4613-96A4-93971DA1F084}">
      <dsp:nvSpPr>
        <dsp:cNvPr id="0" name=""/>
        <dsp:cNvSpPr/>
      </dsp:nvSpPr>
      <dsp:spPr>
        <a:xfrm>
          <a:off x="4226315" y="2823955"/>
          <a:ext cx="1333593" cy="8468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ফরমেট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>
        <a:off x="4251118" y="2848758"/>
        <a:ext cx="1283987" cy="797225"/>
      </dsp:txXfrm>
    </dsp:sp>
    <dsp:sp modelId="{DA8E6BA6-7128-4C62-BB08-E15B24EB23E4}">
      <dsp:nvSpPr>
        <dsp:cNvPr id="0" name=""/>
        <dsp:cNvSpPr/>
      </dsp:nvSpPr>
      <dsp:spPr>
        <a:xfrm>
          <a:off x="3263165" y="3917872"/>
          <a:ext cx="1333593" cy="84683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E85829-7ED0-407F-BC46-405772F31440}">
      <dsp:nvSpPr>
        <dsp:cNvPr id="0" name=""/>
        <dsp:cNvSpPr/>
      </dsp:nvSpPr>
      <dsp:spPr>
        <a:xfrm>
          <a:off x="3411342" y="4058640"/>
          <a:ext cx="1333593" cy="8468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সনাতন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/T</a:t>
          </a:r>
        </a:p>
      </dsp:txBody>
      <dsp:txXfrm>
        <a:off x="3436145" y="4083443"/>
        <a:ext cx="1283987" cy="797225"/>
      </dsp:txXfrm>
    </dsp:sp>
    <dsp:sp modelId="{9A6BD8DF-F4B9-4A09-B068-DE6113B92960}">
      <dsp:nvSpPr>
        <dsp:cNvPr id="0" name=""/>
        <dsp:cNvSpPr/>
      </dsp:nvSpPr>
      <dsp:spPr>
        <a:xfrm>
          <a:off x="4893112" y="3917872"/>
          <a:ext cx="1333593" cy="84683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AAFE5E-386E-4F06-950A-514B84D2594D}">
      <dsp:nvSpPr>
        <dsp:cNvPr id="0" name=""/>
        <dsp:cNvSpPr/>
      </dsp:nvSpPr>
      <dsp:spPr>
        <a:xfrm>
          <a:off x="5041289" y="4058640"/>
          <a:ext cx="1333593" cy="8468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আধুনিক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/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চলমান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>
        <a:off x="5066092" y="4083443"/>
        <a:ext cx="1283987" cy="797225"/>
      </dsp:txXfrm>
    </dsp:sp>
    <dsp:sp modelId="{8F7C00AE-ED93-4F02-A846-25C8BEDC8A03}">
      <dsp:nvSpPr>
        <dsp:cNvPr id="0" name=""/>
        <dsp:cNvSpPr/>
      </dsp:nvSpPr>
      <dsp:spPr>
        <a:xfrm>
          <a:off x="4078138" y="5152557"/>
          <a:ext cx="1333593" cy="84683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AFA4BC-A6DD-4066-A1D7-2E7C8C73B52E}">
      <dsp:nvSpPr>
        <dsp:cNvPr id="0" name=""/>
        <dsp:cNvSpPr/>
      </dsp:nvSpPr>
      <dsp:spPr>
        <a:xfrm>
          <a:off x="4226315" y="5293325"/>
          <a:ext cx="1333593" cy="8468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তিন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কলাম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>
        <a:off x="4251118" y="5318128"/>
        <a:ext cx="1283987" cy="797225"/>
      </dsp:txXfrm>
    </dsp:sp>
    <dsp:sp modelId="{F5D0F43D-AECC-4FDE-97D5-AFE1D4D0B5AF}">
      <dsp:nvSpPr>
        <dsp:cNvPr id="0" name=""/>
        <dsp:cNvSpPr/>
      </dsp:nvSpPr>
      <dsp:spPr>
        <a:xfrm>
          <a:off x="5746973" y="5261044"/>
          <a:ext cx="1333593" cy="84683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B49A77-0B83-417D-BEE9-F5AEF92E4B22}">
      <dsp:nvSpPr>
        <dsp:cNvPr id="0" name=""/>
        <dsp:cNvSpPr/>
      </dsp:nvSpPr>
      <dsp:spPr>
        <a:xfrm>
          <a:off x="5895150" y="5401812"/>
          <a:ext cx="1333593" cy="8468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চার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কলাম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>
        <a:off x="5919953" y="5426615"/>
        <a:ext cx="1283987" cy="797225"/>
      </dsp:txXfrm>
    </dsp:sp>
    <dsp:sp modelId="{7EDD0487-DAE2-4BC8-963F-E668D7BD56FD}">
      <dsp:nvSpPr>
        <dsp:cNvPr id="0" name=""/>
        <dsp:cNvSpPr/>
      </dsp:nvSpPr>
      <dsp:spPr>
        <a:xfrm>
          <a:off x="7422295" y="2683187"/>
          <a:ext cx="1333593" cy="84683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6C52CF-EFFC-45BB-8367-08D2C53F5784}">
      <dsp:nvSpPr>
        <dsp:cNvPr id="0" name=""/>
        <dsp:cNvSpPr/>
      </dsp:nvSpPr>
      <dsp:spPr>
        <a:xfrm>
          <a:off x="7570472" y="2823955"/>
          <a:ext cx="1333593" cy="8468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itchFamily="2" charset="0"/>
              <a:cs typeface="NikoshBAN" pitchFamily="2" charset="0"/>
            </a:rPr>
            <a:t>হিসাব খাত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>
        <a:off x="7595275" y="2848758"/>
        <a:ext cx="1283987" cy="797225"/>
      </dsp:txXfrm>
    </dsp:sp>
    <dsp:sp modelId="{D44EE503-FFC3-406C-9007-A78467125F13}">
      <dsp:nvSpPr>
        <dsp:cNvPr id="0" name=""/>
        <dsp:cNvSpPr/>
      </dsp:nvSpPr>
      <dsp:spPr>
        <a:xfrm>
          <a:off x="7338032" y="3917872"/>
          <a:ext cx="1502119" cy="243314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4FF626-20BF-4184-8A60-75DD88DBCA1F}">
      <dsp:nvSpPr>
        <dsp:cNvPr id="0" name=""/>
        <dsp:cNvSpPr/>
      </dsp:nvSpPr>
      <dsp:spPr>
        <a:xfrm>
          <a:off x="7486209" y="4058640"/>
          <a:ext cx="1502119" cy="24331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latin typeface="NikoshBAN" pitchFamily="2" charset="0"/>
              <a:cs typeface="NikoshBAN" pitchFamily="2" charset="0"/>
            </a:rPr>
            <a:t>১.আয়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latin typeface="NikoshBAN" pitchFamily="2" charset="0"/>
              <a:cs typeface="NikoshBAN" pitchFamily="2" charset="0"/>
            </a:rPr>
            <a:t>২.ব্যয়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latin typeface="NikoshBAN" pitchFamily="2" charset="0"/>
              <a:cs typeface="NikoshBAN" pitchFamily="2" charset="0"/>
            </a:rPr>
            <a:t>৩.সম্পদ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latin typeface="NikoshBAN" pitchFamily="2" charset="0"/>
              <a:cs typeface="NikoshBAN" pitchFamily="2" charset="0"/>
            </a:rPr>
            <a:t>৪.দায়</a:t>
          </a:r>
        </a:p>
      </dsp:txBody>
      <dsp:txXfrm>
        <a:off x="7530205" y="4102636"/>
        <a:ext cx="1414127" cy="234514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F602C9-0126-4833-8102-AD5AAD8BB79C}">
      <dsp:nvSpPr>
        <dsp:cNvPr id="0" name=""/>
        <dsp:cNvSpPr/>
      </dsp:nvSpPr>
      <dsp:spPr>
        <a:xfrm>
          <a:off x="4483460" y="1530550"/>
          <a:ext cx="91440" cy="708236"/>
        </a:xfrm>
        <a:custGeom>
          <a:avLst/>
          <a:gdLst/>
          <a:ahLst/>
          <a:cxnLst/>
          <a:rect l="0" t="0" r="0" b="0"/>
          <a:pathLst>
            <a:path>
              <a:moveTo>
                <a:pt x="50439" y="0"/>
              </a:moveTo>
              <a:lnTo>
                <a:pt x="45720" y="0"/>
              </a:lnTo>
              <a:lnTo>
                <a:pt x="45720" y="708236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C24B71-D091-4A72-88CB-7945FFF5A21D}">
      <dsp:nvSpPr>
        <dsp:cNvPr id="0" name=""/>
        <dsp:cNvSpPr/>
      </dsp:nvSpPr>
      <dsp:spPr>
        <a:xfrm>
          <a:off x="2743204" y="2939"/>
          <a:ext cx="3581390" cy="152761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হিসাবচক্র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কি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? </a:t>
          </a:r>
        </a:p>
      </dsp:txBody>
      <dsp:txXfrm>
        <a:off x="2743204" y="2939"/>
        <a:ext cx="3581390" cy="1527610"/>
      </dsp:txXfrm>
    </dsp:sp>
    <dsp:sp modelId="{7424C2EF-2A5A-48A3-A9CC-04346CDAFCEB}">
      <dsp:nvSpPr>
        <dsp:cNvPr id="0" name=""/>
        <dsp:cNvSpPr/>
      </dsp:nvSpPr>
      <dsp:spPr>
        <a:xfrm>
          <a:off x="1285968" y="2238787"/>
          <a:ext cx="6486423" cy="205470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আর্থিক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হিসাববিজ্ঞানে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কোন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কাজের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পর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কোন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কাজ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করা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হবে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তার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ক্রমধারা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।</a:t>
          </a:r>
        </a:p>
      </dsp:txBody>
      <dsp:txXfrm>
        <a:off x="1285968" y="2238787"/>
        <a:ext cx="6486423" cy="205470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6389E1-319A-4020-B945-02A0203E4C3D}">
      <dsp:nvSpPr>
        <dsp:cNvPr id="0" name=""/>
        <dsp:cNvSpPr/>
      </dsp:nvSpPr>
      <dsp:spPr>
        <a:xfrm>
          <a:off x="3530463" y="2597127"/>
          <a:ext cx="1854472" cy="185447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হিসাবচক্র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802044" y="2868708"/>
        <a:ext cx="1311310" cy="1311310"/>
      </dsp:txXfrm>
    </dsp:sp>
    <dsp:sp modelId="{26F6478A-4BD0-40EC-A67F-8B40ECB5A051}">
      <dsp:nvSpPr>
        <dsp:cNvPr id="0" name=""/>
        <dsp:cNvSpPr/>
      </dsp:nvSpPr>
      <dsp:spPr>
        <a:xfrm rot="16200000">
          <a:off x="4261562" y="1922898"/>
          <a:ext cx="392275" cy="63052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320403" y="2107843"/>
        <a:ext cx="274593" cy="378312"/>
      </dsp:txXfrm>
    </dsp:sp>
    <dsp:sp modelId="{EE7A2B40-D972-468E-BF7F-31C48A46A83B}">
      <dsp:nvSpPr>
        <dsp:cNvPr id="0" name=""/>
        <dsp:cNvSpPr/>
      </dsp:nvSpPr>
      <dsp:spPr>
        <a:xfrm>
          <a:off x="3530463" y="2512"/>
          <a:ext cx="1854472" cy="1854472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লেনদেন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শনাক্তকরন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802044" y="274093"/>
        <a:ext cx="1311310" cy="1311310"/>
      </dsp:txXfrm>
    </dsp:sp>
    <dsp:sp modelId="{DE9A2F4C-182B-4FFD-A727-DC1892602064}">
      <dsp:nvSpPr>
        <dsp:cNvPr id="0" name=""/>
        <dsp:cNvSpPr/>
      </dsp:nvSpPr>
      <dsp:spPr>
        <a:xfrm rot="20520000">
          <a:off x="5484816" y="2811644"/>
          <a:ext cx="392275" cy="63052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184307"/>
                <a:satOff val="22167"/>
                <a:lumOff val="2549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184307"/>
                <a:satOff val="22167"/>
                <a:lumOff val="2549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184307"/>
                <a:satOff val="22167"/>
                <a:lumOff val="2549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487696" y="2955931"/>
        <a:ext cx="274593" cy="378312"/>
      </dsp:txXfrm>
    </dsp:sp>
    <dsp:sp modelId="{9BFADD8A-ABE2-44EC-BC2F-B93453A2A029}">
      <dsp:nvSpPr>
        <dsp:cNvPr id="0" name=""/>
        <dsp:cNvSpPr/>
      </dsp:nvSpPr>
      <dsp:spPr>
        <a:xfrm>
          <a:off x="5998088" y="1795347"/>
          <a:ext cx="1854472" cy="1854472"/>
        </a:xfrm>
        <a:prstGeom prst="ellipse">
          <a:avLst/>
        </a:prstGeom>
        <a:gradFill rotWithShape="0">
          <a:gsLst>
            <a:gs pos="0">
              <a:schemeClr val="accent2">
                <a:hueOff val="-184307"/>
                <a:satOff val="22167"/>
                <a:lumOff val="2549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184307"/>
                <a:satOff val="22167"/>
                <a:lumOff val="2549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184307"/>
                <a:satOff val="22167"/>
                <a:lumOff val="2549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জাবেদা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269669" y="2066928"/>
        <a:ext cx="1311310" cy="1311310"/>
      </dsp:txXfrm>
    </dsp:sp>
    <dsp:sp modelId="{9230881B-45F0-48F9-BAEB-9074EFAA2759}">
      <dsp:nvSpPr>
        <dsp:cNvPr id="0" name=""/>
        <dsp:cNvSpPr/>
      </dsp:nvSpPr>
      <dsp:spPr>
        <a:xfrm rot="3240000">
          <a:off x="5017574" y="4249665"/>
          <a:ext cx="392275" cy="63052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368613"/>
                <a:satOff val="44335"/>
                <a:lumOff val="5098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368613"/>
                <a:satOff val="44335"/>
                <a:lumOff val="5098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368613"/>
                <a:satOff val="44335"/>
                <a:lumOff val="5098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041829" y="4328166"/>
        <a:ext cx="274593" cy="378312"/>
      </dsp:txXfrm>
    </dsp:sp>
    <dsp:sp modelId="{BD428F6C-F56C-4D6C-A64A-E82B1B65D112}">
      <dsp:nvSpPr>
        <dsp:cNvPr id="0" name=""/>
        <dsp:cNvSpPr/>
      </dsp:nvSpPr>
      <dsp:spPr>
        <a:xfrm>
          <a:off x="5055539" y="4696214"/>
          <a:ext cx="1854472" cy="1854472"/>
        </a:xfrm>
        <a:prstGeom prst="ellipse">
          <a:avLst/>
        </a:prstGeom>
        <a:gradFill rotWithShape="0">
          <a:gsLst>
            <a:gs pos="0">
              <a:schemeClr val="accent2">
                <a:hueOff val="-368613"/>
                <a:satOff val="44335"/>
                <a:lumOff val="5098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368613"/>
                <a:satOff val="44335"/>
                <a:lumOff val="5098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368613"/>
                <a:satOff val="44335"/>
                <a:lumOff val="5098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খতিয়ান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327120" y="4967795"/>
        <a:ext cx="1311310" cy="1311310"/>
      </dsp:txXfrm>
    </dsp:sp>
    <dsp:sp modelId="{64581E14-0CC5-4E68-A16A-5B6540F68AA9}">
      <dsp:nvSpPr>
        <dsp:cNvPr id="0" name=""/>
        <dsp:cNvSpPr/>
      </dsp:nvSpPr>
      <dsp:spPr>
        <a:xfrm rot="7560000">
          <a:off x="3505550" y="4249665"/>
          <a:ext cx="392275" cy="63052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552920"/>
                <a:satOff val="66502"/>
                <a:lumOff val="7647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552920"/>
                <a:satOff val="66502"/>
                <a:lumOff val="7647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552920"/>
                <a:satOff val="66502"/>
                <a:lumOff val="7647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10800000">
        <a:off x="3598977" y="4328166"/>
        <a:ext cx="274593" cy="378312"/>
      </dsp:txXfrm>
    </dsp:sp>
    <dsp:sp modelId="{D768F7B9-19DB-4AAB-A77A-BD1F5B5ACA52}">
      <dsp:nvSpPr>
        <dsp:cNvPr id="0" name=""/>
        <dsp:cNvSpPr/>
      </dsp:nvSpPr>
      <dsp:spPr>
        <a:xfrm>
          <a:off x="2005387" y="4696214"/>
          <a:ext cx="1854472" cy="1854472"/>
        </a:xfrm>
        <a:prstGeom prst="ellipse">
          <a:avLst/>
        </a:prstGeom>
        <a:gradFill rotWithShape="0">
          <a:gsLst>
            <a:gs pos="0">
              <a:schemeClr val="accent2">
                <a:hueOff val="-552920"/>
                <a:satOff val="66502"/>
                <a:lumOff val="7647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552920"/>
                <a:satOff val="66502"/>
                <a:lumOff val="7647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552920"/>
                <a:satOff val="66502"/>
                <a:lumOff val="7647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রেওয়ামিল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276968" y="4967795"/>
        <a:ext cx="1311310" cy="1311310"/>
      </dsp:txXfrm>
    </dsp:sp>
    <dsp:sp modelId="{E065AE73-C36F-45C0-B5A5-3C4CADC69654}">
      <dsp:nvSpPr>
        <dsp:cNvPr id="0" name=""/>
        <dsp:cNvSpPr/>
      </dsp:nvSpPr>
      <dsp:spPr>
        <a:xfrm rot="11880000">
          <a:off x="3038308" y="2811644"/>
          <a:ext cx="392275" cy="63052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737226"/>
                <a:satOff val="88670"/>
                <a:lumOff val="10196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737226"/>
                <a:satOff val="88670"/>
                <a:lumOff val="10196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737226"/>
                <a:satOff val="88670"/>
                <a:lumOff val="10196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10800000">
        <a:off x="3153110" y="2955931"/>
        <a:ext cx="274593" cy="378312"/>
      </dsp:txXfrm>
    </dsp:sp>
    <dsp:sp modelId="{8BE3809A-3277-487B-8239-2B66A52923A2}">
      <dsp:nvSpPr>
        <dsp:cNvPr id="0" name=""/>
        <dsp:cNvSpPr/>
      </dsp:nvSpPr>
      <dsp:spPr>
        <a:xfrm>
          <a:off x="1062838" y="1795347"/>
          <a:ext cx="1854472" cy="1854472"/>
        </a:xfrm>
        <a:prstGeom prst="ellipse">
          <a:avLst/>
        </a:prstGeom>
        <a:gradFill rotWithShape="0">
          <a:gsLst>
            <a:gs pos="0">
              <a:schemeClr val="accent2">
                <a:hueOff val="-737226"/>
                <a:satOff val="88670"/>
                <a:lumOff val="10196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737226"/>
                <a:satOff val="88670"/>
                <a:lumOff val="10196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737226"/>
                <a:satOff val="88670"/>
                <a:lumOff val="10196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চূডান্ত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হিসাব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334419" y="2066928"/>
        <a:ext cx="1311310" cy="131131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77B506-A81E-4163-A7AD-22A68AC05197}">
      <dsp:nvSpPr>
        <dsp:cNvPr id="0" name=""/>
        <dsp:cNvSpPr/>
      </dsp:nvSpPr>
      <dsp:spPr>
        <a:xfrm>
          <a:off x="6853585" y="3387614"/>
          <a:ext cx="91440" cy="3993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9379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64BE07-B7C4-4D44-8EB4-34F8BDB34E67}">
      <dsp:nvSpPr>
        <dsp:cNvPr id="0" name=""/>
        <dsp:cNvSpPr/>
      </dsp:nvSpPr>
      <dsp:spPr>
        <a:xfrm>
          <a:off x="6841377" y="1455142"/>
          <a:ext cx="91440" cy="47781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0601"/>
              </a:lnTo>
              <a:lnTo>
                <a:pt x="57927" y="350601"/>
              </a:lnTo>
              <a:lnTo>
                <a:pt x="57927" y="477815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961F24-A261-4437-8605-5C87075570B5}">
      <dsp:nvSpPr>
        <dsp:cNvPr id="0" name=""/>
        <dsp:cNvSpPr/>
      </dsp:nvSpPr>
      <dsp:spPr>
        <a:xfrm>
          <a:off x="4066793" y="360039"/>
          <a:ext cx="2820303" cy="4658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8681"/>
              </a:lnTo>
              <a:lnTo>
                <a:pt x="2820303" y="338681"/>
              </a:lnTo>
              <a:lnTo>
                <a:pt x="2820303" y="465895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5B49FD-914B-4A30-8901-2D71C11DE2B6}">
      <dsp:nvSpPr>
        <dsp:cNvPr id="0" name=""/>
        <dsp:cNvSpPr/>
      </dsp:nvSpPr>
      <dsp:spPr>
        <a:xfrm>
          <a:off x="4033501" y="1533578"/>
          <a:ext cx="91440" cy="3993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9379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5FC6B9-1B27-40AD-889D-54E4A2B7F720}">
      <dsp:nvSpPr>
        <dsp:cNvPr id="0" name=""/>
        <dsp:cNvSpPr/>
      </dsp:nvSpPr>
      <dsp:spPr>
        <a:xfrm>
          <a:off x="4021073" y="360039"/>
          <a:ext cx="91440" cy="54433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7117"/>
              </a:lnTo>
              <a:lnTo>
                <a:pt x="58147" y="417117"/>
              </a:lnTo>
              <a:lnTo>
                <a:pt x="58147" y="544331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59810F-8E83-48F9-B6E9-6462A71921D4}">
      <dsp:nvSpPr>
        <dsp:cNvPr id="0" name=""/>
        <dsp:cNvSpPr/>
      </dsp:nvSpPr>
      <dsp:spPr>
        <a:xfrm>
          <a:off x="1201210" y="1455142"/>
          <a:ext cx="91440" cy="47781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0601"/>
              </a:lnTo>
              <a:lnTo>
                <a:pt x="57927" y="350601"/>
              </a:lnTo>
              <a:lnTo>
                <a:pt x="57927" y="477815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E0E71F-F923-4042-A32C-0864B2DA14AB}">
      <dsp:nvSpPr>
        <dsp:cNvPr id="0" name=""/>
        <dsp:cNvSpPr/>
      </dsp:nvSpPr>
      <dsp:spPr>
        <a:xfrm>
          <a:off x="1246930" y="360039"/>
          <a:ext cx="2819863" cy="465895"/>
        </a:xfrm>
        <a:custGeom>
          <a:avLst/>
          <a:gdLst/>
          <a:ahLst/>
          <a:cxnLst/>
          <a:rect l="0" t="0" r="0" b="0"/>
          <a:pathLst>
            <a:path>
              <a:moveTo>
                <a:pt x="2819863" y="0"/>
              </a:moveTo>
              <a:lnTo>
                <a:pt x="2819863" y="338681"/>
              </a:lnTo>
              <a:lnTo>
                <a:pt x="0" y="338681"/>
              </a:lnTo>
              <a:lnTo>
                <a:pt x="0" y="465895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AADBD1-BDFF-4300-B0A4-0AEE9863B0C6}">
      <dsp:nvSpPr>
        <dsp:cNvPr id="0" name=""/>
        <dsp:cNvSpPr/>
      </dsp:nvSpPr>
      <dsp:spPr>
        <a:xfrm>
          <a:off x="2515036" y="-144951"/>
          <a:ext cx="3103513" cy="5049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23FDD1-85C8-4D51-8459-E241331F3AAF}">
      <dsp:nvSpPr>
        <dsp:cNvPr id="0" name=""/>
        <dsp:cNvSpPr/>
      </dsp:nvSpPr>
      <dsp:spPr>
        <a:xfrm>
          <a:off x="2667617" y="0"/>
          <a:ext cx="3103513" cy="5049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হিসাব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পদ্ধতি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>
        <a:off x="2682408" y="14791"/>
        <a:ext cx="3073931" cy="475409"/>
      </dsp:txXfrm>
    </dsp:sp>
    <dsp:sp modelId="{3AA69EE5-E065-4A8D-BEB2-721B99062224}">
      <dsp:nvSpPr>
        <dsp:cNvPr id="0" name=""/>
        <dsp:cNvSpPr/>
      </dsp:nvSpPr>
      <dsp:spPr>
        <a:xfrm>
          <a:off x="-10531" y="825934"/>
          <a:ext cx="2514922" cy="62920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F51064-AB83-4D2E-95E9-8B4721C5EC10}">
      <dsp:nvSpPr>
        <dsp:cNvPr id="0" name=""/>
        <dsp:cNvSpPr/>
      </dsp:nvSpPr>
      <dsp:spPr>
        <a:xfrm>
          <a:off x="142049" y="970886"/>
          <a:ext cx="2514922" cy="6292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latin typeface="NikoshBAN" pitchFamily="2" charset="0"/>
              <a:cs typeface="NikoshBAN" pitchFamily="2" charset="0"/>
            </a:rPr>
            <a:t>Input</a:t>
          </a:r>
        </a:p>
      </dsp:txBody>
      <dsp:txXfrm>
        <a:off x="160478" y="989315"/>
        <a:ext cx="2478064" cy="592349"/>
      </dsp:txXfrm>
    </dsp:sp>
    <dsp:sp modelId="{9D0AF3BF-805B-4F06-A94F-20FA82E5E141}">
      <dsp:nvSpPr>
        <dsp:cNvPr id="0" name=""/>
        <dsp:cNvSpPr/>
      </dsp:nvSpPr>
      <dsp:spPr>
        <a:xfrm>
          <a:off x="92364" y="1932957"/>
          <a:ext cx="2333547" cy="145465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367908-0ECC-4318-A6A3-E613A17D30CC}">
      <dsp:nvSpPr>
        <dsp:cNvPr id="0" name=""/>
        <dsp:cNvSpPr/>
      </dsp:nvSpPr>
      <dsp:spPr>
        <a:xfrm>
          <a:off x="244944" y="2077908"/>
          <a:ext cx="2333547" cy="14546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লেনদেন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শনাক্তকরন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287549" y="2120513"/>
        <a:ext cx="2248337" cy="1369447"/>
      </dsp:txXfrm>
    </dsp:sp>
    <dsp:sp modelId="{351344C0-861D-47D8-B1C0-C0BC33A4C1A3}">
      <dsp:nvSpPr>
        <dsp:cNvPr id="0" name=""/>
        <dsp:cNvSpPr/>
      </dsp:nvSpPr>
      <dsp:spPr>
        <a:xfrm>
          <a:off x="2821760" y="904371"/>
          <a:ext cx="2514922" cy="62920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070D38-B878-4792-9C72-8EDD46E8FFA2}">
      <dsp:nvSpPr>
        <dsp:cNvPr id="0" name=""/>
        <dsp:cNvSpPr/>
      </dsp:nvSpPr>
      <dsp:spPr>
        <a:xfrm>
          <a:off x="2974340" y="1049322"/>
          <a:ext cx="2514922" cy="6292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latin typeface="NikoshBAN" pitchFamily="2" charset="0"/>
              <a:cs typeface="NikoshBAN" pitchFamily="2" charset="0"/>
            </a:rPr>
            <a:t>Process</a:t>
          </a:r>
        </a:p>
      </dsp:txBody>
      <dsp:txXfrm>
        <a:off x="2992769" y="1067751"/>
        <a:ext cx="2478064" cy="592349"/>
      </dsp:txXfrm>
    </dsp:sp>
    <dsp:sp modelId="{9DDC2CC2-D34B-4DFE-B467-EE80E5B7C0CB}">
      <dsp:nvSpPr>
        <dsp:cNvPr id="0" name=""/>
        <dsp:cNvSpPr/>
      </dsp:nvSpPr>
      <dsp:spPr>
        <a:xfrm>
          <a:off x="2912447" y="1932957"/>
          <a:ext cx="2333547" cy="145465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315C06-614A-400A-8202-8846C89350D3}">
      <dsp:nvSpPr>
        <dsp:cNvPr id="0" name=""/>
        <dsp:cNvSpPr/>
      </dsp:nvSpPr>
      <dsp:spPr>
        <a:xfrm>
          <a:off x="3065028" y="2077908"/>
          <a:ext cx="2333547" cy="14546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itchFamily="2" charset="0"/>
              <a:cs typeface="NikoshBAN" pitchFamily="2" charset="0"/>
            </a:rPr>
            <a:t>১.জাবেদা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itchFamily="2" charset="0"/>
              <a:cs typeface="NikoshBAN" pitchFamily="2" charset="0"/>
            </a:rPr>
            <a:t>২.খতিয়ান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itchFamily="2" charset="0"/>
              <a:cs typeface="NikoshBAN" pitchFamily="2" charset="0"/>
            </a:rPr>
            <a:t>৩.রেওয়ামিল</a:t>
          </a:r>
        </a:p>
      </dsp:txBody>
      <dsp:txXfrm>
        <a:off x="3107633" y="2120513"/>
        <a:ext cx="2248337" cy="1369447"/>
      </dsp:txXfrm>
    </dsp:sp>
    <dsp:sp modelId="{AC3AB6C9-543B-42D3-8F17-29D0C94E05CE}">
      <dsp:nvSpPr>
        <dsp:cNvPr id="0" name=""/>
        <dsp:cNvSpPr/>
      </dsp:nvSpPr>
      <dsp:spPr>
        <a:xfrm>
          <a:off x="5629635" y="825934"/>
          <a:ext cx="2514922" cy="62920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D6C3C8-703C-4122-8E8B-27D45A9CD059}">
      <dsp:nvSpPr>
        <dsp:cNvPr id="0" name=""/>
        <dsp:cNvSpPr/>
      </dsp:nvSpPr>
      <dsp:spPr>
        <a:xfrm>
          <a:off x="5782216" y="970886"/>
          <a:ext cx="2514922" cy="6292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latin typeface="NikoshBAN" pitchFamily="2" charset="0"/>
              <a:cs typeface="NikoshBAN" pitchFamily="2" charset="0"/>
            </a:rPr>
            <a:t>Output</a:t>
          </a:r>
        </a:p>
      </dsp:txBody>
      <dsp:txXfrm>
        <a:off x="5800645" y="989315"/>
        <a:ext cx="2478064" cy="592349"/>
      </dsp:txXfrm>
    </dsp:sp>
    <dsp:sp modelId="{AEC1D42E-17DC-435A-ACD4-0EB079E7463F}">
      <dsp:nvSpPr>
        <dsp:cNvPr id="0" name=""/>
        <dsp:cNvSpPr/>
      </dsp:nvSpPr>
      <dsp:spPr>
        <a:xfrm>
          <a:off x="5732531" y="1932957"/>
          <a:ext cx="2333547" cy="145465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DF3B20-0FF4-47C3-A1B7-F54D4B54592C}">
      <dsp:nvSpPr>
        <dsp:cNvPr id="0" name=""/>
        <dsp:cNvSpPr/>
      </dsp:nvSpPr>
      <dsp:spPr>
        <a:xfrm>
          <a:off x="5885111" y="2077908"/>
          <a:ext cx="2333547" cy="14546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itchFamily="2" charset="0"/>
              <a:cs typeface="NikoshBAN" pitchFamily="2" charset="0"/>
            </a:rPr>
            <a:t>১.চূডান্ত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হিসাব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5927716" y="2120513"/>
        <a:ext cx="2248337" cy="1369447"/>
      </dsp:txXfrm>
    </dsp:sp>
    <dsp:sp modelId="{AA508621-2D37-4916-AF11-EB931C3EB0D9}">
      <dsp:nvSpPr>
        <dsp:cNvPr id="0" name=""/>
        <dsp:cNvSpPr/>
      </dsp:nvSpPr>
      <dsp:spPr>
        <a:xfrm>
          <a:off x="5037467" y="3786994"/>
          <a:ext cx="3723675" cy="269745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57F56E-B36F-451B-A618-08C0ECAD8CE6}">
      <dsp:nvSpPr>
        <dsp:cNvPr id="0" name=""/>
        <dsp:cNvSpPr/>
      </dsp:nvSpPr>
      <dsp:spPr>
        <a:xfrm>
          <a:off x="5190047" y="3931945"/>
          <a:ext cx="3723675" cy="26974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itchFamily="2" charset="0"/>
              <a:cs typeface="NikoshBAN" pitchFamily="2" charset="0"/>
            </a:rPr>
            <a:t>১.আয়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itchFamily="2" charset="0"/>
              <a:cs typeface="NikoshBAN" pitchFamily="2" charset="0"/>
            </a:rPr>
            <a:t>২.মালিকানা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স্ব্বত্ত্ব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itchFamily="2" charset="0"/>
              <a:cs typeface="NikoshBAN" pitchFamily="2" charset="0"/>
            </a:rPr>
            <a:t>৩.উদ্বৃত্তপত্র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itchFamily="2" charset="0"/>
              <a:cs typeface="NikoshBAN" pitchFamily="2" charset="0"/>
            </a:rPr>
            <a:t>৪.নগদ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প্রবাহ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itchFamily="2" charset="0"/>
              <a:cs typeface="NikoshBAN" pitchFamily="2" charset="0"/>
            </a:rPr>
            <a:t>৫.নীতিমালা ও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ব্যাখ্যার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নোট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5269053" y="4010951"/>
        <a:ext cx="3565663" cy="253944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CFB388-4CBD-4F0A-91AB-7B519FAB2595}">
      <dsp:nvSpPr>
        <dsp:cNvPr id="0" name=""/>
        <dsp:cNvSpPr/>
      </dsp:nvSpPr>
      <dsp:spPr>
        <a:xfrm>
          <a:off x="4232046" y="2339259"/>
          <a:ext cx="91440" cy="154031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40310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DD6676-0202-4219-B7FE-6478EB27952A}">
      <dsp:nvSpPr>
        <dsp:cNvPr id="0" name=""/>
        <dsp:cNvSpPr/>
      </dsp:nvSpPr>
      <dsp:spPr>
        <a:xfrm>
          <a:off x="2743193" y="901103"/>
          <a:ext cx="3069146" cy="14381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470B8C-55B1-4C79-B688-8C6B66760ECC}">
      <dsp:nvSpPr>
        <dsp:cNvPr id="0" name=""/>
        <dsp:cNvSpPr/>
      </dsp:nvSpPr>
      <dsp:spPr>
        <a:xfrm>
          <a:off x="3331659" y="1460146"/>
          <a:ext cx="3069146" cy="14381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জাবেদা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373781" y="1502268"/>
        <a:ext cx="2984902" cy="1353912"/>
      </dsp:txXfrm>
    </dsp:sp>
    <dsp:sp modelId="{88F09769-ED18-46EF-BED9-902016AE6286}">
      <dsp:nvSpPr>
        <dsp:cNvPr id="0" name=""/>
        <dsp:cNvSpPr/>
      </dsp:nvSpPr>
      <dsp:spPr>
        <a:xfrm>
          <a:off x="1855" y="3879570"/>
          <a:ext cx="8551823" cy="136588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0B5AD2-B4E9-4168-8682-225A4A8AF488}">
      <dsp:nvSpPr>
        <dsp:cNvPr id="0" name=""/>
        <dsp:cNvSpPr/>
      </dsp:nvSpPr>
      <dsp:spPr>
        <a:xfrm>
          <a:off x="590321" y="4438613"/>
          <a:ext cx="8551823" cy="13658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লেনদেনগুলো তারিখের ক্রম অনুসারে ডেবিট ও ক্রেডিট বিশ্লেষন করে যে বইতে লিখা হয়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</a:p>
      </dsp:txBody>
      <dsp:txXfrm>
        <a:off x="630326" y="4478618"/>
        <a:ext cx="8471813" cy="128587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6B03B8-96D5-4804-86B0-6B7430410800}">
      <dsp:nvSpPr>
        <dsp:cNvPr id="0" name=""/>
        <dsp:cNvSpPr/>
      </dsp:nvSpPr>
      <dsp:spPr>
        <a:xfrm>
          <a:off x="5707993" y="1638285"/>
          <a:ext cx="91440" cy="63857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38572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D47053-7BF5-4121-8F5D-BA44D485C8AD}">
      <dsp:nvSpPr>
        <dsp:cNvPr id="0" name=""/>
        <dsp:cNvSpPr/>
      </dsp:nvSpPr>
      <dsp:spPr>
        <a:xfrm>
          <a:off x="4411918" y="495859"/>
          <a:ext cx="1341795" cy="6385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5168"/>
              </a:lnTo>
              <a:lnTo>
                <a:pt x="1341795" y="435168"/>
              </a:lnTo>
              <a:lnTo>
                <a:pt x="1341795" y="638572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B2B301-812E-4339-9CA4-E6C963346898}">
      <dsp:nvSpPr>
        <dsp:cNvPr id="0" name=""/>
        <dsp:cNvSpPr/>
      </dsp:nvSpPr>
      <dsp:spPr>
        <a:xfrm>
          <a:off x="3024403" y="1638285"/>
          <a:ext cx="91440" cy="63857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38572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2B5160-FC3E-42F2-8C1B-55C839E72514}">
      <dsp:nvSpPr>
        <dsp:cNvPr id="0" name=""/>
        <dsp:cNvSpPr/>
      </dsp:nvSpPr>
      <dsp:spPr>
        <a:xfrm>
          <a:off x="3070123" y="495859"/>
          <a:ext cx="1341795" cy="638572"/>
        </a:xfrm>
        <a:custGeom>
          <a:avLst/>
          <a:gdLst/>
          <a:ahLst/>
          <a:cxnLst/>
          <a:rect l="0" t="0" r="0" b="0"/>
          <a:pathLst>
            <a:path>
              <a:moveTo>
                <a:pt x="1341795" y="0"/>
              </a:moveTo>
              <a:lnTo>
                <a:pt x="1341795" y="435168"/>
              </a:lnTo>
              <a:lnTo>
                <a:pt x="0" y="435168"/>
              </a:lnTo>
              <a:lnTo>
                <a:pt x="0" y="638572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3601F6-BE2F-43A5-A935-63179DEA9ABD}">
      <dsp:nvSpPr>
        <dsp:cNvPr id="0" name=""/>
        <dsp:cNvSpPr/>
      </dsp:nvSpPr>
      <dsp:spPr>
        <a:xfrm>
          <a:off x="3845151" y="2533"/>
          <a:ext cx="1133534" cy="4933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9C37FA-00B7-4B7C-A1FB-A7E2E106A635}">
      <dsp:nvSpPr>
        <dsp:cNvPr id="0" name=""/>
        <dsp:cNvSpPr/>
      </dsp:nvSpPr>
      <dsp:spPr>
        <a:xfrm>
          <a:off x="4089114" y="234297"/>
          <a:ext cx="1133534" cy="4933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জাবেদা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4103563" y="248746"/>
        <a:ext cx="1104636" cy="464428"/>
      </dsp:txXfrm>
    </dsp:sp>
    <dsp:sp modelId="{12E52543-2B86-4C6A-B141-AB7786DCE544}">
      <dsp:nvSpPr>
        <dsp:cNvPr id="0" name=""/>
        <dsp:cNvSpPr/>
      </dsp:nvSpPr>
      <dsp:spPr>
        <a:xfrm>
          <a:off x="2632944" y="1134432"/>
          <a:ext cx="874357" cy="50385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3A6AFC-02CE-46BD-811A-A955F9047444}">
      <dsp:nvSpPr>
        <dsp:cNvPr id="0" name=""/>
        <dsp:cNvSpPr/>
      </dsp:nvSpPr>
      <dsp:spPr>
        <a:xfrm>
          <a:off x="2876907" y="1366197"/>
          <a:ext cx="874357" cy="5038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প্রকৃত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2891664" y="1380954"/>
        <a:ext cx="844843" cy="474339"/>
      </dsp:txXfrm>
    </dsp:sp>
    <dsp:sp modelId="{07784337-D9C4-4EEA-ADBC-D91D5CC2EEC2}">
      <dsp:nvSpPr>
        <dsp:cNvPr id="0" name=""/>
        <dsp:cNvSpPr/>
      </dsp:nvSpPr>
      <dsp:spPr>
        <a:xfrm>
          <a:off x="1972290" y="2276858"/>
          <a:ext cx="2195665" cy="411824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471BC4-D13F-4679-A865-28B6816B35FE}">
      <dsp:nvSpPr>
        <dsp:cNvPr id="0" name=""/>
        <dsp:cNvSpPr/>
      </dsp:nvSpPr>
      <dsp:spPr>
        <a:xfrm>
          <a:off x="2216253" y="2508622"/>
          <a:ext cx="2195665" cy="41182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১.সাধারন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২.সমন্বয়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৩.সমাপনী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latin typeface="NikoshBAN" pitchFamily="2" charset="0"/>
              <a:cs typeface="NikoshBAN" pitchFamily="2" charset="0"/>
            </a:rPr>
            <a:t>৪.প্রারম্ভিক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latin typeface="NikoshBAN" pitchFamily="2" charset="0"/>
              <a:cs typeface="NikoshBAN" pitchFamily="2" charset="0"/>
            </a:rPr>
            <a:t>৫.বিপরীত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৬.সংশোধনী</a:t>
          </a:r>
        </a:p>
      </dsp:txBody>
      <dsp:txXfrm>
        <a:off x="2280562" y="2572931"/>
        <a:ext cx="2067047" cy="3989626"/>
      </dsp:txXfrm>
    </dsp:sp>
    <dsp:sp modelId="{AB3ADD8A-B1BC-4618-A355-3BCCCB916318}">
      <dsp:nvSpPr>
        <dsp:cNvPr id="0" name=""/>
        <dsp:cNvSpPr/>
      </dsp:nvSpPr>
      <dsp:spPr>
        <a:xfrm>
          <a:off x="5316535" y="1134432"/>
          <a:ext cx="874357" cy="50385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1BEBB8-ADC3-4290-A29B-2FDC1E83DD43}">
      <dsp:nvSpPr>
        <dsp:cNvPr id="0" name=""/>
        <dsp:cNvSpPr/>
      </dsp:nvSpPr>
      <dsp:spPr>
        <a:xfrm>
          <a:off x="5560497" y="1366197"/>
          <a:ext cx="874357" cy="5038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বিশেষ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5575254" y="1380954"/>
        <a:ext cx="844843" cy="474339"/>
      </dsp:txXfrm>
    </dsp:sp>
    <dsp:sp modelId="{4F32A37B-6611-485C-917D-6E919164C802}">
      <dsp:nvSpPr>
        <dsp:cNvPr id="0" name=""/>
        <dsp:cNvSpPr/>
      </dsp:nvSpPr>
      <dsp:spPr>
        <a:xfrm>
          <a:off x="4655881" y="2276858"/>
          <a:ext cx="2195665" cy="411824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C1766B-CFBC-4D74-910F-82CFF3E1C6F3}">
      <dsp:nvSpPr>
        <dsp:cNvPr id="0" name=""/>
        <dsp:cNvSpPr/>
      </dsp:nvSpPr>
      <dsp:spPr>
        <a:xfrm>
          <a:off x="4899844" y="2508622"/>
          <a:ext cx="2195665" cy="41182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১.ক্রয়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২.বিক্রয়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৩.ক্রয়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ফেরত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৪.বিক্রয়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ফেরত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৫..নগদ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প্রাপ্তি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৬.নগদ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প্রদান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৭.প্রাপ্য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বিল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৮.প্রদেয়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বিল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৯.নগদান </a:t>
          </a:r>
          <a:r>
            <a:rPr lang="en-US" sz="2400" b="1" kern="1200" dirty="0" err="1" smtClean="0">
              <a:latin typeface="NikoshBAN" pitchFamily="2" charset="0"/>
              <a:cs typeface="NikoshBAN" pitchFamily="2" charset="0"/>
            </a:rPr>
            <a:t>বই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4964153" y="2572931"/>
        <a:ext cx="2067047" cy="39896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94A9E6-598E-4AB4-859F-AA430269A6D8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30B13C-0B23-4DA8-9F5D-69FFE81A4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782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4DD65D7-7533-4D03-92BF-9FA1CD76B6FD}" type="datetime5">
              <a:rPr lang="en-US" smtClean="0"/>
              <a:t>14-Jun-19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0F627-F96D-47C5-A4CA-738936C415D5}" type="datetime5">
              <a:rPr lang="en-US" smtClean="0"/>
              <a:t>14-Jun-19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8A851-C1CB-48CD-8105-DD792E6B8C79}" type="datetime5">
              <a:rPr lang="en-US" smtClean="0"/>
              <a:t>14-Jun-19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60740-1D5A-4809-9B86-E9955632E92A}" type="datetime5">
              <a:rPr lang="en-US" smtClean="0"/>
              <a:t>14-Jun-19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E112E-E253-43E5-B2DE-EC8B512E3A61}" type="datetime5">
              <a:rPr lang="en-US" smtClean="0"/>
              <a:t>14-Jun-19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5C7C3-0F98-4113-B6A6-CD8E615FA3EB}" type="datetime5">
              <a:rPr lang="en-US" smtClean="0"/>
              <a:t>14-Jun-19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83719-6F8D-4A74-B917-C1207AD51ED7}" type="datetime5">
              <a:rPr lang="en-US" smtClean="0"/>
              <a:t>14-Jun-19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9B8E6-E51E-4067-80DF-827832A66BCE}" type="datetime5">
              <a:rPr lang="en-US" smtClean="0"/>
              <a:t>14-Jun-19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E53F9-77EB-4CF3-B66F-8BC80AA19B77}" type="datetime5">
              <a:rPr lang="en-US" smtClean="0"/>
              <a:t>14-Jun-19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3C69-E550-46E4-8FA1-0BE3C9C32816}" type="datetime5">
              <a:rPr lang="en-US" smtClean="0"/>
              <a:t>14-Jun-19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0D595-0F5E-42E0-8BAC-F38B9F190805}" type="datetime5">
              <a:rPr lang="en-US" smtClean="0"/>
              <a:t>14-Jun-19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5EBFCF9-53E5-4691-AB86-F7B6E60EA937}" type="datetime5">
              <a:rPr lang="en-US" smtClean="0"/>
              <a:t>14-Jun-19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1752600"/>
            <a:ext cx="6553200" cy="2138065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en-US" sz="5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4495800"/>
            <a:ext cx="6553200" cy="1468582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B5FF-1790-4325-A70C-848741195B0A}" type="datetime5">
              <a:rPr lang="en-US" smtClean="0"/>
              <a:t>14-Jun-19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650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9359787"/>
              </p:ext>
            </p:extLst>
          </p:nvPr>
        </p:nvGraphicFramePr>
        <p:xfrm>
          <a:off x="76200" y="640714"/>
          <a:ext cx="9067800" cy="55314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C40AE-5B9C-44AC-A6E5-EFE36A03F96D}" type="datetime5">
              <a:rPr lang="en-US" smtClean="0"/>
              <a:t>14-Jun-19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000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9C24B71-D091-4A72-88CB-7945FFF5A2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graphicEl>
                                              <a:dgm id="{99C24B71-D091-4A72-88CB-7945FFF5A2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AF602C9-0126-4833-8102-AD5AAD8BB7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graphicEl>
                                              <a:dgm id="{0AF602C9-0126-4833-8102-AD5AAD8BB7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424C2EF-2A5A-48A3-A9CC-04346CDAFC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>
                                            <p:graphicEl>
                                              <a:dgm id="{7424C2EF-2A5A-48A3-A9CC-04346CDAFC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351173046"/>
              </p:ext>
            </p:extLst>
          </p:nvPr>
        </p:nvGraphicFramePr>
        <p:xfrm>
          <a:off x="76200" y="152400"/>
          <a:ext cx="89154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8C7FD-2901-432F-9D3E-B668DD7FDCB8}" type="datetime5">
              <a:rPr lang="en-US" smtClean="0"/>
              <a:t>14-Jun-19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793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E6389E1-319A-4020-B945-02A0203E4C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4E6389E1-319A-4020-B945-02A0203E4C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6F6478A-4BD0-40EC-A67F-8B40ECB5A0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graphicEl>
                                              <a:dgm id="{26F6478A-4BD0-40EC-A67F-8B40ECB5A0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E7A2B40-D972-468E-BF7F-31C48A46A8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graphicEl>
                                              <a:dgm id="{EE7A2B40-D972-468E-BF7F-31C48A46A8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E9A2F4C-182B-4FFD-A727-DC18926020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graphicEl>
                                              <a:dgm id="{DE9A2F4C-182B-4FFD-A727-DC18926020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BFADD8A-ABE2-44EC-BC2F-B93453A2A0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graphicEl>
                                              <a:dgm id="{9BFADD8A-ABE2-44EC-BC2F-B93453A2A0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230881B-45F0-48F9-BAEB-9074EFAA27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graphicEl>
                                              <a:dgm id="{9230881B-45F0-48F9-BAEB-9074EFAA27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D428F6C-F56C-4D6C-A64A-E82B1B65D1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graphicEl>
                                              <a:dgm id="{BD428F6C-F56C-4D6C-A64A-E82B1B65D1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4581E14-0CC5-4E68-A16A-5B6540F68A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graphicEl>
                                              <a:dgm id="{64581E14-0CC5-4E68-A16A-5B6540F68A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768F7B9-19DB-4AAB-A77A-BD1F5B5ACA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graphicEl>
                                              <a:dgm id="{D768F7B9-19DB-4AAB-A77A-BD1F5B5ACA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065AE73-C36F-45C0-B5A5-3C4CADC696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">
                                            <p:graphicEl>
                                              <a:dgm id="{E065AE73-C36F-45C0-B5A5-3C4CADC696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BE3809A-3277-487B-8239-2B66A52923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graphicEl>
                                              <a:dgm id="{8BE3809A-3277-487B-8239-2B66A52923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344152599"/>
              </p:ext>
            </p:extLst>
          </p:nvPr>
        </p:nvGraphicFramePr>
        <p:xfrm>
          <a:off x="76200" y="228600"/>
          <a:ext cx="8915400" cy="662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2C080-2F31-4EAA-A18F-5BE619576DAB}" type="datetime5">
              <a:rPr lang="en-US" smtClean="0"/>
              <a:t>14-Jun-19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06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2AADBD1-BDFF-4300-B0A4-0AEE9863B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graphicEl>
                                              <a:dgm id="{12AADBD1-BDFF-4300-B0A4-0AEE9863B0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dgm id="{12AADBD1-BDFF-4300-B0A4-0AEE9863B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graphicEl>
                                              <a:dgm id="{12AADBD1-BDFF-4300-B0A4-0AEE9863B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A23FDD1-85C8-4D51-8459-E241331F3A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graphicEl>
                                              <a:dgm id="{0A23FDD1-85C8-4D51-8459-E241331F3A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graphicEl>
                                              <a:dgm id="{0A23FDD1-85C8-4D51-8459-E241331F3A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graphicEl>
                                              <a:dgm id="{0A23FDD1-85C8-4D51-8459-E241331F3A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3E0E71F-F923-4042-A32C-0864B2DA14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graphicEl>
                                              <a:dgm id="{E3E0E71F-F923-4042-A32C-0864B2DA14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graphicEl>
                                              <a:dgm id="{E3E0E71F-F923-4042-A32C-0864B2DA14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graphicEl>
                                              <a:dgm id="{E3E0E71F-F923-4042-A32C-0864B2DA14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AA69EE5-E065-4A8D-BEB2-721B990622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graphicEl>
                                              <a:dgm id="{3AA69EE5-E065-4A8D-BEB2-721B990622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graphicEl>
                                              <a:dgm id="{3AA69EE5-E065-4A8D-BEB2-721B990622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graphicEl>
                                              <a:dgm id="{3AA69EE5-E065-4A8D-BEB2-721B990622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7F51064-AB83-4D2E-95E9-8B4721C5EC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graphicEl>
                                              <a:dgm id="{77F51064-AB83-4D2E-95E9-8B4721C5EC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graphicEl>
                                              <a:dgm id="{77F51064-AB83-4D2E-95E9-8B4721C5EC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graphicEl>
                                              <a:dgm id="{77F51064-AB83-4D2E-95E9-8B4721C5EC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D5FC6B9-1B27-40AD-889D-54E4A2B7F7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graphicEl>
                                              <a:dgm id="{BD5FC6B9-1B27-40AD-889D-54E4A2B7F7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graphicEl>
                                              <a:dgm id="{BD5FC6B9-1B27-40AD-889D-54E4A2B7F7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graphicEl>
                                              <a:dgm id="{BD5FC6B9-1B27-40AD-889D-54E4A2B7F7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51344C0-861D-47D8-B1C0-C0BC33A4C1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graphicEl>
                                              <a:dgm id="{351344C0-861D-47D8-B1C0-C0BC33A4C1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graphicEl>
                                              <a:dgm id="{351344C0-861D-47D8-B1C0-C0BC33A4C1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graphicEl>
                                              <a:dgm id="{351344C0-861D-47D8-B1C0-C0BC33A4C1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F070D38-B878-4792-9C72-8EDD46E8FF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>
                                            <p:graphicEl>
                                              <a:dgm id="{6F070D38-B878-4792-9C72-8EDD46E8FF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graphicEl>
                                              <a:dgm id="{6F070D38-B878-4792-9C72-8EDD46E8FF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graphicEl>
                                              <a:dgm id="{6F070D38-B878-4792-9C72-8EDD46E8FF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2961F24-A261-4437-8605-5C87075570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graphicEl>
                                              <a:dgm id="{82961F24-A261-4437-8605-5C87075570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graphicEl>
                                              <a:dgm id="{82961F24-A261-4437-8605-5C87075570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graphicEl>
                                              <a:dgm id="{82961F24-A261-4437-8605-5C87075570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C3AB6C9-543B-42D3-8F17-29D0C94E05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">
                                            <p:graphicEl>
                                              <a:dgm id="{AC3AB6C9-543B-42D3-8F17-29D0C94E05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graphicEl>
                                              <a:dgm id="{AC3AB6C9-543B-42D3-8F17-29D0C94E05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graphicEl>
                                              <a:dgm id="{AC3AB6C9-543B-42D3-8F17-29D0C94E05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6D6C3C8-703C-4122-8E8B-27D45A9CD0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">
                                            <p:graphicEl>
                                              <a:dgm id="{66D6C3C8-703C-4122-8E8B-27D45A9CD0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">
                                            <p:graphicEl>
                                              <a:dgm id="{66D6C3C8-703C-4122-8E8B-27D45A9CD0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">
                                            <p:graphicEl>
                                              <a:dgm id="{66D6C3C8-703C-4122-8E8B-27D45A9CD0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559810F-8E83-48F9-B6E9-6462A71921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">
                                            <p:graphicEl>
                                              <a:dgm id="{A559810F-8E83-48F9-B6E9-6462A71921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">
                                            <p:graphicEl>
                                              <a:dgm id="{A559810F-8E83-48F9-B6E9-6462A71921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">
                                            <p:graphicEl>
                                              <a:dgm id="{A559810F-8E83-48F9-B6E9-6462A71921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D0AF3BF-805B-4F06-A94F-20FA82E5E1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">
                                            <p:graphicEl>
                                              <a:dgm id="{9D0AF3BF-805B-4F06-A94F-20FA82E5E1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graphicEl>
                                              <a:dgm id="{9D0AF3BF-805B-4F06-A94F-20FA82E5E1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">
                                            <p:graphicEl>
                                              <a:dgm id="{9D0AF3BF-805B-4F06-A94F-20FA82E5E1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4367908-0ECC-4318-A6A3-E613A17D30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">
                                            <p:graphicEl>
                                              <a:dgm id="{24367908-0ECC-4318-A6A3-E613A17D30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">
                                            <p:graphicEl>
                                              <a:dgm id="{24367908-0ECC-4318-A6A3-E613A17D30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">
                                            <p:graphicEl>
                                              <a:dgm id="{24367908-0ECC-4318-A6A3-E613A17D30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D5B49FD-914B-4A30-8901-2D71C11DE2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">
                                            <p:graphicEl>
                                              <a:dgm id="{1D5B49FD-914B-4A30-8901-2D71C11DE2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">
                                            <p:graphicEl>
                                              <a:dgm id="{1D5B49FD-914B-4A30-8901-2D71C11DE2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">
                                            <p:graphicEl>
                                              <a:dgm id="{1D5B49FD-914B-4A30-8901-2D71C11DE2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DDC2CC2-D34B-4DFE-B467-EE80E5B7C0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">
                                            <p:graphicEl>
                                              <a:dgm id="{9DDC2CC2-D34B-4DFE-B467-EE80E5B7C0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">
                                            <p:graphicEl>
                                              <a:dgm id="{9DDC2CC2-D34B-4DFE-B467-EE80E5B7C0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">
                                            <p:graphicEl>
                                              <a:dgm id="{9DDC2CC2-D34B-4DFE-B467-EE80E5B7C0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1315C06-614A-400A-8202-8846C89350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">
                                            <p:graphicEl>
                                              <a:dgm id="{B1315C06-614A-400A-8202-8846C89350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">
                                            <p:graphicEl>
                                              <a:dgm id="{B1315C06-614A-400A-8202-8846C89350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">
                                            <p:graphicEl>
                                              <a:dgm id="{B1315C06-614A-400A-8202-8846C89350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364BE07-B7C4-4D44-8EB4-34F8BDB34E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">
                                            <p:graphicEl>
                                              <a:dgm id="{A364BE07-B7C4-4D44-8EB4-34F8BDB34E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">
                                            <p:graphicEl>
                                              <a:dgm id="{A364BE07-B7C4-4D44-8EB4-34F8BDB34E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">
                                            <p:graphicEl>
                                              <a:dgm id="{A364BE07-B7C4-4D44-8EB4-34F8BDB34E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EC1D42E-17DC-435A-ACD4-0EB079E746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">
                                            <p:graphicEl>
                                              <a:dgm id="{AEC1D42E-17DC-435A-ACD4-0EB079E746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">
                                            <p:graphicEl>
                                              <a:dgm id="{AEC1D42E-17DC-435A-ACD4-0EB079E746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">
                                            <p:graphicEl>
                                              <a:dgm id="{AEC1D42E-17DC-435A-ACD4-0EB079E746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0DF3B20-0FF4-47C3-A1B7-F54D4B5459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2">
                                            <p:graphicEl>
                                              <a:dgm id="{80DF3B20-0FF4-47C3-A1B7-F54D4B5459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">
                                            <p:graphicEl>
                                              <a:dgm id="{80DF3B20-0FF4-47C3-A1B7-F54D4B5459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">
                                            <p:graphicEl>
                                              <a:dgm id="{80DF3B20-0FF4-47C3-A1B7-F54D4B5459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A77B506-A81E-4163-A7AD-22A68AC051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2">
                                            <p:graphicEl>
                                              <a:dgm id="{3A77B506-A81E-4163-A7AD-22A68AC051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">
                                            <p:graphicEl>
                                              <a:dgm id="{3A77B506-A81E-4163-A7AD-22A68AC051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">
                                            <p:graphicEl>
                                              <a:dgm id="{3A77B506-A81E-4163-A7AD-22A68AC051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A508621-2D37-4916-AF11-EB931C3EB0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2">
                                            <p:graphicEl>
                                              <a:dgm id="{AA508621-2D37-4916-AF11-EB931C3EB0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">
                                            <p:graphicEl>
                                              <a:dgm id="{AA508621-2D37-4916-AF11-EB931C3EB0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">
                                            <p:graphicEl>
                                              <a:dgm id="{AA508621-2D37-4916-AF11-EB931C3EB0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757F56E-B36F-451B-A618-08C0ECAD8C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2">
                                            <p:graphicEl>
                                              <a:dgm id="{2757F56E-B36F-451B-A618-08C0ECAD8C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">
                                            <p:graphicEl>
                                              <a:dgm id="{2757F56E-B36F-451B-A618-08C0ECAD8C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">
                                            <p:graphicEl>
                                              <a:dgm id="{2757F56E-B36F-451B-A618-08C0ECAD8C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042404428"/>
              </p:ext>
            </p:extLst>
          </p:nvPr>
        </p:nvGraphicFramePr>
        <p:xfrm>
          <a:off x="0" y="152400"/>
          <a:ext cx="9144000" cy="670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0CB3-A1F8-4080-8DAA-EF2AFA7C46BD}" type="datetime5">
              <a:rPr lang="en-US" smtClean="0"/>
              <a:t>14-Jun-19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214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7DD6676-0202-4219-B7FE-6478EB2795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D7DD6676-0202-4219-B7FE-6478EB2795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0470B8C-55B1-4C79-B688-8C6B66760E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graphicEl>
                                              <a:dgm id="{E0470B8C-55B1-4C79-B688-8C6B66760E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BCFB388-4CBD-4F0A-91AB-7B519FAB25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8BCFB388-4CBD-4F0A-91AB-7B519FAB25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8F09769-ED18-46EF-BED9-902016AE62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>
                                            <p:graphicEl>
                                              <a:dgm id="{88F09769-ED18-46EF-BED9-902016AE62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40B5AD2-B4E9-4168-8682-225A4A8AF4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>
                                            <p:graphicEl>
                                              <a:dgm id="{B40B5AD2-B4E9-4168-8682-225A4A8AF4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85216553"/>
              </p:ext>
            </p:extLst>
          </p:nvPr>
        </p:nvGraphicFramePr>
        <p:xfrm>
          <a:off x="76200" y="152400"/>
          <a:ext cx="9067800" cy="662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183F8-042E-4CF1-A8E6-36AF517C71E9}" type="datetime5">
              <a:rPr lang="en-US" smtClean="0"/>
              <a:t>14-Jun-19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950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43601F6-BE2F-43A5-A935-63179DEA9A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743601F6-BE2F-43A5-A935-63179DEA9A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79C37FA-00B7-4B7C-A1FB-A7E2E106A6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graphicEl>
                                              <a:dgm id="{279C37FA-00B7-4B7C-A1FB-A7E2E106A6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02B5160-FC3E-42F2-8C1B-55C839E725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702B5160-FC3E-42F2-8C1B-55C839E725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2E52543-2B86-4C6A-B141-AB7786DCE5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graphicEl>
                                              <a:dgm id="{12E52543-2B86-4C6A-B141-AB7786DCE5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23A6AFC-02CE-46BD-811A-A955F90474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graphicEl>
                                              <a:dgm id="{823A6AFC-02CE-46BD-811A-A955F90474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DD47053-7BF5-4121-8F5D-BA44D485C8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graphicEl>
                                              <a:dgm id="{DDD47053-7BF5-4121-8F5D-BA44D485C8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B3ADD8A-B1BC-4618-A355-3BCCCB9163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graphicEl>
                                              <a:dgm id="{AB3ADD8A-B1BC-4618-A355-3BCCCB9163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41BEBB8-ADC3-4290-A29B-2FDC1E83DD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graphicEl>
                                              <a:dgm id="{C41BEBB8-ADC3-4290-A29B-2FDC1E83DD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3B2B301-812E-4339-9CA4-E6C9633468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graphicEl>
                                              <a:dgm id="{F3B2B301-812E-4339-9CA4-E6C9633468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7784337-D9C4-4EEA-ADBC-D91D5CC2EE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>
                                            <p:graphicEl>
                                              <a:dgm id="{07784337-D9C4-4EEA-ADBC-D91D5CC2EE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D471BC4-D13F-4679-A865-28B6816B35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">
                                            <p:graphicEl>
                                              <a:dgm id="{AD471BC4-D13F-4679-A865-28B6816B35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76B03B8-96D5-4804-86B0-6B74304108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graphicEl>
                                              <a:dgm id="{D76B03B8-96D5-4804-86B0-6B74304108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F32A37B-6611-485C-917D-6E919164C8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graphicEl>
                                              <a:dgm id="{4F32A37B-6611-485C-917D-6E919164C8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AC1766B-CFBC-4D74-910F-82CFF3E1C6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">
                                            <p:graphicEl>
                                              <a:dgm id="{2AC1766B-CFBC-4D74-910F-82CFF3E1C6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285947840"/>
              </p:ext>
            </p:extLst>
          </p:nvPr>
        </p:nvGraphicFramePr>
        <p:xfrm>
          <a:off x="152400" y="152400"/>
          <a:ext cx="88392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464AA-19EF-43D9-A6C2-11AF9BE877D2}" type="datetime5">
              <a:rPr lang="en-US" smtClean="0"/>
              <a:t>14-Jun-19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516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8AF5AA7-0F5C-4F2F-A68B-4B30CB1292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graphicEl>
                                              <a:dgm id="{68AF5AA7-0F5C-4F2F-A68B-4B30CB1292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9122195-FEF7-4539-8D9D-DE7CF040AA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graphicEl>
                                              <a:dgm id="{B9122195-FEF7-4539-8D9D-DE7CF040AA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804B003-5077-49DD-8627-E5F4E47658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>
                                            <p:graphicEl>
                                              <a:dgm id="{6804B003-5077-49DD-8627-E5F4E47658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F7DA882-8242-4D3E-921A-DF7D5D2BFD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">
                                            <p:graphicEl>
                                              <a:dgm id="{5F7DA882-8242-4D3E-921A-DF7D5D2BFD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91D35FC-1051-4A01-AE7F-81B074B1C1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2">
                                            <p:graphicEl>
                                              <a:dgm id="{591D35FC-1051-4A01-AE7F-81B074B1C1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501FE7F-2CFF-4D53-9450-62DC942E5C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2">
                                            <p:graphicEl>
                                              <a:dgm id="{3501FE7F-2CFF-4D53-9450-62DC942E5C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5EE9E3F-A931-4656-98CE-7B3A994A9A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graphicEl>
                                              <a:dgm id="{E5EE9E3F-A931-4656-98CE-7B3A994A9A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145FEBC-9529-4E5D-8950-149278F211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2">
                                            <p:graphicEl>
                                              <a:dgm id="{B145FEBC-9529-4E5D-8950-149278F211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D768983-82B3-44B0-BA03-1E7692D486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2">
                                            <p:graphicEl>
                                              <a:dgm id="{7D768983-82B3-44B0-BA03-1E7692D486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13241B1-6115-4F38-9CD9-DBD4CB6888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2">
                                            <p:graphicEl>
                                              <a:dgm id="{D13241B1-6115-4F38-9CD9-DBD4CB6888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D350E10-07AB-40E8-8AA3-B026E0BD99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2">
                                            <p:graphicEl>
                                              <a:dgm id="{FD350E10-07AB-40E8-8AA3-B026E0BD99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0F2DEB5-8EDF-4AC7-A720-1FDDFD8B29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2">
                                            <p:graphicEl>
                                              <a:dgm id="{E0F2DEB5-8EDF-4AC7-A720-1FDDFD8B29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EE4DC54-B5ED-44F2-91C6-7B70D9FA18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2">
                                            <p:graphicEl>
                                              <a:dgm id="{3EE4DC54-B5ED-44F2-91C6-7B70D9FA18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7162BDC-F7BE-42BB-A551-495CADEB6A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2">
                                            <p:graphicEl>
                                              <a:dgm id="{E7162BDC-F7BE-42BB-A551-495CADEB6A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632063417"/>
              </p:ext>
            </p:extLst>
          </p:nvPr>
        </p:nvGraphicFramePr>
        <p:xfrm>
          <a:off x="152400" y="228600"/>
          <a:ext cx="8763000" cy="647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61FBC-70F2-420D-9BD8-625CA2AD5326}" type="datetime5">
              <a:rPr lang="en-US" smtClean="0"/>
              <a:t>14-Jun-19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MD.RASHEDUL </a:t>
            </a:r>
            <a:r>
              <a:rPr lang="en-US" dirty="0" err="1"/>
              <a:t>ISLAM,Lecturer</a:t>
            </a:r>
            <a:r>
              <a:rPr lang="en-US" dirty="0"/>
              <a:t>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50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D424557-2BBE-4AA0-815E-D04E4E55BE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graphicEl>
                                              <a:dgm id="{CD424557-2BBE-4AA0-815E-D04E4E55BE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A5CAA92-38F1-402C-9C78-A8B08EC22D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graphicEl>
                                              <a:dgm id="{8A5CAA92-38F1-402C-9C78-A8B08EC22D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3305EF7-C929-43EF-AB7D-77101EF62A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>
                                            <p:graphicEl>
                                              <a:dgm id="{73305EF7-C929-43EF-AB7D-77101EF62A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8F08159-61E4-4CB9-9016-5039BE6662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">
                                            <p:graphicEl>
                                              <a:dgm id="{18F08159-61E4-4CB9-9016-5039BE6662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885AE8B-1F66-4622-ACA2-D6379E8D74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2">
                                            <p:graphicEl>
                                              <a:dgm id="{B885AE8B-1F66-4622-ACA2-D6379E8D74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715FB72-580C-475B-964D-EDF73B928B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2">
                                            <p:graphicEl>
                                              <a:dgm id="{7715FB72-580C-475B-964D-EDF73B928B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0F95BA8-62C1-477E-AD86-BA34247270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2">
                                            <p:graphicEl>
                                              <a:dgm id="{20F95BA8-62C1-477E-AD86-BA34247270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AEF132A-404F-4F59-80D6-FE9E480951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">
                                            <p:graphicEl>
                                              <a:dgm id="{2AEF132A-404F-4F59-80D6-FE9E480951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72BFA24-F260-4D2D-AD38-EED50A94AF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2">
                                            <p:graphicEl>
                                              <a:dgm id="{872BFA24-F260-4D2D-AD38-EED50A94AF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70F8784-828B-4C08-B3DE-816F4FF2DE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2">
                                            <p:graphicEl>
                                              <a:dgm id="{B70F8784-828B-4C08-B3DE-816F4FF2DE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76D35A8-1FC5-46A2-8766-5ED417E43A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2">
                                            <p:graphicEl>
                                              <a:dgm id="{976D35A8-1FC5-46A2-8766-5ED417E43A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403658672"/>
              </p:ext>
            </p:extLst>
          </p:nvPr>
        </p:nvGraphicFramePr>
        <p:xfrm>
          <a:off x="5687" y="29570"/>
          <a:ext cx="8991600" cy="64474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3A50C-69FF-4874-8F54-BEA83551AF83}" type="datetime5">
              <a:rPr lang="en-US" smtClean="0"/>
              <a:t>14-Jun-19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246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F1CB82F-B888-450A-8457-5D94F3D253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0F1CB82F-B888-450A-8457-5D94F3D253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4520E5D-26D1-48A4-8058-631F79B097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graphicEl>
                                              <a:dgm id="{C4520E5D-26D1-48A4-8058-631F79B097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D80D4F0-8D27-4E3D-8ED2-FC483FD22C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7D80D4F0-8D27-4E3D-8ED2-FC483FD22C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968DE13-0396-4BDB-9243-7596E130F1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graphicEl>
                                              <a:dgm id="{B968DE13-0396-4BDB-9243-7596E130F1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B2DC1A2-491D-4F3B-90CF-51999B088F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">
                                            <p:graphicEl>
                                              <a:dgm id="{EB2DC1A2-491D-4F3B-90CF-51999B088F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C996870-A489-4936-A827-1155316BDE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">
                                            <p:graphicEl>
                                              <a:dgm id="{4C996870-A489-4936-A827-1155316BDE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FC03DA0-A245-4EF0-8AD9-5C19ED0602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graphicEl>
                                              <a:dgm id="{8FC03DA0-A245-4EF0-8AD9-5C19ED0602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E5C81F7-8B67-45E7-8472-D8B23338C9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">
                                            <p:graphicEl>
                                              <a:dgm id="{CE5C81F7-8B67-45E7-8472-D8B23338C9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CB78C85-A403-447C-AADE-24D4741E93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">
                                            <p:graphicEl>
                                              <a:dgm id="{3CB78C85-A403-447C-AADE-24D4741E93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24D27C2-7538-463C-B536-4000BF8A03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">
                                            <p:graphicEl>
                                              <a:dgm id="{224D27C2-7538-463C-B536-4000BF8A03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9752FB9-BEF4-4D20-888B-C1AF3385A8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">
                                            <p:graphicEl>
                                              <a:dgm id="{79752FB9-BEF4-4D20-888B-C1AF3385A8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7D08E5C-E5C3-4E9A-8FD5-2C39F91581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>
                                            <p:graphicEl>
                                              <a:dgm id="{77D08E5C-E5C3-4E9A-8FD5-2C39F91581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53A4097-25AD-4484-9193-87A72C8926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">
                                            <p:graphicEl>
                                              <a:dgm id="{153A4097-25AD-4484-9193-87A72C8926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DE99CB2-3EA8-42DE-8CBB-A51B13E6C9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">
                                            <p:graphicEl>
                                              <a:dgm id="{6DE99CB2-3EA8-42DE-8CBB-A51B13E6C9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552DB42-C77E-4600-93E8-9448A625EA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">
                                            <p:graphicEl>
                                              <a:dgm id="{5552DB42-C77E-4600-93E8-9448A625EA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C25FA9C-6A14-4F22-998E-61197F63A1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">
                                            <p:graphicEl>
                                              <a:dgm id="{2C25FA9C-6A14-4F22-998E-61197F63A1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74F1669-B5A9-4B8B-874D-BE4132C22B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">
                                            <p:graphicEl>
                                              <a:dgm id="{174F1669-B5A9-4B8B-874D-BE4132C22B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E661241-336F-452B-9B9D-4D7107B43E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">
                                            <p:graphicEl>
                                              <a:dgm id="{AE661241-336F-452B-9B9D-4D7107B43E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2B98C43-500A-4E85-A5A9-6C6EB1FC83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">
                                            <p:graphicEl>
                                              <a:dgm id="{B2B98C43-500A-4E85-A5A9-6C6EB1FC83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9B5CD25-B974-429A-9897-016820FBB4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">
                                            <p:graphicEl>
                                              <a:dgm id="{89B5CD25-B974-429A-9897-016820FBB4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C4B41BA-4A99-43CD-9CF7-E50D9B03D3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">
                                            <p:graphicEl>
                                              <a:dgm id="{3C4B41BA-4A99-43CD-9CF7-E50D9B03D3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41197BC-9807-467C-81FF-FBB12DDEE0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2">
                                            <p:graphicEl>
                                              <a:dgm id="{D41197BC-9807-467C-81FF-FBB12DDEE0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2DEFD06-744B-4889-9AFE-6D8274916F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">
                                            <p:graphicEl>
                                              <a:dgm id="{92DEFD06-744B-4889-9AFE-6D8274916F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121BDB2-4CBD-4B15-B46D-9358791E11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2">
                                            <p:graphicEl>
                                              <a:dgm id="{E121BDB2-4CBD-4B15-B46D-9358791E11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EB7CD8D-FFE5-46F8-B2E6-500761F40D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">
                                            <p:graphicEl>
                                              <a:dgm id="{9EB7CD8D-FFE5-46F8-B2E6-500761F40D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C634AA2-A7D0-4459-893B-F4ED7DDC3F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2">
                                            <p:graphicEl>
                                              <a:dgm id="{3C634AA2-A7D0-4459-893B-F4ED7DDC3F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911985409"/>
              </p:ext>
            </p:extLst>
          </p:nvPr>
        </p:nvGraphicFramePr>
        <p:xfrm>
          <a:off x="76200" y="381000"/>
          <a:ext cx="9067800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34462-3F0F-43A3-8E8D-A8C66AB1F3FF}" type="datetime5">
              <a:rPr lang="en-US" smtClean="0"/>
              <a:t>14-Jun-19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632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F1FCA54-63F9-4260-A7A1-FD55269E31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8F1FCA54-63F9-4260-A7A1-FD55269E31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9601135-E949-4428-906A-9828F1ACCE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graphicEl>
                                              <a:dgm id="{29601135-E949-4428-906A-9828F1ACCE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D74A912-9209-4279-BA6D-A3D34D4E41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3D74A912-9209-4279-BA6D-A3D34D4E41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37FE914-3A60-464C-B121-20E87BC5E9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graphicEl>
                                              <a:dgm id="{037FE914-3A60-464C-B121-20E87BC5E9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D59C030-F92E-4AB8-86A7-D26A8FEAC9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">
                                            <p:graphicEl>
                                              <a:dgm id="{4D59C030-F92E-4AB8-86A7-D26A8FEAC9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69B517E-F417-4AD2-8CEB-84BD45483B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">
                                            <p:graphicEl>
                                              <a:dgm id="{D69B517E-F417-4AD2-8CEB-84BD45483B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C533C4C-C660-430C-B9C1-D0807EEFE9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graphicEl>
                                              <a:dgm id="{FC533C4C-C660-430C-B9C1-D0807EEFE9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4579FD0-AF4A-4DF6-A292-9C2FA71840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">
                                            <p:graphicEl>
                                              <a:dgm id="{84579FD0-AF4A-4DF6-A292-9C2FA71840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77714ED-2799-4A13-AB2D-6DBF83C844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">
                                            <p:graphicEl>
                                              <a:dgm id="{577714ED-2799-4A13-AB2D-6DBF83C844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C6795D2-B9E0-41A2-B01E-388197B18B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">
                                            <p:graphicEl>
                                              <a:dgm id="{AC6795D2-B9E0-41A2-B01E-388197B18B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097CE09-BA54-4A4E-9CD7-878CDB5398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">
                                            <p:graphicEl>
                                              <a:dgm id="{B097CE09-BA54-4A4E-9CD7-878CDB5398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25D4475-4861-42A4-AF5C-E9A16015B4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>
                                            <p:graphicEl>
                                              <a:dgm id="{925D4475-4861-42A4-AF5C-E9A16015B4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3FEBB36-A921-4173-8AA8-E7D43BD0A3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">
                                            <p:graphicEl>
                                              <a:dgm id="{F3FEBB36-A921-4173-8AA8-E7D43BD0A3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FC954EA-2437-4418-B63E-DB0B72663A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">
                                            <p:graphicEl>
                                              <a:dgm id="{FFC954EA-2437-4418-B63E-DB0B72663A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6398165"/>
              </p:ext>
            </p:extLst>
          </p:nvPr>
        </p:nvGraphicFramePr>
        <p:xfrm>
          <a:off x="76200" y="228603"/>
          <a:ext cx="8991600" cy="64251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1511709">
                <a:tc gridSpan="5">
                  <a:txBody>
                    <a:bodyPr/>
                    <a:lstStyle/>
                    <a:p>
                      <a:pPr algn="ctr"/>
                      <a:r>
                        <a:rPr lang="en-US" sz="2400" b="1" i="0" dirty="0">
                          <a:latin typeface="NikoshBAN" pitchFamily="2" charset="0"/>
                          <a:cs typeface="NikoshBAN" pitchFamily="2" charset="0"/>
                        </a:rPr>
                        <a:t>ক” </a:t>
                      </a:r>
                      <a:r>
                        <a:rPr lang="en-US" sz="2400" b="1" i="0" dirty="0" err="1">
                          <a:latin typeface="NikoshBAN" pitchFamily="2" charset="0"/>
                          <a:cs typeface="NikoshBAN" pitchFamily="2" charset="0"/>
                        </a:rPr>
                        <a:t>কোং</a:t>
                      </a:r>
                      <a:endParaRPr lang="en-US" sz="2400" b="1" i="0" dirty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sz="2400" b="1" i="0" dirty="0" err="1">
                          <a:latin typeface="NikoshBAN" pitchFamily="2" charset="0"/>
                          <a:cs typeface="NikoshBAN" pitchFamily="2" charset="0"/>
                        </a:rPr>
                        <a:t>জাবেদা</a:t>
                      </a:r>
                      <a:r>
                        <a:rPr lang="en-US" sz="2400" b="1" i="0" baseline="0" dirty="0">
                          <a:latin typeface="NikoshBAN" pitchFamily="2" charset="0"/>
                          <a:cs typeface="NikoshBAN" pitchFamily="2" charset="0"/>
                        </a:rPr>
                        <a:t>  </a:t>
                      </a:r>
                      <a:r>
                        <a:rPr lang="en-US" sz="2400" b="1" i="0" baseline="0" dirty="0" err="1">
                          <a:latin typeface="NikoshBAN" pitchFamily="2" charset="0"/>
                          <a:cs typeface="NikoshBAN" pitchFamily="2" charset="0"/>
                        </a:rPr>
                        <a:t>বই</a:t>
                      </a:r>
                      <a:endParaRPr lang="en-US" sz="2400" b="1" i="0" baseline="0" dirty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sz="2400" b="1" i="0" baseline="0" dirty="0" err="1">
                          <a:latin typeface="NikoshBAN" pitchFamily="2" charset="0"/>
                          <a:cs typeface="NikoshBAN" pitchFamily="2" charset="0"/>
                        </a:rPr>
                        <a:t>তারিখঃ</a:t>
                      </a:r>
                      <a:endParaRPr lang="en-US" sz="2400" b="1" i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21888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err="1"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2400" b="1" i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err="1">
                          <a:latin typeface="NikoshBAN" pitchFamily="2" charset="0"/>
                          <a:cs typeface="NikoshBAN" pitchFamily="2" charset="0"/>
                        </a:rPr>
                        <a:t>হিসাবের</a:t>
                      </a:r>
                      <a:r>
                        <a:rPr lang="en-US" sz="2400" b="1" i="0" baseline="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1" i="0" baseline="0" dirty="0" err="1">
                          <a:latin typeface="NikoshBAN" pitchFamily="2" charset="0"/>
                          <a:cs typeface="NikoshBAN" pitchFamily="2" charset="0"/>
                        </a:rPr>
                        <a:t>নাম</a:t>
                      </a:r>
                      <a:endParaRPr lang="en-US" sz="2400" b="1" i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>
                          <a:latin typeface="NikoshBAN" pitchFamily="2" charset="0"/>
                          <a:cs typeface="NikoshBAN" pitchFamily="2" charset="0"/>
                        </a:rPr>
                        <a:t>খ.</a:t>
                      </a:r>
                      <a:r>
                        <a:rPr lang="en-US" sz="2400" b="1" i="0" baseline="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1" i="0" baseline="0" dirty="0" err="1">
                          <a:latin typeface="NikoshBAN" pitchFamily="2" charset="0"/>
                          <a:cs typeface="NikoshBAN" pitchFamily="2" charset="0"/>
                        </a:rPr>
                        <a:t>পৃং</a:t>
                      </a:r>
                      <a:endParaRPr lang="en-US" sz="2400" b="1" i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err="1">
                          <a:latin typeface="NikoshBAN" pitchFamily="2" charset="0"/>
                          <a:cs typeface="NikoshBAN" pitchFamily="2" charset="0"/>
                        </a:rPr>
                        <a:t>ডেবিট</a:t>
                      </a:r>
                      <a:endParaRPr lang="en-US" sz="2400" b="1" i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err="1">
                          <a:latin typeface="NikoshBAN" pitchFamily="2" charset="0"/>
                          <a:cs typeface="NikoshBAN" pitchFamily="2" charset="0"/>
                        </a:rPr>
                        <a:t>ক্রেডিট</a:t>
                      </a:r>
                      <a:endParaRPr lang="en-US" sz="2400" b="1" i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01891">
                <a:tc>
                  <a:txBody>
                    <a:bodyPr/>
                    <a:lstStyle/>
                    <a:p>
                      <a:pPr algn="ctr"/>
                      <a:endParaRPr lang="en-US" sz="2400" b="1" i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i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i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i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i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78091">
                <a:tc>
                  <a:txBody>
                    <a:bodyPr/>
                    <a:lstStyle/>
                    <a:p>
                      <a:pPr algn="ctr"/>
                      <a:endParaRPr lang="en-US" sz="2400" b="1" i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i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i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i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i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endParaRPr lang="en-US" sz="2400" b="1" i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i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i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i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i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endParaRPr lang="en-US" sz="2400" b="1" i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i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i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i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i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endParaRPr lang="en-US" sz="2400" b="1" i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i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i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i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i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endParaRPr lang="en-US" sz="2400" b="1" i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i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i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i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i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endParaRPr lang="en-US" sz="2400" b="1" i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i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i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i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i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endParaRPr lang="en-US" sz="2400" b="1" i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i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i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i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i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613082">
                <a:tc>
                  <a:txBody>
                    <a:bodyPr/>
                    <a:lstStyle/>
                    <a:p>
                      <a:pPr algn="ctr"/>
                      <a:endParaRPr lang="en-US" sz="2400" b="1" i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i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i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i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i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72395-AB79-484D-9FB5-DD6B54B7349A}" type="datetime5">
              <a:rPr lang="en-US" smtClean="0"/>
              <a:t>14-Jun-19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202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b="1" dirty="0" err="1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2362200"/>
            <a:ext cx="526084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মো.রাশেদুল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ইসলাম</a:t>
            </a:r>
            <a:endParaRPr lang="en-US" sz="3200" b="1" i="1" dirty="0">
              <a:latin typeface="NikoshBAN" pitchFamily="2" charset="0"/>
              <a:cs typeface="NikoshBAN" pitchFamily="2" charset="0"/>
            </a:endParaRPr>
          </a:p>
          <a:p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(৩৪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তম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বিসিএস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)</a:t>
            </a:r>
          </a:p>
          <a:p>
            <a:r>
              <a:rPr lang="as-IN" sz="3200" b="1" i="1" dirty="0">
                <a:latin typeface="NikoshBAN" pitchFamily="2" charset="0"/>
                <a:cs typeface="NikoshBAN" pitchFamily="2" charset="0"/>
              </a:rPr>
              <a:t>হি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সা</a:t>
            </a:r>
            <a:r>
              <a:rPr lang="as-IN" sz="3200" b="1" i="1" dirty="0">
                <a:latin typeface="NikoshBAN" pitchFamily="2" charset="0"/>
                <a:cs typeface="NikoshBAN" pitchFamily="2" charset="0"/>
              </a:rPr>
              <a:t>ববিজ্ঞান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বিভাগ</a:t>
            </a:r>
            <a:endParaRPr lang="en-US" sz="3200" b="1" i="1" dirty="0">
              <a:latin typeface="NikoshBAN" pitchFamily="2" charset="0"/>
              <a:cs typeface="NikoshBAN" pitchFamily="2" charset="0"/>
            </a:endParaRPr>
          </a:p>
          <a:p>
            <a:r>
              <a:rPr lang="en-US" sz="3200" b="1" i="1" dirty="0">
                <a:latin typeface="NikoshBAN" pitchFamily="2" charset="0"/>
                <a:cs typeface="NikoshBAN" pitchFamily="2" charset="0"/>
              </a:rPr>
              <a:t>মোবাইলঃ০১৭০৮৩৩৪০০৮</a:t>
            </a:r>
          </a:p>
          <a:p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ইমেইলঃ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i="1" dirty="0">
                <a:latin typeface="NikoshBAN" pitchFamily="2" charset="0"/>
                <a:cs typeface="NikoshBAN" pitchFamily="2" charset="0"/>
              </a:rPr>
              <a:t>rashedaiscu@gmail.com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1981201"/>
            <a:ext cx="2251364" cy="2819400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1E3C0-BC17-4018-8437-0625D542C4B6}" type="datetime5">
              <a:rPr lang="en-US" smtClean="0"/>
              <a:t>14-Jun-19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621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E53F9-77EB-4CF3-B66F-8BC80AA19B77}" type="datetime5">
              <a:rPr lang="en-US" smtClean="0"/>
              <a:t>14-Jun-19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MD.RASHEDUL ISLAM,Lecturer(34TH BCS)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748252202"/>
              </p:ext>
            </p:extLst>
          </p:nvPr>
        </p:nvGraphicFramePr>
        <p:xfrm>
          <a:off x="457200" y="381000"/>
          <a:ext cx="8229600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0791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E8784D3-FBBA-42F0-AC92-CD00596822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graphicEl>
                                              <a:dgm id="{6E8784D3-FBBA-42F0-AC92-CD00596822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graphicEl>
                                              <a:dgm id="{6E8784D3-FBBA-42F0-AC92-CD00596822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graphicEl>
                                              <a:dgm id="{6E8784D3-FBBA-42F0-AC92-CD00596822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37875A4-5790-4FF3-A68C-AA25FCAC17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graphicEl>
                                              <a:dgm id="{437875A4-5790-4FF3-A68C-AA25FCAC17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graphicEl>
                                              <a:dgm id="{437875A4-5790-4FF3-A68C-AA25FCAC17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graphicEl>
                                              <a:dgm id="{437875A4-5790-4FF3-A68C-AA25FCAC17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DABDBF8-0423-4F0D-B61B-EA4FD8EDE5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graphicEl>
                                              <a:dgm id="{7DABDBF8-0423-4F0D-B61B-EA4FD8EDE5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graphicEl>
                                              <a:dgm id="{7DABDBF8-0423-4F0D-B61B-EA4FD8EDE5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graphicEl>
                                              <a:dgm id="{7DABDBF8-0423-4F0D-B61B-EA4FD8EDE5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AAC6A34-CED1-43A9-A68E-E09F6336E0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graphicEl>
                                              <a:dgm id="{8AAC6A34-CED1-43A9-A68E-E09F6336E0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graphicEl>
                                              <a:dgm id="{8AAC6A34-CED1-43A9-A68E-E09F6336E0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graphicEl>
                                              <a:dgm id="{8AAC6A34-CED1-43A9-A68E-E09F6336E0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70C2A13-C786-4605-A216-2F6D256574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graphicEl>
                                              <a:dgm id="{170C2A13-C786-4605-A216-2F6D256574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graphicEl>
                                              <a:dgm id="{170C2A13-C786-4605-A216-2F6D256574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graphicEl>
                                              <a:dgm id="{170C2A13-C786-4605-A216-2F6D256574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8805C1C-8E5C-4138-A262-20A8E46ECB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graphicEl>
                                              <a:dgm id="{88805C1C-8E5C-4138-A262-20A8E46ECB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graphicEl>
                                              <a:dgm id="{88805C1C-8E5C-4138-A262-20A8E46ECB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graphicEl>
                                              <a:dgm id="{88805C1C-8E5C-4138-A262-20A8E46ECB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ADA18D3-DA51-4AF6-B06E-440B470535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>
                                            <p:graphicEl>
                                              <a:dgm id="{FADA18D3-DA51-4AF6-B06E-440B470535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graphicEl>
                                              <a:dgm id="{FADA18D3-DA51-4AF6-B06E-440B470535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graphicEl>
                                              <a:dgm id="{FADA18D3-DA51-4AF6-B06E-440B470535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CD4E0EF-7A22-4BC2-9962-98549C620F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">
                                            <p:graphicEl>
                                              <a:dgm id="{0CD4E0EF-7A22-4BC2-9962-98549C620F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graphicEl>
                                              <a:dgm id="{0CD4E0EF-7A22-4BC2-9962-98549C620F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graphicEl>
                                              <a:dgm id="{0CD4E0EF-7A22-4BC2-9962-98549C620F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2FA0641-D5DA-4CAF-879C-508F67CB4F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graphicEl>
                                              <a:dgm id="{72FA0641-D5DA-4CAF-879C-508F67CB4F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graphicEl>
                                              <a:dgm id="{72FA0641-D5DA-4CAF-879C-508F67CB4F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graphicEl>
                                              <a:dgm id="{72FA0641-D5DA-4CAF-879C-508F67CB4F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3F39145-EADA-46E5-9F79-5F31235CC9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">
                                            <p:graphicEl>
                                              <a:dgm id="{B3F39145-EADA-46E5-9F79-5F31235CC9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graphicEl>
                                              <a:dgm id="{B3F39145-EADA-46E5-9F79-5F31235CC9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graphicEl>
                                              <a:dgm id="{B3F39145-EADA-46E5-9F79-5F31235CC9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AtOnce"/>
        </p:bldSub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E53F9-77EB-4CF3-B66F-8BC80AA19B77}" type="datetime5">
              <a:rPr lang="en-US" smtClean="0"/>
              <a:t>14-Jun-19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MD.RASHEDUL ISLAM,Lecturer(34TH BCS)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745310781"/>
              </p:ext>
            </p:extLst>
          </p:nvPr>
        </p:nvGraphicFramePr>
        <p:xfrm>
          <a:off x="457200" y="457200"/>
          <a:ext cx="8229600" cy="604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45059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63E16E8-BB6D-492C-BE71-BA58B5B532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graphicEl>
                                              <a:dgm id="{063E16E8-BB6D-492C-BE71-BA58B5B532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graphicEl>
                                              <a:dgm id="{063E16E8-BB6D-492C-BE71-BA58B5B532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AEC8E88-8536-4D34-9AD1-32840C204B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graphicEl>
                                              <a:dgm id="{8AEC8E88-8536-4D34-9AD1-32840C204B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graphicEl>
                                              <a:dgm id="{8AEC8E88-8536-4D34-9AD1-32840C204B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FD41624-D3C7-43CA-B60D-BF69DA0AD6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graphicEl>
                                              <a:dgm id="{0FD41624-D3C7-43CA-B60D-BF69DA0AD6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graphicEl>
                                              <a:dgm id="{0FD41624-D3C7-43CA-B60D-BF69DA0AD6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851BCBA-7FF7-4C04-83DF-691D45B343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graphicEl>
                                              <a:dgm id="{A851BCBA-7FF7-4C04-83DF-691D45B343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graphicEl>
                                              <a:dgm id="{A851BCBA-7FF7-4C04-83DF-691D45B343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A5B7533-1F67-46E7-9CDD-18FBAE74B9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graphicEl>
                                              <a:dgm id="{EA5B7533-1F67-46E7-9CDD-18FBAE74B9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graphicEl>
                                              <a:dgm id="{EA5B7533-1F67-46E7-9CDD-18FBAE74B9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D2884BB-8935-4B29-B87A-694CCFB51C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graphicEl>
                                              <a:dgm id="{3D2884BB-8935-4B29-B87A-694CCFB51C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graphicEl>
                                              <a:dgm id="{3D2884BB-8935-4B29-B87A-694CCFB51C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31A962C-A279-4E7E-A83E-CCC3C1DE2A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graphicEl>
                                              <a:dgm id="{331A962C-A279-4E7E-A83E-CCC3C1DE2A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graphicEl>
                                              <a:dgm id="{331A962C-A279-4E7E-A83E-CCC3C1DE2A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B00F785-7F58-43BC-8311-73BA750044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graphicEl>
                                              <a:dgm id="{FB00F785-7F58-43BC-8311-73BA750044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graphicEl>
                                              <a:dgm id="{FB00F785-7F58-43BC-8311-73BA750044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9F5EBB0-9CD4-4C5A-A2A5-71FD1A8B41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graphicEl>
                                              <a:dgm id="{69F5EBB0-9CD4-4C5A-A2A5-71FD1A8B41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graphicEl>
                                              <a:dgm id="{69F5EBB0-9CD4-4C5A-A2A5-71FD1A8B41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CE31438-5A35-42CF-A5F4-3F474B6346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graphicEl>
                                              <a:dgm id="{1CE31438-5A35-42CF-A5F4-3F474B6346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graphicEl>
                                              <a:dgm id="{1CE31438-5A35-42CF-A5F4-3F474B6346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2C46765-C1CD-4949-BBFD-1A145B2399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>
                                            <p:graphicEl>
                                              <a:dgm id="{92C46765-C1CD-4949-BBFD-1A145B2399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graphicEl>
                                              <a:dgm id="{92C46765-C1CD-4949-BBFD-1A145B2399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5840B77-C001-4443-B370-4171D6F795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graphicEl>
                                              <a:dgm id="{B5840B77-C001-4443-B370-4171D6F795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graphicEl>
                                              <a:dgm id="{B5840B77-C001-4443-B370-4171D6F795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316B310-E7CA-40CF-8DDA-720FDE0546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>
                                            <p:graphicEl>
                                              <a:dgm id="{9316B310-E7CA-40CF-8DDA-720FDE0546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>
                                            <p:graphicEl>
                                              <a:dgm id="{9316B310-E7CA-40CF-8DDA-720FDE0546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BCC42DF-7C41-42E5-BC87-50A64F5E00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">
                                            <p:graphicEl>
                                              <a:dgm id="{1BCC42DF-7C41-42E5-BC87-50A64F5E00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">
                                            <p:graphicEl>
                                              <a:dgm id="{1BCC42DF-7C41-42E5-BC87-50A64F5E00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lvlAtOnce"/>
        </p:bldSub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E53F9-77EB-4CF3-B66F-8BC80AA19B77}" type="datetime5">
              <a:rPr lang="en-US" smtClean="0"/>
              <a:t>14-Jun-19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MD.RASHEDUL ISLAM,Lecturer(34TH BCS)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9914619"/>
              </p:ext>
            </p:extLst>
          </p:nvPr>
        </p:nvGraphicFramePr>
        <p:xfrm>
          <a:off x="533400" y="457200"/>
          <a:ext cx="8077200" cy="2834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54879"/>
                <a:gridCol w="1811708"/>
                <a:gridCol w="462363"/>
                <a:gridCol w="1009650"/>
                <a:gridCol w="1009650"/>
                <a:gridCol w="1009650"/>
                <a:gridCol w="1009650"/>
                <a:gridCol w="1009650"/>
              </a:tblGrid>
              <a:tr h="355060">
                <a:tc gridSpan="8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১.নগদ </a:t>
                      </a:r>
                      <a:r>
                        <a:rPr lang="en-US" b="1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প্রাপ্তি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="1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জাবেদা</a:t>
                      </a:r>
                      <a:endParaRPr lang="en-US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1284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b="1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NikoshBAN" pitchFamily="2" charset="0"/>
                          <a:cs typeface="NikoshBAN" pitchFamily="2" charset="0"/>
                        </a:rPr>
                        <a:t>ক্রেড়িটকৃত</a:t>
                      </a:r>
                      <a:r>
                        <a:rPr lang="en-US" b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হিসাব</a:t>
                      </a:r>
                      <a:endParaRPr lang="en-US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NikoshBAN" pitchFamily="2" charset="0"/>
                          <a:cs typeface="NikoshBAN" pitchFamily="2" charset="0"/>
                        </a:rPr>
                        <a:t>খ.</a:t>
                      </a:r>
                      <a:r>
                        <a:rPr lang="en-US" b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পৃ</a:t>
                      </a:r>
                      <a:r>
                        <a:rPr lang="en-US" b="1" baseline="0" dirty="0" smtClean="0">
                          <a:latin typeface="NikoshBAN" pitchFamily="2" charset="0"/>
                          <a:cs typeface="NikoshBAN" pitchFamily="2" charset="0"/>
                        </a:rPr>
                        <a:t>.</a:t>
                      </a:r>
                      <a:endParaRPr lang="en-US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NikoshBAN" pitchFamily="2" charset="0"/>
                          <a:cs typeface="NikoshBAN" pitchFamily="2" charset="0"/>
                        </a:rPr>
                        <a:t>ডেবিট</a:t>
                      </a:r>
                      <a:endParaRPr lang="en-US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NikoshBAN" pitchFamily="2" charset="0"/>
                          <a:cs typeface="NikoshBAN" pitchFamily="2" charset="0"/>
                        </a:rPr>
                        <a:t>ক্রেডিট</a:t>
                      </a:r>
                      <a:endParaRPr lang="en-US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5060">
                <a:tc>
                  <a:txBody>
                    <a:bodyPr/>
                    <a:lstStyle/>
                    <a:p>
                      <a:pPr algn="ctr"/>
                      <a:endParaRPr lang="en-US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NikoshBAN" pitchFamily="2" charset="0"/>
                          <a:cs typeface="NikoshBAN" pitchFamily="2" charset="0"/>
                        </a:rPr>
                        <a:t>নগদ</a:t>
                      </a:r>
                      <a:endParaRPr lang="en-US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NikoshBAN" pitchFamily="2" charset="0"/>
                          <a:cs typeface="NikoshBAN" pitchFamily="2" charset="0"/>
                        </a:rPr>
                        <a:t>বাট্রা</a:t>
                      </a:r>
                      <a:endParaRPr lang="en-US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NikoshBAN" pitchFamily="2" charset="0"/>
                          <a:cs typeface="NikoshBAN" pitchFamily="2" charset="0"/>
                        </a:rPr>
                        <a:t>প্রাপ্য</a:t>
                      </a:r>
                      <a:r>
                        <a:rPr lang="en-US" b="1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="1" dirty="0" err="1" smtClean="0">
                          <a:latin typeface="NikoshBAN" pitchFamily="2" charset="0"/>
                          <a:cs typeface="NikoshBAN" pitchFamily="2" charset="0"/>
                        </a:rPr>
                        <a:t>হিসাব</a:t>
                      </a:r>
                      <a:endParaRPr lang="en-US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NikoshBAN" pitchFamily="2" charset="0"/>
                          <a:cs typeface="NikoshBAN" pitchFamily="2" charset="0"/>
                        </a:rPr>
                        <a:t>বিক্রয়</a:t>
                      </a:r>
                      <a:endParaRPr lang="en-US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NikoshBAN" pitchFamily="2" charset="0"/>
                          <a:cs typeface="NikoshBAN" pitchFamily="2" charset="0"/>
                        </a:rPr>
                        <a:t>অন্যান্য</a:t>
                      </a:r>
                      <a:endParaRPr lang="en-US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55060">
                <a:tc>
                  <a:txBody>
                    <a:bodyPr/>
                    <a:lstStyle/>
                    <a:p>
                      <a:pPr algn="ctr"/>
                      <a:endParaRPr lang="en-US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55060">
                <a:tc>
                  <a:txBody>
                    <a:bodyPr/>
                    <a:lstStyle/>
                    <a:p>
                      <a:pPr algn="ctr"/>
                      <a:endParaRPr lang="en-US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55060">
                <a:tc>
                  <a:txBody>
                    <a:bodyPr/>
                    <a:lstStyle/>
                    <a:p>
                      <a:pPr algn="ctr"/>
                      <a:endParaRPr lang="en-US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55060">
                <a:tc>
                  <a:txBody>
                    <a:bodyPr/>
                    <a:lstStyle/>
                    <a:p>
                      <a:pPr algn="ctr"/>
                      <a:endParaRPr lang="en-US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3514242"/>
              </p:ext>
            </p:extLst>
          </p:nvPr>
        </p:nvGraphicFramePr>
        <p:xfrm>
          <a:off x="533400" y="3733800"/>
          <a:ext cx="8077201" cy="28651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2718"/>
                <a:gridCol w="2070524"/>
                <a:gridCol w="528415"/>
                <a:gridCol w="1153886"/>
                <a:gridCol w="1153886"/>
                <a:gridCol w="1153886"/>
                <a:gridCol w="1153886"/>
              </a:tblGrid>
              <a:tr h="370840">
                <a:tc gridSpan="7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২.নগদ </a:t>
                      </a:r>
                      <a:r>
                        <a:rPr lang="en-US" b="1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প্রদান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="1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জাবেদা</a:t>
                      </a:r>
                      <a:endParaRPr lang="en-US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b="1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NikoshBAN" pitchFamily="2" charset="0"/>
                          <a:cs typeface="NikoshBAN" pitchFamily="2" charset="0"/>
                        </a:rPr>
                        <a:t>ডেবিটকৃত</a:t>
                      </a:r>
                      <a:r>
                        <a:rPr lang="en-US" b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হিসাব</a:t>
                      </a:r>
                      <a:endParaRPr lang="en-US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NikoshBAN" pitchFamily="2" charset="0"/>
                          <a:cs typeface="NikoshBAN" pitchFamily="2" charset="0"/>
                        </a:rPr>
                        <a:t>খ.</a:t>
                      </a:r>
                      <a:r>
                        <a:rPr lang="en-US" b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পৃ</a:t>
                      </a:r>
                      <a:r>
                        <a:rPr lang="en-US" b="1" baseline="0" dirty="0" smtClean="0">
                          <a:latin typeface="NikoshBAN" pitchFamily="2" charset="0"/>
                          <a:cs typeface="NikoshBAN" pitchFamily="2" charset="0"/>
                        </a:rPr>
                        <a:t>.</a:t>
                      </a:r>
                      <a:endParaRPr lang="en-US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NikoshBAN" pitchFamily="2" charset="0"/>
                          <a:cs typeface="NikoshBAN" pitchFamily="2" charset="0"/>
                        </a:rPr>
                        <a:t>ডেবিট</a:t>
                      </a:r>
                      <a:endParaRPr lang="en-US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NikoshBAN" pitchFamily="2" charset="0"/>
                          <a:cs typeface="NikoshBAN" pitchFamily="2" charset="0"/>
                        </a:rPr>
                        <a:t>ক্রেডিট</a:t>
                      </a:r>
                      <a:endParaRPr lang="en-US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NikoshBAN" pitchFamily="2" charset="0"/>
                          <a:cs typeface="NikoshBAN" pitchFamily="2" charset="0"/>
                        </a:rPr>
                        <a:t>অন্যান্য</a:t>
                      </a:r>
                      <a:endParaRPr lang="en-US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NikoshBAN" pitchFamily="2" charset="0"/>
                          <a:cs typeface="NikoshBAN" pitchFamily="2" charset="0"/>
                        </a:rPr>
                        <a:t>প্রদেয়</a:t>
                      </a:r>
                      <a:endParaRPr lang="en-US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NikoshBAN" pitchFamily="2" charset="0"/>
                          <a:cs typeface="NikoshBAN" pitchFamily="2" charset="0"/>
                        </a:rPr>
                        <a:t>বাট্রা</a:t>
                      </a:r>
                      <a:endParaRPr lang="en-US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NikoshBAN" pitchFamily="2" charset="0"/>
                          <a:cs typeface="NikoshBAN" pitchFamily="2" charset="0"/>
                        </a:rPr>
                        <a:t>নগদ</a:t>
                      </a:r>
                      <a:endParaRPr lang="en-US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1819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b="1" dirty="0" err="1">
                <a:latin typeface="NikoshBAN" pitchFamily="2" charset="0"/>
                <a:cs typeface="NikoshBAN" pitchFamily="2" charset="0"/>
              </a:rPr>
              <a:t>মুল্যায়ন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13E74-B752-4B4C-BC9C-96C4CB5ED668}" type="datetime5">
              <a:rPr lang="en-US" smtClean="0"/>
              <a:t>14-Jun-19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905000" y="2209800"/>
            <a:ext cx="5029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জাবেদা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জাবেদার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কয়টি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জাবেদা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তৈরীর</a:t>
            </a:r>
            <a:r>
              <a:rPr lang="bn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পদক্ষেপ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হিসাবখাত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নির্নয়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লেনদেনের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ডেবিট ক্রেডিট নির্নয়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128976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b="1" dirty="0" err="1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কাজ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72FFD-C0AA-4258-8BC3-6705D5D94E50}" type="datetime5">
              <a:rPr lang="en-US" smtClean="0"/>
              <a:t>14-Jun-19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44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2209800"/>
            <a:ext cx="6019800" cy="168086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en-US" sz="5400" b="1" cap="none" spc="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আল্লাহ</a:t>
            </a:r>
            <a:r>
              <a:rPr lang="en-US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cap="none" spc="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হাফেজ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4495800"/>
            <a:ext cx="7772400" cy="1468582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451-7EDA-4D30-8FEF-296CC986F5AF}" type="datetime5">
              <a:rPr lang="en-US" smtClean="0"/>
              <a:t>14-Jun-19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977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b="1" dirty="0" err="1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19400" y="2057400"/>
            <a:ext cx="259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 err="1">
                <a:latin typeface="NikoshBAN" pitchFamily="2" charset="0"/>
                <a:cs typeface="NikoshBAN" pitchFamily="2" charset="0"/>
              </a:rPr>
              <a:t>হিসাববিজ্ঞান</a:t>
            </a:r>
            <a:r>
              <a:rPr lang="en-US" sz="3600" b="1" i="1">
                <a:latin typeface="NikoshBAN" pitchFamily="2" charset="0"/>
                <a:cs typeface="NikoshBAN" pitchFamily="2" charset="0"/>
              </a:rPr>
              <a:t> </a:t>
            </a:r>
            <a:endParaRPr lang="bn-IN" sz="36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6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সময়ঃ ৪০ মিনিট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28628-43AB-43A4-B46D-591AA3B611FF}" type="datetime5">
              <a:rPr lang="en-US" smtClean="0"/>
              <a:t>14-Jun-19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843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b="1" dirty="0" err="1">
                <a:latin typeface="NikoshBAN" pitchFamily="2" charset="0"/>
                <a:cs typeface="NikoshBAN" pitchFamily="2" charset="0"/>
              </a:rPr>
              <a:t>আলোচনার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বিষয়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66800" y="2819400"/>
            <a:ext cx="6934200" cy="17526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en-US" sz="5400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জাবেদা</a:t>
            </a:r>
            <a:endParaRPr lang="en-US" sz="5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3808F-E384-429C-8B69-745A1A157D73}" type="datetime5">
              <a:rPr lang="en-US" smtClean="0"/>
              <a:t>14-Jun-19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187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b="1" dirty="0" err="1">
                <a:latin typeface="NikoshBAN" pitchFamily="2" charset="0"/>
                <a:cs typeface="NikoshBAN" pitchFamily="2" charset="0"/>
              </a:rPr>
              <a:t>শিখনফল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0CF1-3986-44A7-B26D-CA7E23B2286A}" type="datetime5">
              <a:rPr lang="en-US" smtClean="0"/>
              <a:t>14-Jun-19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905000" y="2209800"/>
            <a:ext cx="6248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শিখব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….</a:t>
            </a:r>
            <a:endParaRPr lang="en-US" sz="28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1428750" lvl="2" indent="-514350">
              <a:buFont typeface="+mj-lt"/>
              <a:buAutoNum type="arabicPeriod"/>
            </a:pP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জাবেদা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1428750" lvl="2" indent="-514350">
              <a:buFont typeface="+mj-lt"/>
              <a:buAutoNum type="arabicPeriod"/>
            </a:pP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জাবেদার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কয়টি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1428750" lvl="2" indent="-514350">
              <a:buFont typeface="+mj-lt"/>
              <a:buAutoNum type="arabicPeriod"/>
            </a:pP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জাবেদা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তৈরীর</a:t>
            </a:r>
            <a:r>
              <a:rPr lang="bn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পদক্ষেপ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1428750" lvl="2" indent="-514350">
              <a:buFont typeface="+mj-lt"/>
              <a:buAutoNum type="arabicPeriod"/>
            </a:pP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হিসাবখাত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নির্নয়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কর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  <a:p>
            <a:pPr marL="1428750" lvl="2" indent="-514350">
              <a:buFont typeface="+mj-lt"/>
              <a:buAutoNum type="arabicPeriod"/>
            </a:pP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লেনদেনের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ডেবিট ক্রেডিট নির্নয়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008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55909378"/>
              </p:ext>
            </p:extLst>
          </p:nvPr>
        </p:nvGraphicFramePr>
        <p:xfrm>
          <a:off x="76200" y="152400"/>
          <a:ext cx="8915400" cy="647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D88C6-A938-4985-B313-D6178CA0CB5B}" type="datetime5">
              <a:rPr lang="en-US" smtClean="0"/>
              <a:t>14-Jun-19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802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B91F00F-629D-4951-A480-EF3201D27A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graphicEl>
                                              <a:dgm id="{EB91F00F-629D-4951-A480-EF3201D27A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dgm id="{EB91F00F-629D-4951-A480-EF3201D27A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graphicEl>
                                              <a:dgm id="{EB91F00F-629D-4951-A480-EF3201D27A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F1E253F-04CE-4EAE-9AFD-C02A9BBA21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graphicEl>
                                              <a:dgm id="{BF1E253F-04CE-4EAE-9AFD-C02A9BBA21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graphicEl>
                                              <a:dgm id="{BF1E253F-04CE-4EAE-9AFD-C02A9BBA21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graphicEl>
                                              <a:dgm id="{BF1E253F-04CE-4EAE-9AFD-C02A9BBA21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B64BEBA-34A1-48FA-BECD-F4C5B3D0E4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graphicEl>
                                              <a:dgm id="{BB64BEBA-34A1-48FA-BECD-F4C5B3D0E4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graphicEl>
                                              <a:dgm id="{BB64BEBA-34A1-48FA-BECD-F4C5B3D0E4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graphicEl>
                                              <a:dgm id="{BB64BEBA-34A1-48FA-BECD-F4C5B3D0E4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B972A8E-AEE1-4FC7-BB2C-ED0D69F8E3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graphicEl>
                                              <a:dgm id="{8B972A8E-AEE1-4FC7-BB2C-ED0D69F8E3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graphicEl>
                                              <a:dgm id="{8B972A8E-AEE1-4FC7-BB2C-ED0D69F8E3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graphicEl>
                                              <a:dgm id="{8B972A8E-AEE1-4FC7-BB2C-ED0D69F8E3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CB1AB27-FE83-4405-B6DE-8E814CE126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graphicEl>
                                              <a:dgm id="{ECB1AB27-FE83-4405-B6DE-8E814CE126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graphicEl>
                                              <a:dgm id="{ECB1AB27-FE83-4405-B6DE-8E814CE126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graphicEl>
                                              <a:dgm id="{ECB1AB27-FE83-4405-B6DE-8E814CE126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7A903A5-5A9D-4415-8758-5C3758697E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graphicEl>
                                              <a:dgm id="{D7A903A5-5A9D-4415-8758-5C3758697E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graphicEl>
                                              <a:dgm id="{D7A903A5-5A9D-4415-8758-5C3758697E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graphicEl>
                                              <a:dgm id="{D7A903A5-5A9D-4415-8758-5C3758697E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CEA45D3-EF74-4812-A86C-2BBF6CB135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">
                                            <p:graphicEl>
                                              <a:dgm id="{5CEA45D3-EF74-4812-A86C-2BBF6CB135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graphicEl>
                                              <a:dgm id="{5CEA45D3-EF74-4812-A86C-2BBF6CB135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graphicEl>
                                              <a:dgm id="{5CEA45D3-EF74-4812-A86C-2BBF6CB135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C01F5E7-85F6-4943-89FB-2F47E968D6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">
                                            <p:graphicEl>
                                              <a:dgm id="{AC01F5E7-85F6-4943-89FB-2F47E968D6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graphicEl>
                                              <a:dgm id="{AC01F5E7-85F6-4943-89FB-2F47E968D6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graphicEl>
                                              <a:dgm id="{AC01F5E7-85F6-4943-89FB-2F47E968D6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957290083"/>
              </p:ext>
            </p:extLst>
          </p:nvPr>
        </p:nvGraphicFramePr>
        <p:xfrm>
          <a:off x="61415" y="152400"/>
          <a:ext cx="90678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90BC8-25D0-4962-87DC-7F3DD3E49A45}" type="datetime5">
              <a:rPr lang="en-US" smtClean="0"/>
              <a:t>14-Jun-19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585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1E3A833-2AF0-4500-BA1F-0B4EF79E0F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graphicEl>
                                              <a:dgm id="{71E3A833-2AF0-4500-BA1F-0B4EF79E0F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dgm id="{71E3A833-2AF0-4500-BA1F-0B4EF79E0F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graphicEl>
                                              <a:dgm id="{71E3A833-2AF0-4500-BA1F-0B4EF79E0F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C7AFBA9-3046-4242-A683-8FD10A8B1A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graphicEl>
                                              <a:dgm id="{1C7AFBA9-3046-4242-A683-8FD10A8B1A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graphicEl>
                                              <a:dgm id="{1C7AFBA9-3046-4242-A683-8FD10A8B1A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graphicEl>
                                              <a:dgm id="{1C7AFBA9-3046-4242-A683-8FD10A8B1A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977D282-5FAF-4124-9037-424EC90744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graphicEl>
                                              <a:dgm id="{6977D282-5FAF-4124-9037-424EC90744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graphicEl>
                                              <a:dgm id="{6977D282-5FAF-4124-9037-424EC90744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graphicEl>
                                              <a:dgm id="{6977D282-5FAF-4124-9037-424EC90744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26FD36D-AED0-4290-9508-0075D02F91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graphicEl>
                                              <a:dgm id="{E26FD36D-AED0-4290-9508-0075D02F91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graphicEl>
                                              <a:dgm id="{E26FD36D-AED0-4290-9508-0075D02F91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graphicEl>
                                              <a:dgm id="{E26FD36D-AED0-4290-9508-0075D02F91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A7B31A3-190A-42DA-86CC-A9C78E250E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graphicEl>
                                              <a:dgm id="{7A7B31A3-190A-42DA-86CC-A9C78E250E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graphicEl>
                                              <a:dgm id="{7A7B31A3-190A-42DA-86CC-A9C78E250E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graphicEl>
                                              <a:dgm id="{7A7B31A3-190A-42DA-86CC-A9C78E250E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259DBA6-7264-4058-8B0C-22B755767E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graphicEl>
                                              <a:dgm id="{B259DBA6-7264-4058-8B0C-22B755767E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graphicEl>
                                              <a:dgm id="{B259DBA6-7264-4058-8B0C-22B755767E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graphicEl>
                                              <a:dgm id="{B259DBA6-7264-4058-8B0C-22B755767E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8A65C7E-219A-460B-83DC-B86CF6FE20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graphicEl>
                                              <a:dgm id="{B8A65C7E-219A-460B-83DC-B86CF6FE20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graphicEl>
                                              <a:dgm id="{B8A65C7E-219A-460B-83DC-B86CF6FE20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graphicEl>
                                              <a:dgm id="{B8A65C7E-219A-460B-83DC-B86CF6FE20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AF4891B-7264-4CAF-8EE3-A22985B981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>
                                            <p:graphicEl>
                                              <a:dgm id="{6AF4891B-7264-4CAF-8EE3-A22985B981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graphicEl>
                                              <a:dgm id="{6AF4891B-7264-4CAF-8EE3-A22985B981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graphicEl>
                                              <a:dgm id="{6AF4891B-7264-4CAF-8EE3-A22985B981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4E1C1FA-7E1B-4C43-86BB-5ECB2812C9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">
                                            <p:graphicEl>
                                              <a:dgm id="{64E1C1FA-7E1B-4C43-86BB-5ECB2812C9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>
                                            <p:graphicEl>
                                              <a:dgm id="{64E1C1FA-7E1B-4C43-86BB-5ECB2812C9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graphicEl>
                                              <a:dgm id="{64E1C1FA-7E1B-4C43-86BB-5ECB2812C9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BD11124-F4CC-478F-9E1B-EDE25A7D3F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graphicEl>
                                              <a:dgm id="{FBD11124-F4CC-478F-9E1B-EDE25A7D3F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graphicEl>
                                              <a:dgm id="{FBD11124-F4CC-478F-9E1B-EDE25A7D3F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graphicEl>
                                              <a:dgm id="{FBD11124-F4CC-478F-9E1B-EDE25A7D3F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3337990-7948-44B1-A8C2-977013209F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">
                                            <p:graphicEl>
                                              <a:dgm id="{D3337990-7948-44B1-A8C2-977013209F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">
                                            <p:graphicEl>
                                              <a:dgm id="{D3337990-7948-44B1-A8C2-977013209F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graphicEl>
                                              <a:dgm id="{D3337990-7948-44B1-A8C2-977013209F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2AE82B7-F8D8-4E50-B1F3-8C426B45B5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">
                                            <p:graphicEl>
                                              <a:dgm id="{22AE82B7-F8D8-4E50-B1F3-8C426B45B5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">
                                            <p:graphicEl>
                                              <a:dgm id="{22AE82B7-F8D8-4E50-B1F3-8C426B45B5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">
                                            <p:graphicEl>
                                              <a:dgm id="{22AE82B7-F8D8-4E50-B1F3-8C426B45B5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1612AEB-C1A3-4B95-A869-109F58316F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">
                                            <p:graphicEl>
                                              <a:dgm id="{91612AEB-C1A3-4B95-A869-109F58316F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graphicEl>
                                              <a:dgm id="{91612AEB-C1A3-4B95-A869-109F58316F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">
                                            <p:graphicEl>
                                              <a:dgm id="{91612AEB-C1A3-4B95-A869-109F58316F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F1F717B-D3EC-4DFD-88D6-983611BCFA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">
                                            <p:graphicEl>
                                              <a:dgm id="{DF1F717B-D3EC-4DFD-88D6-983611BCFA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">
                                            <p:graphicEl>
                                              <a:dgm id="{DF1F717B-D3EC-4DFD-88D6-983611BCFA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">
                                            <p:graphicEl>
                                              <a:dgm id="{DF1F717B-D3EC-4DFD-88D6-983611BCFA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DFC8801-A375-419F-BA03-A00672ACC1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">
                                            <p:graphicEl>
                                              <a:dgm id="{EDFC8801-A375-419F-BA03-A00672ACC1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">
                                            <p:graphicEl>
                                              <a:dgm id="{EDFC8801-A375-419F-BA03-A00672ACC1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">
                                            <p:graphicEl>
                                              <a:dgm id="{EDFC8801-A375-419F-BA03-A00672ACC1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0E6E51D-22B3-4BB6-88EA-90AD54915E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">
                                            <p:graphicEl>
                                              <a:dgm id="{10E6E51D-22B3-4BB6-88EA-90AD54915E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">
                                            <p:graphicEl>
                                              <a:dgm id="{10E6E51D-22B3-4BB6-88EA-90AD54915E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">
                                            <p:graphicEl>
                                              <a:dgm id="{10E6E51D-22B3-4BB6-88EA-90AD54915E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7258B3D-4B6E-436F-8B5B-699B0F209B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">
                                            <p:graphicEl>
                                              <a:dgm id="{77258B3D-4B6E-436F-8B5B-699B0F209B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">
                                            <p:graphicEl>
                                              <a:dgm id="{77258B3D-4B6E-436F-8B5B-699B0F209B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">
                                            <p:graphicEl>
                                              <a:dgm id="{77258B3D-4B6E-436F-8B5B-699B0F209B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988236960"/>
              </p:ext>
            </p:extLst>
          </p:nvPr>
        </p:nvGraphicFramePr>
        <p:xfrm>
          <a:off x="76200" y="152400"/>
          <a:ext cx="89916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3BE3D-C9D8-4819-BF87-315B5C935134}" type="datetime5">
              <a:rPr lang="en-US" smtClean="0"/>
              <a:t>14-Jun-19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657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53D8F0D-63D5-4D6D-8146-045DF7D6AA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753D8F0D-63D5-4D6D-8146-045DF7D6AA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3C9A38E-8C28-4C65-BFD9-4B2155DA45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graphicEl>
                                              <a:dgm id="{63C9A38E-8C28-4C65-BFD9-4B2155DA45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C2A3993-4162-4BC4-90C8-9479EDB4E6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2C2A3993-4162-4BC4-90C8-9479EDB4E6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AE28F08-F98D-40FC-A947-4EDB0A833D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>
                                            <p:graphicEl>
                                              <a:dgm id="{4AE28F08-F98D-40FC-A947-4EDB0A833D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C6D8C35-6920-4EA8-8D25-0B867575A2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>
                                            <p:graphicEl>
                                              <a:dgm id="{2C6D8C35-6920-4EA8-8D25-0B867575A2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76CBEA2-42C1-4479-9BC2-B4207950D5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">
                                            <p:graphicEl>
                                              <a:dgm id="{076CBEA2-42C1-4479-9BC2-B4207950D5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804857D-2E77-44F1-A75A-27301872B7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">
                                            <p:graphicEl>
                                              <a:dgm id="{1804857D-2E77-44F1-A75A-27301872B7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4F067A4-AEBD-4859-B383-919E81C474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graphicEl>
                                              <a:dgm id="{94F067A4-AEBD-4859-B383-919E81C474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DFCA54C-3BFA-410E-9F22-1D191179A1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graphicEl>
                                              <a:dgm id="{9DFCA54C-3BFA-410E-9F22-1D191179A1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FCB402F-9DD6-4B08-B457-5C6DF3CE1B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">
                                            <p:graphicEl>
                                              <a:dgm id="{FFCB402F-9DD6-4B08-B457-5C6DF3CE1B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12D59C3-7FDE-48EE-A75B-8197842286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">
                                            <p:graphicEl>
                                              <a:dgm id="{612D59C3-7FDE-48EE-A75B-8197842286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527971119"/>
              </p:ext>
            </p:extLst>
          </p:nvPr>
        </p:nvGraphicFramePr>
        <p:xfrm>
          <a:off x="76200" y="76200"/>
          <a:ext cx="8991600" cy="670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9B385-6547-4F2D-B3CE-5E3B08D747EC}" type="datetime5">
              <a:rPr lang="en-US" smtClean="0"/>
              <a:t>14-Jun-19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858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B76BA4E-FEDE-4A9D-A9BB-C93F3D0BBE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graphicEl>
                                              <a:dgm id="{DB76BA4E-FEDE-4A9D-A9BB-C93F3D0BBE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dgm id="{DB76BA4E-FEDE-4A9D-A9BB-C93F3D0BBE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graphicEl>
                                              <a:dgm id="{DB76BA4E-FEDE-4A9D-A9BB-C93F3D0BBE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2EF37BC-2832-436B-865C-6F8F5D1DD9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graphicEl>
                                              <a:dgm id="{B2EF37BC-2832-436B-865C-6F8F5D1DD9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graphicEl>
                                              <a:dgm id="{B2EF37BC-2832-436B-865C-6F8F5D1DD9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graphicEl>
                                              <a:dgm id="{B2EF37BC-2832-436B-865C-6F8F5D1DD9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EEA5AA2-0B9C-4B68-BDBE-2C15F30F9F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graphicEl>
                                              <a:dgm id="{4EEA5AA2-0B9C-4B68-BDBE-2C15F30F9F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graphicEl>
                                              <a:dgm id="{4EEA5AA2-0B9C-4B68-BDBE-2C15F30F9F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graphicEl>
                                              <a:dgm id="{4EEA5AA2-0B9C-4B68-BDBE-2C15F30F9F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6C4465D-A456-4D51-986C-7B43B0825B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graphicEl>
                                              <a:dgm id="{16C4465D-A456-4D51-986C-7B43B0825B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graphicEl>
                                              <a:dgm id="{16C4465D-A456-4D51-986C-7B43B0825B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graphicEl>
                                              <a:dgm id="{16C4465D-A456-4D51-986C-7B43B0825B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B54F6B4-2BB3-4763-B825-3B5E0F955C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graphicEl>
                                              <a:dgm id="{7B54F6B4-2BB3-4763-B825-3B5E0F955C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graphicEl>
                                              <a:dgm id="{7B54F6B4-2BB3-4763-B825-3B5E0F955C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graphicEl>
                                              <a:dgm id="{7B54F6B4-2BB3-4763-B825-3B5E0F955C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E7F78D5-5A37-475A-9782-087776EAB6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graphicEl>
                                              <a:dgm id="{1E7F78D5-5A37-475A-9782-087776EAB6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graphicEl>
                                              <a:dgm id="{1E7F78D5-5A37-475A-9782-087776EAB6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graphicEl>
                                              <a:dgm id="{1E7F78D5-5A37-475A-9782-087776EAB6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AADFC0C-2305-4AB5-B225-57DB448C74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">
                                            <p:graphicEl>
                                              <a:dgm id="{1AADFC0C-2305-4AB5-B225-57DB448C74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graphicEl>
                                              <a:dgm id="{1AADFC0C-2305-4AB5-B225-57DB448C74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graphicEl>
                                              <a:dgm id="{1AADFC0C-2305-4AB5-B225-57DB448C74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4FA10ED-BD8A-476A-872A-EBCE19F354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">
                                            <p:graphicEl>
                                              <a:dgm id="{D4FA10ED-BD8A-476A-872A-EBCE19F354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graphicEl>
                                              <a:dgm id="{D4FA10ED-BD8A-476A-872A-EBCE19F354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graphicEl>
                                              <a:dgm id="{D4FA10ED-BD8A-476A-872A-EBCE19F354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001B776-5685-43DC-857E-69F72336DF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">
                                            <p:graphicEl>
                                              <a:dgm id="{6001B776-5685-43DC-857E-69F72336DF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>
                                            <p:graphicEl>
                                              <a:dgm id="{6001B776-5685-43DC-857E-69F72336DF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graphicEl>
                                              <a:dgm id="{6001B776-5685-43DC-857E-69F72336DF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74DC7A7-CB93-44EA-BC9D-6C5D370994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graphicEl>
                                              <a:dgm id="{D74DC7A7-CB93-44EA-BC9D-6C5D370994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graphicEl>
                                              <a:dgm id="{D74DC7A7-CB93-44EA-BC9D-6C5D370994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graphicEl>
                                              <a:dgm id="{D74DC7A7-CB93-44EA-BC9D-6C5D370994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01A8AB3-9470-4613-96A4-93971DA1F0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">
                                            <p:graphicEl>
                                              <a:dgm id="{A01A8AB3-9470-4613-96A4-93971DA1F0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">
                                            <p:graphicEl>
                                              <a:dgm id="{A01A8AB3-9470-4613-96A4-93971DA1F0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graphicEl>
                                              <a:dgm id="{A01A8AB3-9470-4613-96A4-93971DA1F0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6766195-7373-4254-BE50-31E93D0461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">
                                            <p:graphicEl>
                                              <a:dgm id="{86766195-7373-4254-BE50-31E93D0461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">
                                            <p:graphicEl>
                                              <a:dgm id="{86766195-7373-4254-BE50-31E93D0461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">
                                            <p:graphicEl>
                                              <a:dgm id="{86766195-7373-4254-BE50-31E93D0461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EDD0487-DAE2-4BC8-963F-E668D7BD56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">
                                            <p:graphicEl>
                                              <a:dgm id="{7EDD0487-DAE2-4BC8-963F-E668D7BD56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graphicEl>
                                              <a:dgm id="{7EDD0487-DAE2-4BC8-963F-E668D7BD56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">
                                            <p:graphicEl>
                                              <a:dgm id="{7EDD0487-DAE2-4BC8-963F-E668D7BD56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36C52CF-EFFC-45BB-8367-08D2C53F57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">
                                            <p:graphicEl>
                                              <a:dgm id="{636C52CF-EFFC-45BB-8367-08D2C53F57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">
                                            <p:graphicEl>
                                              <a:dgm id="{636C52CF-EFFC-45BB-8367-08D2C53F57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">
                                            <p:graphicEl>
                                              <a:dgm id="{636C52CF-EFFC-45BB-8367-08D2C53F57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ABD90B6-DF9B-4769-A492-7CB56C1D39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">
                                            <p:graphicEl>
                                              <a:dgm id="{9ABD90B6-DF9B-4769-A492-7CB56C1D39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">
                                            <p:graphicEl>
                                              <a:dgm id="{9ABD90B6-DF9B-4769-A492-7CB56C1D39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">
                                            <p:graphicEl>
                                              <a:dgm id="{9ABD90B6-DF9B-4769-A492-7CB56C1D39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99C0678-1EE9-492A-B178-5E5CDE531D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">
                                            <p:graphicEl>
                                              <a:dgm id="{499C0678-1EE9-492A-B178-5E5CDE531D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">
                                            <p:graphicEl>
                                              <a:dgm id="{499C0678-1EE9-492A-B178-5E5CDE531D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">
                                            <p:graphicEl>
                                              <a:dgm id="{499C0678-1EE9-492A-B178-5E5CDE531D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BE91E4F-CC51-4F3A-9620-AD466D7E71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">
                                            <p:graphicEl>
                                              <a:dgm id="{CBE91E4F-CC51-4F3A-9620-AD466D7E71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">
                                            <p:graphicEl>
                                              <a:dgm id="{CBE91E4F-CC51-4F3A-9620-AD466D7E71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">
                                            <p:graphicEl>
                                              <a:dgm id="{CBE91E4F-CC51-4F3A-9620-AD466D7E71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E69F636-8DB0-445E-B561-3048DED937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">
                                            <p:graphicEl>
                                              <a:dgm id="{0E69F636-8DB0-445E-B561-3048DED937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">
                                            <p:graphicEl>
                                              <a:dgm id="{0E69F636-8DB0-445E-B561-3048DED937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">
                                            <p:graphicEl>
                                              <a:dgm id="{0E69F636-8DB0-445E-B561-3048DED937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8E0D9DA-ABA8-4DE4-A1B8-FE85D63E0E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">
                                            <p:graphicEl>
                                              <a:dgm id="{78E0D9DA-ABA8-4DE4-A1B8-FE85D63E0E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">
                                            <p:graphicEl>
                                              <a:dgm id="{78E0D9DA-ABA8-4DE4-A1B8-FE85D63E0E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">
                                            <p:graphicEl>
                                              <a:dgm id="{78E0D9DA-ABA8-4DE4-A1B8-FE85D63E0E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0610979-EB70-4392-8F13-33BE964DFD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2">
                                            <p:graphicEl>
                                              <a:dgm id="{00610979-EB70-4392-8F13-33BE964DFD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">
                                            <p:graphicEl>
                                              <a:dgm id="{00610979-EB70-4392-8F13-33BE964DFD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">
                                            <p:graphicEl>
                                              <a:dgm id="{00610979-EB70-4392-8F13-33BE964DFD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F943110-EB15-4B4D-8CE0-98BAEED2F2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2">
                                            <p:graphicEl>
                                              <a:dgm id="{4F943110-EB15-4B4D-8CE0-98BAEED2F2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">
                                            <p:graphicEl>
                                              <a:dgm id="{4F943110-EB15-4B4D-8CE0-98BAEED2F2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">
                                            <p:graphicEl>
                                              <a:dgm id="{4F943110-EB15-4B4D-8CE0-98BAEED2F2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A8E6BA6-7128-4C62-BB08-E15B24EB23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2">
                                            <p:graphicEl>
                                              <a:dgm id="{DA8E6BA6-7128-4C62-BB08-E15B24EB23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">
                                            <p:graphicEl>
                                              <a:dgm id="{DA8E6BA6-7128-4C62-BB08-E15B24EB23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">
                                            <p:graphicEl>
                                              <a:dgm id="{DA8E6BA6-7128-4C62-BB08-E15B24EB23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7E85829-7ED0-407F-BC46-405772F314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2">
                                            <p:graphicEl>
                                              <a:dgm id="{E7E85829-7ED0-407F-BC46-405772F314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">
                                            <p:graphicEl>
                                              <a:dgm id="{E7E85829-7ED0-407F-BC46-405772F314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">
                                            <p:graphicEl>
                                              <a:dgm id="{E7E85829-7ED0-407F-BC46-405772F314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8B10BF8-9E64-4388-AB58-3106E37F23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2">
                                            <p:graphicEl>
                                              <a:dgm id="{C8B10BF8-9E64-4388-AB58-3106E37F23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">
                                            <p:graphicEl>
                                              <a:dgm id="{C8B10BF8-9E64-4388-AB58-3106E37F23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">
                                            <p:graphicEl>
                                              <a:dgm id="{C8B10BF8-9E64-4388-AB58-3106E37F23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A6BD8DF-F4B9-4A09-B068-DE6113B929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2">
                                            <p:graphicEl>
                                              <a:dgm id="{9A6BD8DF-F4B9-4A09-B068-DE6113B929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">
                                            <p:graphicEl>
                                              <a:dgm id="{9A6BD8DF-F4B9-4A09-B068-DE6113B929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">
                                            <p:graphicEl>
                                              <a:dgm id="{9A6BD8DF-F4B9-4A09-B068-DE6113B929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AAAFE5E-386E-4F06-950A-514B84D259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2">
                                            <p:graphicEl>
                                              <a:dgm id="{0AAAFE5E-386E-4F06-950A-514B84D259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2">
                                            <p:graphicEl>
                                              <a:dgm id="{0AAAFE5E-386E-4F06-950A-514B84D259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2">
                                            <p:graphicEl>
                                              <a:dgm id="{0AAAFE5E-386E-4F06-950A-514B84D259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5F1AC26-D4C2-4AD7-82F9-AFF722A4CB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2">
                                            <p:graphicEl>
                                              <a:dgm id="{75F1AC26-D4C2-4AD7-82F9-AFF722A4CB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2">
                                            <p:graphicEl>
                                              <a:dgm id="{75F1AC26-D4C2-4AD7-82F9-AFF722A4CB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2">
                                            <p:graphicEl>
                                              <a:dgm id="{75F1AC26-D4C2-4AD7-82F9-AFF722A4CB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44EE503-FFC3-406C-9007-A78467125F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2">
                                            <p:graphicEl>
                                              <a:dgm id="{D44EE503-FFC3-406C-9007-A78467125F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2">
                                            <p:graphicEl>
                                              <a:dgm id="{D44EE503-FFC3-406C-9007-A78467125F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2">
                                            <p:graphicEl>
                                              <a:dgm id="{D44EE503-FFC3-406C-9007-A78467125F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14FF626-20BF-4184-8A60-75DD88DBCA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2">
                                            <p:graphicEl>
                                              <a:dgm id="{614FF626-20BF-4184-8A60-75DD88DBCA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2">
                                            <p:graphicEl>
                                              <a:dgm id="{614FF626-20BF-4184-8A60-75DD88DBCA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2">
                                            <p:graphicEl>
                                              <a:dgm id="{614FF626-20BF-4184-8A60-75DD88DBCA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2963016-F68D-44F6-A08C-BE2C9DAD03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2">
                                            <p:graphicEl>
                                              <a:dgm id="{F2963016-F68D-44F6-A08C-BE2C9DAD03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2">
                                            <p:graphicEl>
                                              <a:dgm id="{F2963016-F68D-44F6-A08C-BE2C9DAD03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2">
                                            <p:graphicEl>
                                              <a:dgm id="{F2963016-F68D-44F6-A08C-BE2C9DAD03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2878020-4F78-469B-9578-7F9AF47E09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2">
                                            <p:graphicEl>
                                              <a:dgm id="{D2878020-4F78-469B-9578-7F9AF47E09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2">
                                            <p:graphicEl>
                                              <a:dgm id="{D2878020-4F78-469B-9578-7F9AF47E09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2">
                                            <p:graphicEl>
                                              <a:dgm id="{D2878020-4F78-469B-9578-7F9AF47E09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08A0342-0948-4317-BE6F-1907BBFBB3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2">
                                            <p:graphicEl>
                                              <a:dgm id="{F08A0342-0948-4317-BE6F-1907BBFBB3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2">
                                            <p:graphicEl>
                                              <a:dgm id="{F08A0342-0948-4317-BE6F-1907BBFBB3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2">
                                            <p:graphicEl>
                                              <a:dgm id="{F08A0342-0948-4317-BE6F-1907BBFBB3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7164470-58CD-413C-B42E-DE4ABBC06D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2">
                                            <p:graphicEl>
                                              <a:dgm id="{17164470-58CD-413C-B42E-DE4ABBC06D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2">
                                            <p:graphicEl>
                                              <a:dgm id="{17164470-58CD-413C-B42E-DE4ABBC06D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2">
                                            <p:graphicEl>
                                              <a:dgm id="{17164470-58CD-413C-B42E-DE4ABBC06D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21A6F97-32F3-4CC6-9FFE-D81D21B497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1000"/>
                                        <p:tgtEl>
                                          <p:spTgt spid="2">
                                            <p:graphicEl>
                                              <a:dgm id="{921A6F97-32F3-4CC6-9FFE-D81D21B497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2">
                                            <p:graphicEl>
                                              <a:dgm id="{921A6F97-32F3-4CC6-9FFE-D81D21B497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2">
                                            <p:graphicEl>
                                              <a:dgm id="{921A6F97-32F3-4CC6-9FFE-D81D21B497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DDB987C-DB52-4909-8203-A07B60E2C7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1000"/>
                                        <p:tgtEl>
                                          <p:spTgt spid="2">
                                            <p:graphicEl>
                                              <a:dgm id="{1DDB987C-DB52-4909-8203-A07B60E2C7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2">
                                            <p:graphicEl>
                                              <a:dgm id="{1DDB987C-DB52-4909-8203-A07B60E2C7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2">
                                            <p:graphicEl>
                                              <a:dgm id="{1DDB987C-DB52-4909-8203-A07B60E2C7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D0A6FC5-254F-420A-BB06-A01F2ED5D4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1000"/>
                                        <p:tgtEl>
                                          <p:spTgt spid="2">
                                            <p:graphicEl>
                                              <a:dgm id="{6D0A6FC5-254F-420A-BB06-A01F2ED5D4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2">
                                            <p:graphicEl>
                                              <a:dgm id="{6D0A6FC5-254F-420A-BB06-A01F2ED5D4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2">
                                            <p:graphicEl>
                                              <a:dgm id="{6D0A6FC5-254F-420A-BB06-A01F2ED5D4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F7C00AE-ED93-4F02-A846-25C8BEDC8A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1000"/>
                                        <p:tgtEl>
                                          <p:spTgt spid="2">
                                            <p:graphicEl>
                                              <a:dgm id="{8F7C00AE-ED93-4F02-A846-25C8BEDC8A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2">
                                            <p:graphicEl>
                                              <a:dgm id="{8F7C00AE-ED93-4F02-A846-25C8BEDC8A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2">
                                            <p:graphicEl>
                                              <a:dgm id="{8F7C00AE-ED93-4F02-A846-25C8BEDC8A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9AFA4BC-A6DD-4066-A1D7-2E7C8C73B5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1000"/>
                                        <p:tgtEl>
                                          <p:spTgt spid="2">
                                            <p:graphicEl>
                                              <a:dgm id="{79AFA4BC-A6DD-4066-A1D7-2E7C8C73B5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2">
                                            <p:graphicEl>
                                              <a:dgm id="{79AFA4BC-A6DD-4066-A1D7-2E7C8C73B5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2">
                                            <p:graphicEl>
                                              <a:dgm id="{79AFA4BC-A6DD-4066-A1D7-2E7C8C73B5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33B3758-0172-436D-9C6F-1BA568B375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1000"/>
                                        <p:tgtEl>
                                          <p:spTgt spid="2">
                                            <p:graphicEl>
                                              <a:dgm id="{533B3758-0172-436D-9C6F-1BA568B375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2">
                                            <p:graphicEl>
                                              <a:dgm id="{533B3758-0172-436D-9C6F-1BA568B375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2">
                                            <p:graphicEl>
                                              <a:dgm id="{533B3758-0172-436D-9C6F-1BA568B375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5D0F43D-AECC-4FDE-97D5-AFE1D4D0B5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1000"/>
                                        <p:tgtEl>
                                          <p:spTgt spid="2">
                                            <p:graphicEl>
                                              <a:dgm id="{F5D0F43D-AECC-4FDE-97D5-AFE1D4D0B5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2">
                                            <p:graphicEl>
                                              <a:dgm id="{F5D0F43D-AECC-4FDE-97D5-AFE1D4D0B5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2">
                                            <p:graphicEl>
                                              <a:dgm id="{F5D0F43D-AECC-4FDE-97D5-AFE1D4D0B5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0B49A77-0B83-417D-BEE9-F5AEF92E4B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1000"/>
                                        <p:tgtEl>
                                          <p:spTgt spid="2">
                                            <p:graphicEl>
                                              <a:dgm id="{70B49A77-0B83-417D-BEE9-F5AEF92E4B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2">
                                            <p:graphicEl>
                                              <a:dgm id="{70B49A77-0B83-417D-BEE9-F5AEF92E4B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2">
                                            <p:graphicEl>
                                              <a:dgm id="{70B49A77-0B83-417D-BEE9-F5AEF92E4B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370</TotalTime>
  <Words>656</Words>
  <Application>Microsoft Office PowerPoint</Application>
  <PresentationFormat>On-screen Show (4:3)</PresentationFormat>
  <Paragraphs>250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Austin</vt:lpstr>
      <vt:lpstr>PowerPoint Presentation</vt:lpstr>
      <vt:lpstr>শিক্ষক পরিচিতি</vt:lpstr>
      <vt:lpstr>পাঠ পরিচিতি</vt:lpstr>
      <vt:lpstr>আলোচনার বিষয়</vt:lpstr>
      <vt:lpstr>শিখনফল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মুল্যায়ন</vt:lpstr>
      <vt:lpstr>দলীয় কাজ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ismail - [2010]</cp:lastModifiedBy>
  <cp:revision>263</cp:revision>
  <dcterms:created xsi:type="dcterms:W3CDTF">2006-08-16T00:00:00Z</dcterms:created>
  <dcterms:modified xsi:type="dcterms:W3CDTF">2019-06-14T11:40:06Z</dcterms:modified>
</cp:coreProperties>
</file>