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86" r:id="rId3"/>
    <p:sldId id="258" r:id="rId4"/>
    <p:sldId id="260" r:id="rId5"/>
    <p:sldId id="259" r:id="rId6"/>
    <p:sldId id="274" r:id="rId7"/>
    <p:sldId id="267" r:id="rId8"/>
    <p:sldId id="268" r:id="rId9"/>
    <p:sldId id="269" r:id="rId10"/>
    <p:sldId id="284" r:id="rId11"/>
    <p:sldId id="285" r:id="rId12"/>
    <p:sldId id="264" r:id="rId13"/>
    <p:sldId id="271" r:id="rId14"/>
    <p:sldId id="282" r:id="rId15"/>
    <p:sldId id="275" r:id="rId16"/>
    <p:sldId id="283" r:id="rId17"/>
    <p:sldId id="287" r:id="rId18"/>
    <p:sldId id="288" r:id="rId19"/>
    <p:sldId id="289" r:id="rId20"/>
    <p:sldId id="261" r:id="rId21"/>
    <p:sldId id="290" r:id="rId22"/>
    <p:sldId id="26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33" autoAdjust="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2A3B3F-8ABE-42E0-BE83-57A2A9D2EB5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7F40884-1AF2-44E9-81AE-AD492A7D9B5B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?</a:t>
          </a:r>
        </a:p>
      </dgm:t>
    </dgm:pt>
    <dgm:pt modelId="{25F8AF93-5D06-44E8-B56A-BAE14794B619}" type="parTrans" cxnId="{C66FF880-D19E-44FC-B5F1-9D83E5D87D08}">
      <dgm:prSet/>
      <dgm:spPr/>
      <dgm:t>
        <a:bodyPr/>
        <a:lstStyle/>
        <a:p>
          <a:endParaRPr lang="en-US"/>
        </a:p>
      </dgm:t>
    </dgm:pt>
    <dgm:pt modelId="{573AF079-8625-4D5E-A3FD-1CB0A6F16AD4}" type="sibTrans" cxnId="{C66FF880-D19E-44FC-B5F1-9D83E5D87D08}">
      <dgm:prSet/>
      <dgm:spPr/>
      <dgm:t>
        <a:bodyPr/>
        <a:lstStyle/>
        <a:p>
          <a:endParaRPr lang="en-US"/>
        </a:p>
      </dgm:t>
    </dgm:pt>
    <dgm:pt modelId="{2D407C94-536C-46CC-8F3C-FF41FA03384E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ফরেনসিক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BF02E1A-753E-4EE0-9861-BCFFC927D4D2}" type="parTrans" cxnId="{05789168-A7B7-4ED1-8065-F956AAA209E4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CD16E36-2E7C-48AB-B599-CF470DB3A6AA}" type="sibTrans" cxnId="{05789168-A7B7-4ED1-8065-F956AAA209E4}">
      <dgm:prSet/>
      <dgm:spPr/>
      <dgm:t>
        <a:bodyPr/>
        <a:lstStyle/>
        <a:p>
          <a:endParaRPr lang="en-US"/>
        </a:p>
      </dgm:t>
    </dgm:pt>
    <dgm:pt modelId="{AC42A562-EFDC-4A1F-8C2C-95C271A2AD5E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নিদ্দিষ্ট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সময়কালে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সংগঠিত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শনাক্তকরন,লিপবদ্ধকরন,ফলাফল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নির্নয়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সরবরাহ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gm:t>
    </dgm:pt>
    <dgm:pt modelId="{ED048901-7764-4FD2-9772-6DD8F2F80D1D}" type="parTrans" cxnId="{7269DD7C-BFB7-4349-82B8-4AB6CE1E16E2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721070A-5AC3-4B8B-8849-08F12D0EBE48}" type="sibTrans" cxnId="{7269DD7C-BFB7-4349-82B8-4AB6CE1E16E2}">
      <dgm:prSet/>
      <dgm:spPr/>
      <dgm:t>
        <a:bodyPr/>
        <a:lstStyle/>
        <a:p>
          <a:endParaRPr lang="en-US"/>
        </a:p>
      </dgm:t>
    </dgm:pt>
    <dgm:pt modelId="{4AFB84F6-270A-4172-BC76-95537B91C611}" type="pres">
      <dgm:prSet presAssocID="{682A3B3F-8ABE-42E0-BE83-57A2A9D2EB5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15079BE-21D0-4045-A6E8-1937CBE752B0}" type="pres">
      <dgm:prSet presAssocID="{F7F40884-1AF2-44E9-81AE-AD492A7D9B5B}" presName="hierRoot1" presStyleCnt="0"/>
      <dgm:spPr/>
    </dgm:pt>
    <dgm:pt modelId="{BB74B5BF-6C09-4011-B421-7B06FD1ED131}" type="pres">
      <dgm:prSet presAssocID="{F7F40884-1AF2-44E9-81AE-AD492A7D9B5B}" presName="composite" presStyleCnt="0"/>
      <dgm:spPr/>
    </dgm:pt>
    <dgm:pt modelId="{EB91F00F-629D-4951-A480-EF3201D27A0C}" type="pres">
      <dgm:prSet presAssocID="{F7F40884-1AF2-44E9-81AE-AD492A7D9B5B}" presName="background" presStyleLbl="node0" presStyleIdx="0" presStyleCnt="1"/>
      <dgm:spPr/>
    </dgm:pt>
    <dgm:pt modelId="{BF1E253F-04CE-4EAE-9AFD-C02A9BBA21CC}" type="pres">
      <dgm:prSet presAssocID="{F7F40884-1AF2-44E9-81AE-AD492A7D9B5B}" presName="text" presStyleLbl="fgAcc0" presStyleIdx="0" presStyleCnt="1" custScaleX="128355" custScaleY="42943" custLinFactNeighborX="1141" custLinFactNeighborY="188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D250FA-094F-4372-A5C8-5B7E4CC0D53C}" type="pres">
      <dgm:prSet presAssocID="{F7F40884-1AF2-44E9-81AE-AD492A7D9B5B}" presName="hierChild2" presStyleCnt="0"/>
      <dgm:spPr/>
    </dgm:pt>
    <dgm:pt modelId="{BB64BEBA-34A1-48FA-BECD-F4C5B3D0E43C}" type="pres">
      <dgm:prSet presAssocID="{0BF02E1A-753E-4EE0-9861-BCFFC927D4D2}" presName="Name10" presStyleLbl="parChTrans1D2" presStyleIdx="0" presStyleCnt="1"/>
      <dgm:spPr/>
      <dgm:t>
        <a:bodyPr/>
        <a:lstStyle/>
        <a:p>
          <a:endParaRPr lang="en-US"/>
        </a:p>
      </dgm:t>
    </dgm:pt>
    <dgm:pt modelId="{9A8E1011-C41B-4677-AAAB-F463E2B3963A}" type="pres">
      <dgm:prSet presAssocID="{2D407C94-536C-46CC-8F3C-FF41FA03384E}" presName="hierRoot2" presStyleCnt="0"/>
      <dgm:spPr/>
    </dgm:pt>
    <dgm:pt modelId="{E7E19BC3-A246-47DC-BAC3-3E20E27C84D6}" type="pres">
      <dgm:prSet presAssocID="{2D407C94-536C-46CC-8F3C-FF41FA03384E}" presName="composite2" presStyleCnt="0"/>
      <dgm:spPr/>
    </dgm:pt>
    <dgm:pt modelId="{8B972A8E-AEE1-4FC7-BB2C-ED0D69F8E31A}" type="pres">
      <dgm:prSet presAssocID="{2D407C94-536C-46CC-8F3C-FF41FA03384E}" presName="background2" presStyleLbl="node2" presStyleIdx="0" presStyleCnt="1"/>
      <dgm:spPr/>
    </dgm:pt>
    <dgm:pt modelId="{ECB1AB27-FE83-4405-B6DE-8E814CE126E3}" type="pres">
      <dgm:prSet presAssocID="{2D407C94-536C-46CC-8F3C-FF41FA03384E}" presName="text2" presStyleLbl="fgAcc2" presStyleIdx="0" presStyleCnt="1" custScaleX="125707" custScaleY="404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993B95-7184-4667-A7CB-3DB24F2D0CF7}" type="pres">
      <dgm:prSet presAssocID="{2D407C94-536C-46CC-8F3C-FF41FA03384E}" presName="hierChild3" presStyleCnt="0"/>
      <dgm:spPr/>
    </dgm:pt>
    <dgm:pt modelId="{D7A903A5-5A9D-4415-8758-5C3758697E38}" type="pres">
      <dgm:prSet presAssocID="{ED048901-7764-4FD2-9772-6DD8F2F80D1D}" presName="Name17" presStyleLbl="parChTrans1D3" presStyleIdx="0" presStyleCnt="1"/>
      <dgm:spPr/>
      <dgm:t>
        <a:bodyPr/>
        <a:lstStyle/>
        <a:p>
          <a:endParaRPr lang="en-US"/>
        </a:p>
      </dgm:t>
    </dgm:pt>
    <dgm:pt modelId="{CA2D0294-9B27-43D3-BECF-E0BC410B9E33}" type="pres">
      <dgm:prSet presAssocID="{AC42A562-EFDC-4A1F-8C2C-95C271A2AD5E}" presName="hierRoot3" presStyleCnt="0"/>
      <dgm:spPr/>
    </dgm:pt>
    <dgm:pt modelId="{C5578066-7075-47D5-ABAE-939D469854D4}" type="pres">
      <dgm:prSet presAssocID="{AC42A562-EFDC-4A1F-8C2C-95C271A2AD5E}" presName="composite3" presStyleCnt="0"/>
      <dgm:spPr/>
    </dgm:pt>
    <dgm:pt modelId="{5CEA45D3-EF74-4812-A86C-2BBF6CB135ED}" type="pres">
      <dgm:prSet presAssocID="{AC42A562-EFDC-4A1F-8C2C-95C271A2AD5E}" presName="background3" presStyleLbl="node3" presStyleIdx="0" presStyleCnt="1"/>
      <dgm:spPr/>
    </dgm:pt>
    <dgm:pt modelId="{AC01F5E7-85F6-4943-89FB-2F47E968D645}" type="pres">
      <dgm:prSet presAssocID="{AC42A562-EFDC-4A1F-8C2C-95C271A2AD5E}" presName="text3" presStyleLbl="fgAcc3" presStyleIdx="0" presStyleCnt="1" custScaleX="184644" custScaleY="60323" custLinFactNeighborX="1017" custLinFactNeighborY="-176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A410B9-4B0A-463C-A18E-1C303BA7800B}" type="pres">
      <dgm:prSet presAssocID="{AC42A562-EFDC-4A1F-8C2C-95C271A2AD5E}" presName="hierChild4" presStyleCnt="0"/>
      <dgm:spPr/>
    </dgm:pt>
  </dgm:ptLst>
  <dgm:cxnLst>
    <dgm:cxn modelId="{7269DD7C-BFB7-4349-82B8-4AB6CE1E16E2}" srcId="{2D407C94-536C-46CC-8F3C-FF41FA03384E}" destId="{AC42A562-EFDC-4A1F-8C2C-95C271A2AD5E}" srcOrd="0" destOrd="0" parTransId="{ED048901-7764-4FD2-9772-6DD8F2F80D1D}" sibTransId="{7721070A-5AC3-4B8B-8849-08F12D0EBE48}"/>
    <dgm:cxn modelId="{D019B421-E2C4-4201-A4FF-35DAC4715C38}" type="presOf" srcId="{AC42A562-EFDC-4A1F-8C2C-95C271A2AD5E}" destId="{AC01F5E7-85F6-4943-89FB-2F47E968D645}" srcOrd="0" destOrd="0" presId="urn:microsoft.com/office/officeart/2005/8/layout/hierarchy1"/>
    <dgm:cxn modelId="{E6EB89D4-0EB9-4727-BA72-42772139454F}" type="presOf" srcId="{0BF02E1A-753E-4EE0-9861-BCFFC927D4D2}" destId="{BB64BEBA-34A1-48FA-BECD-F4C5B3D0E43C}" srcOrd="0" destOrd="0" presId="urn:microsoft.com/office/officeart/2005/8/layout/hierarchy1"/>
    <dgm:cxn modelId="{00CE924B-95FB-4060-85FF-834D85F0DDBF}" type="presOf" srcId="{682A3B3F-8ABE-42E0-BE83-57A2A9D2EB50}" destId="{4AFB84F6-270A-4172-BC76-95537B91C611}" srcOrd="0" destOrd="0" presId="urn:microsoft.com/office/officeart/2005/8/layout/hierarchy1"/>
    <dgm:cxn modelId="{C66FF880-D19E-44FC-B5F1-9D83E5D87D08}" srcId="{682A3B3F-8ABE-42E0-BE83-57A2A9D2EB50}" destId="{F7F40884-1AF2-44E9-81AE-AD492A7D9B5B}" srcOrd="0" destOrd="0" parTransId="{25F8AF93-5D06-44E8-B56A-BAE14794B619}" sibTransId="{573AF079-8625-4D5E-A3FD-1CB0A6F16AD4}"/>
    <dgm:cxn modelId="{8468859E-55CB-40EC-8713-195A0CB19536}" type="presOf" srcId="{ED048901-7764-4FD2-9772-6DD8F2F80D1D}" destId="{D7A903A5-5A9D-4415-8758-5C3758697E38}" srcOrd="0" destOrd="0" presId="urn:microsoft.com/office/officeart/2005/8/layout/hierarchy1"/>
    <dgm:cxn modelId="{A2373E1D-6E60-4549-BEFB-ACA3070E3995}" type="presOf" srcId="{2D407C94-536C-46CC-8F3C-FF41FA03384E}" destId="{ECB1AB27-FE83-4405-B6DE-8E814CE126E3}" srcOrd="0" destOrd="0" presId="urn:microsoft.com/office/officeart/2005/8/layout/hierarchy1"/>
    <dgm:cxn modelId="{C171EDDB-32B4-4EB3-820D-3F95DA0822AA}" type="presOf" srcId="{F7F40884-1AF2-44E9-81AE-AD492A7D9B5B}" destId="{BF1E253F-04CE-4EAE-9AFD-C02A9BBA21CC}" srcOrd="0" destOrd="0" presId="urn:microsoft.com/office/officeart/2005/8/layout/hierarchy1"/>
    <dgm:cxn modelId="{05789168-A7B7-4ED1-8065-F956AAA209E4}" srcId="{F7F40884-1AF2-44E9-81AE-AD492A7D9B5B}" destId="{2D407C94-536C-46CC-8F3C-FF41FA03384E}" srcOrd="0" destOrd="0" parTransId="{0BF02E1A-753E-4EE0-9861-BCFFC927D4D2}" sibTransId="{CCD16E36-2E7C-48AB-B599-CF470DB3A6AA}"/>
    <dgm:cxn modelId="{3E30D2DA-FF74-43EB-8B3D-C508C8E7266E}" type="presParOf" srcId="{4AFB84F6-270A-4172-BC76-95537B91C611}" destId="{615079BE-21D0-4045-A6E8-1937CBE752B0}" srcOrd="0" destOrd="0" presId="urn:microsoft.com/office/officeart/2005/8/layout/hierarchy1"/>
    <dgm:cxn modelId="{0EA46B27-C001-47E6-A73C-F98F5A3A266A}" type="presParOf" srcId="{615079BE-21D0-4045-A6E8-1937CBE752B0}" destId="{BB74B5BF-6C09-4011-B421-7B06FD1ED131}" srcOrd="0" destOrd="0" presId="urn:microsoft.com/office/officeart/2005/8/layout/hierarchy1"/>
    <dgm:cxn modelId="{4B9D191C-312B-44A1-8D46-6D0200FE3ED5}" type="presParOf" srcId="{BB74B5BF-6C09-4011-B421-7B06FD1ED131}" destId="{EB91F00F-629D-4951-A480-EF3201D27A0C}" srcOrd="0" destOrd="0" presId="urn:microsoft.com/office/officeart/2005/8/layout/hierarchy1"/>
    <dgm:cxn modelId="{DF412149-14C2-471C-A536-803632E4E9C6}" type="presParOf" srcId="{BB74B5BF-6C09-4011-B421-7B06FD1ED131}" destId="{BF1E253F-04CE-4EAE-9AFD-C02A9BBA21CC}" srcOrd="1" destOrd="0" presId="urn:microsoft.com/office/officeart/2005/8/layout/hierarchy1"/>
    <dgm:cxn modelId="{2A67CB2F-548B-4264-9EB2-FA51248B06CF}" type="presParOf" srcId="{615079BE-21D0-4045-A6E8-1937CBE752B0}" destId="{76D250FA-094F-4372-A5C8-5B7E4CC0D53C}" srcOrd="1" destOrd="0" presId="urn:microsoft.com/office/officeart/2005/8/layout/hierarchy1"/>
    <dgm:cxn modelId="{B15B4E43-4AF9-4510-B642-7A82B90E8876}" type="presParOf" srcId="{76D250FA-094F-4372-A5C8-5B7E4CC0D53C}" destId="{BB64BEBA-34A1-48FA-BECD-F4C5B3D0E43C}" srcOrd="0" destOrd="0" presId="urn:microsoft.com/office/officeart/2005/8/layout/hierarchy1"/>
    <dgm:cxn modelId="{1360AB19-DE3F-4EB5-A70D-9EC3491A04BC}" type="presParOf" srcId="{76D250FA-094F-4372-A5C8-5B7E4CC0D53C}" destId="{9A8E1011-C41B-4677-AAAB-F463E2B3963A}" srcOrd="1" destOrd="0" presId="urn:microsoft.com/office/officeart/2005/8/layout/hierarchy1"/>
    <dgm:cxn modelId="{0522FBA5-0DDB-4696-9B31-F7AE6BA82DD5}" type="presParOf" srcId="{9A8E1011-C41B-4677-AAAB-F463E2B3963A}" destId="{E7E19BC3-A246-47DC-BAC3-3E20E27C84D6}" srcOrd="0" destOrd="0" presId="urn:microsoft.com/office/officeart/2005/8/layout/hierarchy1"/>
    <dgm:cxn modelId="{73E25177-6ABE-404D-BC9D-2C74319964D0}" type="presParOf" srcId="{E7E19BC3-A246-47DC-BAC3-3E20E27C84D6}" destId="{8B972A8E-AEE1-4FC7-BB2C-ED0D69F8E31A}" srcOrd="0" destOrd="0" presId="urn:microsoft.com/office/officeart/2005/8/layout/hierarchy1"/>
    <dgm:cxn modelId="{CBF7CC21-B543-4E1E-BE54-E72309A574F8}" type="presParOf" srcId="{E7E19BC3-A246-47DC-BAC3-3E20E27C84D6}" destId="{ECB1AB27-FE83-4405-B6DE-8E814CE126E3}" srcOrd="1" destOrd="0" presId="urn:microsoft.com/office/officeart/2005/8/layout/hierarchy1"/>
    <dgm:cxn modelId="{F46414A2-BFB8-4DD4-87F1-69DDFBAF737E}" type="presParOf" srcId="{9A8E1011-C41B-4677-AAAB-F463E2B3963A}" destId="{B5993B95-7184-4667-A7CB-3DB24F2D0CF7}" srcOrd="1" destOrd="0" presId="urn:microsoft.com/office/officeart/2005/8/layout/hierarchy1"/>
    <dgm:cxn modelId="{8723C90A-3B38-40DA-AF26-707FEEDBF6C7}" type="presParOf" srcId="{B5993B95-7184-4667-A7CB-3DB24F2D0CF7}" destId="{D7A903A5-5A9D-4415-8758-5C3758697E38}" srcOrd="0" destOrd="0" presId="urn:microsoft.com/office/officeart/2005/8/layout/hierarchy1"/>
    <dgm:cxn modelId="{BAD13680-CF30-4F2D-A1A9-A14DBD022933}" type="presParOf" srcId="{B5993B95-7184-4667-A7CB-3DB24F2D0CF7}" destId="{CA2D0294-9B27-43D3-BECF-E0BC410B9E33}" srcOrd="1" destOrd="0" presId="urn:microsoft.com/office/officeart/2005/8/layout/hierarchy1"/>
    <dgm:cxn modelId="{6CAACEFF-DF9E-4392-A413-444DCAD7F848}" type="presParOf" srcId="{CA2D0294-9B27-43D3-BECF-E0BC410B9E33}" destId="{C5578066-7075-47D5-ABAE-939D469854D4}" srcOrd="0" destOrd="0" presId="urn:microsoft.com/office/officeart/2005/8/layout/hierarchy1"/>
    <dgm:cxn modelId="{2FF43AFA-EC80-4ABE-9D78-DAFFCDB6ACC5}" type="presParOf" srcId="{C5578066-7075-47D5-ABAE-939D469854D4}" destId="{5CEA45D3-EF74-4812-A86C-2BBF6CB135ED}" srcOrd="0" destOrd="0" presId="urn:microsoft.com/office/officeart/2005/8/layout/hierarchy1"/>
    <dgm:cxn modelId="{134DCBB6-B260-4B8D-B283-248B2361743E}" type="presParOf" srcId="{C5578066-7075-47D5-ABAE-939D469854D4}" destId="{AC01F5E7-85F6-4943-89FB-2F47E968D645}" srcOrd="1" destOrd="0" presId="urn:microsoft.com/office/officeart/2005/8/layout/hierarchy1"/>
    <dgm:cxn modelId="{F4DDC0E2-2883-4102-8399-0BAB1575A34D}" type="presParOf" srcId="{CA2D0294-9B27-43D3-BECF-E0BC410B9E33}" destId="{BDA410B9-4B0A-463C-A18E-1C303BA7800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84C9263-F53B-47CA-B466-E141794D3DD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87F9522-A52D-4540-BA62-293E425DC3CB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খতিয়ানের স্তর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E17FF22-AF5C-42E6-82B1-175CB2AB9DFD}" type="parTrans" cxnId="{1D5DD40D-7D6E-4BC4-9D6E-3DEC8BB47945}">
      <dgm:prSet/>
      <dgm:spPr/>
      <dgm:t>
        <a:bodyPr/>
        <a:lstStyle/>
        <a:p>
          <a:endParaRPr lang="en-US"/>
        </a:p>
      </dgm:t>
    </dgm:pt>
    <dgm:pt modelId="{CE25DC23-D181-491E-BDAA-82AFE390B591}" type="sibTrans" cxnId="{1D5DD40D-7D6E-4BC4-9D6E-3DEC8BB47945}">
      <dgm:prSet/>
      <dgm:spPr/>
      <dgm:t>
        <a:bodyPr/>
        <a:lstStyle/>
        <a:p>
          <a:endParaRPr lang="en-US"/>
        </a:p>
      </dgm:t>
    </dgm:pt>
    <dgm:pt modelId="{7054A78D-D482-438F-A2BF-F1F7C4B1BF99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সাধারন খতিয়ান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E07FAE4-E197-4672-A6EE-59237509ADCF}" type="parTrans" cxnId="{CC5539B6-371A-4795-8630-6DDF5A618DE0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FA1989C-3C75-42A7-9417-20322BEC0CA2}" type="sibTrans" cxnId="{CC5539B6-371A-4795-8630-6DDF5A618DE0}">
      <dgm:prSet/>
      <dgm:spPr/>
      <dgm:t>
        <a:bodyPr/>
        <a:lstStyle/>
        <a:p>
          <a:endParaRPr lang="en-US"/>
        </a:p>
      </dgm:t>
    </dgm:pt>
    <dgm:pt modelId="{25DC7460-AD74-4902-A9D7-21FAD02118C1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আয়,</a:t>
          </a:r>
          <a:r>
            <a:rPr lang="bn-BD" sz="2800" b="1" dirty="0">
              <a:latin typeface="NikoshBAN" panose="02000000000000000000" pitchFamily="2" charset="0"/>
              <a:cs typeface="NikoshBAN" panose="02000000000000000000" pitchFamily="2" charset="0"/>
            </a:rPr>
            <a:t>ব্যয়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,সম্পদ ও দায়ের সারমর্ম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14A67D1-7889-424E-A9B9-640C05198B83}" type="parTrans" cxnId="{6C7DD2FE-672B-48B0-BBA2-1013C619C964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87A7902-DDF8-4E1C-9CE1-791B2C71D0AB}" type="sibTrans" cxnId="{6C7DD2FE-672B-48B0-BBA2-1013C619C964}">
      <dgm:prSet/>
      <dgm:spPr/>
      <dgm:t>
        <a:bodyPr/>
        <a:lstStyle/>
        <a:p>
          <a:endParaRPr lang="en-US"/>
        </a:p>
      </dgm:t>
    </dgm:pt>
    <dgm:pt modelId="{F78566C1-96A9-40F3-BA01-43381D3EFF64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সহায়ক খতিয়ান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E0F2365-B2C5-4DE6-92C8-8FA327421F34}" type="parTrans" cxnId="{007B5B25-A6F5-45BE-8C3A-F72BA4618376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CBC7F78-050F-4B99-A7F1-04D107D8929A}" type="sibTrans" cxnId="{007B5B25-A6F5-45BE-8C3A-F72BA4618376}">
      <dgm:prSet/>
      <dgm:spPr/>
      <dgm:t>
        <a:bodyPr/>
        <a:lstStyle/>
        <a:p>
          <a:endParaRPr lang="en-US"/>
        </a:p>
      </dgm:t>
    </dgm:pt>
    <dgm:pt modelId="{354B5EDC-969F-47AD-B91B-DAA75E6F6F24}">
      <dgm:prSet phldrT="[Text]"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আয়,</a:t>
          </a:r>
          <a:r>
            <a:rPr lang="bn-BD" sz="2800" b="1">
              <a:latin typeface="NikoshBAN" panose="02000000000000000000" pitchFamily="2" charset="0"/>
              <a:cs typeface="NikoshBAN" panose="02000000000000000000" pitchFamily="2" charset="0"/>
            </a:rPr>
            <a:t>ব্যয়</a:t>
          </a:r>
          <a:r>
            <a:rPr lang="bn-IN" sz="2800" b="1">
              <a:latin typeface="NikoshBAN" panose="02000000000000000000" pitchFamily="2" charset="0"/>
              <a:cs typeface="NikoshBAN" panose="02000000000000000000" pitchFamily="2" charset="0"/>
            </a:rPr>
            <a:t>,সম্পদ </a:t>
          </a:r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ও দায়ের সারমর্মের বিস্তারিত তথ্য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63BCF2-A442-42A3-9406-E5E6425CA525}" type="parTrans" cxnId="{856F7681-6460-4A27-A30D-6F45A652C81B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11A494-94A2-4B45-A310-AA62890CA37C}" type="sibTrans" cxnId="{856F7681-6460-4A27-A30D-6F45A652C81B}">
      <dgm:prSet/>
      <dgm:spPr/>
      <dgm:t>
        <a:bodyPr/>
        <a:lstStyle/>
        <a:p>
          <a:endParaRPr lang="en-US"/>
        </a:p>
      </dgm:t>
    </dgm:pt>
    <dgm:pt modelId="{B627EF0F-0A58-4123-9CB6-8DF4EB23898F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পাওনাদার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3E0D70-61B1-4496-8AC3-E8E31B61EEC1}" type="parTrans" cxnId="{DB5597A3-6C57-4550-AB92-33E1A1D6841A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DBA49CC-86EB-43E4-B18D-3D4BDC09DF4F}" type="sibTrans" cxnId="{DB5597A3-6C57-4550-AB92-33E1A1D6841A}">
      <dgm:prSet/>
      <dgm:spPr/>
      <dgm:t>
        <a:bodyPr/>
        <a:lstStyle/>
        <a:p>
          <a:endParaRPr lang="en-US"/>
        </a:p>
      </dgm:t>
    </dgm:pt>
    <dgm:pt modelId="{09D0017E-1A6B-47DE-8B2D-9111011B88E8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ক এর দেনা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863DEFD-FE20-4670-A8B3-58B9EA654659}" type="parTrans" cxnId="{47665E94-A96A-4A9F-B757-48E4A9BB4F42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0EF3F9B-2107-4FFA-8A59-5E272671BBE9}" type="sibTrans" cxnId="{47665E94-A96A-4A9F-B757-48E4A9BB4F42}">
      <dgm:prSet/>
      <dgm:spPr/>
      <dgm:t>
        <a:bodyPr/>
        <a:lstStyle/>
        <a:p>
          <a:endParaRPr lang="en-US"/>
        </a:p>
      </dgm:t>
    </dgm:pt>
    <dgm:pt modelId="{50C02C4C-7194-4FC3-8FDF-9ABE6CAF1A2E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খ এর দেনা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D98FD85-3D92-4008-B668-DE2745D85DF8}" type="parTrans" cxnId="{14946FD5-5D37-4056-8266-91DD4BFCFA0F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F99BB28-E65F-49CF-A9EC-C5110E2BE61C}" type="sibTrans" cxnId="{14946FD5-5D37-4056-8266-91DD4BFCFA0F}">
      <dgm:prSet/>
      <dgm:spPr/>
      <dgm:t>
        <a:bodyPr/>
        <a:lstStyle/>
        <a:p>
          <a:endParaRPr lang="en-US"/>
        </a:p>
      </dgm:t>
    </dgm:pt>
    <dgm:pt modelId="{CC97AB18-A7C4-4C6A-B27A-C6B4312C6412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গ এর দেনা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E9DC42F-1172-4BB8-95DE-816012D21930}" type="parTrans" cxnId="{2389D557-EF2F-4284-9F17-5AACAF5A6D97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3799AD-383C-4E46-A185-4CBB86BFF9B9}" type="sibTrans" cxnId="{2389D557-EF2F-4284-9F17-5AACAF5A6D97}">
      <dgm:prSet/>
      <dgm:spPr/>
      <dgm:t>
        <a:bodyPr/>
        <a:lstStyle/>
        <a:p>
          <a:endParaRPr lang="en-US"/>
        </a:p>
      </dgm:t>
    </dgm:pt>
    <dgm:pt modelId="{7F2754A1-DE56-4073-AECD-93074248D08A}" type="pres">
      <dgm:prSet presAssocID="{D84C9263-F53B-47CA-B466-E141794D3DD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D065D8C-4D25-4C26-ADE7-5511C00CDA5C}" type="pres">
      <dgm:prSet presAssocID="{187F9522-A52D-4540-BA62-293E425DC3CB}" presName="hierRoot1" presStyleCnt="0"/>
      <dgm:spPr/>
    </dgm:pt>
    <dgm:pt modelId="{8D1B777B-B939-409F-82E8-31CDC5A9B213}" type="pres">
      <dgm:prSet presAssocID="{187F9522-A52D-4540-BA62-293E425DC3CB}" presName="composite" presStyleCnt="0"/>
      <dgm:spPr/>
    </dgm:pt>
    <dgm:pt modelId="{0BEDA61A-281D-4F59-83B8-D50C6EEF3BE9}" type="pres">
      <dgm:prSet presAssocID="{187F9522-A52D-4540-BA62-293E425DC3CB}" presName="background" presStyleLbl="node0" presStyleIdx="0" presStyleCnt="1"/>
      <dgm:spPr/>
    </dgm:pt>
    <dgm:pt modelId="{EFF04258-0B6E-4183-8F29-5FED9F53B559}" type="pres">
      <dgm:prSet presAssocID="{187F9522-A52D-4540-BA62-293E425DC3CB}" presName="text" presStyleLbl="fgAcc0" presStyleIdx="0" presStyleCnt="1" custScaleX="159068" custScaleY="634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8F2D32-A9E1-483F-9935-FD36BE4DAC38}" type="pres">
      <dgm:prSet presAssocID="{187F9522-A52D-4540-BA62-293E425DC3CB}" presName="hierChild2" presStyleCnt="0"/>
      <dgm:spPr/>
    </dgm:pt>
    <dgm:pt modelId="{64D6777B-1EE4-47CB-8105-75E35E6FC341}" type="pres">
      <dgm:prSet presAssocID="{BE07FAE4-E197-4672-A6EE-59237509ADCF}" presName="Name10" presStyleLbl="parChTrans1D2" presStyleIdx="0" presStyleCnt="2"/>
      <dgm:spPr/>
      <dgm:t>
        <a:bodyPr/>
        <a:lstStyle/>
        <a:p>
          <a:endParaRPr lang="en-US"/>
        </a:p>
      </dgm:t>
    </dgm:pt>
    <dgm:pt modelId="{3CAE011E-7541-4910-A197-A9251F9C9BE4}" type="pres">
      <dgm:prSet presAssocID="{7054A78D-D482-438F-A2BF-F1F7C4B1BF99}" presName="hierRoot2" presStyleCnt="0"/>
      <dgm:spPr/>
    </dgm:pt>
    <dgm:pt modelId="{E7C59794-A641-4C11-AFA6-EB9492C0F22D}" type="pres">
      <dgm:prSet presAssocID="{7054A78D-D482-438F-A2BF-F1F7C4B1BF99}" presName="composite2" presStyleCnt="0"/>
      <dgm:spPr/>
    </dgm:pt>
    <dgm:pt modelId="{039D9637-59AF-4588-A4AE-FD7674A3B2F2}" type="pres">
      <dgm:prSet presAssocID="{7054A78D-D482-438F-A2BF-F1F7C4B1BF99}" presName="background2" presStyleLbl="node2" presStyleIdx="0" presStyleCnt="2"/>
      <dgm:spPr/>
    </dgm:pt>
    <dgm:pt modelId="{B2178FF8-A1E2-41C8-8C8E-AC161347575D}" type="pres">
      <dgm:prSet presAssocID="{7054A78D-D482-438F-A2BF-F1F7C4B1BF99}" presName="text2" presStyleLbl="fgAcc2" presStyleIdx="0" presStyleCnt="2" custScaleX="152989" custScaleY="579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970E18-1A68-473A-BB3E-CE33E450AE96}" type="pres">
      <dgm:prSet presAssocID="{7054A78D-D482-438F-A2BF-F1F7C4B1BF99}" presName="hierChild3" presStyleCnt="0"/>
      <dgm:spPr/>
    </dgm:pt>
    <dgm:pt modelId="{08D04B54-A84A-486A-A922-E2115F5F95C8}" type="pres">
      <dgm:prSet presAssocID="{A14A67D1-7889-424E-A9B9-640C05198B83}" presName="Name17" presStyleLbl="parChTrans1D3" presStyleIdx="0" presStyleCnt="2"/>
      <dgm:spPr/>
      <dgm:t>
        <a:bodyPr/>
        <a:lstStyle/>
        <a:p>
          <a:endParaRPr lang="en-US"/>
        </a:p>
      </dgm:t>
    </dgm:pt>
    <dgm:pt modelId="{4E13887B-31FA-4FCB-AAD5-CFC59BCD449E}" type="pres">
      <dgm:prSet presAssocID="{25DC7460-AD74-4902-A9D7-21FAD02118C1}" presName="hierRoot3" presStyleCnt="0"/>
      <dgm:spPr/>
    </dgm:pt>
    <dgm:pt modelId="{83FB256E-C553-4AD0-83A5-0DDE58B30AB1}" type="pres">
      <dgm:prSet presAssocID="{25DC7460-AD74-4902-A9D7-21FAD02118C1}" presName="composite3" presStyleCnt="0"/>
      <dgm:spPr/>
    </dgm:pt>
    <dgm:pt modelId="{FF5A7EBF-663F-4795-80E1-6637206B9EBA}" type="pres">
      <dgm:prSet presAssocID="{25DC7460-AD74-4902-A9D7-21FAD02118C1}" presName="background3" presStyleLbl="node3" presStyleIdx="0" presStyleCnt="2"/>
      <dgm:spPr/>
    </dgm:pt>
    <dgm:pt modelId="{87A2EC86-0A99-4896-A213-406B6BC955BF}" type="pres">
      <dgm:prSet presAssocID="{25DC7460-AD74-4902-A9D7-21FAD02118C1}" presName="text3" presStyleLbl="fgAcc3" presStyleIdx="0" presStyleCnt="2" custScaleX="225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5AAAA1-DFEE-4325-AD70-CA95BED4E187}" type="pres">
      <dgm:prSet presAssocID="{25DC7460-AD74-4902-A9D7-21FAD02118C1}" presName="hierChild4" presStyleCnt="0"/>
      <dgm:spPr/>
    </dgm:pt>
    <dgm:pt modelId="{46504C16-7806-4964-90A1-3C50A91C3810}" type="pres">
      <dgm:prSet presAssocID="{893E0D70-61B1-4496-8AC3-E8E31B61EEC1}" presName="Name23" presStyleLbl="parChTrans1D4" presStyleIdx="0" presStyleCnt="4"/>
      <dgm:spPr/>
      <dgm:t>
        <a:bodyPr/>
        <a:lstStyle/>
        <a:p>
          <a:endParaRPr lang="en-US"/>
        </a:p>
      </dgm:t>
    </dgm:pt>
    <dgm:pt modelId="{74A31572-52AF-4388-BB2F-1686895F976D}" type="pres">
      <dgm:prSet presAssocID="{B627EF0F-0A58-4123-9CB6-8DF4EB23898F}" presName="hierRoot4" presStyleCnt="0"/>
      <dgm:spPr/>
    </dgm:pt>
    <dgm:pt modelId="{2B08A84E-7AB0-4072-A3D5-BFCF06B2490D}" type="pres">
      <dgm:prSet presAssocID="{B627EF0F-0A58-4123-9CB6-8DF4EB23898F}" presName="composite4" presStyleCnt="0"/>
      <dgm:spPr/>
    </dgm:pt>
    <dgm:pt modelId="{AE7A9776-8147-46F9-A910-B65F9BFC6C9D}" type="pres">
      <dgm:prSet presAssocID="{B627EF0F-0A58-4123-9CB6-8DF4EB23898F}" presName="background4" presStyleLbl="node4" presStyleIdx="0" presStyleCnt="4"/>
      <dgm:spPr/>
    </dgm:pt>
    <dgm:pt modelId="{9C2A7277-485A-4B71-B175-F13EE98A9703}" type="pres">
      <dgm:prSet presAssocID="{B627EF0F-0A58-4123-9CB6-8DF4EB23898F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F7DF47-3B7A-4572-AA0A-02997954D7A3}" type="pres">
      <dgm:prSet presAssocID="{B627EF0F-0A58-4123-9CB6-8DF4EB23898F}" presName="hierChild5" presStyleCnt="0"/>
      <dgm:spPr/>
    </dgm:pt>
    <dgm:pt modelId="{3E182E8A-AA29-40CC-9674-CBD1F3C6F30A}" type="pres">
      <dgm:prSet presAssocID="{FE0F2365-B2C5-4DE6-92C8-8FA327421F34}" presName="Name10" presStyleLbl="parChTrans1D2" presStyleIdx="1" presStyleCnt="2"/>
      <dgm:spPr/>
      <dgm:t>
        <a:bodyPr/>
        <a:lstStyle/>
        <a:p>
          <a:endParaRPr lang="en-US"/>
        </a:p>
      </dgm:t>
    </dgm:pt>
    <dgm:pt modelId="{6C78E2F4-2465-410D-9E10-C2CCE68FE248}" type="pres">
      <dgm:prSet presAssocID="{F78566C1-96A9-40F3-BA01-43381D3EFF64}" presName="hierRoot2" presStyleCnt="0"/>
      <dgm:spPr/>
    </dgm:pt>
    <dgm:pt modelId="{0A4F0FA1-1CD2-4005-A71E-C85F06BB7B10}" type="pres">
      <dgm:prSet presAssocID="{F78566C1-96A9-40F3-BA01-43381D3EFF64}" presName="composite2" presStyleCnt="0"/>
      <dgm:spPr/>
    </dgm:pt>
    <dgm:pt modelId="{3A2BB91B-F732-4CCA-94E0-8F84C4C2E736}" type="pres">
      <dgm:prSet presAssocID="{F78566C1-96A9-40F3-BA01-43381D3EFF64}" presName="background2" presStyleLbl="node2" presStyleIdx="1" presStyleCnt="2"/>
      <dgm:spPr/>
    </dgm:pt>
    <dgm:pt modelId="{BC2B6A86-B6AB-431C-8517-75DE56F62925}" type="pres">
      <dgm:prSet presAssocID="{F78566C1-96A9-40F3-BA01-43381D3EFF64}" presName="text2" presStyleLbl="fgAcc2" presStyleIdx="1" presStyleCnt="2" custScaleX="152989" custScaleY="5794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3D0DBD-1EC7-4F83-A41E-733959CE1C71}" type="pres">
      <dgm:prSet presAssocID="{F78566C1-96A9-40F3-BA01-43381D3EFF64}" presName="hierChild3" presStyleCnt="0"/>
      <dgm:spPr/>
    </dgm:pt>
    <dgm:pt modelId="{E619888E-0394-43B7-83FE-4416A737D6F3}" type="pres">
      <dgm:prSet presAssocID="{8963BCF2-A442-42A3-9406-E5E6425CA525}" presName="Name17" presStyleLbl="parChTrans1D3" presStyleIdx="1" presStyleCnt="2"/>
      <dgm:spPr/>
      <dgm:t>
        <a:bodyPr/>
        <a:lstStyle/>
        <a:p>
          <a:endParaRPr lang="en-US"/>
        </a:p>
      </dgm:t>
    </dgm:pt>
    <dgm:pt modelId="{C6548321-B279-4E98-898A-C84E3D03DA10}" type="pres">
      <dgm:prSet presAssocID="{354B5EDC-969F-47AD-B91B-DAA75E6F6F24}" presName="hierRoot3" presStyleCnt="0"/>
      <dgm:spPr/>
    </dgm:pt>
    <dgm:pt modelId="{DDD50B76-F0A0-4DE4-A9CA-EBE2459E6E4C}" type="pres">
      <dgm:prSet presAssocID="{354B5EDC-969F-47AD-B91B-DAA75E6F6F24}" presName="composite3" presStyleCnt="0"/>
      <dgm:spPr/>
    </dgm:pt>
    <dgm:pt modelId="{1E34FC44-6AB8-453C-896B-C7F40CF728F3}" type="pres">
      <dgm:prSet presAssocID="{354B5EDC-969F-47AD-B91B-DAA75E6F6F24}" presName="background3" presStyleLbl="node3" presStyleIdx="1" presStyleCnt="2"/>
      <dgm:spPr/>
    </dgm:pt>
    <dgm:pt modelId="{EF68E25E-0B20-4A4C-A0DB-04CA3A82C720}" type="pres">
      <dgm:prSet presAssocID="{354B5EDC-969F-47AD-B91B-DAA75E6F6F24}" presName="text3" presStyleLbl="fgAcc3" presStyleIdx="1" presStyleCnt="2" custScaleX="225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95A602-52AC-4987-A097-6A22C1A740A5}" type="pres">
      <dgm:prSet presAssocID="{354B5EDC-969F-47AD-B91B-DAA75E6F6F24}" presName="hierChild4" presStyleCnt="0"/>
      <dgm:spPr/>
    </dgm:pt>
    <dgm:pt modelId="{3DEF2471-8CE7-4244-A158-D9877698AA7E}" type="pres">
      <dgm:prSet presAssocID="{1863DEFD-FE20-4670-A8B3-58B9EA654659}" presName="Name23" presStyleLbl="parChTrans1D4" presStyleIdx="1" presStyleCnt="4"/>
      <dgm:spPr/>
      <dgm:t>
        <a:bodyPr/>
        <a:lstStyle/>
        <a:p>
          <a:endParaRPr lang="en-US"/>
        </a:p>
      </dgm:t>
    </dgm:pt>
    <dgm:pt modelId="{7B4F0664-E412-4064-BAE8-96EF1055A3B4}" type="pres">
      <dgm:prSet presAssocID="{09D0017E-1A6B-47DE-8B2D-9111011B88E8}" presName="hierRoot4" presStyleCnt="0"/>
      <dgm:spPr/>
    </dgm:pt>
    <dgm:pt modelId="{E1F1395E-8906-4F59-97AD-1499B50335AB}" type="pres">
      <dgm:prSet presAssocID="{09D0017E-1A6B-47DE-8B2D-9111011B88E8}" presName="composite4" presStyleCnt="0"/>
      <dgm:spPr/>
    </dgm:pt>
    <dgm:pt modelId="{AD7E91FD-D6DB-4EC2-AF8D-A623BDCBD8F1}" type="pres">
      <dgm:prSet presAssocID="{09D0017E-1A6B-47DE-8B2D-9111011B88E8}" presName="background4" presStyleLbl="node4" presStyleIdx="1" presStyleCnt="4"/>
      <dgm:spPr/>
    </dgm:pt>
    <dgm:pt modelId="{F862174F-650F-495B-B8F5-33C8D82E0DB6}" type="pres">
      <dgm:prSet presAssocID="{09D0017E-1A6B-47DE-8B2D-9111011B88E8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2A636E-8EC9-43A6-B22F-8C035E741244}" type="pres">
      <dgm:prSet presAssocID="{09D0017E-1A6B-47DE-8B2D-9111011B88E8}" presName="hierChild5" presStyleCnt="0"/>
      <dgm:spPr/>
    </dgm:pt>
    <dgm:pt modelId="{E3FE40A3-703C-421E-BBE3-ABD329B91EF1}" type="pres">
      <dgm:prSet presAssocID="{BD98FD85-3D92-4008-B668-DE2745D85DF8}" presName="Name23" presStyleLbl="parChTrans1D4" presStyleIdx="2" presStyleCnt="4"/>
      <dgm:spPr/>
      <dgm:t>
        <a:bodyPr/>
        <a:lstStyle/>
        <a:p>
          <a:endParaRPr lang="en-US"/>
        </a:p>
      </dgm:t>
    </dgm:pt>
    <dgm:pt modelId="{B92C5755-7E67-4D1C-9BCD-471B804F0320}" type="pres">
      <dgm:prSet presAssocID="{50C02C4C-7194-4FC3-8FDF-9ABE6CAF1A2E}" presName="hierRoot4" presStyleCnt="0"/>
      <dgm:spPr/>
    </dgm:pt>
    <dgm:pt modelId="{02DD0DDD-5A0D-41AE-A5FE-536E5378CE9E}" type="pres">
      <dgm:prSet presAssocID="{50C02C4C-7194-4FC3-8FDF-9ABE6CAF1A2E}" presName="composite4" presStyleCnt="0"/>
      <dgm:spPr/>
    </dgm:pt>
    <dgm:pt modelId="{3E52F4FC-86F5-47CD-8C73-5F85C5296315}" type="pres">
      <dgm:prSet presAssocID="{50C02C4C-7194-4FC3-8FDF-9ABE6CAF1A2E}" presName="background4" presStyleLbl="node4" presStyleIdx="2" presStyleCnt="4"/>
      <dgm:spPr/>
    </dgm:pt>
    <dgm:pt modelId="{43A5B3D2-608B-4E40-B975-6484891BBB1F}" type="pres">
      <dgm:prSet presAssocID="{50C02C4C-7194-4FC3-8FDF-9ABE6CAF1A2E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3CC851-7D95-415C-9202-DABAD66BEA11}" type="pres">
      <dgm:prSet presAssocID="{50C02C4C-7194-4FC3-8FDF-9ABE6CAF1A2E}" presName="hierChild5" presStyleCnt="0"/>
      <dgm:spPr/>
    </dgm:pt>
    <dgm:pt modelId="{7B8C205B-364D-49F6-9FC7-FBD039FD02D7}" type="pres">
      <dgm:prSet presAssocID="{9E9DC42F-1172-4BB8-95DE-816012D21930}" presName="Name23" presStyleLbl="parChTrans1D4" presStyleIdx="3" presStyleCnt="4"/>
      <dgm:spPr/>
      <dgm:t>
        <a:bodyPr/>
        <a:lstStyle/>
        <a:p>
          <a:endParaRPr lang="en-US"/>
        </a:p>
      </dgm:t>
    </dgm:pt>
    <dgm:pt modelId="{1DA50EC2-CE85-4C0B-857B-5479EDCAA247}" type="pres">
      <dgm:prSet presAssocID="{CC97AB18-A7C4-4C6A-B27A-C6B4312C6412}" presName="hierRoot4" presStyleCnt="0"/>
      <dgm:spPr/>
    </dgm:pt>
    <dgm:pt modelId="{E8D8975B-337C-46D2-927D-D02E2403385A}" type="pres">
      <dgm:prSet presAssocID="{CC97AB18-A7C4-4C6A-B27A-C6B4312C6412}" presName="composite4" presStyleCnt="0"/>
      <dgm:spPr/>
    </dgm:pt>
    <dgm:pt modelId="{E19DDCF2-4B21-481F-A8FA-D7FA98A097DE}" type="pres">
      <dgm:prSet presAssocID="{CC97AB18-A7C4-4C6A-B27A-C6B4312C6412}" presName="background4" presStyleLbl="node4" presStyleIdx="3" presStyleCnt="4"/>
      <dgm:spPr/>
    </dgm:pt>
    <dgm:pt modelId="{CFE7FA39-4ACC-4A0B-B95F-C506CF5ADF8F}" type="pres">
      <dgm:prSet presAssocID="{CC97AB18-A7C4-4C6A-B27A-C6B4312C6412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21E066-8560-478A-851F-43FFA650264F}" type="pres">
      <dgm:prSet presAssocID="{CC97AB18-A7C4-4C6A-B27A-C6B4312C6412}" presName="hierChild5" presStyleCnt="0"/>
      <dgm:spPr/>
    </dgm:pt>
  </dgm:ptLst>
  <dgm:cxnLst>
    <dgm:cxn modelId="{0383AB6B-2E57-4A1A-9FB4-82B2D61CFB44}" type="presOf" srcId="{B627EF0F-0A58-4123-9CB6-8DF4EB23898F}" destId="{9C2A7277-485A-4B71-B175-F13EE98A9703}" srcOrd="0" destOrd="0" presId="urn:microsoft.com/office/officeart/2005/8/layout/hierarchy1"/>
    <dgm:cxn modelId="{47665E94-A96A-4A9F-B757-48E4A9BB4F42}" srcId="{354B5EDC-969F-47AD-B91B-DAA75E6F6F24}" destId="{09D0017E-1A6B-47DE-8B2D-9111011B88E8}" srcOrd="0" destOrd="0" parTransId="{1863DEFD-FE20-4670-A8B3-58B9EA654659}" sibTransId="{60EF3F9B-2107-4FFA-8A59-5E272671BBE9}"/>
    <dgm:cxn modelId="{DB5597A3-6C57-4550-AB92-33E1A1D6841A}" srcId="{25DC7460-AD74-4902-A9D7-21FAD02118C1}" destId="{B627EF0F-0A58-4123-9CB6-8DF4EB23898F}" srcOrd="0" destOrd="0" parTransId="{893E0D70-61B1-4496-8AC3-E8E31B61EEC1}" sibTransId="{DDBA49CC-86EB-43E4-B18D-3D4BDC09DF4F}"/>
    <dgm:cxn modelId="{856F7681-6460-4A27-A30D-6F45A652C81B}" srcId="{F78566C1-96A9-40F3-BA01-43381D3EFF64}" destId="{354B5EDC-969F-47AD-B91B-DAA75E6F6F24}" srcOrd="0" destOrd="0" parTransId="{8963BCF2-A442-42A3-9406-E5E6425CA525}" sibTransId="{7111A494-94A2-4B45-A310-AA62890CA37C}"/>
    <dgm:cxn modelId="{DADA3984-ED1F-4DDF-AE1A-471DC2746695}" type="presOf" srcId="{D84C9263-F53B-47CA-B466-E141794D3DD4}" destId="{7F2754A1-DE56-4073-AECD-93074248D08A}" srcOrd="0" destOrd="0" presId="urn:microsoft.com/office/officeart/2005/8/layout/hierarchy1"/>
    <dgm:cxn modelId="{544BE4B9-C26F-4AE8-8C19-3547755A6115}" type="presOf" srcId="{8963BCF2-A442-42A3-9406-E5E6425CA525}" destId="{E619888E-0394-43B7-83FE-4416A737D6F3}" srcOrd="0" destOrd="0" presId="urn:microsoft.com/office/officeart/2005/8/layout/hierarchy1"/>
    <dgm:cxn modelId="{6506A497-E1D4-436D-9400-CFA55712DC8B}" type="presOf" srcId="{7054A78D-D482-438F-A2BF-F1F7C4B1BF99}" destId="{B2178FF8-A1E2-41C8-8C8E-AC161347575D}" srcOrd="0" destOrd="0" presId="urn:microsoft.com/office/officeart/2005/8/layout/hierarchy1"/>
    <dgm:cxn modelId="{BF9C2D84-A7EC-45F1-8440-3A2D489D9F7F}" type="presOf" srcId="{25DC7460-AD74-4902-A9D7-21FAD02118C1}" destId="{87A2EC86-0A99-4896-A213-406B6BC955BF}" srcOrd="0" destOrd="0" presId="urn:microsoft.com/office/officeart/2005/8/layout/hierarchy1"/>
    <dgm:cxn modelId="{CC5539B6-371A-4795-8630-6DDF5A618DE0}" srcId="{187F9522-A52D-4540-BA62-293E425DC3CB}" destId="{7054A78D-D482-438F-A2BF-F1F7C4B1BF99}" srcOrd="0" destOrd="0" parTransId="{BE07FAE4-E197-4672-A6EE-59237509ADCF}" sibTransId="{9FA1989C-3C75-42A7-9417-20322BEC0CA2}"/>
    <dgm:cxn modelId="{EA045B2A-B4F9-4BD5-9BE2-CF27DEA5A840}" type="presOf" srcId="{893E0D70-61B1-4496-8AC3-E8E31B61EEC1}" destId="{46504C16-7806-4964-90A1-3C50A91C3810}" srcOrd="0" destOrd="0" presId="urn:microsoft.com/office/officeart/2005/8/layout/hierarchy1"/>
    <dgm:cxn modelId="{4C1400F7-1910-45EA-91A5-8C8124948130}" type="presOf" srcId="{BE07FAE4-E197-4672-A6EE-59237509ADCF}" destId="{64D6777B-1EE4-47CB-8105-75E35E6FC341}" srcOrd="0" destOrd="0" presId="urn:microsoft.com/office/officeart/2005/8/layout/hierarchy1"/>
    <dgm:cxn modelId="{785F9EBD-9C5B-4589-9B07-1E9417344702}" type="presOf" srcId="{09D0017E-1A6B-47DE-8B2D-9111011B88E8}" destId="{F862174F-650F-495B-B8F5-33C8D82E0DB6}" srcOrd="0" destOrd="0" presId="urn:microsoft.com/office/officeart/2005/8/layout/hierarchy1"/>
    <dgm:cxn modelId="{2389D557-EF2F-4284-9F17-5AACAF5A6D97}" srcId="{354B5EDC-969F-47AD-B91B-DAA75E6F6F24}" destId="{CC97AB18-A7C4-4C6A-B27A-C6B4312C6412}" srcOrd="2" destOrd="0" parTransId="{9E9DC42F-1172-4BB8-95DE-816012D21930}" sibTransId="{723799AD-383C-4E46-A185-4CBB86BFF9B9}"/>
    <dgm:cxn modelId="{1D5DD40D-7D6E-4BC4-9D6E-3DEC8BB47945}" srcId="{D84C9263-F53B-47CA-B466-E141794D3DD4}" destId="{187F9522-A52D-4540-BA62-293E425DC3CB}" srcOrd="0" destOrd="0" parTransId="{0E17FF22-AF5C-42E6-82B1-175CB2AB9DFD}" sibTransId="{CE25DC23-D181-491E-BDAA-82AFE390B591}"/>
    <dgm:cxn modelId="{8EB37AEB-3E74-4C82-AF19-D0B8B38C2F19}" type="presOf" srcId="{F78566C1-96A9-40F3-BA01-43381D3EFF64}" destId="{BC2B6A86-B6AB-431C-8517-75DE56F62925}" srcOrd="0" destOrd="0" presId="urn:microsoft.com/office/officeart/2005/8/layout/hierarchy1"/>
    <dgm:cxn modelId="{17D83E4D-2819-4758-8FF5-3FE1B6FEE4BA}" type="presOf" srcId="{CC97AB18-A7C4-4C6A-B27A-C6B4312C6412}" destId="{CFE7FA39-4ACC-4A0B-B95F-C506CF5ADF8F}" srcOrd="0" destOrd="0" presId="urn:microsoft.com/office/officeart/2005/8/layout/hierarchy1"/>
    <dgm:cxn modelId="{0B7556FF-38F4-470C-A0DE-4728A4C88E29}" type="presOf" srcId="{9E9DC42F-1172-4BB8-95DE-816012D21930}" destId="{7B8C205B-364D-49F6-9FC7-FBD039FD02D7}" srcOrd="0" destOrd="0" presId="urn:microsoft.com/office/officeart/2005/8/layout/hierarchy1"/>
    <dgm:cxn modelId="{0474130C-1054-4033-8556-B0CF91F723ED}" type="presOf" srcId="{50C02C4C-7194-4FC3-8FDF-9ABE6CAF1A2E}" destId="{43A5B3D2-608B-4E40-B975-6484891BBB1F}" srcOrd="0" destOrd="0" presId="urn:microsoft.com/office/officeart/2005/8/layout/hierarchy1"/>
    <dgm:cxn modelId="{17366158-8D04-4F2A-8A5E-97E644F796A0}" type="presOf" srcId="{354B5EDC-969F-47AD-B91B-DAA75E6F6F24}" destId="{EF68E25E-0B20-4A4C-A0DB-04CA3A82C720}" srcOrd="0" destOrd="0" presId="urn:microsoft.com/office/officeart/2005/8/layout/hierarchy1"/>
    <dgm:cxn modelId="{C63530AA-A7F5-4E56-A37A-7B83B5977567}" type="presOf" srcId="{A14A67D1-7889-424E-A9B9-640C05198B83}" destId="{08D04B54-A84A-486A-A922-E2115F5F95C8}" srcOrd="0" destOrd="0" presId="urn:microsoft.com/office/officeart/2005/8/layout/hierarchy1"/>
    <dgm:cxn modelId="{454E9CE4-842C-4DF1-A65D-46FDF70FFDA4}" type="presOf" srcId="{BD98FD85-3D92-4008-B668-DE2745D85DF8}" destId="{E3FE40A3-703C-421E-BBE3-ABD329B91EF1}" srcOrd="0" destOrd="0" presId="urn:microsoft.com/office/officeart/2005/8/layout/hierarchy1"/>
    <dgm:cxn modelId="{14946FD5-5D37-4056-8266-91DD4BFCFA0F}" srcId="{354B5EDC-969F-47AD-B91B-DAA75E6F6F24}" destId="{50C02C4C-7194-4FC3-8FDF-9ABE6CAF1A2E}" srcOrd="1" destOrd="0" parTransId="{BD98FD85-3D92-4008-B668-DE2745D85DF8}" sibTransId="{FF99BB28-E65F-49CF-A9EC-C5110E2BE61C}"/>
    <dgm:cxn modelId="{FC083457-F933-4FF0-BAFF-5695C9E33A7E}" type="presOf" srcId="{FE0F2365-B2C5-4DE6-92C8-8FA327421F34}" destId="{3E182E8A-AA29-40CC-9674-CBD1F3C6F30A}" srcOrd="0" destOrd="0" presId="urn:microsoft.com/office/officeart/2005/8/layout/hierarchy1"/>
    <dgm:cxn modelId="{007B5B25-A6F5-45BE-8C3A-F72BA4618376}" srcId="{187F9522-A52D-4540-BA62-293E425DC3CB}" destId="{F78566C1-96A9-40F3-BA01-43381D3EFF64}" srcOrd="1" destOrd="0" parTransId="{FE0F2365-B2C5-4DE6-92C8-8FA327421F34}" sibTransId="{ACBC7F78-050F-4B99-A7F1-04D107D8929A}"/>
    <dgm:cxn modelId="{0779B650-4F75-40E0-95E3-2958F500CD3C}" type="presOf" srcId="{1863DEFD-FE20-4670-A8B3-58B9EA654659}" destId="{3DEF2471-8CE7-4244-A158-D9877698AA7E}" srcOrd="0" destOrd="0" presId="urn:microsoft.com/office/officeart/2005/8/layout/hierarchy1"/>
    <dgm:cxn modelId="{4E9C7EA9-E7D0-4A64-A23A-2D2111D51022}" type="presOf" srcId="{187F9522-A52D-4540-BA62-293E425DC3CB}" destId="{EFF04258-0B6E-4183-8F29-5FED9F53B559}" srcOrd="0" destOrd="0" presId="urn:microsoft.com/office/officeart/2005/8/layout/hierarchy1"/>
    <dgm:cxn modelId="{6C7DD2FE-672B-48B0-BBA2-1013C619C964}" srcId="{7054A78D-D482-438F-A2BF-F1F7C4B1BF99}" destId="{25DC7460-AD74-4902-A9D7-21FAD02118C1}" srcOrd="0" destOrd="0" parTransId="{A14A67D1-7889-424E-A9B9-640C05198B83}" sibTransId="{B87A7902-DDF8-4E1C-9CE1-791B2C71D0AB}"/>
    <dgm:cxn modelId="{D3C26DC5-D0CD-4500-A894-A0D7D6E40693}" type="presParOf" srcId="{7F2754A1-DE56-4073-AECD-93074248D08A}" destId="{BD065D8C-4D25-4C26-ADE7-5511C00CDA5C}" srcOrd="0" destOrd="0" presId="urn:microsoft.com/office/officeart/2005/8/layout/hierarchy1"/>
    <dgm:cxn modelId="{74E6E965-D16D-4906-9C39-08EB0D689488}" type="presParOf" srcId="{BD065D8C-4D25-4C26-ADE7-5511C00CDA5C}" destId="{8D1B777B-B939-409F-82E8-31CDC5A9B213}" srcOrd="0" destOrd="0" presId="urn:microsoft.com/office/officeart/2005/8/layout/hierarchy1"/>
    <dgm:cxn modelId="{E9FA4E89-209D-4053-B64C-A795EC26CA0C}" type="presParOf" srcId="{8D1B777B-B939-409F-82E8-31CDC5A9B213}" destId="{0BEDA61A-281D-4F59-83B8-D50C6EEF3BE9}" srcOrd="0" destOrd="0" presId="urn:microsoft.com/office/officeart/2005/8/layout/hierarchy1"/>
    <dgm:cxn modelId="{7B3A43C6-904D-46ED-9C5B-900BE52C0C8C}" type="presParOf" srcId="{8D1B777B-B939-409F-82E8-31CDC5A9B213}" destId="{EFF04258-0B6E-4183-8F29-5FED9F53B559}" srcOrd="1" destOrd="0" presId="urn:microsoft.com/office/officeart/2005/8/layout/hierarchy1"/>
    <dgm:cxn modelId="{391BF745-672C-48B9-88AA-85FC0CEF5586}" type="presParOf" srcId="{BD065D8C-4D25-4C26-ADE7-5511C00CDA5C}" destId="{948F2D32-A9E1-483F-9935-FD36BE4DAC38}" srcOrd="1" destOrd="0" presId="urn:microsoft.com/office/officeart/2005/8/layout/hierarchy1"/>
    <dgm:cxn modelId="{CB6B3D4E-B91F-4E60-A30E-5FE741D25E2A}" type="presParOf" srcId="{948F2D32-A9E1-483F-9935-FD36BE4DAC38}" destId="{64D6777B-1EE4-47CB-8105-75E35E6FC341}" srcOrd="0" destOrd="0" presId="urn:microsoft.com/office/officeart/2005/8/layout/hierarchy1"/>
    <dgm:cxn modelId="{358F5D1A-3310-46CA-B2EB-2BE738DA4F80}" type="presParOf" srcId="{948F2D32-A9E1-483F-9935-FD36BE4DAC38}" destId="{3CAE011E-7541-4910-A197-A9251F9C9BE4}" srcOrd="1" destOrd="0" presId="urn:microsoft.com/office/officeart/2005/8/layout/hierarchy1"/>
    <dgm:cxn modelId="{C017F783-4FC6-42B3-8DD8-81D622B3406C}" type="presParOf" srcId="{3CAE011E-7541-4910-A197-A9251F9C9BE4}" destId="{E7C59794-A641-4C11-AFA6-EB9492C0F22D}" srcOrd="0" destOrd="0" presId="urn:microsoft.com/office/officeart/2005/8/layout/hierarchy1"/>
    <dgm:cxn modelId="{8A9912DB-9AF1-4146-A347-38E9696BC1F0}" type="presParOf" srcId="{E7C59794-A641-4C11-AFA6-EB9492C0F22D}" destId="{039D9637-59AF-4588-A4AE-FD7674A3B2F2}" srcOrd="0" destOrd="0" presId="urn:microsoft.com/office/officeart/2005/8/layout/hierarchy1"/>
    <dgm:cxn modelId="{FEF24D43-E509-495C-8158-6CBB03C78486}" type="presParOf" srcId="{E7C59794-A641-4C11-AFA6-EB9492C0F22D}" destId="{B2178FF8-A1E2-41C8-8C8E-AC161347575D}" srcOrd="1" destOrd="0" presId="urn:microsoft.com/office/officeart/2005/8/layout/hierarchy1"/>
    <dgm:cxn modelId="{995E0E27-1F7E-4228-BB8C-20D5AFF1BB6C}" type="presParOf" srcId="{3CAE011E-7541-4910-A197-A9251F9C9BE4}" destId="{3E970E18-1A68-473A-BB3E-CE33E450AE96}" srcOrd="1" destOrd="0" presId="urn:microsoft.com/office/officeart/2005/8/layout/hierarchy1"/>
    <dgm:cxn modelId="{D55B3230-13DB-4CBE-890C-4E44F0196E03}" type="presParOf" srcId="{3E970E18-1A68-473A-BB3E-CE33E450AE96}" destId="{08D04B54-A84A-486A-A922-E2115F5F95C8}" srcOrd="0" destOrd="0" presId="urn:microsoft.com/office/officeart/2005/8/layout/hierarchy1"/>
    <dgm:cxn modelId="{954C016D-C6C3-4DE7-989D-A66F9E31BBED}" type="presParOf" srcId="{3E970E18-1A68-473A-BB3E-CE33E450AE96}" destId="{4E13887B-31FA-4FCB-AAD5-CFC59BCD449E}" srcOrd="1" destOrd="0" presId="urn:microsoft.com/office/officeart/2005/8/layout/hierarchy1"/>
    <dgm:cxn modelId="{6D0BBE48-8B97-41C0-A18F-E47AFB2E6AF1}" type="presParOf" srcId="{4E13887B-31FA-4FCB-AAD5-CFC59BCD449E}" destId="{83FB256E-C553-4AD0-83A5-0DDE58B30AB1}" srcOrd="0" destOrd="0" presId="urn:microsoft.com/office/officeart/2005/8/layout/hierarchy1"/>
    <dgm:cxn modelId="{2A859D69-3857-4EEF-A310-FAF1BA6DCE69}" type="presParOf" srcId="{83FB256E-C553-4AD0-83A5-0DDE58B30AB1}" destId="{FF5A7EBF-663F-4795-80E1-6637206B9EBA}" srcOrd="0" destOrd="0" presId="urn:microsoft.com/office/officeart/2005/8/layout/hierarchy1"/>
    <dgm:cxn modelId="{90712385-B3C3-46E4-BD74-36724990782A}" type="presParOf" srcId="{83FB256E-C553-4AD0-83A5-0DDE58B30AB1}" destId="{87A2EC86-0A99-4896-A213-406B6BC955BF}" srcOrd="1" destOrd="0" presId="urn:microsoft.com/office/officeart/2005/8/layout/hierarchy1"/>
    <dgm:cxn modelId="{104CA280-3A6F-4183-9A75-EA770DC4844D}" type="presParOf" srcId="{4E13887B-31FA-4FCB-AAD5-CFC59BCD449E}" destId="{B25AAAA1-DFEE-4325-AD70-CA95BED4E187}" srcOrd="1" destOrd="0" presId="urn:microsoft.com/office/officeart/2005/8/layout/hierarchy1"/>
    <dgm:cxn modelId="{A84BB87D-8F26-4410-B036-4BA6FCB090B4}" type="presParOf" srcId="{B25AAAA1-DFEE-4325-AD70-CA95BED4E187}" destId="{46504C16-7806-4964-90A1-3C50A91C3810}" srcOrd="0" destOrd="0" presId="urn:microsoft.com/office/officeart/2005/8/layout/hierarchy1"/>
    <dgm:cxn modelId="{2950406C-47EE-45A6-8C5F-4937F52DA5D3}" type="presParOf" srcId="{B25AAAA1-DFEE-4325-AD70-CA95BED4E187}" destId="{74A31572-52AF-4388-BB2F-1686895F976D}" srcOrd="1" destOrd="0" presId="urn:microsoft.com/office/officeart/2005/8/layout/hierarchy1"/>
    <dgm:cxn modelId="{37FB9C30-595A-4113-A872-38A1039AC079}" type="presParOf" srcId="{74A31572-52AF-4388-BB2F-1686895F976D}" destId="{2B08A84E-7AB0-4072-A3D5-BFCF06B2490D}" srcOrd="0" destOrd="0" presId="urn:microsoft.com/office/officeart/2005/8/layout/hierarchy1"/>
    <dgm:cxn modelId="{644FDA07-F78D-4392-AAF7-C3BC1CCA1B4F}" type="presParOf" srcId="{2B08A84E-7AB0-4072-A3D5-BFCF06B2490D}" destId="{AE7A9776-8147-46F9-A910-B65F9BFC6C9D}" srcOrd="0" destOrd="0" presId="urn:microsoft.com/office/officeart/2005/8/layout/hierarchy1"/>
    <dgm:cxn modelId="{69E628A1-7B45-44EF-9C72-161A6BC10118}" type="presParOf" srcId="{2B08A84E-7AB0-4072-A3D5-BFCF06B2490D}" destId="{9C2A7277-485A-4B71-B175-F13EE98A9703}" srcOrd="1" destOrd="0" presId="urn:microsoft.com/office/officeart/2005/8/layout/hierarchy1"/>
    <dgm:cxn modelId="{17B5040E-18D4-4DB3-BE1B-E47EDCE3DEC4}" type="presParOf" srcId="{74A31572-52AF-4388-BB2F-1686895F976D}" destId="{5CF7DF47-3B7A-4572-AA0A-02997954D7A3}" srcOrd="1" destOrd="0" presId="urn:microsoft.com/office/officeart/2005/8/layout/hierarchy1"/>
    <dgm:cxn modelId="{9D8D6719-2A9B-4FCC-A680-35CE4F796236}" type="presParOf" srcId="{948F2D32-A9E1-483F-9935-FD36BE4DAC38}" destId="{3E182E8A-AA29-40CC-9674-CBD1F3C6F30A}" srcOrd="2" destOrd="0" presId="urn:microsoft.com/office/officeart/2005/8/layout/hierarchy1"/>
    <dgm:cxn modelId="{E2F8E8EB-2C6C-4E8B-963D-93BF00D30525}" type="presParOf" srcId="{948F2D32-A9E1-483F-9935-FD36BE4DAC38}" destId="{6C78E2F4-2465-410D-9E10-C2CCE68FE248}" srcOrd="3" destOrd="0" presId="urn:microsoft.com/office/officeart/2005/8/layout/hierarchy1"/>
    <dgm:cxn modelId="{7C8D49BD-99CA-4D82-AB7F-9C620B4CC7FE}" type="presParOf" srcId="{6C78E2F4-2465-410D-9E10-C2CCE68FE248}" destId="{0A4F0FA1-1CD2-4005-A71E-C85F06BB7B10}" srcOrd="0" destOrd="0" presId="urn:microsoft.com/office/officeart/2005/8/layout/hierarchy1"/>
    <dgm:cxn modelId="{0D228C7D-C128-48EA-AEFE-EAA96CD39DAF}" type="presParOf" srcId="{0A4F0FA1-1CD2-4005-A71E-C85F06BB7B10}" destId="{3A2BB91B-F732-4CCA-94E0-8F84C4C2E736}" srcOrd="0" destOrd="0" presId="urn:microsoft.com/office/officeart/2005/8/layout/hierarchy1"/>
    <dgm:cxn modelId="{7FA44270-179D-46AD-9C09-C0D43149D1D4}" type="presParOf" srcId="{0A4F0FA1-1CD2-4005-A71E-C85F06BB7B10}" destId="{BC2B6A86-B6AB-431C-8517-75DE56F62925}" srcOrd="1" destOrd="0" presId="urn:microsoft.com/office/officeart/2005/8/layout/hierarchy1"/>
    <dgm:cxn modelId="{2810C6E4-1D7E-4D19-BD91-369D3A291389}" type="presParOf" srcId="{6C78E2F4-2465-410D-9E10-C2CCE68FE248}" destId="{563D0DBD-1EC7-4F83-A41E-733959CE1C71}" srcOrd="1" destOrd="0" presId="urn:microsoft.com/office/officeart/2005/8/layout/hierarchy1"/>
    <dgm:cxn modelId="{9EB03EA2-1361-40F7-A372-CD6D439337D2}" type="presParOf" srcId="{563D0DBD-1EC7-4F83-A41E-733959CE1C71}" destId="{E619888E-0394-43B7-83FE-4416A737D6F3}" srcOrd="0" destOrd="0" presId="urn:microsoft.com/office/officeart/2005/8/layout/hierarchy1"/>
    <dgm:cxn modelId="{4FF980B2-5A33-4A7E-90F3-BEECE21987F6}" type="presParOf" srcId="{563D0DBD-1EC7-4F83-A41E-733959CE1C71}" destId="{C6548321-B279-4E98-898A-C84E3D03DA10}" srcOrd="1" destOrd="0" presId="urn:microsoft.com/office/officeart/2005/8/layout/hierarchy1"/>
    <dgm:cxn modelId="{7F5A96DD-CD49-46EC-966C-E0E2DD22FB2B}" type="presParOf" srcId="{C6548321-B279-4E98-898A-C84E3D03DA10}" destId="{DDD50B76-F0A0-4DE4-A9CA-EBE2459E6E4C}" srcOrd="0" destOrd="0" presId="urn:microsoft.com/office/officeart/2005/8/layout/hierarchy1"/>
    <dgm:cxn modelId="{5E238722-AC9F-4A25-9E76-DA68E136AC3E}" type="presParOf" srcId="{DDD50B76-F0A0-4DE4-A9CA-EBE2459E6E4C}" destId="{1E34FC44-6AB8-453C-896B-C7F40CF728F3}" srcOrd="0" destOrd="0" presId="urn:microsoft.com/office/officeart/2005/8/layout/hierarchy1"/>
    <dgm:cxn modelId="{68009542-1DAB-40DB-828A-CEDA5C4E90E5}" type="presParOf" srcId="{DDD50B76-F0A0-4DE4-A9CA-EBE2459E6E4C}" destId="{EF68E25E-0B20-4A4C-A0DB-04CA3A82C720}" srcOrd="1" destOrd="0" presId="urn:microsoft.com/office/officeart/2005/8/layout/hierarchy1"/>
    <dgm:cxn modelId="{3A950F0A-4B69-4B35-AC8B-EC7EF44C65B4}" type="presParOf" srcId="{C6548321-B279-4E98-898A-C84E3D03DA10}" destId="{8E95A602-52AC-4987-A097-6A22C1A740A5}" srcOrd="1" destOrd="0" presId="urn:microsoft.com/office/officeart/2005/8/layout/hierarchy1"/>
    <dgm:cxn modelId="{296D2AB0-E38B-4C54-9612-06B51F40D903}" type="presParOf" srcId="{8E95A602-52AC-4987-A097-6A22C1A740A5}" destId="{3DEF2471-8CE7-4244-A158-D9877698AA7E}" srcOrd="0" destOrd="0" presId="urn:microsoft.com/office/officeart/2005/8/layout/hierarchy1"/>
    <dgm:cxn modelId="{D114C335-31EE-4D45-B214-1EF77BC29E9C}" type="presParOf" srcId="{8E95A602-52AC-4987-A097-6A22C1A740A5}" destId="{7B4F0664-E412-4064-BAE8-96EF1055A3B4}" srcOrd="1" destOrd="0" presId="urn:microsoft.com/office/officeart/2005/8/layout/hierarchy1"/>
    <dgm:cxn modelId="{916ADBE1-977B-4122-8F82-73BDBA821D3B}" type="presParOf" srcId="{7B4F0664-E412-4064-BAE8-96EF1055A3B4}" destId="{E1F1395E-8906-4F59-97AD-1499B50335AB}" srcOrd="0" destOrd="0" presId="urn:microsoft.com/office/officeart/2005/8/layout/hierarchy1"/>
    <dgm:cxn modelId="{340199AA-A48C-44E2-B11D-DFE7EFB60C26}" type="presParOf" srcId="{E1F1395E-8906-4F59-97AD-1499B50335AB}" destId="{AD7E91FD-D6DB-4EC2-AF8D-A623BDCBD8F1}" srcOrd="0" destOrd="0" presId="urn:microsoft.com/office/officeart/2005/8/layout/hierarchy1"/>
    <dgm:cxn modelId="{631DF9DA-369B-4AFB-A945-B12338E31AE1}" type="presParOf" srcId="{E1F1395E-8906-4F59-97AD-1499B50335AB}" destId="{F862174F-650F-495B-B8F5-33C8D82E0DB6}" srcOrd="1" destOrd="0" presId="urn:microsoft.com/office/officeart/2005/8/layout/hierarchy1"/>
    <dgm:cxn modelId="{73C37E47-9379-42FE-B893-58B641E8CC8C}" type="presParOf" srcId="{7B4F0664-E412-4064-BAE8-96EF1055A3B4}" destId="{F72A636E-8EC9-43A6-B22F-8C035E741244}" srcOrd="1" destOrd="0" presId="urn:microsoft.com/office/officeart/2005/8/layout/hierarchy1"/>
    <dgm:cxn modelId="{9F939B54-8567-453C-8C68-C6C4309C0AD5}" type="presParOf" srcId="{8E95A602-52AC-4987-A097-6A22C1A740A5}" destId="{E3FE40A3-703C-421E-BBE3-ABD329B91EF1}" srcOrd="2" destOrd="0" presId="urn:microsoft.com/office/officeart/2005/8/layout/hierarchy1"/>
    <dgm:cxn modelId="{0C9A6BB3-61CA-4801-BE1C-C018F1799F0F}" type="presParOf" srcId="{8E95A602-52AC-4987-A097-6A22C1A740A5}" destId="{B92C5755-7E67-4D1C-9BCD-471B804F0320}" srcOrd="3" destOrd="0" presId="urn:microsoft.com/office/officeart/2005/8/layout/hierarchy1"/>
    <dgm:cxn modelId="{E348357C-3830-4223-8552-059C344C38B7}" type="presParOf" srcId="{B92C5755-7E67-4D1C-9BCD-471B804F0320}" destId="{02DD0DDD-5A0D-41AE-A5FE-536E5378CE9E}" srcOrd="0" destOrd="0" presId="urn:microsoft.com/office/officeart/2005/8/layout/hierarchy1"/>
    <dgm:cxn modelId="{A2C4F268-FA28-4F87-8083-6CE67CFCE38B}" type="presParOf" srcId="{02DD0DDD-5A0D-41AE-A5FE-536E5378CE9E}" destId="{3E52F4FC-86F5-47CD-8C73-5F85C5296315}" srcOrd="0" destOrd="0" presId="urn:microsoft.com/office/officeart/2005/8/layout/hierarchy1"/>
    <dgm:cxn modelId="{A2742B35-72D3-4D66-9D11-4D3943011E7F}" type="presParOf" srcId="{02DD0DDD-5A0D-41AE-A5FE-536E5378CE9E}" destId="{43A5B3D2-608B-4E40-B975-6484891BBB1F}" srcOrd="1" destOrd="0" presId="urn:microsoft.com/office/officeart/2005/8/layout/hierarchy1"/>
    <dgm:cxn modelId="{4B8EE547-7EDF-4D83-AF6F-47689AA4A59F}" type="presParOf" srcId="{B92C5755-7E67-4D1C-9BCD-471B804F0320}" destId="{173CC851-7D95-415C-9202-DABAD66BEA11}" srcOrd="1" destOrd="0" presId="urn:microsoft.com/office/officeart/2005/8/layout/hierarchy1"/>
    <dgm:cxn modelId="{5B8111A3-24C5-4F4E-87F5-4DC3B84EA27A}" type="presParOf" srcId="{8E95A602-52AC-4987-A097-6A22C1A740A5}" destId="{7B8C205B-364D-49F6-9FC7-FBD039FD02D7}" srcOrd="4" destOrd="0" presId="urn:microsoft.com/office/officeart/2005/8/layout/hierarchy1"/>
    <dgm:cxn modelId="{73D90A43-0148-4E60-86CE-7A53A6278289}" type="presParOf" srcId="{8E95A602-52AC-4987-A097-6A22C1A740A5}" destId="{1DA50EC2-CE85-4C0B-857B-5479EDCAA247}" srcOrd="5" destOrd="0" presId="urn:microsoft.com/office/officeart/2005/8/layout/hierarchy1"/>
    <dgm:cxn modelId="{D548C456-7B74-45CF-95EB-5F87C8627FAD}" type="presParOf" srcId="{1DA50EC2-CE85-4C0B-857B-5479EDCAA247}" destId="{E8D8975B-337C-46D2-927D-D02E2403385A}" srcOrd="0" destOrd="0" presId="urn:microsoft.com/office/officeart/2005/8/layout/hierarchy1"/>
    <dgm:cxn modelId="{9C6369A3-CADF-4EAE-A9A8-D735C4B21EAB}" type="presParOf" srcId="{E8D8975B-337C-46D2-927D-D02E2403385A}" destId="{E19DDCF2-4B21-481F-A8FA-D7FA98A097DE}" srcOrd="0" destOrd="0" presId="urn:microsoft.com/office/officeart/2005/8/layout/hierarchy1"/>
    <dgm:cxn modelId="{7AFB3996-7607-4B8C-AAAB-88D5E1065625}" type="presParOf" srcId="{E8D8975B-337C-46D2-927D-D02E2403385A}" destId="{CFE7FA39-4ACC-4A0B-B95F-C506CF5ADF8F}" srcOrd="1" destOrd="0" presId="urn:microsoft.com/office/officeart/2005/8/layout/hierarchy1"/>
    <dgm:cxn modelId="{0AD0FA2C-0446-4365-85D0-858DE3D2B480}" type="presParOf" srcId="{1DA50EC2-CE85-4C0B-857B-5479EDCAA247}" destId="{5A21E066-8560-478A-851F-43FFA650264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5867D93-9615-48B3-A0E1-D6F87695A8A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6FD6334-D63C-4C28-A643-F536B831CEA8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খতিয়ানের</a:t>
          </a:r>
          <a:r>
            <a:rPr lang="en-US" sz="28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জের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D0D0AB-ED53-46C4-ABE3-41FA9BB1BDBB}" type="parTrans" cxnId="{B723D7A9-B076-47F0-9D13-EFDA3F2DEB98}">
      <dgm:prSet/>
      <dgm:spPr/>
      <dgm:t>
        <a:bodyPr/>
        <a:lstStyle/>
        <a:p>
          <a:endParaRPr lang="en-US"/>
        </a:p>
      </dgm:t>
    </dgm:pt>
    <dgm:pt modelId="{B0EED44C-60C6-443F-BBD8-DD45EAE2C435}" type="sibTrans" cxnId="{B723D7A9-B076-47F0-9D13-EFDA3F2DEB98}">
      <dgm:prSet/>
      <dgm:spPr/>
      <dgm:t>
        <a:bodyPr/>
        <a:lstStyle/>
        <a:p>
          <a:endParaRPr lang="en-US"/>
        </a:p>
      </dgm:t>
    </dgm:pt>
    <dgm:pt modelId="{4EC4DDBE-C15C-4AD0-B665-B6AC8B518033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ডেবিট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FEBD9D9-1DF3-4E67-A089-E2AEF812FCEE}" type="parTrans" cxnId="{3AF1A955-1D27-4323-A7ED-5D9CC7FA5ABF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53A95DB-E32C-41C7-9841-16C03E51BB18}" type="sibTrans" cxnId="{3AF1A955-1D27-4323-A7ED-5D9CC7FA5ABF}">
      <dgm:prSet/>
      <dgm:spPr/>
      <dgm:t>
        <a:bodyPr/>
        <a:lstStyle/>
        <a:p>
          <a:endParaRPr lang="en-US"/>
        </a:p>
      </dgm:t>
    </dgm:pt>
    <dgm:pt modelId="{C8F57335-6596-4813-8D1F-EF54EC4734CB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সম্পদ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4D48162-B173-45CF-A0F1-F100AB639002}" type="parTrans" cxnId="{633DE964-E610-4BF5-9F0B-8B0B2B78A11F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3FFC16A-1A69-4B6F-B8E3-1667C5288170}" type="sibTrans" cxnId="{633DE964-E610-4BF5-9F0B-8B0B2B78A11F}">
      <dgm:prSet/>
      <dgm:spPr/>
      <dgm:t>
        <a:bodyPr/>
        <a:lstStyle/>
        <a:p>
          <a:endParaRPr lang="en-US"/>
        </a:p>
      </dgm:t>
    </dgm:pt>
    <dgm:pt modelId="{452465EF-3979-4184-8651-EFABC06EEE58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ব্যয়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0A16838-1787-42E7-A4EC-F7211513921A}" type="parTrans" cxnId="{8FBC4035-2994-40DD-8531-C4D01FC68BB1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401291F-7D69-4548-87FE-453F7B00BF89}" type="sibTrans" cxnId="{8FBC4035-2994-40DD-8531-C4D01FC68BB1}">
      <dgm:prSet/>
      <dgm:spPr/>
      <dgm:t>
        <a:bodyPr/>
        <a:lstStyle/>
        <a:p>
          <a:endParaRPr lang="en-US"/>
        </a:p>
      </dgm:t>
    </dgm:pt>
    <dgm:pt modelId="{E45658E9-CA51-491F-B84C-53BBAA4B7041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ক্রেড়িট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3074F41-2592-4F2D-9067-F671750E9855}" type="parTrans" cxnId="{A05AA6E6-D800-465B-8EAE-D453460F9835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699E417-3676-4BF5-B41C-B8EB4C8EF995}" type="sibTrans" cxnId="{A05AA6E6-D800-465B-8EAE-D453460F9835}">
      <dgm:prSet/>
      <dgm:spPr/>
      <dgm:t>
        <a:bodyPr/>
        <a:lstStyle/>
        <a:p>
          <a:endParaRPr lang="en-US"/>
        </a:p>
      </dgm:t>
    </dgm:pt>
    <dgm:pt modelId="{60A08F90-5867-4467-BD48-BF873D746FA6}">
      <dgm:prSet phldrT="[Text]" custT="1"/>
      <dgm:spPr/>
      <dgm:t>
        <a:bodyPr/>
        <a:lstStyle/>
        <a:p>
          <a:r>
            <a:rPr lang="en-US" sz="2800" b="1" dirty="0" err="1">
              <a:latin typeface="NikoshBAN" panose="02000000000000000000" pitchFamily="2" charset="0"/>
              <a:cs typeface="NikoshBAN" panose="02000000000000000000" pitchFamily="2" charset="0"/>
            </a:rPr>
            <a:t>দায়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53CB2B-FACF-464E-A2DB-11A4665FFBCA}" type="parTrans" cxnId="{2159275E-54CA-46B5-94C8-53E5780645C2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B3CDA97-6ABB-4DA6-825E-A097855529C2}" type="sibTrans" cxnId="{2159275E-54CA-46B5-94C8-53E5780645C2}">
      <dgm:prSet/>
      <dgm:spPr/>
      <dgm:t>
        <a:bodyPr/>
        <a:lstStyle/>
        <a:p>
          <a:endParaRPr lang="en-US"/>
        </a:p>
      </dgm:t>
    </dgm:pt>
    <dgm:pt modelId="{5B68D0DF-54CB-4EE4-84BC-50F8B8E76828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আয়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D2787C3-25AF-4B29-9017-5B72AC509FB3}" type="parTrans" cxnId="{3F8EAE70-5F60-4F14-A288-18072E609983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E406A94-D832-497E-9293-4A8818FA63BD}" type="sibTrans" cxnId="{3F8EAE70-5F60-4F14-A288-18072E609983}">
      <dgm:prSet/>
      <dgm:spPr/>
      <dgm:t>
        <a:bodyPr/>
        <a:lstStyle/>
        <a:p>
          <a:endParaRPr lang="en-US"/>
        </a:p>
      </dgm:t>
    </dgm:pt>
    <dgm:pt modelId="{A58B972D-3E3F-43C9-A730-E6046310D495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ডেবিট দিক বড়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0927A39-5081-4F58-B3BF-ABEE577BF8E3}" type="parTrans" cxnId="{6B1BB92C-FEFD-4BE9-9D0C-4C62785AC357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E516885-F58C-4FC2-854E-EA1FDA8AA943}" type="sibTrans" cxnId="{6B1BB92C-FEFD-4BE9-9D0C-4C62785AC357}">
      <dgm:prSet/>
      <dgm:spPr/>
      <dgm:t>
        <a:bodyPr/>
        <a:lstStyle/>
        <a:p>
          <a:endParaRPr lang="en-US"/>
        </a:p>
      </dgm:t>
    </dgm:pt>
    <dgm:pt modelId="{E9EEC70F-7FD0-47D5-995A-06B3761126A4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ডেবিট দিক বড়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1F2FD8D-8C7A-4C9A-8498-0FE52E7A1D6C}" type="parTrans" cxnId="{3D891F38-3646-4B8E-9771-020F3AE29FDC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1ADBBDB-A6B6-4B24-A998-9DE64342E4B9}" type="sibTrans" cxnId="{3D891F38-3646-4B8E-9771-020F3AE29FDC}">
      <dgm:prSet/>
      <dgm:spPr/>
      <dgm:t>
        <a:bodyPr/>
        <a:lstStyle/>
        <a:p>
          <a:endParaRPr lang="en-US"/>
        </a:p>
      </dgm:t>
    </dgm:pt>
    <dgm:pt modelId="{60D69128-D0CE-40B2-A2EF-BD1EB25A8C40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ক্রেডিট দিক বড়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DF0A969-3DE1-4EC1-870E-6939C668C46C}" type="parTrans" cxnId="{CEF8DDF4-9AE2-46CF-921C-EC530865EE2A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4DB9D38-3B4C-4E4E-966A-70DC16282FDF}" type="sibTrans" cxnId="{CEF8DDF4-9AE2-46CF-921C-EC530865EE2A}">
      <dgm:prSet/>
      <dgm:spPr/>
      <dgm:t>
        <a:bodyPr/>
        <a:lstStyle/>
        <a:p>
          <a:endParaRPr lang="en-US"/>
        </a:p>
      </dgm:t>
    </dgm:pt>
    <dgm:pt modelId="{FE82CABE-F0B7-478C-908B-9F26E62CC7AC}">
      <dgm:prSet custT="1"/>
      <dgm:spPr/>
      <dgm:t>
        <a:bodyPr/>
        <a:lstStyle/>
        <a:p>
          <a:r>
            <a:rPr lang="bn-IN" sz="2800" b="1" dirty="0">
              <a:latin typeface="NikoshBAN" panose="02000000000000000000" pitchFamily="2" charset="0"/>
              <a:cs typeface="NikoshBAN" panose="02000000000000000000" pitchFamily="2" charset="0"/>
            </a:rPr>
            <a:t>ক্রেডিট দিক বড়</a:t>
          </a:r>
          <a:endParaRPr lang="en-US" sz="28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7019B59-6608-4341-A7B6-BDDFC0A1CF83}" type="parTrans" cxnId="{5A8DE53A-AC38-4A10-9BE8-5156E63DF7EA}">
      <dgm:prSet/>
      <dgm:spPr/>
      <dgm:t>
        <a:bodyPr/>
        <a:lstStyle/>
        <a:p>
          <a:endParaRPr lang="en-US" sz="28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0FE6836-ECF1-4F5D-8EC4-95AAC33297F2}" type="sibTrans" cxnId="{5A8DE53A-AC38-4A10-9BE8-5156E63DF7EA}">
      <dgm:prSet/>
      <dgm:spPr/>
      <dgm:t>
        <a:bodyPr/>
        <a:lstStyle/>
        <a:p>
          <a:endParaRPr lang="en-US"/>
        </a:p>
      </dgm:t>
    </dgm:pt>
    <dgm:pt modelId="{6112FBFC-41C8-416B-B40B-3A8565640702}" type="pres">
      <dgm:prSet presAssocID="{D5867D93-9615-48B3-A0E1-D6F87695A8A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1189D52-A276-48C3-A297-9F9D376361A5}" type="pres">
      <dgm:prSet presAssocID="{16FD6334-D63C-4C28-A643-F536B831CEA8}" presName="hierRoot1" presStyleCnt="0"/>
      <dgm:spPr/>
    </dgm:pt>
    <dgm:pt modelId="{B1201E41-E681-4F64-B114-66C997F0FF6E}" type="pres">
      <dgm:prSet presAssocID="{16FD6334-D63C-4C28-A643-F536B831CEA8}" presName="composite" presStyleCnt="0"/>
      <dgm:spPr/>
    </dgm:pt>
    <dgm:pt modelId="{F7425D18-6C2E-4F46-B0DC-B2233FFABBB5}" type="pres">
      <dgm:prSet presAssocID="{16FD6334-D63C-4C28-A643-F536B831CEA8}" presName="background" presStyleLbl="node0" presStyleIdx="0" presStyleCnt="1"/>
      <dgm:spPr/>
    </dgm:pt>
    <dgm:pt modelId="{68CD7134-1A21-4EA6-A995-6259EAA9649D}" type="pres">
      <dgm:prSet presAssocID="{16FD6334-D63C-4C28-A643-F536B831CEA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9E9BAC-B984-47B8-82F5-3451FC43372A}" type="pres">
      <dgm:prSet presAssocID="{16FD6334-D63C-4C28-A643-F536B831CEA8}" presName="hierChild2" presStyleCnt="0"/>
      <dgm:spPr/>
    </dgm:pt>
    <dgm:pt modelId="{26418884-9E40-4B62-AC6B-096F37EF627A}" type="pres">
      <dgm:prSet presAssocID="{BFEBD9D9-1DF3-4E67-A089-E2AEF812FCEE}" presName="Name10" presStyleLbl="parChTrans1D2" presStyleIdx="0" presStyleCnt="2"/>
      <dgm:spPr/>
      <dgm:t>
        <a:bodyPr/>
        <a:lstStyle/>
        <a:p>
          <a:endParaRPr lang="en-US"/>
        </a:p>
      </dgm:t>
    </dgm:pt>
    <dgm:pt modelId="{B4C0977B-6AD7-4532-9D3D-BFBA804CAD1B}" type="pres">
      <dgm:prSet presAssocID="{4EC4DDBE-C15C-4AD0-B665-B6AC8B518033}" presName="hierRoot2" presStyleCnt="0"/>
      <dgm:spPr/>
    </dgm:pt>
    <dgm:pt modelId="{3A821B52-65E5-480D-B32E-CD4F66AAF2EE}" type="pres">
      <dgm:prSet presAssocID="{4EC4DDBE-C15C-4AD0-B665-B6AC8B518033}" presName="composite2" presStyleCnt="0"/>
      <dgm:spPr/>
    </dgm:pt>
    <dgm:pt modelId="{61D20971-DCBD-4F8B-9C61-25052DB57997}" type="pres">
      <dgm:prSet presAssocID="{4EC4DDBE-C15C-4AD0-B665-B6AC8B518033}" presName="background2" presStyleLbl="node2" presStyleIdx="0" presStyleCnt="2"/>
      <dgm:spPr/>
    </dgm:pt>
    <dgm:pt modelId="{90C04E79-4203-4528-9B0F-9534C1FE1F3C}" type="pres">
      <dgm:prSet presAssocID="{4EC4DDBE-C15C-4AD0-B665-B6AC8B51803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CFA2B97-358C-46F2-AAA6-AAE47E166244}" type="pres">
      <dgm:prSet presAssocID="{4EC4DDBE-C15C-4AD0-B665-B6AC8B518033}" presName="hierChild3" presStyleCnt="0"/>
      <dgm:spPr/>
    </dgm:pt>
    <dgm:pt modelId="{B4037F71-8C79-4674-9BAA-582524A4F03E}" type="pres">
      <dgm:prSet presAssocID="{44D48162-B173-45CF-A0F1-F100AB639002}" presName="Name17" presStyleLbl="parChTrans1D3" presStyleIdx="0" presStyleCnt="4"/>
      <dgm:spPr/>
      <dgm:t>
        <a:bodyPr/>
        <a:lstStyle/>
        <a:p>
          <a:endParaRPr lang="en-US"/>
        </a:p>
      </dgm:t>
    </dgm:pt>
    <dgm:pt modelId="{84A40B91-65C5-48BD-984F-8E10B603B952}" type="pres">
      <dgm:prSet presAssocID="{C8F57335-6596-4813-8D1F-EF54EC4734CB}" presName="hierRoot3" presStyleCnt="0"/>
      <dgm:spPr/>
    </dgm:pt>
    <dgm:pt modelId="{322F82F6-9CE0-435D-9ED0-7B92F485D547}" type="pres">
      <dgm:prSet presAssocID="{C8F57335-6596-4813-8D1F-EF54EC4734CB}" presName="composite3" presStyleCnt="0"/>
      <dgm:spPr/>
    </dgm:pt>
    <dgm:pt modelId="{989DF3E0-526C-48EB-A95B-D1686EEA3D10}" type="pres">
      <dgm:prSet presAssocID="{C8F57335-6596-4813-8D1F-EF54EC4734CB}" presName="background3" presStyleLbl="node3" presStyleIdx="0" presStyleCnt="4"/>
      <dgm:spPr/>
    </dgm:pt>
    <dgm:pt modelId="{97A91889-A784-424A-A8E5-D75846DDD18F}" type="pres">
      <dgm:prSet presAssocID="{C8F57335-6596-4813-8D1F-EF54EC4734CB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163185-8915-4C32-B51C-2E9FE91F7045}" type="pres">
      <dgm:prSet presAssocID="{C8F57335-6596-4813-8D1F-EF54EC4734CB}" presName="hierChild4" presStyleCnt="0"/>
      <dgm:spPr/>
    </dgm:pt>
    <dgm:pt modelId="{80A168A5-0218-453D-970D-B570952ED02F}" type="pres">
      <dgm:prSet presAssocID="{50927A39-5081-4F58-B3BF-ABEE577BF8E3}" presName="Name23" presStyleLbl="parChTrans1D4" presStyleIdx="0" presStyleCnt="4"/>
      <dgm:spPr/>
      <dgm:t>
        <a:bodyPr/>
        <a:lstStyle/>
        <a:p>
          <a:endParaRPr lang="en-US"/>
        </a:p>
      </dgm:t>
    </dgm:pt>
    <dgm:pt modelId="{9C5CCCA6-AC9C-43D4-8383-E7A9B350BA58}" type="pres">
      <dgm:prSet presAssocID="{A58B972D-3E3F-43C9-A730-E6046310D495}" presName="hierRoot4" presStyleCnt="0"/>
      <dgm:spPr/>
    </dgm:pt>
    <dgm:pt modelId="{6FE50B53-F740-409B-A9A8-7A2CE19B87BC}" type="pres">
      <dgm:prSet presAssocID="{A58B972D-3E3F-43C9-A730-E6046310D495}" presName="composite4" presStyleCnt="0"/>
      <dgm:spPr/>
    </dgm:pt>
    <dgm:pt modelId="{C8A5CDB4-3724-472B-9A0E-DF114187FECD}" type="pres">
      <dgm:prSet presAssocID="{A58B972D-3E3F-43C9-A730-E6046310D495}" presName="background4" presStyleLbl="node4" presStyleIdx="0" presStyleCnt="4"/>
      <dgm:spPr/>
    </dgm:pt>
    <dgm:pt modelId="{371DB604-FF64-46CD-BA60-7AE022DAAB13}" type="pres">
      <dgm:prSet presAssocID="{A58B972D-3E3F-43C9-A730-E6046310D495}" presName="text4" presStyleLbl="fgAcc4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CB6904F-0244-4FF4-8ABA-11DDD8F75230}" type="pres">
      <dgm:prSet presAssocID="{A58B972D-3E3F-43C9-A730-E6046310D495}" presName="hierChild5" presStyleCnt="0"/>
      <dgm:spPr/>
    </dgm:pt>
    <dgm:pt modelId="{5937DEB7-78C6-4515-9FDA-DE9A156CE1C5}" type="pres">
      <dgm:prSet presAssocID="{A0A16838-1787-42E7-A4EC-F7211513921A}" presName="Name17" presStyleLbl="parChTrans1D3" presStyleIdx="1" presStyleCnt="4"/>
      <dgm:spPr/>
      <dgm:t>
        <a:bodyPr/>
        <a:lstStyle/>
        <a:p>
          <a:endParaRPr lang="en-US"/>
        </a:p>
      </dgm:t>
    </dgm:pt>
    <dgm:pt modelId="{2E6BFABE-5199-4B95-87F7-6348ADAA1BED}" type="pres">
      <dgm:prSet presAssocID="{452465EF-3979-4184-8651-EFABC06EEE58}" presName="hierRoot3" presStyleCnt="0"/>
      <dgm:spPr/>
    </dgm:pt>
    <dgm:pt modelId="{EAA292E7-0768-4BE1-ADB0-B905C725B9C2}" type="pres">
      <dgm:prSet presAssocID="{452465EF-3979-4184-8651-EFABC06EEE58}" presName="composite3" presStyleCnt="0"/>
      <dgm:spPr/>
    </dgm:pt>
    <dgm:pt modelId="{658CC16D-DDF2-48D4-B44C-36C426DFA26E}" type="pres">
      <dgm:prSet presAssocID="{452465EF-3979-4184-8651-EFABC06EEE58}" presName="background3" presStyleLbl="node3" presStyleIdx="1" presStyleCnt="4"/>
      <dgm:spPr/>
    </dgm:pt>
    <dgm:pt modelId="{5460FC4C-A32A-42BF-9055-D32A77970C4D}" type="pres">
      <dgm:prSet presAssocID="{452465EF-3979-4184-8651-EFABC06EEE58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218976-D6D8-4254-9280-89FC4F5AEB8A}" type="pres">
      <dgm:prSet presAssocID="{452465EF-3979-4184-8651-EFABC06EEE58}" presName="hierChild4" presStyleCnt="0"/>
      <dgm:spPr/>
    </dgm:pt>
    <dgm:pt modelId="{AF076906-FC4F-477C-A291-17F964FCE4CC}" type="pres">
      <dgm:prSet presAssocID="{51F2FD8D-8C7A-4C9A-8498-0FE52E7A1D6C}" presName="Name23" presStyleLbl="parChTrans1D4" presStyleIdx="1" presStyleCnt="4"/>
      <dgm:spPr/>
      <dgm:t>
        <a:bodyPr/>
        <a:lstStyle/>
        <a:p>
          <a:endParaRPr lang="en-US"/>
        </a:p>
      </dgm:t>
    </dgm:pt>
    <dgm:pt modelId="{C619803B-96A3-477F-92F9-9D22B0CDEDB1}" type="pres">
      <dgm:prSet presAssocID="{E9EEC70F-7FD0-47D5-995A-06B3761126A4}" presName="hierRoot4" presStyleCnt="0"/>
      <dgm:spPr/>
    </dgm:pt>
    <dgm:pt modelId="{CB99F2A6-3E73-4C6C-BC23-DC5A0A467442}" type="pres">
      <dgm:prSet presAssocID="{E9EEC70F-7FD0-47D5-995A-06B3761126A4}" presName="composite4" presStyleCnt="0"/>
      <dgm:spPr/>
    </dgm:pt>
    <dgm:pt modelId="{5771C3F2-7A19-4A59-B03F-C197107DDC41}" type="pres">
      <dgm:prSet presAssocID="{E9EEC70F-7FD0-47D5-995A-06B3761126A4}" presName="background4" presStyleLbl="node4" presStyleIdx="1" presStyleCnt="4"/>
      <dgm:spPr/>
    </dgm:pt>
    <dgm:pt modelId="{9CC2AA2E-0A98-4207-8ECD-894B8D31D855}" type="pres">
      <dgm:prSet presAssocID="{E9EEC70F-7FD0-47D5-995A-06B3761126A4}" presName="text4" presStyleLbl="fgAcc4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01A41C-A863-46EF-8DA3-D7A61FACF637}" type="pres">
      <dgm:prSet presAssocID="{E9EEC70F-7FD0-47D5-995A-06B3761126A4}" presName="hierChild5" presStyleCnt="0"/>
      <dgm:spPr/>
    </dgm:pt>
    <dgm:pt modelId="{28F74E18-1E95-42E7-BCAD-2546966CCA02}" type="pres">
      <dgm:prSet presAssocID="{33074F41-2592-4F2D-9067-F671750E9855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E6BDFFF-EE20-474B-ADB3-7C1084CF4EF2}" type="pres">
      <dgm:prSet presAssocID="{E45658E9-CA51-491F-B84C-53BBAA4B7041}" presName="hierRoot2" presStyleCnt="0"/>
      <dgm:spPr/>
    </dgm:pt>
    <dgm:pt modelId="{1CC2F2D6-59ED-4E29-AF52-4187A63365CC}" type="pres">
      <dgm:prSet presAssocID="{E45658E9-CA51-491F-B84C-53BBAA4B7041}" presName="composite2" presStyleCnt="0"/>
      <dgm:spPr/>
    </dgm:pt>
    <dgm:pt modelId="{30559C9B-93BD-40B0-8A46-4726FE01D259}" type="pres">
      <dgm:prSet presAssocID="{E45658E9-CA51-491F-B84C-53BBAA4B7041}" presName="background2" presStyleLbl="node2" presStyleIdx="1" presStyleCnt="2"/>
      <dgm:spPr/>
    </dgm:pt>
    <dgm:pt modelId="{C1F0583E-7961-4D3A-AA2C-C48CEC8923AC}" type="pres">
      <dgm:prSet presAssocID="{E45658E9-CA51-491F-B84C-53BBAA4B704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EDFA56-52F3-4673-A864-E89A958A354E}" type="pres">
      <dgm:prSet presAssocID="{E45658E9-CA51-491F-B84C-53BBAA4B7041}" presName="hierChild3" presStyleCnt="0"/>
      <dgm:spPr/>
    </dgm:pt>
    <dgm:pt modelId="{3AF80A2F-D8BD-4848-B148-6E88AAB0B7CE}" type="pres">
      <dgm:prSet presAssocID="{6B53CB2B-FACF-464E-A2DB-11A4665FFBCA}" presName="Name17" presStyleLbl="parChTrans1D3" presStyleIdx="2" presStyleCnt="4"/>
      <dgm:spPr/>
      <dgm:t>
        <a:bodyPr/>
        <a:lstStyle/>
        <a:p>
          <a:endParaRPr lang="en-US"/>
        </a:p>
      </dgm:t>
    </dgm:pt>
    <dgm:pt modelId="{A6A15900-4CB2-4084-8A22-B48EFD12CF87}" type="pres">
      <dgm:prSet presAssocID="{60A08F90-5867-4467-BD48-BF873D746FA6}" presName="hierRoot3" presStyleCnt="0"/>
      <dgm:spPr/>
    </dgm:pt>
    <dgm:pt modelId="{E02A99FA-4FDF-4E8A-A967-ED8F436D0B62}" type="pres">
      <dgm:prSet presAssocID="{60A08F90-5867-4467-BD48-BF873D746FA6}" presName="composite3" presStyleCnt="0"/>
      <dgm:spPr/>
    </dgm:pt>
    <dgm:pt modelId="{CA0499BC-810D-4100-B1DB-6EFF14FE0E69}" type="pres">
      <dgm:prSet presAssocID="{60A08F90-5867-4467-BD48-BF873D746FA6}" presName="background3" presStyleLbl="node3" presStyleIdx="2" presStyleCnt="4"/>
      <dgm:spPr/>
    </dgm:pt>
    <dgm:pt modelId="{0690592B-6787-4E73-96DC-09BC61A80C62}" type="pres">
      <dgm:prSet presAssocID="{60A08F90-5867-4467-BD48-BF873D746FA6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2BECFA-E4FD-4CE7-8082-B93D07D248EB}" type="pres">
      <dgm:prSet presAssocID="{60A08F90-5867-4467-BD48-BF873D746FA6}" presName="hierChild4" presStyleCnt="0"/>
      <dgm:spPr/>
    </dgm:pt>
    <dgm:pt modelId="{C1150ADE-66BD-464D-B479-B21545C2A190}" type="pres">
      <dgm:prSet presAssocID="{9DF0A969-3DE1-4EC1-870E-6939C668C46C}" presName="Name23" presStyleLbl="parChTrans1D4" presStyleIdx="2" presStyleCnt="4"/>
      <dgm:spPr/>
      <dgm:t>
        <a:bodyPr/>
        <a:lstStyle/>
        <a:p>
          <a:endParaRPr lang="en-US"/>
        </a:p>
      </dgm:t>
    </dgm:pt>
    <dgm:pt modelId="{8DE2C088-AB24-4305-BFF0-2DCCC6F9818A}" type="pres">
      <dgm:prSet presAssocID="{60D69128-D0CE-40B2-A2EF-BD1EB25A8C40}" presName="hierRoot4" presStyleCnt="0"/>
      <dgm:spPr/>
    </dgm:pt>
    <dgm:pt modelId="{FA41772D-F1F7-4A1F-817B-CE961906E06D}" type="pres">
      <dgm:prSet presAssocID="{60D69128-D0CE-40B2-A2EF-BD1EB25A8C40}" presName="composite4" presStyleCnt="0"/>
      <dgm:spPr/>
    </dgm:pt>
    <dgm:pt modelId="{7E77258E-FBD8-41DC-AFC6-97AF75A874FC}" type="pres">
      <dgm:prSet presAssocID="{60D69128-D0CE-40B2-A2EF-BD1EB25A8C40}" presName="background4" presStyleLbl="node4" presStyleIdx="2" presStyleCnt="4"/>
      <dgm:spPr/>
    </dgm:pt>
    <dgm:pt modelId="{EE42699E-1AD5-4629-8529-2D4AC3583646}" type="pres">
      <dgm:prSet presAssocID="{60D69128-D0CE-40B2-A2EF-BD1EB25A8C40}" presName="text4" presStyleLbl="fgAcc4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DE9D21-8A5F-4057-A74A-EA973510E389}" type="pres">
      <dgm:prSet presAssocID="{60D69128-D0CE-40B2-A2EF-BD1EB25A8C40}" presName="hierChild5" presStyleCnt="0"/>
      <dgm:spPr/>
    </dgm:pt>
    <dgm:pt modelId="{478C632D-D547-42A4-916A-21F65B2D284E}" type="pres">
      <dgm:prSet presAssocID="{6D2787C3-25AF-4B29-9017-5B72AC509FB3}" presName="Name17" presStyleLbl="parChTrans1D3" presStyleIdx="3" presStyleCnt="4"/>
      <dgm:spPr/>
      <dgm:t>
        <a:bodyPr/>
        <a:lstStyle/>
        <a:p>
          <a:endParaRPr lang="en-US"/>
        </a:p>
      </dgm:t>
    </dgm:pt>
    <dgm:pt modelId="{7C0D702B-FF9A-4C9E-9823-7E83B2B74E9A}" type="pres">
      <dgm:prSet presAssocID="{5B68D0DF-54CB-4EE4-84BC-50F8B8E76828}" presName="hierRoot3" presStyleCnt="0"/>
      <dgm:spPr/>
    </dgm:pt>
    <dgm:pt modelId="{D8C77147-4E6F-4CA4-8B6B-235A1C5D75F1}" type="pres">
      <dgm:prSet presAssocID="{5B68D0DF-54CB-4EE4-84BC-50F8B8E76828}" presName="composite3" presStyleCnt="0"/>
      <dgm:spPr/>
    </dgm:pt>
    <dgm:pt modelId="{03E215FF-866F-48C6-A4F7-816555FB6CFC}" type="pres">
      <dgm:prSet presAssocID="{5B68D0DF-54CB-4EE4-84BC-50F8B8E76828}" presName="background3" presStyleLbl="node3" presStyleIdx="3" presStyleCnt="4"/>
      <dgm:spPr/>
    </dgm:pt>
    <dgm:pt modelId="{4B586B53-44C1-4D66-BDE0-12DBBDC64ABC}" type="pres">
      <dgm:prSet presAssocID="{5B68D0DF-54CB-4EE4-84BC-50F8B8E76828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D234EF-1A38-4D03-B7E5-516F1D843D54}" type="pres">
      <dgm:prSet presAssocID="{5B68D0DF-54CB-4EE4-84BC-50F8B8E76828}" presName="hierChild4" presStyleCnt="0"/>
      <dgm:spPr/>
    </dgm:pt>
    <dgm:pt modelId="{8ACE0640-2727-4A28-BABC-F3F5A6ABFC45}" type="pres">
      <dgm:prSet presAssocID="{E7019B59-6608-4341-A7B6-BDDFC0A1CF83}" presName="Name23" presStyleLbl="parChTrans1D4" presStyleIdx="3" presStyleCnt="4"/>
      <dgm:spPr/>
      <dgm:t>
        <a:bodyPr/>
        <a:lstStyle/>
        <a:p>
          <a:endParaRPr lang="en-US"/>
        </a:p>
      </dgm:t>
    </dgm:pt>
    <dgm:pt modelId="{2A5CD743-DFBE-4E49-8C0F-CD877B63D92E}" type="pres">
      <dgm:prSet presAssocID="{FE82CABE-F0B7-478C-908B-9F26E62CC7AC}" presName="hierRoot4" presStyleCnt="0"/>
      <dgm:spPr/>
    </dgm:pt>
    <dgm:pt modelId="{5ADE1AA1-2E0A-489D-A8E8-6E7A97A3A20A}" type="pres">
      <dgm:prSet presAssocID="{FE82CABE-F0B7-478C-908B-9F26E62CC7AC}" presName="composite4" presStyleCnt="0"/>
      <dgm:spPr/>
    </dgm:pt>
    <dgm:pt modelId="{A6D1F54A-7A1F-416D-A157-8E194FA34FB6}" type="pres">
      <dgm:prSet presAssocID="{FE82CABE-F0B7-478C-908B-9F26E62CC7AC}" presName="background4" presStyleLbl="node4" presStyleIdx="3" presStyleCnt="4"/>
      <dgm:spPr/>
    </dgm:pt>
    <dgm:pt modelId="{69F01A1F-11A4-4EC1-9D50-03F874EE5BC3}" type="pres">
      <dgm:prSet presAssocID="{FE82CABE-F0B7-478C-908B-9F26E62CC7AC}" presName="text4" presStyleLbl="fgAcc4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60C34A-46C8-48D0-A379-C5C45BB1BBA7}" type="pres">
      <dgm:prSet presAssocID="{FE82CABE-F0B7-478C-908B-9F26E62CC7AC}" presName="hierChild5" presStyleCnt="0"/>
      <dgm:spPr/>
    </dgm:pt>
  </dgm:ptLst>
  <dgm:cxnLst>
    <dgm:cxn modelId="{2159275E-54CA-46B5-94C8-53E5780645C2}" srcId="{E45658E9-CA51-491F-B84C-53BBAA4B7041}" destId="{60A08F90-5867-4467-BD48-BF873D746FA6}" srcOrd="0" destOrd="0" parTransId="{6B53CB2B-FACF-464E-A2DB-11A4665FFBCA}" sibTransId="{DB3CDA97-6ABB-4DA6-825E-A097855529C2}"/>
    <dgm:cxn modelId="{F59CD485-364A-4BBB-9B38-FD4732998D75}" type="presOf" srcId="{E45658E9-CA51-491F-B84C-53BBAA4B7041}" destId="{C1F0583E-7961-4D3A-AA2C-C48CEC8923AC}" srcOrd="0" destOrd="0" presId="urn:microsoft.com/office/officeart/2005/8/layout/hierarchy1"/>
    <dgm:cxn modelId="{AB00B7CB-BD13-47D8-9519-42EEAD6315C3}" type="presOf" srcId="{A0A16838-1787-42E7-A4EC-F7211513921A}" destId="{5937DEB7-78C6-4515-9FDA-DE9A156CE1C5}" srcOrd="0" destOrd="0" presId="urn:microsoft.com/office/officeart/2005/8/layout/hierarchy1"/>
    <dgm:cxn modelId="{1F76B060-6070-4E07-85E4-4ECE8F7E067A}" type="presOf" srcId="{33074F41-2592-4F2D-9067-F671750E9855}" destId="{28F74E18-1E95-42E7-BCAD-2546966CCA02}" srcOrd="0" destOrd="0" presId="urn:microsoft.com/office/officeart/2005/8/layout/hierarchy1"/>
    <dgm:cxn modelId="{3AF1A955-1D27-4323-A7ED-5D9CC7FA5ABF}" srcId="{16FD6334-D63C-4C28-A643-F536B831CEA8}" destId="{4EC4DDBE-C15C-4AD0-B665-B6AC8B518033}" srcOrd="0" destOrd="0" parTransId="{BFEBD9D9-1DF3-4E67-A089-E2AEF812FCEE}" sibTransId="{453A95DB-E32C-41C7-9841-16C03E51BB18}"/>
    <dgm:cxn modelId="{6B1BB92C-FEFD-4BE9-9D0C-4C62785AC357}" srcId="{C8F57335-6596-4813-8D1F-EF54EC4734CB}" destId="{A58B972D-3E3F-43C9-A730-E6046310D495}" srcOrd="0" destOrd="0" parTransId="{50927A39-5081-4F58-B3BF-ABEE577BF8E3}" sibTransId="{DE516885-F58C-4FC2-854E-EA1FDA8AA943}"/>
    <dgm:cxn modelId="{0599AA6F-729E-4896-99ED-4AF4DF330E8D}" type="presOf" srcId="{6D2787C3-25AF-4B29-9017-5B72AC509FB3}" destId="{478C632D-D547-42A4-916A-21F65B2D284E}" srcOrd="0" destOrd="0" presId="urn:microsoft.com/office/officeart/2005/8/layout/hierarchy1"/>
    <dgm:cxn modelId="{9E318870-69F6-415D-84A1-24A58C7B1EE1}" type="presOf" srcId="{D5867D93-9615-48B3-A0E1-D6F87695A8A0}" destId="{6112FBFC-41C8-416B-B40B-3A8565640702}" srcOrd="0" destOrd="0" presId="urn:microsoft.com/office/officeart/2005/8/layout/hierarchy1"/>
    <dgm:cxn modelId="{B723D7A9-B076-47F0-9D13-EFDA3F2DEB98}" srcId="{D5867D93-9615-48B3-A0E1-D6F87695A8A0}" destId="{16FD6334-D63C-4C28-A643-F536B831CEA8}" srcOrd="0" destOrd="0" parTransId="{71D0D0AB-ED53-46C4-ABE3-41FA9BB1BDBB}" sibTransId="{B0EED44C-60C6-443F-BBD8-DD45EAE2C435}"/>
    <dgm:cxn modelId="{5E9C0E89-2547-4F49-9476-D68282E6BA7A}" type="presOf" srcId="{50927A39-5081-4F58-B3BF-ABEE577BF8E3}" destId="{80A168A5-0218-453D-970D-B570952ED02F}" srcOrd="0" destOrd="0" presId="urn:microsoft.com/office/officeart/2005/8/layout/hierarchy1"/>
    <dgm:cxn modelId="{CEF8DDF4-9AE2-46CF-921C-EC530865EE2A}" srcId="{60A08F90-5867-4467-BD48-BF873D746FA6}" destId="{60D69128-D0CE-40B2-A2EF-BD1EB25A8C40}" srcOrd="0" destOrd="0" parTransId="{9DF0A969-3DE1-4EC1-870E-6939C668C46C}" sibTransId="{14DB9D38-3B4C-4E4E-966A-70DC16282FDF}"/>
    <dgm:cxn modelId="{3F8EAE70-5F60-4F14-A288-18072E609983}" srcId="{E45658E9-CA51-491F-B84C-53BBAA4B7041}" destId="{5B68D0DF-54CB-4EE4-84BC-50F8B8E76828}" srcOrd="1" destOrd="0" parTransId="{6D2787C3-25AF-4B29-9017-5B72AC509FB3}" sibTransId="{5E406A94-D832-497E-9293-4A8818FA63BD}"/>
    <dgm:cxn modelId="{0FD968C5-CD55-4E9C-A46A-ABA2E592B9A3}" type="presOf" srcId="{E9EEC70F-7FD0-47D5-995A-06B3761126A4}" destId="{9CC2AA2E-0A98-4207-8ECD-894B8D31D855}" srcOrd="0" destOrd="0" presId="urn:microsoft.com/office/officeart/2005/8/layout/hierarchy1"/>
    <dgm:cxn modelId="{A1F8E9E2-9E26-46C7-9315-C991F0348E9D}" type="presOf" srcId="{FE82CABE-F0B7-478C-908B-9F26E62CC7AC}" destId="{69F01A1F-11A4-4EC1-9D50-03F874EE5BC3}" srcOrd="0" destOrd="0" presId="urn:microsoft.com/office/officeart/2005/8/layout/hierarchy1"/>
    <dgm:cxn modelId="{8ED16336-D8BA-4B3F-8DD8-B4EDFBFBAD1A}" type="presOf" srcId="{16FD6334-D63C-4C28-A643-F536B831CEA8}" destId="{68CD7134-1A21-4EA6-A995-6259EAA9649D}" srcOrd="0" destOrd="0" presId="urn:microsoft.com/office/officeart/2005/8/layout/hierarchy1"/>
    <dgm:cxn modelId="{3D891F38-3646-4B8E-9771-020F3AE29FDC}" srcId="{452465EF-3979-4184-8651-EFABC06EEE58}" destId="{E9EEC70F-7FD0-47D5-995A-06B3761126A4}" srcOrd="0" destOrd="0" parTransId="{51F2FD8D-8C7A-4C9A-8498-0FE52E7A1D6C}" sibTransId="{C1ADBBDB-A6B6-4B24-A998-9DE64342E4B9}"/>
    <dgm:cxn modelId="{98F27C3E-0E74-4823-B875-98A5321E4C83}" type="presOf" srcId="{44D48162-B173-45CF-A0F1-F100AB639002}" destId="{B4037F71-8C79-4674-9BAA-582524A4F03E}" srcOrd="0" destOrd="0" presId="urn:microsoft.com/office/officeart/2005/8/layout/hierarchy1"/>
    <dgm:cxn modelId="{A01C3BC3-6288-41CE-8BC2-3326195143F7}" type="presOf" srcId="{A58B972D-3E3F-43C9-A730-E6046310D495}" destId="{371DB604-FF64-46CD-BA60-7AE022DAAB13}" srcOrd="0" destOrd="0" presId="urn:microsoft.com/office/officeart/2005/8/layout/hierarchy1"/>
    <dgm:cxn modelId="{909C6919-B614-4F2B-98B5-0EB5928AA93D}" type="presOf" srcId="{5B68D0DF-54CB-4EE4-84BC-50F8B8E76828}" destId="{4B586B53-44C1-4D66-BDE0-12DBBDC64ABC}" srcOrd="0" destOrd="0" presId="urn:microsoft.com/office/officeart/2005/8/layout/hierarchy1"/>
    <dgm:cxn modelId="{6FE7B2BA-F679-45CE-A70E-FAB62D35B261}" type="presOf" srcId="{60D69128-D0CE-40B2-A2EF-BD1EB25A8C40}" destId="{EE42699E-1AD5-4629-8529-2D4AC3583646}" srcOrd="0" destOrd="0" presId="urn:microsoft.com/office/officeart/2005/8/layout/hierarchy1"/>
    <dgm:cxn modelId="{0D5B06AB-08D1-4776-AC98-A4460EBBA47D}" type="presOf" srcId="{6B53CB2B-FACF-464E-A2DB-11A4665FFBCA}" destId="{3AF80A2F-D8BD-4848-B148-6E88AAB0B7CE}" srcOrd="0" destOrd="0" presId="urn:microsoft.com/office/officeart/2005/8/layout/hierarchy1"/>
    <dgm:cxn modelId="{20380D71-8F88-4001-B722-3E7A7D4CC7AA}" type="presOf" srcId="{4EC4DDBE-C15C-4AD0-B665-B6AC8B518033}" destId="{90C04E79-4203-4528-9B0F-9534C1FE1F3C}" srcOrd="0" destOrd="0" presId="urn:microsoft.com/office/officeart/2005/8/layout/hierarchy1"/>
    <dgm:cxn modelId="{14D8C71B-3576-4ED3-A174-ACED962F036C}" type="presOf" srcId="{60A08F90-5867-4467-BD48-BF873D746FA6}" destId="{0690592B-6787-4E73-96DC-09BC61A80C62}" srcOrd="0" destOrd="0" presId="urn:microsoft.com/office/officeart/2005/8/layout/hierarchy1"/>
    <dgm:cxn modelId="{6455F858-84A7-4A82-A8AC-C47852E982FB}" type="presOf" srcId="{9DF0A969-3DE1-4EC1-870E-6939C668C46C}" destId="{C1150ADE-66BD-464D-B479-B21545C2A190}" srcOrd="0" destOrd="0" presId="urn:microsoft.com/office/officeart/2005/8/layout/hierarchy1"/>
    <dgm:cxn modelId="{A88CE0A7-EB0A-4B84-A4AA-EF9C7BF13C0F}" type="presOf" srcId="{BFEBD9D9-1DF3-4E67-A089-E2AEF812FCEE}" destId="{26418884-9E40-4B62-AC6B-096F37EF627A}" srcOrd="0" destOrd="0" presId="urn:microsoft.com/office/officeart/2005/8/layout/hierarchy1"/>
    <dgm:cxn modelId="{633DE964-E610-4BF5-9F0B-8B0B2B78A11F}" srcId="{4EC4DDBE-C15C-4AD0-B665-B6AC8B518033}" destId="{C8F57335-6596-4813-8D1F-EF54EC4734CB}" srcOrd="0" destOrd="0" parTransId="{44D48162-B173-45CF-A0F1-F100AB639002}" sibTransId="{F3FFC16A-1A69-4B6F-B8E3-1667C5288170}"/>
    <dgm:cxn modelId="{8FBC4035-2994-40DD-8531-C4D01FC68BB1}" srcId="{4EC4DDBE-C15C-4AD0-B665-B6AC8B518033}" destId="{452465EF-3979-4184-8651-EFABC06EEE58}" srcOrd="1" destOrd="0" parTransId="{A0A16838-1787-42E7-A4EC-F7211513921A}" sibTransId="{4401291F-7D69-4548-87FE-453F7B00BF89}"/>
    <dgm:cxn modelId="{636FB435-665F-4797-BF0D-A8627832EEB5}" type="presOf" srcId="{E7019B59-6608-4341-A7B6-BDDFC0A1CF83}" destId="{8ACE0640-2727-4A28-BABC-F3F5A6ABFC45}" srcOrd="0" destOrd="0" presId="urn:microsoft.com/office/officeart/2005/8/layout/hierarchy1"/>
    <dgm:cxn modelId="{6A8FA27A-F8B0-44C0-9294-5EBBE1CC4739}" type="presOf" srcId="{51F2FD8D-8C7A-4C9A-8498-0FE52E7A1D6C}" destId="{AF076906-FC4F-477C-A291-17F964FCE4CC}" srcOrd="0" destOrd="0" presId="urn:microsoft.com/office/officeart/2005/8/layout/hierarchy1"/>
    <dgm:cxn modelId="{9C1DF819-A9CC-4886-B185-D4719ABE29F0}" type="presOf" srcId="{C8F57335-6596-4813-8D1F-EF54EC4734CB}" destId="{97A91889-A784-424A-A8E5-D75846DDD18F}" srcOrd="0" destOrd="0" presId="urn:microsoft.com/office/officeart/2005/8/layout/hierarchy1"/>
    <dgm:cxn modelId="{A05AA6E6-D800-465B-8EAE-D453460F9835}" srcId="{16FD6334-D63C-4C28-A643-F536B831CEA8}" destId="{E45658E9-CA51-491F-B84C-53BBAA4B7041}" srcOrd="1" destOrd="0" parTransId="{33074F41-2592-4F2D-9067-F671750E9855}" sibTransId="{C699E417-3676-4BF5-B41C-B8EB4C8EF995}"/>
    <dgm:cxn modelId="{E6825F5B-7A65-4CAF-8EEE-44E3AD74F3A1}" type="presOf" srcId="{452465EF-3979-4184-8651-EFABC06EEE58}" destId="{5460FC4C-A32A-42BF-9055-D32A77970C4D}" srcOrd="0" destOrd="0" presId="urn:microsoft.com/office/officeart/2005/8/layout/hierarchy1"/>
    <dgm:cxn modelId="{5A8DE53A-AC38-4A10-9BE8-5156E63DF7EA}" srcId="{5B68D0DF-54CB-4EE4-84BC-50F8B8E76828}" destId="{FE82CABE-F0B7-478C-908B-9F26E62CC7AC}" srcOrd="0" destOrd="0" parTransId="{E7019B59-6608-4341-A7B6-BDDFC0A1CF83}" sibTransId="{C0FE6836-ECF1-4F5D-8EC4-95AAC33297F2}"/>
    <dgm:cxn modelId="{3EDF713C-2F43-4892-A3BE-A1D70EA41094}" type="presParOf" srcId="{6112FBFC-41C8-416B-B40B-3A8565640702}" destId="{B1189D52-A276-48C3-A297-9F9D376361A5}" srcOrd="0" destOrd="0" presId="urn:microsoft.com/office/officeart/2005/8/layout/hierarchy1"/>
    <dgm:cxn modelId="{2C4723F1-A886-4614-BB58-8FB28BED68EF}" type="presParOf" srcId="{B1189D52-A276-48C3-A297-9F9D376361A5}" destId="{B1201E41-E681-4F64-B114-66C997F0FF6E}" srcOrd="0" destOrd="0" presId="urn:microsoft.com/office/officeart/2005/8/layout/hierarchy1"/>
    <dgm:cxn modelId="{FF967A7C-7466-4E88-8DC5-DA1F177B8783}" type="presParOf" srcId="{B1201E41-E681-4F64-B114-66C997F0FF6E}" destId="{F7425D18-6C2E-4F46-B0DC-B2233FFABBB5}" srcOrd="0" destOrd="0" presId="urn:microsoft.com/office/officeart/2005/8/layout/hierarchy1"/>
    <dgm:cxn modelId="{211C4CF6-9CD7-479B-B44D-53B1BCCD6E3E}" type="presParOf" srcId="{B1201E41-E681-4F64-B114-66C997F0FF6E}" destId="{68CD7134-1A21-4EA6-A995-6259EAA9649D}" srcOrd="1" destOrd="0" presId="urn:microsoft.com/office/officeart/2005/8/layout/hierarchy1"/>
    <dgm:cxn modelId="{32D5F142-C132-40FA-8237-616085B4782C}" type="presParOf" srcId="{B1189D52-A276-48C3-A297-9F9D376361A5}" destId="{289E9BAC-B984-47B8-82F5-3451FC43372A}" srcOrd="1" destOrd="0" presId="urn:microsoft.com/office/officeart/2005/8/layout/hierarchy1"/>
    <dgm:cxn modelId="{03C130E5-D00F-4307-9A85-E051845ECDB5}" type="presParOf" srcId="{289E9BAC-B984-47B8-82F5-3451FC43372A}" destId="{26418884-9E40-4B62-AC6B-096F37EF627A}" srcOrd="0" destOrd="0" presId="urn:microsoft.com/office/officeart/2005/8/layout/hierarchy1"/>
    <dgm:cxn modelId="{8E38FF16-4B4E-42B0-8B49-E2758E581594}" type="presParOf" srcId="{289E9BAC-B984-47B8-82F5-3451FC43372A}" destId="{B4C0977B-6AD7-4532-9D3D-BFBA804CAD1B}" srcOrd="1" destOrd="0" presId="urn:microsoft.com/office/officeart/2005/8/layout/hierarchy1"/>
    <dgm:cxn modelId="{67D98E3B-92CB-480A-83FC-95949EB702EA}" type="presParOf" srcId="{B4C0977B-6AD7-4532-9D3D-BFBA804CAD1B}" destId="{3A821B52-65E5-480D-B32E-CD4F66AAF2EE}" srcOrd="0" destOrd="0" presId="urn:microsoft.com/office/officeart/2005/8/layout/hierarchy1"/>
    <dgm:cxn modelId="{E456811F-AACC-4302-9FD0-3242273F288D}" type="presParOf" srcId="{3A821B52-65E5-480D-B32E-CD4F66AAF2EE}" destId="{61D20971-DCBD-4F8B-9C61-25052DB57997}" srcOrd="0" destOrd="0" presId="urn:microsoft.com/office/officeart/2005/8/layout/hierarchy1"/>
    <dgm:cxn modelId="{062F1C08-2FA1-43C2-8CE2-62EEEB4F2671}" type="presParOf" srcId="{3A821B52-65E5-480D-B32E-CD4F66AAF2EE}" destId="{90C04E79-4203-4528-9B0F-9534C1FE1F3C}" srcOrd="1" destOrd="0" presId="urn:microsoft.com/office/officeart/2005/8/layout/hierarchy1"/>
    <dgm:cxn modelId="{1CB22BCA-D082-4C6E-BEB6-9A46B47F0461}" type="presParOf" srcId="{B4C0977B-6AD7-4532-9D3D-BFBA804CAD1B}" destId="{FCFA2B97-358C-46F2-AAA6-AAE47E166244}" srcOrd="1" destOrd="0" presId="urn:microsoft.com/office/officeart/2005/8/layout/hierarchy1"/>
    <dgm:cxn modelId="{BB2CF378-FF31-4A64-B33C-753FF843B8F4}" type="presParOf" srcId="{FCFA2B97-358C-46F2-AAA6-AAE47E166244}" destId="{B4037F71-8C79-4674-9BAA-582524A4F03E}" srcOrd="0" destOrd="0" presId="urn:microsoft.com/office/officeart/2005/8/layout/hierarchy1"/>
    <dgm:cxn modelId="{F22E2D65-CB1A-410C-841E-CC7DF2F98BF7}" type="presParOf" srcId="{FCFA2B97-358C-46F2-AAA6-AAE47E166244}" destId="{84A40B91-65C5-48BD-984F-8E10B603B952}" srcOrd="1" destOrd="0" presId="urn:microsoft.com/office/officeart/2005/8/layout/hierarchy1"/>
    <dgm:cxn modelId="{1ECEF7F4-CFE4-4F2F-A963-3C93AA626553}" type="presParOf" srcId="{84A40B91-65C5-48BD-984F-8E10B603B952}" destId="{322F82F6-9CE0-435D-9ED0-7B92F485D547}" srcOrd="0" destOrd="0" presId="urn:microsoft.com/office/officeart/2005/8/layout/hierarchy1"/>
    <dgm:cxn modelId="{C8B1E6B5-0F3D-4DFC-85E3-2170D1BF4B8D}" type="presParOf" srcId="{322F82F6-9CE0-435D-9ED0-7B92F485D547}" destId="{989DF3E0-526C-48EB-A95B-D1686EEA3D10}" srcOrd="0" destOrd="0" presId="urn:microsoft.com/office/officeart/2005/8/layout/hierarchy1"/>
    <dgm:cxn modelId="{8E6B85BA-1AAB-42EF-92DE-2242198D1C2E}" type="presParOf" srcId="{322F82F6-9CE0-435D-9ED0-7B92F485D547}" destId="{97A91889-A784-424A-A8E5-D75846DDD18F}" srcOrd="1" destOrd="0" presId="urn:microsoft.com/office/officeart/2005/8/layout/hierarchy1"/>
    <dgm:cxn modelId="{AB058D4B-AB47-478D-8C04-92945545ABA1}" type="presParOf" srcId="{84A40B91-65C5-48BD-984F-8E10B603B952}" destId="{EA163185-8915-4C32-B51C-2E9FE91F7045}" srcOrd="1" destOrd="0" presId="urn:microsoft.com/office/officeart/2005/8/layout/hierarchy1"/>
    <dgm:cxn modelId="{2215FE0F-72EE-4860-8B20-4D2535F2A852}" type="presParOf" srcId="{EA163185-8915-4C32-B51C-2E9FE91F7045}" destId="{80A168A5-0218-453D-970D-B570952ED02F}" srcOrd="0" destOrd="0" presId="urn:microsoft.com/office/officeart/2005/8/layout/hierarchy1"/>
    <dgm:cxn modelId="{79BD04EE-B5E0-4F82-A228-F0D60EA54CC5}" type="presParOf" srcId="{EA163185-8915-4C32-B51C-2E9FE91F7045}" destId="{9C5CCCA6-AC9C-43D4-8383-E7A9B350BA58}" srcOrd="1" destOrd="0" presId="urn:microsoft.com/office/officeart/2005/8/layout/hierarchy1"/>
    <dgm:cxn modelId="{8FCE8D14-2FD5-477C-ADC2-165E27FF8F80}" type="presParOf" srcId="{9C5CCCA6-AC9C-43D4-8383-E7A9B350BA58}" destId="{6FE50B53-F740-409B-A9A8-7A2CE19B87BC}" srcOrd="0" destOrd="0" presId="urn:microsoft.com/office/officeart/2005/8/layout/hierarchy1"/>
    <dgm:cxn modelId="{9E6C4F4A-CE94-466A-9E3E-F921F919A5C9}" type="presParOf" srcId="{6FE50B53-F740-409B-A9A8-7A2CE19B87BC}" destId="{C8A5CDB4-3724-472B-9A0E-DF114187FECD}" srcOrd="0" destOrd="0" presId="urn:microsoft.com/office/officeart/2005/8/layout/hierarchy1"/>
    <dgm:cxn modelId="{C89E2C47-6849-4C43-8F64-CE94E168EAAA}" type="presParOf" srcId="{6FE50B53-F740-409B-A9A8-7A2CE19B87BC}" destId="{371DB604-FF64-46CD-BA60-7AE022DAAB13}" srcOrd="1" destOrd="0" presId="urn:microsoft.com/office/officeart/2005/8/layout/hierarchy1"/>
    <dgm:cxn modelId="{6950D28F-B28F-4140-81BA-F53B23B22C6D}" type="presParOf" srcId="{9C5CCCA6-AC9C-43D4-8383-E7A9B350BA58}" destId="{8CB6904F-0244-4FF4-8ABA-11DDD8F75230}" srcOrd="1" destOrd="0" presId="urn:microsoft.com/office/officeart/2005/8/layout/hierarchy1"/>
    <dgm:cxn modelId="{DAA42390-6E4C-4DD0-B2E4-286ADB94632E}" type="presParOf" srcId="{FCFA2B97-358C-46F2-AAA6-AAE47E166244}" destId="{5937DEB7-78C6-4515-9FDA-DE9A156CE1C5}" srcOrd="2" destOrd="0" presId="urn:microsoft.com/office/officeart/2005/8/layout/hierarchy1"/>
    <dgm:cxn modelId="{9C0DE5A2-247C-410C-AF8A-A924D0CB51DC}" type="presParOf" srcId="{FCFA2B97-358C-46F2-AAA6-AAE47E166244}" destId="{2E6BFABE-5199-4B95-87F7-6348ADAA1BED}" srcOrd="3" destOrd="0" presId="urn:microsoft.com/office/officeart/2005/8/layout/hierarchy1"/>
    <dgm:cxn modelId="{40671077-52B9-4651-AD60-294A918DC491}" type="presParOf" srcId="{2E6BFABE-5199-4B95-87F7-6348ADAA1BED}" destId="{EAA292E7-0768-4BE1-ADB0-B905C725B9C2}" srcOrd="0" destOrd="0" presId="urn:microsoft.com/office/officeart/2005/8/layout/hierarchy1"/>
    <dgm:cxn modelId="{5BD6D2A5-18ED-4B81-9D80-60B365CF99F6}" type="presParOf" srcId="{EAA292E7-0768-4BE1-ADB0-B905C725B9C2}" destId="{658CC16D-DDF2-48D4-B44C-36C426DFA26E}" srcOrd="0" destOrd="0" presId="urn:microsoft.com/office/officeart/2005/8/layout/hierarchy1"/>
    <dgm:cxn modelId="{D3952A53-08F2-43A0-821E-9D3759C4D2E9}" type="presParOf" srcId="{EAA292E7-0768-4BE1-ADB0-B905C725B9C2}" destId="{5460FC4C-A32A-42BF-9055-D32A77970C4D}" srcOrd="1" destOrd="0" presId="urn:microsoft.com/office/officeart/2005/8/layout/hierarchy1"/>
    <dgm:cxn modelId="{73CBBE1E-5FF5-4DAC-9848-29B50A15D535}" type="presParOf" srcId="{2E6BFABE-5199-4B95-87F7-6348ADAA1BED}" destId="{50218976-D6D8-4254-9280-89FC4F5AEB8A}" srcOrd="1" destOrd="0" presId="urn:microsoft.com/office/officeart/2005/8/layout/hierarchy1"/>
    <dgm:cxn modelId="{DE509CBD-C82F-46B1-A594-4EF89A597068}" type="presParOf" srcId="{50218976-D6D8-4254-9280-89FC4F5AEB8A}" destId="{AF076906-FC4F-477C-A291-17F964FCE4CC}" srcOrd="0" destOrd="0" presId="urn:microsoft.com/office/officeart/2005/8/layout/hierarchy1"/>
    <dgm:cxn modelId="{8FA5FE43-8072-4351-89BC-CC32B6C7DA76}" type="presParOf" srcId="{50218976-D6D8-4254-9280-89FC4F5AEB8A}" destId="{C619803B-96A3-477F-92F9-9D22B0CDEDB1}" srcOrd="1" destOrd="0" presId="urn:microsoft.com/office/officeart/2005/8/layout/hierarchy1"/>
    <dgm:cxn modelId="{1117EC0B-B0A5-4FA4-9EBC-12F1E215DF47}" type="presParOf" srcId="{C619803B-96A3-477F-92F9-9D22B0CDEDB1}" destId="{CB99F2A6-3E73-4C6C-BC23-DC5A0A467442}" srcOrd="0" destOrd="0" presId="urn:microsoft.com/office/officeart/2005/8/layout/hierarchy1"/>
    <dgm:cxn modelId="{1E61F5DE-A502-4A89-B959-BD07F5648FAF}" type="presParOf" srcId="{CB99F2A6-3E73-4C6C-BC23-DC5A0A467442}" destId="{5771C3F2-7A19-4A59-B03F-C197107DDC41}" srcOrd="0" destOrd="0" presId="urn:microsoft.com/office/officeart/2005/8/layout/hierarchy1"/>
    <dgm:cxn modelId="{2AE8579D-DD83-4BD2-93C9-A5ABC0E1769D}" type="presParOf" srcId="{CB99F2A6-3E73-4C6C-BC23-DC5A0A467442}" destId="{9CC2AA2E-0A98-4207-8ECD-894B8D31D855}" srcOrd="1" destOrd="0" presId="urn:microsoft.com/office/officeart/2005/8/layout/hierarchy1"/>
    <dgm:cxn modelId="{9715CA8B-CF1F-41D5-B75D-6E596DC4D1B6}" type="presParOf" srcId="{C619803B-96A3-477F-92F9-9D22B0CDEDB1}" destId="{3F01A41C-A863-46EF-8DA3-D7A61FACF637}" srcOrd="1" destOrd="0" presId="urn:microsoft.com/office/officeart/2005/8/layout/hierarchy1"/>
    <dgm:cxn modelId="{B6A89C36-D976-412F-9D89-EC3A8AD9355D}" type="presParOf" srcId="{289E9BAC-B984-47B8-82F5-3451FC43372A}" destId="{28F74E18-1E95-42E7-BCAD-2546966CCA02}" srcOrd="2" destOrd="0" presId="urn:microsoft.com/office/officeart/2005/8/layout/hierarchy1"/>
    <dgm:cxn modelId="{12A6F6E5-6A96-4FF3-B0D3-4245FF235625}" type="presParOf" srcId="{289E9BAC-B984-47B8-82F5-3451FC43372A}" destId="{FE6BDFFF-EE20-474B-ADB3-7C1084CF4EF2}" srcOrd="3" destOrd="0" presId="urn:microsoft.com/office/officeart/2005/8/layout/hierarchy1"/>
    <dgm:cxn modelId="{3DD2A560-9796-40F6-94A7-03F31425E6D8}" type="presParOf" srcId="{FE6BDFFF-EE20-474B-ADB3-7C1084CF4EF2}" destId="{1CC2F2D6-59ED-4E29-AF52-4187A63365CC}" srcOrd="0" destOrd="0" presId="urn:microsoft.com/office/officeart/2005/8/layout/hierarchy1"/>
    <dgm:cxn modelId="{5F33F3C9-DD66-4CF3-B1EA-F1A87FFD22A0}" type="presParOf" srcId="{1CC2F2D6-59ED-4E29-AF52-4187A63365CC}" destId="{30559C9B-93BD-40B0-8A46-4726FE01D259}" srcOrd="0" destOrd="0" presId="urn:microsoft.com/office/officeart/2005/8/layout/hierarchy1"/>
    <dgm:cxn modelId="{9E5BC4F3-1EC9-42F4-8CBF-C0605C3E7364}" type="presParOf" srcId="{1CC2F2D6-59ED-4E29-AF52-4187A63365CC}" destId="{C1F0583E-7961-4D3A-AA2C-C48CEC8923AC}" srcOrd="1" destOrd="0" presId="urn:microsoft.com/office/officeart/2005/8/layout/hierarchy1"/>
    <dgm:cxn modelId="{F1800121-F0F3-4CDD-AFA8-B6386D5192E4}" type="presParOf" srcId="{FE6BDFFF-EE20-474B-ADB3-7C1084CF4EF2}" destId="{0BEDFA56-52F3-4673-A864-E89A958A354E}" srcOrd="1" destOrd="0" presId="urn:microsoft.com/office/officeart/2005/8/layout/hierarchy1"/>
    <dgm:cxn modelId="{ECD32E8B-370F-4793-A6F4-1EFAE4494805}" type="presParOf" srcId="{0BEDFA56-52F3-4673-A864-E89A958A354E}" destId="{3AF80A2F-D8BD-4848-B148-6E88AAB0B7CE}" srcOrd="0" destOrd="0" presId="urn:microsoft.com/office/officeart/2005/8/layout/hierarchy1"/>
    <dgm:cxn modelId="{1B680150-AEBF-46FC-8997-7224B388AB1D}" type="presParOf" srcId="{0BEDFA56-52F3-4673-A864-E89A958A354E}" destId="{A6A15900-4CB2-4084-8A22-B48EFD12CF87}" srcOrd="1" destOrd="0" presId="urn:microsoft.com/office/officeart/2005/8/layout/hierarchy1"/>
    <dgm:cxn modelId="{57971027-4A22-4A3C-A463-1F894A40832D}" type="presParOf" srcId="{A6A15900-4CB2-4084-8A22-B48EFD12CF87}" destId="{E02A99FA-4FDF-4E8A-A967-ED8F436D0B62}" srcOrd="0" destOrd="0" presId="urn:microsoft.com/office/officeart/2005/8/layout/hierarchy1"/>
    <dgm:cxn modelId="{46D6050B-9DFD-4A71-8144-09A7CA7A0248}" type="presParOf" srcId="{E02A99FA-4FDF-4E8A-A967-ED8F436D0B62}" destId="{CA0499BC-810D-4100-B1DB-6EFF14FE0E69}" srcOrd="0" destOrd="0" presId="urn:microsoft.com/office/officeart/2005/8/layout/hierarchy1"/>
    <dgm:cxn modelId="{9D0D9EE8-7FD2-4EE9-9645-708D698F87F3}" type="presParOf" srcId="{E02A99FA-4FDF-4E8A-A967-ED8F436D0B62}" destId="{0690592B-6787-4E73-96DC-09BC61A80C62}" srcOrd="1" destOrd="0" presId="urn:microsoft.com/office/officeart/2005/8/layout/hierarchy1"/>
    <dgm:cxn modelId="{2A7946D5-0D67-46EB-A369-33BFD68CF6B8}" type="presParOf" srcId="{A6A15900-4CB2-4084-8A22-B48EFD12CF87}" destId="{722BECFA-E4FD-4CE7-8082-B93D07D248EB}" srcOrd="1" destOrd="0" presId="urn:microsoft.com/office/officeart/2005/8/layout/hierarchy1"/>
    <dgm:cxn modelId="{FA5CC97C-E142-4461-9FEC-717AFE4B19D3}" type="presParOf" srcId="{722BECFA-E4FD-4CE7-8082-B93D07D248EB}" destId="{C1150ADE-66BD-464D-B479-B21545C2A190}" srcOrd="0" destOrd="0" presId="urn:microsoft.com/office/officeart/2005/8/layout/hierarchy1"/>
    <dgm:cxn modelId="{96880504-9DE8-4664-A951-EA23D57ACC4B}" type="presParOf" srcId="{722BECFA-E4FD-4CE7-8082-B93D07D248EB}" destId="{8DE2C088-AB24-4305-BFF0-2DCCC6F9818A}" srcOrd="1" destOrd="0" presId="urn:microsoft.com/office/officeart/2005/8/layout/hierarchy1"/>
    <dgm:cxn modelId="{BF3A387A-48CE-41E1-A88E-5226E2BC2D0E}" type="presParOf" srcId="{8DE2C088-AB24-4305-BFF0-2DCCC6F9818A}" destId="{FA41772D-F1F7-4A1F-817B-CE961906E06D}" srcOrd="0" destOrd="0" presId="urn:microsoft.com/office/officeart/2005/8/layout/hierarchy1"/>
    <dgm:cxn modelId="{722089CF-656F-4189-9F8E-5A8F77996F42}" type="presParOf" srcId="{FA41772D-F1F7-4A1F-817B-CE961906E06D}" destId="{7E77258E-FBD8-41DC-AFC6-97AF75A874FC}" srcOrd="0" destOrd="0" presId="urn:microsoft.com/office/officeart/2005/8/layout/hierarchy1"/>
    <dgm:cxn modelId="{9D4126A3-CAD3-46F2-A59F-600820DF6047}" type="presParOf" srcId="{FA41772D-F1F7-4A1F-817B-CE961906E06D}" destId="{EE42699E-1AD5-4629-8529-2D4AC3583646}" srcOrd="1" destOrd="0" presId="urn:microsoft.com/office/officeart/2005/8/layout/hierarchy1"/>
    <dgm:cxn modelId="{6A40E8C3-9BA1-4271-9710-72DA034511DB}" type="presParOf" srcId="{8DE2C088-AB24-4305-BFF0-2DCCC6F9818A}" destId="{BBDE9D21-8A5F-4057-A74A-EA973510E389}" srcOrd="1" destOrd="0" presId="urn:microsoft.com/office/officeart/2005/8/layout/hierarchy1"/>
    <dgm:cxn modelId="{AFD84795-2C61-4CAA-93CA-A6A689A24159}" type="presParOf" srcId="{0BEDFA56-52F3-4673-A864-E89A958A354E}" destId="{478C632D-D547-42A4-916A-21F65B2D284E}" srcOrd="2" destOrd="0" presId="urn:microsoft.com/office/officeart/2005/8/layout/hierarchy1"/>
    <dgm:cxn modelId="{1BA9DDED-ADFE-4D9F-8181-915A0B13B2BA}" type="presParOf" srcId="{0BEDFA56-52F3-4673-A864-E89A958A354E}" destId="{7C0D702B-FF9A-4C9E-9823-7E83B2B74E9A}" srcOrd="3" destOrd="0" presId="urn:microsoft.com/office/officeart/2005/8/layout/hierarchy1"/>
    <dgm:cxn modelId="{4133370C-F2DD-4C5F-A395-4E55E5005B37}" type="presParOf" srcId="{7C0D702B-FF9A-4C9E-9823-7E83B2B74E9A}" destId="{D8C77147-4E6F-4CA4-8B6B-235A1C5D75F1}" srcOrd="0" destOrd="0" presId="urn:microsoft.com/office/officeart/2005/8/layout/hierarchy1"/>
    <dgm:cxn modelId="{E3ED580E-2C74-45B0-825B-0857406A90A0}" type="presParOf" srcId="{D8C77147-4E6F-4CA4-8B6B-235A1C5D75F1}" destId="{03E215FF-866F-48C6-A4F7-816555FB6CFC}" srcOrd="0" destOrd="0" presId="urn:microsoft.com/office/officeart/2005/8/layout/hierarchy1"/>
    <dgm:cxn modelId="{CD6BBD99-498C-4150-9544-FA8A10D8C19E}" type="presParOf" srcId="{D8C77147-4E6F-4CA4-8B6B-235A1C5D75F1}" destId="{4B586B53-44C1-4D66-BDE0-12DBBDC64ABC}" srcOrd="1" destOrd="0" presId="urn:microsoft.com/office/officeart/2005/8/layout/hierarchy1"/>
    <dgm:cxn modelId="{3B201167-D364-457F-B299-C0731A2AAA89}" type="presParOf" srcId="{7C0D702B-FF9A-4C9E-9823-7E83B2B74E9A}" destId="{7AD234EF-1A38-4D03-B7E5-516F1D843D54}" srcOrd="1" destOrd="0" presId="urn:microsoft.com/office/officeart/2005/8/layout/hierarchy1"/>
    <dgm:cxn modelId="{FB6322C1-CCE6-4E73-89FC-ADDAC3B3D5E0}" type="presParOf" srcId="{7AD234EF-1A38-4D03-B7E5-516F1D843D54}" destId="{8ACE0640-2727-4A28-BABC-F3F5A6ABFC45}" srcOrd="0" destOrd="0" presId="urn:microsoft.com/office/officeart/2005/8/layout/hierarchy1"/>
    <dgm:cxn modelId="{C1B9CD79-7733-41FD-B160-0EED69E079D6}" type="presParOf" srcId="{7AD234EF-1A38-4D03-B7E5-516F1D843D54}" destId="{2A5CD743-DFBE-4E49-8C0F-CD877B63D92E}" srcOrd="1" destOrd="0" presId="urn:microsoft.com/office/officeart/2005/8/layout/hierarchy1"/>
    <dgm:cxn modelId="{0C68B9CE-62EC-4BC1-AE38-C43743335F94}" type="presParOf" srcId="{2A5CD743-DFBE-4E49-8C0F-CD877B63D92E}" destId="{5ADE1AA1-2E0A-489D-A8E8-6E7A97A3A20A}" srcOrd="0" destOrd="0" presId="urn:microsoft.com/office/officeart/2005/8/layout/hierarchy1"/>
    <dgm:cxn modelId="{F671360F-54F2-4894-8E71-4CE03A8B5DAA}" type="presParOf" srcId="{5ADE1AA1-2E0A-489D-A8E8-6E7A97A3A20A}" destId="{A6D1F54A-7A1F-416D-A157-8E194FA34FB6}" srcOrd="0" destOrd="0" presId="urn:microsoft.com/office/officeart/2005/8/layout/hierarchy1"/>
    <dgm:cxn modelId="{CB1EDBD7-EF34-427E-9A80-08A70E385BFC}" type="presParOf" srcId="{5ADE1AA1-2E0A-489D-A8E8-6E7A97A3A20A}" destId="{69F01A1F-11A4-4EC1-9D50-03F874EE5BC3}" srcOrd="1" destOrd="0" presId="urn:microsoft.com/office/officeart/2005/8/layout/hierarchy1"/>
    <dgm:cxn modelId="{9A620CF0-C52D-4F6A-A689-5C7FC7444936}" type="presParOf" srcId="{2A5CD743-DFBE-4E49-8C0F-CD877B63D92E}" destId="{2160C34A-46C8-48D0-A379-C5C45BB1BBA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8F59A7-73E6-4115-ACC0-3745B9AD15D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91C57F3-730C-45BF-9332-4969F9AA2C57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রাখার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E57FDAC-658F-4F0B-96F7-33FDA7E80E08}" type="parTrans" cxnId="{A8ED6893-0960-43E2-BE26-9BC83EBD550E}">
      <dgm:prSet/>
      <dgm:spPr/>
      <dgm:t>
        <a:bodyPr/>
        <a:lstStyle/>
        <a:p>
          <a:endParaRPr lang="en-US"/>
        </a:p>
      </dgm:t>
    </dgm:pt>
    <dgm:pt modelId="{449B920A-8DF0-498A-9925-B96D09EA496F}" type="sibTrans" cxnId="{A8ED6893-0960-43E2-BE26-9BC83EBD550E}">
      <dgm:prSet/>
      <dgm:spPr/>
      <dgm:t>
        <a:bodyPr/>
        <a:lstStyle/>
        <a:p>
          <a:endParaRPr lang="en-US"/>
        </a:p>
      </dgm:t>
    </dgm:pt>
    <dgm:pt modelId="{09ECC3AF-558E-45E5-AAF7-CC3E824CA4D3}">
      <dgm:prSet phldrT="[Text]"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প্রতিটা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লে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নদেনে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দুটি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পক্ষের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। এটি বিজ্ঞান সম্মত।</a:t>
          </a:r>
        </a:p>
      </dgm:t>
    </dgm:pt>
    <dgm:pt modelId="{80ED1015-C563-46E3-B373-68230BD3F0F4}" type="parTrans" cxnId="{86D4330E-B1D5-4535-8DAE-95856D1332BD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4828DBD-BF59-43B3-9C4A-E2024A191AD4}" type="sibTrans" cxnId="{86D4330E-B1D5-4535-8DAE-95856D1332BD}">
      <dgm:prSet/>
      <dgm:spPr/>
      <dgm:t>
        <a:bodyPr/>
        <a:lstStyle/>
        <a:p>
          <a:endParaRPr lang="en-US"/>
        </a:p>
      </dgm:t>
    </dgm:pt>
    <dgm:pt modelId="{4E661FF2-B215-41ED-8D54-38DDD02E24BF}">
      <dgm:prSet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দুতরফা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AEF04EE-A5A5-40F3-AB95-841403B0A62A}" type="parTrans" cxnId="{682BA33D-BF92-420D-A761-370F8572F73A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D1119F4-498C-4E30-BE39-B918E4FB725E}" type="sibTrans" cxnId="{682BA33D-BF92-420D-A761-370F8572F73A}">
      <dgm:prSet/>
      <dgm:spPr/>
      <dgm:t>
        <a:bodyPr/>
        <a:lstStyle/>
        <a:p>
          <a:endParaRPr lang="en-US"/>
        </a:p>
      </dgm:t>
    </dgm:pt>
    <dgm:pt modelId="{6EABE8F1-ED70-490B-947C-79679F6D00AE}">
      <dgm:prSet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একতরফা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73D10D1-E603-4A8F-9751-4BBB49839811}" type="parTrans" cxnId="{C179085A-AD48-41CC-A19F-805E76C32E1F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7663B32-9D03-4D42-95F7-9181A4E4389D}" type="sibTrans" cxnId="{C179085A-AD48-41CC-A19F-805E76C32E1F}">
      <dgm:prSet/>
      <dgm:spPr/>
      <dgm:t>
        <a:bodyPr/>
        <a:lstStyle/>
        <a:p>
          <a:endParaRPr lang="en-US"/>
        </a:p>
      </dgm:t>
    </dgm:pt>
    <dgm:pt modelId="{58CB9BD3-9458-467F-9E4F-1B01ED69E97E}">
      <dgm:prSet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কিছু লে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নদেনে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দুটি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পক্ষের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,কিছুর এক পক্ষের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  ও কিছুর কোন পক্ষের 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 না।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8F8AE51-4256-494F-BD4E-2F2AE21E0CED}" type="parTrans" cxnId="{2B2861A7-19E3-412D-AB7F-EDECC672BC0E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C71BFD1-050A-4EF4-BE88-9DC38FCD3770}" type="sibTrans" cxnId="{2B2861A7-19E3-412D-AB7F-EDECC672BC0E}">
      <dgm:prSet/>
      <dgm:spPr/>
      <dgm:t>
        <a:bodyPr/>
        <a:lstStyle/>
        <a:p>
          <a:endParaRPr lang="en-US"/>
        </a:p>
      </dgm:t>
    </dgm:pt>
    <dgm:pt modelId="{168BF4D9-CCAF-48A4-86E9-05D9A071FE59}">
      <dgm:prSet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সমীকরন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59CB551-8747-471E-81ED-E0C38CD53144}" type="parTrans" cxnId="{909E6BF6-3E4F-49B1-961D-D238697F4D38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2003189-BDFD-4298-9476-A0317F494B36}" type="sibTrans" cxnId="{909E6BF6-3E4F-49B1-961D-D238697F4D38}">
      <dgm:prSet/>
      <dgm:spPr/>
      <dgm:t>
        <a:bodyPr/>
        <a:lstStyle/>
        <a:p>
          <a:endParaRPr lang="en-US"/>
        </a:p>
      </dgm:t>
    </dgm:pt>
    <dgm:pt modelId="{7A556CA0-BC7F-44C4-8CF9-D6C8FA940BE8}" type="pres">
      <dgm:prSet presAssocID="{7F8F59A7-73E6-4115-ACC0-3745B9AD15D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3D2DC20-50E5-4CE6-9C3A-04087B3F17AA}" type="pres">
      <dgm:prSet presAssocID="{D91C57F3-730C-45BF-9332-4969F9AA2C57}" presName="hierRoot1" presStyleCnt="0"/>
      <dgm:spPr/>
    </dgm:pt>
    <dgm:pt modelId="{351F7333-2EF3-4453-A4B2-EEC9E081634D}" type="pres">
      <dgm:prSet presAssocID="{D91C57F3-730C-45BF-9332-4969F9AA2C57}" presName="composite" presStyleCnt="0"/>
      <dgm:spPr/>
    </dgm:pt>
    <dgm:pt modelId="{71E3A833-2AF0-4500-BA1F-0B4EF79E0F82}" type="pres">
      <dgm:prSet presAssocID="{D91C57F3-730C-45BF-9332-4969F9AA2C57}" presName="background" presStyleLbl="node0" presStyleIdx="0" presStyleCnt="1"/>
      <dgm:spPr/>
    </dgm:pt>
    <dgm:pt modelId="{1C7AFBA9-3046-4242-A683-8FD10A8B1AC9}" type="pres">
      <dgm:prSet presAssocID="{D91C57F3-730C-45BF-9332-4969F9AA2C57}" presName="text" presStyleLbl="fgAcc0" presStyleIdx="0" presStyleCnt="1" custScaleX="1649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FF976B-70A8-4434-9BAA-143F85B675F8}" type="pres">
      <dgm:prSet presAssocID="{D91C57F3-730C-45BF-9332-4969F9AA2C57}" presName="hierChild2" presStyleCnt="0"/>
      <dgm:spPr/>
    </dgm:pt>
    <dgm:pt modelId="{6977D282-5FAF-4124-9037-424EC907443C}" type="pres">
      <dgm:prSet presAssocID="{373D10D1-E603-4A8F-9751-4BBB49839811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0736B09-1BF6-4301-A075-3619E6EAB8CD}" type="pres">
      <dgm:prSet presAssocID="{6EABE8F1-ED70-490B-947C-79679F6D00AE}" presName="hierRoot2" presStyleCnt="0"/>
      <dgm:spPr/>
    </dgm:pt>
    <dgm:pt modelId="{ADCD0676-B08F-4D46-82DF-9DD3A1A65AD2}" type="pres">
      <dgm:prSet presAssocID="{6EABE8F1-ED70-490B-947C-79679F6D00AE}" presName="composite2" presStyleCnt="0"/>
      <dgm:spPr/>
    </dgm:pt>
    <dgm:pt modelId="{E26FD36D-AED0-4290-9508-0075D02F911D}" type="pres">
      <dgm:prSet presAssocID="{6EABE8F1-ED70-490B-947C-79679F6D00AE}" presName="background2" presStyleLbl="node2" presStyleIdx="0" presStyleCnt="2"/>
      <dgm:spPr/>
    </dgm:pt>
    <dgm:pt modelId="{7A7B31A3-190A-42DA-86CC-A9C78E250EDD}" type="pres">
      <dgm:prSet presAssocID="{6EABE8F1-ED70-490B-947C-79679F6D00AE}" presName="text2" presStyleLbl="fgAcc2" presStyleIdx="0" presStyleCnt="2" custScaleX="1573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6A8D5B-F6A9-4D72-A261-86BFA747582D}" type="pres">
      <dgm:prSet presAssocID="{6EABE8F1-ED70-490B-947C-79679F6D00AE}" presName="hierChild3" presStyleCnt="0"/>
      <dgm:spPr/>
    </dgm:pt>
    <dgm:pt modelId="{64E1C1FA-7E1B-4C43-86BB-5ECB2812C964}" type="pres">
      <dgm:prSet presAssocID="{A8F8AE51-4256-494F-BD4E-2F2AE21E0CED}" presName="Name17" presStyleLbl="parChTrans1D3" presStyleIdx="0" presStyleCnt="2"/>
      <dgm:spPr/>
      <dgm:t>
        <a:bodyPr/>
        <a:lstStyle/>
        <a:p>
          <a:endParaRPr lang="en-US"/>
        </a:p>
      </dgm:t>
    </dgm:pt>
    <dgm:pt modelId="{DA136EF0-7183-4A89-A0D1-DFAF40B0B339}" type="pres">
      <dgm:prSet presAssocID="{58CB9BD3-9458-467F-9E4F-1B01ED69E97E}" presName="hierRoot3" presStyleCnt="0"/>
      <dgm:spPr/>
    </dgm:pt>
    <dgm:pt modelId="{8F82AF71-0481-4BFA-BFE1-954A30507A7A}" type="pres">
      <dgm:prSet presAssocID="{58CB9BD3-9458-467F-9E4F-1B01ED69E97E}" presName="composite3" presStyleCnt="0"/>
      <dgm:spPr/>
    </dgm:pt>
    <dgm:pt modelId="{FBD11124-F4CC-478F-9E1B-EDE25A7D3F39}" type="pres">
      <dgm:prSet presAssocID="{58CB9BD3-9458-467F-9E4F-1B01ED69E97E}" presName="background3" presStyleLbl="node3" presStyleIdx="0" presStyleCnt="2"/>
      <dgm:spPr/>
    </dgm:pt>
    <dgm:pt modelId="{D3337990-7948-44B1-A8C2-977013209F74}" type="pres">
      <dgm:prSet presAssocID="{58CB9BD3-9458-467F-9E4F-1B01ED69E97E}" presName="text3" presStyleLbl="fgAcc3" presStyleIdx="0" presStyleCnt="2" custScaleX="269231" custScaleY="1728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5FEBD7-E7F4-4DEC-AB2B-F1EF62F2AB80}" type="pres">
      <dgm:prSet presAssocID="{58CB9BD3-9458-467F-9E4F-1B01ED69E97E}" presName="hierChild4" presStyleCnt="0"/>
      <dgm:spPr/>
    </dgm:pt>
    <dgm:pt modelId="{B259DBA6-7264-4058-8B0C-22B755767E66}" type="pres">
      <dgm:prSet presAssocID="{2AEF04EE-A5A5-40F3-AB95-841403B0A62A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F233615-AB8E-411A-8116-9B5A8709F5DD}" type="pres">
      <dgm:prSet presAssocID="{4E661FF2-B215-41ED-8D54-38DDD02E24BF}" presName="hierRoot2" presStyleCnt="0"/>
      <dgm:spPr/>
    </dgm:pt>
    <dgm:pt modelId="{E728DF47-E838-46BB-A848-0DCB69538D06}" type="pres">
      <dgm:prSet presAssocID="{4E661FF2-B215-41ED-8D54-38DDD02E24BF}" presName="composite2" presStyleCnt="0"/>
      <dgm:spPr/>
    </dgm:pt>
    <dgm:pt modelId="{B8A65C7E-219A-460B-83DC-B86CF6FE20D3}" type="pres">
      <dgm:prSet presAssocID="{4E661FF2-B215-41ED-8D54-38DDD02E24BF}" presName="background2" presStyleLbl="node2" presStyleIdx="1" presStyleCnt="2"/>
      <dgm:spPr/>
    </dgm:pt>
    <dgm:pt modelId="{6AF4891B-7264-4CAF-8EE3-A22985B981A0}" type="pres">
      <dgm:prSet presAssocID="{4E661FF2-B215-41ED-8D54-38DDD02E24BF}" presName="text2" presStyleLbl="fgAcc2" presStyleIdx="1" presStyleCnt="2" custScaleX="1573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4B2EDD-1696-4CD6-86DB-869113290036}" type="pres">
      <dgm:prSet presAssocID="{4E661FF2-B215-41ED-8D54-38DDD02E24BF}" presName="hierChild3" presStyleCnt="0"/>
      <dgm:spPr/>
    </dgm:pt>
    <dgm:pt modelId="{22AE82B7-F8D8-4E50-B1F3-8C426B45B560}" type="pres">
      <dgm:prSet presAssocID="{80ED1015-C563-46E3-B373-68230BD3F0F4}" presName="Name17" presStyleLbl="parChTrans1D3" presStyleIdx="1" presStyleCnt="2"/>
      <dgm:spPr/>
      <dgm:t>
        <a:bodyPr/>
        <a:lstStyle/>
        <a:p>
          <a:endParaRPr lang="en-US"/>
        </a:p>
      </dgm:t>
    </dgm:pt>
    <dgm:pt modelId="{0C69A1E6-FB78-47E2-BAF0-BF3F45F88922}" type="pres">
      <dgm:prSet presAssocID="{09ECC3AF-558E-45E5-AAF7-CC3E824CA4D3}" presName="hierRoot3" presStyleCnt="0"/>
      <dgm:spPr/>
    </dgm:pt>
    <dgm:pt modelId="{77F502BC-804C-4D04-86B5-30DA21D8FEB0}" type="pres">
      <dgm:prSet presAssocID="{09ECC3AF-558E-45E5-AAF7-CC3E824CA4D3}" presName="composite3" presStyleCnt="0"/>
      <dgm:spPr/>
    </dgm:pt>
    <dgm:pt modelId="{91612AEB-C1A3-4B95-A869-109F58316FAD}" type="pres">
      <dgm:prSet presAssocID="{09ECC3AF-558E-45E5-AAF7-CC3E824CA4D3}" presName="background3" presStyleLbl="node3" presStyleIdx="1" presStyleCnt="2"/>
      <dgm:spPr/>
    </dgm:pt>
    <dgm:pt modelId="{DF1F717B-D3EC-4DFD-88D6-983611BCFAA9}" type="pres">
      <dgm:prSet presAssocID="{09ECC3AF-558E-45E5-AAF7-CC3E824CA4D3}" presName="text3" presStyleLbl="fgAcc3" presStyleIdx="1" presStyleCnt="2" custScaleX="269231" custScaleY="1728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DC7AB8-DEC6-442F-8B35-4141E1EE0209}" type="pres">
      <dgm:prSet presAssocID="{09ECC3AF-558E-45E5-AAF7-CC3E824CA4D3}" presName="hierChild4" presStyleCnt="0"/>
      <dgm:spPr/>
    </dgm:pt>
    <dgm:pt modelId="{EDFC8801-A375-419F-BA03-A00672ACC14F}" type="pres">
      <dgm:prSet presAssocID="{B59CB551-8747-471E-81ED-E0C38CD53144}" presName="Name23" presStyleLbl="parChTrans1D4" presStyleIdx="0" presStyleCnt="1"/>
      <dgm:spPr/>
      <dgm:t>
        <a:bodyPr/>
        <a:lstStyle/>
        <a:p>
          <a:endParaRPr lang="en-US"/>
        </a:p>
      </dgm:t>
    </dgm:pt>
    <dgm:pt modelId="{A6AECC76-7E6D-47D8-9478-816AE18C7EDB}" type="pres">
      <dgm:prSet presAssocID="{168BF4D9-CCAF-48A4-86E9-05D9A071FE59}" presName="hierRoot4" presStyleCnt="0"/>
      <dgm:spPr/>
    </dgm:pt>
    <dgm:pt modelId="{794CD1A1-CA55-47C8-B8E8-A4502906ECE2}" type="pres">
      <dgm:prSet presAssocID="{168BF4D9-CCAF-48A4-86E9-05D9A071FE59}" presName="composite4" presStyleCnt="0"/>
      <dgm:spPr/>
    </dgm:pt>
    <dgm:pt modelId="{10E6E51D-22B3-4BB6-88EA-90AD54915EFF}" type="pres">
      <dgm:prSet presAssocID="{168BF4D9-CCAF-48A4-86E9-05D9A071FE59}" presName="background4" presStyleLbl="node4" presStyleIdx="0" presStyleCnt="1"/>
      <dgm:spPr/>
    </dgm:pt>
    <dgm:pt modelId="{77258B3D-4B6E-436F-8B5B-699B0F209BE6}" type="pres">
      <dgm:prSet presAssocID="{168BF4D9-CCAF-48A4-86E9-05D9A071FE59}" presName="text4" presStyleLbl="fgAcc4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735ABB-9B42-478D-818D-91D4000BEAAD}" type="pres">
      <dgm:prSet presAssocID="{168BF4D9-CCAF-48A4-86E9-05D9A071FE59}" presName="hierChild5" presStyleCnt="0"/>
      <dgm:spPr/>
    </dgm:pt>
  </dgm:ptLst>
  <dgm:cxnLst>
    <dgm:cxn modelId="{682BA33D-BF92-420D-A761-370F8572F73A}" srcId="{D91C57F3-730C-45BF-9332-4969F9AA2C57}" destId="{4E661FF2-B215-41ED-8D54-38DDD02E24BF}" srcOrd="1" destOrd="0" parTransId="{2AEF04EE-A5A5-40F3-AB95-841403B0A62A}" sibTransId="{2D1119F4-498C-4E30-BE39-B918E4FB725E}"/>
    <dgm:cxn modelId="{A8ED6893-0960-43E2-BE26-9BC83EBD550E}" srcId="{7F8F59A7-73E6-4115-ACC0-3745B9AD15DE}" destId="{D91C57F3-730C-45BF-9332-4969F9AA2C57}" srcOrd="0" destOrd="0" parTransId="{BE57FDAC-658F-4F0B-96F7-33FDA7E80E08}" sibTransId="{449B920A-8DF0-498A-9925-B96D09EA496F}"/>
    <dgm:cxn modelId="{A2B700CD-849F-4198-8A12-E52DC3C1BF9E}" type="presOf" srcId="{58CB9BD3-9458-467F-9E4F-1B01ED69E97E}" destId="{D3337990-7948-44B1-A8C2-977013209F74}" srcOrd="0" destOrd="0" presId="urn:microsoft.com/office/officeart/2005/8/layout/hierarchy1"/>
    <dgm:cxn modelId="{909E6BF6-3E4F-49B1-961D-D238697F4D38}" srcId="{09ECC3AF-558E-45E5-AAF7-CC3E824CA4D3}" destId="{168BF4D9-CCAF-48A4-86E9-05D9A071FE59}" srcOrd="0" destOrd="0" parTransId="{B59CB551-8747-471E-81ED-E0C38CD53144}" sibTransId="{92003189-BDFD-4298-9476-A0317F494B36}"/>
    <dgm:cxn modelId="{B4CFA17E-6E1A-4628-9586-D72EE300921C}" type="presOf" srcId="{D91C57F3-730C-45BF-9332-4969F9AA2C57}" destId="{1C7AFBA9-3046-4242-A683-8FD10A8B1AC9}" srcOrd="0" destOrd="0" presId="urn:microsoft.com/office/officeart/2005/8/layout/hierarchy1"/>
    <dgm:cxn modelId="{20FF8006-C7BE-4588-8120-DD73E32791C0}" type="presOf" srcId="{373D10D1-E603-4A8F-9751-4BBB49839811}" destId="{6977D282-5FAF-4124-9037-424EC907443C}" srcOrd="0" destOrd="0" presId="urn:microsoft.com/office/officeart/2005/8/layout/hierarchy1"/>
    <dgm:cxn modelId="{86D4330E-B1D5-4535-8DAE-95856D1332BD}" srcId="{4E661FF2-B215-41ED-8D54-38DDD02E24BF}" destId="{09ECC3AF-558E-45E5-AAF7-CC3E824CA4D3}" srcOrd="0" destOrd="0" parTransId="{80ED1015-C563-46E3-B373-68230BD3F0F4}" sibTransId="{D4828DBD-BF59-43B3-9C4A-E2024A191AD4}"/>
    <dgm:cxn modelId="{55935C84-4EB8-4EB7-BDD1-6A85A6C8CC6E}" type="presOf" srcId="{168BF4D9-CCAF-48A4-86E9-05D9A071FE59}" destId="{77258B3D-4B6E-436F-8B5B-699B0F209BE6}" srcOrd="0" destOrd="0" presId="urn:microsoft.com/office/officeart/2005/8/layout/hierarchy1"/>
    <dgm:cxn modelId="{B6BD6227-3214-4AFB-98EE-47699D957181}" type="presOf" srcId="{09ECC3AF-558E-45E5-AAF7-CC3E824CA4D3}" destId="{DF1F717B-D3EC-4DFD-88D6-983611BCFAA9}" srcOrd="0" destOrd="0" presId="urn:microsoft.com/office/officeart/2005/8/layout/hierarchy1"/>
    <dgm:cxn modelId="{D6CD8851-2F67-4D8C-A3CF-4CB22FB50DD8}" type="presOf" srcId="{4E661FF2-B215-41ED-8D54-38DDD02E24BF}" destId="{6AF4891B-7264-4CAF-8EE3-A22985B981A0}" srcOrd="0" destOrd="0" presId="urn:microsoft.com/office/officeart/2005/8/layout/hierarchy1"/>
    <dgm:cxn modelId="{2B2861A7-19E3-412D-AB7F-EDECC672BC0E}" srcId="{6EABE8F1-ED70-490B-947C-79679F6D00AE}" destId="{58CB9BD3-9458-467F-9E4F-1B01ED69E97E}" srcOrd="0" destOrd="0" parTransId="{A8F8AE51-4256-494F-BD4E-2F2AE21E0CED}" sibTransId="{AC71BFD1-050A-4EF4-BE88-9DC38FCD3770}"/>
    <dgm:cxn modelId="{21ECAB48-5030-48D5-917C-70271FD355EC}" type="presOf" srcId="{B59CB551-8747-471E-81ED-E0C38CD53144}" destId="{EDFC8801-A375-419F-BA03-A00672ACC14F}" srcOrd="0" destOrd="0" presId="urn:microsoft.com/office/officeart/2005/8/layout/hierarchy1"/>
    <dgm:cxn modelId="{25EEC7E1-71BF-4BB3-B4E5-D035589D5CF8}" type="presOf" srcId="{A8F8AE51-4256-494F-BD4E-2F2AE21E0CED}" destId="{64E1C1FA-7E1B-4C43-86BB-5ECB2812C964}" srcOrd="0" destOrd="0" presId="urn:microsoft.com/office/officeart/2005/8/layout/hierarchy1"/>
    <dgm:cxn modelId="{39476645-2627-4411-8ED3-EB8E01814A13}" type="presOf" srcId="{80ED1015-C563-46E3-B373-68230BD3F0F4}" destId="{22AE82B7-F8D8-4E50-B1F3-8C426B45B560}" srcOrd="0" destOrd="0" presId="urn:microsoft.com/office/officeart/2005/8/layout/hierarchy1"/>
    <dgm:cxn modelId="{C179085A-AD48-41CC-A19F-805E76C32E1F}" srcId="{D91C57F3-730C-45BF-9332-4969F9AA2C57}" destId="{6EABE8F1-ED70-490B-947C-79679F6D00AE}" srcOrd="0" destOrd="0" parTransId="{373D10D1-E603-4A8F-9751-4BBB49839811}" sibTransId="{97663B32-9D03-4D42-95F7-9181A4E4389D}"/>
    <dgm:cxn modelId="{7B314D0F-2CE5-4445-95A5-1A05D58D2A5F}" type="presOf" srcId="{7F8F59A7-73E6-4115-ACC0-3745B9AD15DE}" destId="{7A556CA0-BC7F-44C4-8CF9-D6C8FA940BE8}" srcOrd="0" destOrd="0" presId="urn:microsoft.com/office/officeart/2005/8/layout/hierarchy1"/>
    <dgm:cxn modelId="{1E5E20E8-33B5-4C25-AA51-341FC9AE27A1}" type="presOf" srcId="{2AEF04EE-A5A5-40F3-AB95-841403B0A62A}" destId="{B259DBA6-7264-4058-8B0C-22B755767E66}" srcOrd="0" destOrd="0" presId="urn:microsoft.com/office/officeart/2005/8/layout/hierarchy1"/>
    <dgm:cxn modelId="{D03E0D17-44B5-40C5-8C7D-56BC9A39750F}" type="presOf" srcId="{6EABE8F1-ED70-490B-947C-79679F6D00AE}" destId="{7A7B31A3-190A-42DA-86CC-A9C78E250EDD}" srcOrd="0" destOrd="0" presId="urn:microsoft.com/office/officeart/2005/8/layout/hierarchy1"/>
    <dgm:cxn modelId="{F1501271-D727-4996-8AD9-4571EF13C8BA}" type="presParOf" srcId="{7A556CA0-BC7F-44C4-8CF9-D6C8FA940BE8}" destId="{D3D2DC20-50E5-4CE6-9C3A-04087B3F17AA}" srcOrd="0" destOrd="0" presId="urn:microsoft.com/office/officeart/2005/8/layout/hierarchy1"/>
    <dgm:cxn modelId="{DD688397-7835-4BE8-BF09-BD78A81229E0}" type="presParOf" srcId="{D3D2DC20-50E5-4CE6-9C3A-04087B3F17AA}" destId="{351F7333-2EF3-4453-A4B2-EEC9E081634D}" srcOrd="0" destOrd="0" presId="urn:microsoft.com/office/officeart/2005/8/layout/hierarchy1"/>
    <dgm:cxn modelId="{BAB9CDAE-2E8E-49F5-ABA9-6D6FA401DCD5}" type="presParOf" srcId="{351F7333-2EF3-4453-A4B2-EEC9E081634D}" destId="{71E3A833-2AF0-4500-BA1F-0B4EF79E0F82}" srcOrd="0" destOrd="0" presId="urn:microsoft.com/office/officeart/2005/8/layout/hierarchy1"/>
    <dgm:cxn modelId="{131D827C-B19B-4B4D-8057-356C370F87E8}" type="presParOf" srcId="{351F7333-2EF3-4453-A4B2-EEC9E081634D}" destId="{1C7AFBA9-3046-4242-A683-8FD10A8B1AC9}" srcOrd="1" destOrd="0" presId="urn:microsoft.com/office/officeart/2005/8/layout/hierarchy1"/>
    <dgm:cxn modelId="{D1817811-30A1-4D43-B4D2-6FF1D057DBBC}" type="presParOf" srcId="{D3D2DC20-50E5-4CE6-9C3A-04087B3F17AA}" destId="{0AFF976B-70A8-4434-9BAA-143F85B675F8}" srcOrd="1" destOrd="0" presId="urn:microsoft.com/office/officeart/2005/8/layout/hierarchy1"/>
    <dgm:cxn modelId="{A89BC965-DD7B-4BD2-AC2F-8119EAC4BBD0}" type="presParOf" srcId="{0AFF976B-70A8-4434-9BAA-143F85B675F8}" destId="{6977D282-5FAF-4124-9037-424EC907443C}" srcOrd="0" destOrd="0" presId="urn:microsoft.com/office/officeart/2005/8/layout/hierarchy1"/>
    <dgm:cxn modelId="{A6DD6AF8-65FD-4BB9-8D4C-2321FB41335D}" type="presParOf" srcId="{0AFF976B-70A8-4434-9BAA-143F85B675F8}" destId="{D0736B09-1BF6-4301-A075-3619E6EAB8CD}" srcOrd="1" destOrd="0" presId="urn:microsoft.com/office/officeart/2005/8/layout/hierarchy1"/>
    <dgm:cxn modelId="{40274A9D-7BAA-4D03-A563-B1C52CC26F28}" type="presParOf" srcId="{D0736B09-1BF6-4301-A075-3619E6EAB8CD}" destId="{ADCD0676-B08F-4D46-82DF-9DD3A1A65AD2}" srcOrd="0" destOrd="0" presId="urn:microsoft.com/office/officeart/2005/8/layout/hierarchy1"/>
    <dgm:cxn modelId="{0EA0C3F8-AA3B-4DD9-8B93-1B0BEFBBCC1E}" type="presParOf" srcId="{ADCD0676-B08F-4D46-82DF-9DD3A1A65AD2}" destId="{E26FD36D-AED0-4290-9508-0075D02F911D}" srcOrd="0" destOrd="0" presId="urn:microsoft.com/office/officeart/2005/8/layout/hierarchy1"/>
    <dgm:cxn modelId="{D25218D1-46C9-41D1-843C-2A4C3D85A921}" type="presParOf" srcId="{ADCD0676-B08F-4D46-82DF-9DD3A1A65AD2}" destId="{7A7B31A3-190A-42DA-86CC-A9C78E250EDD}" srcOrd="1" destOrd="0" presId="urn:microsoft.com/office/officeart/2005/8/layout/hierarchy1"/>
    <dgm:cxn modelId="{52050767-B3E7-41A4-B040-D4D978D8DA60}" type="presParOf" srcId="{D0736B09-1BF6-4301-A075-3619E6EAB8CD}" destId="{396A8D5B-F6A9-4D72-A261-86BFA747582D}" srcOrd="1" destOrd="0" presId="urn:microsoft.com/office/officeart/2005/8/layout/hierarchy1"/>
    <dgm:cxn modelId="{AACFFEAA-D65F-4590-8877-F78BDC1E86B4}" type="presParOf" srcId="{396A8D5B-F6A9-4D72-A261-86BFA747582D}" destId="{64E1C1FA-7E1B-4C43-86BB-5ECB2812C964}" srcOrd="0" destOrd="0" presId="urn:microsoft.com/office/officeart/2005/8/layout/hierarchy1"/>
    <dgm:cxn modelId="{959C53A0-FEE1-4D04-AD97-6BF42CCDDF72}" type="presParOf" srcId="{396A8D5B-F6A9-4D72-A261-86BFA747582D}" destId="{DA136EF0-7183-4A89-A0D1-DFAF40B0B339}" srcOrd="1" destOrd="0" presId="urn:microsoft.com/office/officeart/2005/8/layout/hierarchy1"/>
    <dgm:cxn modelId="{169E8BD6-DF7B-425C-9137-01662D2CFA2D}" type="presParOf" srcId="{DA136EF0-7183-4A89-A0D1-DFAF40B0B339}" destId="{8F82AF71-0481-4BFA-BFE1-954A30507A7A}" srcOrd="0" destOrd="0" presId="urn:microsoft.com/office/officeart/2005/8/layout/hierarchy1"/>
    <dgm:cxn modelId="{6450C176-A33F-424A-BA87-A1F9B168B59A}" type="presParOf" srcId="{8F82AF71-0481-4BFA-BFE1-954A30507A7A}" destId="{FBD11124-F4CC-478F-9E1B-EDE25A7D3F39}" srcOrd="0" destOrd="0" presId="urn:microsoft.com/office/officeart/2005/8/layout/hierarchy1"/>
    <dgm:cxn modelId="{9103F23B-9558-41B5-9954-F37052AD8D56}" type="presParOf" srcId="{8F82AF71-0481-4BFA-BFE1-954A30507A7A}" destId="{D3337990-7948-44B1-A8C2-977013209F74}" srcOrd="1" destOrd="0" presId="urn:microsoft.com/office/officeart/2005/8/layout/hierarchy1"/>
    <dgm:cxn modelId="{B370FA60-7EC7-4D74-AA7C-13FFD29C64D1}" type="presParOf" srcId="{DA136EF0-7183-4A89-A0D1-DFAF40B0B339}" destId="{605FEBD7-E7F4-4DEC-AB2B-F1EF62F2AB80}" srcOrd="1" destOrd="0" presId="urn:microsoft.com/office/officeart/2005/8/layout/hierarchy1"/>
    <dgm:cxn modelId="{F3912D05-114D-4957-9A85-5A2B525CDFCA}" type="presParOf" srcId="{0AFF976B-70A8-4434-9BAA-143F85B675F8}" destId="{B259DBA6-7264-4058-8B0C-22B755767E66}" srcOrd="2" destOrd="0" presId="urn:microsoft.com/office/officeart/2005/8/layout/hierarchy1"/>
    <dgm:cxn modelId="{79C791B9-2503-49B7-B7BD-9C2C49BAC8D7}" type="presParOf" srcId="{0AFF976B-70A8-4434-9BAA-143F85B675F8}" destId="{FF233615-AB8E-411A-8116-9B5A8709F5DD}" srcOrd="3" destOrd="0" presId="urn:microsoft.com/office/officeart/2005/8/layout/hierarchy1"/>
    <dgm:cxn modelId="{E816002C-A318-4482-AFF7-40FAAC51EA22}" type="presParOf" srcId="{FF233615-AB8E-411A-8116-9B5A8709F5DD}" destId="{E728DF47-E838-46BB-A848-0DCB69538D06}" srcOrd="0" destOrd="0" presId="urn:microsoft.com/office/officeart/2005/8/layout/hierarchy1"/>
    <dgm:cxn modelId="{65327592-1181-41DE-A158-EFF7C8D5B0D2}" type="presParOf" srcId="{E728DF47-E838-46BB-A848-0DCB69538D06}" destId="{B8A65C7E-219A-460B-83DC-B86CF6FE20D3}" srcOrd="0" destOrd="0" presId="urn:microsoft.com/office/officeart/2005/8/layout/hierarchy1"/>
    <dgm:cxn modelId="{E153D4B2-F258-40BB-A9AD-D357BE6FE49B}" type="presParOf" srcId="{E728DF47-E838-46BB-A848-0DCB69538D06}" destId="{6AF4891B-7264-4CAF-8EE3-A22985B981A0}" srcOrd="1" destOrd="0" presId="urn:microsoft.com/office/officeart/2005/8/layout/hierarchy1"/>
    <dgm:cxn modelId="{2552F38C-5C5A-4C08-95EB-703D96D83579}" type="presParOf" srcId="{FF233615-AB8E-411A-8116-9B5A8709F5DD}" destId="{314B2EDD-1696-4CD6-86DB-869113290036}" srcOrd="1" destOrd="0" presId="urn:microsoft.com/office/officeart/2005/8/layout/hierarchy1"/>
    <dgm:cxn modelId="{32BC2FFE-0164-4FEB-ACAA-BE4D76539849}" type="presParOf" srcId="{314B2EDD-1696-4CD6-86DB-869113290036}" destId="{22AE82B7-F8D8-4E50-B1F3-8C426B45B560}" srcOrd="0" destOrd="0" presId="urn:microsoft.com/office/officeart/2005/8/layout/hierarchy1"/>
    <dgm:cxn modelId="{E6122894-0BA5-4E26-9979-29EAA97C1765}" type="presParOf" srcId="{314B2EDD-1696-4CD6-86DB-869113290036}" destId="{0C69A1E6-FB78-47E2-BAF0-BF3F45F88922}" srcOrd="1" destOrd="0" presId="urn:microsoft.com/office/officeart/2005/8/layout/hierarchy1"/>
    <dgm:cxn modelId="{C51CC326-5597-48D2-A362-C294A8E9BA5E}" type="presParOf" srcId="{0C69A1E6-FB78-47E2-BAF0-BF3F45F88922}" destId="{77F502BC-804C-4D04-86B5-30DA21D8FEB0}" srcOrd="0" destOrd="0" presId="urn:microsoft.com/office/officeart/2005/8/layout/hierarchy1"/>
    <dgm:cxn modelId="{7E5D7825-E285-4E9D-92E5-E19B1035B73E}" type="presParOf" srcId="{77F502BC-804C-4D04-86B5-30DA21D8FEB0}" destId="{91612AEB-C1A3-4B95-A869-109F58316FAD}" srcOrd="0" destOrd="0" presId="urn:microsoft.com/office/officeart/2005/8/layout/hierarchy1"/>
    <dgm:cxn modelId="{684C3368-0211-4DCD-8E1F-DCFBA67C4215}" type="presParOf" srcId="{77F502BC-804C-4D04-86B5-30DA21D8FEB0}" destId="{DF1F717B-D3EC-4DFD-88D6-983611BCFAA9}" srcOrd="1" destOrd="0" presId="urn:microsoft.com/office/officeart/2005/8/layout/hierarchy1"/>
    <dgm:cxn modelId="{2DAF0F9B-14DB-40C2-B6D3-47AC8CD6980C}" type="presParOf" srcId="{0C69A1E6-FB78-47E2-BAF0-BF3F45F88922}" destId="{ACDC7AB8-DEC6-442F-8B35-4141E1EE0209}" srcOrd="1" destOrd="0" presId="urn:microsoft.com/office/officeart/2005/8/layout/hierarchy1"/>
    <dgm:cxn modelId="{56A565F1-EB5E-4EB9-8599-200F1920E93B}" type="presParOf" srcId="{ACDC7AB8-DEC6-442F-8B35-4141E1EE0209}" destId="{EDFC8801-A375-419F-BA03-A00672ACC14F}" srcOrd="0" destOrd="0" presId="urn:microsoft.com/office/officeart/2005/8/layout/hierarchy1"/>
    <dgm:cxn modelId="{9444F5E9-1D7E-4E32-BCC8-F13E60F4A9CB}" type="presParOf" srcId="{ACDC7AB8-DEC6-442F-8B35-4141E1EE0209}" destId="{A6AECC76-7E6D-47D8-9478-816AE18C7EDB}" srcOrd="1" destOrd="0" presId="urn:microsoft.com/office/officeart/2005/8/layout/hierarchy1"/>
    <dgm:cxn modelId="{4E4D4C3C-C5E2-4B44-957D-CBCCD77AF3A6}" type="presParOf" srcId="{A6AECC76-7E6D-47D8-9478-816AE18C7EDB}" destId="{794CD1A1-CA55-47C8-B8E8-A4502906ECE2}" srcOrd="0" destOrd="0" presId="urn:microsoft.com/office/officeart/2005/8/layout/hierarchy1"/>
    <dgm:cxn modelId="{0BA6EBC9-3971-4F48-9A67-ED27B6C5FD98}" type="presParOf" srcId="{794CD1A1-CA55-47C8-B8E8-A4502906ECE2}" destId="{10E6E51D-22B3-4BB6-88EA-90AD54915EFF}" srcOrd="0" destOrd="0" presId="urn:microsoft.com/office/officeart/2005/8/layout/hierarchy1"/>
    <dgm:cxn modelId="{55C2C8DB-EF30-4107-8226-9588AF528B56}" type="presParOf" srcId="{794CD1A1-CA55-47C8-B8E8-A4502906ECE2}" destId="{77258B3D-4B6E-436F-8B5B-699B0F209BE6}" srcOrd="1" destOrd="0" presId="urn:microsoft.com/office/officeart/2005/8/layout/hierarchy1"/>
    <dgm:cxn modelId="{91F6EA64-52AE-4406-A1A1-27C395B61753}" type="presParOf" srcId="{A6AECC76-7E6D-47D8-9478-816AE18C7EDB}" destId="{69735ABB-9B42-478D-818D-91D4000BEAA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5BF5AF-6D3A-450E-8708-B408FB5AEDC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B5123C9-393F-4FC4-A528-A9FAF300375F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সমীকরন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CFAEA117-500E-4BDA-9F6F-A869B464ADFA}" type="parTrans" cxnId="{73E03F0D-B577-4974-8C98-8550AE1B8CB5}">
      <dgm:prSet/>
      <dgm:spPr/>
      <dgm:t>
        <a:bodyPr/>
        <a:lstStyle/>
        <a:p>
          <a:endParaRPr lang="en-US"/>
        </a:p>
      </dgm:t>
    </dgm:pt>
    <dgm:pt modelId="{F0377F17-F61B-42E3-ACE0-4C41916D9B95}" type="sibTrans" cxnId="{73E03F0D-B577-4974-8C98-8550AE1B8CB5}">
      <dgm:prSet/>
      <dgm:spPr/>
      <dgm:t>
        <a:bodyPr/>
        <a:lstStyle/>
        <a:p>
          <a:endParaRPr lang="en-US"/>
        </a:p>
      </dgm:t>
    </dgm:pt>
    <dgm:pt modelId="{350CE3E8-7812-4C49-A09B-A66091ED7354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যে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সমীকরন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মোট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সম্পদ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সমান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মোট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দায়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3D6580A9-70AD-4481-8F7B-484272D25A17}" type="parTrans" cxnId="{B749E700-C415-410C-BE05-CAE8077D0A4C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EF09577D-781F-4FF8-8FF1-0C9EB64ED497}" type="sibTrans" cxnId="{B749E700-C415-410C-BE05-CAE8077D0A4C}">
      <dgm:prSet/>
      <dgm:spPr/>
      <dgm:t>
        <a:bodyPr/>
        <a:lstStyle/>
        <a:p>
          <a:endParaRPr lang="en-US"/>
        </a:p>
      </dgm:t>
    </dgm:pt>
    <dgm:pt modelId="{1610DB28-B8DA-4D60-9EA6-4DA79B209BCF}">
      <dgm:prSet phldrT="[Text]"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A=L+OE</a:t>
          </a:r>
        </a:p>
        <a:p>
          <a:r>
            <a:rPr lang="en-US" sz="3200" b="1" dirty="0">
              <a:latin typeface="NikoshBAN" pitchFamily="2" charset="0"/>
              <a:cs typeface="NikoshBAN" pitchFamily="2" charset="0"/>
            </a:rPr>
            <a:t>A=L+(OE-W-E+I)</a:t>
          </a:r>
        </a:p>
      </dgm:t>
    </dgm:pt>
    <dgm:pt modelId="{CE8498AD-D3A9-4D18-A976-E85F44938D7D}" type="parTrans" cxnId="{CEF6FC4F-D8B1-460D-A69B-3681863152A1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B55C9BA4-7003-410D-8AF5-A7F1EFF546B9}" type="sibTrans" cxnId="{CEF6FC4F-D8B1-460D-A69B-3681863152A1}">
      <dgm:prSet/>
      <dgm:spPr/>
      <dgm:t>
        <a:bodyPr/>
        <a:lstStyle/>
        <a:p>
          <a:endParaRPr lang="en-US"/>
        </a:p>
      </dgm:t>
    </dgm:pt>
    <dgm:pt modelId="{B15819D1-E86C-45A3-BF7F-EFB107E8C4D0}">
      <dgm:prSet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A=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Asset,L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=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Liability,OE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=Owner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Equity,W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=Withdraw/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Drawings,I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=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Income,E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=Expense</a:t>
          </a:r>
          <a:endParaRPr lang="en-US" sz="2800" b="1" dirty="0"/>
        </a:p>
      </dgm:t>
    </dgm:pt>
    <dgm:pt modelId="{EF11F0AC-AB4B-4B5E-A421-B00B09D718E3}" type="parTrans" cxnId="{BA7AD32A-9E78-4ED0-81C6-4478B82978F9}">
      <dgm:prSet/>
      <dgm:spPr/>
      <dgm:t>
        <a:bodyPr/>
        <a:lstStyle/>
        <a:p>
          <a:endParaRPr lang="en-US" sz="3200" b="1"/>
        </a:p>
      </dgm:t>
    </dgm:pt>
    <dgm:pt modelId="{9EC9A0E6-7102-4081-B67A-D92B0B18DA0B}" type="sibTrans" cxnId="{BA7AD32A-9E78-4ED0-81C6-4478B82978F9}">
      <dgm:prSet/>
      <dgm:spPr/>
      <dgm:t>
        <a:bodyPr/>
        <a:lstStyle/>
        <a:p>
          <a:endParaRPr lang="en-US"/>
        </a:p>
      </dgm:t>
    </dgm:pt>
    <dgm:pt modelId="{636D2004-0D57-4E49-AD86-5D8A4D910EE1}" type="pres">
      <dgm:prSet presAssocID="{9A5BF5AF-6D3A-450E-8708-B408FB5AEDC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1674B5A-0A45-45D6-8F42-1FE7F498AAFA}" type="pres">
      <dgm:prSet presAssocID="{4B5123C9-393F-4FC4-A528-A9FAF300375F}" presName="hierRoot1" presStyleCnt="0"/>
      <dgm:spPr/>
    </dgm:pt>
    <dgm:pt modelId="{9651555F-0568-441D-B067-76A269BDCF7C}" type="pres">
      <dgm:prSet presAssocID="{4B5123C9-393F-4FC4-A528-A9FAF300375F}" presName="composite" presStyleCnt="0"/>
      <dgm:spPr/>
    </dgm:pt>
    <dgm:pt modelId="{753D8F0D-63D5-4D6D-8146-045DF7D6AA9F}" type="pres">
      <dgm:prSet presAssocID="{4B5123C9-393F-4FC4-A528-A9FAF300375F}" presName="background" presStyleLbl="node0" presStyleIdx="0" presStyleCnt="1"/>
      <dgm:spPr/>
    </dgm:pt>
    <dgm:pt modelId="{63C9A38E-8C28-4C65-BFD9-4B2155DA4556}" type="pres">
      <dgm:prSet presAssocID="{4B5123C9-393F-4FC4-A528-A9FAF300375F}" presName="text" presStyleLbl="fgAcc0" presStyleIdx="0" presStyleCnt="1" custScaleY="46854" custLinFactNeighborX="-1644" custLinFactNeighborY="-129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54EE7A-7AFD-4F2F-BEB9-0F6BF33B4110}" type="pres">
      <dgm:prSet presAssocID="{4B5123C9-393F-4FC4-A528-A9FAF300375F}" presName="hierChild2" presStyleCnt="0"/>
      <dgm:spPr/>
    </dgm:pt>
    <dgm:pt modelId="{2C2A3993-4162-4BC4-90C8-9479EDB4E6DA}" type="pres">
      <dgm:prSet presAssocID="{3D6580A9-70AD-4481-8F7B-484272D25A17}" presName="Name10" presStyleLbl="parChTrans1D2" presStyleIdx="0" presStyleCnt="1"/>
      <dgm:spPr/>
      <dgm:t>
        <a:bodyPr/>
        <a:lstStyle/>
        <a:p>
          <a:endParaRPr lang="en-US"/>
        </a:p>
      </dgm:t>
    </dgm:pt>
    <dgm:pt modelId="{12723D20-1C1F-4C9D-B636-EA70286C091E}" type="pres">
      <dgm:prSet presAssocID="{350CE3E8-7812-4C49-A09B-A66091ED7354}" presName="hierRoot2" presStyleCnt="0"/>
      <dgm:spPr/>
    </dgm:pt>
    <dgm:pt modelId="{72FFCE07-C815-4E53-9CFA-BFBF6F34B0D0}" type="pres">
      <dgm:prSet presAssocID="{350CE3E8-7812-4C49-A09B-A66091ED7354}" presName="composite2" presStyleCnt="0"/>
      <dgm:spPr/>
    </dgm:pt>
    <dgm:pt modelId="{4AE28F08-F98D-40FC-A947-4EDB0A833D8A}" type="pres">
      <dgm:prSet presAssocID="{350CE3E8-7812-4C49-A09B-A66091ED7354}" presName="background2" presStyleLbl="node2" presStyleIdx="0" presStyleCnt="1"/>
      <dgm:spPr/>
    </dgm:pt>
    <dgm:pt modelId="{2C6D8C35-6920-4EA8-8D25-0B867575A2BA}" type="pres">
      <dgm:prSet presAssocID="{350CE3E8-7812-4C49-A09B-A66091ED7354}" presName="text2" presStyleLbl="fgAcc2" presStyleIdx="0" presStyleCnt="1" custScaleX="329976" custScaleY="44787" custLinFactNeighborX="-1606" custLinFactNeighborY="-330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742CE4-CED0-4E31-8A0C-F85FD8682DB4}" type="pres">
      <dgm:prSet presAssocID="{350CE3E8-7812-4C49-A09B-A66091ED7354}" presName="hierChild3" presStyleCnt="0"/>
      <dgm:spPr/>
    </dgm:pt>
    <dgm:pt modelId="{076CBEA2-42C1-4479-9BC2-B4207950D5D5}" type="pres">
      <dgm:prSet presAssocID="{CE8498AD-D3A9-4D18-A976-E85F44938D7D}" presName="Name17" presStyleLbl="parChTrans1D3" presStyleIdx="0" presStyleCnt="1"/>
      <dgm:spPr/>
      <dgm:t>
        <a:bodyPr/>
        <a:lstStyle/>
        <a:p>
          <a:endParaRPr lang="en-US"/>
        </a:p>
      </dgm:t>
    </dgm:pt>
    <dgm:pt modelId="{66D6C170-5FC7-4C88-AC9B-3B7AEC2A331D}" type="pres">
      <dgm:prSet presAssocID="{1610DB28-B8DA-4D60-9EA6-4DA79B209BCF}" presName="hierRoot3" presStyleCnt="0"/>
      <dgm:spPr/>
    </dgm:pt>
    <dgm:pt modelId="{C1988CEC-DE8E-4CF4-8FEC-ECBA49AB514A}" type="pres">
      <dgm:prSet presAssocID="{1610DB28-B8DA-4D60-9EA6-4DA79B209BCF}" presName="composite3" presStyleCnt="0"/>
      <dgm:spPr/>
    </dgm:pt>
    <dgm:pt modelId="{1804857D-2E77-44F1-A75A-27301872B744}" type="pres">
      <dgm:prSet presAssocID="{1610DB28-B8DA-4D60-9EA6-4DA79B209BCF}" presName="background3" presStyleLbl="node3" presStyleIdx="0" presStyleCnt="1"/>
      <dgm:spPr/>
    </dgm:pt>
    <dgm:pt modelId="{94F067A4-AEBD-4859-B383-919E81C474DA}" type="pres">
      <dgm:prSet presAssocID="{1610DB28-B8DA-4D60-9EA6-4DA79B209BCF}" presName="text3" presStyleLbl="fgAcc3" presStyleIdx="0" presStyleCnt="1" custScaleX="186347" custScaleY="85609" custLinFactNeighborX="-3104" custLinFactNeighborY="-514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C00253-3550-421A-B631-A6E54255B07B}" type="pres">
      <dgm:prSet presAssocID="{1610DB28-B8DA-4D60-9EA6-4DA79B209BCF}" presName="hierChild4" presStyleCnt="0"/>
      <dgm:spPr/>
    </dgm:pt>
    <dgm:pt modelId="{9DFCA54C-3BFA-410E-9F22-1D191179A1BD}" type="pres">
      <dgm:prSet presAssocID="{EF11F0AC-AB4B-4B5E-A421-B00B09D718E3}" presName="Name23" presStyleLbl="parChTrans1D4" presStyleIdx="0" presStyleCnt="1"/>
      <dgm:spPr/>
      <dgm:t>
        <a:bodyPr/>
        <a:lstStyle/>
        <a:p>
          <a:endParaRPr lang="en-US"/>
        </a:p>
      </dgm:t>
    </dgm:pt>
    <dgm:pt modelId="{66612B7B-4839-4286-A765-AC264BFF99B6}" type="pres">
      <dgm:prSet presAssocID="{B15819D1-E86C-45A3-BF7F-EFB107E8C4D0}" presName="hierRoot4" presStyleCnt="0"/>
      <dgm:spPr/>
    </dgm:pt>
    <dgm:pt modelId="{80AE1575-A142-479A-A515-667C4F200247}" type="pres">
      <dgm:prSet presAssocID="{B15819D1-E86C-45A3-BF7F-EFB107E8C4D0}" presName="composite4" presStyleCnt="0"/>
      <dgm:spPr/>
    </dgm:pt>
    <dgm:pt modelId="{FFCB402F-9DD6-4B08-B457-5C6DF3CE1BCC}" type="pres">
      <dgm:prSet presAssocID="{B15819D1-E86C-45A3-BF7F-EFB107E8C4D0}" presName="background4" presStyleLbl="node4" presStyleIdx="0" presStyleCnt="1"/>
      <dgm:spPr/>
    </dgm:pt>
    <dgm:pt modelId="{612D59C3-7FDE-48EE-A75B-819784228643}" type="pres">
      <dgm:prSet presAssocID="{B15819D1-E86C-45A3-BF7F-EFB107E8C4D0}" presName="text4" presStyleLbl="fgAcc4" presStyleIdx="0" presStyleCnt="1" custScaleX="278541" custLinFactNeighborX="-4576" custLinFactNeighborY="-554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7307E4-EB86-4543-A5AA-04B7C11EEF6E}" type="pres">
      <dgm:prSet presAssocID="{B15819D1-E86C-45A3-BF7F-EFB107E8C4D0}" presName="hierChild5" presStyleCnt="0"/>
      <dgm:spPr/>
    </dgm:pt>
  </dgm:ptLst>
  <dgm:cxnLst>
    <dgm:cxn modelId="{B749E700-C415-410C-BE05-CAE8077D0A4C}" srcId="{4B5123C9-393F-4FC4-A528-A9FAF300375F}" destId="{350CE3E8-7812-4C49-A09B-A66091ED7354}" srcOrd="0" destOrd="0" parTransId="{3D6580A9-70AD-4481-8F7B-484272D25A17}" sibTransId="{EF09577D-781F-4FF8-8FF1-0C9EB64ED497}"/>
    <dgm:cxn modelId="{F4B5C8FD-30B0-4AE7-85BB-5E9AA46EFD3D}" type="presOf" srcId="{9A5BF5AF-6D3A-450E-8708-B408FB5AEDCE}" destId="{636D2004-0D57-4E49-AD86-5D8A4D910EE1}" srcOrd="0" destOrd="0" presId="urn:microsoft.com/office/officeart/2005/8/layout/hierarchy1"/>
    <dgm:cxn modelId="{03C3660A-4325-44A2-86C1-DC7B831EA907}" type="presOf" srcId="{B15819D1-E86C-45A3-BF7F-EFB107E8C4D0}" destId="{612D59C3-7FDE-48EE-A75B-819784228643}" srcOrd="0" destOrd="0" presId="urn:microsoft.com/office/officeart/2005/8/layout/hierarchy1"/>
    <dgm:cxn modelId="{DF160E68-E7E3-44D1-B4DA-0FD62671C63C}" type="presOf" srcId="{3D6580A9-70AD-4481-8F7B-484272D25A17}" destId="{2C2A3993-4162-4BC4-90C8-9479EDB4E6DA}" srcOrd="0" destOrd="0" presId="urn:microsoft.com/office/officeart/2005/8/layout/hierarchy1"/>
    <dgm:cxn modelId="{72035309-21EF-437A-84A2-3DF83B23628A}" type="presOf" srcId="{350CE3E8-7812-4C49-A09B-A66091ED7354}" destId="{2C6D8C35-6920-4EA8-8D25-0B867575A2BA}" srcOrd="0" destOrd="0" presId="urn:microsoft.com/office/officeart/2005/8/layout/hierarchy1"/>
    <dgm:cxn modelId="{3CFCA4D4-D334-4CEB-A1B5-361B73DC2454}" type="presOf" srcId="{1610DB28-B8DA-4D60-9EA6-4DA79B209BCF}" destId="{94F067A4-AEBD-4859-B383-919E81C474DA}" srcOrd="0" destOrd="0" presId="urn:microsoft.com/office/officeart/2005/8/layout/hierarchy1"/>
    <dgm:cxn modelId="{EF85B5B2-0D64-4159-83CF-521DEF5BB29E}" type="presOf" srcId="{EF11F0AC-AB4B-4B5E-A421-B00B09D718E3}" destId="{9DFCA54C-3BFA-410E-9F22-1D191179A1BD}" srcOrd="0" destOrd="0" presId="urn:microsoft.com/office/officeart/2005/8/layout/hierarchy1"/>
    <dgm:cxn modelId="{37EAB6EF-B135-433B-B889-BCB771DDB2C5}" type="presOf" srcId="{CE8498AD-D3A9-4D18-A976-E85F44938D7D}" destId="{076CBEA2-42C1-4479-9BC2-B4207950D5D5}" srcOrd="0" destOrd="0" presId="urn:microsoft.com/office/officeart/2005/8/layout/hierarchy1"/>
    <dgm:cxn modelId="{CEF6FC4F-D8B1-460D-A69B-3681863152A1}" srcId="{350CE3E8-7812-4C49-A09B-A66091ED7354}" destId="{1610DB28-B8DA-4D60-9EA6-4DA79B209BCF}" srcOrd="0" destOrd="0" parTransId="{CE8498AD-D3A9-4D18-A976-E85F44938D7D}" sibTransId="{B55C9BA4-7003-410D-8AF5-A7F1EFF546B9}"/>
    <dgm:cxn modelId="{73E03F0D-B577-4974-8C98-8550AE1B8CB5}" srcId="{9A5BF5AF-6D3A-450E-8708-B408FB5AEDCE}" destId="{4B5123C9-393F-4FC4-A528-A9FAF300375F}" srcOrd="0" destOrd="0" parTransId="{CFAEA117-500E-4BDA-9F6F-A869B464ADFA}" sibTransId="{F0377F17-F61B-42E3-ACE0-4C41916D9B95}"/>
    <dgm:cxn modelId="{A2F2C4C6-0B20-4FF5-93CA-7C258DB8EE32}" type="presOf" srcId="{4B5123C9-393F-4FC4-A528-A9FAF300375F}" destId="{63C9A38E-8C28-4C65-BFD9-4B2155DA4556}" srcOrd="0" destOrd="0" presId="urn:microsoft.com/office/officeart/2005/8/layout/hierarchy1"/>
    <dgm:cxn modelId="{BA7AD32A-9E78-4ED0-81C6-4478B82978F9}" srcId="{1610DB28-B8DA-4D60-9EA6-4DA79B209BCF}" destId="{B15819D1-E86C-45A3-BF7F-EFB107E8C4D0}" srcOrd="0" destOrd="0" parTransId="{EF11F0AC-AB4B-4B5E-A421-B00B09D718E3}" sibTransId="{9EC9A0E6-7102-4081-B67A-D92B0B18DA0B}"/>
    <dgm:cxn modelId="{7734374D-7F2E-4FB8-9092-F48950523A3B}" type="presParOf" srcId="{636D2004-0D57-4E49-AD86-5D8A4D910EE1}" destId="{31674B5A-0A45-45D6-8F42-1FE7F498AAFA}" srcOrd="0" destOrd="0" presId="urn:microsoft.com/office/officeart/2005/8/layout/hierarchy1"/>
    <dgm:cxn modelId="{30F6C3AB-96FB-4367-BE01-50EC555B7276}" type="presParOf" srcId="{31674B5A-0A45-45D6-8F42-1FE7F498AAFA}" destId="{9651555F-0568-441D-B067-76A269BDCF7C}" srcOrd="0" destOrd="0" presId="urn:microsoft.com/office/officeart/2005/8/layout/hierarchy1"/>
    <dgm:cxn modelId="{E0AE6FEB-708B-4A6D-A472-70643635F8F8}" type="presParOf" srcId="{9651555F-0568-441D-B067-76A269BDCF7C}" destId="{753D8F0D-63D5-4D6D-8146-045DF7D6AA9F}" srcOrd="0" destOrd="0" presId="urn:microsoft.com/office/officeart/2005/8/layout/hierarchy1"/>
    <dgm:cxn modelId="{29FA3EDB-181A-4D8A-9D64-47C16D29DC67}" type="presParOf" srcId="{9651555F-0568-441D-B067-76A269BDCF7C}" destId="{63C9A38E-8C28-4C65-BFD9-4B2155DA4556}" srcOrd="1" destOrd="0" presId="urn:microsoft.com/office/officeart/2005/8/layout/hierarchy1"/>
    <dgm:cxn modelId="{8C274454-E4AE-43F7-8297-C92B71EFD5D3}" type="presParOf" srcId="{31674B5A-0A45-45D6-8F42-1FE7F498AAFA}" destId="{1254EE7A-7AFD-4F2F-BEB9-0F6BF33B4110}" srcOrd="1" destOrd="0" presId="urn:microsoft.com/office/officeart/2005/8/layout/hierarchy1"/>
    <dgm:cxn modelId="{5C52689E-92F3-4035-B762-A05189FEC626}" type="presParOf" srcId="{1254EE7A-7AFD-4F2F-BEB9-0F6BF33B4110}" destId="{2C2A3993-4162-4BC4-90C8-9479EDB4E6DA}" srcOrd="0" destOrd="0" presId="urn:microsoft.com/office/officeart/2005/8/layout/hierarchy1"/>
    <dgm:cxn modelId="{3E13EE9C-FDC0-4175-9407-5EB0D8A25ABE}" type="presParOf" srcId="{1254EE7A-7AFD-4F2F-BEB9-0F6BF33B4110}" destId="{12723D20-1C1F-4C9D-B636-EA70286C091E}" srcOrd="1" destOrd="0" presId="urn:microsoft.com/office/officeart/2005/8/layout/hierarchy1"/>
    <dgm:cxn modelId="{BFADCC53-8F5E-459A-902C-23C60C0471FE}" type="presParOf" srcId="{12723D20-1C1F-4C9D-B636-EA70286C091E}" destId="{72FFCE07-C815-4E53-9CFA-BFBF6F34B0D0}" srcOrd="0" destOrd="0" presId="urn:microsoft.com/office/officeart/2005/8/layout/hierarchy1"/>
    <dgm:cxn modelId="{49129AB0-E8AA-4A99-89E8-F220439C0C41}" type="presParOf" srcId="{72FFCE07-C815-4E53-9CFA-BFBF6F34B0D0}" destId="{4AE28F08-F98D-40FC-A947-4EDB0A833D8A}" srcOrd="0" destOrd="0" presId="urn:microsoft.com/office/officeart/2005/8/layout/hierarchy1"/>
    <dgm:cxn modelId="{AB09D35A-0B6D-4C7E-9517-0CE2EFF36F37}" type="presParOf" srcId="{72FFCE07-C815-4E53-9CFA-BFBF6F34B0D0}" destId="{2C6D8C35-6920-4EA8-8D25-0B867575A2BA}" srcOrd="1" destOrd="0" presId="urn:microsoft.com/office/officeart/2005/8/layout/hierarchy1"/>
    <dgm:cxn modelId="{D6D746E5-2537-4C91-A3C1-1C95E65FCD13}" type="presParOf" srcId="{12723D20-1C1F-4C9D-B636-EA70286C091E}" destId="{A7742CE4-CED0-4E31-8A0C-F85FD8682DB4}" srcOrd="1" destOrd="0" presId="urn:microsoft.com/office/officeart/2005/8/layout/hierarchy1"/>
    <dgm:cxn modelId="{A169548C-7229-421B-A41D-73C0F430C531}" type="presParOf" srcId="{A7742CE4-CED0-4E31-8A0C-F85FD8682DB4}" destId="{076CBEA2-42C1-4479-9BC2-B4207950D5D5}" srcOrd="0" destOrd="0" presId="urn:microsoft.com/office/officeart/2005/8/layout/hierarchy1"/>
    <dgm:cxn modelId="{F22D99A1-FFB3-44E2-8A82-4819E253158B}" type="presParOf" srcId="{A7742CE4-CED0-4E31-8A0C-F85FD8682DB4}" destId="{66D6C170-5FC7-4C88-AC9B-3B7AEC2A331D}" srcOrd="1" destOrd="0" presId="urn:microsoft.com/office/officeart/2005/8/layout/hierarchy1"/>
    <dgm:cxn modelId="{256766DE-BAA8-4D4F-9695-4EDB5BF148B8}" type="presParOf" srcId="{66D6C170-5FC7-4C88-AC9B-3B7AEC2A331D}" destId="{C1988CEC-DE8E-4CF4-8FEC-ECBA49AB514A}" srcOrd="0" destOrd="0" presId="urn:microsoft.com/office/officeart/2005/8/layout/hierarchy1"/>
    <dgm:cxn modelId="{F1D079F7-9403-42F2-AA79-C950EB6BC8CB}" type="presParOf" srcId="{C1988CEC-DE8E-4CF4-8FEC-ECBA49AB514A}" destId="{1804857D-2E77-44F1-A75A-27301872B744}" srcOrd="0" destOrd="0" presId="urn:microsoft.com/office/officeart/2005/8/layout/hierarchy1"/>
    <dgm:cxn modelId="{07B78920-6D37-4656-B91F-48E4CC5AB402}" type="presParOf" srcId="{C1988CEC-DE8E-4CF4-8FEC-ECBA49AB514A}" destId="{94F067A4-AEBD-4859-B383-919E81C474DA}" srcOrd="1" destOrd="0" presId="urn:microsoft.com/office/officeart/2005/8/layout/hierarchy1"/>
    <dgm:cxn modelId="{CE3312C4-D1AF-4870-8225-2A5AD53B619E}" type="presParOf" srcId="{66D6C170-5FC7-4C88-AC9B-3B7AEC2A331D}" destId="{5BC00253-3550-421A-B631-A6E54255B07B}" srcOrd="1" destOrd="0" presId="urn:microsoft.com/office/officeart/2005/8/layout/hierarchy1"/>
    <dgm:cxn modelId="{09EDBDDD-695E-489C-A0E6-E82AFF2409A7}" type="presParOf" srcId="{5BC00253-3550-421A-B631-A6E54255B07B}" destId="{9DFCA54C-3BFA-410E-9F22-1D191179A1BD}" srcOrd="0" destOrd="0" presId="urn:microsoft.com/office/officeart/2005/8/layout/hierarchy1"/>
    <dgm:cxn modelId="{1D78C032-FF9A-4AFE-9B71-B9A2D9D941E9}" type="presParOf" srcId="{5BC00253-3550-421A-B631-A6E54255B07B}" destId="{66612B7B-4839-4286-A765-AC264BFF99B6}" srcOrd="1" destOrd="0" presId="urn:microsoft.com/office/officeart/2005/8/layout/hierarchy1"/>
    <dgm:cxn modelId="{396A2336-7EF8-4670-AF43-CA6E6332F1DA}" type="presParOf" srcId="{66612B7B-4839-4286-A765-AC264BFF99B6}" destId="{80AE1575-A142-479A-A515-667C4F200247}" srcOrd="0" destOrd="0" presId="urn:microsoft.com/office/officeart/2005/8/layout/hierarchy1"/>
    <dgm:cxn modelId="{32FBF5CC-CA73-4ACC-AEE2-0E6D632665E3}" type="presParOf" srcId="{80AE1575-A142-479A-A515-667C4F200247}" destId="{FFCB402F-9DD6-4B08-B457-5C6DF3CE1BCC}" srcOrd="0" destOrd="0" presId="urn:microsoft.com/office/officeart/2005/8/layout/hierarchy1"/>
    <dgm:cxn modelId="{6AD8D68D-8469-4155-8FC8-40870BD6FBE0}" type="presParOf" srcId="{80AE1575-A142-479A-A515-667C4F200247}" destId="{612D59C3-7FDE-48EE-A75B-819784228643}" srcOrd="1" destOrd="0" presId="urn:microsoft.com/office/officeart/2005/8/layout/hierarchy1"/>
    <dgm:cxn modelId="{AA16E521-3629-4BB2-9C5D-166798F51A57}" type="presParOf" srcId="{66612B7B-4839-4286-A765-AC264BFF99B6}" destId="{067307E4-EB86-4543-A5AA-04B7C11EEF6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1E700A-AA13-49D5-95DF-74B29B475B9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A2A04CA-9F31-4771-BF8D-5160DCC0FDF6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A2F296FF-08C6-4AAD-921F-021735AEB60A}" type="parTrans" cxnId="{C902821D-D4E9-46E9-B520-209630A11F32}">
      <dgm:prSet/>
      <dgm:spPr/>
      <dgm:t>
        <a:bodyPr/>
        <a:lstStyle/>
        <a:p>
          <a:endParaRPr lang="en-US"/>
        </a:p>
      </dgm:t>
    </dgm:pt>
    <dgm:pt modelId="{5E37BF6D-1FD7-4255-BE90-73D13CE38A75}" type="sibTrans" cxnId="{C902821D-D4E9-46E9-B520-209630A11F32}">
      <dgm:prSet/>
      <dgm:spPr/>
      <dgm:t>
        <a:bodyPr/>
        <a:lstStyle/>
        <a:p>
          <a:endParaRPr lang="en-US"/>
        </a:p>
      </dgm:t>
    </dgm:pt>
    <dgm:pt modelId="{9077D2C7-E608-47DD-83EF-5973DBE179A7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আয়,ব্যয়,সম্পদ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দায়ের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হ্রাস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বৃদ্ধি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লিখে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রাখা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BFA53736-A38F-4016-8396-733685CB3B77}" type="parTrans" cxnId="{C706058C-81F3-41CC-B99C-4148BF8D9BE3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298FEAFC-92E0-417B-832E-AB4A22DB5734}" type="sibTrans" cxnId="{C706058C-81F3-41CC-B99C-4148BF8D9BE3}">
      <dgm:prSet/>
      <dgm:spPr/>
      <dgm:t>
        <a:bodyPr/>
        <a:lstStyle/>
        <a:p>
          <a:endParaRPr lang="en-US"/>
        </a:p>
      </dgm:t>
    </dgm:pt>
    <dgm:pt modelId="{5C1123B3-8C21-4EDF-9007-A6CE9398315D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দিক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B7EF2E7A-9721-4CBD-979B-1F4C7248EB39}" type="parTrans" cxnId="{FE37F454-1D93-4DF5-BF90-3F2720ECCF4C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03609180-6B38-4E8C-B4B6-B1CC8233E7FA}" type="sibTrans" cxnId="{FE37F454-1D93-4DF5-BF90-3F2720ECCF4C}">
      <dgm:prSet/>
      <dgm:spPr/>
      <dgm:t>
        <a:bodyPr/>
        <a:lstStyle/>
        <a:p>
          <a:endParaRPr lang="en-US"/>
        </a:p>
      </dgm:t>
    </dgm:pt>
    <dgm:pt modelId="{74547FED-9983-4363-B516-F7984D08C419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ফরমেট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F238F67D-C62A-40F3-BAC8-E83AF14464A9}" type="parTrans" cxnId="{D88D2B9E-CE8B-4BCF-B5E8-1605A76645B5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655ADA33-5E0F-4745-ADA1-79136E719C53}" type="sibTrans" cxnId="{D88D2B9E-CE8B-4BCF-B5E8-1605A76645B5}">
      <dgm:prSet/>
      <dgm:spPr/>
      <dgm:t>
        <a:bodyPr/>
        <a:lstStyle/>
        <a:p>
          <a:endParaRPr lang="en-US"/>
        </a:p>
      </dgm:t>
    </dgm:pt>
    <dgm:pt modelId="{029F2EBE-B9EB-4F0E-9C45-677FE036AB4F}">
      <dgm:prSet custT="1"/>
      <dgm:spPr/>
      <dgm:t>
        <a:bodyPr/>
        <a:lstStyle/>
        <a:p>
          <a:r>
            <a:rPr lang="bn-IN" sz="3200" b="1" dirty="0">
              <a:latin typeface="NikoshBAN" pitchFamily="2" charset="0"/>
              <a:cs typeface="NikoshBAN" pitchFamily="2" charset="0"/>
            </a:rPr>
            <a:t>হিসাব খাত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808C5D24-34B7-4778-B11B-9CB9106CC72F}" type="parTrans" cxnId="{929D07D9-5E77-4B31-85CC-9CF13A4A2F2C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E8C3A96-6A5B-47AA-AABA-4101D6AE572D}" type="sibTrans" cxnId="{929D07D9-5E77-4B31-85CC-9CF13A4A2F2C}">
      <dgm:prSet/>
      <dgm:spPr/>
      <dgm:t>
        <a:bodyPr/>
        <a:lstStyle/>
        <a:p>
          <a:endParaRPr lang="en-US"/>
        </a:p>
      </dgm:t>
    </dgm:pt>
    <dgm:pt modelId="{77DEB4A3-3609-46A6-AA46-05378D6FE48B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ক্রেডিট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35D317EF-AFBF-4F85-B75B-6FFC71629AA0}" type="parTrans" cxnId="{C97698DE-F024-4F30-B6D3-E6ACD43B6A53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5F22A3A8-99E1-4157-B4B9-BC73A32DCC7C}" type="sibTrans" cxnId="{C97698DE-F024-4F30-B6D3-E6ACD43B6A53}">
      <dgm:prSet/>
      <dgm:spPr/>
      <dgm:t>
        <a:bodyPr/>
        <a:lstStyle/>
        <a:p>
          <a:endParaRPr lang="en-US"/>
        </a:p>
      </dgm:t>
    </dgm:pt>
    <dgm:pt modelId="{4D651F3B-0EC3-4858-8F68-948A41CF7635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ডেবিট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326145BE-EA6C-49A3-BCC7-9100E0DE6CFD}" type="parTrans" cxnId="{4A48ACD3-B584-430A-AA59-844313E5C09C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1852FA1E-3FBE-4602-85A8-6A471ACEAFD8}" type="sibTrans" cxnId="{4A48ACD3-B584-430A-AA59-844313E5C09C}">
      <dgm:prSet/>
      <dgm:spPr/>
      <dgm:t>
        <a:bodyPr/>
        <a:lstStyle/>
        <a:p>
          <a:endParaRPr lang="en-US"/>
        </a:p>
      </dgm:t>
    </dgm:pt>
    <dgm:pt modelId="{BDBD0292-DFEA-40FF-A069-6B71FC42FE17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সনাতন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/T</a:t>
          </a:r>
        </a:p>
      </dgm:t>
    </dgm:pt>
    <dgm:pt modelId="{D08CB85B-797D-4FA2-95BF-D988F9A01CF1}" type="parTrans" cxnId="{A70EB90C-C4AA-42F5-9F6E-34DE5BC181D9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A26BB94C-4F0A-4F0C-96B3-88B5085ADC96}" type="sibTrans" cxnId="{A70EB90C-C4AA-42F5-9F6E-34DE5BC181D9}">
      <dgm:prSet/>
      <dgm:spPr/>
      <dgm:t>
        <a:bodyPr/>
        <a:lstStyle/>
        <a:p>
          <a:endParaRPr lang="en-US"/>
        </a:p>
      </dgm:t>
    </dgm:pt>
    <dgm:pt modelId="{526E6792-9927-487D-832C-B14FC227D8DD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আধুনিক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/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চলমান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A8438CBE-ACE0-40E7-9DFE-D30CA1B8E2C7}" type="parTrans" cxnId="{2BAD11BC-CBE4-4B84-AB87-57644D0C625D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235B42EF-AC6A-44A9-94FD-1F9089B00073}" type="sibTrans" cxnId="{2BAD11BC-CBE4-4B84-AB87-57644D0C625D}">
      <dgm:prSet/>
      <dgm:spPr/>
      <dgm:t>
        <a:bodyPr/>
        <a:lstStyle/>
        <a:p>
          <a:endParaRPr lang="en-US"/>
        </a:p>
      </dgm:t>
    </dgm:pt>
    <dgm:pt modelId="{C7A667BC-34B0-4ABA-9ED6-AC72DFA099E2}">
      <dgm:prSet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১.আয়</a:t>
          </a:r>
        </a:p>
        <a:p>
          <a:r>
            <a:rPr lang="en-US" sz="3200" b="1" dirty="0">
              <a:latin typeface="NikoshBAN" pitchFamily="2" charset="0"/>
              <a:cs typeface="NikoshBAN" pitchFamily="2" charset="0"/>
            </a:rPr>
            <a:t>২.ব্যয়</a:t>
          </a:r>
        </a:p>
        <a:p>
          <a:r>
            <a:rPr lang="en-US" sz="3200" b="1" dirty="0">
              <a:latin typeface="NikoshBAN" pitchFamily="2" charset="0"/>
              <a:cs typeface="NikoshBAN" pitchFamily="2" charset="0"/>
            </a:rPr>
            <a:t>৩.সম্পদ</a:t>
          </a:r>
        </a:p>
        <a:p>
          <a:r>
            <a:rPr lang="en-US" sz="3200" b="1" dirty="0">
              <a:latin typeface="NikoshBAN" pitchFamily="2" charset="0"/>
              <a:cs typeface="NikoshBAN" pitchFamily="2" charset="0"/>
            </a:rPr>
            <a:t>৪.দায়</a:t>
          </a:r>
        </a:p>
      </dgm:t>
    </dgm:pt>
    <dgm:pt modelId="{9C040314-5DA9-43D4-9A07-2563631526C5}" type="parTrans" cxnId="{F0E2C752-8C81-4DA2-AA3A-B6FE27AD05B6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B5CBAAD0-B848-4EE9-8CD9-BB893E8A2806}" type="sibTrans" cxnId="{F0E2C752-8C81-4DA2-AA3A-B6FE27AD05B6}">
      <dgm:prSet/>
      <dgm:spPr/>
      <dgm:t>
        <a:bodyPr/>
        <a:lstStyle/>
        <a:p>
          <a:endParaRPr lang="en-US"/>
        </a:p>
      </dgm:t>
    </dgm:pt>
    <dgm:pt modelId="{66B43DA5-EA38-474E-8B7A-D820908E26A4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তিন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কলাম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29A40C75-8699-4CC9-990D-F2D5BF355FF0}" type="parTrans" cxnId="{97B7F7B7-000E-49A1-BD39-7F72E7B56C65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17F996EE-2314-494F-A6EC-04F934B9D14E}" type="sibTrans" cxnId="{97B7F7B7-000E-49A1-BD39-7F72E7B56C65}">
      <dgm:prSet/>
      <dgm:spPr/>
      <dgm:t>
        <a:bodyPr/>
        <a:lstStyle/>
        <a:p>
          <a:endParaRPr lang="en-US"/>
        </a:p>
      </dgm:t>
    </dgm:pt>
    <dgm:pt modelId="{BEEE5D37-E5DF-443A-A0DE-126CC9213FB4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চার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কলাম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C063BF64-7919-4E3D-9BA9-C81B632F6B63}" type="parTrans" cxnId="{FEAAE5AB-10E7-4183-8266-3F307BB13A45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DED6D1A3-0799-48EB-BC07-31280BE11336}" type="sibTrans" cxnId="{FEAAE5AB-10E7-4183-8266-3F307BB13A45}">
      <dgm:prSet/>
      <dgm:spPr/>
      <dgm:t>
        <a:bodyPr/>
        <a:lstStyle/>
        <a:p>
          <a:endParaRPr lang="en-US"/>
        </a:p>
      </dgm:t>
    </dgm:pt>
    <dgm:pt modelId="{1EE58BBF-DCA9-4DC6-A739-E258D8E54A8F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বাম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পাশ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3489394B-9FE3-4551-845C-EAD641A70147}" type="parTrans" cxnId="{9D71DDFB-46FC-425F-AD27-AF0ED699719C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8213AE4F-98DD-492D-9E06-F1F34DAE6D00}" type="sibTrans" cxnId="{9D71DDFB-46FC-425F-AD27-AF0ED699719C}">
      <dgm:prSet/>
      <dgm:spPr/>
      <dgm:t>
        <a:bodyPr/>
        <a:lstStyle/>
        <a:p>
          <a:endParaRPr lang="en-US"/>
        </a:p>
      </dgm:t>
    </dgm:pt>
    <dgm:pt modelId="{9F831D13-DCA7-424A-A1CA-28C9759B3B2F}">
      <dgm:prSet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ডান্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পাশ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421AAC93-F065-4E3A-A8CC-5ADB652025E4}" type="parTrans" cxnId="{86744AF1-8F5E-41A2-8004-56979858462F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BA0D6363-1C55-46C8-B848-3790788DC4E4}" type="sibTrans" cxnId="{86744AF1-8F5E-41A2-8004-56979858462F}">
      <dgm:prSet/>
      <dgm:spPr/>
      <dgm:t>
        <a:bodyPr/>
        <a:lstStyle/>
        <a:p>
          <a:endParaRPr lang="en-US"/>
        </a:p>
      </dgm:t>
    </dgm:pt>
    <dgm:pt modelId="{74604127-B0A8-4691-A945-5321EC7DDC15}" type="pres">
      <dgm:prSet presAssocID="{621E700A-AA13-49D5-95DF-74B29B475B9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B5AFDBB-4F56-4B1D-8EDE-66B3D9298CDD}" type="pres">
      <dgm:prSet presAssocID="{3A2A04CA-9F31-4771-BF8D-5160DCC0FDF6}" presName="hierRoot1" presStyleCnt="0"/>
      <dgm:spPr/>
    </dgm:pt>
    <dgm:pt modelId="{028C39EA-5A3E-4AA4-A8A2-6565DEE72221}" type="pres">
      <dgm:prSet presAssocID="{3A2A04CA-9F31-4771-BF8D-5160DCC0FDF6}" presName="composite" presStyleCnt="0"/>
      <dgm:spPr/>
    </dgm:pt>
    <dgm:pt modelId="{DB76BA4E-FEDE-4A9D-A9BB-C93F3D0BBE54}" type="pres">
      <dgm:prSet presAssocID="{3A2A04CA-9F31-4771-BF8D-5160DCC0FDF6}" presName="background" presStyleLbl="node0" presStyleIdx="0" presStyleCnt="1"/>
      <dgm:spPr/>
    </dgm:pt>
    <dgm:pt modelId="{B2EF37BC-2832-436B-865C-6F8F5D1DD94F}" type="pres">
      <dgm:prSet presAssocID="{3A2A04CA-9F31-4771-BF8D-5160DCC0FDF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085CED-771B-47A9-AED0-42E1BFA3CA0F}" type="pres">
      <dgm:prSet presAssocID="{3A2A04CA-9F31-4771-BF8D-5160DCC0FDF6}" presName="hierChild2" presStyleCnt="0"/>
      <dgm:spPr/>
    </dgm:pt>
    <dgm:pt modelId="{4EEA5AA2-0B9C-4B68-BDBE-2C15F30F9F17}" type="pres">
      <dgm:prSet presAssocID="{BFA53736-A38F-4016-8396-733685CB3B77}" presName="Name10" presStyleLbl="parChTrans1D2" presStyleIdx="0" presStyleCnt="1"/>
      <dgm:spPr/>
      <dgm:t>
        <a:bodyPr/>
        <a:lstStyle/>
        <a:p>
          <a:endParaRPr lang="en-US"/>
        </a:p>
      </dgm:t>
    </dgm:pt>
    <dgm:pt modelId="{D9FD200F-249B-4BBD-9EEE-E5B0B8003CB0}" type="pres">
      <dgm:prSet presAssocID="{9077D2C7-E608-47DD-83EF-5973DBE179A7}" presName="hierRoot2" presStyleCnt="0"/>
      <dgm:spPr/>
    </dgm:pt>
    <dgm:pt modelId="{B928FDF5-781D-4707-9ACE-949481D01A05}" type="pres">
      <dgm:prSet presAssocID="{9077D2C7-E608-47DD-83EF-5973DBE179A7}" presName="composite2" presStyleCnt="0"/>
      <dgm:spPr/>
    </dgm:pt>
    <dgm:pt modelId="{16C4465D-A456-4D51-986C-7B43B0825BD6}" type="pres">
      <dgm:prSet presAssocID="{9077D2C7-E608-47DD-83EF-5973DBE179A7}" presName="background2" presStyleLbl="node2" presStyleIdx="0" presStyleCnt="1"/>
      <dgm:spPr/>
    </dgm:pt>
    <dgm:pt modelId="{7B54F6B4-2BB3-4763-B825-3B5E0F955C4E}" type="pres">
      <dgm:prSet presAssocID="{9077D2C7-E608-47DD-83EF-5973DBE179A7}" presName="text2" presStyleLbl="fgAcc2" presStyleIdx="0" presStyleCnt="1" custScaleX="5784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43D089-E5C4-449C-85B6-391204C772D8}" type="pres">
      <dgm:prSet presAssocID="{9077D2C7-E608-47DD-83EF-5973DBE179A7}" presName="hierChild3" presStyleCnt="0"/>
      <dgm:spPr/>
    </dgm:pt>
    <dgm:pt modelId="{1E7F78D5-5A37-475A-9782-087776EAB6D2}" type="pres">
      <dgm:prSet presAssocID="{B7EF2E7A-9721-4CBD-979B-1F4C7248EB39}" presName="Name17" presStyleLbl="parChTrans1D3" presStyleIdx="0" presStyleCnt="3"/>
      <dgm:spPr/>
      <dgm:t>
        <a:bodyPr/>
        <a:lstStyle/>
        <a:p>
          <a:endParaRPr lang="en-US"/>
        </a:p>
      </dgm:t>
    </dgm:pt>
    <dgm:pt modelId="{3DE26309-1FE8-4C07-971D-5D54BB64B2B5}" type="pres">
      <dgm:prSet presAssocID="{5C1123B3-8C21-4EDF-9007-A6CE9398315D}" presName="hierRoot3" presStyleCnt="0"/>
      <dgm:spPr/>
    </dgm:pt>
    <dgm:pt modelId="{D9E083C7-A7C9-4D3E-8062-0B194E719404}" type="pres">
      <dgm:prSet presAssocID="{5C1123B3-8C21-4EDF-9007-A6CE9398315D}" presName="composite3" presStyleCnt="0"/>
      <dgm:spPr/>
    </dgm:pt>
    <dgm:pt modelId="{1AADFC0C-2305-4AB5-B225-57DB448C7463}" type="pres">
      <dgm:prSet presAssocID="{5C1123B3-8C21-4EDF-9007-A6CE9398315D}" presName="background3" presStyleLbl="node3" presStyleIdx="0" presStyleCnt="3"/>
      <dgm:spPr/>
    </dgm:pt>
    <dgm:pt modelId="{D4FA10ED-BD8A-476A-872A-EBCE19F354B5}" type="pres">
      <dgm:prSet presAssocID="{5C1123B3-8C21-4EDF-9007-A6CE9398315D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ADECD5-CD9B-42F4-AF90-FD0B53DEF8C9}" type="pres">
      <dgm:prSet presAssocID="{5C1123B3-8C21-4EDF-9007-A6CE9398315D}" presName="hierChild4" presStyleCnt="0"/>
      <dgm:spPr/>
    </dgm:pt>
    <dgm:pt modelId="{9ABD90B6-DF9B-4769-A492-7CB56C1D39C1}" type="pres">
      <dgm:prSet presAssocID="{326145BE-EA6C-49A3-BCC7-9100E0DE6CFD}" presName="Name23" presStyleLbl="parChTrans1D4" presStyleIdx="0" presStyleCnt="9"/>
      <dgm:spPr/>
      <dgm:t>
        <a:bodyPr/>
        <a:lstStyle/>
        <a:p>
          <a:endParaRPr lang="en-US"/>
        </a:p>
      </dgm:t>
    </dgm:pt>
    <dgm:pt modelId="{6E2FA6CB-8EEC-4B51-84CF-7BA394DFC558}" type="pres">
      <dgm:prSet presAssocID="{4D651F3B-0EC3-4858-8F68-948A41CF7635}" presName="hierRoot4" presStyleCnt="0"/>
      <dgm:spPr/>
    </dgm:pt>
    <dgm:pt modelId="{646F7CF7-2532-4B32-9D13-8ACDFD89E49F}" type="pres">
      <dgm:prSet presAssocID="{4D651F3B-0EC3-4858-8F68-948A41CF7635}" presName="composite4" presStyleCnt="0"/>
      <dgm:spPr/>
    </dgm:pt>
    <dgm:pt modelId="{499C0678-1EE9-492A-B178-5E5CDE531DF9}" type="pres">
      <dgm:prSet presAssocID="{4D651F3B-0EC3-4858-8F68-948A41CF7635}" presName="background4" presStyleLbl="node4" presStyleIdx="0" presStyleCnt="9"/>
      <dgm:spPr/>
    </dgm:pt>
    <dgm:pt modelId="{CBE91E4F-CC51-4F3A-9620-AD466D7E715A}" type="pres">
      <dgm:prSet presAssocID="{4D651F3B-0EC3-4858-8F68-948A41CF7635}" presName="text4" presStyleLbl="fgAcc4" presStyleIdx="0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855B6A-5A25-4E7F-97EE-45336520B8FB}" type="pres">
      <dgm:prSet presAssocID="{4D651F3B-0EC3-4858-8F68-948A41CF7635}" presName="hierChild5" presStyleCnt="0"/>
      <dgm:spPr/>
    </dgm:pt>
    <dgm:pt modelId="{F2963016-F68D-44F6-A08C-BE2C9DAD034E}" type="pres">
      <dgm:prSet presAssocID="{3489394B-9FE3-4551-845C-EAD641A70147}" presName="Name23" presStyleLbl="parChTrans1D4" presStyleIdx="1" presStyleCnt="9"/>
      <dgm:spPr/>
      <dgm:t>
        <a:bodyPr/>
        <a:lstStyle/>
        <a:p>
          <a:endParaRPr lang="en-US"/>
        </a:p>
      </dgm:t>
    </dgm:pt>
    <dgm:pt modelId="{F1E7DA4F-9C2E-4AD5-9FB2-FF27DBA70F4B}" type="pres">
      <dgm:prSet presAssocID="{1EE58BBF-DCA9-4DC6-A739-E258D8E54A8F}" presName="hierRoot4" presStyleCnt="0"/>
      <dgm:spPr/>
    </dgm:pt>
    <dgm:pt modelId="{C0C297B5-6AE8-4B69-9C5E-028549472CF8}" type="pres">
      <dgm:prSet presAssocID="{1EE58BBF-DCA9-4DC6-A739-E258D8E54A8F}" presName="composite4" presStyleCnt="0"/>
      <dgm:spPr/>
    </dgm:pt>
    <dgm:pt modelId="{D2878020-4F78-469B-9578-7F9AF47E099F}" type="pres">
      <dgm:prSet presAssocID="{1EE58BBF-DCA9-4DC6-A739-E258D8E54A8F}" presName="background4" presStyleLbl="node4" presStyleIdx="1" presStyleCnt="9"/>
      <dgm:spPr/>
    </dgm:pt>
    <dgm:pt modelId="{F08A0342-0948-4317-BE6F-1907BBFBB3BD}" type="pres">
      <dgm:prSet presAssocID="{1EE58BBF-DCA9-4DC6-A739-E258D8E54A8F}" presName="text4" presStyleLbl="fgAcc4" presStyleIdx="1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D3A997-93B9-410C-9CFA-606C56D40CC3}" type="pres">
      <dgm:prSet presAssocID="{1EE58BBF-DCA9-4DC6-A739-E258D8E54A8F}" presName="hierChild5" presStyleCnt="0"/>
      <dgm:spPr/>
    </dgm:pt>
    <dgm:pt modelId="{0E69F636-8DB0-445E-B561-3048DED937DB}" type="pres">
      <dgm:prSet presAssocID="{35D317EF-AFBF-4F85-B75B-6FFC71629AA0}" presName="Name23" presStyleLbl="parChTrans1D4" presStyleIdx="2" presStyleCnt="9"/>
      <dgm:spPr/>
      <dgm:t>
        <a:bodyPr/>
        <a:lstStyle/>
        <a:p>
          <a:endParaRPr lang="en-US"/>
        </a:p>
      </dgm:t>
    </dgm:pt>
    <dgm:pt modelId="{C2006D88-031A-493B-8268-0DF38F2351BC}" type="pres">
      <dgm:prSet presAssocID="{77DEB4A3-3609-46A6-AA46-05378D6FE48B}" presName="hierRoot4" presStyleCnt="0"/>
      <dgm:spPr/>
    </dgm:pt>
    <dgm:pt modelId="{D63268AC-849A-4750-A725-730CF543EF10}" type="pres">
      <dgm:prSet presAssocID="{77DEB4A3-3609-46A6-AA46-05378D6FE48B}" presName="composite4" presStyleCnt="0"/>
      <dgm:spPr/>
    </dgm:pt>
    <dgm:pt modelId="{78E0D9DA-ABA8-4DE4-A1B8-FE85D63E0E2F}" type="pres">
      <dgm:prSet presAssocID="{77DEB4A3-3609-46A6-AA46-05378D6FE48B}" presName="background4" presStyleLbl="node4" presStyleIdx="2" presStyleCnt="9"/>
      <dgm:spPr/>
    </dgm:pt>
    <dgm:pt modelId="{00610979-EB70-4392-8F13-33BE964DFD2D}" type="pres">
      <dgm:prSet presAssocID="{77DEB4A3-3609-46A6-AA46-05378D6FE48B}" presName="text4" presStyleLbl="fgAcc4" presStyleIdx="2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F8E397-1097-4022-BB88-6834BE2963B3}" type="pres">
      <dgm:prSet presAssocID="{77DEB4A3-3609-46A6-AA46-05378D6FE48B}" presName="hierChild5" presStyleCnt="0"/>
      <dgm:spPr/>
    </dgm:pt>
    <dgm:pt modelId="{17164470-58CD-413C-B42E-DE4ABBC06D01}" type="pres">
      <dgm:prSet presAssocID="{421AAC93-F065-4E3A-A8CC-5ADB652025E4}" presName="Name23" presStyleLbl="parChTrans1D4" presStyleIdx="3" presStyleCnt="9"/>
      <dgm:spPr/>
      <dgm:t>
        <a:bodyPr/>
        <a:lstStyle/>
        <a:p>
          <a:endParaRPr lang="en-US"/>
        </a:p>
      </dgm:t>
    </dgm:pt>
    <dgm:pt modelId="{D737C7C1-AFC2-47BD-B20D-233685FE94CB}" type="pres">
      <dgm:prSet presAssocID="{9F831D13-DCA7-424A-A1CA-28C9759B3B2F}" presName="hierRoot4" presStyleCnt="0"/>
      <dgm:spPr/>
    </dgm:pt>
    <dgm:pt modelId="{A5EF8071-4D6C-4DD5-9A97-0C490DC84C49}" type="pres">
      <dgm:prSet presAssocID="{9F831D13-DCA7-424A-A1CA-28C9759B3B2F}" presName="composite4" presStyleCnt="0"/>
      <dgm:spPr/>
    </dgm:pt>
    <dgm:pt modelId="{921A6F97-32F3-4CC6-9FFE-D81D21B4973F}" type="pres">
      <dgm:prSet presAssocID="{9F831D13-DCA7-424A-A1CA-28C9759B3B2F}" presName="background4" presStyleLbl="node4" presStyleIdx="3" presStyleCnt="9"/>
      <dgm:spPr/>
    </dgm:pt>
    <dgm:pt modelId="{1DDB987C-DB52-4909-8203-A07B60E2C7A2}" type="pres">
      <dgm:prSet presAssocID="{9F831D13-DCA7-424A-A1CA-28C9759B3B2F}" presName="text4" presStyleLbl="fgAcc4" presStyleIdx="3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2C8B85-5811-4F2C-A596-D731C4E17CBC}" type="pres">
      <dgm:prSet presAssocID="{9F831D13-DCA7-424A-A1CA-28C9759B3B2F}" presName="hierChild5" presStyleCnt="0"/>
      <dgm:spPr/>
    </dgm:pt>
    <dgm:pt modelId="{6001B776-5685-43DC-857E-69F72336DF15}" type="pres">
      <dgm:prSet presAssocID="{F238F67D-C62A-40F3-BAC8-E83AF14464A9}" presName="Name17" presStyleLbl="parChTrans1D3" presStyleIdx="1" presStyleCnt="3"/>
      <dgm:spPr/>
      <dgm:t>
        <a:bodyPr/>
        <a:lstStyle/>
        <a:p>
          <a:endParaRPr lang="en-US"/>
        </a:p>
      </dgm:t>
    </dgm:pt>
    <dgm:pt modelId="{CF83AF9E-3B88-4970-B7B4-585793B99543}" type="pres">
      <dgm:prSet presAssocID="{74547FED-9983-4363-B516-F7984D08C419}" presName="hierRoot3" presStyleCnt="0"/>
      <dgm:spPr/>
    </dgm:pt>
    <dgm:pt modelId="{491C87D1-534B-4C5B-9965-4BF7E9206E3F}" type="pres">
      <dgm:prSet presAssocID="{74547FED-9983-4363-B516-F7984D08C419}" presName="composite3" presStyleCnt="0"/>
      <dgm:spPr/>
    </dgm:pt>
    <dgm:pt modelId="{D74DC7A7-CB93-44EA-BC9D-6C5D3709945E}" type="pres">
      <dgm:prSet presAssocID="{74547FED-9983-4363-B516-F7984D08C419}" presName="background3" presStyleLbl="node3" presStyleIdx="1" presStyleCnt="3"/>
      <dgm:spPr/>
    </dgm:pt>
    <dgm:pt modelId="{A01A8AB3-9470-4613-96A4-93971DA1F084}" type="pres">
      <dgm:prSet presAssocID="{74547FED-9983-4363-B516-F7984D08C419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6A575D-E74A-498D-B8CD-A7D038679C5A}" type="pres">
      <dgm:prSet presAssocID="{74547FED-9983-4363-B516-F7984D08C419}" presName="hierChild4" presStyleCnt="0"/>
      <dgm:spPr/>
    </dgm:pt>
    <dgm:pt modelId="{4F943110-EB15-4B4D-8CE0-98BAEED2F204}" type="pres">
      <dgm:prSet presAssocID="{D08CB85B-797D-4FA2-95BF-D988F9A01CF1}" presName="Name23" presStyleLbl="parChTrans1D4" presStyleIdx="4" presStyleCnt="9"/>
      <dgm:spPr/>
      <dgm:t>
        <a:bodyPr/>
        <a:lstStyle/>
        <a:p>
          <a:endParaRPr lang="en-US"/>
        </a:p>
      </dgm:t>
    </dgm:pt>
    <dgm:pt modelId="{304FA6A0-366A-4AD2-B3B4-CF1719BDF7E8}" type="pres">
      <dgm:prSet presAssocID="{BDBD0292-DFEA-40FF-A069-6B71FC42FE17}" presName="hierRoot4" presStyleCnt="0"/>
      <dgm:spPr/>
    </dgm:pt>
    <dgm:pt modelId="{B88C7DBC-B36D-4382-B3BF-0414C9E835E1}" type="pres">
      <dgm:prSet presAssocID="{BDBD0292-DFEA-40FF-A069-6B71FC42FE17}" presName="composite4" presStyleCnt="0"/>
      <dgm:spPr/>
    </dgm:pt>
    <dgm:pt modelId="{DA8E6BA6-7128-4C62-BB08-E15B24EB23E4}" type="pres">
      <dgm:prSet presAssocID="{BDBD0292-DFEA-40FF-A069-6B71FC42FE17}" presName="background4" presStyleLbl="node4" presStyleIdx="4" presStyleCnt="9"/>
      <dgm:spPr/>
    </dgm:pt>
    <dgm:pt modelId="{E7E85829-7ED0-407F-BC46-405772F31440}" type="pres">
      <dgm:prSet presAssocID="{BDBD0292-DFEA-40FF-A069-6B71FC42FE17}" presName="text4" presStyleLbl="fgAcc4" presStyleIdx="4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AB4902-7A82-4E44-BE9C-19D9DC954970}" type="pres">
      <dgm:prSet presAssocID="{BDBD0292-DFEA-40FF-A069-6B71FC42FE17}" presName="hierChild5" presStyleCnt="0"/>
      <dgm:spPr/>
    </dgm:pt>
    <dgm:pt modelId="{C8B10BF8-9E64-4388-AB58-3106E37F23B9}" type="pres">
      <dgm:prSet presAssocID="{A8438CBE-ACE0-40E7-9DFE-D30CA1B8E2C7}" presName="Name23" presStyleLbl="parChTrans1D4" presStyleIdx="5" presStyleCnt="9"/>
      <dgm:spPr/>
      <dgm:t>
        <a:bodyPr/>
        <a:lstStyle/>
        <a:p>
          <a:endParaRPr lang="en-US"/>
        </a:p>
      </dgm:t>
    </dgm:pt>
    <dgm:pt modelId="{ADC9F2A3-66F8-4EC9-B664-3275EC2DDA6F}" type="pres">
      <dgm:prSet presAssocID="{526E6792-9927-487D-832C-B14FC227D8DD}" presName="hierRoot4" presStyleCnt="0"/>
      <dgm:spPr/>
    </dgm:pt>
    <dgm:pt modelId="{762CE868-31FD-4DCD-BBC6-2E7FAE9B24E4}" type="pres">
      <dgm:prSet presAssocID="{526E6792-9927-487D-832C-B14FC227D8DD}" presName="composite4" presStyleCnt="0"/>
      <dgm:spPr/>
    </dgm:pt>
    <dgm:pt modelId="{9A6BD8DF-F4B9-4A09-B068-DE6113B92960}" type="pres">
      <dgm:prSet presAssocID="{526E6792-9927-487D-832C-B14FC227D8DD}" presName="background4" presStyleLbl="node4" presStyleIdx="5" presStyleCnt="9"/>
      <dgm:spPr/>
    </dgm:pt>
    <dgm:pt modelId="{0AAAFE5E-386E-4F06-950A-514B84D2594D}" type="pres">
      <dgm:prSet presAssocID="{526E6792-9927-487D-832C-B14FC227D8DD}" presName="text4" presStyleLbl="fgAcc4" presStyleIdx="5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4850EF-D3A9-40C8-9C6D-016F1DABAE96}" type="pres">
      <dgm:prSet presAssocID="{526E6792-9927-487D-832C-B14FC227D8DD}" presName="hierChild5" presStyleCnt="0"/>
      <dgm:spPr/>
    </dgm:pt>
    <dgm:pt modelId="{6D0A6FC5-254F-420A-BB06-A01F2ED5D461}" type="pres">
      <dgm:prSet presAssocID="{29A40C75-8699-4CC9-990D-F2D5BF355FF0}" presName="Name23" presStyleLbl="parChTrans1D4" presStyleIdx="6" presStyleCnt="9"/>
      <dgm:spPr/>
      <dgm:t>
        <a:bodyPr/>
        <a:lstStyle/>
        <a:p>
          <a:endParaRPr lang="en-US"/>
        </a:p>
      </dgm:t>
    </dgm:pt>
    <dgm:pt modelId="{2FE18C43-3DE6-4020-A045-950C751C2A34}" type="pres">
      <dgm:prSet presAssocID="{66B43DA5-EA38-474E-8B7A-D820908E26A4}" presName="hierRoot4" presStyleCnt="0"/>
      <dgm:spPr/>
    </dgm:pt>
    <dgm:pt modelId="{3EFED507-AF75-47C6-9139-269357E7E07A}" type="pres">
      <dgm:prSet presAssocID="{66B43DA5-EA38-474E-8B7A-D820908E26A4}" presName="composite4" presStyleCnt="0"/>
      <dgm:spPr/>
    </dgm:pt>
    <dgm:pt modelId="{8F7C00AE-ED93-4F02-A846-25C8BEDC8A03}" type="pres">
      <dgm:prSet presAssocID="{66B43DA5-EA38-474E-8B7A-D820908E26A4}" presName="background4" presStyleLbl="node4" presStyleIdx="6" presStyleCnt="9"/>
      <dgm:spPr/>
    </dgm:pt>
    <dgm:pt modelId="{79AFA4BC-A6DD-4066-A1D7-2E7C8C73B52E}" type="pres">
      <dgm:prSet presAssocID="{66B43DA5-EA38-474E-8B7A-D820908E26A4}" presName="text4" presStyleLbl="fgAcc4" presStyleIdx="6" presStyleCnt="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0C335E-E269-4F82-BB79-2A5A4CD0BB7B}" type="pres">
      <dgm:prSet presAssocID="{66B43DA5-EA38-474E-8B7A-D820908E26A4}" presName="hierChild5" presStyleCnt="0"/>
      <dgm:spPr/>
    </dgm:pt>
    <dgm:pt modelId="{533B3758-0172-436D-9C6F-1BA568B3753F}" type="pres">
      <dgm:prSet presAssocID="{C063BF64-7919-4E3D-9BA9-C81B632F6B63}" presName="Name23" presStyleLbl="parChTrans1D4" presStyleIdx="7" presStyleCnt="9"/>
      <dgm:spPr/>
      <dgm:t>
        <a:bodyPr/>
        <a:lstStyle/>
        <a:p>
          <a:endParaRPr lang="en-US"/>
        </a:p>
      </dgm:t>
    </dgm:pt>
    <dgm:pt modelId="{E603CD73-9EAD-422D-A683-4F44D7EC74FD}" type="pres">
      <dgm:prSet presAssocID="{BEEE5D37-E5DF-443A-A0DE-126CC9213FB4}" presName="hierRoot4" presStyleCnt="0"/>
      <dgm:spPr/>
    </dgm:pt>
    <dgm:pt modelId="{2AC64BA8-8A62-4CC2-ADC3-5C108FE661D1}" type="pres">
      <dgm:prSet presAssocID="{BEEE5D37-E5DF-443A-A0DE-126CC9213FB4}" presName="composite4" presStyleCnt="0"/>
      <dgm:spPr/>
    </dgm:pt>
    <dgm:pt modelId="{F5D0F43D-AECC-4FDE-97D5-AFE1D4D0B5AF}" type="pres">
      <dgm:prSet presAssocID="{BEEE5D37-E5DF-443A-A0DE-126CC9213FB4}" presName="background4" presStyleLbl="node4" presStyleIdx="7" presStyleCnt="9"/>
      <dgm:spPr/>
    </dgm:pt>
    <dgm:pt modelId="{70B49A77-0B83-417D-BEE9-F5AEF92E4B22}" type="pres">
      <dgm:prSet presAssocID="{BEEE5D37-E5DF-443A-A0DE-126CC9213FB4}" presName="text4" presStyleLbl="fgAcc4" presStyleIdx="7" presStyleCnt="9" custLinFactNeighborX="2916" custLinFactNeighborY="128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BD1C01-2647-4E51-BDAF-027F1F45A789}" type="pres">
      <dgm:prSet presAssocID="{BEEE5D37-E5DF-443A-A0DE-126CC9213FB4}" presName="hierChild5" presStyleCnt="0"/>
      <dgm:spPr/>
    </dgm:pt>
    <dgm:pt modelId="{86766195-7373-4254-BE50-31E93D04618E}" type="pres">
      <dgm:prSet presAssocID="{808C5D24-34B7-4778-B11B-9CB9106CC72F}" presName="Name17" presStyleLbl="parChTrans1D3" presStyleIdx="2" presStyleCnt="3"/>
      <dgm:spPr/>
      <dgm:t>
        <a:bodyPr/>
        <a:lstStyle/>
        <a:p>
          <a:endParaRPr lang="en-US"/>
        </a:p>
      </dgm:t>
    </dgm:pt>
    <dgm:pt modelId="{91F8D48B-3682-4273-82A2-492720D1472D}" type="pres">
      <dgm:prSet presAssocID="{029F2EBE-B9EB-4F0E-9C45-677FE036AB4F}" presName="hierRoot3" presStyleCnt="0"/>
      <dgm:spPr/>
    </dgm:pt>
    <dgm:pt modelId="{3CFA5150-5187-44D6-9B28-8FFFDC78A434}" type="pres">
      <dgm:prSet presAssocID="{029F2EBE-B9EB-4F0E-9C45-677FE036AB4F}" presName="composite3" presStyleCnt="0"/>
      <dgm:spPr/>
    </dgm:pt>
    <dgm:pt modelId="{7EDD0487-DAE2-4BC8-963F-E668D7BD56FD}" type="pres">
      <dgm:prSet presAssocID="{029F2EBE-B9EB-4F0E-9C45-677FE036AB4F}" presName="background3" presStyleLbl="node3" presStyleIdx="2" presStyleCnt="3"/>
      <dgm:spPr/>
    </dgm:pt>
    <dgm:pt modelId="{636C52CF-EFFC-45BB-8367-08D2C53F5784}" type="pres">
      <dgm:prSet presAssocID="{029F2EBE-B9EB-4F0E-9C45-677FE036AB4F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28C4B9-BCFA-44AC-A114-8BBE044F71AC}" type="pres">
      <dgm:prSet presAssocID="{029F2EBE-B9EB-4F0E-9C45-677FE036AB4F}" presName="hierChild4" presStyleCnt="0"/>
      <dgm:spPr/>
    </dgm:pt>
    <dgm:pt modelId="{75F1AC26-D4C2-4AD7-82F9-AFF722A4CBCF}" type="pres">
      <dgm:prSet presAssocID="{9C040314-5DA9-43D4-9A07-2563631526C5}" presName="Name23" presStyleLbl="parChTrans1D4" presStyleIdx="8" presStyleCnt="9"/>
      <dgm:spPr/>
      <dgm:t>
        <a:bodyPr/>
        <a:lstStyle/>
        <a:p>
          <a:endParaRPr lang="en-US"/>
        </a:p>
      </dgm:t>
    </dgm:pt>
    <dgm:pt modelId="{42F0A7CC-C184-4A6A-BF18-11717A817360}" type="pres">
      <dgm:prSet presAssocID="{C7A667BC-34B0-4ABA-9ED6-AC72DFA099E2}" presName="hierRoot4" presStyleCnt="0"/>
      <dgm:spPr/>
    </dgm:pt>
    <dgm:pt modelId="{A2D12837-0700-40E7-8461-65CD50E7FF14}" type="pres">
      <dgm:prSet presAssocID="{C7A667BC-34B0-4ABA-9ED6-AC72DFA099E2}" presName="composite4" presStyleCnt="0"/>
      <dgm:spPr/>
    </dgm:pt>
    <dgm:pt modelId="{D44EE503-FFC3-406C-9007-A78467125F13}" type="pres">
      <dgm:prSet presAssocID="{C7A667BC-34B0-4ABA-9ED6-AC72DFA099E2}" presName="background4" presStyleLbl="node4" presStyleIdx="8" presStyleCnt="9"/>
      <dgm:spPr/>
    </dgm:pt>
    <dgm:pt modelId="{614FF626-20BF-4184-8A60-75DD88DBCA1F}" type="pres">
      <dgm:prSet presAssocID="{C7A667BC-34B0-4ABA-9ED6-AC72DFA099E2}" presName="text4" presStyleLbl="fgAcc4" presStyleIdx="8" presStyleCnt="9" custScaleX="112637" custScaleY="2873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A8E7D4-5792-4208-BABB-690A4ACCEA72}" type="pres">
      <dgm:prSet presAssocID="{C7A667BC-34B0-4ABA-9ED6-AC72DFA099E2}" presName="hierChild5" presStyleCnt="0"/>
      <dgm:spPr/>
    </dgm:pt>
  </dgm:ptLst>
  <dgm:cxnLst>
    <dgm:cxn modelId="{8A5BD57D-ACAD-4D42-8B23-28CCCE31E3BC}" type="presOf" srcId="{3489394B-9FE3-4551-845C-EAD641A70147}" destId="{F2963016-F68D-44F6-A08C-BE2C9DAD034E}" srcOrd="0" destOrd="0" presId="urn:microsoft.com/office/officeart/2005/8/layout/hierarchy1"/>
    <dgm:cxn modelId="{917923DF-9E36-42F5-BA97-6C782CC4B791}" type="presOf" srcId="{421AAC93-F065-4E3A-A8CC-5ADB652025E4}" destId="{17164470-58CD-413C-B42E-DE4ABBC06D01}" srcOrd="0" destOrd="0" presId="urn:microsoft.com/office/officeart/2005/8/layout/hierarchy1"/>
    <dgm:cxn modelId="{0FD677F7-C803-4C40-A4BD-B91427D14246}" type="presOf" srcId="{F238F67D-C62A-40F3-BAC8-E83AF14464A9}" destId="{6001B776-5685-43DC-857E-69F72336DF15}" srcOrd="0" destOrd="0" presId="urn:microsoft.com/office/officeart/2005/8/layout/hierarchy1"/>
    <dgm:cxn modelId="{E85D3EA5-6AE3-4972-8F84-DD964594AE33}" type="presOf" srcId="{A8438CBE-ACE0-40E7-9DFE-D30CA1B8E2C7}" destId="{C8B10BF8-9E64-4388-AB58-3106E37F23B9}" srcOrd="0" destOrd="0" presId="urn:microsoft.com/office/officeart/2005/8/layout/hierarchy1"/>
    <dgm:cxn modelId="{B2E2EF3A-0013-4400-B340-50AD9A7CEEF5}" type="presOf" srcId="{BDBD0292-DFEA-40FF-A069-6B71FC42FE17}" destId="{E7E85829-7ED0-407F-BC46-405772F31440}" srcOrd="0" destOrd="0" presId="urn:microsoft.com/office/officeart/2005/8/layout/hierarchy1"/>
    <dgm:cxn modelId="{0C583FDD-8F2D-44B2-9C6E-155337A01C60}" type="presOf" srcId="{029F2EBE-B9EB-4F0E-9C45-677FE036AB4F}" destId="{636C52CF-EFFC-45BB-8367-08D2C53F5784}" srcOrd="0" destOrd="0" presId="urn:microsoft.com/office/officeart/2005/8/layout/hierarchy1"/>
    <dgm:cxn modelId="{C902821D-D4E9-46E9-B520-209630A11F32}" srcId="{621E700A-AA13-49D5-95DF-74B29B475B9B}" destId="{3A2A04CA-9F31-4771-BF8D-5160DCC0FDF6}" srcOrd="0" destOrd="0" parTransId="{A2F296FF-08C6-4AAD-921F-021735AEB60A}" sibTransId="{5E37BF6D-1FD7-4255-BE90-73D13CE38A75}"/>
    <dgm:cxn modelId="{2BAD11BC-CBE4-4B84-AB87-57644D0C625D}" srcId="{74547FED-9983-4363-B516-F7984D08C419}" destId="{526E6792-9927-487D-832C-B14FC227D8DD}" srcOrd="1" destOrd="0" parTransId="{A8438CBE-ACE0-40E7-9DFE-D30CA1B8E2C7}" sibTransId="{235B42EF-AC6A-44A9-94FD-1F9089B00073}"/>
    <dgm:cxn modelId="{A70EB90C-C4AA-42F5-9F6E-34DE5BC181D9}" srcId="{74547FED-9983-4363-B516-F7984D08C419}" destId="{BDBD0292-DFEA-40FF-A069-6B71FC42FE17}" srcOrd="0" destOrd="0" parTransId="{D08CB85B-797D-4FA2-95BF-D988F9A01CF1}" sibTransId="{A26BB94C-4F0A-4F0C-96B3-88B5085ADC96}"/>
    <dgm:cxn modelId="{9D71DDFB-46FC-425F-AD27-AF0ED699719C}" srcId="{4D651F3B-0EC3-4858-8F68-948A41CF7635}" destId="{1EE58BBF-DCA9-4DC6-A739-E258D8E54A8F}" srcOrd="0" destOrd="0" parTransId="{3489394B-9FE3-4551-845C-EAD641A70147}" sibTransId="{8213AE4F-98DD-492D-9E06-F1F34DAE6D00}"/>
    <dgm:cxn modelId="{FE37F454-1D93-4DF5-BF90-3F2720ECCF4C}" srcId="{9077D2C7-E608-47DD-83EF-5973DBE179A7}" destId="{5C1123B3-8C21-4EDF-9007-A6CE9398315D}" srcOrd="0" destOrd="0" parTransId="{B7EF2E7A-9721-4CBD-979B-1F4C7248EB39}" sibTransId="{03609180-6B38-4E8C-B4B6-B1CC8233E7FA}"/>
    <dgm:cxn modelId="{D88D2B9E-CE8B-4BCF-B5E8-1605A76645B5}" srcId="{9077D2C7-E608-47DD-83EF-5973DBE179A7}" destId="{74547FED-9983-4363-B516-F7984D08C419}" srcOrd="1" destOrd="0" parTransId="{F238F67D-C62A-40F3-BAC8-E83AF14464A9}" sibTransId="{655ADA33-5E0F-4745-ADA1-79136E719C53}"/>
    <dgm:cxn modelId="{C706058C-81F3-41CC-B99C-4148BF8D9BE3}" srcId="{3A2A04CA-9F31-4771-BF8D-5160DCC0FDF6}" destId="{9077D2C7-E608-47DD-83EF-5973DBE179A7}" srcOrd="0" destOrd="0" parTransId="{BFA53736-A38F-4016-8396-733685CB3B77}" sibTransId="{298FEAFC-92E0-417B-832E-AB4A22DB5734}"/>
    <dgm:cxn modelId="{C97698DE-F024-4F30-B6D3-E6ACD43B6A53}" srcId="{5C1123B3-8C21-4EDF-9007-A6CE9398315D}" destId="{77DEB4A3-3609-46A6-AA46-05378D6FE48B}" srcOrd="1" destOrd="0" parTransId="{35D317EF-AFBF-4F85-B75B-6FFC71629AA0}" sibTransId="{5F22A3A8-99E1-4157-B4B9-BC73A32DCC7C}"/>
    <dgm:cxn modelId="{631DCA70-67BB-4D2C-BD1C-E55CDB7E5C9E}" type="presOf" srcId="{9077D2C7-E608-47DD-83EF-5973DBE179A7}" destId="{7B54F6B4-2BB3-4763-B825-3B5E0F955C4E}" srcOrd="0" destOrd="0" presId="urn:microsoft.com/office/officeart/2005/8/layout/hierarchy1"/>
    <dgm:cxn modelId="{098928B3-2018-4621-A416-B060E0326BC1}" type="presOf" srcId="{35D317EF-AFBF-4F85-B75B-6FFC71629AA0}" destId="{0E69F636-8DB0-445E-B561-3048DED937DB}" srcOrd="0" destOrd="0" presId="urn:microsoft.com/office/officeart/2005/8/layout/hierarchy1"/>
    <dgm:cxn modelId="{97B7F7B7-000E-49A1-BD39-7F72E7B56C65}" srcId="{526E6792-9927-487D-832C-B14FC227D8DD}" destId="{66B43DA5-EA38-474E-8B7A-D820908E26A4}" srcOrd="0" destOrd="0" parTransId="{29A40C75-8699-4CC9-990D-F2D5BF355FF0}" sibTransId="{17F996EE-2314-494F-A6EC-04F934B9D14E}"/>
    <dgm:cxn modelId="{6575605F-C11D-4D39-830F-479A7BEB4CA3}" type="presOf" srcId="{C7A667BC-34B0-4ABA-9ED6-AC72DFA099E2}" destId="{614FF626-20BF-4184-8A60-75DD88DBCA1F}" srcOrd="0" destOrd="0" presId="urn:microsoft.com/office/officeart/2005/8/layout/hierarchy1"/>
    <dgm:cxn modelId="{D410581B-D9D0-47AB-87E7-73558A8CA8DC}" type="presOf" srcId="{9F831D13-DCA7-424A-A1CA-28C9759B3B2F}" destId="{1DDB987C-DB52-4909-8203-A07B60E2C7A2}" srcOrd="0" destOrd="0" presId="urn:microsoft.com/office/officeart/2005/8/layout/hierarchy1"/>
    <dgm:cxn modelId="{9475C217-19B5-4102-9888-C152BE3D7F07}" type="presOf" srcId="{D08CB85B-797D-4FA2-95BF-D988F9A01CF1}" destId="{4F943110-EB15-4B4D-8CE0-98BAEED2F204}" srcOrd="0" destOrd="0" presId="urn:microsoft.com/office/officeart/2005/8/layout/hierarchy1"/>
    <dgm:cxn modelId="{0E46AF34-0754-41FE-8856-5DE8A4DAF2A2}" type="presOf" srcId="{66B43DA5-EA38-474E-8B7A-D820908E26A4}" destId="{79AFA4BC-A6DD-4066-A1D7-2E7C8C73B52E}" srcOrd="0" destOrd="0" presId="urn:microsoft.com/office/officeart/2005/8/layout/hierarchy1"/>
    <dgm:cxn modelId="{929D07D9-5E77-4B31-85CC-9CF13A4A2F2C}" srcId="{9077D2C7-E608-47DD-83EF-5973DBE179A7}" destId="{029F2EBE-B9EB-4F0E-9C45-677FE036AB4F}" srcOrd="2" destOrd="0" parTransId="{808C5D24-34B7-4778-B11B-9CB9106CC72F}" sibTransId="{4E8C3A96-6A5B-47AA-AABA-4101D6AE572D}"/>
    <dgm:cxn modelId="{FE791889-2F35-4E40-A375-8872588B6CC3}" type="presOf" srcId="{9C040314-5DA9-43D4-9A07-2563631526C5}" destId="{75F1AC26-D4C2-4AD7-82F9-AFF722A4CBCF}" srcOrd="0" destOrd="0" presId="urn:microsoft.com/office/officeart/2005/8/layout/hierarchy1"/>
    <dgm:cxn modelId="{B5786C9F-7547-459B-803A-DE4AF93C4FEC}" type="presOf" srcId="{4D651F3B-0EC3-4858-8F68-948A41CF7635}" destId="{CBE91E4F-CC51-4F3A-9620-AD466D7E715A}" srcOrd="0" destOrd="0" presId="urn:microsoft.com/office/officeart/2005/8/layout/hierarchy1"/>
    <dgm:cxn modelId="{AC867F1D-3223-4409-AE68-BF4BE431323A}" type="presOf" srcId="{77DEB4A3-3609-46A6-AA46-05378D6FE48B}" destId="{00610979-EB70-4392-8F13-33BE964DFD2D}" srcOrd="0" destOrd="0" presId="urn:microsoft.com/office/officeart/2005/8/layout/hierarchy1"/>
    <dgm:cxn modelId="{F26FEF2A-7894-46D5-9A31-756A5FC74411}" type="presOf" srcId="{1EE58BBF-DCA9-4DC6-A739-E258D8E54A8F}" destId="{F08A0342-0948-4317-BE6F-1907BBFBB3BD}" srcOrd="0" destOrd="0" presId="urn:microsoft.com/office/officeart/2005/8/layout/hierarchy1"/>
    <dgm:cxn modelId="{622DAD33-40D5-4E3D-8013-9DF32323F9B3}" type="presOf" srcId="{29A40C75-8699-4CC9-990D-F2D5BF355FF0}" destId="{6D0A6FC5-254F-420A-BB06-A01F2ED5D461}" srcOrd="0" destOrd="0" presId="urn:microsoft.com/office/officeart/2005/8/layout/hierarchy1"/>
    <dgm:cxn modelId="{2BBE4C3E-29AE-4A46-90BC-A7161CD204C5}" type="presOf" srcId="{C063BF64-7919-4E3D-9BA9-C81B632F6B63}" destId="{533B3758-0172-436D-9C6F-1BA568B3753F}" srcOrd="0" destOrd="0" presId="urn:microsoft.com/office/officeart/2005/8/layout/hierarchy1"/>
    <dgm:cxn modelId="{D3B7D0A5-F5AF-41DE-94CF-6D857575D97C}" type="presOf" srcId="{326145BE-EA6C-49A3-BCC7-9100E0DE6CFD}" destId="{9ABD90B6-DF9B-4769-A492-7CB56C1D39C1}" srcOrd="0" destOrd="0" presId="urn:microsoft.com/office/officeart/2005/8/layout/hierarchy1"/>
    <dgm:cxn modelId="{8E23B86D-A5E0-43E4-B8EF-F4C4CBF29743}" type="presOf" srcId="{526E6792-9927-487D-832C-B14FC227D8DD}" destId="{0AAAFE5E-386E-4F06-950A-514B84D2594D}" srcOrd="0" destOrd="0" presId="urn:microsoft.com/office/officeart/2005/8/layout/hierarchy1"/>
    <dgm:cxn modelId="{D3F76D13-2C4B-4A79-9180-387511141B5C}" type="presOf" srcId="{BFA53736-A38F-4016-8396-733685CB3B77}" destId="{4EEA5AA2-0B9C-4B68-BDBE-2C15F30F9F17}" srcOrd="0" destOrd="0" presId="urn:microsoft.com/office/officeart/2005/8/layout/hierarchy1"/>
    <dgm:cxn modelId="{457AC054-FF99-4A56-92F5-9A164FFA46D9}" type="presOf" srcId="{3A2A04CA-9F31-4771-BF8D-5160DCC0FDF6}" destId="{B2EF37BC-2832-436B-865C-6F8F5D1DD94F}" srcOrd="0" destOrd="0" presId="urn:microsoft.com/office/officeart/2005/8/layout/hierarchy1"/>
    <dgm:cxn modelId="{A07D55D1-CF82-4428-B958-41B11B647255}" type="presOf" srcId="{5C1123B3-8C21-4EDF-9007-A6CE9398315D}" destId="{D4FA10ED-BD8A-476A-872A-EBCE19F354B5}" srcOrd="0" destOrd="0" presId="urn:microsoft.com/office/officeart/2005/8/layout/hierarchy1"/>
    <dgm:cxn modelId="{F0E2C752-8C81-4DA2-AA3A-B6FE27AD05B6}" srcId="{029F2EBE-B9EB-4F0E-9C45-677FE036AB4F}" destId="{C7A667BC-34B0-4ABA-9ED6-AC72DFA099E2}" srcOrd="0" destOrd="0" parTransId="{9C040314-5DA9-43D4-9A07-2563631526C5}" sibTransId="{B5CBAAD0-B848-4EE9-8CD9-BB893E8A2806}"/>
    <dgm:cxn modelId="{260E4B50-1450-4008-B8D6-A63B464C1CD1}" type="presOf" srcId="{808C5D24-34B7-4778-B11B-9CB9106CC72F}" destId="{86766195-7373-4254-BE50-31E93D04618E}" srcOrd="0" destOrd="0" presId="urn:microsoft.com/office/officeart/2005/8/layout/hierarchy1"/>
    <dgm:cxn modelId="{CFBF930F-A094-4012-AB1F-104B3880214F}" type="presOf" srcId="{B7EF2E7A-9721-4CBD-979B-1F4C7248EB39}" destId="{1E7F78D5-5A37-475A-9782-087776EAB6D2}" srcOrd="0" destOrd="0" presId="urn:microsoft.com/office/officeart/2005/8/layout/hierarchy1"/>
    <dgm:cxn modelId="{FEAAE5AB-10E7-4183-8266-3F307BB13A45}" srcId="{526E6792-9927-487D-832C-B14FC227D8DD}" destId="{BEEE5D37-E5DF-443A-A0DE-126CC9213FB4}" srcOrd="1" destOrd="0" parTransId="{C063BF64-7919-4E3D-9BA9-C81B632F6B63}" sibTransId="{DED6D1A3-0799-48EB-BC07-31280BE11336}"/>
    <dgm:cxn modelId="{4A48ACD3-B584-430A-AA59-844313E5C09C}" srcId="{5C1123B3-8C21-4EDF-9007-A6CE9398315D}" destId="{4D651F3B-0EC3-4858-8F68-948A41CF7635}" srcOrd="0" destOrd="0" parTransId="{326145BE-EA6C-49A3-BCC7-9100E0DE6CFD}" sibTransId="{1852FA1E-3FBE-4602-85A8-6A471ACEAFD8}"/>
    <dgm:cxn modelId="{59374EB2-C648-4716-A49C-1A2DD6F1EE1D}" type="presOf" srcId="{621E700A-AA13-49D5-95DF-74B29B475B9B}" destId="{74604127-B0A8-4691-A945-5321EC7DDC15}" srcOrd="0" destOrd="0" presId="urn:microsoft.com/office/officeart/2005/8/layout/hierarchy1"/>
    <dgm:cxn modelId="{A19E0B2C-6BDA-41F8-B675-76A5C36A16E0}" type="presOf" srcId="{BEEE5D37-E5DF-443A-A0DE-126CC9213FB4}" destId="{70B49A77-0B83-417D-BEE9-F5AEF92E4B22}" srcOrd="0" destOrd="0" presId="urn:microsoft.com/office/officeart/2005/8/layout/hierarchy1"/>
    <dgm:cxn modelId="{86744AF1-8F5E-41A2-8004-56979858462F}" srcId="{77DEB4A3-3609-46A6-AA46-05378D6FE48B}" destId="{9F831D13-DCA7-424A-A1CA-28C9759B3B2F}" srcOrd="0" destOrd="0" parTransId="{421AAC93-F065-4E3A-A8CC-5ADB652025E4}" sibTransId="{BA0D6363-1C55-46C8-B848-3790788DC4E4}"/>
    <dgm:cxn modelId="{58EAFCC0-2B77-45E1-A22E-C94BE42CEDF0}" type="presOf" srcId="{74547FED-9983-4363-B516-F7984D08C419}" destId="{A01A8AB3-9470-4613-96A4-93971DA1F084}" srcOrd="0" destOrd="0" presId="urn:microsoft.com/office/officeart/2005/8/layout/hierarchy1"/>
    <dgm:cxn modelId="{2B5EE152-2FAF-4AB3-AC78-E89BAF0A87B0}" type="presParOf" srcId="{74604127-B0A8-4691-A945-5321EC7DDC15}" destId="{2B5AFDBB-4F56-4B1D-8EDE-66B3D9298CDD}" srcOrd="0" destOrd="0" presId="urn:microsoft.com/office/officeart/2005/8/layout/hierarchy1"/>
    <dgm:cxn modelId="{8098F080-8686-4B51-AD53-EF1039225842}" type="presParOf" srcId="{2B5AFDBB-4F56-4B1D-8EDE-66B3D9298CDD}" destId="{028C39EA-5A3E-4AA4-A8A2-6565DEE72221}" srcOrd="0" destOrd="0" presId="urn:microsoft.com/office/officeart/2005/8/layout/hierarchy1"/>
    <dgm:cxn modelId="{F3FD4E50-7617-440D-9D6C-601CD4536E5B}" type="presParOf" srcId="{028C39EA-5A3E-4AA4-A8A2-6565DEE72221}" destId="{DB76BA4E-FEDE-4A9D-A9BB-C93F3D0BBE54}" srcOrd="0" destOrd="0" presId="urn:microsoft.com/office/officeart/2005/8/layout/hierarchy1"/>
    <dgm:cxn modelId="{8AFA216B-1FF4-421D-835E-D672B30330BE}" type="presParOf" srcId="{028C39EA-5A3E-4AA4-A8A2-6565DEE72221}" destId="{B2EF37BC-2832-436B-865C-6F8F5D1DD94F}" srcOrd="1" destOrd="0" presId="urn:microsoft.com/office/officeart/2005/8/layout/hierarchy1"/>
    <dgm:cxn modelId="{1AC37F22-B47F-486A-BF81-7CC0FB4F1D42}" type="presParOf" srcId="{2B5AFDBB-4F56-4B1D-8EDE-66B3D9298CDD}" destId="{12085CED-771B-47A9-AED0-42E1BFA3CA0F}" srcOrd="1" destOrd="0" presId="urn:microsoft.com/office/officeart/2005/8/layout/hierarchy1"/>
    <dgm:cxn modelId="{492F690C-A049-4DA9-8D5A-C49B8A9B37A1}" type="presParOf" srcId="{12085CED-771B-47A9-AED0-42E1BFA3CA0F}" destId="{4EEA5AA2-0B9C-4B68-BDBE-2C15F30F9F17}" srcOrd="0" destOrd="0" presId="urn:microsoft.com/office/officeart/2005/8/layout/hierarchy1"/>
    <dgm:cxn modelId="{AC5E0D05-23E7-4015-89B6-3E60F3385B4E}" type="presParOf" srcId="{12085CED-771B-47A9-AED0-42E1BFA3CA0F}" destId="{D9FD200F-249B-4BBD-9EEE-E5B0B8003CB0}" srcOrd="1" destOrd="0" presId="urn:microsoft.com/office/officeart/2005/8/layout/hierarchy1"/>
    <dgm:cxn modelId="{95B3D75D-A67D-4FA9-9875-98F0344C9274}" type="presParOf" srcId="{D9FD200F-249B-4BBD-9EEE-E5B0B8003CB0}" destId="{B928FDF5-781D-4707-9ACE-949481D01A05}" srcOrd="0" destOrd="0" presId="urn:microsoft.com/office/officeart/2005/8/layout/hierarchy1"/>
    <dgm:cxn modelId="{1B9D08FB-6D08-4D92-93A6-96DEC8CF61D6}" type="presParOf" srcId="{B928FDF5-781D-4707-9ACE-949481D01A05}" destId="{16C4465D-A456-4D51-986C-7B43B0825BD6}" srcOrd="0" destOrd="0" presId="urn:microsoft.com/office/officeart/2005/8/layout/hierarchy1"/>
    <dgm:cxn modelId="{600A1E8C-1237-4B67-B791-3DBD40B9C364}" type="presParOf" srcId="{B928FDF5-781D-4707-9ACE-949481D01A05}" destId="{7B54F6B4-2BB3-4763-B825-3B5E0F955C4E}" srcOrd="1" destOrd="0" presId="urn:microsoft.com/office/officeart/2005/8/layout/hierarchy1"/>
    <dgm:cxn modelId="{056635DD-75D4-4083-A4BC-199A36DA0EF5}" type="presParOf" srcId="{D9FD200F-249B-4BBD-9EEE-E5B0B8003CB0}" destId="{3943D089-E5C4-449C-85B6-391204C772D8}" srcOrd="1" destOrd="0" presId="urn:microsoft.com/office/officeart/2005/8/layout/hierarchy1"/>
    <dgm:cxn modelId="{5B4E6AEC-BBCD-4AC7-BB78-98A8F4512795}" type="presParOf" srcId="{3943D089-E5C4-449C-85B6-391204C772D8}" destId="{1E7F78D5-5A37-475A-9782-087776EAB6D2}" srcOrd="0" destOrd="0" presId="urn:microsoft.com/office/officeart/2005/8/layout/hierarchy1"/>
    <dgm:cxn modelId="{2771E969-87F5-4E76-987E-132437DE41D4}" type="presParOf" srcId="{3943D089-E5C4-449C-85B6-391204C772D8}" destId="{3DE26309-1FE8-4C07-971D-5D54BB64B2B5}" srcOrd="1" destOrd="0" presId="urn:microsoft.com/office/officeart/2005/8/layout/hierarchy1"/>
    <dgm:cxn modelId="{9F724CD9-D800-45C5-AA21-E6C255497FC3}" type="presParOf" srcId="{3DE26309-1FE8-4C07-971D-5D54BB64B2B5}" destId="{D9E083C7-A7C9-4D3E-8062-0B194E719404}" srcOrd="0" destOrd="0" presId="urn:microsoft.com/office/officeart/2005/8/layout/hierarchy1"/>
    <dgm:cxn modelId="{5E4FD0A9-285B-4EED-B4E6-01C84B58254F}" type="presParOf" srcId="{D9E083C7-A7C9-4D3E-8062-0B194E719404}" destId="{1AADFC0C-2305-4AB5-B225-57DB448C7463}" srcOrd="0" destOrd="0" presId="urn:microsoft.com/office/officeart/2005/8/layout/hierarchy1"/>
    <dgm:cxn modelId="{338900EA-369B-4A1F-B5FE-2BB9E121F710}" type="presParOf" srcId="{D9E083C7-A7C9-4D3E-8062-0B194E719404}" destId="{D4FA10ED-BD8A-476A-872A-EBCE19F354B5}" srcOrd="1" destOrd="0" presId="urn:microsoft.com/office/officeart/2005/8/layout/hierarchy1"/>
    <dgm:cxn modelId="{A841F4D7-FA38-40F1-A58E-83D895EC3898}" type="presParOf" srcId="{3DE26309-1FE8-4C07-971D-5D54BB64B2B5}" destId="{27ADECD5-CD9B-42F4-AF90-FD0B53DEF8C9}" srcOrd="1" destOrd="0" presId="urn:microsoft.com/office/officeart/2005/8/layout/hierarchy1"/>
    <dgm:cxn modelId="{B10881E0-E6F3-4837-9472-F8440FCB436F}" type="presParOf" srcId="{27ADECD5-CD9B-42F4-AF90-FD0B53DEF8C9}" destId="{9ABD90B6-DF9B-4769-A492-7CB56C1D39C1}" srcOrd="0" destOrd="0" presId="urn:microsoft.com/office/officeart/2005/8/layout/hierarchy1"/>
    <dgm:cxn modelId="{ADF780A5-199B-4363-A5D7-81F95BFEB472}" type="presParOf" srcId="{27ADECD5-CD9B-42F4-AF90-FD0B53DEF8C9}" destId="{6E2FA6CB-8EEC-4B51-84CF-7BA394DFC558}" srcOrd="1" destOrd="0" presId="urn:microsoft.com/office/officeart/2005/8/layout/hierarchy1"/>
    <dgm:cxn modelId="{5B159C3C-2731-4D4D-BB92-0C9E2CF513FE}" type="presParOf" srcId="{6E2FA6CB-8EEC-4B51-84CF-7BA394DFC558}" destId="{646F7CF7-2532-4B32-9D13-8ACDFD89E49F}" srcOrd="0" destOrd="0" presId="urn:microsoft.com/office/officeart/2005/8/layout/hierarchy1"/>
    <dgm:cxn modelId="{BDDACBE6-CC7A-48A9-A07A-029D1FD90D08}" type="presParOf" srcId="{646F7CF7-2532-4B32-9D13-8ACDFD89E49F}" destId="{499C0678-1EE9-492A-B178-5E5CDE531DF9}" srcOrd="0" destOrd="0" presId="urn:microsoft.com/office/officeart/2005/8/layout/hierarchy1"/>
    <dgm:cxn modelId="{06931DBA-B911-460F-9911-43D3CEABCE6C}" type="presParOf" srcId="{646F7CF7-2532-4B32-9D13-8ACDFD89E49F}" destId="{CBE91E4F-CC51-4F3A-9620-AD466D7E715A}" srcOrd="1" destOrd="0" presId="urn:microsoft.com/office/officeart/2005/8/layout/hierarchy1"/>
    <dgm:cxn modelId="{DFE1C34A-D811-49E6-B285-01F563D92BF4}" type="presParOf" srcId="{6E2FA6CB-8EEC-4B51-84CF-7BA394DFC558}" destId="{75855B6A-5A25-4E7F-97EE-45336520B8FB}" srcOrd="1" destOrd="0" presId="urn:microsoft.com/office/officeart/2005/8/layout/hierarchy1"/>
    <dgm:cxn modelId="{BAAF91A2-65E2-45DC-A4AD-288582B32854}" type="presParOf" srcId="{75855B6A-5A25-4E7F-97EE-45336520B8FB}" destId="{F2963016-F68D-44F6-A08C-BE2C9DAD034E}" srcOrd="0" destOrd="0" presId="urn:microsoft.com/office/officeart/2005/8/layout/hierarchy1"/>
    <dgm:cxn modelId="{6C17A354-2681-4D79-9240-74232A9775F1}" type="presParOf" srcId="{75855B6A-5A25-4E7F-97EE-45336520B8FB}" destId="{F1E7DA4F-9C2E-4AD5-9FB2-FF27DBA70F4B}" srcOrd="1" destOrd="0" presId="urn:microsoft.com/office/officeart/2005/8/layout/hierarchy1"/>
    <dgm:cxn modelId="{86225DB6-B34B-4870-8794-0343C0248A80}" type="presParOf" srcId="{F1E7DA4F-9C2E-4AD5-9FB2-FF27DBA70F4B}" destId="{C0C297B5-6AE8-4B69-9C5E-028549472CF8}" srcOrd="0" destOrd="0" presId="urn:microsoft.com/office/officeart/2005/8/layout/hierarchy1"/>
    <dgm:cxn modelId="{B275F8AE-5E01-48D1-8500-7705E369D877}" type="presParOf" srcId="{C0C297B5-6AE8-4B69-9C5E-028549472CF8}" destId="{D2878020-4F78-469B-9578-7F9AF47E099F}" srcOrd="0" destOrd="0" presId="urn:microsoft.com/office/officeart/2005/8/layout/hierarchy1"/>
    <dgm:cxn modelId="{1EB37CA3-CDA8-4E63-910C-1B80A35703E5}" type="presParOf" srcId="{C0C297B5-6AE8-4B69-9C5E-028549472CF8}" destId="{F08A0342-0948-4317-BE6F-1907BBFBB3BD}" srcOrd="1" destOrd="0" presId="urn:microsoft.com/office/officeart/2005/8/layout/hierarchy1"/>
    <dgm:cxn modelId="{C2C7C086-74AF-408D-8859-1B579165F9D0}" type="presParOf" srcId="{F1E7DA4F-9C2E-4AD5-9FB2-FF27DBA70F4B}" destId="{14D3A997-93B9-410C-9CFA-606C56D40CC3}" srcOrd="1" destOrd="0" presId="urn:microsoft.com/office/officeart/2005/8/layout/hierarchy1"/>
    <dgm:cxn modelId="{3A53E15F-EB75-45E2-8456-BB0DB12981D5}" type="presParOf" srcId="{27ADECD5-CD9B-42F4-AF90-FD0B53DEF8C9}" destId="{0E69F636-8DB0-445E-B561-3048DED937DB}" srcOrd="2" destOrd="0" presId="urn:microsoft.com/office/officeart/2005/8/layout/hierarchy1"/>
    <dgm:cxn modelId="{68125C8A-0C6B-4838-AFA2-1828A0341859}" type="presParOf" srcId="{27ADECD5-CD9B-42F4-AF90-FD0B53DEF8C9}" destId="{C2006D88-031A-493B-8268-0DF38F2351BC}" srcOrd="3" destOrd="0" presId="urn:microsoft.com/office/officeart/2005/8/layout/hierarchy1"/>
    <dgm:cxn modelId="{83D6E155-E547-4D0D-B549-AA3B40C7423E}" type="presParOf" srcId="{C2006D88-031A-493B-8268-0DF38F2351BC}" destId="{D63268AC-849A-4750-A725-730CF543EF10}" srcOrd="0" destOrd="0" presId="urn:microsoft.com/office/officeart/2005/8/layout/hierarchy1"/>
    <dgm:cxn modelId="{A6BE3973-3BF9-4354-9B96-6392957D4238}" type="presParOf" srcId="{D63268AC-849A-4750-A725-730CF543EF10}" destId="{78E0D9DA-ABA8-4DE4-A1B8-FE85D63E0E2F}" srcOrd="0" destOrd="0" presId="urn:microsoft.com/office/officeart/2005/8/layout/hierarchy1"/>
    <dgm:cxn modelId="{769A7A1F-400F-4184-8821-6EE9248708DD}" type="presParOf" srcId="{D63268AC-849A-4750-A725-730CF543EF10}" destId="{00610979-EB70-4392-8F13-33BE964DFD2D}" srcOrd="1" destOrd="0" presId="urn:microsoft.com/office/officeart/2005/8/layout/hierarchy1"/>
    <dgm:cxn modelId="{B0324514-0A04-40D2-AB18-8C07CCE07FBA}" type="presParOf" srcId="{C2006D88-031A-493B-8268-0DF38F2351BC}" destId="{50F8E397-1097-4022-BB88-6834BE2963B3}" srcOrd="1" destOrd="0" presId="urn:microsoft.com/office/officeart/2005/8/layout/hierarchy1"/>
    <dgm:cxn modelId="{B8CDA279-B2CD-4886-AC93-F455D1925909}" type="presParOf" srcId="{50F8E397-1097-4022-BB88-6834BE2963B3}" destId="{17164470-58CD-413C-B42E-DE4ABBC06D01}" srcOrd="0" destOrd="0" presId="urn:microsoft.com/office/officeart/2005/8/layout/hierarchy1"/>
    <dgm:cxn modelId="{12552EA7-6C74-483D-8D78-75BB6C7C0D57}" type="presParOf" srcId="{50F8E397-1097-4022-BB88-6834BE2963B3}" destId="{D737C7C1-AFC2-47BD-B20D-233685FE94CB}" srcOrd="1" destOrd="0" presId="urn:microsoft.com/office/officeart/2005/8/layout/hierarchy1"/>
    <dgm:cxn modelId="{1755E9FF-989C-4DA1-A414-69334686C837}" type="presParOf" srcId="{D737C7C1-AFC2-47BD-B20D-233685FE94CB}" destId="{A5EF8071-4D6C-4DD5-9A97-0C490DC84C49}" srcOrd="0" destOrd="0" presId="urn:microsoft.com/office/officeart/2005/8/layout/hierarchy1"/>
    <dgm:cxn modelId="{E9E246BC-44FA-43C6-80C5-0C29FAE8D050}" type="presParOf" srcId="{A5EF8071-4D6C-4DD5-9A97-0C490DC84C49}" destId="{921A6F97-32F3-4CC6-9FFE-D81D21B4973F}" srcOrd="0" destOrd="0" presId="urn:microsoft.com/office/officeart/2005/8/layout/hierarchy1"/>
    <dgm:cxn modelId="{456EF059-7608-4957-8943-A9F8A576C139}" type="presParOf" srcId="{A5EF8071-4D6C-4DD5-9A97-0C490DC84C49}" destId="{1DDB987C-DB52-4909-8203-A07B60E2C7A2}" srcOrd="1" destOrd="0" presId="urn:microsoft.com/office/officeart/2005/8/layout/hierarchy1"/>
    <dgm:cxn modelId="{328BEF32-3932-4B77-AF5C-247297746428}" type="presParOf" srcId="{D737C7C1-AFC2-47BD-B20D-233685FE94CB}" destId="{AF2C8B85-5811-4F2C-A596-D731C4E17CBC}" srcOrd="1" destOrd="0" presId="urn:microsoft.com/office/officeart/2005/8/layout/hierarchy1"/>
    <dgm:cxn modelId="{E15FA14D-8CF2-4021-932B-E12BCD6A954B}" type="presParOf" srcId="{3943D089-E5C4-449C-85B6-391204C772D8}" destId="{6001B776-5685-43DC-857E-69F72336DF15}" srcOrd="2" destOrd="0" presId="urn:microsoft.com/office/officeart/2005/8/layout/hierarchy1"/>
    <dgm:cxn modelId="{845EC209-D909-4F77-AD91-296B41FF6E86}" type="presParOf" srcId="{3943D089-E5C4-449C-85B6-391204C772D8}" destId="{CF83AF9E-3B88-4970-B7B4-585793B99543}" srcOrd="3" destOrd="0" presId="urn:microsoft.com/office/officeart/2005/8/layout/hierarchy1"/>
    <dgm:cxn modelId="{A903972C-39BF-470F-A65D-FD86A07DBA08}" type="presParOf" srcId="{CF83AF9E-3B88-4970-B7B4-585793B99543}" destId="{491C87D1-534B-4C5B-9965-4BF7E9206E3F}" srcOrd="0" destOrd="0" presId="urn:microsoft.com/office/officeart/2005/8/layout/hierarchy1"/>
    <dgm:cxn modelId="{C7844CA2-53DA-4CED-AF70-276027F09C4B}" type="presParOf" srcId="{491C87D1-534B-4C5B-9965-4BF7E9206E3F}" destId="{D74DC7A7-CB93-44EA-BC9D-6C5D3709945E}" srcOrd="0" destOrd="0" presId="urn:microsoft.com/office/officeart/2005/8/layout/hierarchy1"/>
    <dgm:cxn modelId="{A46783DD-E780-44F4-A0A6-25F227DC3403}" type="presParOf" srcId="{491C87D1-534B-4C5B-9965-4BF7E9206E3F}" destId="{A01A8AB3-9470-4613-96A4-93971DA1F084}" srcOrd="1" destOrd="0" presId="urn:microsoft.com/office/officeart/2005/8/layout/hierarchy1"/>
    <dgm:cxn modelId="{E0F562CE-DD2D-4A52-8176-91D0EC4A9EE1}" type="presParOf" srcId="{CF83AF9E-3B88-4970-B7B4-585793B99543}" destId="{766A575D-E74A-498D-B8CD-A7D038679C5A}" srcOrd="1" destOrd="0" presId="urn:microsoft.com/office/officeart/2005/8/layout/hierarchy1"/>
    <dgm:cxn modelId="{15BCE1A5-9BEA-437C-894B-61D4F8A392F9}" type="presParOf" srcId="{766A575D-E74A-498D-B8CD-A7D038679C5A}" destId="{4F943110-EB15-4B4D-8CE0-98BAEED2F204}" srcOrd="0" destOrd="0" presId="urn:microsoft.com/office/officeart/2005/8/layout/hierarchy1"/>
    <dgm:cxn modelId="{76B7B92E-B85D-46C4-87F4-62F2165D88EC}" type="presParOf" srcId="{766A575D-E74A-498D-B8CD-A7D038679C5A}" destId="{304FA6A0-366A-4AD2-B3B4-CF1719BDF7E8}" srcOrd="1" destOrd="0" presId="urn:microsoft.com/office/officeart/2005/8/layout/hierarchy1"/>
    <dgm:cxn modelId="{37191C8A-B773-4324-9BE1-C55D19512E8C}" type="presParOf" srcId="{304FA6A0-366A-4AD2-B3B4-CF1719BDF7E8}" destId="{B88C7DBC-B36D-4382-B3BF-0414C9E835E1}" srcOrd="0" destOrd="0" presId="urn:microsoft.com/office/officeart/2005/8/layout/hierarchy1"/>
    <dgm:cxn modelId="{704CAF50-CE48-463A-B16A-4E4D20CCCF4F}" type="presParOf" srcId="{B88C7DBC-B36D-4382-B3BF-0414C9E835E1}" destId="{DA8E6BA6-7128-4C62-BB08-E15B24EB23E4}" srcOrd="0" destOrd="0" presId="urn:microsoft.com/office/officeart/2005/8/layout/hierarchy1"/>
    <dgm:cxn modelId="{AE5C132D-DF51-4045-912E-B5ED888BDE3E}" type="presParOf" srcId="{B88C7DBC-B36D-4382-B3BF-0414C9E835E1}" destId="{E7E85829-7ED0-407F-BC46-405772F31440}" srcOrd="1" destOrd="0" presId="urn:microsoft.com/office/officeart/2005/8/layout/hierarchy1"/>
    <dgm:cxn modelId="{6E84AA3C-0CCF-43BB-9894-83352C1B900B}" type="presParOf" srcId="{304FA6A0-366A-4AD2-B3B4-CF1719BDF7E8}" destId="{DEAB4902-7A82-4E44-BE9C-19D9DC954970}" srcOrd="1" destOrd="0" presId="urn:microsoft.com/office/officeart/2005/8/layout/hierarchy1"/>
    <dgm:cxn modelId="{1DE3A663-FEC5-473D-97D6-28DA1A2C7F18}" type="presParOf" srcId="{766A575D-E74A-498D-B8CD-A7D038679C5A}" destId="{C8B10BF8-9E64-4388-AB58-3106E37F23B9}" srcOrd="2" destOrd="0" presId="urn:microsoft.com/office/officeart/2005/8/layout/hierarchy1"/>
    <dgm:cxn modelId="{AB97FA6F-C2FC-45AD-8757-C5A144104ABF}" type="presParOf" srcId="{766A575D-E74A-498D-B8CD-A7D038679C5A}" destId="{ADC9F2A3-66F8-4EC9-B664-3275EC2DDA6F}" srcOrd="3" destOrd="0" presId="urn:microsoft.com/office/officeart/2005/8/layout/hierarchy1"/>
    <dgm:cxn modelId="{82F9AA6D-2A27-4868-B7B2-C73A46A4F595}" type="presParOf" srcId="{ADC9F2A3-66F8-4EC9-B664-3275EC2DDA6F}" destId="{762CE868-31FD-4DCD-BBC6-2E7FAE9B24E4}" srcOrd="0" destOrd="0" presId="urn:microsoft.com/office/officeart/2005/8/layout/hierarchy1"/>
    <dgm:cxn modelId="{60F7634C-A475-4A3D-8009-2BD923C69050}" type="presParOf" srcId="{762CE868-31FD-4DCD-BBC6-2E7FAE9B24E4}" destId="{9A6BD8DF-F4B9-4A09-B068-DE6113B92960}" srcOrd="0" destOrd="0" presId="urn:microsoft.com/office/officeart/2005/8/layout/hierarchy1"/>
    <dgm:cxn modelId="{A7AFE659-8A31-45AF-AD94-EE39B93FFF38}" type="presParOf" srcId="{762CE868-31FD-4DCD-BBC6-2E7FAE9B24E4}" destId="{0AAAFE5E-386E-4F06-950A-514B84D2594D}" srcOrd="1" destOrd="0" presId="urn:microsoft.com/office/officeart/2005/8/layout/hierarchy1"/>
    <dgm:cxn modelId="{F834E951-D953-4369-83C2-D25125DB21AE}" type="presParOf" srcId="{ADC9F2A3-66F8-4EC9-B664-3275EC2DDA6F}" destId="{434850EF-D3A9-40C8-9C6D-016F1DABAE96}" srcOrd="1" destOrd="0" presId="urn:microsoft.com/office/officeart/2005/8/layout/hierarchy1"/>
    <dgm:cxn modelId="{BB5A1C4A-3871-4585-AA12-101A35C060D6}" type="presParOf" srcId="{434850EF-D3A9-40C8-9C6D-016F1DABAE96}" destId="{6D0A6FC5-254F-420A-BB06-A01F2ED5D461}" srcOrd="0" destOrd="0" presId="urn:microsoft.com/office/officeart/2005/8/layout/hierarchy1"/>
    <dgm:cxn modelId="{5DE8258D-B1A4-43B2-A434-89329418990F}" type="presParOf" srcId="{434850EF-D3A9-40C8-9C6D-016F1DABAE96}" destId="{2FE18C43-3DE6-4020-A045-950C751C2A34}" srcOrd="1" destOrd="0" presId="urn:microsoft.com/office/officeart/2005/8/layout/hierarchy1"/>
    <dgm:cxn modelId="{F82E6923-A3BD-4DE6-940E-82A7FA6192EF}" type="presParOf" srcId="{2FE18C43-3DE6-4020-A045-950C751C2A34}" destId="{3EFED507-AF75-47C6-9139-269357E7E07A}" srcOrd="0" destOrd="0" presId="urn:microsoft.com/office/officeart/2005/8/layout/hierarchy1"/>
    <dgm:cxn modelId="{4B851DBB-268B-462E-AAE3-42672EA4F5C6}" type="presParOf" srcId="{3EFED507-AF75-47C6-9139-269357E7E07A}" destId="{8F7C00AE-ED93-4F02-A846-25C8BEDC8A03}" srcOrd="0" destOrd="0" presId="urn:microsoft.com/office/officeart/2005/8/layout/hierarchy1"/>
    <dgm:cxn modelId="{2FE35B3C-BEA6-4776-8772-156F678C7432}" type="presParOf" srcId="{3EFED507-AF75-47C6-9139-269357E7E07A}" destId="{79AFA4BC-A6DD-4066-A1D7-2E7C8C73B52E}" srcOrd="1" destOrd="0" presId="urn:microsoft.com/office/officeart/2005/8/layout/hierarchy1"/>
    <dgm:cxn modelId="{3287A889-6000-41F5-99E2-ADE0B54794CD}" type="presParOf" srcId="{2FE18C43-3DE6-4020-A045-950C751C2A34}" destId="{CD0C335E-E269-4F82-BB79-2A5A4CD0BB7B}" srcOrd="1" destOrd="0" presId="urn:microsoft.com/office/officeart/2005/8/layout/hierarchy1"/>
    <dgm:cxn modelId="{D4A4B13F-CCD3-412B-A083-1705DCB3B6E1}" type="presParOf" srcId="{434850EF-D3A9-40C8-9C6D-016F1DABAE96}" destId="{533B3758-0172-436D-9C6F-1BA568B3753F}" srcOrd="2" destOrd="0" presId="urn:microsoft.com/office/officeart/2005/8/layout/hierarchy1"/>
    <dgm:cxn modelId="{307DD8CC-9E06-429C-A285-B2BC309B797D}" type="presParOf" srcId="{434850EF-D3A9-40C8-9C6D-016F1DABAE96}" destId="{E603CD73-9EAD-422D-A683-4F44D7EC74FD}" srcOrd="3" destOrd="0" presId="urn:microsoft.com/office/officeart/2005/8/layout/hierarchy1"/>
    <dgm:cxn modelId="{8B275FC0-00B4-482E-B5EB-EAC634A9E475}" type="presParOf" srcId="{E603CD73-9EAD-422D-A683-4F44D7EC74FD}" destId="{2AC64BA8-8A62-4CC2-ADC3-5C108FE661D1}" srcOrd="0" destOrd="0" presId="urn:microsoft.com/office/officeart/2005/8/layout/hierarchy1"/>
    <dgm:cxn modelId="{72DE9D53-3EEE-425A-B1D3-887D5E15DF97}" type="presParOf" srcId="{2AC64BA8-8A62-4CC2-ADC3-5C108FE661D1}" destId="{F5D0F43D-AECC-4FDE-97D5-AFE1D4D0B5AF}" srcOrd="0" destOrd="0" presId="urn:microsoft.com/office/officeart/2005/8/layout/hierarchy1"/>
    <dgm:cxn modelId="{B3F8F94F-2527-4E10-9459-0A2B4E3A657D}" type="presParOf" srcId="{2AC64BA8-8A62-4CC2-ADC3-5C108FE661D1}" destId="{70B49A77-0B83-417D-BEE9-F5AEF92E4B22}" srcOrd="1" destOrd="0" presId="urn:microsoft.com/office/officeart/2005/8/layout/hierarchy1"/>
    <dgm:cxn modelId="{02287AA6-A5F0-4354-A91E-4499547D1398}" type="presParOf" srcId="{E603CD73-9EAD-422D-A683-4F44D7EC74FD}" destId="{EABD1C01-2647-4E51-BDAF-027F1F45A789}" srcOrd="1" destOrd="0" presId="urn:microsoft.com/office/officeart/2005/8/layout/hierarchy1"/>
    <dgm:cxn modelId="{A168060E-1706-4FAF-8A89-0B2C44EF63B3}" type="presParOf" srcId="{3943D089-E5C4-449C-85B6-391204C772D8}" destId="{86766195-7373-4254-BE50-31E93D04618E}" srcOrd="4" destOrd="0" presId="urn:microsoft.com/office/officeart/2005/8/layout/hierarchy1"/>
    <dgm:cxn modelId="{2E1A4C5E-AAE1-4261-A306-9E3D0A72F5C4}" type="presParOf" srcId="{3943D089-E5C4-449C-85B6-391204C772D8}" destId="{91F8D48B-3682-4273-82A2-492720D1472D}" srcOrd="5" destOrd="0" presId="urn:microsoft.com/office/officeart/2005/8/layout/hierarchy1"/>
    <dgm:cxn modelId="{73EAE8BB-B0E0-4927-A22A-70859C3BDFDB}" type="presParOf" srcId="{91F8D48B-3682-4273-82A2-492720D1472D}" destId="{3CFA5150-5187-44D6-9B28-8FFFDC78A434}" srcOrd="0" destOrd="0" presId="urn:microsoft.com/office/officeart/2005/8/layout/hierarchy1"/>
    <dgm:cxn modelId="{B50C1292-098B-443B-8F3D-614A74E960D5}" type="presParOf" srcId="{3CFA5150-5187-44D6-9B28-8FFFDC78A434}" destId="{7EDD0487-DAE2-4BC8-963F-E668D7BD56FD}" srcOrd="0" destOrd="0" presId="urn:microsoft.com/office/officeart/2005/8/layout/hierarchy1"/>
    <dgm:cxn modelId="{68BB63C4-FA35-40EF-8D84-0240DB9D273C}" type="presParOf" srcId="{3CFA5150-5187-44D6-9B28-8FFFDC78A434}" destId="{636C52CF-EFFC-45BB-8367-08D2C53F5784}" srcOrd="1" destOrd="0" presId="urn:microsoft.com/office/officeart/2005/8/layout/hierarchy1"/>
    <dgm:cxn modelId="{A5C3B485-3D5D-40F0-883E-D45911B27577}" type="presParOf" srcId="{91F8D48B-3682-4273-82A2-492720D1472D}" destId="{9028C4B9-BCFA-44AC-A114-8BBE044F71AC}" srcOrd="1" destOrd="0" presId="urn:microsoft.com/office/officeart/2005/8/layout/hierarchy1"/>
    <dgm:cxn modelId="{BF3F20B6-C883-40B8-9DA6-25B96597E6DA}" type="presParOf" srcId="{9028C4B9-BCFA-44AC-A114-8BBE044F71AC}" destId="{75F1AC26-D4C2-4AD7-82F9-AFF722A4CBCF}" srcOrd="0" destOrd="0" presId="urn:microsoft.com/office/officeart/2005/8/layout/hierarchy1"/>
    <dgm:cxn modelId="{9639153B-CB49-480A-AD8C-FB29E48A74B5}" type="presParOf" srcId="{9028C4B9-BCFA-44AC-A114-8BBE044F71AC}" destId="{42F0A7CC-C184-4A6A-BF18-11717A817360}" srcOrd="1" destOrd="0" presId="urn:microsoft.com/office/officeart/2005/8/layout/hierarchy1"/>
    <dgm:cxn modelId="{F3356CB1-EF67-4708-AF93-1CC5A95E6F9B}" type="presParOf" srcId="{42F0A7CC-C184-4A6A-BF18-11717A817360}" destId="{A2D12837-0700-40E7-8461-65CD50E7FF14}" srcOrd="0" destOrd="0" presId="urn:microsoft.com/office/officeart/2005/8/layout/hierarchy1"/>
    <dgm:cxn modelId="{05A8586C-069E-416E-BD47-50BA660451A5}" type="presParOf" srcId="{A2D12837-0700-40E7-8461-65CD50E7FF14}" destId="{D44EE503-FFC3-406C-9007-A78467125F13}" srcOrd="0" destOrd="0" presId="urn:microsoft.com/office/officeart/2005/8/layout/hierarchy1"/>
    <dgm:cxn modelId="{8139A781-5EC8-45A1-8584-4CE905A136BA}" type="presParOf" srcId="{A2D12837-0700-40E7-8461-65CD50E7FF14}" destId="{614FF626-20BF-4184-8A60-75DD88DBCA1F}" srcOrd="1" destOrd="0" presId="urn:microsoft.com/office/officeart/2005/8/layout/hierarchy1"/>
    <dgm:cxn modelId="{10067996-9AFD-40D9-ACBA-A5B977C45CEB}" type="presParOf" srcId="{42F0A7CC-C184-4A6A-BF18-11717A817360}" destId="{82A8E7D4-5792-4208-BABB-690A4ACCEA7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7A089D-08E9-4A14-B341-C39E5DEF7068}" type="doc">
      <dgm:prSet loTypeId="urn:microsoft.com/office/officeart/2005/8/layout/orgChart1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2A4DDF1-21E8-43A5-9083-0F7CAD03E10C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কি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? </a:t>
          </a:r>
        </a:p>
      </dgm:t>
    </dgm:pt>
    <dgm:pt modelId="{E9FC4123-E635-4DAE-8DB9-A6DF3EEAAD7B}" type="parTrans" cxnId="{7CE1FD81-F461-436C-AEA8-5634AA66A64C}">
      <dgm:prSet/>
      <dgm:spPr/>
      <dgm:t>
        <a:bodyPr/>
        <a:lstStyle/>
        <a:p>
          <a:endParaRPr lang="en-US"/>
        </a:p>
      </dgm:t>
    </dgm:pt>
    <dgm:pt modelId="{56B848BA-1EE1-48DB-AD56-FE6E888912F6}" type="sibTrans" cxnId="{7CE1FD81-F461-436C-AEA8-5634AA66A64C}">
      <dgm:prSet/>
      <dgm:spPr/>
      <dgm:t>
        <a:bodyPr/>
        <a:lstStyle/>
        <a:p>
          <a:endParaRPr lang="en-US"/>
        </a:p>
      </dgm:t>
    </dgm:pt>
    <dgm:pt modelId="{08B2266A-E802-4DC4-BC91-C125B503E304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হিসাববিজ্ঞানে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কাজের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কাজ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হবে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তার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ক্রমধারা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।</a:t>
          </a:r>
        </a:p>
      </dgm:t>
    </dgm:pt>
    <dgm:pt modelId="{2D3C2CBA-0649-466A-8680-532F65C5009E}" type="parTrans" cxnId="{69BB1CA6-4B00-44C0-B523-B977E5416F94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9A1E8653-B221-4B25-8366-0DA54AA431BF}" type="sibTrans" cxnId="{69BB1CA6-4B00-44C0-B523-B977E5416F94}">
      <dgm:prSet/>
      <dgm:spPr/>
      <dgm:t>
        <a:bodyPr/>
        <a:lstStyle/>
        <a:p>
          <a:endParaRPr lang="en-US"/>
        </a:p>
      </dgm:t>
    </dgm:pt>
    <dgm:pt modelId="{06550F83-8602-4D70-B617-C978E156C912}" type="pres">
      <dgm:prSet presAssocID="{5C7A089D-08E9-4A14-B341-C39E5DEF706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B94E178-902C-4800-81AB-7217A43C9394}" type="pres">
      <dgm:prSet presAssocID="{52A4DDF1-21E8-43A5-9083-0F7CAD03E10C}" presName="hierRoot1" presStyleCnt="0">
        <dgm:presLayoutVars>
          <dgm:hierBranch val="init"/>
        </dgm:presLayoutVars>
      </dgm:prSet>
      <dgm:spPr/>
    </dgm:pt>
    <dgm:pt modelId="{B70695F6-408E-408E-80E5-773923F487C9}" type="pres">
      <dgm:prSet presAssocID="{52A4DDF1-21E8-43A5-9083-0F7CAD03E10C}" presName="rootComposite1" presStyleCnt="0"/>
      <dgm:spPr/>
    </dgm:pt>
    <dgm:pt modelId="{99C24B71-D091-4A72-88CB-7945FFF5A21D}" type="pres">
      <dgm:prSet presAssocID="{52A4DDF1-21E8-43A5-9083-0F7CAD03E10C}" presName="rootText1" presStyleLbl="node0" presStyleIdx="0" presStyleCnt="1" custScaleX="44307" custScaleY="330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310A0E-3F40-4B13-A6B0-65734BE73FB7}" type="pres">
      <dgm:prSet presAssocID="{52A4DDF1-21E8-43A5-9083-0F7CAD03E10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46DD8A4-7608-4A06-A84E-F424C0A336E7}" type="pres">
      <dgm:prSet presAssocID="{52A4DDF1-21E8-43A5-9083-0F7CAD03E10C}" presName="hierChild2" presStyleCnt="0"/>
      <dgm:spPr/>
    </dgm:pt>
    <dgm:pt modelId="{0AF602C9-0126-4833-8102-AD5AAD8BB79C}" type="pres">
      <dgm:prSet presAssocID="{2D3C2CBA-0649-466A-8680-532F65C5009E}" presName="Name37" presStyleLbl="parChTrans1D2" presStyleIdx="0" presStyleCnt="1"/>
      <dgm:spPr/>
      <dgm:t>
        <a:bodyPr/>
        <a:lstStyle/>
        <a:p>
          <a:endParaRPr lang="en-US"/>
        </a:p>
      </dgm:t>
    </dgm:pt>
    <dgm:pt modelId="{04B65D47-EF72-4F8E-93C7-9A85F2CD93FE}" type="pres">
      <dgm:prSet presAssocID="{08B2266A-E802-4DC4-BC91-C125B503E304}" presName="hierRoot2" presStyleCnt="0">
        <dgm:presLayoutVars>
          <dgm:hierBranch val="init"/>
        </dgm:presLayoutVars>
      </dgm:prSet>
      <dgm:spPr/>
    </dgm:pt>
    <dgm:pt modelId="{D82D7FCC-9F71-4295-B783-C61F077FBFE2}" type="pres">
      <dgm:prSet presAssocID="{08B2266A-E802-4DC4-BC91-C125B503E304}" presName="rootComposite" presStyleCnt="0"/>
      <dgm:spPr/>
    </dgm:pt>
    <dgm:pt modelId="{7424C2EF-2A5A-48A3-A9CC-04346CDAFCEB}" type="pres">
      <dgm:prSet presAssocID="{08B2266A-E802-4DC4-BC91-C125B503E304}" presName="rootText" presStyleLbl="node2" presStyleIdx="0" presStyleCnt="1" custScaleX="76198" custScaleY="44408" custLinFactNeighborX="-51" custLinFactNeighborY="-266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A11E7C-31F4-430A-ADB6-D94FB5C12DF9}" type="pres">
      <dgm:prSet presAssocID="{08B2266A-E802-4DC4-BC91-C125B503E304}" presName="rootConnector" presStyleLbl="node2" presStyleIdx="0" presStyleCnt="1"/>
      <dgm:spPr/>
      <dgm:t>
        <a:bodyPr/>
        <a:lstStyle/>
        <a:p>
          <a:endParaRPr lang="en-US"/>
        </a:p>
      </dgm:t>
    </dgm:pt>
    <dgm:pt modelId="{B395D19C-91C0-41AC-BBD0-A56520D13696}" type="pres">
      <dgm:prSet presAssocID="{08B2266A-E802-4DC4-BC91-C125B503E304}" presName="hierChild4" presStyleCnt="0"/>
      <dgm:spPr/>
    </dgm:pt>
    <dgm:pt modelId="{CD0EE580-5F88-44A8-8191-AF1FC14B8DDE}" type="pres">
      <dgm:prSet presAssocID="{08B2266A-E802-4DC4-BC91-C125B503E304}" presName="hierChild5" presStyleCnt="0"/>
      <dgm:spPr/>
    </dgm:pt>
    <dgm:pt modelId="{1F99D97D-2994-451E-9B37-588EFB9C0622}" type="pres">
      <dgm:prSet presAssocID="{52A4DDF1-21E8-43A5-9083-0F7CAD03E10C}" presName="hierChild3" presStyleCnt="0"/>
      <dgm:spPr/>
    </dgm:pt>
  </dgm:ptLst>
  <dgm:cxnLst>
    <dgm:cxn modelId="{2B6FBAC7-00C1-419D-8FA4-180EB83B0036}" type="presOf" srcId="{2D3C2CBA-0649-466A-8680-532F65C5009E}" destId="{0AF602C9-0126-4833-8102-AD5AAD8BB79C}" srcOrd="0" destOrd="0" presId="urn:microsoft.com/office/officeart/2005/8/layout/orgChart1"/>
    <dgm:cxn modelId="{F1F5DFB7-BA58-4137-AADF-3FA39A01B789}" type="presOf" srcId="{5C7A089D-08E9-4A14-B341-C39E5DEF7068}" destId="{06550F83-8602-4D70-B617-C978E156C912}" srcOrd="0" destOrd="0" presId="urn:microsoft.com/office/officeart/2005/8/layout/orgChart1"/>
    <dgm:cxn modelId="{7CE1FD81-F461-436C-AEA8-5634AA66A64C}" srcId="{5C7A089D-08E9-4A14-B341-C39E5DEF7068}" destId="{52A4DDF1-21E8-43A5-9083-0F7CAD03E10C}" srcOrd="0" destOrd="0" parTransId="{E9FC4123-E635-4DAE-8DB9-A6DF3EEAAD7B}" sibTransId="{56B848BA-1EE1-48DB-AD56-FE6E888912F6}"/>
    <dgm:cxn modelId="{B5015B0B-934D-4F7B-ABC6-B8D0B2D9B9D0}" type="presOf" srcId="{52A4DDF1-21E8-43A5-9083-0F7CAD03E10C}" destId="{99C24B71-D091-4A72-88CB-7945FFF5A21D}" srcOrd="0" destOrd="0" presId="urn:microsoft.com/office/officeart/2005/8/layout/orgChart1"/>
    <dgm:cxn modelId="{69BB1CA6-4B00-44C0-B523-B977E5416F94}" srcId="{52A4DDF1-21E8-43A5-9083-0F7CAD03E10C}" destId="{08B2266A-E802-4DC4-BC91-C125B503E304}" srcOrd="0" destOrd="0" parTransId="{2D3C2CBA-0649-466A-8680-532F65C5009E}" sibTransId="{9A1E8653-B221-4B25-8366-0DA54AA431BF}"/>
    <dgm:cxn modelId="{945EF92B-82FE-4649-AE58-2D763DB39A7D}" type="presOf" srcId="{52A4DDF1-21E8-43A5-9083-0F7CAD03E10C}" destId="{1C310A0E-3F40-4B13-A6B0-65734BE73FB7}" srcOrd="1" destOrd="0" presId="urn:microsoft.com/office/officeart/2005/8/layout/orgChart1"/>
    <dgm:cxn modelId="{258D8174-E7BD-4EA3-9B9C-8A3B7F428DD9}" type="presOf" srcId="{08B2266A-E802-4DC4-BC91-C125B503E304}" destId="{4CA11E7C-31F4-430A-ADB6-D94FB5C12DF9}" srcOrd="1" destOrd="0" presId="urn:microsoft.com/office/officeart/2005/8/layout/orgChart1"/>
    <dgm:cxn modelId="{3A8005F4-2533-4530-8148-1F417C4F3464}" type="presOf" srcId="{08B2266A-E802-4DC4-BC91-C125B503E304}" destId="{7424C2EF-2A5A-48A3-A9CC-04346CDAFCEB}" srcOrd="0" destOrd="0" presId="urn:microsoft.com/office/officeart/2005/8/layout/orgChart1"/>
    <dgm:cxn modelId="{3FA95D20-5DF3-4D9E-A3AD-03CD07FB7F81}" type="presParOf" srcId="{06550F83-8602-4D70-B617-C978E156C912}" destId="{1B94E178-902C-4800-81AB-7217A43C9394}" srcOrd="0" destOrd="0" presId="urn:microsoft.com/office/officeart/2005/8/layout/orgChart1"/>
    <dgm:cxn modelId="{2E614BC5-B75E-4B3B-9E4D-40363B3BF29E}" type="presParOf" srcId="{1B94E178-902C-4800-81AB-7217A43C9394}" destId="{B70695F6-408E-408E-80E5-773923F487C9}" srcOrd="0" destOrd="0" presId="urn:microsoft.com/office/officeart/2005/8/layout/orgChart1"/>
    <dgm:cxn modelId="{6831149C-E433-40ED-8ACB-67969EFCEF08}" type="presParOf" srcId="{B70695F6-408E-408E-80E5-773923F487C9}" destId="{99C24B71-D091-4A72-88CB-7945FFF5A21D}" srcOrd="0" destOrd="0" presId="urn:microsoft.com/office/officeart/2005/8/layout/orgChart1"/>
    <dgm:cxn modelId="{130A47F4-2853-4848-91CF-9C9A772F27AC}" type="presParOf" srcId="{B70695F6-408E-408E-80E5-773923F487C9}" destId="{1C310A0E-3F40-4B13-A6B0-65734BE73FB7}" srcOrd="1" destOrd="0" presId="urn:microsoft.com/office/officeart/2005/8/layout/orgChart1"/>
    <dgm:cxn modelId="{08F1D3DE-55EB-4463-9DA1-F2647CA50DC7}" type="presParOf" srcId="{1B94E178-902C-4800-81AB-7217A43C9394}" destId="{646DD8A4-7608-4A06-A84E-F424C0A336E7}" srcOrd="1" destOrd="0" presId="urn:microsoft.com/office/officeart/2005/8/layout/orgChart1"/>
    <dgm:cxn modelId="{FCDE65E5-FCE2-4DF0-B2D7-3F07F392C6E8}" type="presParOf" srcId="{646DD8A4-7608-4A06-A84E-F424C0A336E7}" destId="{0AF602C9-0126-4833-8102-AD5AAD8BB79C}" srcOrd="0" destOrd="0" presId="urn:microsoft.com/office/officeart/2005/8/layout/orgChart1"/>
    <dgm:cxn modelId="{EDA27A66-AB4F-47A7-AF85-46E6DE4BEE6C}" type="presParOf" srcId="{646DD8A4-7608-4A06-A84E-F424C0A336E7}" destId="{04B65D47-EF72-4F8E-93C7-9A85F2CD93FE}" srcOrd="1" destOrd="0" presId="urn:microsoft.com/office/officeart/2005/8/layout/orgChart1"/>
    <dgm:cxn modelId="{F236E13D-8320-4628-953B-48C029DCD069}" type="presParOf" srcId="{04B65D47-EF72-4F8E-93C7-9A85F2CD93FE}" destId="{D82D7FCC-9F71-4295-B783-C61F077FBFE2}" srcOrd="0" destOrd="0" presId="urn:microsoft.com/office/officeart/2005/8/layout/orgChart1"/>
    <dgm:cxn modelId="{BB923CE3-2560-4FA8-98ED-D7E00C1759FB}" type="presParOf" srcId="{D82D7FCC-9F71-4295-B783-C61F077FBFE2}" destId="{7424C2EF-2A5A-48A3-A9CC-04346CDAFCEB}" srcOrd="0" destOrd="0" presId="urn:microsoft.com/office/officeart/2005/8/layout/orgChart1"/>
    <dgm:cxn modelId="{8AE4D5D8-67AB-4803-A410-74A8912E35B0}" type="presParOf" srcId="{D82D7FCC-9F71-4295-B783-C61F077FBFE2}" destId="{4CA11E7C-31F4-430A-ADB6-D94FB5C12DF9}" srcOrd="1" destOrd="0" presId="urn:microsoft.com/office/officeart/2005/8/layout/orgChart1"/>
    <dgm:cxn modelId="{10F5ECE5-F8B9-4A49-A9A3-5E67DA5D725D}" type="presParOf" srcId="{04B65D47-EF72-4F8E-93C7-9A85F2CD93FE}" destId="{B395D19C-91C0-41AC-BBD0-A56520D13696}" srcOrd="1" destOrd="0" presId="urn:microsoft.com/office/officeart/2005/8/layout/orgChart1"/>
    <dgm:cxn modelId="{2135B170-F76A-465C-9E52-B26F1E8AA4D2}" type="presParOf" srcId="{04B65D47-EF72-4F8E-93C7-9A85F2CD93FE}" destId="{CD0EE580-5F88-44A8-8191-AF1FC14B8DDE}" srcOrd="2" destOrd="0" presId="urn:microsoft.com/office/officeart/2005/8/layout/orgChart1"/>
    <dgm:cxn modelId="{DB7D0068-9037-4C34-A2EF-F90905E625F6}" type="presParOf" srcId="{1B94E178-902C-4800-81AB-7217A43C9394}" destId="{1F99D97D-2994-451E-9B37-588EFB9C062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DB6E06-14F9-4422-BA3A-9552871F764A}" type="doc">
      <dgm:prSet loTypeId="urn:microsoft.com/office/officeart/2005/8/layout/radial5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3C4D2A2-D908-46C1-88C3-4A433ECAD0A0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BEE7852-86F2-4536-842A-6A61C06F13B2}" type="parTrans" cxnId="{05D3C345-42BD-475E-AF5E-7A788D6B3EB1}">
      <dgm:prSet/>
      <dgm:spPr/>
      <dgm:t>
        <a:bodyPr/>
        <a:lstStyle/>
        <a:p>
          <a:endParaRPr lang="en-US"/>
        </a:p>
      </dgm:t>
    </dgm:pt>
    <dgm:pt modelId="{7A5F0360-96F2-426C-BC71-73A8741A4EDF}" type="sibTrans" cxnId="{05D3C345-42BD-475E-AF5E-7A788D6B3EB1}">
      <dgm:prSet/>
      <dgm:spPr/>
      <dgm:t>
        <a:bodyPr/>
        <a:lstStyle/>
        <a:p>
          <a:endParaRPr lang="en-US"/>
        </a:p>
      </dgm:t>
    </dgm:pt>
    <dgm:pt modelId="{A90B4297-DC15-40F0-B83B-79383F3C54CB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DDC9F52-C2D6-4EF3-8072-CC6C8618551A}" type="parTrans" cxnId="{0F1AA264-334F-4284-BA48-F902C5E42C31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76A3C0-EF23-49CD-8C53-142932331D75}" type="sibTrans" cxnId="{0F1AA264-334F-4284-BA48-F902C5E42C31}">
      <dgm:prSet/>
      <dgm:spPr/>
      <dgm:t>
        <a:bodyPr/>
        <a:lstStyle/>
        <a:p>
          <a:endParaRPr lang="en-US"/>
        </a:p>
      </dgm:t>
    </dgm:pt>
    <dgm:pt modelId="{D4A7EE2B-D186-4130-BB3F-CB26B6D97409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জাবেদা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E5D7620-F3D5-4F7B-A730-FD98101045CB}" type="parTrans" cxnId="{EC0BD529-21B5-42B4-BDB8-74179D5DD3C3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0BEFAE-25A9-45C4-9F53-811040E29B9B}" type="sibTrans" cxnId="{EC0BD529-21B5-42B4-BDB8-74179D5DD3C3}">
      <dgm:prSet/>
      <dgm:spPr/>
      <dgm:t>
        <a:bodyPr/>
        <a:lstStyle/>
        <a:p>
          <a:endParaRPr lang="en-US"/>
        </a:p>
      </dgm:t>
    </dgm:pt>
    <dgm:pt modelId="{F9DC1450-9BDD-4DBA-A6C4-27CB0E965AF2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খতিয়ান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B57FF41-1547-4291-8CF1-FBE2F8E4BD44}" type="parTrans" cxnId="{1CAA25B6-68A2-4856-B086-1FE9BB5E58E1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08AC0C-5AA3-4BFF-976F-B814AD3BD21B}" type="sibTrans" cxnId="{1CAA25B6-68A2-4856-B086-1FE9BB5E58E1}">
      <dgm:prSet/>
      <dgm:spPr/>
      <dgm:t>
        <a:bodyPr/>
        <a:lstStyle/>
        <a:p>
          <a:endParaRPr lang="en-US"/>
        </a:p>
      </dgm:t>
    </dgm:pt>
    <dgm:pt modelId="{D5C58E8E-358E-41BF-800D-8A66E915E6EA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রেওয়ামিল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3C85EE-6AB8-47CD-80A7-A9175892FE36}" type="parTrans" cxnId="{E7ADCED0-6760-4B0D-A4E6-49A79053D15A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C4058D-5B6B-431E-B81B-653056747E1C}" type="sibTrans" cxnId="{E7ADCED0-6760-4B0D-A4E6-49A79053D15A}">
      <dgm:prSet/>
      <dgm:spPr/>
      <dgm:t>
        <a:bodyPr/>
        <a:lstStyle/>
        <a:p>
          <a:endParaRPr lang="en-US"/>
        </a:p>
      </dgm:t>
    </dgm:pt>
    <dgm:pt modelId="{E047CC43-336E-431D-B42B-176BADC76BE4}">
      <dgm:prSet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চূডান্ত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2D514A5-D6B0-459A-9C6E-82853DDB94B6}" type="parTrans" cxnId="{3EE7F88C-5EC9-479B-85D1-D3725C2923E5}">
      <dgm:prSet custT="1"/>
      <dgm:spPr/>
      <dgm:t>
        <a:bodyPr/>
        <a:lstStyle/>
        <a:p>
          <a:endParaRPr lang="en-US" sz="28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E118801-6C4A-44EC-AD43-5B1D3B176264}" type="sibTrans" cxnId="{3EE7F88C-5EC9-479B-85D1-D3725C2923E5}">
      <dgm:prSet/>
      <dgm:spPr/>
      <dgm:t>
        <a:bodyPr/>
        <a:lstStyle/>
        <a:p>
          <a:endParaRPr lang="en-US"/>
        </a:p>
      </dgm:t>
    </dgm:pt>
    <dgm:pt modelId="{DCF130A8-5274-429D-AEF0-189F34C682E6}" type="pres">
      <dgm:prSet presAssocID="{3ADB6E06-14F9-4422-BA3A-9552871F764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6389E1-319A-4020-B945-02A0203E4C3D}" type="pres">
      <dgm:prSet presAssocID="{43C4D2A2-D908-46C1-88C3-4A433ECAD0A0}" presName="centerShape" presStyleLbl="node0" presStyleIdx="0" presStyleCnt="1"/>
      <dgm:spPr/>
      <dgm:t>
        <a:bodyPr/>
        <a:lstStyle/>
        <a:p>
          <a:endParaRPr lang="en-US"/>
        </a:p>
      </dgm:t>
    </dgm:pt>
    <dgm:pt modelId="{26F6478A-4BD0-40EC-A67F-8B40ECB5A051}" type="pres">
      <dgm:prSet presAssocID="{0DDC9F52-C2D6-4EF3-8072-CC6C8618551A}" presName="parTrans" presStyleLbl="sibTrans2D1" presStyleIdx="0" presStyleCnt="5"/>
      <dgm:spPr/>
      <dgm:t>
        <a:bodyPr/>
        <a:lstStyle/>
        <a:p>
          <a:endParaRPr lang="en-US"/>
        </a:p>
      </dgm:t>
    </dgm:pt>
    <dgm:pt modelId="{195A8601-E189-4DDF-A7AD-311A58761E25}" type="pres">
      <dgm:prSet presAssocID="{0DDC9F52-C2D6-4EF3-8072-CC6C8618551A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E7A2B40-D972-468E-BF7F-31C48A46A83B}" type="pres">
      <dgm:prSet presAssocID="{A90B4297-DC15-40F0-B83B-79383F3C54C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9A2F4C-182B-4FFD-A727-DC1892602064}" type="pres">
      <dgm:prSet presAssocID="{2E5D7620-F3D5-4F7B-A730-FD98101045CB}" presName="parTrans" presStyleLbl="sibTrans2D1" presStyleIdx="1" presStyleCnt="5"/>
      <dgm:spPr/>
      <dgm:t>
        <a:bodyPr/>
        <a:lstStyle/>
        <a:p>
          <a:endParaRPr lang="en-US"/>
        </a:p>
      </dgm:t>
    </dgm:pt>
    <dgm:pt modelId="{6E3FEAD7-414D-4B2C-9778-4362E8797659}" type="pres">
      <dgm:prSet presAssocID="{2E5D7620-F3D5-4F7B-A730-FD98101045C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BFADD8A-ABE2-44EC-BC2F-B93453A2A029}" type="pres">
      <dgm:prSet presAssocID="{D4A7EE2B-D186-4130-BB3F-CB26B6D9740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30881B-45F0-48F9-BAEB-9074EFAA2759}" type="pres">
      <dgm:prSet presAssocID="{DB57FF41-1547-4291-8CF1-FBE2F8E4BD44}" presName="parTrans" presStyleLbl="sibTrans2D1" presStyleIdx="2" presStyleCnt="5"/>
      <dgm:spPr/>
      <dgm:t>
        <a:bodyPr/>
        <a:lstStyle/>
        <a:p>
          <a:endParaRPr lang="en-US"/>
        </a:p>
      </dgm:t>
    </dgm:pt>
    <dgm:pt modelId="{9F11A3E5-14E5-4658-8889-CDCF8DCC2D1B}" type="pres">
      <dgm:prSet presAssocID="{DB57FF41-1547-4291-8CF1-FBE2F8E4BD44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D428F6C-F56C-4D6C-A64A-E82B1B65D112}" type="pres">
      <dgm:prSet presAssocID="{F9DC1450-9BDD-4DBA-A6C4-27CB0E965AF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81E14-0CC5-4E68-A16A-5B6540F68AA9}" type="pres">
      <dgm:prSet presAssocID="{713C85EE-6AB8-47CD-80A7-A9175892FE36}" presName="parTrans" presStyleLbl="sibTrans2D1" presStyleIdx="3" presStyleCnt="5"/>
      <dgm:spPr/>
      <dgm:t>
        <a:bodyPr/>
        <a:lstStyle/>
        <a:p>
          <a:endParaRPr lang="en-US"/>
        </a:p>
      </dgm:t>
    </dgm:pt>
    <dgm:pt modelId="{22E434E2-97B5-4BDD-9374-E4E5E3145EE0}" type="pres">
      <dgm:prSet presAssocID="{713C85EE-6AB8-47CD-80A7-A9175892FE36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D768F7B9-19DB-4AAB-A77A-BD1F5B5ACA52}" type="pres">
      <dgm:prSet presAssocID="{D5C58E8E-358E-41BF-800D-8A66E915E6E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65AE73-C36F-45C0-B5A5-3C4CADC69654}" type="pres">
      <dgm:prSet presAssocID="{F2D514A5-D6B0-459A-9C6E-82853DDB94B6}" presName="parTrans" presStyleLbl="sibTrans2D1" presStyleIdx="4" presStyleCnt="5"/>
      <dgm:spPr/>
      <dgm:t>
        <a:bodyPr/>
        <a:lstStyle/>
        <a:p>
          <a:endParaRPr lang="en-US"/>
        </a:p>
      </dgm:t>
    </dgm:pt>
    <dgm:pt modelId="{FF1CB700-C073-42C4-8231-D4659DC9F74B}" type="pres">
      <dgm:prSet presAssocID="{F2D514A5-D6B0-459A-9C6E-82853DDB94B6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8BE3809A-3277-487B-8239-2B66A52923A2}" type="pres">
      <dgm:prSet presAssocID="{E047CC43-336E-431D-B42B-176BADC76BE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AA25B6-68A2-4856-B086-1FE9BB5E58E1}" srcId="{43C4D2A2-D908-46C1-88C3-4A433ECAD0A0}" destId="{F9DC1450-9BDD-4DBA-A6C4-27CB0E965AF2}" srcOrd="2" destOrd="0" parTransId="{DB57FF41-1547-4291-8CF1-FBE2F8E4BD44}" sibTransId="{8908AC0C-5AA3-4BFF-976F-B814AD3BD21B}"/>
    <dgm:cxn modelId="{28AC4625-E4D1-4DD1-9784-F947F2F487D7}" type="presOf" srcId="{3ADB6E06-14F9-4422-BA3A-9552871F764A}" destId="{DCF130A8-5274-429D-AEF0-189F34C682E6}" srcOrd="0" destOrd="0" presId="urn:microsoft.com/office/officeart/2005/8/layout/radial5"/>
    <dgm:cxn modelId="{EC0BD529-21B5-42B4-BDB8-74179D5DD3C3}" srcId="{43C4D2A2-D908-46C1-88C3-4A433ECAD0A0}" destId="{D4A7EE2B-D186-4130-BB3F-CB26B6D97409}" srcOrd="1" destOrd="0" parTransId="{2E5D7620-F3D5-4F7B-A730-FD98101045CB}" sibTransId="{570BEFAE-25A9-45C4-9F53-811040E29B9B}"/>
    <dgm:cxn modelId="{18CD0625-57BC-4C23-9D35-28F02DCA8D4B}" type="presOf" srcId="{A90B4297-DC15-40F0-B83B-79383F3C54CB}" destId="{EE7A2B40-D972-468E-BF7F-31C48A46A83B}" srcOrd="0" destOrd="0" presId="urn:microsoft.com/office/officeart/2005/8/layout/radial5"/>
    <dgm:cxn modelId="{E52D0E61-7A1D-414D-A4B5-1195C35BE492}" type="presOf" srcId="{2E5D7620-F3D5-4F7B-A730-FD98101045CB}" destId="{6E3FEAD7-414D-4B2C-9778-4362E8797659}" srcOrd="1" destOrd="0" presId="urn:microsoft.com/office/officeart/2005/8/layout/radial5"/>
    <dgm:cxn modelId="{05D3C345-42BD-475E-AF5E-7A788D6B3EB1}" srcId="{3ADB6E06-14F9-4422-BA3A-9552871F764A}" destId="{43C4D2A2-D908-46C1-88C3-4A433ECAD0A0}" srcOrd="0" destOrd="0" parTransId="{1BEE7852-86F2-4536-842A-6A61C06F13B2}" sibTransId="{7A5F0360-96F2-426C-BC71-73A8741A4EDF}"/>
    <dgm:cxn modelId="{C4F695FC-6D8F-4BEB-9746-E6DCF920A80F}" type="presOf" srcId="{F9DC1450-9BDD-4DBA-A6C4-27CB0E965AF2}" destId="{BD428F6C-F56C-4D6C-A64A-E82B1B65D112}" srcOrd="0" destOrd="0" presId="urn:microsoft.com/office/officeart/2005/8/layout/radial5"/>
    <dgm:cxn modelId="{E7ADCED0-6760-4B0D-A4E6-49A79053D15A}" srcId="{43C4D2A2-D908-46C1-88C3-4A433ECAD0A0}" destId="{D5C58E8E-358E-41BF-800D-8A66E915E6EA}" srcOrd="3" destOrd="0" parTransId="{713C85EE-6AB8-47CD-80A7-A9175892FE36}" sibTransId="{E2C4058D-5B6B-431E-B81B-653056747E1C}"/>
    <dgm:cxn modelId="{A351FE00-4703-40D6-9C75-812FA7447663}" type="presOf" srcId="{F2D514A5-D6B0-459A-9C6E-82853DDB94B6}" destId="{E065AE73-C36F-45C0-B5A5-3C4CADC69654}" srcOrd="0" destOrd="0" presId="urn:microsoft.com/office/officeart/2005/8/layout/radial5"/>
    <dgm:cxn modelId="{0F1AA264-334F-4284-BA48-F902C5E42C31}" srcId="{43C4D2A2-D908-46C1-88C3-4A433ECAD0A0}" destId="{A90B4297-DC15-40F0-B83B-79383F3C54CB}" srcOrd="0" destOrd="0" parTransId="{0DDC9F52-C2D6-4EF3-8072-CC6C8618551A}" sibTransId="{A676A3C0-EF23-49CD-8C53-142932331D75}"/>
    <dgm:cxn modelId="{84C7B9AF-140D-4B21-9633-D93C03103BE5}" type="presOf" srcId="{713C85EE-6AB8-47CD-80A7-A9175892FE36}" destId="{64581E14-0CC5-4E68-A16A-5B6540F68AA9}" srcOrd="0" destOrd="0" presId="urn:microsoft.com/office/officeart/2005/8/layout/radial5"/>
    <dgm:cxn modelId="{08C79108-8D41-447D-8DF7-3C0E81F4E28B}" type="presOf" srcId="{713C85EE-6AB8-47CD-80A7-A9175892FE36}" destId="{22E434E2-97B5-4BDD-9374-E4E5E3145EE0}" srcOrd="1" destOrd="0" presId="urn:microsoft.com/office/officeart/2005/8/layout/radial5"/>
    <dgm:cxn modelId="{A3F55A5E-D8DF-4A2D-80DA-29BC92EEA4B6}" type="presOf" srcId="{DB57FF41-1547-4291-8CF1-FBE2F8E4BD44}" destId="{9F11A3E5-14E5-4658-8889-CDCF8DCC2D1B}" srcOrd="1" destOrd="0" presId="urn:microsoft.com/office/officeart/2005/8/layout/radial5"/>
    <dgm:cxn modelId="{86DB4FA1-441E-44A2-98C5-704771A71118}" type="presOf" srcId="{DB57FF41-1547-4291-8CF1-FBE2F8E4BD44}" destId="{9230881B-45F0-48F9-BAEB-9074EFAA2759}" srcOrd="0" destOrd="0" presId="urn:microsoft.com/office/officeart/2005/8/layout/radial5"/>
    <dgm:cxn modelId="{3EE7F88C-5EC9-479B-85D1-D3725C2923E5}" srcId="{43C4D2A2-D908-46C1-88C3-4A433ECAD0A0}" destId="{E047CC43-336E-431D-B42B-176BADC76BE4}" srcOrd="4" destOrd="0" parTransId="{F2D514A5-D6B0-459A-9C6E-82853DDB94B6}" sibTransId="{4E118801-6C4A-44EC-AD43-5B1D3B176264}"/>
    <dgm:cxn modelId="{A6062E89-8EB7-4C68-8B53-2E9BC5E39D8D}" type="presOf" srcId="{F2D514A5-D6B0-459A-9C6E-82853DDB94B6}" destId="{FF1CB700-C073-42C4-8231-D4659DC9F74B}" srcOrd="1" destOrd="0" presId="urn:microsoft.com/office/officeart/2005/8/layout/radial5"/>
    <dgm:cxn modelId="{47D4BBFE-F55A-4469-B3FD-9B03FB3E08AE}" type="presOf" srcId="{0DDC9F52-C2D6-4EF3-8072-CC6C8618551A}" destId="{195A8601-E189-4DDF-A7AD-311A58761E25}" srcOrd="1" destOrd="0" presId="urn:microsoft.com/office/officeart/2005/8/layout/radial5"/>
    <dgm:cxn modelId="{48C4366B-D896-483F-8A77-66989EFEAA45}" type="presOf" srcId="{D4A7EE2B-D186-4130-BB3F-CB26B6D97409}" destId="{9BFADD8A-ABE2-44EC-BC2F-B93453A2A029}" srcOrd="0" destOrd="0" presId="urn:microsoft.com/office/officeart/2005/8/layout/radial5"/>
    <dgm:cxn modelId="{B9948C55-00B1-4FD6-A410-B0E9771D818B}" type="presOf" srcId="{43C4D2A2-D908-46C1-88C3-4A433ECAD0A0}" destId="{4E6389E1-319A-4020-B945-02A0203E4C3D}" srcOrd="0" destOrd="0" presId="urn:microsoft.com/office/officeart/2005/8/layout/radial5"/>
    <dgm:cxn modelId="{EBF99F4F-03DE-442F-9012-B73C89493DA1}" type="presOf" srcId="{D5C58E8E-358E-41BF-800D-8A66E915E6EA}" destId="{D768F7B9-19DB-4AAB-A77A-BD1F5B5ACA52}" srcOrd="0" destOrd="0" presId="urn:microsoft.com/office/officeart/2005/8/layout/radial5"/>
    <dgm:cxn modelId="{B2E69FAD-4EE9-485A-BDA6-3CF3391392F7}" type="presOf" srcId="{E047CC43-336E-431D-B42B-176BADC76BE4}" destId="{8BE3809A-3277-487B-8239-2B66A52923A2}" srcOrd="0" destOrd="0" presId="urn:microsoft.com/office/officeart/2005/8/layout/radial5"/>
    <dgm:cxn modelId="{4B1C8EA8-CD44-4685-8999-6CE8E7707AAC}" type="presOf" srcId="{2E5D7620-F3D5-4F7B-A730-FD98101045CB}" destId="{DE9A2F4C-182B-4FFD-A727-DC1892602064}" srcOrd="0" destOrd="0" presId="urn:microsoft.com/office/officeart/2005/8/layout/radial5"/>
    <dgm:cxn modelId="{7F48931F-837A-41C9-A73C-8F203421928D}" type="presOf" srcId="{0DDC9F52-C2D6-4EF3-8072-CC6C8618551A}" destId="{26F6478A-4BD0-40EC-A67F-8B40ECB5A051}" srcOrd="0" destOrd="0" presId="urn:microsoft.com/office/officeart/2005/8/layout/radial5"/>
    <dgm:cxn modelId="{C62F4F21-81F3-49B9-B00A-EFA4387DA82A}" type="presParOf" srcId="{DCF130A8-5274-429D-AEF0-189F34C682E6}" destId="{4E6389E1-319A-4020-B945-02A0203E4C3D}" srcOrd="0" destOrd="0" presId="urn:microsoft.com/office/officeart/2005/8/layout/radial5"/>
    <dgm:cxn modelId="{40B89EDE-A503-4D81-92E4-AD3E1C52709A}" type="presParOf" srcId="{DCF130A8-5274-429D-AEF0-189F34C682E6}" destId="{26F6478A-4BD0-40EC-A67F-8B40ECB5A051}" srcOrd="1" destOrd="0" presId="urn:microsoft.com/office/officeart/2005/8/layout/radial5"/>
    <dgm:cxn modelId="{88E30C80-B8AD-4243-807F-35B9762D6569}" type="presParOf" srcId="{26F6478A-4BD0-40EC-A67F-8B40ECB5A051}" destId="{195A8601-E189-4DDF-A7AD-311A58761E25}" srcOrd="0" destOrd="0" presId="urn:microsoft.com/office/officeart/2005/8/layout/radial5"/>
    <dgm:cxn modelId="{D758A36F-B376-4836-ACAF-C48DBE96C57E}" type="presParOf" srcId="{DCF130A8-5274-429D-AEF0-189F34C682E6}" destId="{EE7A2B40-D972-468E-BF7F-31C48A46A83B}" srcOrd="2" destOrd="0" presId="urn:microsoft.com/office/officeart/2005/8/layout/radial5"/>
    <dgm:cxn modelId="{057451CA-525E-44CE-A5FC-D69C9FFCF123}" type="presParOf" srcId="{DCF130A8-5274-429D-AEF0-189F34C682E6}" destId="{DE9A2F4C-182B-4FFD-A727-DC1892602064}" srcOrd="3" destOrd="0" presId="urn:microsoft.com/office/officeart/2005/8/layout/radial5"/>
    <dgm:cxn modelId="{493E54F2-D547-4376-B84A-AE27AA2F0D27}" type="presParOf" srcId="{DE9A2F4C-182B-4FFD-A727-DC1892602064}" destId="{6E3FEAD7-414D-4B2C-9778-4362E8797659}" srcOrd="0" destOrd="0" presId="urn:microsoft.com/office/officeart/2005/8/layout/radial5"/>
    <dgm:cxn modelId="{6E150BDA-72C9-4E39-B87D-7E64C5BDD8FB}" type="presParOf" srcId="{DCF130A8-5274-429D-AEF0-189F34C682E6}" destId="{9BFADD8A-ABE2-44EC-BC2F-B93453A2A029}" srcOrd="4" destOrd="0" presId="urn:microsoft.com/office/officeart/2005/8/layout/radial5"/>
    <dgm:cxn modelId="{A8517252-E0D3-43E3-9184-5FC3D6475425}" type="presParOf" srcId="{DCF130A8-5274-429D-AEF0-189F34C682E6}" destId="{9230881B-45F0-48F9-BAEB-9074EFAA2759}" srcOrd="5" destOrd="0" presId="urn:microsoft.com/office/officeart/2005/8/layout/radial5"/>
    <dgm:cxn modelId="{73E7ED91-CBF4-4C6F-80F5-3C66A1FDA8C5}" type="presParOf" srcId="{9230881B-45F0-48F9-BAEB-9074EFAA2759}" destId="{9F11A3E5-14E5-4658-8889-CDCF8DCC2D1B}" srcOrd="0" destOrd="0" presId="urn:microsoft.com/office/officeart/2005/8/layout/radial5"/>
    <dgm:cxn modelId="{2D84512E-E3B9-4DE2-A9B6-1374B78E9A48}" type="presParOf" srcId="{DCF130A8-5274-429D-AEF0-189F34C682E6}" destId="{BD428F6C-F56C-4D6C-A64A-E82B1B65D112}" srcOrd="6" destOrd="0" presId="urn:microsoft.com/office/officeart/2005/8/layout/radial5"/>
    <dgm:cxn modelId="{0B710DD0-82D9-4287-9A0A-62D95265A8CA}" type="presParOf" srcId="{DCF130A8-5274-429D-AEF0-189F34C682E6}" destId="{64581E14-0CC5-4E68-A16A-5B6540F68AA9}" srcOrd="7" destOrd="0" presId="urn:microsoft.com/office/officeart/2005/8/layout/radial5"/>
    <dgm:cxn modelId="{708A1B53-0D70-4BB8-B876-1DC4AEF5490A}" type="presParOf" srcId="{64581E14-0CC5-4E68-A16A-5B6540F68AA9}" destId="{22E434E2-97B5-4BDD-9374-E4E5E3145EE0}" srcOrd="0" destOrd="0" presId="urn:microsoft.com/office/officeart/2005/8/layout/radial5"/>
    <dgm:cxn modelId="{26873480-29FF-4D0D-B17F-D01698294E55}" type="presParOf" srcId="{DCF130A8-5274-429D-AEF0-189F34C682E6}" destId="{D768F7B9-19DB-4AAB-A77A-BD1F5B5ACA52}" srcOrd="8" destOrd="0" presId="urn:microsoft.com/office/officeart/2005/8/layout/radial5"/>
    <dgm:cxn modelId="{51E45665-4E69-46E8-AF1D-A92BDD958F55}" type="presParOf" srcId="{DCF130A8-5274-429D-AEF0-189F34C682E6}" destId="{E065AE73-C36F-45C0-B5A5-3C4CADC69654}" srcOrd="9" destOrd="0" presId="urn:microsoft.com/office/officeart/2005/8/layout/radial5"/>
    <dgm:cxn modelId="{777419C2-625F-4B9B-9852-9E5825A0424C}" type="presParOf" srcId="{E065AE73-C36F-45C0-B5A5-3C4CADC69654}" destId="{FF1CB700-C073-42C4-8231-D4659DC9F74B}" srcOrd="0" destOrd="0" presId="urn:microsoft.com/office/officeart/2005/8/layout/radial5"/>
    <dgm:cxn modelId="{94DFDFBA-1C5E-4E73-999E-9553CCA0E26C}" type="presParOf" srcId="{DCF130A8-5274-429D-AEF0-189F34C682E6}" destId="{8BE3809A-3277-487B-8239-2B66A52923A2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3037859-7D47-4EB1-94FD-63F6186DF87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E67B442-5EA9-427B-9198-5136E6E6909F}">
      <dgm:prSet phldrT="[Text]" custT="1"/>
      <dgm:spPr/>
      <dgm:t>
        <a:bodyPr/>
        <a:lstStyle/>
        <a:p>
          <a:r>
            <a:rPr lang="en-US" sz="3200" b="1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32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dirty="0" err="1">
              <a:latin typeface="NikoshBAN" pitchFamily="2" charset="0"/>
              <a:cs typeface="NikoshBAN" pitchFamily="2" charset="0"/>
            </a:rPr>
            <a:t>পদ্ধতি</a:t>
          </a:r>
          <a:endParaRPr lang="en-US" sz="3200" b="1" dirty="0">
            <a:latin typeface="NikoshBAN" pitchFamily="2" charset="0"/>
            <a:cs typeface="NikoshBAN" pitchFamily="2" charset="0"/>
          </a:endParaRPr>
        </a:p>
      </dgm:t>
    </dgm:pt>
    <dgm:pt modelId="{10AAABA8-FBA9-4313-8A92-B9BA89169B65}" type="parTrans" cxnId="{45682A48-A9F9-4BE3-9C58-5A79A5B41F3F}">
      <dgm:prSet/>
      <dgm:spPr/>
      <dgm:t>
        <a:bodyPr/>
        <a:lstStyle/>
        <a:p>
          <a:endParaRPr lang="en-US"/>
        </a:p>
      </dgm:t>
    </dgm:pt>
    <dgm:pt modelId="{ECADEA01-7A7A-4C3B-836D-262729697D05}" type="sibTrans" cxnId="{45682A48-A9F9-4BE3-9C58-5A79A5B41F3F}">
      <dgm:prSet/>
      <dgm:spPr/>
      <dgm:t>
        <a:bodyPr/>
        <a:lstStyle/>
        <a:p>
          <a:endParaRPr lang="en-US"/>
        </a:p>
      </dgm:t>
    </dgm:pt>
    <dgm:pt modelId="{81E7B637-BC5F-4422-A1A9-EFED6C4A9EA3}">
      <dgm:prSet phldrT="[Text]"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Input</a:t>
          </a:r>
        </a:p>
      </dgm:t>
    </dgm:pt>
    <dgm:pt modelId="{A8BE04F1-929E-4EFF-B672-E6EB1EC1FD00}" type="parTrans" cxnId="{D4FCB8A3-5CB9-4DA1-8709-734B6634F8AD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21C7B92A-AC80-4A12-BC67-F32F4654EF5E}" type="sibTrans" cxnId="{D4FCB8A3-5CB9-4DA1-8709-734B6634F8AD}">
      <dgm:prSet/>
      <dgm:spPr/>
      <dgm:t>
        <a:bodyPr/>
        <a:lstStyle/>
        <a:p>
          <a:endParaRPr lang="en-US"/>
        </a:p>
      </dgm:t>
    </dgm:pt>
    <dgm:pt modelId="{E3525EAF-15D7-4578-A9B9-E721AC4FAF3E}">
      <dgm:prSet phldrT="[Text]" custT="1"/>
      <dgm:spPr/>
      <dgm:t>
        <a:bodyPr/>
        <a:lstStyle/>
        <a:p>
          <a:r>
            <a:rPr lang="en-US" sz="2800" b="1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19ECE542-72F1-49E3-966F-15979B64D72C}" type="parTrans" cxnId="{8EC84648-C3C7-4E60-8387-05516A9B1DB8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A37D3B4-3C05-4FBB-BFEA-B64C78E68670}" type="sibTrans" cxnId="{8EC84648-C3C7-4E60-8387-05516A9B1DB8}">
      <dgm:prSet/>
      <dgm:spPr/>
      <dgm:t>
        <a:bodyPr/>
        <a:lstStyle/>
        <a:p>
          <a:endParaRPr lang="en-US"/>
        </a:p>
      </dgm:t>
    </dgm:pt>
    <dgm:pt modelId="{11B1F4DD-F818-4DD8-B5F6-E88D796C0223}">
      <dgm:prSet phldrT="[Text]"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Process</a:t>
          </a:r>
        </a:p>
      </dgm:t>
    </dgm:pt>
    <dgm:pt modelId="{31B0EBCA-1B69-4A0A-83C0-30C3378EB451}" type="parTrans" cxnId="{88BFB61A-B81E-4726-8131-65EFCF318F6B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4B474D3D-2B91-428F-8157-A21BF85A2FAB}" type="sibTrans" cxnId="{88BFB61A-B81E-4726-8131-65EFCF318F6B}">
      <dgm:prSet/>
      <dgm:spPr/>
      <dgm:t>
        <a:bodyPr/>
        <a:lstStyle/>
        <a:p>
          <a:endParaRPr lang="en-US"/>
        </a:p>
      </dgm:t>
    </dgm:pt>
    <dgm:pt modelId="{8C878F7E-A3F9-470C-BA6A-B8A99D5AAD4C}">
      <dgm:prSet phldrT="[Text]"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১.জাবেদা</a:t>
          </a: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২.খতিয়ান</a:t>
          </a: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৩.রেওয়ামিল</a:t>
          </a:r>
        </a:p>
      </dgm:t>
    </dgm:pt>
    <dgm:pt modelId="{F684D2A6-D983-4069-BCC6-7DD3435BDA95}" type="parTrans" cxnId="{660A05BA-9498-4872-8448-BEEC2E71A06B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3BA4C736-E9AF-4CED-914C-00ADFD151BB1}" type="sibTrans" cxnId="{660A05BA-9498-4872-8448-BEEC2E71A06B}">
      <dgm:prSet/>
      <dgm:spPr/>
      <dgm:t>
        <a:bodyPr/>
        <a:lstStyle/>
        <a:p>
          <a:endParaRPr lang="en-US"/>
        </a:p>
      </dgm:t>
    </dgm:pt>
    <dgm:pt modelId="{DC0BABDF-F885-4E25-8D09-B63F68BBBD2A}">
      <dgm:prSet custT="1"/>
      <dgm:spPr/>
      <dgm:t>
        <a:bodyPr/>
        <a:lstStyle/>
        <a:p>
          <a:r>
            <a:rPr lang="en-US" sz="3200" b="1" dirty="0">
              <a:latin typeface="NikoshBAN" pitchFamily="2" charset="0"/>
              <a:cs typeface="NikoshBAN" pitchFamily="2" charset="0"/>
            </a:rPr>
            <a:t>Output</a:t>
          </a:r>
        </a:p>
      </dgm:t>
    </dgm:pt>
    <dgm:pt modelId="{7437F8AA-2E22-4207-A15D-9DF2642B96A0}" type="parTrans" cxnId="{72A8E417-6C05-481A-8C42-E9DBAE6F0FC5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A661F110-956A-4172-981F-28265FDB46B8}" type="sibTrans" cxnId="{72A8E417-6C05-481A-8C42-E9DBAE6F0FC5}">
      <dgm:prSet/>
      <dgm:spPr/>
      <dgm:t>
        <a:bodyPr/>
        <a:lstStyle/>
        <a:p>
          <a:endParaRPr lang="en-US"/>
        </a:p>
      </dgm:t>
    </dgm:pt>
    <dgm:pt modelId="{E4B7C60F-F073-4701-BD4F-5CB3F6F1733F}">
      <dgm:prSet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১.চূডান্ত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D5A95A97-10AC-42EB-9C73-5044C475FC16}" type="parTrans" cxnId="{A4DC57D1-5FB9-4AE1-AEFF-A9BA51DC8967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0F111CFF-8771-4F96-9575-9CBA793A5A8F}" type="sibTrans" cxnId="{A4DC57D1-5FB9-4AE1-AEFF-A9BA51DC8967}">
      <dgm:prSet/>
      <dgm:spPr/>
      <dgm:t>
        <a:bodyPr/>
        <a:lstStyle/>
        <a:p>
          <a:endParaRPr lang="en-US"/>
        </a:p>
      </dgm:t>
    </dgm:pt>
    <dgm:pt modelId="{918D2868-9726-42CD-A3C3-313880AA9F7A}">
      <dgm:prSet custT="1"/>
      <dgm:spPr/>
      <dgm:t>
        <a:bodyPr/>
        <a:lstStyle/>
        <a:p>
          <a:r>
            <a:rPr lang="en-US" sz="2800" b="1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স্ব্বত্ত্ব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৩.উদ্বৃত্তপত্র</a:t>
          </a: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dirty="0">
            <a:latin typeface="NikoshBAN" pitchFamily="2" charset="0"/>
            <a:cs typeface="NikoshBAN" pitchFamily="2" charset="0"/>
          </a:endParaRPr>
        </a:p>
        <a:p>
          <a:r>
            <a:rPr lang="en-US" sz="2800" b="1" dirty="0">
              <a:latin typeface="NikoshBAN" pitchFamily="2" charset="0"/>
              <a:cs typeface="NikoshBAN" pitchFamily="2" charset="0"/>
            </a:rPr>
            <a:t>৫.নীতিমালা ও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ব্যাখ্যার</a:t>
          </a:r>
          <a:r>
            <a:rPr lang="en-US" sz="2800" b="1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dirty="0" err="1">
              <a:latin typeface="NikoshBAN" pitchFamily="2" charset="0"/>
              <a:cs typeface="NikoshBAN" pitchFamily="2" charset="0"/>
            </a:rPr>
            <a:t>নোট</a:t>
          </a:r>
          <a:endParaRPr lang="en-US" sz="2800" b="1" dirty="0">
            <a:latin typeface="NikoshBAN" pitchFamily="2" charset="0"/>
            <a:cs typeface="NikoshBAN" pitchFamily="2" charset="0"/>
          </a:endParaRPr>
        </a:p>
      </dgm:t>
    </dgm:pt>
    <dgm:pt modelId="{AD806864-718D-47AE-8822-D183CB949D17}" type="parTrans" cxnId="{795932E1-29FA-402E-9949-848E01885AA0}">
      <dgm:prSet/>
      <dgm:spPr/>
      <dgm:t>
        <a:bodyPr/>
        <a:lstStyle/>
        <a:p>
          <a:endParaRPr lang="en-US" sz="3200" b="1">
            <a:latin typeface="NikoshBAN" pitchFamily="2" charset="0"/>
            <a:cs typeface="NikoshBAN" pitchFamily="2" charset="0"/>
          </a:endParaRPr>
        </a:p>
      </dgm:t>
    </dgm:pt>
    <dgm:pt modelId="{C18811CC-4388-40F1-AE27-4E782084A5F3}" type="sibTrans" cxnId="{795932E1-29FA-402E-9949-848E01885AA0}">
      <dgm:prSet/>
      <dgm:spPr/>
      <dgm:t>
        <a:bodyPr/>
        <a:lstStyle/>
        <a:p>
          <a:endParaRPr lang="en-US"/>
        </a:p>
      </dgm:t>
    </dgm:pt>
    <dgm:pt modelId="{5E64D978-30E8-468F-9C97-1CA87C291114}" type="pres">
      <dgm:prSet presAssocID="{93037859-7D47-4EB1-94FD-63F6186DF87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8E0CC6F-53EB-462A-A338-DD94E5049FD4}" type="pres">
      <dgm:prSet presAssocID="{AE67B442-5EA9-427B-9198-5136E6E6909F}" presName="hierRoot1" presStyleCnt="0"/>
      <dgm:spPr/>
    </dgm:pt>
    <dgm:pt modelId="{411C4229-8912-4BBC-94FB-8F72DC349B91}" type="pres">
      <dgm:prSet presAssocID="{AE67B442-5EA9-427B-9198-5136E6E6909F}" presName="composite" presStyleCnt="0"/>
      <dgm:spPr/>
    </dgm:pt>
    <dgm:pt modelId="{12AADBD1-BDFF-4300-B0A4-0AEE9863B0C6}" type="pres">
      <dgm:prSet presAssocID="{AE67B442-5EA9-427B-9198-5136E6E6909F}" presName="background" presStyleLbl="node0" presStyleIdx="0" presStyleCnt="1"/>
      <dgm:spPr/>
    </dgm:pt>
    <dgm:pt modelId="{0A23FDD1-85C8-4D51-8459-E241331F3AAF}" type="pres">
      <dgm:prSet presAssocID="{AE67B442-5EA9-427B-9198-5136E6E6909F}" presName="text" presStyleLbl="fgAcc0" presStyleIdx="0" presStyleCnt="1" custScaleX="226002" custScaleY="57912" custLinFactNeighborX="-905" custLinFactNeighborY="-186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ECAC4A-3CC8-41C9-B1E4-ADE18D0ED8BB}" type="pres">
      <dgm:prSet presAssocID="{AE67B442-5EA9-427B-9198-5136E6E6909F}" presName="hierChild2" presStyleCnt="0"/>
      <dgm:spPr/>
    </dgm:pt>
    <dgm:pt modelId="{E3E0E71F-F923-4042-A32C-0864B2DA14AB}" type="pres">
      <dgm:prSet presAssocID="{A8BE04F1-929E-4EFF-B672-E6EB1EC1FD00}" presName="Name10" presStyleLbl="parChTrans1D2" presStyleIdx="0" presStyleCnt="3"/>
      <dgm:spPr/>
      <dgm:t>
        <a:bodyPr/>
        <a:lstStyle/>
        <a:p>
          <a:endParaRPr lang="en-US"/>
        </a:p>
      </dgm:t>
    </dgm:pt>
    <dgm:pt modelId="{2B19EA52-8096-4DCF-9295-750D3C0E3004}" type="pres">
      <dgm:prSet presAssocID="{81E7B637-BC5F-4422-A1A9-EFED6C4A9EA3}" presName="hierRoot2" presStyleCnt="0"/>
      <dgm:spPr/>
    </dgm:pt>
    <dgm:pt modelId="{9EFD312F-C300-4500-A982-17C3390FADB4}" type="pres">
      <dgm:prSet presAssocID="{81E7B637-BC5F-4422-A1A9-EFED6C4A9EA3}" presName="composite2" presStyleCnt="0"/>
      <dgm:spPr/>
    </dgm:pt>
    <dgm:pt modelId="{3AA69EE5-E065-4A8D-BEB2-721B99062224}" type="pres">
      <dgm:prSet presAssocID="{81E7B637-BC5F-4422-A1A9-EFED6C4A9EA3}" presName="background2" presStyleLbl="node2" presStyleIdx="0" presStyleCnt="3"/>
      <dgm:spPr/>
    </dgm:pt>
    <dgm:pt modelId="{77F51064-AB83-4D2E-95E9-8B4721C5EC10}" type="pres">
      <dgm:prSet presAssocID="{81E7B637-BC5F-4422-A1A9-EFED6C4A9EA3}" presName="text2" presStyleLbl="fgAcc2" presStyleIdx="0" presStyleCnt="3" custScaleX="183140" custScaleY="72157" custLinFactNeighborX="-889" custLinFactNeighborY="-89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55B97D-D3B8-4159-BAEE-6A724645E5D7}" type="pres">
      <dgm:prSet presAssocID="{81E7B637-BC5F-4422-A1A9-EFED6C4A9EA3}" presName="hierChild3" presStyleCnt="0"/>
      <dgm:spPr/>
    </dgm:pt>
    <dgm:pt modelId="{A559810F-8E83-48F9-B6E9-6462A71921D4}" type="pres">
      <dgm:prSet presAssocID="{19ECE542-72F1-49E3-966F-15979B64D72C}" presName="Name17" presStyleLbl="parChTrans1D3" presStyleIdx="0" presStyleCnt="3"/>
      <dgm:spPr/>
      <dgm:t>
        <a:bodyPr/>
        <a:lstStyle/>
        <a:p>
          <a:endParaRPr lang="en-US"/>
        </a:p>
      </dgm:t>
    </dgm:pt>
    <dgm:pt modelId="{C8191B79-98FB-424D-B83E-BB371D5B73F0}" type="pres">
      <dgm:prSet presAssocID="{E3525EAF-15D7-4578-A9B9-E721AC4FAF3E}" presName="hierRoot3" presStyleCnt="0"/>
      <dgm:spPr/>
    </dgm:pt>
    <dgm:pt modelId="{ADA77065-98B0-4092-8ACD-68B63FA9E6B6}" type="pres">
      <dgm:prSet presAssocID="{E3525EAF-15D7-4578-A9B9-E721AC4FAF3E}" presName="composite3" presStyleCnt="0"/>
      <dgm:spPr/>
    </dgm:pt>
    <dgm:pt modelId="{9D0AF3BF-805B-4F06-A94F-20FA82E5E141}" type="pres">
      <dgm:prSet presAssocID="{E3525EAF-15D7-4578-A9B9-E721AC4FAF3E}" presName="background3" presStyleLbl="node3" presStyleIdx="0" presStyleCnt="3"/>
      <dgm:spPr/>
    </dgm:pt>
    <dgm:pt modelId="{24367908-0ECC-4318-A6A3-E613A17D30CC}" type="pres">
      <dgm:prSet presAssocID="{E3525EAF-15D7-4578-A9B9-E721AC4FAF3E}" presName="text3" presStyleLbl="fgAcc3" presStyleIdx="0" presStyleCnt="3" custScaleX="169932" custScaleY="166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932534-E5F5-43E1-B152-4187DB30212C}" type="pres">
      <dgm:prSet presAssocID="{E3525EAF-15D7-4578-A9B9-E721AC4FAF3E}" presName="hierChild4" presStyleCnt="0"/>
      <dgm:spPr/>
    </dgm:pt>
    <dgm:pt modelId="{BD5FC6B9-1B27-40AD-889D-54E4A2B7F720}" type="pres">
      <dgm:prSet presAssocID="{31B0EBCA-1B69-4A0A-83C0-30C3378EB451}" presName="Name10" presStyleLbl="parChTrans1D2" presStyleIdx="1" presStyleCnt="3"/>
      <dgm:spPr/>
      <dgm:t>
        <a:bodyPr/>
        <a:lstStyle/>
        <a:p>
          <a:endParaRPr lang="en-US"/>
        </a:p>
      </dgm:t>
    </dgm:pt>
    <dgm:pt modelId="{2F724102-AB4D-4C46-AF2C-836732CA23B7}" type="pres">
      <dgm:prSet presAssocID="{11B1F4DD-F818-4DD8-B5F6-E88D796C0223}" presName="hierRoot2" presStyleCnt="0"/>
      <dgm:spPr/>
    </dgm:pt>
    <dgm:pt modelId="{A6CF060E-1849-4C7C-BA2B-17A554767ED7}" type="pres">
      <dgm:prSet presAssocID="{11B1F4DD-F818-4DD8-B5F6-E88D796C0223}" presName="composite2" presStyleCnt="0"/>
      <dgm:spPr/>
    </dgm:pt>
    <dgm:pt modelId="{351344C0-861D-47D8-B1C0-C0BC33A4C1A3}" type="pres">
      <dgm:prSet presAssocID="{11B1F4DD-F818-4DD8-B5F6-E88D796C0223}" presName="background2" presStyleLbl="node2" presStyleIdx="1" presStyleCnt="3"/>
      <dgm:spPr/>
    </dgm:pt>
    <dgm:pt modelId="{6F070D38-B878-4792-9C72-8EDD46E8FFA2}" type="pres">
      <dgm:prSet presAssocID="{11B1F4DD-F818-4DD8-B5F6-E88D796C0223}" presName="text2" presStyleLbl="fgAcc2" presStyleIdx="1" presStyleCnt="3" custScaleX="183140" custScaleY="721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D5532A-C591-493B-B14E-7C7898F82FF9}" type="pres">
      <dgm:prSet presAssocID="{11B1F4DD-F818-4DD8-B5F6-E88D796C0223}" presName="hierChild3" presStyleCnt="0"/>
      <dgm:spPr/>
    </dgm:pt>
    <dgm:pt modelId="{1D5B49FD-914B-4A30-8901-2D71C11DE2B6}" type="pres">
      <dgm:prSet presAssocID="{F684D2A6-D983-4069-BCC6-7DD3435BDA95}" presName="Name17" presStyleLbl="parChTrans1D3" presStyleIdx="1" presStyleCnt="3"/>
      <dgm:spPr/>
      <dgm:t>
        <a:bodyPr/>
        <a:lstStyle/>
        <a:p>
          <a:endParaRPr lang="en-US"/>
        </a:p>
      </dgm:t>
    </dgm:pt>
    <dgm:pt modelId="{5F88B84D-F237-466F-B37D-E80149E8EDE8}" type="pres">
      <dgm:prSet presAssocID="{8C878F7E-A3F9-470C-BA6A-B8A99D5AAD4C}" presName="hierRoot3" presStyleCnt="0"/>
      <dgm:spPr/>
    </dgm:pt>
    <dgm:pt modelId="{E7B6E396-1177-42F3-B9D7-84CC5A41F53B}" type="pres">
      <dgm:prSet presAssocID="{8C878F7E-A3F9-470C-BA6A-B8A99D5AAD4C}" presName="composite3" presStyleCnt="0"/>
      <dgm:spPr/>
    </dgm:pt>
    <dgm:pt modelId="{9DDC2CC2-D34B-4DFE-B467-EE80E5B7C0CB}" type="pres">
      <dgm:prSet presAssocID="{8C878F7E-A3F9-470C-BA6A-B8A99D5AAD4C}" presName="background3" presStyleLbl="node3" presStyleIdx="1" presStyleCnt="3"/>
      <dgm:spPr/>
    </dgm:pt>
    <dgm:pt modelId="{B1315C06-614A-400A-8202-8846C89350D3}" type="pres">
      <dgm:prSet presAssocID="{8C878F7E-A3F9-470C-BA6A-B8A99D5AAD4C}" presName="text3" presStyleLbl="fgAcc3" presStyleIdx="1" presStyleCnt="3" custScaleX="169932" custScaleY="166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4C7EA0-5D73-4F26-9472-83B03D0E0495}" type="pres">
      <dgm:prSet presAssocID="{8C878F7E-A3F9-470C-BA6A-B8A99D5AAD4C}" presName="hierChild4" presStyleCnt="0"/>
      <dgm:spPr/>
    </dgm:pt>
    <dgm:pt modelId="{82961F24-A261-4437-8605-5C87075570B5}" type="pres">
      <dgm:prSet presAssocID="{7437F8AA-2E22-4207-A15D-9DF2642B96A0}" presName="Name10" presStyleLbl="parChTrans1D2" presStyleIdx="2" presStyleCnt="3"/>
      <dgm:spPr/>
      <dgm:t>
        <a:bodyPr/>
        <a:lstStyle/>
        <a:p>
          <a:endParaRPr lang="en-US"/>
        </a:p>
      </dgm:t>
    </dgm:pt>
    <dgm:pt modelId="{58B85BFC-5F40-48FD-8A3E-D26408D1D12E}" type="pres">
      <dgm:prSet presAssocID="{DC0BABDF-F885-4E25-8D09-B63F68BBBD2A}" presName="hierRoot2" presStyleCnt="0"/>
      <dgm:spPr/>
    </dgm:pt>
    <dgm:pt modelId="{85BBCE69-ABBB-4E86-AD81-81BBEBE47A39}" type="pres">
      <dgm:prSet presAssocID="{DC0BABDF-F885-4E25-8D09-B63F68BBBD2A}" presName="composite2" presStyleCnt="0"/>
      <dgm:spPr/>
    </dgm:pt>
    <dgm:pt modelId="{AC3AB6C9-543B-42D3-8F17-29D0C94E05CE}" type="pres">
      <dgm:prSet presAssocID="{DC0BABDF-F885-4E25-8D09-B63F68BBBD2A}" presName="background2" presStyleLbl="node2" presStyleIdx="2" presStyleCnt="3"/>
      <dgm:spPr/>
    </dgm:pt>
    <dgm:pt modelId="{66D6C3C8-703C-4122-8E8B-27D45A9CD059}" type="pres">
      <dgm:prSet presAssocID="{DC0BABDF-F885-4E25-8D09-B63F68BBBD2A}" presName="text2" presStyleLbl="fgAcc2" presStyleIdx="2" presStyleCnt="3" custScaleX="183140" custScaleY="72157" custLinFactNeighborX="-889" custLinFactNeighborY="-89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66F015-55B4-44AB-977B-33DE64B078CC}" type="pres">
      <dgm:prSet presAssocID="{DC0BABDF-F885-4E25-8D09-B63F68BBBD2A}" presName="hierChild3" presStyleCnt="0"/>
      <dgm:spPr/>
    </dgm:pt>
    <dgm:pt modelId="{A364BE07-B7C4-4D44-8EB4-34F8BDB34E67}" type="pres">
      <dgm:prSet presAssocID="{D5A95A97-10AC-42EB-9C73-5044C475FC16}" presName="Name17" presStyleLbl="parChTrans1D3" presStyleIdx="2" presStyleCnt="3"/>
      <dgm:spPr/>
      <dgm:t>
        <a:bodyPr/>
        <a:lstStyle/>
        <a:p>
          <a:endParaRPr lang="en-US"/>
        </a:p>
      </dgm:t>
    </dgm:pt>
    <dgm:pt modelId="{9DFEDF03-AD4F-4BD9-8143-C815663DA2E9}" type="pres">
      <dgm:prSet presAssocID="{E4B7C60F-F073-4701-BD4F-5CB3F6F1733F}" presName="hierRoot3" presStyleCnt="0"/>
      <dgm:spPr/>
    </dgm:pt>
    <dgm:pt modelId="{40012601-24AB-451A-82CB-148DD8BC4530}" type="pres">
      <dgm:prSet presAssocID="{E4B7C60F-F073-4701-BD4F-5CB3F6F1733F}" presName="composite3" presStyleCnt="0"/>
      <dgm:spPr/>
    </dgm:pt>
    <dgm:pt modelId="{AEC1D42E-17DC-435A-ACD4-0EB079E7463F}" type="pres">
      <dgm:prSet presAssocID="{E4B7C60F-F073-4701-BD4F-5CB3F6F1733F}" presName="background3" presStyleLbl="node3" presStyleIdx="2" presStyleCnt="3"/>
      <dgm:spPr/>
    </dgm:pt>
    <dgm:pt modelId="{80DF3B20-0FF4-47C3-A1B7-F54D4B54592C}" type="pres">
      <dgm:prSet presAssocID="{E4B7C60F-F073-4701-BD4F-5CB3F6F1733F}" presName="text3" presStyleLbl="fgAcc3" presStyleIdx="2" presStyleCnt="3" custScaleX="169932" custScaleY="166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48ABE5-6B9C-4F84-A45A-BB99D3BB9ADD}" type="pres">
      <dgm:prSet presAssocID="{E4B7C60F-F073-4701-BD4F-5CB3F6F1733F}" presName="hierChild4" presStyleCnt="0"/>
      <dgm:spPr/>
    </dgm:pt>
    <dgm:pt modelId="{3A77B506-A81E-4163-A7AD-22A68AC05197}" type="pres">
      <dgm:prSet presAssocID="{AD806864-718D-47AE-8822-D183CB949D17}" presName="Name23" presStyleLbl="parChTrans1D4" presStyleIdx="0" presStyleCnt="1"/>
      <dgm:spPr/>
      <dgm:t>
        <a:bodyPr/>
        <a:lstStyle/>
        <a:p>
          <a:endParaRPr lang="en-US"/>
        </a:p>
      </dgm:t>
    </dgm:pt>
    <dgm:pt modelId="{93EC68A7-DF0A-4FBC-BA9A-F234B1E33C4B}" type="pres">
      <dgm:prSet presAssocID="{918D2868-9726-42CD-A3C3-313880AA9F7A}" presName="hierRoot4" presStyleCnt="0"/>
      <dgm:spPr/>
    </dgm:pt>
    <dgm:pt modelId="{FC8A7351-062E-4B7C-9AC8-AC05CD3E408C}" type="pres">
      <dgm:prSet presAssocID="{918D2868-9726-42CD-A3C3-313880AA9F7A}" presName="composite4" presStyleCnt="0"/>
      <dgm:spPr/>
    </dgm:pt>
    <dgm:pt modelId="{AA508621-2D37-4916-AF11-EB931C3EB0D9}" type="pres">
      <dgm:prSet presAssocID="{918D2868-9726-42CD-A3C3-313880AA9F7A}" presName="background4" presStyleLbl="node4" presStyleIdx="0" presStyleCnt="1"/>
      <dgm:spPr/>
    </dgm:pt>
    <dgm:pt modelId="{2757F56E-B36F-451B-A618-08C0ECAD8CE6}" type="pres">
      <dgm:prSet presAssocID="{918D2868-9726-42CD-A3C3-313880AA9F7A}" presName="text4" presStyleLbl="fgAcc4" presStyleIdx="0" presStyleCnt="1" custScaleX="271163" custScaleY="3093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892A02-2045-4026-BB6B-8676E4891E81}" type="pres">
      <dgm:prSet presAssocID="{918D2868-9726-42CD-A3C3-313880AA9F7A}" presName="hierChild5" presStyleCnt="0"/>
      <dgm:spPr/>
    </dgm:pt>
  </dgm:ptLst>
  <dgm:cxnLst>
    <dgm:cxn modelId="{5E73D723-9841-4903-8DBD-193C6FAB861D}" type="presOf" srcId="{AE67B442-5EA9-427B-9198-5136E6E6909F}" destId="{0A23FDD1-85C8-4D51-8459-E241331F3AAF}" srcOrd="0" destOrd="0" presId="urn:microsoft.com/office/officeart/2005/8/layout/hierarchy1"/>
    <dgm:cxn modelId="{3AC035FB-4E6C-4C87-B13F-EF60B9877C9E}" type="presOf" srcId="{8C878F7E-A3F9-470C-BA6A-B8A99D5AAD4C}" destId="{B1315C06-614A-400A-8202-8846C89350D3}" srcOrd="0" destOrd="0" presId="urn:microsoft.com/office/officeart/2005/8/layout/hierarchy1"/>
    <dgm:cxn modelId="{45682A48-A9F9-4BE3-9C58-5A79A5B41F3F}" srcId="{93037859-7D47-4EB1-94FD-63F6186DF877}" destId="{AE67B442-5EA9-427B-9198-5136E6E6909F}" srcOrd="0" destOrd="0" parTransId="{10AAABA8-FBA9-4313-8A92-B9BA89169B65}" sibTransId="{ECADEA01-7A7A-4C3B-836D-262729697D05}"/>
    <dgm:cxn modelId="{0934ED00-2AD8-4928-8315-EAFB08D994CF}" type="presOf" srcId="{7437F8AA-2E22-4207-A15D-9DF2642B96A0}" destId="{82961F24-A261-4437-8605-5C87075570B5}" srcOrd="0" destOrd="0" presId="urn:microsoft.com/office/officeart/2005/8/layout/hierarchy1"/>
    <dgm:cxn modelId="{F7E6E5DD-7B91-4048-8D57-8E35FB758B8D}" type="presOf" srcId="{D5A95A97-10AC-42EB-9C73-5044C475FC16}" destId="{A364BE07-B7C4-4D44-8EB4-34F8BDB34E67}" srcOrd="0" destOrd="0" presId="urn:microsoft.com/office/officeart/2005/8/layout/hierarchy1"/>
    <dgm:cxn modelId="{795932E1-29FA-402E-9949-848E01885AA0}" srcId="{E4B7C60F-F073-4701-BD4F-5CB3F6F1733F}" destId="{918D2868-9726-42CD-A3C3-313880AA9F7A}" srcOrd="0" destOrd="0" parTransId="{AD806864-718D-47AE-8822-D183CB949D17}" sibTransId="{C18811CC-4388-40F1-AE27-4E782084A5F3}"/>
    <dgm:cxn modelId="{660A05BA-9498-4872-8448-BEEC2E71A06B}" srcId="{11B1F4DD-F818-4DD8-B5F6-E88D796C0223}" destId="{8C878F7E-A3F9-470C-BA6A-B8A99D5AAD4C}" srcOrd="0" destOrd="0" parTransId="{F684D2A6-D983-4069-BCC6-7DD3435BDA95}" sibTransId="{3BA4C736-E9AF-4CED-914C-00ADFD151BB1}"/>
    <dgm:cxn modelId="{D4FCB8A3-5CB9-4DA1-8709-734B6634F8AD}" srcId="{AE67B442-5EA9-427B-9198-5136E6E6909F}" destId="{81E7B637-BC5F-4422-A1A9-EFED6C4A9EA3}" srcOrd="0" destOrd="0" parTransId="{A8BE04F1-929E-4EFF-B672-E6EB1EC1FD00}" sibTransId="{21C7B92A-AC80-4A12-BC67-F32F4654EF5E}"/>
    <dgm:cxn modelId="{DED71AE9-778E-42E0-811B-E60ABF0C3E50}" type="presOf" srcId="{31B0EBCA-1B69-4A0A-83C0-30C3378EB451}" destId="{BD5FC6B9-1B27-40AD-889D-54E4A2B7F720}" srcOrd="0" destOrd="0" presId="urn:microsoft.com/office/officeart/2005/8/layout/hierarchy1"/>
    <dgm:cxn modelId="{8EC84648-C3C7-4E60-8387-05516A9B1DB8}" srcId="{81E7B637-BC5F-4422-A1A9-EFED6C4A9EA3}" destId="{E3525EAF-15D7-4578-A9B9-E721AC4FAF3E}" srcOrd="0" destOrd="0" parTransId="{19ECE542-72F1-49E3-966F-15979B64D72C}" sibTransId="{4A37D3B4-3C05-4FBB-BFEA-B64C78E68670}"/>
    <dgm:cxn modelId="{6CDA8FF5-91FC-4E6F-97C0-E3C0A66B39FB}" type="presOf" srcId="{E4B7C60F-F073-4701-BD4F-5CB3F6F1733F}" destId="{80DF3B20-0FF4-47C3-A1B7-F54D4B54592C}" srcOrd="0" destOrd="0" presId="urn:microsoft.com/office/officeart/2005/8/layout/hierarchy1"/>
    <dgm:cxn modelId="{142B38F7-1CE6-415C-893D-E0B5BE34E3FC}" type="presOf" srcId="{918D2868-9726-42CD-A3C3-313880AA9F7A}" destId="{2757F56E-B36F-451B-A618-08C0ECAD8CE6}" srcOrd="0" destOrd="0" presId="urn:microsoft.com/office/officeart/2005/8/layout/hierarchy1"/>
    <dgm:cxn modelId="{FABC1F19-738A-4208-A29B-27B913544F9E}" type="presOf" srcId="{11B1F4DD-F818-4DD8-B5F6-E88D796C0223}" destId="{6F070D38-B878-4792-9C72-8EDD46E8FFA2}" srcOrd="0" destOrd="0" presId="urn:microsoft.com/office/officeart/2005/8/layout/hierarchy1"/>
    <dgm:cxn modelId="{72A8E417-6C05-481A-8C42-E9DBAE6F0FC5}" srcId="{AE67B442-5EA9-427B-9198-5136E6E6909F}" destId="{DC0BABDF-F885-4E25-8D09-B63F68BBBD2A}" srcOrd="2" destOrd="0" parTransId="{7437F8AA-2E22-4207-A15D-9DF2642B96A0}" sibTransId="{A661F110-956A-4172-981F-28265FDB46B8}"/>
    <dgm:cxn modelId="{7395FA51-7C11-484C-BFBD-B1AC513AD411}" type="presOf" srcId="{AD806864-718D-47AE-8822-D183CB949D17}" destId="{3A77B506-A81E-4163-A7AD-22A68AC05197}" srcOrd="0" destOrd="0" presId="urn:microsoft.com/office/officeart/2005/8/layout/hierarchy1"/>
    <dgm:cxn modelId="{D84AD215-BC1D-4690-BE56-B1EE7662E54A}" type="presOf" srcId="{A8BE04F1-929E-4EFF-B672-E6EB1EC1FD00}" destId="{E3E0E71F-F923-4042-A32C-0864B2DA14AB}" srcOrd="0" destOrd="0" presId="urn:microsoft.com/office/officeart/2005/8/layout/hierarchy1"/>
    <dgm:cxn modelId="{4FC2D5E7-4595-4F54-B982-8D49C61CDE2D}" type="presOf" srcId="{19ECE542-72F1-49E3-966F-15979B64D72C}" destId="{A559810F-8E83-48F9-B6E9-6462A71921D4}" srcOrd="0" destOrd="0" presId="urn:microsoft.com/office/officeart/2005/8/layout/hierarchy1"/>
    <dgm:cxn modelId="{0DC2537B-9F67-47D5-AD96-0FD917A7F88A}" type="presOf" srcId="{E3525EAF-15D7-4578-A9B9-E721AC4FAF3E}" destId="{24367908-0ECC-4318-A6A3-E613A17D30CC}" srcOrd="0" destOrd="0" presId="urn:microsoft.com/office/officeart/2005/8/layout/hierarchy1"/>
    <dgm:cxn modelId="{692615D1-E9F3-4C56-8252-13B83202CA8B}" type="presOf" srcId="{F684D2A6-D983-4069-BCC6-7DD3435BDA95}" destId="{1D5B49FD-914B-4A30-8901-2D71C11DE2B6}" srcOrd="0" destOrd="0" presId="urn:microsoft.com/office/officeart/2005/8/layout/hierarchy1"/>
    <dgm:cxn modelId="{88BFB61A-B81E-4726-8131-65EFCF318F6B}" srcId="{AE67B442-5EA9-427B-9198-5136E6E6909F}" destId="{11B1F4DD-F818-4DD8-B5F6-E88D796C0223}" srcOrd="1" destOrd="0" parTransId="{31B0EBCA-1B69-4A0A-83C0-30C3378EB451}" sibTransId="{4B474D3D-2B91-428F-8157-A21BF85A2FAB}"/>
    <dgm:cxn modelId="{D7E5655D-9C46-40BA-9EF5-43DBC1DAB39F}" type="presOf" srcId="{81E7B637-BC5F-4422-A1A9-EFED6C4A9EA3}" destId="{77F51064-AB83-4D2E-95E9-8B4721C5EC10}" srcOrd="0" destOrd="0" presId="urn:microsoft.com/office/officeart/2005/8/layout/hierarchy1"/>
    <dgm:cxn modelId="{A4DC57D1-5FB9-4AE1-AEFF-A9BA51DC8967}" srcId="{DC0BABDF-F885-4E25-8D09-B63F68BBBD2A}" destId="{E4B7C60F-F073-4701-BD4F-5CB3F6F1733F}" srcOrd="0" destOrd="0" parTransId="{D5A95A97-10AC-42EB-9C73-5044C475FC16}" sibTransId="{0F111CFF-8771-4F96-9575-9CBA793A5A8F}"/>
    <dgm:cxn modelId="{1980CB32-CB00-499F-BE72-9C8777CC76D6}" type="presOf" srcId="{DC0BABDF-F885-4E25-8D09-B63F68BBBD2A}" destId="{66D6C3C8-703C-4122-8E8B-27D45A9CD059}" srcOrd="0" destOrd="0" presId="urn:microsoft.com/office/officeart/2005/8/layout/hierarchy1"/>
    <dgm:cxn modelId="{73824F17-5517-45BA-8292-56FBAC3BF20F}" type="presOf" srcId="{93037859-7D47-4EB1-94FD-63F6186DF877}" destId="{5E64D978-30E8-468F-9C97-1CA87C291114}" srcOrd="0" destOrd="0" presId="urn:microsoft.com/office/officeart/2005/8/layout/hierarchy1"/>
    <dgm:cxn modelId="{9AC9B840-3C3D-4EA9-A654-F84232F2B503}" type="presParOf" srcId="{5E64D978-30E8-468F-9C97-1CA87C291114}" destId="{E8E0CC6F-53EB-462A-A338-DD94E5049FD4}" srcOrd="0" destOrd="0" presId="urn:microsoft.com/office/officeart/2005/8/layout/hierarchy1"/>
    <dgm:cxn modelId="{E7E33BD3-7385-4966-8614-3803BC4760C6}" type="presParOf" srcId="{E8E0CC6F-53EB-462A-A338-DD94E5049FD4}" destId="{411C4229-8912-4BBC-94FB-8F72DC349B91}" srcOrd="0" destOrd="0" presId="urn:microsoft.com/office/officeart/2005/8/layout/hierarchy1"/>
    <dgm:cxn modelId="{F7C88071-8996-475A-99FA-99D31CC7EEC4}" type="presParOf" srcId="{411C4229-8912-4BBC-94FB-8F72DC349B91}" destId="{12AADBD1-BDFF-4300-B0A4-0AEE9863B0C6}" srcOrd="0" destOrd="0" presId="urn:microsoft.com/office/officeart/2005/8/layout/hierarchy1"/>
    <dgm:cxn modelId="{980E5819-62EF-4EE7-BD7F-E1AC999AA21D}" type="presParOf" srcId="{411C4229-8912-4BBC-94FB-8F72DC349B91}" destId="{0A23FDD1-85C8-4D51-8459-E241331F3AAF}" srcOrd="1" destOrd="0" presId="urn:microsoft.com/office/officeart/2005/8/layout/hierarchy1"/>
    <dgm:cxn modelId="{0C810E92-BB45-4C07-9F76-D047253C1284}" type="presParOf" srcId="{E8E0CC6F-53EB-462A-A338-DD94E5049FD4}" destId="{B2ECAC4A-3CC8-41C9-B1E4-ADE18D0ED8BB}" srcOrd="1" destOrd="0" presId="urn:microsoft.com/office/officeart/2005/8/layout/hierarchy1"/>
    <dgm:cxn modelId="{3A449D8E-3588-4E7C-8BA1-5A3755D98B59}" type="presParOf" srcId="{B2ECAC4A-3CC8-41C9-B1E4-ADE18D0ED8BB}" destId="{E3E0E71F-F923-4042-A32C-0864B2DA14AB}" srcOrd="0" destOrd="0" presId="urn:microsoft.com/office/officeart/2005/8/layout/hierarchy1"/>
    <dgm:cxn modelId="{75EB4640-EBFC-480C-B8D7-B774C4D9093B}" type="presParOf" srcId="{B2ECAC4A-3CC8-41C9-B1E4-ADE18D0ED8BB}" destId="{2B19EA52-8096-4DCF-9295-750D3C0E3004}" srcOrd="1" destOrd="0" presId="urn:microsoft.com/office/officeart/2005/8/layout/hierarchy1"/>
    <dgm:cxn modelId="{7A574E4D-640A-4D91-BD95-DA145D8EC561}" type="presParOf" srcId="{2B19EA52-8096-4DCF-9295-750D3C0E3004}" destId="{9EFD312F-C300-4500-A982-17C3390FADB4}" srcOrd="0" destOrd="0" presId="urn:microsoft.com/office/officeart/2005/8/layout/hierarchy1"/>
    <dgm:cxn modelId="{D1717F02-A0CC-4DD4-8537-325523CB560C}" type="presParOf" srcId="{9EFD312F-C300-4500-A982-17C3390FADB4}" destId="{3AA69EE5-E065-4A8D-BEB2-721B99062224}" srcOrd="0" destOrd="0" presId="urn:microsoft.com/office/officeart/2005/8/layout/hierarchy1"/>
    <dgm:cxn modelId="{6695375D-8E44-435D-B4D4-F75977B759CE}" type="presParOf" srcId="{9EFD312F-C300-4500-A982-17C3390FADB4}" destId="{77F51064-AB83-4D2E-95E9-8B4721C5EC10}" srcOrd="1" destOrd="0" presId="urn:microsoft.com/office/officeart/2005/8/layout/hierarchy1"/>
    <dgm:cxn modelId="{11743349-BA07-408D-AB7D-D4DA1FFE9B66}" type="presParOf" srcId="{2B19EA52-8096-4DCF-9295-750D3C0E3004}" destId="{8E55B97D-D3B8-4159-BAEE-6A724645E5D7}" srcOrd="1" destOrd="0" presId="urn:microsoft.com/office/officeart/2005/8/layout/hierarchy1"/>
    <dgm:cxn modelId="{177AEF89-1DBD-4BD2-97CD-91B27532BABA}" type="presParOf" srcId="{8E55B97D-D3B8-4159-BAEE-6A724645E5D7}" destId="{A559810F-8E83-48F9-B6E9-6462A71921D4}" srcOrd="0" destOrd="0" presId="urn:microsoft.com/office/officeart/2005/8/layout/hierarchy1"/>
    <dgm:cxn modelId="{C9F321BA-D2A8-4D2E-89BB-E61D99914CCA}" type="presParOf" srcId="{8E55B97D-D3B8-4159-BAEE-6A724645E5D7}" destId="{C8191B79-98FB-424D-B83E-BB371D5B73F0}" srcOrd="1" destOrd="0" presId="urn:microsoft.com/office/officeart/2005/8/layout/hierarchy1"/>
    <dgm:cxn modelId="{3D061997-0F73-444F-AECA-756BA1643963}" type="presParOf" srcId="{C8191B79-98FB-424D-B83E-BB371D5B73F0}" destId="{ADA77065-98B0-4092-8ACD-68B63FA9E6B6}" srcOrd="0" destOrd="0" presId="urn:microsoft.com/office/officeart/2005/8/layout/hierarchy1"/>
    <dgm:cxn modelId="{24EE85F4-2FBE-4D3C-A8EB-6374F89F10BC}" type="presParOf" srcId="{ADA77065-98B0-4092-8ACD-68B63FA9E6B6}" destId="{9D0AF3BF-805B-4F06-A94F-20FA82E5E141}" srcOrd="0" destOrd="0" presId="urn:microsoft.com/office/officeart/2005/8/layout/hierarchy1"/>
    <dgm:cxn modelId="{674C3A96-B342-4B0D-9A1E-B9886EAD5FE1}" type="presParOf" srcId="{ADA77065-98B0-4092-8ACD-68B63FA9E6B6}" destId="{24367908-0ECC-4318-A6A3-E613A17D30CC}" srcOrd="1" destOrd="0" presId="urn:microsoft.com/office/officeart/2005/8/layout/hierarchy1"/>
    <dgm:cxn modelId="{A1DF4DEB-65E8-4B9B-AFD1-423D8812CC5B}" type="presParOf" srcId="{C8191B79-98FB-424D-B83E-BB371D5B73F0}" destId="{C2932534-E5F5-43E1-B152-4187DB30212C}" srcOrd="1" destOrd="0" presId="urn:microsoft.com/office/officeart/2005/8/layout/hierarchy1"/>
    <dgm:cxn modelId="{ADC3163B-3721-4F41-BE00-CD317C0B630D}" type="presParOf" srcId="{B2ECAC4A-3CC8-41C9-B1E4-ADE18D0ED8BB}" destId="{BD5FC6B9-1B27-40AD-889D-54E4A2B7F720}" srcOrd="2" destOrd="0" presId="urn:microsoft.com/office/officeart/2005/8/layout/hierarchy1"/>
    <dgm:cxn modelId="{30CBCBE9-E74F-4CD4-B0CE-2E4A26A8394E}" type="presParOf" srcId="{B2ECAC4A-3CC8-41C9-B1E4-ADE18D0ED8BB}" destId="{2F724102-AB4D-4C46-AF2C-836732CA23B7}" srcOrd="3" destOrd="0" presId="urn:microsoft.com/office/officeart/2005/8/layout/hierarchy1"/>
    <dgm:cxn modelId="{97E69BAB-8CD4-40C5-A645-9DB33B2FCEA9}" type="presParOf" srcId="{2F724102-AB4D-4C46-AF2C-836732CA23B7}" destId="{A6CF060E-1849-4C7C-BA2B-17A554767ED7}" srcOrd="0" destOrd="0" presId="urn:microsoft.com/office/officeart/2005/8/layout/hierarchy1"/>
    <dgm:cxn modelId="{A84098BB-4BAC-4995-B34F-9F5615C56DCE}" type="presParOf" srcId="{A6CF060E-1849-4C7C-BA2B-17A554767ED7}" destId="{351344C0-861D-47D8-B1C0-C0BC33A4C1A3}" srcOrd="0" destOrd="0" presId="urn:microsoft.com/office/officeart/2005/8/layout/hierarchy1"/>
    <dgm:cxn modelId="{61C53E96-36DD-4CA1-81F5-0CCF1102E9A9}" type="presParOf" srcId="{A6CF060E-1849-4C7C-BA2B-17A554767ED7}" destId="{6F070D38-B878-4792-9C72-8EDD46E8FFA2}" srcOrd="1" destOrd="0" presId="urn:microsoft.com/office/officeart/2005/8/layout/hierarchy1"/>
    <dgm:cxn modelId="{4D16CADC-7CFB-46CB-A406-5E85A8474D1A}" type="presParOf" srcId="{2F724102-AB4D-4C46-AF2C-836732CA23B7}" destId="{BBD5532A-C591-493B-B14E-7C7898F82FF9}" srcOrd="1" destOrd="0" presId="urn:microsoft.com/office/officeart/2005/8/layout/hierarchy1"/>
    <dgm:cxn modelId="{2EA4AD9D-F564-4467-A73F-235D7BF797C7}" type="presParOf" srcId="{BBD5532A-C591-493B-B14E-7C7898F82FF9}" destId="{1D5B49FD-914B-4A30-8901-2D71C11DE2B6}" srcOrd="0" destOrd="0" presId="urn:microsoft.com/office/officeart/2005/8/layout/hierarchy1"/>
    <dgm:cxn modelId="{FEBB109C-4498-45A7-B42C-BE255D94806B}" type="presParOf" srcId="{BBD5532A-C591-493B-B14E-7C7898F82FF9}" destId="{5F88B84D-F237-466F-B37D-E80149E8EDE8}" srcOrd="1" destOrd="0" presId="urn:microsoft.com/office/officeart/2005/8/layout/hierarchy1"/>
    <dgm:cxn modelId="{4229E021-28AA-481F-B6DE-F5EA6555077C}" type="presParOf" srcId="{5F88B84D-F237-466F-B37D-E80149E8EDE8}" destId="{E7B6E396-1177-42F3-B9D7-84CC5A41F53B}" srcOrd="0" destOrd="0" presId="urn:microsoft.com/office/officeart/2005/8/layout/hierarchy1"/>
    <dgm:cxn modelId="{43F2747B-6C2F-461C-B9DB-D90998B24ABD}" type="presParOf" srcId="{E7B6E396-1177-42F3-B9D7-84CC5A41F53B}" destId="{9DDC2CC2-D34B-4DFE-B467-EE80E5B7C0CB}" srcOrd="0" destOrd="0" presId="urn:microsoft.com/office/officeart/2005/8/layout/hierarchy1"/>
    <dgm:cxn modelId="{25DF6E61-1614-4E1D-B1B3-58BF2737F74C}" type="presParOf" srcId="{E7B6E396-1177-42F3-B9D7-84CC5A41F53B}" destId="{B1315C06-614A-400A-8202-8846C89350D3}" srcOrd="1" destOrd="0" presId="urn:microsoft.com/office/officeart/2005/8/layout/hierarchy1"/>
    <dgm:cxn modelId="{EB11BC5C-56B4-4DBA-81FC-FEEB6D58618F}" type="presParOf" srcId="{5F88B84D-F237-466F-B37D-E80149E8EDE8}" destId="{804C7EA0-5D73-4F26-9472-83B03D0E0495}" srcOrd="1" destOrd="0" presId="urn:microsoft.com/office/officeart/2005/8/layout/hierarchy1"/>
    <dgm:cxn modelId="{508CDBC2-97EA-4E52-9244-DF22D1A08B36}" type="presParOf" srcId="{B2ECAC4A-3CC8-41C9-B1E4-ADE18D0ED8BB}" destId="{82961F24-A261-4437-8605-5C87075570B5}" srcOrd="4" destOrd="0" presId="urn:microsoft.com/office/officeart/2005/8/layout/hierarchy1"/>
    <dgm:cxn modelId="{0B36E79B-EC16-4044-BE71-FF99466B05DC}" type="presParOf" srcId="{B2ECAC4A-3CC8-41C9-B1E4-ADE18D0ED8BB}" destId="{58B85BFC-5F40-48FD-8A3E-D26408D1D12E}" srcOrd="5" destOrd="0" presId="urn:microsoft.com/office/officeart/2005/8/layout/hierarchy1"/>
    <dgm:cxn modelId="{5CF8D157-A2A6-47FA-B0F7-9464EC13EF74}" type="presParOf" srcId="{58B85BFC-5F40-48FD-8A3E-D26408D1D12E}" destId="{85BBCE69-ABBB-4E86-AD81-81BBEBE47A39}" srcOrd="0" destOrd="0" presId="urn:microsoft.com/office/officeart/2005/8/layout/hierarchy1"/>
    <dgm:cxn modelId="{424ED074-4D7A-4CCE-9F2D-312CC1FD390C}" type="presParOf" srcId="{85BBCE69-ABBB-4E86-AD81-81BBEBE47A39}" destId="{AC3AB6C9-543B-42D3-8F17-29D0C94E05CE}" srcOrd="0" destOrd="0" presId="urn:microsoft.com/office/officeart/2005/8/layout/hierarchy1"/>
    <dgm:cxn modelId="{00692848-420D-436C-9770-D24EAD553834}" type="presParOf" srcId="{85BBCE69-ABBB-4E86-AD81-81BBEBE47A39}" destId="{66D6C3C8-703C-4122-8E8B-27D45A9CD059}" srcOrd="1" destOrd="0" presId="urn:microsoft.com/office/officeart/2005/8/layout/hierarchy1"/>
    <dgm:cxn modelId="{3399212C-1069-473F-8A0D-0E90F3104337}" type="presParOf" srcId="{58B85BFC-5F40-48FD-8A3E-D26408D1D12E}" destId="{0566F015-55B4-44AB-977B-33DE64B078CC}" srcOrd="1" destOrd="0" presId="urn:microsoft.com/office/officeart/2005/8/layout/hierarchy1"/>
    <dgm:cxn modelId="{39FF9FC8-0D5D-430B-B8FE-31892E145A94}" type="presParOf" srcId="{0566F015-55B4-44AB-977B-33DE64B078CC}" destId="{A364BE07-B7C4-4D44-8EB4-34F8BDB34E67}" srcOrd="0" destOrd="0" presId="urn:microsoft.com/office/officeart/2005/8/layout/hierarchy1"/>
    <dgm:cxn modelId="{6C13850F-6E53-4804-9900-31693AFDB241}" type="presParOf" srcId="{0566F015-55B4-44AB-977B-33DE64B078CC}" destId="{9DFEDF03-AD4F-4BD9-8143-C815663DA2E9}" srcOrd="1" destOrd="0" presId="urn:microsoft.com/office/officeart/2005/8/layout/hierarchy1"/>
    <dgm:cxn modelId="{9A2C3007-86A9-44B5-B81B-C24FBF1ACA17}" type="presParOf" srcId="{9DFEDF03-AD4F-4BD9-8143-C815663DA2E9}" destId="{40012601-24AB-451A-82CB-148DD8BC4530}" srcOrd="0" destOrd="0" presId="urn:microsoft.com/office/officeart/2005/8/layout/hierarchy1"/>
    <dgm:cxn modelId="{F3828255-A22D-4FAE-B24E-C64D54BC24E4}" type="presParOf" srcId="{40012601-24AB-451A-82CB-148DD8BC4530}" destId="{AEC1D42E-17DC-435A-ACD4-0EB079E7463F}" srcOrd="0" destOrd="0" presId="urn:microsoft.com/office/officeart/2005/8/layout/hierarchy1"/>
    <dgm:cxn modelId="{93A6A374-C833-445A-BE5B-34CE0E930B93}" type="presParOf" srcId="{40012601-24AB-451A-82CB-148DD8BC4530}" destId="{80DF3B20-0FF4-47C3-A1B7-F54D4B54592C}" srcOrd="1" destOrd="0" presId="urn:microsoft.com/office/officeart/2005/8/layout/hierarchy1"/>
    <dgm:cxn modelId="{A9AAF016-AC69-43B3-9003-65C3FA2A30DE}" type="presParOf" srcId="{9DFEDF03-AD4F-4BD9-8143-C815663DA2E9}" destId="{E748ABE5-6B9C-4F84-A45A-BB99D3BB9ADD}" srcOrd="1" destOrd="0" presId="urn:microsoft.com/office/officeart/2005/8/layout/hierarchy1"/>
    <dgm:cxn modelId="{FD9AE0CF-C5BE-414B-9F52-13AE32B15BE7}" type="presParOf" srcId="{E748ABE5-6B9C-4F84-A45A-BB99D3BB9ADD}" destId="{3A77B506-A81E-4163-A7AD-22A68AC05197}" srcOrd="0" destOrd="0" presId="urn:microsoft.com/office/officeart/2005/8/layout/hierarchy1"/>
    <dgm:cxn modelId="{B3A2CD35-0CA9-4B0B-835D-F14F4B07E0D8}" type="presParOf" srcId="{E748ABE5-6B9C-4F84-A45A-BB99D3BB9ADD}" destId="{93EC68A7-DF0A-4FBC-BA9A-F234B1E33C4B}" srcOrd="1" destOrd="0" presId="urn:microsoft.com/office/officeart/2005/8/layout/hierarchy1"/>
    <dgm:cxn modelId="{2A07A661-1ED5-469D-896D-2DB319A38C05}" type="presParOf" srcId="{93EC68A7-DF0A-4FBC-BA9A-F234B1E33C4B}" destId="{FC8A7351-062E-4B7C-9AC8-AC05CD3E408C}" srcOrd="0" destOrd="0" presId="urn:microsoft.com/office/officeart/2005/8/layout/hierarchy1"/>
    <dgm:cxn modelId="{BD98E4F6-26BD-4C49-8284-BA435F9528B0}" type="presParOf" srcId="{FC8A7351-062E-4B7C-9AC8-AC05CD3E408C}" destId="{AA508621-2D37-4916-AF11-EB931C3EB0D9}" srcOrd="0" destOrd="0" presId="urn:microsoft.com/office/officeart/2005/8/layout/hierarchy1"/>
    <dgm:cxn modelId="{FE0A237C-A791-4B88-A02F-0293588AD17D}" type="presParOf" srcId="{FC8A7351-062E-4B7C-9AC8-AC05CD3E408C}" destId="{2757F56E-B36F-451B-A618-08C0ECAD8CE6}" srcOrd="1" destOrd="0" presId="urn:microsoft.com/office/officeart/2005/8/layout/hierarchy1"/>
    <dgm:cxn modelId="{2642F8DA-01B2-407B-87BA-7E990D4A49D7}" type="presParOf" srcId="{93EC68A7-DF0A-4FBC-BA9A-F234B1E33C4B}" destId="{FB892A02-2045-4026-BB6B-8676E4891E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B0422DF-DEB7-4C69-B392-F75379E5F95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A8934DD-C0B0-4B62-B317-87B27147EE8B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খতিয়ান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51FE343-2F3B-4202-BDB0-65096A05B5E6}" type="parTrans" cxnId="{494977D6-25DC-431B-B5DA-E80C9A4E8586}">
      <dgm:prSet/>
      <dgm:spPr/>
      <dgm:t>
        <a:bodyPr/>
        <a:lstStyle/>
        <a:p>
          <a:endParaRPr lang="en-US"/>
        </a:p>
      </dgm:t>
    </dgm:pt>
    <dgm:pt modelId="{40F46FC1-2FBB-4B06-9E98-1E9EE890D60A}" type="sibTrans" cxnId="{494977D6-25DC-431B-B5DA-E80C9A4E8586}">
      <dgm:prSet/>
      <dgm:spPr/>
      <dgm:t>
        <a:bodyPr/>
        <a:lstStyle/>
        <a:p>
          <a:endParaRPr lang="en-US"/>
        </a:p>
      </dgm:t>
    </dgm:pt>
    <dgm:pt modelId="{2B019F33-1EBE-4853-8769-7EEF3A27A34A}">
      <dgm:prSet phldrT="[Text]" custT="1"/>
      <dgm:spPr/>
      <dgm:t>
        <a:bodyPr/>
        <a:lstStyle/>
        <a:p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সমুদয় হিসাব পাকাপাকিভাবে যে বইতে লিখা হয়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r>
            <a:rPr lang="bn-IN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0129CE-8DB0-4864-9417-7D6F0C8E7610}" type="parTrans" cxnId="{55F2734B-A266-4A14-8EB1-BFC49B2C00D6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075A09A-53D6-4662-8714-98839944A882}" type="sibTrans" cxnId="{55F2734B-A266-4A14-8EB1-BFC49B2C00D6}">
      <dgm:prSet/>
      <dgm:spPr/>
      <dgm:t>
        <a:bodyPr/>
        <a:lstStyle/>
        <a:p>
          <a:endParaRPr lang="en-US"/>
        </a:p>
      </dgm:t>
    </dgm:pt>
    <dgm:pt modelId="{9B1619FB-F8B1-4DE8-9AF1-70EA2B873299}">
      <dgm:prSet custT="1"/>
      <dgm:spPr/>
      <dgm:t>
        <a:bodyPr/>
        <a:lstStyle/>
        <a:p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বলতে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খতিয়ানকেই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বুঝানো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en-US" sz="3200" b="1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  <a:endParaRPr lang="bn-IN" sz="3200" b="1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20F3414-9BB0-428A-B7CC-8E932CC9A0CF}" type="parTrans" cxnId="{C181617A-0858-4534-9E30-0B11CA82C6AE}">
      <dgm:prSet/>
      <dgm:spPr/>
      <dgm:t>
        <a:bodyPr/>
        <a:lstStyle/>
        <a:p>
          <a:endParaRPr lang="en-US" sz="3200" b="1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75F001C-5081-4453-A074-843D2170E78F}" type="sibTrans" cxnId="{C181617A-0858-4534-9E30-0B11CA82C6AE}">
      <dgm:prSet/>
      <dgm:spPr/>
      <dgm:t>
        <a:bodyPr/>
        <a:lstStyle/>
        <a:p>
          <a:endParaRPr lang="en-US"/>
        </a:p>
      </dgm:t>
    </dgm:pt>
    <dgm:pt modelId="{34FE0A2A-BCC4-42E0-A243-7C8D3B0AA805}" type="pres">
      <dgm:prSet presAssocID="{4B0422DF-DEB7-4C69-B392-F75379E5F95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8562B5A-B81F-4B19-A5A3-7087C6E0EFDE}" type="pres">
      <dgm:prSet presAssocID="{2A8934DD-C0B0-4B62-B317-87B27147EE8B}" presName="hierRoot1" presStyleCnt="0"/>
      <dgm:spPr/>
    </dgm:pt>
    <dgm:pt modelId="{9DC42DB4-B8BA-42A3-A145-692EF3C62F9F}" type="pres">
      <dgm:prSet presAssocID="{2A8934DD-C0B0-4B62-B317-87B27147EE8B}" presName="composite" presStyleCnt="0"/>
      <dgm:spPr/>
    </dgm:pt>
    <dgm:pt modelId="{073D3E18-E5CC-4D32-8F35-F1C554D6B2A7}" type="pres">
      <dgm:prSet presAssocID="{2A8934DD-C0B0-4B62-B317-87B27147EE8B}" presName="background" presStyleLbl="node0" presStyleIdx="0" presStyleCnt="1"/>
      <dgm:spPr/>
    </dgm:pt>
    <dgm:pt modelId="{D1A35FC3-F389-4203-BD32-4F9D00B724A8}" type="pres">
      <dgm:prSet presAssocID="{2A8934DD-C0B0-4B62-B317-87B27147EE8B}" presName="text" presStyleLbl="fgAcc0" presStyleIdx="0" presStyleCnt="1" custScaleY="470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869D45-F70A-4320-B765-1F34444F191F}" type="pres">
      <dgm:prSet presAssocID="{2A8934DD-C0B0-4B62-B317-87B27147EE8B}" presName="hierChild2" presStyleCnt="0"/>
      <dgm:spPr/>
    </dgm:pt>
    <dgm:pt modelId="{5F0318E7-F5DA-4B5E-AB2C-5981133A651D}" type="pres">
      <dgm:prSet presAssocID="{6B0129CE-8DB0-4864-9417-7D6F0C8E7610}" presName="Name10" presStyleLbl="parChTrans1D2" presStyleIdx="0" presStyleCnt="1"/>
      <dgm:spPr/>
      <dgm:t>
        <a:bodyPr/>
        <a:lstStyle/>
        <a:p>
          <a:endParaRPr lang="en-US"/>
        </a:p>
      </dgm:t>
    </dgm:pt>
    <dgm:pt modelId="{7AEA57DE-A111-425D-8812-AB3FC36228ED}" type="pres">
      <dgm:prSet presAssocID="{2B019F33-1EBE-4853-8769-7EEF3A27A34A}" presName="hierRoot2" presStyleCnt="0"/>
      <dgm:spPr/>
    </dgm:pt>
    <dgm:pt modelId="{C371B45A-F232-484B-A235-1081466ABF58}" type="pres">
      <dgm:prSet presAssocID="{2B019F33-1EBE-4853-8769-7EEF3A27A34A}" presName="composite2" presStyleCnt="0"/>
      <dgm:spPr/>
    </dgm:pt>
    <dgm:pt modelId="{0FAC5812-EE81-478F-9734-FA18D1E8333F}" type="pres">
      <dgm:prSet presAssocID="{2B019F33-1EBE-4853-8769-7EEF3A27A34A}" presName="background2" presStyleLbl="node2" presStyleIdx="0" presStyleCnt="1"/>
      <dgm:spPr/>
    </dgm:pt>
    <dgm:pt modelId="{601B5C18-3423-4FFD-9784-7141C59D4639}" type="pres">
      <dgm:prSet presAssocID="{2B019F33-1EBE-4853-8769-7EEF3A27A34A}" presName="text2" presStyleLbl="fgAcc2" presStyleIdx="0" presStyleCnt="1" custScaleX="292503" custScaleY="36324" custLinFactNeighborX="170" custLinFactNeighborY="-105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0FD29E-18B3-4549-A5D0-AAAE30A6D6B7}" type="pres">
      <dgm:prSet presAssocID="{2B019F33-1EBE-4853-8769-7EEF3A27A34A}" presName="hierChild3" presStyleCnt="0"/>
      <dgm:spPr/>
    </dgm:pt>
    <dgm:pt modelId="{1A706B4D-2466-4C83-A505-D2805BD79AD7}" type="pres">
      <dgm:prSet presAssocID="{E20F3414-9BB0-428A-B7CC-8E932CC9A0CF}" presName="Name17" presStyleLbl="parChTrans1D3" presStyleIdx="0" presStyleCnt="1"/>
      <dgm:spPr/>
      <dgm:t>
        <a:bodyPr/>
        <a:lstStyle/>
        <a:p>
          <a:endParaRPr lang="en-US"/>
        </a:p>
      </dgm:t>
    </dgm:pt>
    <dgm:pt modelId="{1012E160-F6C7-48C7-8B21-1B65AF7CDB4B}" type="pres">
      <dgm:prSet presAssocID="{9B1619FB-F8B1-4DE8-9AF1-70EA2B873299}" presName="hierRoot3" presStyleCnt="0"/>
      <dgm:spPr/>
    </dgm:pt>
    <dgm:pt modelId="{7EC8919D-EB09-4814-9EAA-836A824FE29B}" type="pres">
      <dgm:prSet presAssocID="{9B1619FB-F8B1-4DE8-9AF1-70EA2B873299}" presName="composite3" presStyleCnt="0"/>
      <dgm:spPr/>
    </dgm:pt>
    <dgm:pt modelId="{94188CCE-C279-4325-8432-8BE61D1A1CB8}" type="pres">
      <dgm:prSet presAssocID="{9B1619FB-F8B1-4DE8-9AF1-70EA2B873299}" presName="background3" presStyleLbl="node3" presStyleIdx="0" presStyleCnt="1"/>
      <dgm:spPr/>
    </dgm:pt>
    <dgm:pt modelId="{C4C8B000-A5C9-483A-A281-3753999B40C8}" type="pres">
      <dgm:prSet presAssocID="{9B1619FB-F8B1-4DE8-9AF1-70EA2B873299}" presName="text3" presStyleLbl="fgAcc3" presStyleIdx="0" presStyleCnt="1" custScaleX="286043" custScaleY="35584" custLinFactNeighborX="2454" custLinFactNeighborY="-232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43EDB9-D5E7-408E-8C2B-2C3805CA0ED2}" type="pres">
      <dgm:prSet presAssocID="{9B1619FB-F8B1-4DE8-9AF1-70EA2B873299}" presName="hierChild4" presStyleCnt="0"/>
      <dgm:spPr/>
    </dgm:pt>
  </dgm:ptLst>
  <dgm:cxnLst>
    <dgm:cxn modelId="{A637745F-DFD2-4306-B534-DFDDA134C858}" type="presOf" srcId="{2A8934DD-C0B0-4B62-B317-87B27147EE8B}" destId="{D1A35FC3-F389-4203-BD32-4F9D00B724A8}" srcOrd="0" destOrd="0" presId="urn:microsoft.com/office/officeart/2005/8/layout/hierarchy1"/>
    <dgm:cxn modelId="{55F2734B-A266-4A14-8EB1-BFC49B2C00D6}" srcId="{2A8934DD-C0B0-4B62-B317-87B27147EE8B}" destId="{2B019F33-1EBE-4853-8769-7EEF3A27A34A}" srcOrd="0" destOrd="0" parTransId="{6B0129CE-8DB0-4864-9417-7D6F0C8E7610}" sibTransId="{1075A09A-53D6-4662-8714-98839944A882}"/>
    <dgm:cxn modelId="{96D1DF2C-95FD-4DC5-A1BD-9FF848FCFB80}" type="presOf" srcId="{4B0422DF-DEB7-4C69-B392-F75379E5F95A}" destId="{34FE0A2A-BCC4-42E0-A243-7C8D3B0AA805}" srcOrd="0" destOrd="0" presId="urn:microsoft.com/office/officeart/2005/8/layout/hierarchy1"/>
    <dgm:cxn modelId="{C181617A-0858-4534-9E30-0B11CA82C6AE}" srcId="{2B019F33-1EBE-4853-8769-7EEF3A27A34A}" destId="{9B1619FB-F8B1-4DE8-9AF1-70EA2B873299}" srcOrd="0" destOrd="0" parTransId="{E20F3414-9BB0-428A-B7CC-8E932CC9A0CF}" sibTransId="{375F001C-5081-4453-A074-843D2170E78F}"/>
    <dgm:cxn modelId="{E4241E2A-10A6-45C6-B81F-0376F420C459}" type="presOf" srcId="{E20F3414-9BB0-428A-B7CC-8E932CC9A0CF}" destId="{1A706B4D-2466-4C83-A505-D2805BD79AD7}" srcOrd="0" destOrd="0" presId="urn:microsoft.com/office/officeart/2005/8/layout/hierarchy1"/>
    <dgm:cxn modelId="{697A745C-9189-4704-A435-116D59162EB5}" type="presOf" srcId="{6B0129CE-8DB0-4864-9417-7D6F0C8E7610}" destId="{5F0318E7-F5DA-4B5E-AB2C-5981133A651D}" srcOrd="0" destOrd="0" presId="urn:microsoft.com/office/officeart/2005/8/layout/hierarchy1"/>
    <dgm:cxn modelId="{494977D6-25DC-431B-B5DA-E80C9A4E8586}" srcId="{4B0422DF-DEB7-4C69-B392-F75379E5F95A}" destId="{2A8934DD-C0B0-4B62-B317-87B27147EE8B}" srcOrd="0" destOrd="0" parTransId="{C51FE343-2F3B-4202-BDB0-65096A05B5E6}" sibTransId="{40F46FC1-2FBB-4B06-9E98-1E9EE890D60A}"/>
    <dgm:cxn modelId="{1D676BEF-8C21-443C-B92E-8FFD0E1FC1A3}" type="presOf" srcId="{2B019F33-1EBE-4853-8769-7EEF3A27A34A}" destId="{601B5C18-3423-4FFD-9784-7141C59D4639}" srcOrd="0" destOrd="0" presId="urn:microsoft.com/office/officeart/2005/8/layout/hierarchy1"/>
    <dgm:cxn modelId="{71FD74A0-37A0-483C-94EE-8400812F9103}" type="presOf" srcId="{9B1619FB-F8B1-4DE8-9AF1-70EA2B873299}" destId="{C4C8B000-A5C9-483A-A281-3753999B40C8}" srcOrd="0" destOrd="0" presId="urn:microsoft.com/office/officeart/2005/8/layout/hierarchy1"/>
    <dgm:cxn modelId="{243BF0EE-8D98-4C5B-A676-DD519CEAAB3A}" type="presParOf" srcId="{34FE0A2A-BCC4-42E0-A243-7C8D3B0AA805}" destId="{18562B5A-B81F-4B19-A5A3-7087C6E0EFDE}" srcOrd="0" destOrd="0" presId="urn:microsoft.com/office/officeart/2005/8/layout/hierarchy1"/>
    <dgm:cxn modelId="{6BF19005-4CD6-4921-9F7B-278F4549FA74}" type="presParOf" srcId="{18562B5A-B81F-4B19-A5A3-7087C6E0EFDE}" destId="{9DC42DB4-B8BA-42A3-A145-692EF3C62F9F}" srcOrd="0" destOrd="0" presId="urn:microsoft.com/office/officeart/2005/8/layout/hierarchy1"/>
    <dgm:cxn modelId="{B916D6F0-326B-4220-B605-FF7BA7D3258F}" type="presParOf" srcId="{9DC42DB4-B8BA-42A3-A145-692EF3C62F9F}" destId="{073D3E18-E5CC-4D32-8F35-F1C554D6B2A7}" srcOrd="0" destOrd="0" presId="urn:microsoft.com/office/officeart/2005/8/layout/hierarchy1"/>
    <dgm:cxn modelId="{D596AA43-4451-476D-B203-47A24C565FF8}" type="presParOf" srcId="{9DC42DB4-B8BA-42A3-A145-692EF3C62F9F}" destId="{D1A35FC3-F389-4203-BD32-4F9D00B724A8}" srcOrd="1" destOrd="0" presId="urn:microsoft.com/office/officeart/2005/8/layout/hierarchy1"/>
    <dgm:cxn modelId="{311EA966-AFBB-4786-9E89-6BCF1D97A1C5}" type="presParOf" srcId="{18562B5A-B81F-4B19-A5A3-7087C6E0EFDE}" destId="{1E869D45-F70A-4320-B765-1F34444F191F}" srcOrd="1" destOrd="0" presId="urn:microsoft.com/office/officeart/2005/8/layout/hierarchy1"/>
    <dgm:cxn modelId="{BACC3B03-57DC-4295-AA18-1D80D450C22C}" type="presParOf" srcId="{1E869D45-F70A-4320-B765-1F34444F191F}" destId="{5F0318E7-F5DA-4B5E-AB2C-5981133A651D}" srcOrd="0" destOrd="0" presId="urn:microsoft.com/office/officeart/2005/8/layout/hierarchy1"/>
    <dgm:cxn modelId="{E9AD09EF-1B28-411B-9707-1FC473EE1BC4}" type="presParOf" srcId="{1E869D45-F70A-4320-B765-1F34444F191F}" destId="{7AEA57DE-A111-425D-8812-AB3FC36228ED}" srcOrd="1" destOrd="0" presId="urn:microsoft.com/office/officeart/2005/8/layout/hierarchy1"/>
    <dgm:cxn modelId="{2A0AD45B-9233-4289-9580-B2699E2AC92A}" type="presParOf" srcId="{7AEA57DE-A111-425D-8812-AB3FC36228ED}" destId="{C371B45A-F232-484B-A235-1081466ABF58}" srcOrd="0" destOrd="0" presId="urn:microsoft.com/office/officeart/2005/8/layout/hierarchy1"/>
    <dgm:cxn modelId="{939F1E87-BAAC-4B62-851C-9A1AB0C9BBC3}" type="presParOf" srcId="{C371B45A-F232-484B-A235-1081466ABF58}" destId="{0FAC5812-EE81-478F-9734-FA18D1E8333F}" srcOrd="0" destOrd="0" presId="urn:microsoft.com/office/officeart/2005/8/layout/hierarchy1"/>
    <dgm:cxn modelId="{3728319F-AEB3-430C-B7BA-A5F05738DA32}" type="presParOf" srcId="{C371B45A-F232-484B-A235-1081466ABF58}" destId="{601B5C18-3423-4FFD-9784-7141C59D4639}" srcOrd="1" destOrd="0" presId="urn:microsoft.com/office/officeart/2005/8/layout/hierarchy1"/>
    <dgm:cxn modelId="{DD0189B3-7F51-4A4F-81EB-AC6FBCC6D7E0}" type="presParOf" srcId="{7AEA57DE-A111-425D-8812-AB3FC36228ED}" destId="{A90FD29E-18B3-4549-A5D0-AAAE30A6D6B7}" srcOrd="1" destOrd="0" presId="urn:microsoft.com/office/officeart/2005/8/layout/hierarchy1"/>
    <dgm:cxn modelId="{1C9899DB-4910-4851-94AC-2DFB166D55E3}" type="presParOf" srcId="{A90FD29E-18B3-4549-A5D0-AAAE30A6D6B7}" destId="{1A706B4D-2466-4C83-A505-D2805BD79AD7}" srcOrd="0" destOrd="0" presId="urn:microsoft.com/office/officeart/2005/8/layout/hierarchy1"/>
    <dgm:cxn modelId="{8FE8D252-31DB-4708-8908-51BA150FC350}" type="presParOf" srcId="{A90FD29E-18B3-4549-A5D0-AAAE30A6D6B7}" destId="{1012E160-F6C7-48C7-8B21-1B65AF7CDB4B}" srcOrd="1" destOrd="0" presId="urn:microsoft.com/office/officeart/2005/8/layout/hierarchy1"/>
    <dgm:cxn modelId="{560CCB6A-E9AC-4836-AA89-C14701E5D603}" type="presParOf" srcId="{1012E160-F6C7-48C7-8B21-1B65AF7CDB4B}" destId="{7EC8919D-EB09-4814-9EAA-836A824FE29B}" srcOrd="0" destOrd="0" presId="urn:microsoft.com/office/officeart/2005/8/layout/hierarchy1"/>
    <dgm:cxn modelId="{790C7328-CD39-42D7-BD8E-865B7FD3C4EA}" type="presParOf" srcId="{7EC8919D-EB09-4814-9EAA-836A824FE29B}" destId="{94188CCE-C279-4325-8432-8BE61D1A1CB8}" srcOrd="0" destOrd="0" presId="urn:microsoft.com/office/officeart/2005/8/layout/hierarchy1"/>
    <dgm:cxn modelId="{DEF8AE29-C1D9-4CFB-BC6C-12A7A932AA00}" type="presParOf" srcId="{7EC8919D-EB09-4814-9EAA-836A824FE29B}" destId="{C4C8B000-A5C9-483A-A281-3753999B40C8}" srcOrd="1" destOrd="0" presId="urn:microsoft.com/office/officeart/2005/8/layout/hierarchy1"/>
    <dgm:cxn modelId="{752E1D82-210F-418D-96B6-EEE11F10A0C1}" type="presParOf" srcId="{1012E160-F6C7-48C7-8B21-1B65AF7CDB4B}" destId="{F643EDB9-D5E7-408E-8C2B-2C3805CA0ED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0B87EF1-3A06-4193-A6B4-F25BB6CB543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28161E1-C6A2-49FE-BAD7-CE2180123854}">
      <dgm:prSet phldrT="[Text]"/>
      <dgm:spPr/>
      <dgm:t>
        <a:bodyPr/>
        <a:lstStyle/>
        <a:p>
          <a:r>
            <a:rPr lang="bn-IN" b="1" dirty="0">
              <a:latin typeface="NikoshBAN" panose="02000000000000000000" pitchFamily="2" charset="0"/>
              <a:cs typeface="NikoshBAN" panose="02000000000000000000" pitchFamily="2" charset="0"/>
            </a:rPr>
            <a:t>বই এর রাজা খতিয়ান</a:t>
          </a:r>
          <a:endParaRPr lang="en-US" dirty="0"/>
        </a:p>
      </dgm:t>
    </dgm:pt>
    <dgm:pt modelId="{0B1F9D33-4E0A-4F35-BD33-F45878830311}" type="parTrans" cxnId="{D94A8E52-2644-4BD2-94B9-38B69FA76363}">
      <dgm:prSet/>
      <dgm:spPr/>
      <dgm:t>
        <a:bodyPr/>
        <a:lstStyle/>
        <a:p>
          <a:endParaRPr lang="en-US"/>
        </a:p>
      </dgm:t>
    </dgm:pt>
    <dgm:pt modelId="{ED4E4094-39CE-4B24-8B1A-74E92D94C0E3}" type="sibTrans" cxnId="{D94A8E52-2644-4BD2-94B9-38B69FA76363}">
      <dgm:prSet/>
      <dgm:spPr/>
      <dgm:t>
        <a:bodyPr/>
        <a:lstStyle/>
        <a:p>
          <a:endParaRPr lang="en-US"/>
        </a:p>
      </dgm:t>
    </dgm:pt>
    <dgm:pt modelId="{87AAE232-BC95-49A2-B6B8-55E3B29FB86B}">
      <dgm:prSet phldrT="[Text]"/>
      <dgm:spPr/>
      <dgm:t>
        <a:bodyPr/>
        <a:lstStyle/>
        <a:p>
          <a:r>
            <a:rPr lang="bn-IN" b="1" dirty="0">
              <a:latin typeface="NikoshBAN" panose="02000000000000000000" pitchFamily="2" charset="0"/>
              <a:cs typeface="NikoshBAN" panose="02000000000000000000" pitchFamily="2" charset="0"/>
            </a:rPr>
            <a:t>লেনদেনের তথ্য পওয়া </a:t>
          </a:r>
        </a:p>
      </dgm:t>
    </dgm:pt>
    <dgm:pt modelId="{55A6FFB9-A90F-47F7-A5DB-C4E7995AD95B}" type="parTrans" cxnId="{E95EC7BD-C9C5-404A-B8B0-B850D6045C5D}">
      <dgm:prSet/>
      <dgm:spPr/>
      <dgm:t>
        <a:bodyPr/>
        <a:lstStyle/>
        <a:p>
          <a:endParaRPr lang="en-US"/>
        </a:p>
      </dgm:t>
    </dgm:pt>
    <dgm:pt modelId="{7B1433EC-20AE-4BDE-9F03-1EA5D29F1DD9}" type="sibTrans" cxnId="{E95EC7BD-C9C5-404A-B8B0-B850D6045C5D}">
      <dgm:prSet/>
      <dgm:spPr/>
      <dgm:t>
        <a:bodyPr/>
        <a:lstStyle/>
        <a:p>
          <a:endParaRPr lang="en-US"/>
        </a:p>
      </dgm:t>
    </dgm:pt>
    <dgm:pt modelId="{32C2F67D-EF4A-4794-BA32-E362DC8AC30F}">
      <dgm:prSet phldrT="[Text]"/>
      <dgm:spPr/>
      <dgm:t>
        <a:bodyPr/>
        <a:lstStyle/>
        <a:p>
          <a:r>
            <a:rPr lang="bn-IN" b="1" dirty="0">
              <a:latin typeface="NikoshBAN" panose="02000000000000000000" pitchFamily="2" charset="0"/>
              <a:cs typeface="NikoshBAN" panose="02000000000000000000" pitchFamily="2" charset="0"/>
            </a:rPr>
            <a:t>গানিতিক সত্যতা যাচাই</a:t>
          </a:r>
        </a:p>
      </dgm:t>
    </dgm:pt>
    <dgm:pt modelId="{650FDFF4-B11E-45D4-AC9D-155D79D51DAA}" type="parTrans" cxnId="{0F51DEF0-23F6-4BCA-8EB5-45F2956CBFA2}">
      <dgm:prSet/>
      <dgm:spPr/>
      <dgm:t>
        <a:bodyPr/>
        <a:lstStyle/>
        <a:p>
          <a:endParaRPr lang="en-US"/>
        </a:p>
      </dgm:t>
    </dgm:pt>
    <dgm:pt modelId="{4168631F-E693-42AD-96FE-37B4898F7036}" type="sibTrans" cxnId="{0F51DEF0-23F6-4BCA-8EB5-45F2956CBFA2}">
      <dgm:prSet/>
      <dgm:spPr/>
      <dgm:t>
        <a:bodyPr/>
        <a:lstStyle/>
        <a:p>
          <a:endParaRPr lang="en-US"/>
        </a:p>
      </dgm:t>
    </dgm:pt>
    <dgm:pt modelId="{9D480AD8-4852-4DE3-A714-561E49BEDD74}">
      <dgm:prSet/>
      <dgm:spPr/>
      <dgm:t>
        <a:bodyPr/>
        <a:lstStyle/>
        <a:p>
          <a:r>
            <a:rPr lang="bn-IN" b="1" dirty="0">
              <a:latin typeface="NikoshBAN" panose="02000000000000000000" pitchFamily="2" charset="0"/>
              <a:cs typeface="NikoshBAN" panose="02000000000000000000" pitchFamily="2" charset="0"/>
            </a:rPr>
            <a:t>লেনদেনের ফলাফল নির্নয়</a:t>
          </a:r>
          <a:endParaRPr lang="en-US" dirty="0"/>
        </a:p>
      </dgm:t>
    </dgm:pt>
    <dgm:pt modelId="{44978DAC-E899-4545-ADD5-C6F7477AD8F8}" type="parTrans" cxnId="{1D25DFE8-E88D-43F0-8ED6-C5754D4C1EF3}">
      <dgm:prSet/>
      <dgm:spPr/>
      <dgm:t>
        <a:bodyPr/>
        <a:lstStyle/>
        <a:p>
          <a:endParaRPr lang="en-US"/>
        </a:p>
      </dgm:t>
    </dgm:pt>
    <dgm:pt modelId="{460B0EE9-2829-4511-A889-93633223BDF1}" type="sibTrans" cxnId="{1D25DFE8-E88D-43F0-8ED6-C5754D4C1EF3}">
      <dgm:prSet/>
      <dgm:spPr/>
      <dgm:t>
        <a:bodyPr/>
        <a:lstStyle/>
        <a:p>
          <a:endParaRPr lang="en-US"/>
        </a:p>
      </dgm:t>
    </dgm:pt>
    <dgm:pt modelId="{7ABE756B-35D0-4450-8CAF-C537E087FACC}" type="pres">
      <dgm:prSet presAssocID="{70B87EF1-3A06-4193-A6B4-F25BB6CB543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87B08A4-2B3C-448B-BCB0-790755C43AE0}" type="pres">
      <dgm:prSet presAssocID="{528161E1-C6A2-49FE-BAD7-CE2180123854}" presName="hierRoot1" presStyleCnt="0"/>
      <dgm:spPr/>
    </dgm:pt>
    <dgm:pt modelId="{54868F5A-55A3-4FAE-983D-7122C33EBC2B}" type="pres">
      <dgm:prSet presAssocID="{528161E1-C6A2-49FE-BAD7-CE2180123854}" presName="composite" presStyleCnt="0"/>
      <dgm:spPr/>
    </dgm:pt>
    <dgm:pt modelId="{A5CE3A43-88C1-4293-BA0C-DFCF124DE07E}" type="pres">
      <dgm:prSet presAssocID="{528161E1-C6A2-49FE-BAD7-CE2180123854}" presName="background" presStyleLbl="node0" presStyleIdx="0" presStyleCnt="1"/>
      <dgm:spPr/>
    </dgm:pt>
    <dgm:pt modelId="{ABE5E4F1-F134-4323-ABDB-86C6D394A9BB}" type="pres">
      <dgm:prSet presAssocID="{528161E1-C6A2-49FE-BAD7-CE218012385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CC9522-FE2B-4E5A-B2F7-69B06D83CFE8}" type="pres">
      <dgm:prSet presAssocID="{528161E1-C6A2-49FE-BAD7-CE2180123854}" presName="hierChild2" presStyleCnt="0"/>
      <dgm:spPr/>
    </dgm:pt>
    <dgm:pt modelId="{17BBF7B5-1E54-4566-830F-2D82041E3A3A}" type="pres">
      <dgm:prSet presAssocID="{55A6FFB9-A90F-47F7-A5DB-C4E7995AD95B}" presName="Name10" presStyleLbl="parChTrans1D2" presStyleIdx="0" presStyleCnt="3"/>
      <dgm:spPr/>
      <dgm:t>
        <a:bodyPr/>
        <a:lstStyle/>
        <a:p>
          <a:endParaRPr lang="en-US"/>
        </a:p>
      </dgm:t>
    </dgm:pt>
    <dgm:pt modelId="{BCFA6D81-354F-4B02-B02B-A0B0EB3723AC}" type="pres">
      <dgm:prSet presAssocID="{87AAE232-BC95-49A2-B6B8-55E3B29FB86B}" presName="hierRoot2" presStyleCnt="0"/>
      <dgm:spPr/>
    </dgm:pt>
    <dgm:pt modelId="{EFE5CED9-7CFB-47E0-AE2F-92AF576C4C1C}" type="pres">
      <dgm:prSet presAssocID="{87AAE232-BC95-49A2-B6B8-55E3B29FB86B}" presName="composite2" presStyleCnt="0"/>
      <dgm:spPr/>
    </dgm:pt>
    <dgm:pt modelId="{FE9A7741-4692-4B8C-8073-2E07BED0E67E}" type="pres">
      <dgm:prSet presAssocID="{87AAE232-BC95-49A2-B6B8-55E3B29FB86B}" presName="background2" presStyleLbl="node2" presStyleIdx="0" presStyleCnt="3"/>
      <dgm:spPr/>
    </dgm:pt>
    <dgm:pt modelId="{BAA6D758-EC34-469F-8761-C5FD0CBA902C}" type="pres">
      <dgm:prSet presAssocID="{87AAE232-BC95-49A2-B6B8-55E3B29FB86B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DC03BE-E3A8-43CA-8A6E-1976A94A484D}" type="pres">
      <dgm:prSet presAssocID="{87AAE232-BC95-49A2-B6B8-55E3B29FB86B}" presName="hierChild3" presStyleCnt="0"/>
      <dgm:spPr/>
    </dgm:pt>
    <dgm:pt modelId="{B6CB1472-E7B3-43D5-A5E5-4C7CAAE26A52}" type="pres">
      <dgm:prSet presAssocID="{650FDFF4-B11E-45D4-AC9D-155D79D51DAA}" presName="Name10" presStyleLbl="parChTrans1D2" presStyleIdx="1" presStyleCnt="3"/>
      <dgm:spPr/>
      <dgm:t>
        <a:bodyPr/>
        <a:lstStyle/>
        <a:p>
          <a:endParaRPr lang="en-US"/>
        </a:p>
      </dgm:t>
    </dgm:pt>
    <dgm:pt modelId="{60975C78-9009-4B00-8A86-0DE30483ACDD}" type="pres">
      <dgm:prSet presAssocID="{32C2F67D-EF4A-4794-BA32-E362DC8AC30F}" presName="hierRoot2" presStyleCnt="0"/>
      <dgm:spPr/>
    </dgm:pt>
    <dgm:pt modelId="{3D978306-C200-4F54-8969-BB04C9C768A1}" type="pres">
      <dgm:prSet presAssocID="{32C2F67D-EF4A-4794-BA32-E362DC8AC30F}" presName="composite2" presStyleCnt="0"/>
      <dgm:spPr/>
    </dgm:pt>
    <dgm:pt modelId="{19639C71-6B0B-40EA-BD35-FA2ABCBEF79E}" type="pres">
      <dgm:prSet presAssocID="{32C2F67D-EF4A-4794-BA32-E362DC8AC30F}" presName="background2" presStyleLbl="node2" presStyleIdx="1" presStyleCnt="3"/>
      <dgm:spPr/>
    </dgm:pt>
    <dgm:pt modelId="{44408A54-36F9-4A4B-BF00-91B7954D10A7}" type="pres">
      <dgm:prSet presAssocID="{32C2F67D-EF4A-4794-BA32-E362DC8AC30F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F0C0D-8C7A-4781-81B5-6243BC58C5C6}" type="pres">
      <dgm:prSet presAssocID="{32C2F67D-EF4A-4794-BA32-E362DC8AC30F}" presName="hierChild3" presStyleCnt="0"/>
      <dgm:spPr/>
    </dgm:pt>
    <dgm:pt modelId="{EC87F44C-27A4-432B-8B83-3900C7278695}" type="pres">
      <dgm:prSet presAssocID="{44978DAC-E899-4545-ADD5-C6F7477AD8F8}" presName="Name10" presStyleLbl="parChTrans1D2" presStyleIdx="2" presStyleCnt="3"/>
      <dgm:spPr/>
      <dgm:t>
        <a:bodyPr/>
        <a:lstStyle/>
        <a:p>
          <a:endParaRPr lang="en-US"/>
        </a:p>
      </dgm:t>
    </dgm:pt>
    <dgm:pt modelId="{65C31BCE-0512-4C92-8600-CF65E5059F20}" type="pres">
      <dgm:prSet presAssocID="{9D480AD8-4852-4DE3-A714-561E49BEDD74}" presName="hierRoot2" presStyleCnt="0"/>
      <dgm:spPr/>
    </dgm:pt>
    <dgm:pt modelId="{56C0841F-E7B8-470C-B48C-D855EC9080BA}" type="pres">
      <dgm:prSet presAssocID="{9D480AD8-4852-4DE3-A714-561E49BEDD74}" presName="composite2" presStyleCnt="0"/>
      <dgm:spPr/>
    </dgm:pt>
    <dgm:pt modelId="{74C6B26D-D1C4-4F10-B809-959EDB2C5E25}" type="pres">
      <dgm:prSet presAssocID="{9D480AD8-4852-4DE3-A714-561E49BEDD74}" presName="background2" presStyleLbl="node2" presStyleIdx="2" presStyleCnt="3"/>
      <dgm:spPr/>
    </dgm:pt>
    <dgm:pt modelId="{396DF25B-4674-4AF7-A24D-8A3F6F974C40}" type="pres">
      <dgm:prSet presAssocID="{9D480AD8-4852-4DE3-A714-561E49BEDD74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B5F20E-EA47-45E4-8EDB-0A1FE1051723}" type="pres">
      <dgm:prSet presAssocID="{9D480AD8-4852-4DE3-A714-561E49BEDD74}" presName="hierChild3" presStyleCnt="0"/>
      <dgm:spPr/>
    </dgm:pt>
  </dgm:ptLst>
  <dgm:cxnLst>
    <dgm:cxn modelId="{0F51DEF0-23F6-4BCA-8EB5-45F2956CBFA2}" srcId="{528161E1-C6A2-49FE-BAD7-CE2180123854}" destId="{32C2F67D-EF4A-4794-BA32-E362DC8AC30F}" srcOrd="1" destOrd="0" parTransId="{650FDFF4-B11E-45D4-AC9D-155D79D51DAA}" sibTransId="{4168631F-E693-42AD-96FE-37B4898F7036}"/>
    <dgm:cxn modelId="{1D25DFE8-E88D-43F0-8ED6-C5754D4C1EF3}" srcId="{528161E1-C6A2-49FE-BAD7-CE2180123854}" destId="{9D480AD8-4852-4DE3-A714-561E49BEDD74}" srcOrd="2" destOrd="0" parTransId="{44978DAC-E899-4545-ADD5-C6F7477AD8F8}" sibTransId="{460B0EE9-2829-4511-A889-93633223BDF1}"/>
    <dgm:cxn modelId="{A73FFF5C-E7DA-405D-92A5-B21132A2B276}" type="presOf" srcId="{70B87EF1-3A06-4193-A6B4-F25BB6CB543C}" destId="{7ABE756B-35D0-4450-8CAF-C537E087FACC}" srcOrd="0" destOrd="0" presId="urn:microsoft.com/office/officeart/2005/8/layout/hierarchy1"/>
    <dgm:cxn modelId="{03F592AB-495D-429D-B8E4-EF1E53015946}" type="presOf" srcId="{44978DAC-E899-4545-ADD5-C6F7477AD8F8}" destId="{EC87F44C-27A4-432B-8B83-3900C7278695}" srcOrd="0" destOrd="0" presId="urn:microsoft.com/office/officeart/2005/8/layout/hierarchy1"/>
    <dgm:cxn modelId="{A9950DA0-78EB-43FC-9D83-8065A6E47C2C}" type="presOf" srcId="{650FDFF4-B11E-45D4-AC9D-155D79D51DAA}" destId="{B6CB1472-E7B3-43D5-A5E5-4C7CAAE26A52}" srcOrd="0" destOrd="0" presId="urn:microsoft.com/office/officeart/2005/8/layout/hierarchy1"/>
    <dgm:cxn modelId="{E95EC7BD-C9C5-404A-B8B0-B850D6045C5D}" srcId="{528161E1-C6A2-49FE-BAD7-CE2180123854}" destId="{87AAE232-BC95-49A2-B6B8-55E3B29FB86B}" srcOrd="0" destOrd="0" parTransId="{55A6FFB9-A90F-47F7-A5DB-C4E7995AD95B}" sibTransId="{7B1433EC-20AE-4BDE-9F03-1EA5D29F1DD9}"/>
    <dgm:cxn modelId="{0A8B4F87-53A9-43A5-B67D-BB35FB3F16DA}" type="presOf" srcId="{9D480AD8-4852-4DE3-A714-561E49BEDD74}" destId="{396DF25B-4674-4AF7-A24D-8A3F6F974C40}" srcOrd="0" destOrd="0" presId="urn:microsoft.com/office/officeart/2005/8/layout/hierarchy1"/>
    <dgm:cxn modelId="{D569737B-007A-47E6-9C5A-7DC1DA827B48}" type="presOf" srcId="{55A6FFB9-A90F-47F7-A5DB-C4E7995AD95B}" destId="{17BBF7B5-1E54-4566-830F-2D82041E3A3A}" srcOrd="0" destOrd="0" presId="urn:microsoft.com/office/officeart/2005/8/layout/hierarchy1"/>
    <dgm:cxn modelId="{029D86FA-1E8C-4761-AC7C-9698B8BA3A44}" type="presOf" srcId="{87AAE232-BC95-49A2-B6B8-55E3B29FB86B}" destId="{BAA6D758-EC34-469F-8761-C5FD0CBA902C}" srcOrd="0" destOrd="0" presId="urn:microsoft.com/office/officeart/2005/8/layout/hierarchy1"/>
    <dgm:cxn modelId="{D94A8E52-2644-4BD2-94B9-38B69FA76363}" srcId="{70B87EF1-3A06-4193-A6B4-F25BB6CB543C}" destId="{528161E1-C6A2-49FE-BAD7-CE2180123854}" srcOrd="0" destOrd="0" parTransId="{0B1F9D33-4E0A-4F35-BD33-F45878830311}" sibTransId="{ED4E4094-39CE-4B24-8B1A-74E92D94C0E3}"/>
    <dgm:cxn modelId="{65103499-9B88-4EFF-9454-3FE627EA326F}" type="presOf" srcId="{528161E1-C6A2-49FE-BAD7-CE2180123854}" destId="{ABE5E4F1-F134-4323-ABDB-86C6D394A9BB}" srcOrd="0" destOrd="0" presId="urn:microsoft.com/office/officeart/2005/8/layout/hierarchy1"/>
    <dgm:cxn modelId="{50E154F7-0896-4FBD-BB8E-1CB312C9A201}" type="presOf" srcId="{32C2F67D-EF4A-4794-BA32-E362DC8AC30F}" destId="{44408A54-36F9-4A4B-BF00-91B7954D10A7}" srcOrd="0" destOrd="0" presId="urn:microsoft.com/office/officeart/2005/8/layout/hierarchy1"/>
    <dgm:cxn modelId="{259EC6D1-C761-49D7-B4BC-1C617EE2E403}" type="presParOf" srcId="{7ABE756B-35D0-4450-8CAF-C537E087FACC}" destId="{887B08A4-2B3C-448B-BCB0-790755C43AE0}" srcOrd="0" destOrd="0" presId="urn:microsoft.com/office/officeart/2005/8/layout/hierarchy1"/>
    <dgm:cxn modelId="{C5B8F811-CDAF-450F-B4FC-A3CD65FCCC2F}" type="presParOf" srcId="{887B08A4-2B3C-448B-BCB0-790755C43AE0}" destId="{54868F5A-55A3-4FAE-983D-7122C33EBC2B}" srcOrd="0" destOrd="0" presId="urn:microsoft.com/office/officeart/2005/8/layout/hierarchy1"/>
    <dgm:cxn modelId="{64909EE8-D80B-44B7-B89B-D3F5A4D8FBA4}" type="presParOf" srcId="{54868F5A-55A3-4FAE-983D-7122C33EBC2B}" destId="{A5CE3A43-88C1-4293-BA0C-DFCF124DE07E}" srcOrd="0" destOrd="0" presId="urn:microsoft.com/office/officeart/2005/8/layout/hierarchy1"/>
    <dgm:cxn modelId="{9AF2938E-4E26-48F3-9683-964BE2820D69}" type="presParOf" srcId="{54868F5A-55A3-4FAE-983D-7122C33EBC2B}" destId="{ABE5E4F1-F134-4323-ABDB-86C6D394A9BB}" srcOrd="1" destOrd="0" presId="urn:microsoft.com/office/officeart/2005/8/layout/hierarchy1"/>
    <dgm:cxn modelId="{8F10DBD2-2BF2-491A-98C3-D74FF8A5F466}" type="presParOf" srcId="{887B08A4-2B3C-448B-BCB0-790755C43AE0}" destId="{31CC9522-FE2B-4E5A-B2F7-69B06D83CFE8}" srcOrd="1" destOrd="0" presId="urn:microsoft.com/office/officeart/2005/8/layout/hierarchy1"/>
    <dgm:cxn modelId="{67D3F29D-F208-4985-80FD-4849B2FEB885}" type="presParOf" srcId="{31CC9522-FE2B-4E5A-B2F7-69B06D83CFE8}" destId="{17BBF7B5-1E54-4566-830F-2D82041E3A3A}" srcOrd="0" destOrd="0" presId="urn:microsoft.com/office/officeart/2005/8/layout/hierarchy1"/>
    <dgm:cxn modelId="{F11AEC86-010A-4641-9EE7-18CDE97D65AE}" type="presParOf" srcId="{31CC9522-FE2B-4E5A-B2F7-69B06D83CFE8}" destId="{BCFA6D81-354F-4B02-B02B-A0B0EB3723AC}" srcOrd="1" destOrd="0" presId="urn:microsoft.com/office/officeart/2005/8/layout/hierarchy1"/>
    <dgm:cxn modelId="{7421BED8-A836-4866-BAAC-6004C3FEFA0F}" type="presParOf" srcId="{BCFA6D81-354F-4B02-B02B-A0B0EB3723AC}" destId="{EFE5CED9-7CFB-47E0-AE2F-92AF576C4C1C}" srcOrd="0" destOrd="0" presId="urn:microsoft.com/office/officeart/2005/8/layout/hierarchy1"/>
    <dgm:cxn modelId="{529A0E84-5337-46F3-AB84-59093A345FB9}" type="presParOf" srcId="{EFE5CED9-7CFB-47E0-AE2F-92AF576C4C1C}" destId="{FE9A7741-4692-4B8C-8073-2E07BED0E67E}" srcOrd="0" destOrd="0" presId="urn:microsoft.com/office/officeart/2005/8/layout/hierarchy1"/>
    <dgm:cxn modelId="{0220F986-F7BD-47EC-AFF7-69E13ABC1232}" type="presParOf" srcId="{EFE5CED9-7CFB-47E0-AE2F-92AF576C4C1C}" destId="{BAA6D758-EC34-469F-8761-C5FD0CBA902C}" srcOrd="1" destOrd="0" presId="urn:microsoft.com/office/officeart/2005/8/layout/hierarchy1"/>
    <dgm:cxn modelId="{992DE4BC-24AB-4A96-ACFE-9B226F4C7CDA}" type="presParOf" srcId="{BCFA6D81-354F-4B02-B02B-A0B0EB3723AC}" destId="{99DC03BE-E3A8-43CA-8A6E-1976A94A484D}" srcOrd="1" destOrd="0" presId="urn:microsoft.com/office/officeart/2005/8/layout/hierarchy1"/>
    <dgm:cxn modelId="{2C1B1A86-6AE9-458F-9D60-C75689618E3B}" type="presParOf" srcId="{31CC9522-FE2B-4E5A-B2F7-69B06D83CFE8}" destId="{B6CB1472-E7B3-43D5-A5E5-4C7CAAE26A52}" srcOrd="2" destOrd="0" presId="urn:microsoft.com/office/officeart/2005/8/layout/hierarchy1"/>
    <dgm:cxn modelId="{E5F7959B-0509-4C3A-AFA7-E271A10D429A}" type="presParOf" srcId="{31CC9522-FE2B-4E5A-B2F7-69B06D83CFE8}" destId="{60975C78-9009-4B00-8A86-0DE30483ACDD}" srcOrd="3" destOrd="0" presId="urn:microsoft.com/office/officeart/2005/8/layout/hierarchy1"/>
    <dgm:cxn modelId="{CD1A44F8-0218-486C-B8CE-10AEC5829B99}" type="presParOf" srcId="{60975C78-9009-4B00-8A86-0DE30483ACDD}" destId="{3D978306-C200-4F54-8969-BB04C9C768A1}" srcOrd="0" destOrd="0" presId="urn:microsoft.com/office/officeart/2005/8/layout/hierarchy1"/>
    <dgm:cxn modelId="{F7F0E9E3-EF0F-48FC-9D4B-048F77317E8F}" type="presParOf" srcId="{3D978306-C200-4F54-8969-BB04C9C768A1}" destId="{19639C71-6B0B-40EA-BD35-FA2ABCBEF79E}" srcOrd="0" destOrd="0" presId="urn:microsoft.com/office/officeart/2005/8/layout/hierarchy1"/>
    <dgm:cxn modelId="{470873A7-CE41-4F72-8819-7C9294203119}" type="presParOf" srcId="{3D978306-C200-4F54-8969-BB04C9C768A1}" destId="{44408A54-36F9-4A4B-BF00-91B7954D10A7}" srcOrd="1" destOrd="0" presId="urn:microsoft.com/office/officeart/2005/8/layout/hierarchy1"/>
    <dgm:cxn modelId="{C6EBB64B-7939-442F-B36C-DF5F54F96BBD}" type="presParOf" srcId="{60975C78-9009-4B00-8A86-0DE30483ACDD}" destId="{68DF0C0D-8C7A-4781-81B5-6243BC58C5C6}" srcOrd="1" destOrd="0" presId="urn:microsoft.com/office/officeart/2005/8/layout/hierarchy1"/>
    <dgm:cxn modelId="{4C253C10-6A3E-461B-BB6D-FC50E1B0A80C}" type="presParOf" srcId="{31CC9522-FE2B-4E5A-B2F7-69B06D83CFE8}" destId="{EC87F44C-27A4-432B-8B83-3900C7278695}" srcOrd="4" destOrd="0" presId="urn:microsoft.com/office/officeart/2005/8/layout/hierarchy1"/>
    <dgm:cxn modelId="{97D1B376-28AB-4CA5-9495-83ECCF27D291}" type="presParOf" srcId="{31CC9522-FE2B-4E5A-B2F7-69B06D83CFE8}" destId="{65C31BCE-0512-4C92-8600-CF65E5059F20}" srcOrd="5" destOrd="0" presId="urn:microsoft.com/office/officeart/2005/8/layout/hierarchy1"/>
    <dgm:cxn modelId="{1ECD8EA2-1BC3-4ACC-AD2B-7E5235A79991}" type="presParOf" srcId="{65C31BCE-0512-4C92-8600-CF65E5059F20}" destId="{56C0841F-E7B8-470C-B48C-D855EC9080BA}" srcOrd="0" destOrd="0" presId="urn:microsoft.com/office/officeart/2005/8/layout/hierarchy1"/>
    <dgm:cxn modelId="{6EEF0371-A1CD-4711-91E5-EFA76D1720B7}" type="presParOf" srcId="{56C0841F-E7B8-470C-B48C-D855EC9080BA}" destId="{74C6B26D-D1C4-4F10-B809-959EDB2C5E25}" srcOrd="0" destOrd="0" presId="urn:microsoft.com/office/officeart/2005/8/layout/hierarchy1"/>
    <dgm:cxn modelId="{95279186-3963-4D48-89BA-C2B6351A895A}" type="presParOf" srcId="{56C0841F-E7B8-470C-B48C-D855EC9080BA}" destId="{396DF25B-4674-4AF7-A24D-8A3F6F974C40}" srcOrd="1" destOrd="0" presId="urn:microsoft.com/office/officeart/2005/8/layout/hierarchy1"/>
    <dgm:cxn modelId="{677627A8-BFBF-4AF9-A042-4702B445F65E}" type="presParOf" srcId="{65C31BCE-0512-4C92-8600-CF65E5059F20}" destId="{3EB5F20E-EA47-45E4-8EDB-0A1FE105172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903A5-5A9D-4415-8758-5C3758697E38}">
      <dsp:nvSpPr>
        <dsp:cNvPr id="0" name=""/>
        <dsp:cNvSpPr/>
      </dsp:nvSpPr>
      <dsp:spPr>
        <a:xfrm>
          <a:off x="4187353" y="3321058"/>
          <a:ext cx="91440" cy="7231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48605"/>
              </a:lnTo>
              <a:lnTo>
                <a:pt x="86840" y="348605"/>
              </a:lnTo>
              <a:lnTo>
                <a:pt x="86840" y="72316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64BEBA-34A1-48FA-BECD-F4C5B3D0E43C}">
      <dsp:nvSpPr>
        <dsp:cNvPr id="0" name=""/>
        <dsp:cNvSpPr/>
      </dsp:nvSpPr>
      <dsp:spPr>
        <a:xfrm>
          <a:off x="4187353" y="1590153"/>
          <a:ext cx="91440" cy="692770"/>
        </a:xfrm>
        <a:custGeom>
          <a:avLst/>
          <a:gdLst/>
          <a:ahLst/>
          <a:cxnLst/>
          <a:rect l="0" t="0" r="0" b="0"/>
          <a:pathLst>
            <a:path>
              <a:moveTo>
                <a:pt x="91853" y="0"/>
              </a:moveTo>
              <a:lnTo>
                <a:pt x="91853" y="318206"/>
              </a:lnTo>
              <a:lnTo>
                <a:pt x="45720" y="318206"/>
              </a:lnTo>
              <a:lnTo>
                <a:pt x="45720" y="69277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91F00F-629D-4951-A480-EF3201D27A0C}">
      <dsp:nvSpPr>
        <dsp:cNvPr id="0" name=""/>
        <dsp:cNvSpPr/>
      </dsp:nvSpPr>
      <dsp:spPr>
        <a:xfrm>
          <a:off x="1684335" y="487601"/>
          <a:ext cx="5189743" cy="11025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E253F-04CE-4EAE-9AFD-C02A9BBA21CC}">
      <dsp:nvSpPr>
        <dsp:cNvPr id="0" name=""/>
        <dsp:cNvSpPr/>
      </dsp:nvSpPr>
      <dsp:spPr>
        <a:xfrm>
          <a:off x="2133588" y="914391"/>
          <a:ext cx="5189743" cy="1102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কি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?</a:t>
          </a:r>
        </a:p>
      </dsp:txBody>
      <dsp:txXfrm>
        <a:off x="2165881" y="946684"/>
        <a:ext cx="5125157" cy="1037966"/>
      </dsp:txXfrm>
    </dsp:sp>
    <dsp:sp modelId="{8B972A8E-AEE1-4FC7-BB2C-ED0D69F8E31A}">
      <dsp:nvSpPr>
        <dsp:cNvPr id="0" name=""/>
        <dsp:cNvSpPr/>
      </dsp:nvSpPr>
      <dsp:spPr>
        <a:xfrm>
          <a:off x="1691734" y="2282924"/>
          <a:ext cx="5082677" cy="10381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1AB27-FE83-4405-B6DE-8E814CE126E3}">
      <dsp:nvSpPr>
        <dsp:cNvPr id="0" name=""/>
        <dsp:cNvSpPr/>
      </dsp:nvSpPr>
      <dsp:spPr>
        <a:xfrm>
          <a:off x="2140987" y="2709713"/>
          <a:ext cx="5082677" cy="10381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ফরেনসিক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হিসাববিজ্ঞান</a:t>
          </a:r>
          <a:endParaRPr lang="en-US" sz="28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171393" y="2740119"/>
        <a:ext cx="5021865" cy="977322"/>
      </dsp:txXfrm>
    </dsp:sp>
    <dsp:sp modelId="{5CEA45D3-EF74-4812-A86C-2BBF6CB135ED}">
      <dsp:nvSpPr>
        <dsp:cNvPr id="0" name=""/>
        <dsp:cNvSpPr/>
      </dsp:nvSpPr>
      <dsp:spPr>
        <a:xfrm>
          <a:off x="541363" y="4044227"/>
          <a:ext cx="7465661" cy="154878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1F5E7-85F6-4943-89FB-2F47E968D645}">
      <dsp:nvSpPr>
        <dsp:cNvPr id="0" name=""/>
        <dsp:cNvSpPr/>
      </dsp:nvSpPr>
      <dsp:spPr>
        <a:xfrm>
          <a:off x="990615" y="4471017"/>
          <a:ext cx="7465661" cy="15487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নিদ্দিষ্ট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সময়কালে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সংগঠিত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আর্থিক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লেনদেন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শনাক্তকরন,লিপবদ্ধকরন,ফলাফল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নির্নয়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ও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তথ্য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সরবরাহ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28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করা</a:t>
          </a:r>
          <a:r>
            <a:rPr lang="en-US" sz="2800" b="1" kern="1200" dirty="0">
              <a:latin typeface="NikoshBAN" panose="02000000000000000000" pitchFamily="2" charset="0"/>
              <a:cs typeface="NikoshBAN" panose="02000000000000000000" pitchFamily="2" charset="0"/>
            </a:rPr>
            <a:t>।</a:t>
          </a:r>
        </a:p>
      </dsp:txBody>
      <dsp:txXfrm>
        <a:off x="1035977" y="4516379"/>
        <a:ext cx="7374937" cy="145805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FC8801-A375-419F-BA03-A00672ACC14F}">
      <dsp:nvSpPr>
        <dsp:cNvPr id="0" name=""/>
        <dsp:cNvSpPr/>
      </dsp:nvSpPr>
      <dsp:spPr>
        <a:xfrm>
          <a:off x="6708471" y="4795756"/>
          <a:ext cx="91440" cy="4606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0676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AE82B7-F8D8-4E50-B1F3-8C426B45B560}">
      <dsp:nvSpPr>
        <dsp:cNvPr id="0" name=""/>
        <dsp:cNvSpPr/>
      </dsp:nvSpPr>
      <dsp:spPr>
        <a:xfrm>
          <a:off x="6708471" y="2596077"/>
          <a:ext cx="91440" cy="4606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067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59DBA6-7264-4058-8B0C-22B755767E66}">
      <dsp:nvSpPr>
        <dsp:cNvPr id="0" name=""/>
        <dsp:cNvSpPr/>
      </dsp:nvSpPr>
      <dsp:spPr>
        <a:xfrm>
          <a:off x="4445900" y="1129569"/>
          <a:ext cx="2308290" cy="460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3937"/>
              </a:lnTo>
              <a:lnTo>
                <a:pt x="2308290" y="313937"/>
              </a:lnTo>
              <a:lnTo>
                <a:pt x="2308290" y="46067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1C1FA-7E1B-4C43-86BB-5ECB2812C964}">
      <dsp:nvSpPr>
        <dsp:cNvPr id="0" name=""/>
        <dsp:cNvSpPr/>
      </dsp:nvSpPr>
      <dsp:spPr>
        <a:xfrm>
          <a:off x="2091890" y="2596077"/>
          <a:ext cx="91440" cy="4606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0676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77D282-5FAF-4124-9037-424EC907443C}">
      <dsp:nvSpPr>
        <dsp:cNvPr id="0" name=""/>
        <dsp:cNvSpPr/>
      </dsp:nvSpPr>
      <dsp:spPr>
        <a:xfrm>
          <a:off x="2137610" y="1129569"/>
          <a:ext cx="2308290" cy="460676"/>
        </a:xfrm>
        <a:custGeom>
          <a:avLst/>
          <a:gdLst/>
          <a:ahLst/>
          <a:cxnLst/>
          <a:rect l="0" t="0" r="0" b="0"/>
          <a:pathLst>
            <a:path>
              <a:moveTo>
                <a:pt x="2308290" y="0"/>
              </a:moveTo>
              <a:lnTo>
                <a:pt x="2308290" y="313937"/>
              </a:lnTo>
              <a:lnTo>
                <a:pt x="0" y="313937"/>
              </a:lnTo>
              <a:lnTo>
                <a:pt x="0" y="46067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E3A833-2AF0-4500-BA1F-0B4EF79E0F82}">
      <dsp:nvSpPr>
        <dsp:cNvPr id="0" name=""/>
        <dsp:cNvSpPr/>
      </dsp:nvSpPr>
      <dsp:spPr>
        <a:xfrm>
          <a:off x="3139412" y="123737"/>
          <a:ext cx="2612976" cy="1005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7AFBA9-3046-4242-A683-8FD10A8B1AC9}">
      <dsp:nvSpPr>
        <dsp:cNvPr id="0" name=""/>
        <dsp:cNvSpPr/>
      </dsp:nvSpPr>
      <dsp:spPr>
        <a:xfrm>
          <a:off x="3315410" y="290935"/>
          <a:ext cx="2612976" cy="1005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রাখার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344870" y="320395"/>
        <a:ext cx="2554056" cy="946911"/>
      </dsp:txXfrm>
    </dsp:sp>
    <dsp:sp modelId="{E26FD36D-AED0-4290-9508-0075D02F911D}">
      <dsp:nvSpPr>
        <dsp:cNvPr id="0" name=""/>
        <dsp:cNvSpPr/>
      </dsp:nvSpPr>
      <dsp:spPr>
        <a:xfrm>
          <a:off x="891075" y="1590245"/>
          <a:ext cx="2493068" cy="10058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7B31A3-190A-42DA-86CC-A9C78E250EDD}">
      <dsp:nvSpPr>
        <dsp:cNvPr id="0" name=""/>
        <dsp:cNvSpPr/>
      </dsp:nvSpPr>
      <dsp:spPr>
        <a:xfrm>
          <a:off x="1067074" y="1757443"/>
          <a:ext cx="2493068" cy="1005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একতরফা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096534" y="1786903"/>
        <a:ext cx="2434148" cy="946911"/>
      </dsp:txXfrm>
    </dsp:sp>
    <dsp:sp modelId="{FBD11124-F4CC-478F-9E1B-EDE25A7D3F39}">
      <dsp:nvSpPr>
        <dsp:cNvPr id="0" name=""/>
        <dsp:cNvSpPr/>
      </dsp:nvSpPr>
      <dsp:spPr>
        <a:xfrm>
          <a:off x="5318" y="3056753"/>
          <a:ext cx="4264584" cy="17390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337990-7948-44B1-A8C2-977013209F74}">
      <dsp:nvSpPr>
        <dsp:cNvPr id="0" name=""/>
        <dsp:cNvSpPr/>
      </dsp:nvSpPr>
      <dsp:spPr>
        <a:xfrm>
          <a:off x="181316" y="3223951"/>
          <a:ext cx="4264584" cy="1739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কিছু লে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নদেনে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দুটি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পক্ষের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,কিছুর এক পক্ষের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 ও কিছুর কোন পক্ষের 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না।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32250" y="3274885"/>
        <a:ext cx="4162716" cy="1637134"/>
      </dsp:txXfrm>
    </dsp:sp>
    <dsp:sp modelId="{B8A65C7E-219A-460B-83DC-B86CF6FE20D3}">
      <dsp:nvSpPr>
        <dsp:cNvPr id="0" name=""/>
        <dsp:cNvSpPr/>
      </dsp:nvSpPr>
      <dsp:spPr>
        <a:xfrm>
          <a:off x="5507656" y="1590245"/>
          <a:ext cx="2493068" cy="10058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F4891B-7264-4CAF-8EE3-A22985B981A0}">
      <dsp:nvSpPr>
        <dsp:cNvPr id="0" name=""/>
        <dsp:cNvSpPr/>
      </dsp:nvSpPr>
      <dsp:spPr>
        <a:xfrm>
          <a:off x="5683655" y="1757443"/>
          <a:ext cx="2493068" cy="1005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দুতরফা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দাখিলা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পদ্ধতি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713115" y="1786903"/>
        <a:ext cx="2434148" cy="946911"/>
      </dsp:txXfrm>
    </dsp:sp>
    <dsp:sp modelId="{91612AEB-C1A3-4B95-A869-109F58316FAD}">
      <dsp:nvSpPr>
        <dsp:cNvPr id="0" name=""/>
        <dsp:cNvSpPr/>
      </dsp:nvSpPr>
      <dsp:spPr>
        <a:xfrm>
          <a:off x="4621899" y="3056753"/>
          <a:ext cx="4264584" cy="173900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1F717B-D3EC-4DFD-88D6-983611BCFAA9}">
      <dsp:nvSpPr>
        <dsp:cNvPr id="0" name=""/>
        <dsp:cNvSpPr/>
      </dsp:nvSpPr>
      <dsp:spPr>
        <a:xfrm>
          <a:off x="4797897" y="3223951"/>
          <a:ext cx="4264584" cy="1739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প্রতিটা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লে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নদেনে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দুটি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পক্ষের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রাখা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হয়</a:t>
          </a:r>
          <a:r>
            <a:rPr lang="bn-IN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। এটি বিজ্ঞান সম্মত।</a:t>
          </a:r>
        </a:p>
      </dsp:txBody>
      <dsp:txXfrm>
        <a:off x="4848831" y="3274885"/>
        <a:ext cx="4162716" cy="1637134"/>
      </dsp:txXfrm>
    </dsp:sp>
    <dsp:sp modelId="{10E6E51D-22B3-4BB6-88EA-90AD54915EFF}">
      <dsp:nvSpPr>
        <dsp:cNvPr id="0" name=""/>
        <dsp:cNvSpPr/>
      </dsp:nvSpPr>
      <dsp:spPr>
        <a:xfrm>
          <a:off x="5962197" y="5256432"/>
          <a:ext cx="1583987" cy="1005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258B3D-4B6E-436F-8B5B-699B0F209BE6}">
      <dsp:nvSpPr>
        <dsp:cNvPr id="0" name=""/>
        <dsp:cNvSpPr/>
      </dsp:nvSpPr>
      <dsp:spPr>
        <a:xfrm>
          <a:off x="6138196" y="5423630"/>
          <a:ext cx="1583987" cy="1005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হিসাব</a:t>
          </a:r>
          <a:r>
            <a:rPr lang="en-US" sz="3200" b="1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3200" b="1" kern="1200" dirty="0" err="1">
              <a:latin typeface="NikoshBAN" panose="02000000000000000000" pitchFamily="2" charset="0"/>
              <a:cs typeface="NikoshBAN" panose="02000000000000000000" pitchFamily="2" charset="0"/>
            </a:rPr>
            <a:t>সমীকরন</a:t>
          </a:r>
          <a:endParaRPr lang="en-US" sz="3200" b="1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167656" y="5453090"/>
        <a:ext cx="1525067" cy="9469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FCA54C-3BFA-410E-9F22-1D191179A1BD}">
      <dsp:nvSpPr>
        <dsp:cNvPr id="0" name=""/>
        <dsp:cNvSpPr/>
      </dsp:nvSpPr>
      <dsp:spPr>
        <a:xfrm>
          <a:off x="4213480" y="3227252"/>
          <a:ext cx="91440" cy="619888"/>
        </a:xfrm>
        <a:custGeom>
          <a:avLst/>
          <a:gdLst/>
          <a:ahLst/>
          <a:cxnLst/>
          <a:rect l="0" t="0" r="0" b="0"/>
          <a:pathLst>
            <a:path>
              <a:moveTo>
                <a:pt x="80095" y="0"/>
              </a:moveTo>
              <a:lnTo>
                <a:pt x="80095" y="403551"/>
              </a:lnTo>
              <a:lnTo>
                <a:pt x="45720" y="403551"/>
              </a:lnTo>
              <a:lnTo>
                <a:pt x="45720" y="619888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6CBEA2-42C1-4479-9BC2-B4207950D5D5}">
      <dsp:nvSpPr>
        <dsp:cNvPr id="0" name=""/>
        <dsp:cNvSpPr/>
      </dsp:nvSpPr>
      <dsp:spPr>
        <a:xfrm>
          <a:off x="4247856" y="1550919"/>
          <a:ext cx="91440" cy="406840"/>
        </a:xfrm>
        <a:custGeom>
          <a:avLst/>
          <a:gdLst/>
          <a:ahLst/>
          <a:cxnLst/>
          <a:rect l="0" t="0" r="0" b="0"/>
          <a:pathLst>
            <a:path>
              <a:moveTo>
                <a:pt x="80702" y="0"/>
              </a:moveTo>
              <a:lnTo>
                <a:pt x="80702" y="190503"/>
              </a:lnTo>
              <a:lnTo>
                <a:pt x="45720" y="190503"/>
              </a:lnTo>
              <a:lnTo>
                <a:pt x="45720" y="40684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2A3993-4162-4BC4-90C8-9479EDB4E6DA}">
      <dsp:nvSpPr>
        <dsp:cNvPr id="0" name=""/>
        <dsp:cNvSpPr/>
      </dsp:nvSpPr>
      <dsp:spPr>
        <a:xfrm>
          <a:off x="4281950" y="505291"/>
          <a:ext cx="91440" cy="3814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5146"/>
              </a:lnTo>
              <a:lnTo>
                <a:pt x="46607" y="165146"/>
              </a:lnTo>
              <a:lnTo>
                <a:pt x="46607" y="381482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D8F0D-63D5-4D6D-8146-045DF7D6AA9F}">
      <dsp:nvSpPr>
        <dsp:cNvPr id="0" name=""/>
        <dsp:cNvSpPr/>
      </dsp:nvSpPr>
      <dsp:spPr>
        <a:xfrm>
          <a:off x="3160036" y="-189504"/>
          <a:ext cx="2335269" cy="6947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C9A38E-8C28-4C65-BFD9-4B2155DA4556}">
      <dsp:nvSpPr>
        <dsp:cNvPr id="0" name=""/>
        <dsp:cNvSpPr/>
      </dsp:nvSpPr>
      <dsp:spPr>
        <a:xfrm>
          <a:off x="3419510" y="56996"/>
          <a:ext cx="2335269" cy="6947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সমীকরন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3439860" y="77346"/>
        <a:ext cx="2294569" cy="654096"/>
      </dsp:txXfrm>
    </dsp:sp>
    <dsp:sp modelId="{4AE28F08-F98D-40FC-A947-4EDB0A833D8A}">
      <dsp:nvSpPr>
        <dsp:cNvPr id="0" name=""/>
        <dsp:cNvSpPr/>
      </dsp:nvSpPr>
      <dsp:spPr>
        <a:xfrm>
          <a:off x="475643" y="886774"/>
          <a:ext cx="7705829" cy="66414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6D8C35-6920-4EA8-8D25-0B867575A2BA}">
      <dsp:nvSpPr>
        <dsp:cNvPr id="0" name=""/>
        <dsp:cNvSpPr/>
      </dsp:nvSpPr>
      <dsp:spPr>
        <a:xfrm>
          <a:off x="735118" y="1133275"/>
          <a:ext cx="7705829" cy="6641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যে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সমীকরন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মোট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সম্পদ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সমান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মোট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দায়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নির্দেশ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করে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754570" y="1152727"/>
        <a:ext cx="7666925" cy="625240"/>
      </dsp:txXfrm>
    </dsp:sp>
    <dsp:sp modelId="{1804857D-2E77-44F1-A75A-27301872B744}">
      <dsp:nvSpPr>
        <dsp:cNvPr id="0" name=""/>
        <dsp:cNvSpPr/>
      </dsp:nvSpPr>
      <dsp:spPr>
        <a:xfrm>
          <a:off x="2117723" y="1957759"/>
          <a:ext cx="4351704" cy="126949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F067A4-AEBD-4859-B383-919E81C474DA}">
      <dsp:nvSpPr>
        <dsp:cNvPr id="0" name=""/>
        <dsp:cNvSpPr/>
      </dsp:nvSpPr>
      <dsp:spPr>
        <a:xfrm>
          <a:off x="2377198" y="2204260"/>
          <a:ext cx="4351704" cy="1269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A=L+OE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A=L+(OE-W-E+I)</a:t>
          </a:r>
        </a:p>
      </dsp:txBody>
      <dsp:txXfrm>
        <a:off x="2414380" y="2241442"/>
        <a:ext cx="4277340" cy="1195128"/>
      </dsp:txXfrm>
    </dsp:sp>
    <dsp:sp modelId="{FFCB402F-9DD6-4B08-B457-5C6DF3CE1BCC}">
      <dsp:nvSpPr>
        <dsp:cNvPr id="0" name=""/>
        <dsp:cNvSpPr/>
      </dsp:nvSpPr>
      <dsp:spPr>
        <a:xfrm>
          <a:off x="1006859" y="3847140"/>
          <a:ext cx="6504683" cy="148289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2D59C3-7FDE-48EE-A75B-819784228643}">
      <dsp:nvSpPr>
        <dsp:cNvPr id="0" name=""/>
        <dsp:cNvSpPr/>
      </dsp:nvSpPr>
      <dsp:spPr>
        <a:xfrm>
          <a:off x="1266333" y="4093641"/>
          <a:ext cx="6504683" cy="14828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A=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Asset,L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=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Liability,OE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=Owner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Equity,W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=Withdraw/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Drawings,I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=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Income,E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=Expense</a:t>
          </a:r>
          <a:endParaRPr lang="en-US" sz="2800" b="1" kern="1200" dirty="0"/>
        </a:p>
      </dsp:txBody>
      <dsp:txXfrm>
        <a:off x="1309766" y="4137074"/>
        <a:ext cx="6417817" cy="13960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F1AC26-D4C2-4AD7-82F9-AFF722A4CBCF}">
      <dsp:nvSpPr>
        <dsp:cNvPr id="0" name=""/>
        <dsp:cNvSpPr/>
      </dsp:nvSpPr>
      <dsp:spPr>
        <a:xfrm>
          <a:off x="8043372" y="3530018"/>
          <a:ext cx="91440" cy="387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766195-7373-4254-BE50-31E93D04618E}">
      <dsp:nvSpPr>
        <dsp:cNvPr id="0" name=""/>
        <dsp:cNvSpPr/>
      </dsp:nvSpPr>
      <dsp:spPr>
        <a:xfrm>
          <a:off x="4787066" y="2295334"/>
          <a:ext cx="3302025" cy="387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310"/>
              </a:lnTo>
              <a:lnTo>
                <a:pt x="3302025" y="264310"/>
              </a:lnTo>
              <a:lnTo>
                <a:pt x="3302025" y="38785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3B3758-0172-436D-9C6F-1BA568B3753F}">
      <dsp:nvSpPr>
        <dsp:cNvPr id="0" name=""/>
        <dsp:cNvSpPr/>
      </dsp:nvSpPr>
      <dsp:spPr>
        <a:xfrm>
          <a:off x="5559908" y="4764703"/>
          <a:ext cx="853861" cy="4963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2798"/>
              </a:lnTo>
              <a:lnTo>
                <a:pt x="853861" y="372798"/>
              </a:lnTo>
              <a:lnTo>
                <a:pt x="853861" y="496340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0A6FC5-254F-420A-BB06-A01F2ED5D461}">
      <dsp:nvSpPr>
        <dsp:cNvPr id="0" name=""/>
        <dsp:cNvSpPr/>
      </dsp:nvSpPr>
      <dsp:spPr>
        <a:xfrm>
          <a:off x="4744935" y="4764703"/>
          <a:ext cx="814973" cy="387853"/>
        </a:xfrm>
        <a:custGeom>
          <a:avLst/>
          <a:gdLst/>
          <a:ahLst/>
          <a:cxnLst/>
          <a:rect l="0" t="0" r="0" b="0"/>
          <a:pathLst>
            <a:path>
              <a:moveTo>
                <a:pt x="814973" y="0"/>
              </a:moveTo>
              <a:lnTo>
                <a:pt x="814973" y="264310"/>
              </a:lnTo>
              <a:lnTo>
                <a:pt x="0" y="264310"/>
              </a:lnTo>
              <a:lnTo>
                <a:pt x="0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B10BF8-9E64-4388-AB58-3106E37F23B9}">
      <dsp:nvSpPr>
        <dsp:cNvPr id="0" name=""/>
        <dsp:cNvSpPr/>
      </dsp:nvSpPr>
      <dsp:spPr>
        <a:xfrm>
          <a:off x="4744935" y="3530018"/>
          <a:ext cx="814973" cy="387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310"/>
              </a:lnTo>
              <a:lnTo>
                <a:pt x="814973" y="264310"/>
              </a:lnTo>
              <a:lnTo>
                <a:pt x="814973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943110-EB15-4B4D-8CE0-98BAEED2F204}">
      <dsp:nvSpPr>
        <dsp:cNvPr id="0" name=""/>
        <dsp:cNvSpPr/>
      </dsp:nvSpPr>
      <dsp:spPr>
        <a:xfrm>
          <a:off x="3929961" y="3530018"/>
          <a:ext cx="814973" cy="387853"/>
        </a:xfrm>
        <a:custGeom>
          <a:avLst/>
          <a:gdLst/>
          <a:ahLst/>
          <a:cxnLst/>
          <a:rect l="0" t="0" r="0" b="0"/>
          <a:pathLst>
            <a:path>
              <a:moveTo>
                <a:pt x="814973" y="0"/>
              </a:moveTo>
              <a:lnTo>
                <a:pt x="814973" y="264310"/>
              </a:lnTo>
              <a:lnTo>
                <a:pt x="0" y="264310"/>
              </a:lnTo>
              <a:lnTo>
                <a:pt x="0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1B776-5685-43DC-857E-69F72336DF15}">
      <dsp:nvSpPr>
        <dsp:cNvPr id="0" name=""/>
        <dsp:cNvSpPr/>
      </dsp:nvSpPr>
      <dsp:spPr>
        <a:xfrm>
          <a:off x="4699215" y="2295334"/>
          <a:ext cx="91440" cy="387853"/>
        </a:xfrm>
        <a:custGeom>
          <a:avLst/>
          <a:gdLst/>
          <a:ahLst/>
          <a:cxnLst/>
          <a:rect l="0" t="0" r="0" b="0"/>
          <a:pathLst>
            <a:path>
              <a:moveTo>
                <a:pt x="87851" y="0"/>
              </a:moveTo>
              <a:lnTo>
                <a:pt x="87851" y="264310"/>
              </a:lnTo>
              <a:lnTo>
                <a:pt x="45720" y="264310"/>
              </a:lnTo>
              <a:lnTo>
                <a:pt x="45720" y="38785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164470-58CD-413C-B42E-DE4ABBC06D01}">
      <dsp:nvSpPr>
        <dsp:cNvPr id="0" name=""/>
        <dsp:cNvSpPr/>
      </dsp:nvSpPr>
      <dsp:spPr>
        <a:xfrm>
          <a:off x="2254294" y="4764703"/>
          <a:ext cx="91440" cy="387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69F636-8DB0-445E-B561-3048DED937DB}">
      <dsp:nvSpPr>
        <dsp:cNvPr id="0" name=""/>
        <dsp:cNvSpPr/>
      </dsp:nvSpPr>
      <dsp:spPr>
        <a:xfrm>
          <a:off x="1485041" y="3530018"/>
          <a:ext cx="814973" cy="387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4310"/>
              </a:lnTo>
              <a:lnTo>
                <a:pt x="814973" y="264310"/>
              </a:lnTo>
              <a:lnTo>
                <a:pt x="814973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963016-F68D-44F6-A08C-BE2C9DAD034E}">
      <dsp:nvSpPr>
        <dsp:cNvPr id="0" name=""/>
        <dsp:cNvSpPr/>
      </dsp:nvSpPr>
      <dsp:spPr>
        <a:xfrm>
          <a:off x="624347" y="4764703"/>
          <a:ext cx="91440" cy="387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BD90B6-DF9B-4769-A492-7CB56C1D39C1}">
      <dsp:nvSpPr>
        <dsp:cNvPr id="0" name=""/>
        <dsp:cNvSpPr/>
      </dsp:nvSpPr>
      <dsp:spPr>
        <a:xfrm>
          <a:off x="670067" y="3530018"/>
          <a:ext cx="814973" cy="387853"/>
        </a:xfrm>
        <a:custGeom>
          <a:avLst/>
          <a:gdLst/>
          <a:ahLst/>
          <a:cxnLst/>
          <a:rect l="0" t="0" r="0" b="0"/>
          <a:pathLst>
            <a:path>
              <a:moveTo>
                <a:pt x="814973" y="0"/>
              </a:moveTo>
              <a:lnTo>
                <a:pt x="814973" y="264310"/>
              </a:lnTo>
              <a:lnTo>
                <a:pt x="0" y="264310"/>
              </a:lnTo>
              <a:lnTo>
                <a:pt x="0" y="387853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7F78D5-5A37-475A-9782-087776EAB6D2}">
      <dsp:nvSpPr>
        <dsp:cNvPr id="0" name=""/>
        <dsp:cNvSpPr/>
      </dsp:nvSpPr>
      <dsp:spPr>
        <a:xfrm>
          <a:off x="1485041" y="2295334"/>
          <a:ext cx="3302025" cy="387853"/>
        </a:xfrm>
        <a:custGeom>
          <a:avLst/>
          <a:gdLst/>
          <a:ahLst/>
          <a:cxnLst/>
          <a:rect l="0" t="0" r="0" b="0"/>
          <a:pathLst>
            <a:path>
              <a:moveTo>
                <a:pt x="3302025" y="0"/>
              </a:moveTo>
              <a:lnTo>
                <a:pt x="3302025" y="264310"/>
              </a:lnTo>
              <a:lnTo>
                <a:pt x="0" y="264310"/>
              </a:lnTo>
              <a:lnTo>
                <a:pt x="0" y="387853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EA5AA2-0B9C-4B68-BDBE-2C15F30F9F17}">
      <dsp:nvSpPr>
        <dsp:cNvPr id="0" name=""/>
        <dsp:cNvSpPr/>
      </dsp:nvSpPr>
      <dsp:spPr>
        <a:xfrm>
          <a:off x="4741346" y="1060649"/>
          <a:ext cx="91440" cy="38785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7853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76BA4E-FEDE-4A9D-A9BB-C93F3D0BBE54}">
      <dsp:nvSpPr>
        <dsp:cNvPr id="0" name=""/>
        <dsp:cNvSpPr/>
      </dsp:nvSpPr>
      <dsp:spPr>
        <a:xfrm>
          <a:off x="4120270" y="213817"/>
          <a:ext cx="1333593" cy="846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EF37BC-2832-436B-865C-6F8F5D1DD94F}">
      <dsp:nvSpPr>
        <dsp:cNvPr id="0" name=""/>
        <dsp:cNvSpPr/>
      </dsp:nvSpPr>
      <dsp:spPr>
        <a:xfrm>
          <a:off x="4268447" y="35458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4293250" y="379388"/>
        <a:ext cx="1283987" cy="797225"/>
      </dsp:txXfrm>
    </dsp:sp>
    <dsp:sp modelId="{16C4465D-A456-4D51-986C-7B43B0825BD6}">
      <dsp:nvSpPr>
        <dsp:cNvPr id="0" name=""/>
        <dsp:cNvSpPr/>
      </dsp:nvSpPr>
      <dsp:spPr>
        <a:xfrm>
          <a:off x="930229" y="1448502"/>
          <a:ext cx="7713675" cy="8468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54F6B4-2BB3-4763-B825-3B5E0F955C4E}">
      <dsp:nvSpPr>
        <dsp:cNvPr id="0" name=""/>
        <dsp:cNvSpPr/>
      </dsp:nvSpPr>
      <dsp:spPr>
        <a:xfrm>
          <a:off x="1078406" y="1589270"/>
          <a:ext cx="7713675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আয়,ব্যয়,সম্পদ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দায়ের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হ্রাস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ও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বৃদ্ধি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লিখে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রাখা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103209" y="1614073"/>
        <a:ext cx="7664069" cy="797225"/>
      </dsp:txXfrm>
    </dsp:sp>
    <dsp:sp modelId="{1AADFC0C-2305-4AB5-B225-57DB448C7463}">
      <dsp:nvSpPr>
        <dsp:cNvPr id="0" name=""/>
        <dsp:cNvSpPr/>
      </dsp:nvSpPr>
      <dsp:spPr>
        <a:xfrm>
          <a:off x="818244" y="2683187"/>
          <a:ext cx="1333593" cy="84683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FA10ED-BD8A-476A-872A-EBCE19F354B5}">
      <dsp:nvSpPr>
        <dsp:cNvPr id="0" name=""/>
        <dsp:cNvSpPr/>
      </dsp:nvSpPr>
      <dsp:spPr>
        <a:xfrm>
          <a:off x="966421" y="282395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দিক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991224" y="2848758"/>
        <a:ext cx="1283987" cy="797225"/>
      </dsp:txXfrm>
    </dsp:sp>
    <dsp:sp modelId="{499C0678-1EE9-492A-B178-5E5CDE531DF9}">
      <dsp:nvSpPr>
        <dsp:cNvPr id="0" name=""/>
        <dsp:cNvSpPr/>
      </dsp:nvSpPr>
      <dsp:spPr>
        <a:xfrm>
          <a:off x="3271" y="3917872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E91E4F-CC51-4F3A-9620-AD466D7E715A}">
      <dsp:nvSpPr>
        <dsp:cNvPr id="0" name=""/>
        <dsp:cNvSpPr/>
      </dsp:nvSpPr>
      <dsp:spPr>
        <a:xfrm>
          <a:off x="151448" y="4058640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ডেবিট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176251" y="4083443"/>
        <a:ext cx="1283987" cy="797225"/>
      </dsp:txXfrm>
    </dsp:sp>
    <dsp:sp modelId="{D2878020-4F78-469B-9578-7F9AF47E099F}">
      <dsp:nvSpPr>
        <dsp:cNvPr id="0" name=""/>
        <dsp:cNvSpPr/>
      </dsp:nvSpPr>
      <dsp:spPr>
        <a:xfrm>
          <a:off x="3271" y="5152557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8A0342-0948-4317-BE6F-1907BBFBB3BD}">
      <dsp:nvSpPr>
        <dsp:cNvPr id="0" name=""/>
        <dsp:cNvSpPr/>
      </dsp:nvSpPr>
      <dsp:spPr>
        <a:xfrm>
          <a:off x="151448" y="529332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বাম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পাশ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176251" y="5318128"/>
        <a:ext cx="1283987" cy="797225"/>
      </dsp:txXfrm>
    </dsp:sp>
    <dsp:sp modelId="{78E0D9DA-ABA8-4DE4-A1B8-FE85D63E0E2F}">
      <dsp:nvSpPr>
        <dsp:cNvPr id="0" name=""/>
        <dsp:cNvSpPr/>
      </dsp:nvSpPr>
      <dsp:spPr>
        <a:xfrm>
          <a:off x="1633218" y="3917872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610979-EB70-4392-8F13-33BE964DFD2D}">
      <dsp:nvSpPr>
        <dsp:cNvPr id="0" name=""/>
        <dsp:cNvSpPr/>
      </dsp:nvSpPr>
      <dsp:spPr>
        <a:xfrm>
          <a:off x="1781395" y="4058640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ক্রেডিট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1806198" y="4083443"/>
        <a:ext cx="1283987" cy="797225"/>
      </dsp:txXfrm>
    </dsp:sp>
    <dsp:sp modelId="{921A6F97-32F3-4CC6-9FFE-D81D21B4973F}">
      <dsp:nvSpPr>
        <dsp:cNvPr id="0" name=""/>
        <dsp:cNvSpPr/>
      </dsp:nvSpPr>
      <dsp:spPr>
        <a:xfrm>
          <a:off x="1633218" y="5152557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DB987C-DB52-4909-8203-A07B60E2C7A2}">
      <dsp:nvSpPr>
        <dsp:cNvPr id="0" name=""/>
        <dsp:cNvSpPr/>
      </dsp:nvSpPr>
      <dsp:spPr>
        <a:xfrm>
          <a:off x="1781395" y="529332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ডান্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পাশ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1806198" y="5318128"/>
        <a:ext cx="1283987" cy="797225"/>
      </dsp:txXfrm>
    </dsp:sp>
    <dsp:sp modelId="{D74DC7A7-CB93-44EA-BC9D-6C5D3709945E}">
      <dsp:nvSpPr>
        <dsp:cNvPr id="0" name=""/>
        <dsp:cNvSpPr/>
      </dsp:nvSpPr>
      <dsp:spPr>
        <a:xfrm>
          <a:off x="4078138" y="2683187"/>
          <a:ext cx="1333593" cy="84683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1A8AB3-9470-4613-96A4-93971DA1F084}">
      <dsp:nvSpPr>
        <dsp:cNvPr id="0" name=""/>
        <dsp:cNvSpPr/>
      </dsp:nvSpPr>
      <dsp:spPr>
        <a:xfrm>
          <a:off x="4226315" y="282395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ফরমেট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4251118" y="2848758"/>
        <a:ext cx="1283987" cy="797225"/>
      </dsp:txXfrm>
    </dsp:sp>
    <dsp:sp modelId="{DA8E6BA6-7128-4C62-BB08-E15B24EB23E4}">
      <dsp:nvSpPr>
        <dsp:cNvPr id="0" name=""/>
        <dsp:cNvSpPr/>
      </dsp:nvSpPr>
      <dsp:spPr>
        <a:xfrm>
          <a:off x="3263165" y="3917872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85829-7ED0-407F-BC46-405772F31440}">
      <dsp:nvSpPr>
        <dsp:cNvPr id="0" name=""/>
        <dsp:cNvSpPr/>
      </dsp:nvSpPr>
      <dsp:spPr>
        <a:xfrm>
          <a:off x="3411342" y="4058640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সনাতন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/T</a:t>
          </a:r>
        </a:p>
      </dsp:txBody>
      <dsp:txXfrm>
        <a:off x="3436145" y="4083443"/>
        <a:ext cx="1283987" cy="797225"/>
      </dsp:txXfrm>
    </dsp:sp>
    <dsp:sp modelId="{9A6BD8DF-F4B9-4A09-B068-DE6113B92960}">
      <dsp:nvSpPr>
        <dsp:cNvPr id="0" name=""/>
        <dsp:cNvSpPr/>
      </dsp:nvSpPr>
      <dsp:spPr>
        <a:xfrm>
          <a:off x="4893112" y="3917872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AAFE5E-386E-4F06-950A-514B84D2594D}">
      <dsp:nvSpPr>
        <dsp:cNvPr id="0" name=""/>
        <dsp:cNvSpPr/>
      </dsp:nvSpPr>
      <dsp:spPr>
        <a:xfrm>
          <a:off x="5041289" y="4058640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আধুনিক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/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চলমান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5066092" y="4083443"/>
        <a:ext cx="1283987" cy="797225"/>
      </dsp:txXfrm>
    </dsp:sp>
    <dsp:sp modelId="{8F7C00AE-ED93-4F02-A846-25C8BEDC8A03}">
      <dsp:nvSpPr>
        <dsp:cNvPr id="0" name=""/>
        <dsp:cNvSpPr/>
      </dsp:nvSpPr>
      <dsp:spPr>
        <a:xfrm>
          <a:off x="4078138" y="5152557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AFA4BC-A6DD-4066-A1D7-2E7C8C73B52E}">
      <dsp:nvSpPr>
        <dsp:cNvPr id="0" name=""/>
        <dsp:cNvSpPr/>
      </dsp:nvSpPr>
      <dsp:spPr>
        <a:xfrm>
          <a:off x="4226315" y="529332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তিন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কলাম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4251118" y="5318128"/>
        <a:ext cx="1283987" cy="797225"/>
      </dsp:txXfrm>
    </dsp:sp>
    <dsp:sp modelId="{F5D0F43D-AECC-4FDE-97D5-AFE1D4D0B5AF}">
      <dsp:nvSpPr>
        <dsp:cNvPr id="0" name=""/>
        <dsp:cNvSpPr/>
      </dsp:nvSpPr>
      <dsp:spPr>
        <a:xfrm>
          <a:off x="5746973" y="5261044"/>
          <a:ext cx="1333593" cy="84683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B49A77-0B83-417D-BEE9-F5AEF92E4B22}">
      <dsp:nvSpPr>
        <dsp:cNvPr id="0" name=""/>
        <dsp:cNvSpPr/>
      </dsp:nvSpPr>
      <dsp:spPr>
        <a:xfrm>
          <a:off x="5895150" y="5401812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চার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কলাম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5919953" y="5426615"/>
        <a:ext cx="1283987" cy="797225"/>
      </dsp:txXfrm>
    </dsp:sp>
    <dsp:sp modelId="{7EDD0487-DAE2-4BC8-963F-E668D7BD56FD}">
      <dsp:nvSpPr>
        <dsp:cNvPr id="0" name=""/>
        <dsp:cNvSpPr/>
      </dsp:nvSpPr>
      <dsp:spPr>
        <a:xfrm>
          <a:off x="7422295" y="2683187"/>
          <a:ext cx="1333593" cy="84683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6C52CF-EFFC-45BB-8367-08D2C53F5784}">
      <dsp:nvSpPr>
        <dsp:cNvPr id="0" name=""/>
        <dsp:cNvSpPr/>
      </dsp:nvSpPr>
      <dsp:spPr>
        <a:xfrm>
          <a:off x="7570472" y="2823955"/>
          <a:ext cx="1333593" cy="846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200" b="1" kern="1200" dirty="0">
              <a:latin typeface="NikoshBAN" pitchFamily="2" charset="0"/>
              <a:cs typeface="NikoshBAN" pitchFamily="2" charset="0"/>
            </a:rPr>
            <a:t>হিসাব খাত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7595275" y="2848758"/>
        <a:ext cx="1283987" cy="797225"/>
      </dsp:txXfrm>
    </dsp:sp>
    <dsp:sp modelId="{D44EE503-FFC3-406C-9007-A78467125F13}">
      <dsp:nvSpPr>
        <dsp:cNvPr id="0" name=""/>
        <dsp:cNvSpPr/>
      </dsp:nvSpPr>
      <dsp:spPr>
        <a:xfrm>
          <a:off x="7338032" y="3917872"/>
          <a:ext cx="1502119" cy="243314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4FF626-20BF-4184-8A60-75DD88DBCA1F}">
      <dsp:nvSpPr>
        <dsp:cNvPr id="0" name=""/>
        <dsp:cNvSpPr/>
      </dsp:nvSpPr>
      <dsp:spPr>
        <a:xfrm>
          <a:off x="7486209" y="4058640"/>
          <a:ext cx="1502119" cy="24331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১.আয়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২.ব্যয়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৩.সম্পদ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৪.দায়</a:t>
          </a:r>
        </a:p>
      </dsp:txBody>
      <dsp:txXfrm>
        <a:off x="7530205" y="4102636"/>
        <a:ext cx="1414127" cy="234514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F602C9-0126-4833-8102-AD5AAD8BB79C}">
      <dsp:nvSpPr>
        <dsp:cNvPr id="0" name=""/>
        <dsp:cNvSpPr/>
      </dsp:nvSpPr>
      <dsp:spPr>
        <a:xfrm>
          <a:off x="4483460" y="1530550"/>
          <a:ext cx="91440" cy="708236"/>
        </a:xfrm>
        <a:custGeom>
          <a:avLst/>
          <a:gdLst/>
          <a:ahLst/>
          <a:cxnLst/>
          <a:rect l="0" t="0" r="0" b="0"/>
          <a:pathLst>
            <a:path>
              <a:moveTo>
                <a:pt x="50439" y="0"/>
              </a:moveTo>
              <a:lnTo>
                <a:pt x="45720" y="0"/>
              </a:lnTo>
              <a:lnTo>
                <a:pt x="45720" y="708236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C24B71-D091-4A72-88CB-7945FFF5A21D}">
      <dsp:nvSpPr>
        <dsp:cNvPr id="0" name=""/>
        <dsp:cNvSpPr/>
      </dsp:nvSpPr>
      <dsp:spPr>
        <a:xfrm>
          <a:off x="2483868" y="2939"/>
          <a:ext cx="4100063" cy="15276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কি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? </a:t>
          </a:r>
        </a:p>
      </dsp:txBody>
      <dsp:txXfrm>
        <a:off x="2483868" y="2939"/>
        <a:ext cx="4100063" cy="1527610"/>
      </dsp:txXfrm>
    </dsp:sp>
    <dsp:sp modelId="{7424C2EF-2A5A-48A3-A9CC-04346CDAFCEB}">
      <dsp:nvSpPr>
        <dsp:cNvPr id="0" name=""/>
        <dsp:cNvSpPr/>
      </dsp:nvSpPr>
      <dsp:spPr>
        <a:xfrm>
          <a:off x="1003590" y="2238787"/>
          <a:ext cx="7051180" cy="205470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আর্থিক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হিসাববিজ্ঞানে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কাজের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কোন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কাজ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করা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হবে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তার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ক্রমধারা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।</a:t>
          </a:r>
        </a:p>
      </dsp:txBody>
      <dsp:txXfrm>
        <a:off x="1003590" y="2238787"/>
        <a:ext cx="7051180" cy="20547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6389E1-319A-4020-B945-02A0203E4C3D}">
      <dsp:nvSpPr>
        <dsp:cNvPr id="0" name=""/>
        <dsp:cNvSpPr/>
      </dsp:nvSpPr>
      <dsp:spPr>
        <a:xfrm>
          <a:off x="3530463" y="2597127"/>
          <a:ext cx="1854472" cy="18544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হিসাবচক্র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02044" y="2868708"/>
        <a:ext cx="1311310" cy="1311310"/>
      </dsp:txXfrm>
    </dsp:sp>
    <dsp:sp modelId="{26F6478A-4BD0-40EC-A67F-8B40ECB5A051}">
      <dsp:nvSpPr>
        <dsp:cNvPr id="0" name=""/>
        <dsp:cNvSpPr/>
      </dsp:nvSpPr>
      <dsp:spPr>
        <a:xfrm rot="16200000">
          <a:off x="4261562" y="1922898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320403" y="2107843"/>
        <a:ext cx="274593" cy="378312"/>
      </dsp:txXfrm>
    </dsp:sp>
    <dsp:sp modelId="{EE7A2B40-D972-468E-BF7F-31C48A46A83B}">
      <dsp:nvSpPr>
        <dsp:cNvPr id="0" name=""/>
        <dsp:cNvSpPr/>
      </dsp:nvSpPr>
      <dsp:spPr>
        <a:xfrm>
          <a:off x="3530463" y="2512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02044" y="274093"/>
        <a:ext cx="1311310" cy="1311310"/>
      </dsp:txXfrm>
    </dsp:sp>
    <dsp:sp modelId="{DE9A2F4C-182B-4FFD-A727-DC1892602064}">
      <dsp:nvSpPr>
        <dsp:cNvPr id="0" name=""/>
        <dsp:cNvSpPr/>
      </dsp:nvSpPr>
      <dsp:spPr>
        <a:xfrm rot="20520000">
          <a:off x="5484816" y="2811644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84307"/>
                <a:satOff val="22167"/>
                <a:lumOff val="254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184307"/>
                <a:satOff val="22167"/>
                <a:lumOff val="254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184307"/>
                <a:satOff val="22167"/>
                <a:lumOff val="254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87696" y="2955931"/>
        <a:ext cx="274593" cy="378312"/>
      </dsp:txXfrm>
    </dsp:sp>
    <dsp:sp modelId="{9BFADD8A-ABE2-44EC-BC2F-B93453A2A029}">
      <dsp:nvSpPr>
        <dsp:cNvPr id="0" name=""/>
        <dsp:cNvSpPr/>
      </dsp:nvSpPr>
      <dsp:spPr>
        <a:xfrm>
          <a:off x="5998088" y="1795347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184307"/>
                <a:satOff val="22167"/>
                <a:lumOff val="2549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184307"/>
                <a:satOff val="22167"/>
                <a:lumOff val="2549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184307"/>
                <a:satOff val="22167"/>
                <a:lumOff val="2549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জাবেদা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269669" y="2066928"/>
        <a:ext cx="1311310" cy="1311310"/>
      </dsp:txXfrm>
    </dsp:sp>
    <dsp:sp modelId="{9230881B-45F0-48F9-BAEB-9074EFAA2759}">
      <dsp:nvSpPr>
        <dsp:cNvPr id="0" name=""/>
        <dsp:cNvSpPr/>
      </dsp:nvSpPr>
      <dsp:spPr>
        <a:xfrm rot="3240000">
          <a:off x="5017574" y="4249665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41829" y="4328166"/>
        <a:ext cx="274593" cy="378312"/>
      </dsp:txXfrm>
    </dsp:sp>
    <dsp:sp modelId="{BD428F6C-F56C-4D6C-A64A-E82B1B65D112}">
      <dsp:nvSpPr>
        <dsp:cNvPr id="0" name=""/>
        <dsp:cNvSpPr/>
      </dsp:nvSpPr>
      <dsp:spPr>
        <a:xfrm>
          <a:off x="5055539" y="4696214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368613"/>
                <a:satOff val="44335"/>
                <a:lumOff val="5098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368613"/>
                <a:satOff val="44335"/>
                <a:lumOff val="5098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368613"/>
                <a:satOff val="44335"/>
                <a:lumOff val="5098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খতিয়ান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327120" y="4967795"/>
        <a:ext cx="1311310" cy="1311310"/>
      </dsp:txXfrm>
    </dsp:sp>
    <dsp:sp modelId="{64581E14-0CC5-4E68-A16A-5B6540F68AA9}">
      <dsp:nvSpPr>
        <dsp:cNvPr id="0" name=""/>
        <dsp:cNvSpPr/>
      </dsp:nvSpPr>
      <dsp:spPr>
        <a:xfrm rot="7560000">
          <a:off x="3505550" y="4249665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552920"/>
                <a:satOff val="66502"/>
                <a:lumOff val="764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552920"/>
                <a:satOff val="66502"/>
                <a:lumOff val="764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552920"/>
                <a:satOff val="66502"/>
                <a:lumOff val="764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598977" y="4328166"/>
        <a:ext cx="274593" cy="378312"/>
      </dsp:txXfrm>
    </dsp:sp>
    <dsp:sp modelId="{D768F7B9-19DB-4AAB-A77A-BD1F5B5ACA52}">
      <dsp:nvSpPr>
        <dsp:cNvPr id="0" name=""/>
        <dsp:cNvSpPr/>
      </dsp:nvSpPr>
      <dsp:spPr>
        <a:xfrm>
          <a:off x="2005387" y="4696214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552920"/>
                <a:satOff val="66502"/>
                <a:lumOff val="7647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552920"/>
                <a:satOff val="66502"/>
                <a:lumOff val="7647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552920"/>
                <a:satOff val="66502"/>
                <a:lumOff val="7647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রেওয়ামিল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276968" y="4967795"/>
        <a:ext cx="1311310" cy="1311310"/>
      </dsp:txXfrm>
    </dsp:sp>
    <dsp:sp modelId="{E065AE73-C36F-45C0-B5A5-3C4CADC69654}">
      <dsp:nvSpPr>
        <dsp:cNvPr id="0" name=""/>
        <dsp:cNvSpPr/>
      </dsp:nvSpPr>
      <dsp:spPr>
        <a:xfrm rot="11880000">
          <a:off x="3038308" y="2811644"/>
          <a:ext cx="392275" cy="63052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153110" y="2955931"/>
        <a:ext cx="274593" cy="378312"/>
      </dsp:txXfrm>
    </dsp:sp>
    <dsp:sp modelId="{8BE3809A-3277-487B-8239-2B66A52923A2}">
      <dsp:nvSpPr>
        <dsp:cNvPr id="0" name=""/>
        <dsp:cNvSpPr/>
      </dsp:nvSpPr>
      <dsp:spPr>
        <a:xfrm>
          <a:off x="1062838" y="1795347"/>
          <a:ext cx="1854472" cy="1854472"/>
        </a:xfrm>
        <a:prstGeom prst="ellipse">
          <a:avLst/>
        </a:prstGeom>
        <a:gradFill rotWithShape="0">
          <a:gsLst>
            <a:gs pos="0">
              <a:schemeClr val="accent2">
                <a:hueOff val="-737226"/>
                <a:satOff val="88670"/>
                <a:lumOff val="1019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2">
                <a:hueOff val="-737226"/>
                <a:satOff val="88670"/>
                <a:lumOff val="1019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2">
                <a:hueOff val="-737226"/>
                <a:satOff val="88670"/>
                <a:lumOff val="1019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চূডান্ত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34419" y="2066928"/>
        <a:ext cx="1311310" cy="13113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77B506-A81E-4163-A7AD-22A68AC05197}">
      <dsp:nvSpPr>
        <dsp:cNvPr id="0" name=""/>
        <dsp:cNvSpPr/>
      </dsp:nvSpPr>
      <dsp:spPr>
        <a:xfrm>
          <a:off x="6853585" y="3387614"/>
          <a:ext cx="91440" cy="399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379"/>
              </a:lnTo>
            </a:path>
          </a:pathLst>
        </a:custGeom>
        <a:noFill/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64BE07-B7C4-4D44-8EB4-34F8BDB34E67}">
      <dsp:nvSpPr>
        <dsp:cNvPr id="0" name=""/>
        <dsp:cNvSpPr/>
      </dsp:nvSpPr>
      <dsp:spPr>
        <a:xfrm>
          <a:off x="6841377" y="1455142"/>
          <a:ext cx="91440" cy="4778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601"/>
              </a:lnTo>
              <a:lnTo>
                <a:pt x="57927" y="350601"/>
              </a:lnTo>
              <a:lnTo>
                <a:pt x="57927" y="47781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61F24-A261-4437-8605-5C87075570B5}">
      <dsp:nvSpPr>
        <dsp:cNvPr id="0" name=""/>
        <dsp:cNvSpPr/>
      </dsp:nvSpPr>
      <dsp:spPr>
        <a:xfrm>
          <a:off x="4066793" y="360039"/>
          <a:ext cx="2820303" cy="4658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8681"/>
              </a:lnTo>
              <a:lnTo>
                <a:pt x="2820303" y="338681"/>
              </a:lnTo>
              <a:lnTo>
                <a:pt x="2820303" y="46589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5B49FD-914B-4A30-8901-2D71C11DE2B6}">
      <dsp:nvSpPr>
        <dsp:cNvPr id="0" name=""/>
        <dsp:cNvSpPr/>
      </dsp:nvSpPr>
      <dsp:spPr>
        <a:xfrm>
          <a:off x="4033501" y="1533578"/>
          <a:ext cx="91440" cy="3993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37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FC6B9-1B27-40AD-889D-54E4A2B7F720}">
      <dsp:nvSpPr>
        <dsp:cNvPr id="0" name=""/>
        <dsp:cNvSpPr/>
      </dsp:nvSpPr>
      <dsp:spPr>
        <a:xfrm>
          <a:off x="4021073" y="360039"/>
          <a:ext cx="91440" cy="5443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7117"/>
              </a:lnTo>
              <a:lnTo>
                <a:pt x="58147" y="417117"/>
              </a:lnTo>
              <a:lnTo>
                <a:pt x="58147" y="544331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9810F-8E83-48F9-B6E9-6462A71921D4}">
      <dsp:nvSpPr>
        <dsp:cNvPr id="0" name=""/>
        <dsp:cNvSpPr/>
      </dsp:nvSpPr>
      <dsp:spPr>
        <a:xfrm>
          <a:off x="1201210" y="1455142"/>
          <a:ext cx="91440" cy="47781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0601"/>
              </a:lnTo>
              <a:lnTo>
                <a:pt x="57927" y="350601"/>
              </a:lnTo>
              <a:lnTo>
                <a:pt x="57927" y="477815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E0E71F-F923-4042-A32C-0864B2DA14AB}">
      <dsp:nvSpPr>
        <dsp:cNvPr id="0" name=""/>
        <dsp:cNvSpPr/>
      </dsp:nvSpPr>
      <dsp:spPr>
        <a:xfrm>
          <a:off x="1246930" y="360039"/>
          <a:ext cx="2819863" cy="465895"/>
        </a:xfrm>
        <a:custGeom>
          <a:avLst/>
          <a:gdLst/>
          <a:ahLst/>
          <a:cxnLst/>
          <a:rect l="0" t="0" r="0" b="0"/>
          <a:pathLst>
            <a:path>
              <a:moveTo>
                <a:pt x="2819863" y="0"/>
              </a:moveTo>
              <a:lnTo>
                <a:pt x="2819863" y="338681"/>
              </a:lnTo>
              <a:lnTo>
                <a:pt x="0" y="338681"/>
              </a:lnTo>
              <a:lnTo>
                <a:pt x="0" y="465895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AADBD1-BDFF-4300-B0A4-0AEE9863B0C6}">
      <dsp:nvSpPr>
        <dsp:cNvPr id="0" name=""/>
        <dsp:cNvSpPr/>
      </dsp:nvSpPr>
      <dsp:spPr>
        <a:xfrm>
          <a:off x="2515036" y="-144951"/>
          <a:ext cx="3103513" cy="504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23FDD1-85C8-4D51-8459-E241331F3AAF}">
      <dsp:nvSpPr>
        <dsp:cNvPr id="0" name=""/>
        <dsp:cNvSpPr/>
      </dsp:nvSpPr>
      <dsp:spPr>
        <a:xfrm>
          <a:off x="2667617" y="0"/>
          <a:ext cx="3103513" cy="504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হিসাব</a:t>
          </a:r>
          <a:r>
            <a:rPr lang="en-US" sz="32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3200" b="1" kern="1200" dirty="0" err="1">
              <a:latin typeface="NikoshBAN" pitchFamily="2" charset="0"/>
              <a:cs typeface="NikoshBAN" pitchFamily="2" charset="0"/>
            </a:rPr>
            <a:t>পদ্ধতি</a:t>
          </a:r>
          <a:endParaRPr lang="en-US" sz="3200" b="1" kern="1200" dirty="0">
            <a:latin typeface="NikoshBAN" pitchFamily="2" charset="0"/>
            <a:cs typeface="NikoshBAN" pitchFamily="2" charset="0"/>
          </a:endParaRPr>
        </a:p>
      </dsp:txBody>
      <dsp:txXfrm>
        <a:off x="2682408" y="14791"/>
        <a:ext cx="3073931" cy="475409"/>
      </dsp:txXfrm>
    </dsp:sp>
    <dsp:sp modelId="{3AA69EE5-E065-4A8D-BEB2-721B99062224}">
      <dsp:nvSpPr>
        <dsp:cNvPr id="0" name=""/>
        <dsp:cNvSpPr/>
      </dsp:nvSpPr>
      <dsp:spPr>
        <a:xfrm>
          <a:off x="-10531" y="825934"/>
          <a:ext cx="2514922" cy="6292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F51064-AB83-4D2E-95E9-8B4721C5EC10}">
      <dsp:nvSpPr>
        <dsp:cNvPr id="0" name=""/>
        <dsp:cNvSpPr/>
      </dsp:nvSpPr>
      <dsp:spPr>
        <a:xfrm>
          <a:off x="142049" y="970886"/>
          <a:ext cx="2514922" cy="629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Input</a:t>
          </a:r>
        </a:p>
      </dsp:txBody>
      <dsp:txXfrm>
        <a:off x="160478" y="989315"/>
        <a:ext cx="2478064" cy="592349"/>
      </dsp:txXfrm>
    </dsp:sp>
    <dsp:sp modelId="{9D0AF3BF-805B-4F06-A94F-20FA82E5E141}">
      <dsp:nvSpPr>
        <dsp:cNvPr id="0" name=""/>
        <dsp:cNvSpPr/>
      </dsp:nvSpPr>
      <dsp:spPr>
        <a:xfrm>
          <a:off x="92364" y="1932957"/>
          <a:ext cx="2333547" cy="14546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367908-0ECC-4318-A6A3-E613A17D30CC}">
      <dsp:nvSpPr>
        <dsp:cNvPr id="0" name=""/>
        <dsp:cNvSpPr/>
      </dsp:nvSpPr>
      <dsp:spPr>
        <a:xfrm>
          <a:off x="244944" y="2077908"/>
          <a:ext cx="2333547" cy="1454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লেনদেন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শনাক্তকরন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287549" y="2120513"/>
        <a:ext cx="2248337" cy="1369447"/>
      </dsp:txXfrm>
    </dsp:sp>
    <dsp:sp modelId="{351344C0-861D-47D8-B1C0-C0BC33A4C1A3}">
      <dsp:nvSpPr>
        <dsp:cNvPr id="0" name=""/>
        <dsp:cNvSpPr/>
      </dsp:nvSpPr>
      <dsp:spPr>
        <a:xfrm>
          <a:off x="2821760" y="904371"/>
          <a:ext cx="2514922" cy="6292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070D38-B878-4792-9C72-8EDD46E8FFA2}">
      <dsp:nvSpPr>
        <dsp:cNvPr id="0" name=""/>
        <dsp:cNvSpPr/>
      </dsp:nvSpPr>
      <dsp:spPr>
        <a:xfrm>
          <a:off x="2974340" y="1049322"/>
          <a:ext cx="2514922" cy="629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Process</a:t>
          </a:r>
        </a:p>
      </dsp:txBody>
      <dsp:txXfrm>
        <a:off x="2992769" y="1067751"/>
        <a:ext cx="2478064" cy="592349"/>
      </dsp:txXfrm>
    </dsp:sp>
    <dsp:sp modelId="{9DDC2CC2-D34B-4DFE-B467-EE80E5B7C0CB}">
      <dsp:nvSpPr>
        <dsp:cNvPr id="0" name=""/>
        <dsp:cNvSpPr/>
      </dsp:nvSpPr>
      <dsp:spPr>
        <a:xfrm>
          <a:off x="2912447" y="1932957"/>
          <a:ext cx="2333547" cy="14546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15C06-614A-400A-8202-8846C89350D3}">
      <dsp:nvSpPr>
        <dsp:cNvPr id="0" name=""/>
        <dsp:cNvSpPr/>
      </dsp:nvSpPr>
      <dsp:spPr>
        <a:xfrm>
          <a:off x="3065028" y="2077908"/>
          <a:ext cx="2333547" cy="1454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১.জাবেদা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২.খতিয়ান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৩.রেওয়ামিল</a:t>
          </a:r>
        </a:p>
      </dsp:txBody>
      <dsp:txXfrm>
        <a:off x="3107633" y="2120513"/>
        <a:ext cx="2248337" cy="1369447"/>
      </dsp:txXfrm>
    </dsp:sp>
    <dsp:sp modelId="{AC3AB6C9-543B-42D3-8F17-29D0C94E05CE}">
      <dsp:nvSpPr>
        <dsp:cNvPr id="0" name=""/>
        <dsp:cNvSpPr/>
      </dsp:nvSpPr>
      <dsp:spPr>
        <a:xfrm>
          <a:off x="5629635" y="825934"/>
          <a:ext cx="2514922" cy="62920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6C3C8-703C-4122-8E8B-27D45A9CD059}">
      <dsp:nvSpPr>
        <dsp:cNvPr id="0" name=""/>
        <dsp:cNvSpPr/>
      </dsp:nvSpPr>
      <dsp:spPr>
        <a:xfrm>
          <a:off x="5782216" y="970886"/>
          <a:ext cx="2514922" cy="6292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>
              <a:latin typeface="NikoshBAN" pitchFamily="2" charset="0"/>
              <a:cs typeface="NikoshBAN" pitchFamily="2" charset="0"/>
            </a:rPr>
            <a:t>Output</a:t>
          </a:r>
        </a:p>
      </dsp:txBody>
      <dsp:txXfrm>
        <a:off x="5800645" y="989315"/>
        <a:ext cx="2478064" cy="592349"/>
      </dsp:txXfrm>
    </dsp:sp>
    <dsp:sp modelId="{AEC1D42E-17DC-435A-ACD4-0EB079E7463F}">
      <dsp:nvSpPr>
        <dsp:cNvPr id="0" name=""/>
        <dsp:cNvSpPr/>
      </dsp:nvSpPr>
      <dsp:spPr>
        <a:xfrm>
          <a:off x="5732531" y="1932957"/>
          <a:ext cx="2333547" cy="14546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DF3B20-0FF4-47C3-A1B7-F54D4B54592C}">
      <dsp:nvSpPr>
        <dsp:cNvPr id="0" name=""/>
        <dsp:cNvSpPr/>
      </dsp:nvSpPr>
      <dsp:spPr>
        <a:xfrm>
          <a:off x="5885111" y="2077908"/>
          <a:ext cx="2333547" cy="1454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১.চূডান্ত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হিসাব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5927716" y="2120513"/>
        <a:ext cx="2248337" cy="1369447"/>
      </dsp:txXfrm>
    </dsp:sp>
    <dsp:sp modelId="{AA508621-2D37-4916-AF11-EB931C3EB0D9}">
      <dsp:nvSpPr>
        <dsp:cNvPr id="0" name=""/>
        <dsp:cNvSpPr/>
      </dsp:nvSpPr>
      <dsp:spPr>
        <a:xfrm>
          <a:off x="5037467" y="3786994"/>
          <a:ext cx="3723675" cy="269745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57F56E-B36F-451B-A618-08C0ECAD8CE6}">
      <dsp:nvSpPr>
        <dsp:cNvPr id="0" name=""/>
        <dsp:cNvSpPr/>
      </dsp:nvSpPr>
      <dsp:spPr>
        <a:xfrm>
          <a:off x="5190047" y="3931945"/>
          <a:ext cx="3723675" cy="26974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১.আয়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২.মালিকানা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স্ব্বত্ত্ব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৩.উদ্বৃত্তপত্র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৪.নগদ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প্রবাহ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বিবরনী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NikoshBAN" pitchFamily="2" charset="0"/>
              <a:cs typeface="NikoshBAN" pitchFamily="2" charset="0"/>
            </a:rPr>
            <a:t>৫.নীতিমালা ও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ব্যাখ্যার</a:t>
          </a:r>
          <a:r>
            <a:rPr lang="en-US" sz="2800" b="1" kern="1200" dirty="0">
              <a:latin typeface="NikoshBAN" pitchFamily="2" charset="0"/>
              <a:cs typeface="NikoshBAN" pitchFamily="2" charset="0"/>
            </a:rPr>
            <a:t> </a:t>
          </a:r>
          <a:r>
            <a:rPr lang="en-US" sz="2800" b="1" kern="1200" dirty="0" err="1">
              <a:latin typeface="NikoshBAN" pitchFamily="2" charset="0"/>
              <a:cs typeface="NikoshBAN" pitchFamily="2" charset="0"/>
            </a:rPr>
            <a:t>নোট</a:t>
          </a:r>
          <a:endParaRPr lang="en-US" sz="2800" b="1" kern="1200" dirty="0">
            <a:latin typeface="NikoshBAN" pitchFamily="2" charset="0"/>
            <a:cs typeface="NikoshBAN" pitchFamily="2" charset="0"/>
          </a:endParaRPr>
        </a:p>
      </dsp:txBody>
      <dsp:txXfrm>
        <a:off x="5269053" y="4010951"/>
        <a:ext cx="3565663" cy="253944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CA5C9-70EF-49E2-8819-D99CB9D1E224}" type="datetimeFigureOut">
              <a:rPr lang="en-US" smtClean="0"/>
              <a:t>6/14/2019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74AC7-2375-464C-ACA4-6650E042D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90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1FFEFF7-584E-406F-BBB5-D059FFA595F4}" type="datetime5">
              <a:rPr lang="en-US" smtClean="0"/>
              <a:t>14-Jun-19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9273B-8055-4468-9D5C-98BBF7EEBE1B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E2597-F87F-423C-A1DF-BD5D89CC428F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1957B-F0F3-4601-B723-B9A8504AA5F8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4668E-F7BF-48D4-9DB8-B7B17455BBDE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3225D-05B8-404A-999E-314B028CBDEB}" type="datetime5">
              <a:rPr lang="en-US" smtClean="0"/>
              <a:t>14-Jun-19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09A7C-16F9-43E8-B39B-382DF8031126}" type="datetime5">
              <a:rPr lang="en-US" smtClean="0"/>
              <a:t>14-Jun-19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00959-B781-4545-ACB9-115074198E2C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B577-8075-40B0-B92D-29BE6DA5F840}" type="datetime5">
              <a:rPr lang="en-US" smtClean="0"/>
              <a:t>14-Jun-19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192D3-31A1-47A0-879E-3002927BC201}" type="datetime5">
              <a:rPr lang="en-US" smtClean="0"/>
              <a:t>14-Jun-19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4D34-877A-43C7-B2B4-305C39653007}" type="datetime5">
              <a:rPr lang="en-US" smtClean="0"/>
              <a:t>14-Jun-19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7072E29-3EC3-497E-878B-A36C385AB6FC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pull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752600"/>
            <a:ext cx="6553200" cy="213806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495800"/>
            <a:ext cx="6553200" cy="146858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85648-3447-4748-9768-373A8C589F60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50381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45997023"/>
              </p:ext>
            </p:extLst>
          </p:nvPr>
        </p:nvGraphicFramePr>
        <p:xfrm>
          <a:off x="76200" y="640714"/>
          <a:ext cx="9067800" cy="5531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9C9F9-4AEF-4C23-AB51-599A9DA9D057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7387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9C24B71-D091-4A72-88CB-7945FFF5A2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99C24B71-D091-4A72-88CB-7945FFF5A2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F602C9-0126-4833-8102-AD5AAD8BB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0AF602C9-0126-4833-8102-AD5AAD8BB7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24C2EF-2A5A-48A3-A9CC-04346CDAFC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7424C2EF-2A5A-48A3-A9CC-04346CDAFC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77743911"/>
              </p:ext>
            </p:extLst>
          </p:nvPr>
        </p:nvGraphicFramePr>
        <p:xfrm>
          <a:off x="76200" y="152400"/>
          <a:ext cx="89154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4C13D-0034-472B-828E-9E9BA1298DD7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819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6389E1-319A-4020-B945-02A0203E4C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4E6389E1-319A-4020-B945-02A0203E4C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F6478A-4BD0-40EC-A67F-8B40ECB5A0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26F6478A-4BD0-40EC-A67F-8B40ECB5A0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E7A2B40-D972-468E-BF7F-31C48A46A8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EE7A2B40-D972-468E-BF7F-31C48A46A8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E9A2F4C-182B-4FFD-A727-DC18926020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DE9A2F4C-182B-4FFD-A727-DC18926020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BFADD8A-ABE2-44EC-BC2F-B93453A2A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9BFADD8A-ABE2-44EC-BC2F-B93453A2A0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30881B-45F0-48F9-BAEB-9074EFAA27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9230881B-45F0-48F9-BAEB-9074EFAA27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428F6C-F56C-4D6C-A64A-E82B1B65D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BD428F6C-F56C-4D6C-A64A-E82B1B65D1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4581E14-0CC5-4E68-A16A-5B6540F68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64581E14-0CC5-4E68-A16A-5B6540F68A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68F7B9-19DB-4AAB-A77A-BD1F5B5ACA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D768F7B9-19DB-4AAB-A77A-BD1F5B5ACA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065AE73-C36F-45C0-B5A5-3C4CADC69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graphicEl>
                                              <a:dgm id="{E065AE73-C36F-45C0-B5A5-3C4CADC696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BE3809A-3277-487B-8239-2B66A52923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8BE3809A-3277-487B-8239-2B66A52923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61922307"/>
              </p:ext>
            </p:extLst>
          </p:nvPr>
        </p:nvGraphicFramePr>
        <p:xfrm>
          <a:off x="76200" y="228600"/>
          <a:ext cx="8915400" cy="662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9C983-ABDC-4CD3-94B6-8B3EF52D55A1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0631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AADBD1-BDFF-4300-B0A4-0AEE9863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12AADBD1-BDFF-4300-B0A4-0AEE9863B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12AADBD1-BDFF-4300-B0A4-0AEE9863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12AADBD1-BDFF-4300-B0A4-0AEE9863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23FDD1-85C8-4D51-8459-E241331F3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0A23FDD1-85C8-4D51-8459-E241331F3A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0A23FDD1-85C8-4D51-8459-E241331F3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0A23FDD1-85C8-4D51-8459-E241331F3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E0E71F-F923-4042-A32C-0864B2DA1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E3E0E71F-F923-4042-A32C-0864B2DA14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E3E0E71F-F923-4042-A32C-0864B2DA1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E3E0E71F-F923-4042-A32C-0864B2DA1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A69EE5-E065-4A8D-BEB2-721B99062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3AA69EE5-E065-4A8D-BEB2-721B990622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3AA69EE5-E065-4A8D-BEB2-721B99062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3AA69EE5-E065-4A8D-BEB2-721B99062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F51064-AB83-4D2E-95E9-8B4721C5E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77F51064-AB83-4D2E-95E9-8B4721C5EC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77F51064-AB83-4D2E-95E9-8B4721C5E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77F51064-AB83-4D2E-95E9-8B4721C5EC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5FC6B9-1B27-40AD-889D-54E4A2B7F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BD5FC6B9-1B27-40AD-889D-54E4A2B7F7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BD5FC6B9-1B27-40AD-889D-54E4A2B7F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BD5FC6B9-1B27-40AD-889D-54E4A2B7F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1344C0-861D-47D8-B1C0-C0BC33A4C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351344C0-861D-47D8-B1C0-C0BC33A4C1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351344C0-861D-47D8-B1C0-C0BC33A4C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351344C0-861D-47D8-B1C0-C0BC33A4C1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F070D38-B878-4792-9C72-8EDD46E8F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6F070D38-B878-4792-9C72-8EDD46E8FF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6F070D38-B878-4792-9C72-8EDD46E8F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6F070D38-B878-4792-9C72-8EDD46E8FF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2961F24-A261-4437-8605-5C8707557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graphicEl>
                                              <a:dgm id="{82961F24-A261-4437-8605-5C87075570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82961F24-A261-4437-8605-5C8707557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82961F24-A261-4437-8605-5C8707557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3AB6C9-543B-42D3-8F17-29D0C94E0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graphicEl>
                                              <a:dgm id="{AC3AB6C9-543B-42D3-8F17-29D0C94E05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graphicEl>
                                              <a:dgm id="{AC3AB6C9-543B-42D3-8F17-29D0C94E0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AC3AB6C9-543B-42D3-8F17-29D0C94E0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D6C3C8-703C-4122-8E8B-27D45A9CD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graphicEl>
                                              <a:dgm id="{66D6C3C8-703C-4122-8E8B-27D45A9CD0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graphicEl>
                                              <a:dgm id="{66D6C3C8-703C-4122-8E8B-27D45A9CD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graphicEl>
                                              <a:dgm id="{66D6C3C8-703C-4122-8E8B-27D45A9CD0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59810F-8E83-48F9-B6E9-6462A7192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A559810F-8E83-48F9-B6E9-6462A71921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A559810F-8E83-48F9-B6E9-6462A7192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A559810F-8E83-48F9-B6E9-6462A71921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0AF3BF-805B-4F06-A94F-20FA82E5E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9D0AF3BF-805B-4F06-A94F-20FA82E5E1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9D0AF3BF-805B-4F06-A94F-20FA82E5E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9D0AF3BF-805B-4F06-A94F-20FA82E5E1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367908-0ECC-4318-A6A3-E613A17D30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24367908-0ECC-4318-A6A3-E613A17D30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24367908-0ECC-4318-A6A3-E613A17D30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24367908-0ECC-4318-A6A3-E613A17D30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5B49FD-914B-4A30-8901-2D71C11DE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">
                                            <p:graphicEl>
                                              <a:dgm id="{1D5B49FD-914B-4A30-8901-2D71C11DE2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graphicEl>
                                              <a:dgm id="{1D5B49FD-914B-4A30-8901-2D71C11DE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">
                                            <p:graphicEl>
                                              <a:dgm id="{1D5B49FD-914B-4A30-8901-2D71C11DE2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DC2CC2-D34B-4DFE-B467-EE80E5B7C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">
                                            <p:graphicEl>
                                              <a:dgm id="{9DDC2CC2-D34B-4DFE-B467-EE80E5B7C0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graphicEl>
                                              <a:dgm id="{9DDC2CC2-D34B-4DFE-B467-EE80E5B7C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graphicEl>
                                              <a:dgm id="{9DDC2CC2-D34B-4DFE-B467-EE80E5B7C0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1315C06-614A-400A-8202-8846C8935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">
                                            <p:graphicEl>
                                              <a:dgm id="{B1315C06-614A-400A-8202-8846C89350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">
                                            <p:graphicEl>
                                              <a:dgm id="{B1315C06-614A-400A-8202-8846C8935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">
                                            <p:graphicEl>
                                              <a:dgm id="{B1315C06-614A-400A-8202-8846C8935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64BE07-B7C4-4D44-8EB4-34F8BDB34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">
                                            <p:graphicEl>
                                              <a:dgm id="{A364BE07-B7C4-4D44-8EB4-34F8BDB34E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graphicEl>
                                              <a:dgm id="{A364BE07-B7C4-4D44-8EB4-34F8BDB34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">
                                            <p:graphicEl>
                                              <a:dgm id="{A364BE07-B7C4-4D44-8EB4-34F8BDB34E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C1D42E-17DC-435A-ACD4-0EB079E74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">
                                            <p:graphicEl>
                                              <a:dgm id="{AEC1D42E-17DC-435A-ACD4-0EB079E746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">
                                            <p:graphicEl>
                                              <a:dgm id="{AEC1D42E-17DC-435A-ACD4-0EB079E74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>
                                            <p:graphicEl>
                                              <a:dgm id="{AEC1D42E-17DC-435A-ACD4-0EB079E746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DF3B20-0FF4-47C3-A1B7-F54D4B545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">
                                            <p:graphicEl>
                                              <a:dgm id="{80DF3B20-0FF4-47C3-A1B7-F54D4B5459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>
                                            <p:graphicEl>
                                              <a:dgm id="{80DF3B20-0FF4-47C3-A1B7-F54D4B545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">
                                            <p:graphicEl>
                                              <a:dgm id="{80DF3B20-0FF4-47C3-A1B7-F54D4B545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77B506-A81E-4163-A7AD-22A68AC05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">
                                            <p:graphicEl>
                                              <a:dgm id="{3A77B506-A81E-4163-A7AD-22A68AC051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">
                                            <p:graphicEl>
                                              <a:dgm id="{3A77B506-A81E-4163-A7AD-22A68AC05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">
                                            <p:graphicEl>
                                              <a:dgm id="{3A77B506-A81E-4163-A7AD-22A68AC051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508621-2D37-4916-AF11-EB931C3EB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">
                                            <p:graphicEl>
                                              <a:dgm id="{AA508621-2D37-4916-AF11-EB931C3EB0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graphicEl>
                                              <a:dgm id="{AA508621-2D37-4916-AF11-EB931C3EB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>
                                            <p:graphicEl>
                                              <a:dgm id="{AA508621-2D37-4916-AF11-EB931C3EB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57F56E-B36F-451B-A618-08C0ECAD8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">
                                            <p:graphicEl>
                                              <a:dgm id="{2757F56E-B36F-451B-A618-08C0ECAD8C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">
                                            <p:graphicEl>
                                              <a:dgm id="{2757F56E-B36F-451B-A618-08C0ECAD8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">
                                            <p:graphicEl>
                                              <a:dgm id="{2757F56E-B36F-451B-A618-08C0ECAD8C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36762088"/>
              </p:ext>
            </p:extLst>
          </p:nvPr>
        </p:nvGraphicFramePr>
        <p:xfrm>
          <a:off x="228600" y="152400"/>
          <a:ext cx="8686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D0D4-9BFF-423E-B8E0-D6ADA95F31B9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0478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3D3E18-E5CC-4D32-8F35-F1C554D6B2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073D3E18-E5CC-4D32-8F35-F1C554D6B2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1A35FC3-F389-4203-BD32-4F9D00B724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D1A35FC3-F389-4203-BD32-4F9D00B724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F0318E7-F5DA-4B5E-AB2C-5981133A65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5F0318E7-F5DA-4B5E-AB2C-5981133A65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AC5812-EE81-478F-9734-FA18D1E833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0FAC5812-EE81-478F-9734-FA18D1E833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1B5C18-3423-4FFD-9784-7141C59D46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601B5C18-3423-4FFD-9784-7141C59D46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706B4D-2466-4C83-A505-D2805BD79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1A706B4D-2466-4C83-A505-D2805BD79A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188CCE-C279-4325-8432-8BE61D1A1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94188CCE-C279-4325-8432-8BE61D1A1C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4C8B000-A5C9-483A-A281-3753999B4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C4C8B000-A5C9-483A-A281-3753999B40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91119422"/>
              </p:ext>
            </p:extLst>
          </p:nvPr>
        </p:nvGraphicFramePr>
        <p:xfrm>
          <a:off x="76200" y="228600"/>
          <a:ext cx="8839200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95AD-BDCB-4CDF-B25E-771B677CCC51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95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CE3A43-88C1-4293-BA0C-DFCF124DE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A5CE3A43-88C1-4293-BA0C-DFCF124DE0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A5CE3A43-88C1-4293-BA0C-DFCF124DE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A5CE3A43-88C1-4293-BA0C-DFCF124DE0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BE5E4F1-F134-4323-ABDB-86C6D394A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ABE5E4F1-F134-4323-ABDB-86C6D394A9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ABE5E4F1-F134-4323-ABDB-86C6D394A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ABE5E4F1-F134-4323-ABDB-86C6D394A9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BBF7B5-1E54-4566-830F-2D82041E3A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17BBF7B5-1E54-4566-830F-2D82041E3A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17BBF7B5-1E54-4566-830F-2D82041E3A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17BBF7B5-1E54-4566-830F-2D82041E3A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E9A7741-4692-4B8C-8073-2E07BED0E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FE9A7741-4692-4B8C-8073-2E07BED0E6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FE9A7741-4692-4B8C-8073-2E07BED0E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FE9A7741-4692-4B8C-8073-2E07BED0E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A6D758-EC34-469F-8761-C5FD0CBA9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BAA6D758-EC34-469F-8761-C5FD0CBA90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BAA6D758-EC34-469F-8761-C5FD0CBA9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BAA6D758-EC34-469F-8761-C5FD0CBA90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CB1472-E7B3-43D5-A5E5-4C7CAAE26A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B6CB1472-E7B3-43D5-A5E5-4C7CAAE26A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B6CB1472-E7B3-43D5-A5E5-4C7CAAE26A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B6CB1472-E7B3-43D5-A5E5-4C7CAAE26A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639C71-6B0B-40EA-BD35-FA2ABCBEF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19639C71-6B0B-40EA-BD35-FA2ABCBEF7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19639C71-6B0B-40EA-BD35-FA2ABCBEF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19639C71-6B0B-40EA-BD35-FA2ABCBEF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408A54-36F9-4A4B-BF00-91B7954D10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44408A54-36F9-4A4B-BF00-91B7954D10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44408A54-36F9-4A4B-BF00-91B7954D10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44408A54-36F9-4A4B-BF00-91B7954D10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87F44C-27A4-432B-8B83-3900C72786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graphicEl>
                                              <a:dgm id="{EC87F44C-27A4-432B-8B83-3900C72786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EC87F44C-27A4-432B-8B83-3900C72786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EC87F44C-27A4-432B-8B83-3900C72786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4C6B26D-D1C4-4F10-B809-959EDB2C5E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graphicEl>
                                              <a:dgm id="{74C6B26D-D1C4-4F10-B809-959EDB2C5E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graphicEl>
                                              <a:dgm id="{74C6B26D-D1C4-4F10-B809-959EDB2C5E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graphicEl>
                                              <a:dgm id="{74C6B26D-D1C4-4F10-B809-959EDB2C5E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6DF25B-4674-4AF7-A24D-8A3F6F974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graphicEl>
                                              <a:dgm id="{396DF25B-4674-4AF7-A24D-8A3F6F974C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graphicEl>
                                              <a:dgm id="{396DF25B-4674-4AF7-A24D-8A3F6F974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graphicEl>
                                              <a:dgm id="{396DF25B-4674-4AF7-A24D-8A3F6F974C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88077390"/>
              </p:ext>
            </p:extLst>
          </p:nvPr>
        </p:nvGraphicFramePr>
        <p:xfrm>
          <a:off x="76200" y="152400"/>
          <a:ext cx="89916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8FD7-F6DB-4359-8935-941ED34D8AB4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048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EDA61A-281D-4F59-83B8-D50C6EEF3B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0BEDA61A-281D-4F59-83B8-D50C6EEF3B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F04258-0B6E-4183-8F29-5FED9F53B5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EFF04258-0B6E-4183-8F29-5FED9F53B5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D6777B-1EE4-47CB-8105-75E35E6FC3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64D6777B-1EE4-47CB-8105-75E35E6FC3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9D9637-59AF-4588-A4AE-FD7674A3B2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039D9637-59AF-4588-A4AE-FD7674A3B2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178FF8-A1E2-41C8-8C8E-AC1613475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B2178FF8-A1E2-41C8-8C8E-AC16134757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182E8A-AA29-40CC-9674-CBD1F3C6F3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3E182E8A-AA29-40CC-9674-CBD1F3C6F3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2BB91B-F732-4CCA-94E0-8F84C4C2E7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3A2BB91B-F732-4CCA-94E0-8F84C4C2E7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2B6A86-B6AB-431C-8517-75DE56F629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BC2B6A86-B6AB-431C-8517-75DE56F629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D04B54-A84A-486A-A922-E2115F5F9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08D04B54-A84A-486A-A922-E2115F5F95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5A7EBF-663F-4795-80E1-6637206B9E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FF5A7EBF-663F-4795-80E1-6637206B9E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7A2EC86-0A99-4896-A213-406B6BC95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87A2EC86-0A99-4896-A213-406B6BC955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19888E-0394-43B7-83FE-4416A737D6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E619888E-0394-43B7-83FE-4416A737D6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34FC44-6AB8-453C-896B-C7F40CF728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1E34FC44-6AB8-453C-896B-C7F40CF728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68E25E-0B20-4A4C-A0DB-04CA3A82C7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EF68E25E-0B20-4A4C-A0DB-04CA3A82C7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504C16-7806-4964-90A1-3C50A91C38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">
                                            <p:graphicEl>
                                              <a:dgm id="{46504C16-7806-4964-90A1-3C50A91C38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7A9776-8147-46F9-A910-B65F9BFC6C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">
                                            <p:graphicEl>
                                              <a:dgm id="{AE7A9776-8147-46F9-A910-B65F9BFC6C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2A7277-485A-4B71-B175-F13EE98A97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">
                                            <p:graphicEl>
                                              <a:dgm id="{9C2A7277-485A-4B71-B175-F13EE98A97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DEF2471-8CE7-4244-A158-D9877698AA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">
                                            <p:graphicEl>
                                              <a:dgm id="{3DEF2471-8CE7-4244-A158-D9877698AA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7E91FD-D6DB-4EC2-AF8D-A623BDCBD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">
                                            <p:graphicEl>
                                              <a:dgm id="{AD7E91FD-D6DB-4EC2-AF8D-A623BDCBD8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862174F-650F-495B-B8F5-33C8D82E0D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">
                                            <p:graphicEl>
                                              <a:dgm id="{F862174F-650F-495B-B8F5-33C8D82E0D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3FE40A3-703C-421E-BBE3-ABD329B91E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">
                                            <p:graphicEl>
                                              <a:dgm id="{E3FE40A3-703C-421E-BBE3-ABD329B91E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52F4FC-86F5-47CD-8C73-5F85C52963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">
                                            <p:graphicEl>
                                              <a:dgm id="{3E52F4FC-86F5-47CD-8C73-5F85C52963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3A5B3D2-608B-4E40-B975-6484891BB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">
                                            <p:graphicEl>
                                              <a:dgm id="{43A5B3D2-608B-4E40-B975-6484891BBB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8C205B-364D-49F6-9FC7-FBD039FD02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">
                                            <p:graphicEl>
                                              <a:dgm id="{7B8C205B-364D-49F6-9FC7-FBD039FD02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9DDCF2-4B21-481F-A8FA-D7FA98A097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">
                                            <p:graphicEl>
                                              <a:dgm id="{E19DDCF2-4B21-481F-A8FA-D7FA98A097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FE7FA39-4ACC-4A0B-B95F-C506CF5ADF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">
                                            <p:graphicEl>
                                              <a:dgm id="{CFE7FA39-4ACC-4A0B-B95F-C506CF5ADF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35623300"/>
              </p:ext>
            </p:extLst>
          </p:nvPr>
        </p:nvGraphicFramePr>
        <p:xfrm>
          <a:off x="152400" y="228600"/>
          <a:ext cx="88392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20D4-E2BA-4D87-8EFF-4E93A560CD42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3198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7425D18-6C2E-4F46-B0DC-B2233FFABB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F7425D18-6C2E-4F46-B0DC-B2233FFABB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8CD7134-1A21-4EA6-A995-6259EAA964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68CD7134-1A21-4EA6-A995-6259EAA964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418884-9E40-4B62-AC6B-096F37EF62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26418884-9E40-4B62-AC6B-096F37EF62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D20971-DCBD-4F8B-9C61-25052DB57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61D20971-DCBD-4F8B-9C61-25052DB579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0C04E79-4203-4528-9B0F-9534C1FE1F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90C04E79-4203-4528-9B0F-9534C1FE1F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F74E18-1E95-42E7-BCAD-2546966CCA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graphicEl>
                                              <a:dgm id="{28F74E18-1E95-42E7-BCAD-2546966CCA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559C9B-93BD-40B0-8A46-4726FE01D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graphicEl>
                                              <a:dgm id="{30559C9B-93BD-40B0-8A46-4726FE01D2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F0583E-7961-4D3A-AA2C-C48CEC8923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C1F0583E-7961-4D3A-AA2C-C48CEC8923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4037F71-8C79-4674-9BAA-582524A4F0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graphicEl>
                                              <a:dgm id="{B4037F71-8C79-4674-9BAA-582524A4F0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9DF3E0-526C-48EB-A95B-D1686EEA3D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989DF3E0-526C-48EB-A95B-D1686EEA3D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7A91889-A784-424A-A8E5-D75846DDD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97A91889-A784-424A-A8E5-D75846DDD1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37DEB7-78C6-4515-9FDA-DE9A156CE1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5937DEB7-78C6-4515-9FDA-DE9A156CE1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8CC16D-DDF2-48D4-B44C-36C426DFA2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658CC16D-DDF2-48D4-B44C-36C426DFA2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460FC4C-A32A-42BF-9055-D32A77970C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graphicEl>
                                              <a:dgm id="{5460FC4C-A32A-42BF-9055-D32A77970C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F80A2F-D8BD-4848-B148-6E88AAB0B7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">
                                            <p:graphicEl>
                                              <a:dgm id="{3AF80A2F-D8BD-4848-B148-6E88AAB0B7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A0499BC-810D-4100-B1DB-6EFF14FE0E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">
                                            <p:graphicEl>
                                              <a:dgm id="{CA0499BC-810D-4100-B1DB-6EFF14FE0E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90592B-6787-4E73-96DC-09BC61A80C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">
                                            <p:graphicEl>
                                              <a:dgm id="{0690592B-6787-4E73-96DC-09BC61A80C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8C632D-D547-42A4-916A-21F65B2D2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">
                                            <p:graphicEl>
                                              <a:dgm id="{478C632D-D547-42A4-916A-21F65B2D28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E215FF-866F-48C6-A4F7-816555FB6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">
                                            <p:graphicEl>
                                              <a:dgm id="{03E215FF-866F-48C6-A4F7-816555FB6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586B53-44C1-4D66-BDE0-12DBBDC64A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">
                                            <p:graphicEl>
                                              <a:dgm id="{4B586B53-44C1-4D66-BDE0-12DBBDC64A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0A168A5-0218-453D-970D-B570952ED0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">
                                            <p:graphicEl>
                                              <a:dgm id="{80A168A5-0218-453D-970D-B570952ED0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A5CDB4-3724-472B-9A0E-DF114187FE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">
                                            <p:graphicEl>
                                              <a:dgm id="{C8A5CDB4-3724-472B-9A0E-DF114187FE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71DB604-FF64-46CD-BA60-7AE022DAAB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">
                                            <p:graphicEl>
                                              <a:dgm id="{371DB604-FF64-46CD-BA60-7AE022DAAB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076906-FC4F-477C-A291-17F964FCE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">
                                            <p:graphicEl>
                                              <a:dgm id="{AF076906-FC4F-477C-A291-17F964FCE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71C3F2-7A19-4A59-B03F-C197107DDC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2">
                                            <p:graphicEl>
                                              <a:dgm id="{5771C3F2-7A19-4A59-B03F-C197107DDC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CC2AA2E-0A98-4207-8ECD-894B8D31D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">
                                            <p:graphicEl>
                                              <a:dgm id="{9CC2AA2E-0A98-4207-8ECD-894B8D31D8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1150ADE-66BD-464D-B479-B21545C2A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2">
                                            <p:graphicEl>
                                              <a:dgm id="{C1150ADE-66BD-464D-B479-B21545C2A1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77258E-FBD8-41DC-AFC6-97AF75A874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">
                                            <p:graphicEl>
                                              <a:dgm id="{7E77258E-FBD8-41DC-AFC6-97AF75A874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42699E-1AD5-4629-8529-2D4AC35836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">
                                            <p:graphicEl>
                                              <a:dgm id="{EE42699E-1AD5-4629-8529-2D4AC35836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ACE0640-2727-4A28-BABC-F3F5A6ABFC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2">
                                            <p:graphicEl>
                                              <a:dgm id="{8ACE0640-2727-4A28-BABC-F3F5A6ABFC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D1F54A-7A1F-416D-A157-8E194FA34F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">
                                            <p:graphicEl>
                                              <a:dgm id="{A6D1F54A-7A1F-416D-A157-8E194FA34F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F01A1F-11A4-4EC1-9D50-03F874EE5B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2">
                                            <p:graphicEl>
                                              <a:dgm id="{69F01A1F-11A4-4EC1-9D50-03F874EE5B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261139"/>
              </p:ext>
            </p:extLst>
          </p:nvPr>
        </p:nvGraphicFramePr>
        <p:xfrm>
          <a:off x="533400" y="838200"/>
          <a:ext cx="8077202" cy="5587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3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330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0558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96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8680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86396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7817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0965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750330">
                <a:tc gridSpan="8"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খতিয়ান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T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ছক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37198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Dr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Cr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765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তাং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পৃ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তাং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পৃ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টাকা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37198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7198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7198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37198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37198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37198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B548A-F89E-4C03-9E7F-E7ACE871681D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462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591445"/>
              </p:ext>
            </p:extLst>
          </p:nvPr>
        </p:nvGraphicFramePr>
        <p:xfrm>
          <a:off x="609601" y="761999"/>
          <a:ext cx="8077198" cy="6075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20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4815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8741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052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4446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5335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702851">
                <a:tc gridSpan="6"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খতিয়ান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তিন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কলাম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1522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পৃ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জের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5207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15207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15207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15207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5207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15207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0473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15207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D970C-C59C-4B80-B8FB-DA5F379A9F9D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2582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020077"/>
              </p:ext>
            </p:extLst>
          </p:nvPr>
        </p:nvGraphicFramePr>
        <p:xfrm>
          <a:off x="533398" y="707511"/>
          <a:ext cx="8077202" cy="5910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9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978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9789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388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5388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5388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5388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774219">
                <a:tc gridSpan="7"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খতিয়ান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(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চার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কলাম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)</a:t>
                      </a: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4694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বিবরন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জা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400" b="1" baseline="0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পৃ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.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জের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57719">
                <a:tc vMerge="1"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4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0469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469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469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469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04694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0469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504694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B5DA-A639-43C5-8F88-162F5319ABCA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321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1386" y="2246056"/>
            <a:ext cx="52608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মো.রাশেদুল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ইসলাম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প্রভাষক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(৩৪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তম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বিসিএস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হি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সা</a:t>
            </a:r>
            <a:r>
              <a:rPr lang="as-IN" sz="3200" b="1" i="1" dirty="0">
                <a:latin typeface="NikoshBAN" pitchFamily="2" charset="0"/>
                <a:cs typeface="NikoshBAN" pitchFamily="2" charset="0"/>
              </a:rPr>
              <a:t>ববিজ্ঞান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বিভাগ</a:t>
            </a:r>
            <a:endParaRPr lang="en-US" sz="3200" b="1" i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i="1" dirty="0">
                <a:latin typeface="NikoshBAN" pitchFamily="2" charset="0"/>
                <a:cs typeface="NikoshBAN" pitchFamily="2" charset="0"/>
              </a:rPr>
              <a:t>মোবাইলঃ০১৭০৮৩৩৪০০৮</a:t>
            </a:r>
          </a:p>
          <a:p>
            <a:r>
              <a:rPr lang="en-US" sz="3200" b="1" i="1" dirty="0" err="1">
                <a:latin typeface="NikoshBAN" pitchFamily="2" charset="0"/>
                <a:cs typeface="NikoshBAN" pitchFamily="2" charset="0"/>
              </a:rPr>
              <a:t>ইমেইলঃ</a:t>
            </a:r>
            <a:r>
              <a:rPr lang="en-US" sz="3200" b="1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i="1" dirty="0">
                <a:latin typeface="NikoshBAN" pitchFamily="2" charset="0"/>
                <a:cs typeface="NikoshBAN" pitchFamily="2" charset="0"/>
              </a:rPr>
              <a:t>rashedaiscu@gmail.com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981201"/>
            <a:ext cx="2251364" cy="2819400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133C-E829-4BE4-87DD-2F1714E07F8E}" type="datetime5">
              <a:rPr lang="en-US" smtClean="0"/>
              <a:t>14-Jun-19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938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82E62-0B90-4665-85CB-D72663B66D86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05000" y="2514600"/>
            <a:ext cx="4876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খতিয়ান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বই এর রাজা খতিয়ান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খতিয়ানের স্তর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খতিয়ানের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289761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DFCE6-57FA-47D7-B3DC-00F129FBCE79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21861"/>
      </p:ext>
    </p:extLst>
  </p:cSld>
  <p:clrMapOvr>
    <a:masterClrMapping/>
  </p:clrMapOvr>
  <p:transition spd="med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209800"/>
            <a:ext cx="6019800" cy="16808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cap="none" spc="0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হাফেজ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495800"/>
            <a:ext cx="7772400" cy="146858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FD887-A372-4A3B-9733-D40749D24465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77891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20574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 err="1">
                <a:latin typeface="NikoshBAN" pitchFamily="2" charset="0"/>
                <a:cs typeface="NikoshBAN" pitchFamily="2" charset="0"/>
              </a:rPr>
              <a:t>হিসাববিজ্ঞান</a:t>
            </a:r>
            <a:r>
              <a:rPr lang="en-US" sz="3600" b="1" i="1" dirty="0">
                <a:latin typeface="NikoshBAN" pitchFamily="2" charset="0"/>
                <a:cs typeface="NikoshBAN" pitchFamily="2" charset="0"/>
              </a:rPr>
              <a:t> </a:t>
            </a:r>
            <a:endParaRPr lang="bn-IN" sz="36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</a:t>
            </a:r>
            <a:r>
              <a:rPr lang="bn-IN" sz="3600" b="1" i="1" dirty="0">
                <a:latin typeface="NikoshBAN" panose="02000000000000000000" pitchFamily="2" charset="0"/>
                <a:cs typeface="NikoshBAN" panose="02000000000000000000" pitchFamily="2" charset="0"/>
              </a:rPr>
              <a:t>৪০ মিনিট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2A78-1E0A-4291-B2CD-F922C7BE632E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439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আলোচনার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বিষয়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667000"/>
            <a:ext cx="6934200" cy="19050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1">
              <a:avLst/>
            </a:prstTxWarp>
            <a:spAutoFit/>
          </a:bodyPr>
          <a:lstStyle/>
          <a:p>
            <a:pPr algn="ctr"/>
            <a:r>
              <a:rPr lang="en-US" sz="5400" b="1" dirty="0" err="1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খতিয়ান</a:t>
            </a:r>
            <a:endParaRPr lang="en-US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6D45-54D5-4D30-A70A-0E7F1B0FC714}" type="datetime5">
              <a:rPr lang="en-US" smtClean="0"/>
              <a:t>14-Jun-19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870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dirty="0" err="1"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CD3B-4CEB-4C9C-B203-4EAAA13264C8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05000" y="2514600"/>
            <a:ext cx="640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শিখব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….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428750" lvl="2" indent="-514350">
              <a:buFont typeface="+mj-lt"/>
              <a:buAutoNum type="arabicPeriod"/>
            </a:pP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খতিয়ান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1428750" lvl="2" indent="-514350">
              <a:buFont typeface="+mj-lt"/>
              <a:buAutoNum type="arabicPeriod"/>
            </a:pP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বই এর রাজা খতিয়ান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1428750" lvl="2" indent="-514350">
              <a:buFont typeface="+mj-lt"/>
              <a:buAutoNum type="arabicPeriod"/>
            </a:pP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খতিয়ানের স্তর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খতিয়ানের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4300869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044285669"/>
              </p:ext>
            </p:extLst>
          </p:nvPr>
        </p:nvGraphicFramePr>
        <p:xfrm>
          <a:off x="76200" y="152400"/>
          <a:ext cx="8915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55CA-E653-46E5-A0D7-5A7890579684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0229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EB91F00F-629D-4951-A480-EF3201D27A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BF1E253F-04CE-4EAE-9AFD-C02A9BBA21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BB64BEBA-34A1-48FA-BECD-F4C5B3D0E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8B972A8E-AEE1-4FC7-BB2C-ED0D69F8E3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ECB1AB27-FE83-4405-B6DE-8E814CE12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D7A903A5-5A9D-4415-8758-5C3758697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5CEA45D3-EF74-4812-A86C-2BBF6CB13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AC01F5E7-85F6-4943-89FB-2F47E968D6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62510843"/>
              </p:ext>
            </p:extLst>
          </p:nvPr>
        </p:nvGraphicFramePr>
        <p:xfrm>
          <a:off x="61415" y="152400"/>
          <a:ext cx="90678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DCF4-C3E3-4DF1-8226-69A639364972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851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E3A833-2AF0-4500-BA1F-0B4EF79E0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71E3A833-2AF0-4500-BA1F-0B4EF79E0F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71E3A833-2AF0-4500-BA1F-0B4EF79E0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71E3A833-2AF0-4500-BA1F-0B4EF79E0F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7AFBA9-3046-4242-A683-8FD10A8B1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1C7AFBA9-3046-4242-A683-8FD10A8B1A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1C7AFBA9-3046-4242-A683-8FD10A8B1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1C7AFBA9-3046-4242-A683-8FD10A8B1A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77D282-5FAF-4124-9037-424EC9074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6977D282-5FAF-4124-9037-424EC90744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6977D282-5FAF-4124-9037-424EC9074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6977D282-5FAF-4124-9037-424EC9074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6FD36D-AED0-4290-9508-0075D02F9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E26FD36D-AED0-4290-9508-0075D02F91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E26FD36D-AED0-4290-9508-0075D02F9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E26FD36D-AED0-4290-9508-0075D02F9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7B31A3-190A-42DA-86CC-A9C78E250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7A7B31A3-190A-42DA-86CC-A9C78E250E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7A7B31A3-190A-42DA-86CC-A9C78E250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7A7B31A3-190A-42DA-86CC-A9C78E250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59DBA6-7264-4058-8B0C-22B755767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graphicEl>
                                              <a:dgm id="{B259DBA6-7264-4058-8B0C-22B755767E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B259DBA6-7264-4058-8B0C-22B755767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B259DBA6-7264-4058-8B0C-22B755767E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A65C7E-219A-460B-83DC-B86CF6FE2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graphicEl>
                                              <a:dgm id="{B8A65C7E-219A-460B-83DC-B86CF6FE20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graphicEl>
                                              <a:dgm id="{B8A65C7E-219A-460B-83DC-B86CF6FE2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graphicEl>
                                              <a:dgm id="{B8A65C7E-219A-460B-83DC-B86CF6FE2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AF4891B-7264-4CAF-8EE3-A22985B98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graphicEl>
                                              <a:dgm id="{6AF4891B-7264-4CAF-8EE3-A22985B981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6AF4891B-7264-4CAF-8EE3-A22985B98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graphicEl>
                                              <a:dgm id="{6AF4891B-7264-4CAF-8EE3-A22985B98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4E1C1FA-7E1B-4C43-86BB-5ECB2812C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64E1C1FA-7E1B-4C43-86BB-5ECB2812C9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64E1C1FA-7E1B-4C43-86BB-5ECB2812C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64E1C1FA-7E1B-4C43-86BB-5ECB2812C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BD11124-F4CC-478F-9E1B-EDE25A7D3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FBD11124-F4CC-478F-9E1B-EDE25A7D3F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FBD11124-F4CC-478F-9E1B-EDE25A7D3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FBD11124-F4CC-478F-9E1B-EDE25A7D3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337990-7948-44B1-A8C2-977013209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graphicEl>
                                              <a:dgm id="{D3337990-7948-44B1-A8C2-977013209F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D3337990-7948-44B1-A8C2-977013209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D3337990-7948-44B1-A8C2-977013209F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AE82B7-F8D8-4E50-B1F3-8C426B45B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22AE82B7-F8D8-4E50-B1F3-8C426B45B5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22AE82B7-F8D8-4E50-B1F3-8C426B45B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22AE82B7-F8D8-4E50-B1F3-8C426B45B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1612AEB-C1A3-4B95-A869-109F58316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91612AEB-C1A3-4B95-A869-109F58316F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91612AEB-C1A3-4B95-A869-109F58316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91612AEB-C1A3-4B95-A869-109F58316F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F1F717B-D3EC-4DFD-88D6-983611BCF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DF1F717B-D3EC-4DFD-88D6-983611BCFA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DF1F717B-D3EC-4DFD-88D6-983611BCF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DF1F717B-D3EC-4DFD-88D6-983611BCF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DFC8801-A375-419F-BA03-A00672ACC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">
                                            <p:graphicEl>
                                              <a:dgm id="{EDFC8801-A375-419F-BA03-A00672ACC1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graphicEl>
                                              <a:dgm id="{EDFC8801-A375-419F-BA03-A00672ACC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graphicEl>
                                              <a:dgm id="{EDFC8801-A375-419F-BA03-A00672ACC1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E6E51D-22B3-4BB6-88EA-90AD54915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">
                                            <p:graphicEl>
                                              <a:dgm id="{10E6E51D-22B3-4BB6-88EA-90AD54915E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graphicEl>
                                              <a:dgm id="{10E6E51D-22B3-4BB6-88EA-90AD54915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graphicEl>
                                              <a:dgm id="{10E6E51D-22B3-4BB6-88EA-90AD54915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7258B3D-4B6E-436F-8B5B-699B0F209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">
                                            <p:graphicEl>
                                              <a:dgm id="{77258B3D-4B6E-436F-8B5B-699B0F209B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graphicEl>
                                              <a:dgm id="{77258B3D-4B6E-436F-8B5B-699B0F209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graphicEl>
                                              <a:dgm id="{77258B3D-4B6E-436F-8B5B-699B0F209B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03574195"/>
              </p:ext>
            </p:extLst>
          </p:nvPr>
        </p:nvGraphicFramePr>
        <p:xfrm>
          <a:off x="27709" y="457200"/>
          <a:ext cx="89916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E85C4-0FCD-4640-988E-0A9D8E079126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576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53D8F0D-63D5-4D6D-8146-045DF7D6AA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753D8F0D-63D5-4D6D-8146-045DF7D6AA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C9A38E-8C28-4C65-BFD9-4B2155DA45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63C9A38E-8C28-4C65-BFD9-4B2155DA45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2A3993-4162-4BC4-90C8-9479EDB4E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2C2A3993-4162-4BC4-90C8-9479EDB4E6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AE28F08-F98D-40FC-A947-4EDB0A833D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4AE28F08-F98D-40FC-A947-4EDB0A833D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6D8C35-6920-4EA8-8D25-0B867575A2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2C6D8C35-6920-4EA8-8D25-0B867575A2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76CBEA2-42C1-4479-9BC2-B4207950D5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076CBEA2-42C1-4479-9BC2-B4207950D5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04857D-2E77-44F1-A75A-27301872B7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graphicEl>
                                              <a:dgm id="{1804857D-2E77-44F1-A75A-27301872B7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4F067A4-AEBD-4859-B383-919E81C474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graphicEl>
                                              <a:dgm id="{94F067A4-AEBD-4859-B383-919E81C474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DFCA54C-3BFA-410E-9F22-1D191179A1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graphicEl>
                                              <a:dgm id="{9DFCA54C-3BFA-410E-9F22-1D191179A1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FCB402F-9DD6-4B08-B457-5C6DF3CE1B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graphicEl>
                                              <a:dgm id="{FFCB402F-9DD6-4B08-B457-5C6DF3CE1B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2D59C3-7FDE-48EE-A75B-8197842286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">
                                            <p:graphicEl>
                                              <a:dgm id="{612D59C3-7FDE-48EE-A75B-8197842286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898070106"/>
              </p:ext>
            </p:extLst>
          </p:nvPr>
        </p:nvGraphicFramePr>
        <p:xfrm>
          <a:off x="76200" y="76200"/>
          <a:ext cx="89916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A26E2-7E29-49D1-B23B-CE8DB17B3C68}" type="datetime5">
              <a:rPr lang="en-US" smtClean="0"/>
              <a:t>14-Jun-19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MD.RASHEDUL ISLAM,Lecturer(34TH BCS)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589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B76BA4E-FEDE-4A9D-A9BB-C93F3D0BB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graphicEl>
                                              <a:dgm id="{DB76BA4E-FEDE-4A9D-A9BB-C93F3D0BBE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DB76BA4E-FEDE-4A9D-A9BB-C93F3D0BB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DB76BA4E-FEDE-4A9D-A9BB-C93F3D0BBE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EF37BC-2832-436B-865C-6F8F5D1DD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graphicEl>
                                              <a:dgm id="{B2EF37BC-2832-436B-865C-6F8F5D1DD9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graphicEl>
                                              <a:dgm id="{B2EF37BC-2832-436B-865C-6F8F5D1DD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graphicEl>
                                              <a:dgm id="{B2EF37BC-2832-436B-865C-6F8F5D1DD9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EA5AA2-0B9C-4B68-BDBE-2C15F30F9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graphicEl>
                                              <a:dgm id="{4EEA5AA2-0B9C-4B68-BDBE-2C15F30F9F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graphicEl>
                                              <a:dgm id="{4EEA5AA2-0B9C-4B68-BDBE-2C15F30F9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4EEA5AA2-0B9C-4B68-BDBE-2C15F30F9F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C4465D-A456-4D51-986C-7B43B0825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16C4465D-A456-4D51-986C-7B43B0825B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graphicEl>
                                              <a:dgm id="{16C4465D-A456-4D51-986C-7B43B0825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graphicEl>
                                              <a:dgm id="{16C4465D-A456-4D51-986C-7B43B0825B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B54F6B4-2BB3-4763-B825-3B5E0F955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graphicEl>
                                              <a:dgm id="{7B54F6B4-2BB3-4763-B825-3B5E0F955C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7B54F6B4-2BB3-4763-B825-3B5E0F955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7B54F6B4-2BB3-4763-B825-3B5E0F955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E7F78D5-5A37-475A-9782-087776EAB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graphicEl>
                                              <a:dgm id="{1E7F78D5-5A37-475A-9782-087776EAB6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1E7F78D5-5A37-475A-9782-087776EAB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graphicEl>
                                              <a:dgm id="{1E7F78D5-5A37-475A-9782-087776EAB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ADFC0C-2305-4AB5-B225-57DB448C7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">
                                            <p:graphicEl>
                                              <a:dgm id="{1AADFC0C-2305-4AB5-B225-57DB448C74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graphicEl>
                                              <a:dgm id="{1AADFC0C-2305-4AB5-B225-57DB448C7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1AADFC0C-2305-4AB5-B225-57DB448C74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FA10ED-BD8A-476A-872A-EBCE19F35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D4FA10ED-BD8A-476A-872A-EBCE19F354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graphicEl>
                                              <a:dgm id="{D4FA10ED-BD8A-476A-872A-EBCE19F35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graphicEl>
                                              <a:dgm id="{D4FA10ED-BD8A-476A-872A-EBCE19F35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001B776-5685-43DC-857E-69F72336D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graphicEl>
                                              <a:dgm id="{6001B776-5685-43DC-857E-69F72336DF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graphicEl>
                                              <a:dgm id="{6001B776-5685-43DC-857E-69F72336D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graphicEl>
                                              <a:dgm id="{6001B776-5685-43DC-857E-69F72336D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4DC7A7-CB93-44EA-BC9D-6C5D37099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graphicEl>
                                              <a:dgm id="{D74DC7A7-CB93-44EA-BC9D-6C5D370994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D74DC7A7-CB93-44EA-BC9D-6C5D37099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D74DC7A7-CB93-44EA-BC9D-6C5D37099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1A8AB3-9470-4613-96A4-93971DA1F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graphicEl>
                                              <a:dgm id="{A01A8AB3-9470-4613-96A4-93971DA1F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graphicEl>
                                              <a:dgm id="{A01A8AB3-9470-4613-96A4-93971DA1F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A01A8AB3-9470-4613-96A4-93971DA1F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766195-7373-4254-BE50-31E93D046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86766195-7373-4254-BE50-31E93D0461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graphicEl>
                                              <a:dgm id="{86766195-7373-4254-BE50-31E93D046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graphicEl>
                                              <a:dgm id="{86766195-7373-4254-BE50-31E93D0461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DD0487-DAE2-4BC8-963F-E668D7BD56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">
                                            <p:graphicEl>
                                              <a:dgm id="{7EDD0487-DAE2-4BC8-963F-E668D7BD56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graphicEl>
                                              <a:dgm id="{7EDD0487-DAE2-4BC8-963F-E668D7BD56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graphicEl>
                                              <a:dgm id="{7EDD0487-DAE2-4BC8-963F-E668D7BD56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6C52CF-EFFC-45BB-8367-08D2C53F5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>
                                            <p:graphicEl>
                                              <a:dgm id="{636C52CF-EFFC-45BB-8367-08D2C53F57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graphicEl>
                                              <a:dgm id="{636C52CF-EFFC-45BB-8367-08D2C53F5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graphicEl>
                                              <a:dgm id="{636C52CF-EFFC-45BB-8367-08D2C53F57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BD90B6-DF9B-4769-A492-7CB56C1D3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">
                                            <p:graphicEl>
                                              <a:dgm id="{9ABD90B6-DF9B-4769-A492-7CB56C1D39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graphicEl>
                                              <a:dgm id="{9ABD90B6-DF9B-4769-A492-7CB56C1D3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graphicEl>
                                              <a:dgm id="{9ABD90B6-DF9B-4769-A492-7CB56C1D39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9C0678-1EE9-492A-B178-5E5CDE531D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">
                                            <p:graphicEl>
                                              <a:dgm id="{499C0678-1EE9-492A-B178-5E5CDE531D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graphicEl>
                                              <a:dgm id="{499C0678-1EE9-492A-B178-5E5CDE531D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>
                                            <p:graphicEl>
                                              <a:dgm id="{499C0678-1EE9-492A-B178-5E5CDE531D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E91E4F-CC51-4F3A-9620-AD466D7E7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">
                                            <p:graphicEl>
                                              <a:dgm id="{CBE91E4F-CC51-4F3A-9620-AD466D7E71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">
                                            <p:graphicEl>
                                              <a:dgm id="{CBE91E4F-CC51-4F3A-9620-AD466D7E7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graphicEl>
                                              <a:dgm id="{CBE91E4F-CC51-4F3A-9620-AD466D7E71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69F636-8DB0-445E-B561-3048DED93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">
                                            <p:graphicEl>
                                              <a:dgm id="{0E69F636-8DB0-445E-B561-3048DED937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">
                                            <p:graphicEl>
                                              <a:dgm id="{0E69F636-8DB0-445E-B561-3048DED93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">
                                            <p:graphicEl>
                                              <a:dgm id="{0E69F636-8DB0-445E-B561-3048DED937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E0D9DA-ABA8-4DE4-A1B8-FE85D63E0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">
                                            <p:graphicEl>
                                              <a:dgm id="{78E0D9DA-ABA8-4DE4-A1B8-FE85D63E0E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>
                                            <p:graphicEl>
                                              <a:dgm id="{78E0D9DA-ABA8-4DE4-A1B8-FE85D63E0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graphicEl>
                                              <a:dgm id="{78E0D9DA-ABA8-4DE4-A1B8-FE85D63E0E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0610979-EB70-4392-8F13-33BE964DF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">
                                            <p:graphicEl>
                                              <a:dgm id="{00610979-EB70-4392-8F13-33BE964DFD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">
                                            <p:graphicEl>
                                              <a:dgm id="{00610979-EB70-4392-8F13-33BE964DF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">
                                            <p:graphicEl>
                                              <a:dgm id="{00610979-EB70-4392-8F13-33BE964DFD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F943110-EB15-4B4D-8CE0-98BAEED2F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">
                                            <p:graphicEl>
                                              <a:dgm id="{4F943110-EB15-4B4D-8CE0-98BAEED2F2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">
                                            <p:graphicEl>
                                              <a:dgm id="{4F943110-EB15-4B4D-8CE0-98BAEED2F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">
                                            <p:graphicEl>
                                              <a:dgm id="{4F943110-EB15-4B4D-8CE0-98BAEED2F2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8E6BA6-7128-4C62-BB08-E15B24EB2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">
                                            <p:graphicEl>
                                              <a:dgm id="{DA8E6BA6-7128-4C62-BB08-E15B24EB23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">
                                            <p:graphicEl>
                                              <a:dgm id="{DA8E6BA6-7128-4C62-BB08-E15B24EB2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">
                                            <p:graphicEl>
                                              <a:dgm id="{DA8E6BA6-7128-4C62-BB08-E15B24EB2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7E85829-7ED0-407F-BC46-405772F31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">
                                            <p:graphicEl>
                                              <a:dgm id="{E7E85829-7ED0-407F-BC46-405772F314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">
                                            <p:graphicEl>
                                              <a:dgm id="{E7E85829-7ED0-407F-BC46-405772F31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">
                                            <p:graphicEl>
                                              <a:dgm id="{E7E85829-7ED0-407F-BC46-405772F314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8B10BF8-9E64-4388-AB58-3106E37F2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">
                                            <p:graphicEl>
                                              <a:dgm id="{C8B10BF8-9E64-4388-AB58-3106E37F23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">
                                            <p:graphicEl>
                                              <a:dgm id="{C8B10BF8-9E64-4388-AB58-3106E37F2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">
                                            <p:graphicEl>
                                              <a:dgm id="{C8B10BF8-9E64-4388-AB58-3106E37F2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A6BD8DF-F4B9-4A09-B068-DE6113B92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">
                                            <p:graphicEl>
                                              <a:dgm id="{9A6BD8DF-F4B9-4A09-B068-DE6113B929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">
                                            <p:graphicEl>
                                              <a:dgm id="{9A6BD8DF-F4B9-4A09-B068-DE6113B92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">
                                            <p:graphicEl>
                                              <a:dgm id="{9A6BD8DF-F4B9-4A09-B068-DE6113B929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AAFE5E-386E-4F06-950A-514B84D25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">
                                            <p:graphicEl>
                                              <a:dgm id="{0AAAFE5E-386E-4F06-950A-514B84D259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">
                                            <p:graphicEl>
                                              <a:dgm id="{0AAAFE5E-386E-4F06-950A-514B84D25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">
                                            <p:graphicEl>
                                              <a:dgm id="{0AAAFE5E-386E-4F06-950A-514B84D259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5F1AC26-D4C2-4AD7-82F9-AFF722A4C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">
                                            <p:graphicEl>
                                              <a:dgm id="{75F1AC26-D4C2-4AD7-82F9-AFF722A4CB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">
                                            <p:graphicEl>
                                              <a:dgm id="{75F1AC26-D4C2-4AD7-82F9-AFF722A4C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">
                                            <p:graphicEl>
                                              <a:dgm id="{75F1AC26-D4C2-4AD7-82F9-AFF722A4C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4EE503-FFC3-406C-9007-A78467125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2">
                                            <p:graphicEl>
                                              <a:dgm id="{D44EE503-FFC3-406C-9007-A78467125F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">
                                            <p:graphicEl>
                                              <a:dgm id="{D44EE503-FFC3-406C-9007-A78467125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2">
                                            <p:graphicEl>
                                              <a:dgm id="{D44EE503-FFC3-406C-9007-A78467125F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4FF626-20BF-4184-8A60-75DD88DBC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">
                                            <p:graphicEl>
                                              <a:dgm id="{614FF626-20BF-4184-8A60-75DD88DBCA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">
                                            <p:graphicEl>
                                              <a:dgm id="{614FF626-20BF-4184-8A60-75DD88DBC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">
                                            <p:graphicEl>
                                              <a:dgm id="{614FF626-20BF-4184-8A60-75DD88DBC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963016-F68D-44F6-A08C-BE2C9DAD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">
                                            <p:graphicEl>
                                              <a:dgm id="{F2963016-F68D-44F6-A08C-BE2C9DAD03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">
                                            <p:graphicEl>
                                              <a:dgm id="{F2963016-F68D-44F6-A08C-BE2C9DAD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">
                                            <p:graphicEl>
                                              <a:dgm id="{F2963016-F68D-44F6-A08C-BE2C9DAD03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878020-4F78-469B-9578-7F9AF47E0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2">
                                            <p:graphicEl>
                                              <a:dgm id="{D2878020-4F78-469B-9578-7F9AF47E09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">
                                            <p:graphicEl>
                                              <a:dgm id="{D2878020-4F78-469B-9578-7F9AF47E0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2">
                                            <p:graphicEl>
                                              <a:dgm id="{D2878020-4F78-469B-9578-7F9AF47E0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8A0342-0948-4317-BE6F-1907BBFBB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">
                                            <p:graphicEl>
                                              <a:dgm id="{F08A0342-0948-4317-BE6F-1907BBFBB3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">
                                            <p:graphicEl>
                                              <a:dgm id="{F08A0342-0948-4317-BE6F-1907BBFBB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">
                                            <p:graphicEl>
                                              <a:dgm id="{F08A0342-0948-4317-BE6F-1907BBFBB3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164470-58CD-413C-B42E-DE4ABBC06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">
                                            <p:graphicEl>
                                              <a:dgm id="{17164470-58CD-413C-B42E-DE4ABBC06D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">
                                            <p:graphicEl>
                                              <a:dgm id="{17164470-58CD-413C-B42E-DE4ABBC06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">
                                            <p:graphicEl>
                                              <a:dgm id="{17164470-58CD-413C-B42E-DE4ABBC06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1A6F97-32F3-4CC6-9FFE-D81D21B49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2">
                                            <p:graphicEl>
                                              <a:dgm id="{921A6F97-32F3-4CC6-9FFE-D81D21B497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2">
                                            <p:graphicEl>
                                              <a:dgm id="{921A6F97-32F3-4CC6-9FFE-D81D21B49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2">
                                            <p:graphicEl>
                                              <a:dgm id="{921A6F97-32F3-4CC6-9FFE-D81D21B497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DB987C-DB52-4909-8203-A07B60E2C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2">
                                            <p:graphicEl>
                                              <a:dgm id="{1DDB987C-DB52-4909-8203-A07B60E2C7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2">
                                            <p:graphicEl>
                                              <a:dgm id="{1DDB987C-DB52-4909-8203-A07B60E2C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">
                                            <p:graphicEl>
                                              <a:dgm id="{1DDB987C-DB52-4909-8203-A07B60E2C7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D0A6FC5-254F-420A-BB06-A01F2ED5D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2">
                                            <p:graphicEl>
                                              <a:dgm id="{6D0A6FC5-254F-420A-BB06-A01F2ED5D4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">
                                            <p:graphicEl>
                                              <a:dgm id="{6D0A6FC5-254F-420A-BB06-A01F2ED5D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2">
                                            <p:graphicEl>
                                              <a:dgm id="{6D0A6FC5-254F-420A-BB06-A01F2ED5D4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F7C00AE-ED93-4F02-A846-25C8BEDC8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2">
                                            <p:graphicEl>
                                              <a:dgm id="{8F7C00AE-ED93-4F02-A846-25C8BEDC8A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2">
                                            <p:graphicEl>
                                              <a:dgm id="{8F7C00AE-ED93-4F02-A846-25C8BEDC8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">
                                            <p:graphicEl>
                                              <a:dgm id="{8F7C00AE-ED93-4F02-A846-25C8BEDC8A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AFA4BC-A6DD-4066-A1D7-2E7C8C73B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2">
                                            <p:graphicEl>
                                              <a:dgm id="{79AFA4BC-A6DD-4066-A1D7-2E7C8C73B5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2">
                                            <p:graphicEl>
                                              <a:dgm id="{79AFA4BC-A6DD-4066-A1D7-2E7C8C73B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2">
                                            <p:graphicEl>
                                              <a:dgm id="{79AFA4BC-A6DD-4066-A1D7-2E7C8C73B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3B3758-0172-436D-9C6F-1BA568B37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2">
                                            <p:graphicEl>
                                              <a:dgm id="{533B3758-0172-436D-9C6F-1BA568B3753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">
                                            <p:graphicEl>
                                              <a:dgm id="{533B3758-0172-436D-9C6F-1BA568B37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">
                                            <p:graphicEl>
                                              <a:dgm id="{533B3758-0172-436D-9C6F-1BA568B375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D0F43D-AECC-4FDE-97D5-AFE1D4D0B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2">
                                            <p:graphicEl>
                                              <a:dgm id="{F5D0F43D-AECC-4FDE-97D5-AFE1D4D0B5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2">
                                            <p:graphicEl>
                                              <a:dgm id="{F5D0F43D-AECC-4FDE-97D5-AFE1D4D0B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2">
                                            <p:graphicEl>
                                              <a:dgm id="{F5D0F43D-AECC-4FDE-97D5-AFE1D4D0B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0B49A77-0B83-417D-BEE9-F5AEF92E4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2">
                                            <p:graphicEl>
                                              <a:dgm id="{70B49A77-0B83-417D-BEE9-F5AEF92E4B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2">
                                            <p:graphicEl>
                                              <a:dgm id="{70B49A77-0B83-417D-BEE9-F5AEF92E4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2">
                                            <p:graphicEl>
                                              <a:dgm id="{70B49A77-0B83-417D-BEE9-F5AEF92E4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311</TotalTime>
  <Words>494</Words>
  <Application>Microsoft Office PowerPoint</Application>
  <PresentationFormat>On-screen Show (4:3)</PresentationFormat>
  <Paragraphs>201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Austin</vt:lpstr>
      <vt:lpstr>PowerPoint Presentation</vt:lpstr>
      <vt:lpstr>শিক্ষক পরিচিতি</vt:lpstr>
      <vt:lpstr>পাঠ পরিচিতি</vt:lpstr>
      <vt:lpstr>আলোচনার বিষয়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মুল্যায়ন</vt:lpstr>
      <vt:lpstr>দলীয় কাজ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ismail - [2010]</cp:lastModifiedBy>
  <cp:revision>209</cp:revision>
  <dcterms:created xsi:type="dcterms:W3CDTF">2006-08-16T00:00:00Z</dcterms:created>
  <dcterms:modified xsi:type="dcterms:W3CDTF">2019-06-14T11:40:40Z</dcterms:modified>
</cp:coreProperties>
</file>