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7" r:id="rId3"/>
    <p:sldId id="258" r:id="rId4"/>
    <p:sldId id="260" r:id="rId5"/>
    <p:sldId id="259" r:id="rId6"/>
    <p:sldId id="274" r:id="rId7"/>
    <p:sldId id="275" r:id="rId8"/>
    <p:sldId id="276" r:id="rId9"/>
    <p:sldId id="264" r:id="rId10"/>
    <p:sldId id="273" r:id="rId11"/>
    <p:sldId id="279" r:id="rId12"/>
    <p:sldId id="287" r:id="rId13"/>
    <p:sldId id="280" r:id="rId14"/>
    <p:sldId id="289" r:id="rId15"/>
    <p:sldId id="281" r:id="rId16"/>
    <p:sldId id="288" r:id="rId17"/>
    <p:sldId id="284" r:id="rId18"/>
    <p:sldId id="285" r:id="rId19"/>
    <p:sldId id="286" r:id="rId20"/>
    <p:sldId id="294" r:id="rId21"/>
    <p:sldId id="261" r:id="rId22"/>
    <p:sldId id="293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দিনে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প্রতিষ্টানের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E70E57A7-0DEC-4D66-B035-0264399694B4}" type="presOf" srcId="{28118334-2BE3-4A28-B23A-3BCB848C5973}" destId="{0E2E9D5F-B87A-4E29-9A84-F422B0BA7A6C}" srcOrd="0" destOrd="0" presId="urn:microsoft.com/office/officeart/2005/8/layout/hierarchy1"/>
    <dgm:cxn modelId="{6EC4A40A-C78B-4620-B89F-E4DCFAC481F5}" type="presOf" srcId="{E01F2403-8799-4EA1-8DCE-D56618799DA9}" destId="{38C389F0-6E7B-48F7-8795-2EC89D2A3850}" srcOrd="0" destOrd="0" presId="urn:microsoft.com/office/officeart/2005/8/layout/hierarchy1"/>
    <dgm:cxn modelId="{40EAF082-D9C9-4EB3-BBD3-0F37E42ABB53}" type="presOf" srcId="{8BA57BD8-79F3-48A7-B6F9-5E2DADA68695}" destId="{4F093A64-8CF0-417C-BED7-B33AF04C5FCB}" srcOrd="0" destOrd="0" presId="urn:microsoft.com/office/officeart/2005/8/layout/hierarchy1"/>
    <dgm:cxn modelId="{A3D80611-88F3-4D51-AA14-725135FFBB83}" type="presOf" srcId="{217123FE-8538-4CFA-BA73-E5AC7B3CE831}" destId="{514FB0F9-3A6C-48B9-BEB5-DB72A2552776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D7BCC393-ACD1-4872-9B82-F3589AFAE234}" type="presParOf" srcId="{0E2E9D5F-B87A-4E29-9A84-F422B0BA7A6C}" destId="{610898E0-3096-467E-AF30-5090168B98F4}" srcOrd="0" destOrd="0" presId="urn:microsoft.com/office/officeart/2005/8/layout/hierarchy1"/>
    <dgm:cxn modelId="{F058D941-03F1-4FC2-9DF0-1A5D41482298}" type="presParOf" srcId="{610898E0-3096-467E-AF30-5090168B98F4}" destId="{1D19356E-8E32-460C-A71B-9A11EE258C9C}" srcOrd="0" destOrd="0" presId="urn:microsoft.com/office/officeart/2005/8/layout/hierarchy1"/>
    <dgm:cxn modelId="{D5246BD2-114B-43F2-A5C3-F9669922936F}" type="presParOf" srcId="{1D19356E-8E32-460C-A71B-9A11EE258C9C}" destId="{18D1BB63-D606-4558-AD01-25BB17406545}" srcOrd="0" destOrd="0" presId="urn:microsoft.com/office/officeart/2005/8/layout/hierarchy1"/>
    <dgm:cxn modelId="{8DF6E516-1DAC-42EB-83B6-D6E7842E38A6}" type="presParOf" srcId="{1D19356E-8E32-460C-A71B-9A11EE258C9C}" destId="{514FB0F9-3A6C-48B9-BEB5-DB72A2552776}" srcOrd="1" destOrd="0" presId="urn:microsoft.com/office/officeart/2005/8/layout/hierarchy1"/>
    <dgm:cxn modelId="{1EECC20F-6118-4267-B20F-E82A445CDED8}" type="presParOf" srcId="{610898E0-3096-467E-AF30-5090168B98F4}" destId="{F7490DAB-C901-46FE-B895-A16ED3BDDF78}" srcOrd="1" destOrd="0" presId="urn:microsoft.com/office/officeart/2005/8/layout/hierarchy1"/>
    <dgm:cxn modelId="{3EDE7F29-8B6F-4B37-A8B8-95CB0F6EF97A}" type="presParOf" srcId="{F7490DAB-C901-46FE-B895-A16ED3BDDF78}" destId="{38C389F0-6E7B-48F7-8795-2EC89D2A3850}" srcOrd="0" destOrd="0" presId="urn:microsoft.com/office/officeart/2005/8/layout/hierarchy1"/>
    <dgm:cxn modelId="{3AE8252D-1650-4AA1-831A-75B864488739}" type="presParOf" srcId="{F7490DAB-C901-46FE-B895-A16ED3BDDF78}" destId="{48285425-C4D0-4CD5-8C65-287EA0B50703}" srcOrd="1" destOrd="0" presId="urn:microsoft.com/office/officeart/2005/8/layout/hierarchy1"/>
    <dgm:cxn modelId="{9D25C870-315F-4CA4-9FF0-B7B9DE5F8E02}" type="presParOf" srcId="{48285425-C4D0-4CD5-8C65-287EA0B50703}" destId="{C817B1EF-D923-4275-B866-C32DBDF51262}" srcOrd="0" destOrd="0" presId="urn:microsoft.com/office/officeart/2005/8/layout/hierarchy1"/>
    <dgm:cxn modelId="{777A9D70-FB86-4995-A6D0-A0690A63BE1B}" type="presParOf" srcId="{C817B1EF-D923-4275-B866-C32DBDF51262}" destId="{6D3B0901-8C38-4970-AD69-8B462A47F165}" srcOrd="0" destOrd="0" presId="urn:microsoft.com/office/officeart/2005/8/layout/hierarchy1"/>
    <dgm:cxn modelId="{7C9661B0-2FE9-49B6-926D-AA635CCEAD19}" type="presParOf" srcId="{C817B1EF-D923-4275-B866-C32DBDF51262}" destId="{4F093A64-8CF0-417C-BED7-B33AF04C5FCB}" srcOrd="1" destOrd="0" presId="urn:microsoft.com/office/officeart/2005/8/layout/hierarchy1"/>
    <dgm:cxn modelId="{2CC7F600-890B-46F6-9F18-8C1B5B6D9C1F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উদ্বৃত্তপত্রের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দায়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17248" custScaleY="72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2"/>
      <dgm:spPr/>
    </dgm:pt>
    <dgm:pt modelId="{1F554420-6F4B-4700-876E-E76725220822}" type="pres">
      <dgm:prSet presAssocID="{B4B0EDF5-DE9E-41BD-AA8B-5CB3D1063E88}" presName="text2" presStyleLbl="fgAcc2" presStyleIdx="0" presStyleCnt="2" custScaleY="71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2"/>
      <dgm:spPr/>
    </dgm:pt>
    <dgm:pt modelId="{EF7242AD-838B-4A4A-9FB7-E6D4EC7B8948}" type="pres">
      <dgm:prSet presAssocID="{83ECB77C-F3F7-4113-8536-225930BA17E2}" presName="text2" presStyleLbl="fgAcc2" presStyleIdx="1" presStyleCnt="2" custScaleY="713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</dgm:ptLst>
  <dgm:cxnLst>
    <dgm:cxn modelId="{BC2BBC75-4762-4923-A487-B3354F99C55E}" type="presOf" srcId="{74FC6F73-5838-4311-A4AF-33421471FBC6}" destId="{774DA113-00C8-47C3-95DE-CB4C8C646D7F}" srcOrd="0" destOrd="0" presId="urn:microsoft.com/office/officeart/2005/8/layout/hierarchy1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59A78AEF-E18F-436E-B7C9-044166BDD750}" type="presOf" srcId="{B4B0EDF5-DE9E-41BD-AA8B-5CB3D1063E88}" destId="{1F554420-6F4B-4700-876E-E76725220822}" srcOrd="0" destOrd="0" presId="urn:microsoft.com/office/officeart/2005/8/layout/hierarchy1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54DF907E-A9AD-48B6-B466-8AC1F37E633F}" type="presOf" srcId="{83ECB77C-F3F7-4113-8536-225930BA17E2}" destId="{EF7242AD-838B-4A4A-9FB7-E6D4EC7B8948}" srcOrd="0" destOrd="0" presId="urn:microsoft.com/office/officeart/2005/8/layout/hierarchy1"/>
    <dgm:cxn modelId="{C1EBD233-3C97-48BB-8C66-8DA2DDE983E0}" type="presOf" srcId="{C4B36F62-DAB2-42E7-BFE2-611A941C5C20}" destId="{4E388DAF-9EE2-4410-B244-87F44854F318}" srcOrd="0" destOrd="0" presId="urn:microsoft.com/office/officeart/2005/8/layout/hierarchy1"/>
    <dgm:cxn modelId="{1E3AC955-D2A0-4FD8-8702-28E596076A5B}" type="presOf" srcId="{EF5E12A0-DB7F-499C-A39C-5D3F2AC89339}" destId="{B47E16C8-7A93-47F9-AA96-069E579F3AA6}" srcOrd="0" destOrd="0" presId="urn:microsoft.com/office/officeart/2005/8/layout/hierarchy1"/>
    <dgm:cxn modelId="{7DE86E12-E3C0-4A22-9DA4-35E702EAF17A}" type="presOf" srcId="{580DBFA7-2A9D-48EA-9D68-4936003322F5}" destId="{F841EA85-3376-4BB0-868E-E49925EC10F0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9AF72AAC-F0E0-4621-A11A-D4F01D4DCF23}" type="presParOf" srcId="{4E388DAF-9EE2-4410-B244-87F44854F318}" destId="{E4861D4A-DFA8-46E6-9C67-2B9915F579BD}" srcOrd="0" destOrd="0" presId="urn:microsoft.com/office/officeart/2005/8/layout/hierarchy1"/>
    <dgm:cxn modelId="{23F215C4-7483-4678-BC51-5918F3C40866}" type="presParOf" srcId="{E4861D4A-DFA8-46E6-9C67-2B9915F579BD}" destId="{73E5C90E-56DE-4054-9ACE-B3ECE8B40487}" srcOrd="0" destOrd="0" presId="urn:microsoft.com/office/officeart/2005/8/layout/hierarchy1"/>
    <dgm:cxn modelId="{ED355EC4-56ED-40EB-AC08-106DDF8934A1}" type="presParOf" srcId="{73E5C90E-56DE-4054-9ACE-B3ECE8B40487}" destId="{726BBE2C-C157-4C5F-B9DC-F5A2D5A48E74}" srcOrd="0" destOrd="0" presId="urn:microsoft.com/office/officeart/2005/8/layout/hierarchy1"/>
    <dgm:cxn modelId="{345FF8A5-A473-498C-AD94-0A2F4BE458D0}" type="presParOf" srcId="{73E5C90E-56DE-4054-9ACE-B3ECE8B40487}" destId="{B47E16C8-7A93-47F9-AA96-069E579F3AA6}" srcOrd="1" destOrd="0" presId="urn:microsoft.com/office/officeart/2005/8/layout/hierarchy1"/>
    <dgm:cxn modelId="{B08DF161-04E9-484B-9A32-18E1E8115E19}" type="presParOf" srcId="{E4861D4A-DFA8-46E6-9C67-2B9915F579BD}" destId="{D305923F-270F-4A1B-932D-FFB0D3ED1E3F}" srcOrd="1" destOrd="0" presId="urn:microsoft.com/office/officeart/2005/8/layout/hierarchy1"/>
    <dgm:cxn modelId="{55A629EF-7ED5-444A-A2A2-262D1EA98017}" type="presParOf" srcId="{D305923F-270F-4A1B-932D-FFB0D3ED1E3F}" destId="{F841EA85-3376-4BB0-868E-E49925EC10F0}" srcOrd="0" destOrd="0" presId="urn:microsoft.com/office/officeart/2005/8/layout/hierarchy1"/>
    <dgm:cxn modelId="{80299022-6AC8-40AE-B3C5-7FFD854E8716}" type="presParOf" srcId="{D305923F-270F-4A1B-932D-FFB0D3ED1E3F}" destId="{690C04FD-55F3-44D4-8C81-28D8C9DD69CF}" srcOrd="1" destOrd="0" presId="urn:microsoft.com/office/officeart/2005/8/layout/hierarchy1"/>
    <dgm:cxn modelId="{2CC95EB9-43BC-4FFE-A8C0-F7936D90D17E}" type="presParOf" srcId="{690C04FD-55F3-44D4-8C81-28D8C9DD69CF}" destId="{6BC842E2-2B3B-4EAB-8DB9-7AC3F797050E}" srcOrd="0" destOrd="0" presId="urn:microsoft.com/office/officeart/2005/8/layout/hierarchy1"/>
    <dgm:cxn modelId="{C97FCC72-0EB8-4EC1-BDD2-26E26A4ECC53}" type="presParOf" srcId="{6BC842E2-2B3B-4EAB-8DB9-7AC3F797050E}" destId="{ACABBB0B-FD4B-4F9B-84C1-EEAEBA238A1C}" srcOrd="0" destOrd="0" presId="urn:microsoft.com/office/officeart/2005/8/layout/hierarchy1"/>
    <dgm:cxn modelId="{BE8805A2-1FE9-4C9C-A8D7-4A87ADAF992C}" type="presParOf" srcId="{6BC842E2-2B3B-4EAB-8DB9-7AC3F797050E}" destId="{1F554420-6F4B-4700-876E-E76725220822}" srcOrd="1" destOrd="0" presId="urn:microsoft.com/office/officeart/2005/8/layout/hierarchy1"/>
    <dgm:cxn modelId="{7934C512-BBCB-4B70-A0BE-605F3193E48A}" type="presParOf" srcId="{690C04FD-55F3-44D4-8C81-28D8C9DD69CF}" destId="{73C3D002-558C-4E31-8CB9-16FC283E29AA}" srcOrd="1" destOrd="0" presId="urn:microsoft.com/office/officeart/2005/8/layout/hierarchy1"/>
    <dgm:cxn modelId="{90BAF921-9DDB-49F3-BB6B-B4BE52ED3DD2}" type="presParOf" srcId="{D305923F-270F-4A1B-932D-FFB0D3ED1E3F}" destId="{774DA113-00C8-47C3-95DE-CB4C8C646D7F}" srcOrd="2" destOrd="0" presId="urn:microsoft.com/office/officeart/2005/8/layout/hierarchy1"/>
    <dgm:cxn modelId="{9ECCBAA0-F663-4101-8E4B-257BBA9B5410}" type="presParOf" srcId="{D305923F-270F-4A1B-932D-FFB0D3ED1E3F}" destId="{F0C7B692-487A-4A43-AE4D-450F4F87E31F}" srcOrd="3" destOrd="0" presId="urn:microsoft.com/office/officeart/2005/8/layout/hierarchy1"/>
    <dgm:cxn modelId="{A003D302-D324-4A89-A536-55BBC516C92E}" type="presParOf" srcId="{F0C7B692-487A-4A43-AE4D-450F4F87E31F}" destId="{7CC5FBF9-96FB-4133-966F-A28B3C563F79}" srcOrd="0" destOrd="0" presId="urn:microsoft.com/office/officeart/2005/8/layout/hierarchy1"/>
    <dgm:cxn modelId="{AE335A3C-8CE6-4241-9DAF-4F2DF7372DEF}" type="presParOf" srcId="{7CC5FBF9-96FB-4133-966F-A28B3C563F79}" destId="{2FF668BF-7162-4E99-9EDC-53CCFF9FED3E}" srcOrd="0" destOrd="0" presId="urn:microsoft.com/office/officeart/2005/8/layout/hierarchy1"/>
    <dgm:cxn modelId="{94730920-3D98-4892-8577-88D16B941E6D}" type="presParOf" srcId="{7CC5FBF9-96FB-4133-966F-A28B3C563F79}" destId="{EF7242AD-838B-4A4A-9FB7-E6D4EC7B8948}" srcOrd="1" destOrd="0" presId="urn:microsoft.com/office/officeart/2005/8/layout/hierarchy1"/>
    <dgm:cxn modelId="{7EA1C382-CCF1-41D7-BD11-3E9F9637BBC8}" type="presParOf" srcId="{F0C7B692-487A-4A43-AE4D-450F4F87E31F}" destId="{A264620F-5790-4216-B6F1-98752A7D66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6E1FF2-1172-47C3-8E49-87F527AC6BD9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0C61CED-EA78-4792-9021-F2802C6E25C3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C8671C0E-04A6-4147-8A36-7336E762E083}" type="parTrans" cxnId="{B9323535-38CF-46E9-AB59-CF017DAC6184}">
      <dgm:prSet/>
      <dgm:spPr/>
      <dgm:t>
        <a:bodyPr/>
        <a:lstStyle/>
        <a:p>
          <a:endParaRPr lang="en-US"/>
        </a:p>
      </dgm:t>
    </dgm:pt>
    <dgm:pt modelId="{D0926B29-4845-4127-BDD0-095B1D561115}" type="sibTrans" cxnId="{B9323535-38CF-46E9-AB59-CF017DAC6184}">
      <dgm:prSet/>
      <dgm:spPr/>
      <dgm:t>
        <a:bodyPr/>
        <a:lstStyle/>
        <a:p>
          <a:endParaRPr lang="en-US"/>
        </a:p>
      </dgm:t>
    </dgm:pt>
    <dgm:pt modelId="{148A879D-934D-4F77-BB37-CE3E9376B7E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F0B7CF9F-E7A6-4CD7-A344-DFB99CEE9509}" type="parTrans" cxnId="{B445687B-0D9A-4967-9F0C-0CC03B681FA1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138F7E9-E1A0-4150-BE53-8B0740D0DFBB}" type="sibTrans" cxnId="{B445687B-0D9A-4967-9F0C-0CC03B681FA1}">
      <dgm:prSet/>
      <dgm:spPr/>
      <dgm:t>
        <a:bodyPr/>
        <a:lstStyle/>
        <a:p>
          <a:endParaRPr lang="en-US"/>
        </a:p>
      </dgm:t>
    </dgm:pt>
    <dgm:pt modelId="{8FB4A103-A871-4A15-A065-29BE23794016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EBC728AD-874B-41E1-B512-1D854B2E4AC1}" type="parTrans" cxnId="{0127A6B9-CA78-4F31-BEB1-5AB7AC6F5907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71A94DD-7FE3-4D8F-8D27-DEB5E2FEA68B}" type="sibTrans" cxnId="{0127A6B9-CA78-4F31-BEB1-5AB7AC6F5907}">
      <dgm:prSet/>
      <dgm:spPr/>
      <dgm:t>
        <a:bodyPr/>
        <a:lstStyle/>
        <a:p>
          <a:endParaRPr lang="en-US"/>
        </a:p>
      </dgm:t>
    </dgm:pt>
    <dgm:pt modelId="{EDF668E4-C29A-4D93-AB0C-229EE4166A9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E8C52C9-6B3A-4F5F-A6A3-F493654F0C26}" type="parTrans" cxnId="{902125A9-330E-47CA-9155-2AE9767C1322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0389C03-9AEE-4AE2-9027-7DB4DC8B53FC}" type="sibTrans" cxnId="{902125A9-330E-47CA-9155-2AE9767C1322}">
      <dgm:prSet/>
      <dgm:spPr/>
      <dgm:t>
        <a:bodyPr/>
        <a:lstStyle/>
        <a:p>
          <a:endParaRPr lang="en-US"/>
        </a:p>
      </dgm:t>
    </dgm:pt>
    <dgm:pt modelId="{17D3849F-509D-4CBE-8FD9-51C0B297626A}">
      <dgm:prSet phldrT="[Text]" custT="1"/>
      <dgm:spPr/>
      <dgm:t>
        <a:bodyPr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03B33C60-E39C-4EC9-AC36-A387B4A7E0A3}" type="parTrans" cxnId="{DB13737A-EFCE-4C20-BCC5-F186C167477F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2F2DDF2-77B4-47A6-AE7C-5C00E5F17D89}" type="sibTrans" cxnId="{DB13737A-EFCE-4C20-BCC5-F186C167477F}">
      <dgm:prSet/>
      <dgm:spPr/>
      <dgm:t>
        <a:bodyPr/>
        <a:lstStyle/>
        <a:p>
          <a:endParaRPr lang="en-US"/>
        </a:p>
      </dgm:t>
    </dgm:pt>
    <dgm:pt modelId="{4660732F-D00F-4D58-900C-8A075FC36C18}">
      <dgm:prSet phldrT="[Text]" custT="1"/>
      <dgm:spPr/>
      <dgm:t>
        <a:bodyPr vert="vert270"/>
        <a:lstStyle/>
        <a:p>
          <a:r>
            <a:rPr lang="en-US" sz="2800" b="1" u="none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smtClean="0">
              <a:latin typeface="NikoshBAN" pitchFamily="2" charset="0"/>
              <a:cs typeface="NikoshBAN" pitchFamily="2" charset="0"/>
            </a:rPr>
            <a:t>  শুধুমাত্র</a:t>
          </a:r>
          <a:r>
            <a:rPr lang="en-US" sz="2800" b="1" u="none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AC43FE73-C2EB-411E-B29B-602028CC9528}" type="parTrans" cxnId="{F43F44E2-D447-4738-A12A-7CD5F5B77258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E9E6CF2-5AD4-44BB-A310-88ED98183F26}" type="sibTrans" cxnId="{F43F44E2-D447-4738-A12A-7CD5F5B77258}">
      <dgm:prSet/>
      <dgm:spPr/>
      <dgm:t>
        <a:bodyPr/>
        <a:lstStyle/>
        <a:p>
          <a:endParaRPr lang="en-US"/>
        </a:p>
      </dgm:t>
    </dgm:pt>
    <dgm:pt modelId="{95FACC27-A728-454A-8AB0-1F3F90D3007E}">
      <dgm:prSet custT="1"/>
      <dgm:spPr/>
      <dgm:t>
        <a:bodyPr vert="vert270"/>
        <a:lstStyle/>
        <a:p>
          <a:r>
            <a:rPr lang="en-US" sz="2800" b="1" u="none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dirty="0">
            <a:latin typeface="NikoshBAN" pitchFamily="2" charset="0"/>
            <a:cs typeface="NikoshBAN" pitchFamily="2" charset="0"/>
          </a:endParaRPr>
        </a:p>
      </dgm:t>
    </dgm:pt>
    <dgm:pt modelId="{A21AC64D-EA0A-4C05-A33D-011449918997}" type="parTrans" cxnId="{41D0BF18-0ACE-4ACC-8E31-A466FC663B10}">
      <dgm:prSet/>
      <dgm:spPr/>
      <dgm:t>
        <a:bodyPr/>
        <a:lstStyle/>
        <a:p>
          <a:endParaRPr lang="en-US" sz="2800" b="1" u="none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D305816-50FB-4803-BC16-0CEED2AC24C3}" type="sibTrans" cxnId="{41D0BF18-0ACE-4ACC-8E31-A466FC663B10}">
      <dgm:prSet/>
      <dgm:spPr/>
      <dgm:t>
        <a:bodyPr/>
        <a:lstStyle/>
        <a:p>
          <a:endParaRPr lang="en-US"/>
        </a:p>
      </dgm:t>
    </dgm:pt>
    <dgm:pt modelId="{74CE4E11-2A23-4257-9E10-3520BC3C1830}" type="pres">
      <dgm:prSet presAssocID="{416E1FF2-1172-47C3-8E49-87F527AC6BD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A179CAA-C654-4A7D-9563-5051EAB6BFF0}" type="pres">
      <dgm:prSet presAssocID="{00C61CED-EA78-4792-9021-F2802C6E25C3}" presName="hierRoot1" presStyleCnt="0"/>
      <dgm:spPr/>
    </dgm:pt>
    <dgm:pt modelId="{B7FAA408-2F08-4036-A2F1-BC0C6AFE553E}" type="pres">
      <dgm:prSet presAssocID="{00C61CED-EA78-4792-9021-F2802C6E25C3}" presName="composite" presStyleCnt="0"/>
      <dgm:spPr/>
    </dgm:pt>
    <dgm:pt modelId="{22EFD548-981C-4AE1-8852-EFA4016535DA}" type="pres">
      <dgm:prSet presAssocID="{00C61CED-EA78-4792-9021-F2802C6E25C3}" presName="background" presStyleLbl="node0" presStyleIdx="0" presStyleCnt="1"/>
      <dgm:spPr/>
    </dgm:pt>
    <dgm:pt modelId="{F5316E31-A99D-4CEA-ABF0-B17BD38C67CA}" type="pres">
      <dgm:prSet presAssocID="{00C61CED-EA78-4792-9021-F2802C6E25C3}" presName="text" presStyleLbl="fgAcc0" presStyleIdx="0" presStyleCnt="1" custScaleX="198877" custScaleY="753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DDD059-4589-4F89-8368-FE66EDD35F6D}" type="pres">
      <dgm:prSet presAssocID="{00C61CED-EA78-4792-9021-F2802C6E25C3}" presName="hierChild2" presStyleCnt="0"/>
      <dgm:spPr/>
    </dgm:pt>
    <dgm:pt modelId="{EA04A7CF-8F78-477A-97EE-F030B908B59D}" type="pres">
      <dgm:prSet presAssocID="{F0B7CF9F-E7A6-4CD7-A344-DFB99CEE9509}" presName="Name10" presStyleLbl="parChTrans1D2" presStyleIdx="0" presStyleCnt="2" custSzY="685736"/>
      <dgm:spPr/>
      <dgm:t>
        <a:bodyPr/>
        <a:lstStyle/>
        <a:p>
          <a:endParaRPr lang="en-US"/>
        </a:p>
      </dgm:t>
    </dgm:pt>
    <dgm:pt modelId="{3D22134D-D6C4-4AC3-B81F-A59B91AA9974}" type="pres">
      <dgm:prSet presAssocID="{148A879D-934D-4F77-BB37-CE3E9376B7EA}" presName="hierRoot2" presStyleCnt="0"/>
      <dgm:spPr/>
    </dgm:pt>
    <dgm:pt modelId="{ABFF834F-F87F-4A61-9A16-6004BFEA6750}" type="pres">
      <dgm:prSet presAssocID="{148A879D-934D-4F77-BB37-CE3E9376B7EA}" presName="composite2" presStyleCnt="0"/>
      <dgm:spPr/>
    </dgm:pt>
    <dgm:pt modelId="{45019060-557B-40CC-B0F0-B3CD74A3D01E}" type="pres">
      <dgm:prSet presAssocID="{148A879D-934D-4F77-BB37-CE3E9376B7EA}" presName="background2" presStyleLbl="node2" presStyleIdx="0" presStyleCnt="2"/>
      <dgm:spPr/>
    </dgm:pt>
    <dgm:pt modelId="{46E3C3CC-4487-4CC3-B26E-84422C741E2F}" type="pres">
      <dgm:prSet presAssocID="{148A879D-934D-4F77-BB37-CE3E9376B7EA}" presName="text2" presStyleLbl="fgAcc2" presStyleIdx="0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CE572A-B05E-4310-8CED-AD32ADC87FBC}" type="pres">
      <dgm:prSet presAssocID="{148A879D-934D-4F77-BB37-CE3E9376B7EA}" presName="hierChild3" presStyleCnt="0"/>
      <dgm:spPr/>
    </dgm:pt>
    <dgm:pt modelId="{30AB36B5-8C16-4E77-8FB9-9BDB1852A1B5}" type="pres">
      <dgm:prSet presAssocID="{EBC728AD-874B-41E1-B512-1D854B2E4AC1}" presName="Name17" presStyleLbl="parChTrans1D3" presStyleIdx="0" presStyleCnt="4" custSzY="685736"/>
      <dgm:spPr/>
      <dgm:t>
        <a:bodyPr/>
        <a:lstStyle/>
        <a:p>
          <a:endParaRPr lang="en-US"/>
        </a:p>
      </dgm:t>
    </dgm:pt>
    <dgm:pt modelId="{81B0A513-B708-4613-8ECA-C2858A003445}" type="pres">
      <dgm:prSet presAssocID="{8FB4A103-A871-4A15-A065-29BE23794016}" presName="hierRoot3" presStyleCnt="0"/>
      <dgm:spPr/>
    </dgm:pt>
    <dgm:pt modelId="{0F80C0B7-60B2-41CE-85EC-6DC96616EC10}" type="pres">
      <dgm:prSet presAssocID="{8FB4A103-A871-4A15-A065-29BE23794016}" presName="composite3" presStyleCnt="0"/>
      <dgm:spPr/>
    </dgm:pt>
    <dgm:pt modelId="{2728C24B-C8B1-4864-B3EC-20A9D1749445}" type="pres">
      <dgm:prSet presAssocID="{8FB4A103-A871-4A15-A065-29BE23794016}" presName="background3" presStyleLbl="node3" presStyleIdx="0" presStyleCnt="4"/>
      <dgm:spPr/>
    </dgm:pt>
    <dgm:pt modelId="{0D306635-ACB7-4A2E-807B-643F1F93AA96}" type="pres">
      <dgm:prSet presAssocID="{8FB4A103-A871-4A15-A065-29BE23794016}" presName="text3" presStyleLbl="fgAcc3" presStyleIdx="0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BE8C62-0C61-4BB8-89AD-A04DDFC60347}" type="pres">
      <dgm:prSet presAssocID="{8FB4A103-A871-4A15-A065-29BE23794016}" presName="hierChild4" presStyleCnt="0"/>
      <dgm:spPr/>
    </dgm:pt>
    <dgm:pt modelId="{211E9EDC-8E7E-4730-A7AB-F128D2DEA93E}" type="pres">
      <dgm:prSet presAssocID="{EE8C52C9-6B3A-4F5F-A6A3-F493654F0C26}" presName="Name17" presStyleLbl="parChTrans1D3" presStyleIdx="1" presStyleCnt="4" custSzY="685736"/>
      <dgm:spPr/>
      <dgm:t>
        <a:bodyPr/>
        <a:lstStyle/>
        <a:p>
          <a:endParaRPr lang="en-US"/>
        </a:p>
      </dgm:t>
    </dgm:pt>
    <dgm:pt modelId="{CBC03AFC-1BB7-4AF2-9AA4-D17FDAE4D30D}" type="pres">
      <dgm:prSet presAssocID="{EDF668E4-C29A-4D93-AB0C-229EE4166A98}" presName="hierRoot3" presStyleCnt="0"/>
      <dgm:spPr/>
    </dgm:pt>
    <dgm:pt modelId="{EAD5FB9F-06EE-4F20-BD23-09262D697C0E}" type="pres">
      <dgm:prSet presAssocID="{EDF668E4-C29A-4D93-AB0C-229EE4166A98}" presName="composite3" presStyleCnt="0"/>
      <dgm:spPr/>
    </dgm:pt>
    <dgm:pt modelId="{860093AD-A0FC-4FE1-9F57-1AE1BF646D16}" type="pres">
      <dgm:prSet presAssocID="{EDF668E4-C29A-4D93-AB0C-229EE4166A98}" presName="background3" presStyleLbl="node3" presStyleIdx="1" presStyleCnt="4"/>
      <dgm:spPr/>
    </dgm:pt>
    <dgm:pt modelId="{3DF5134E-97D4-46AF-A471-869ABD49EC15}" type="pres">
      <dgm:prSet presAssocID="{EDF668E4-C29A-4D93-AB0C-229EE4166A98}" presName="text3" presStyleLbl="fgAcc3" presStyleIdx="1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D1F31E-1939-4E72-B17D-9A9AD2CE1367}" type="pres">
      <dgm:prSet presAssocID="{EDF668E4-C29A-4D93-AB0C-229EE4166A98}" presName="hierChild4" presStyleCnt="0"/>
      <dgm:spPr/>
    </dgm:pt>
    <dgm:pt modelId="{16670BA8-712B-458D-B5A4-9024F6E509E0}" type="pres">
      <dgm:prSet presAssocID="{03B33C60-E39C-4EC9-AC36-A387B4A7E0A3}" presName="Name10" presStyleLbl="parChTrans1D2" presStyleIdx="1" presStyleCnt="2" custSzY="685736"/>
      <dgm:spPr/>
      <dgm:t>
        <a:bodyPr/>
        <a:lstStyle/>
        <a:p>
          <a:endParaRPr lang="en-US"/>
        </a:p>
      </dgm:t>
    </dgm:pt>
    <dgm:pt modelId="{FDDCC232-7429-4DB8-AC5F-89D400251C4C}" type="pres">
      <dgm:prSet presAssocID="{17D3849F-509D-4CBE-8FD9-51C0B297626A}" presName="hierRoot2" presStyleCnt="0"/>
      <dgm:spPr/>
    </dgm:pt>
    <dgm:pt modelId="{76D08D1F-5C4F-4369-BAEC-084018D712E5}" type="pres">
      <dgm:prSet presAssocID="{17D3849F-509D-4CBE-8FD9-51C0B297626A}" presName="composite2" presStyleCnt="0"/>
      <dgm:spPr/>
    </dgm:pt>
    <dgm:pt modelId="{B8D538D3-FA69-4CFA-94B8-35814515DE7A}" type="pres">
      <dgm:prSet presAssocID="{17D3849F-509D-4CBE-8FD9-51C0B297626A}" presName="background2" presStyleLbl="node2" presStyleIdx="1" presStyleCnt="2"/>
      <dgm:spPr/>
    </dgm:pt>
    <dgm:pt modelId="{B99CA941-FA6C-409B-91D5-F5E44EE54C94}" type="pres">
      <dgm:prSet presAssocID="{17D3849F-509D-4CBE-8FD9-51C0B297626A}" presName="text2" presStyleLbl="fgAcc2" presStyleIdx="1" presStyleCnt="2" custScaleX="142081" custScaleY="7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96ED5-3BB6-42E6-9F07-51F77C30B513}" type="pres">
      <dgm:prSet presAssocID="{17D3849F-509D-4CBE-8FD9-51C0B297626A}" presName="hierChild3" presStyleCnt="0"/>
      <dgm:spPr/>
    </dgm:pt>
    <dgm:pt modelId="{3B015897-7B53-496F-9262-4E578E74BDC7}" type="pres">
      <dgm:prSet presAssocID="{AC43FE73-C2EB-411E-B29B-602028CC9528}" presName="Name17" presStyleLbl="parChTrans1D3" presStyleIdx="2" presStyleCnt="4" custSzY="685736"/>
      <dgm:spPr/>
      <dgm:t>
        <a:bodyPr/>
        <a:lstStyle/>
        <a:p>
          <a:endParaRPr lang="en-US"/>
        </a:p>
      </dgm:t>
    </dgm:pt>
    <dgm:pt modelId="{096FBB68-50B9-4CEC-848B-289976AFC2C1}" type="pres">
      <dgm:prSet presAssocID="{4660732F-D00F-4D58-900C-8A075FC36C18}" presName="hierRoot3" presStyleCnt="0"/>
      <dgm:spPr/>
    </dgm:pt>
    <dgm:pt modelId="{7499ACC5-5FB3-4C76-B317-5E1A99C79319}" type="pres">
      <dgm:prSet presAssocID="{4660732F-D00F-4D58-900C-8A075FC36C18}" presName="composite3" presStyleCnt="0"/>
      <dgm:spPr/>
    </dgm:pt>
    <dgm:pt modelId="{DA2FC73F-9586-4790-BB14-D30BF98C3910}" type="pres">
      <dgm:prSet presAssocID="{4660732F-D00F-4D58-900C-8A075FC36C18}" presName="background3" presStyleLbl="node3" presStyleIdx="2" presStyleCnt="4"/>
      <dgm:spPr/>
    </dgm:pt>
    <dgm:pt modelId="{19D9D732-CB60-42E7-8AAD-A9029AAE6DBD}" type="pres">
      <dgm:prSet presAssocID="{4660732F-D00F-4D58-900C-8A075FC36C18}" presName="text3" presStyleLbl="fgAcc3" presStyleIdx="2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B85E1-67F1-419E-A74F-71AD4DFFDDA0}" type="pres">
      <dgm:prSet presAssocID="{4660732F-D00F-4D58-900C-8A075FC36C18}" presName="hierChild4" presStyleCnt="0"/>
      <dgm:spPr/>
    </dgm:pt>
    <dgm:pt modelId="{91A766C2-5A6A-4540-818A-DD42502D15F4}" type="pres">
      <dgm:prSet presAssocID="{A21AC64D-EA0A-4C05-A33D-011449918997}" presName="Name17" presStyleLbl="parChTrans1D3" presStyleIdx="3" presStyleCnt="4" custSzY="685736"/>
      <dgm:spPr/>
      <dgm:t>
        <a:bodyPr/>
        <a:lstStyle/>
        <a:p>
          <a:endParaRPr lang="en-US"/>
        </a:p>
      </dgm:t>
    </dgm:pt>
    <dgm:pt modelId="{D80901BF-4D5E-4D05-BDE9-A7A9F2DB9124}" type="pres">
      <dgm:prSet presAssocID="{95FACC27-A728-454A-8AB0-1F3F90D3007E}" presName="hierRoot3" presStyleCnt="0"/>
      <dgm:spPr/>
    </dgm:pt>
    <dgm:pt modelId="{FC90E7B6-611A-44D1-B3A0-6B17B29490A8}" type="pres">
      <dgm:prSet presAssocID="{95FACC27-A728-454A-8AB0-1F3F90D3007E}" presName="composite3" presStyleCnt="0"/>
      <dgm:spPr/>
    </dgm:pt>
    <dgm:pt modelId="{827A22FA-0896-4CCF-9D5E-A56EBC1A1182}" type="pres">
      <dgm:prSet presAssocID="{95FACC27-A728-454A-8AB0-1F3F90D3007E}" presName="background3" presStyleLbl="node3" presStyleIdx="3" presStyleCnt="4"/>
      <dgm:spPr/>
    </dgm:pt>
    <dgm:pt modelId="{B632E73E-D4A7-49D4-9C4C-9BA3CB7E8BCE}" type="pres">
      <dgm:prSet presAssocID="{95FACC27-A728-454A-8AB0-1F3F90D3007E}" presName="text3" presStyleLbl="fgAcc3" presStyleIdx="3" presStyleCnt="4" custScaleY="2600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48124-4A1A-4B2D-A44A-9BD5412CF22D}" type="pres">
      <dgm:prSet presAssocID="{95FACC27-A728-454A-8AB0-1F3F90D3007E}" presName="hierChild4" presStyleCnt="0"/>
      <dgm:spPr/>
    </dgm:pt>
  </dgm:ptLst>
  <dgm:cxnLst>
    <dgm:cxn modelId="{DB13737A-EFCE-4C20-BCC5-F186C167477F}" srcId="{00C61CED-EA78-4792-9021-F2802C6E25C3}" destId="{17D3849F-509D-4CBE-8FD9-51C0B297626A}" srcOrd="1" destOrd="0" parTransId="{03B33C60-E39C-4EC9-AC36-A387B4A7E0A3}" sibTransId="{92F2DDF2-77B4-47A6-AE7C-5C00E5F17D89}"/>
    <dgm:cxn modelId="{5E614DFC-1997-4734-B28E-0675AFB9F18A}" type="presOf" srcId="{8FB4A103-A871-4A15-A065-29BE23794016}" destId="{0D306635-ACB7-4A2E-807B-643F1F93AA96}" srcOrd="0" destOrd="0" presId="urn:microsoft.com/office/officeart/2005/8/layout/hierarchy1"/>
    <dgm:cxn modelId="{B9323535-38CF-46E9-AB59-CF017DAC6184}" srcId="{416E1FF2-1172-47C3-8E49-87F527AC6BD9}" destId="{00C61CED-EA78-4792-9021-F2802C6E25C3}" srcOrd="0" destOrd="0" parTransId="{C8671C0E-04A6-4147-8A36-7336E762E083}" sibTransId="{D0926B29-4845-4127-BDD0-095B1D561115}"/>
    <dgm:cxn modelId="{10536BC5-60C9-47F5-900C-89352087E6B3}" type="presOf" srcId="{00C61CED-EA78-4792-9021-F2802C6E25C3}" destId="{F5316E31-A99D-4CEA-ABF0-B17BD38C67CA}" srcOrd="0" destOrd="0" presId="urn:microsoft.com/office/officeart/2005/8/layout/hierarchy1"/>
    <dgm:cxn modelId="{F18F84ED-1E5E-48CB-9EB8-2D288BA53746}" type="presOf" srcId="{03B33C60-E39C-4EC9-AC36-A387B4A7E0A3}" destId="{16670BA8-712B-458D-B5A4-9024F6E509E0}" srcOrd="0" destOrd="0" presId="urn:microsoft.com/office/officeart/2005/8/layout/hierarchy1"/>
    <dgm:cxn modelId="{30408EAC-367F-428D-911A-5E24DC0704AA}" type="presOf" srcId="{95FACC27-A728-454A-8AB0-1F3F90D3007E}" destId="{B632E73E-D4A7-49D4-9C4C-9BA3CB7E8BCE}" srcOrd="0" destOrd="0" presId="urn:microsoft.com/office/officeart/2005/8/layout/hierarchy1"/>
    <dgm:cxn modelId="{98D043C8-05D6-48FB-B43D-0410079312C0}" type="presOf" srcId="{17D3849F-509D-4CBE-8FD9-51C0B297626A}" destId="{B99CA941-FA6C-409B-91D5-F5E44EE54C94}" srcOrd="0" destOrd="0" presId="urn:microsoft.com/office/officeart/2005/8/layout/hierarchy1"/>
    <dgm:cxn modelId="{F43F44E2-D447-4738-A12A-7CD5F5B77258}" srcId="{17D3849F-509D-4CBE-8FD9-51C0B297626A}" destId="{4660732F-D00F-4D58-900C-8A075FC36C18}" srcOrd="0" destOrd="0" parTransId="{AC43FE73-C2EB-411E-B29B-602028CC9528}" sibTransId="{4E9E6CF2-5AD4-44BB-A310-88ED98183F26}"/>
    <dgm:cxn modelId="{74A19E52-37E9-4B76-AC21-3B814831D819}" type="presOf" srcId="{EDF668E4-C29A-4D93-AB0C-229EE4166A98}" destId="{3DF5134E-97D4-46AF-A471-869ABD49EC15}" srcOrd="0" destOrd="0" presId="urn:microsoft.com/office/officeart/2005/8/layout/hierarchy1"/>
    <dgm:cxn modelId="{0127A6B9-CA78-4F31-BEB1-5AB7AC6F5907}" srcId="{148A879D-934D-4F77-BB37-CE3E9376B7EA}" destId="{8FB4A103-A871-4A15-A065-29BE23794016}" srcOrd="0" destOrd="0" parTransId="{EBC728AD-874B-41E1-B512-1D854B2E4AC1}" sibTransId="{C71A94DD-7FE3-4D8F-8D27-DEB5E2FEA68B}"/>
    <dgm:cxn modelId="{69D24F50-8290-47F9-B276-626BDC1EEBAA}" type="presOf" srcId="{EE8C52C9-6B3A-4F5F-A6A3-F493654F0C26}" destId="{211E9EDC-8E7E-4730-A7AB-F128D2DEA93E}" srcOrd="0" destOrd="0" presId="urn:microsoft.com/office/officeart/2005/8/layout/hierarchy1"/>
    <dgm:cxn modelId="{B445687B-0D9A-4967-9F0C-0CC03B681FA1}" srcId="{00C61CED-EA78-4792-9021-F2802C6E25C3}" destId="{148A879D-934D-4F77-BB37-CE3E9376B7EA}" srcOrd="0" destOrd="0" parTransId="{F0B7CF9F-E7A6-4CD7-A344-DFB99CEE9509}" sibTransId="{A138F7E9-E1A0-4150-BE53-8B0740D0DFBB}"/>
    <dgm:cxn modelId="{B18FEB80-32A6-495E-81F0-8796FE506F58}" type="presOf" srcId="{A21AC64D-EA0A-4C05-A33D-011449918997}" destId="{91A766C2-5A6A-4540-818A-DD42502D15F4}" srcOrd="0" destOrd="0" presId="urn:microsoft.com/office/officeart/2005/8/layout/hierarchy1"/>
    <dgm:cxn modelId="{BFB0782D-0E76-4891-84EC-5D28C3B59A57}" type="presOf" srcId="{F0B7CF9F-E7A6-4CD7-A344-DFB99CEE9509}" destId="{EA04A7CF-8F78-477A-97EE-F030B908B59D}" srcOrd="0" destOrd="0" presId="urn:microsoft.com/office/officeart/2005/8/layout/hierarchy1"/>
    <dgm:cxn modelId="{9CE38C47-3E38-4612-869E-6273000D9F95}" type="presOf" srcId="{AC43FE73-C2EB-411E-B29B-602028CC9528}" destId="{3B015897-7B53-496F-9262-4E578E74BDC7}" srcOrd="0" destOrd="0" presId="urn:microsoft.com/office/officeart/2005/8/layout/hierarchy1"/>
    <dgm:cxn modelId="{902125A9-330E-47CA-9155-2AE9767C1322}" srcId="{148A879D-934D-4F77-BB37-CE3E9376B7EA}" destId="{EDF668E4-C29A-4D93-AB0C-229EE4166A98}" srcOrd="1" destOrd="0" parTransId="{EE8C52C9-6B3A-4F5F-A6A3-F493654F0C26}" sibTransId="{10389C03-9AEE-4AE2-9027-7DB4DC8B53FC}"/>
    <dgm:cxn modelId="{1E5DEE59-D40D-41C3-9882-68CFC5ADA679}" type="presOf" srcId="{4660732F-D00F-4D58-900C-8A075FC36C18}" destId="{19D9D732-CB60-42E7-8AAD-A9029AAE6DBD}" srcOrd="0" destOrd="0" presId="urn:microsoft.com/office/officeart/2005/8/layout/hierarchy1"/>
    <dgm:cxn modelId="{41D0BF18-0ACE-4ACC-8E31-A466FC663B10}" srcId="{17D3849F-509D-4CBE-8FD9-51C0B297626A}" destId="{95FACC27-A728-454A-8AB0-1F3F90D3007E}" srcOrd="1" destOrd="0" parTransId="{A21AC64D-EA0A-4C05-A33D-011449918997}" sibTransId="{CD305816-50FB-4803-BC16-0CEED2AC24C3}"/>
    <dgm:cxn modelId="{6585B09D-13C1-4FBF-92EE-86E5FCC1A427}" type="presOf" srcId="{416E1FF2-1172-47C3-8E49-87F527AC6BD9}" destId="{74CE4E11-2A23-4257-9E10-3520BC3C1830}" srcOrd="0" destOrd="0" presId="urn:microsoft.com/office/officeart/2005/8/layout/hierarchy1"/>
    <dgm:cxn modelId="{27021EC8-C2EC-480E-9FB3-7E7185CF378D}" type="presOf" srcId="{EBC728AD-874B-41E1-B512-1D854B2E4AC1}" destId="{30AB36B5-8C16-4E77-8FB9-9BDB1852A1B5}" srcOrd="0" destOrd="0" presId="urn:microsoft.com/office/officeart/2005/8/layout/hierarchy1"/>
    <dgm:cxn modelId="{1F4C9935-887C-41EB-8D2F-C91C4E770255}" type="presOf" srcId="{148A879D-934D-4F77-BB37-CE3E9376B7EA}" destId="{46E3C3CC-4487-4CC3-B26E-84422C741E2F}" srcOrd="0" destOrd="0" presId="urn:microsoft.com/office/officeart/2005/8/layout/hierarchy1"/>
    <dgm:cxn modelId="{5E6EBDDB-6137-4BD9-9A62-639F4D23EB7D}" type="presParOf" srcId="{74CE4E11-2A23-4257-9E10-3520BC3C1830}" destId="{8A179CAA-C654-4A7D-9563-5051EAB6BFF0}" srcOrd="0" destOrd="0" presId="urn:microsoft.com/office/officeart/2005/8/layout/hierarchy1"/>
    <dgm:cxn modelId="{BCB9F83A-8584-4C77-9897-CD79E205F057}" type="presParOf" srcId="{8A179CAA-C654-4A7D-9563-5051EAB6BFF0}" destId="{B7FAA408-2F08-4036-A2F1-BC0C6AFE553E}" srcOrd="0" destOrd="0" presId="urn:microsoft.com/office/officeart/2005/8/layout/hierarchy1"/>
    <dgm:cxn modelId="{6565B60F-699E-4408-9A32-F73F5D87A272}" type="presParOf" srcId="{B7FAA408-2F08-4036-A2F1-BC0C6AFE553E}" destId="{22EFD548-981C-4AE1-8852-EFA4016535DA}" srcOrd="0" destOrd="0" presId="urn:microsoft.com/office/officeart/2005/8/layout/hierarchy1"/>
    <dgm:cxn modelId="{70E30011-DE21-4A2A-9B95-7E4B1DF12D83}" type="presParOf" srcId="{B7FAA408-2F08-4036-A2F1-BC0C6AFE553E}" destId="{F5316E31-A99D-4CEA-ABF0-B17BD38C67CA}" srcOrd="1" destOrd="0" presId="urn:microsoft.com/office/officeart/2005/8/layout/hierarchy1"/>
    <dgm:cxn modelId="{73514F98-8EE6-4E63-B557-56A0F9B1CF78}" type="presParOf" srcId="{8A179CAA-C654-4A7D-9563-5051EAB6BFF0}" destId="{B0DDD059-4589-4F89-8368-FE66EDD35F6D}" srcOrd="1" destOrd="0" presId="urn:microsoft.com/office/officeart/2005/8/layout/hierarchy1"/>
    <dgm:cxn modelId="{145D5AE7-461D-4100-8B93-22D63C0AAF3A}" type="presParOf" srcId="{B0DDD059-4589-4F89-8368-FE66EDD35F6D}" destId="{EA04A7CF-8F78-477A-97EE-F030B908B59D}" srcOrd="0" destOrd="0" presId="urn:microsoft.com/office/officeart/2005/8/layout/hierarchy1"/>
    <dgm:cxn modelId="{68D65488-93E0-47E7-9CB2-C1D578AAFE46}" type="presParOf" srcId="{B0DDD059-4589-4F89-8368-FE66EDD35F6D}" destId="{3D22134D-D6C4-4AC3-B81F-A59B91AA9974}" srcOrd="1" destOrd="0" presId="urn:microsoft.com/office/officeart/2005/8/layout/hierarchy1"/>
    <dgm:cxn modelId="{277ED095-6A6E-42F7-9F73-DC39BA65DCD5}" type="presParOf" srcId="{3D22134D-D6C4-4AC3-B81F-A59B91AA9974}" destId="{ABFF834F-F87F-4A61-9A16-6004BFEA6750}" srcOrd="0" destOrd="0" presId="urn:microsoft.com/office/officeart/2005/8/layout/hierarchy1"/>
    <dgm:cxn modelId="{E3BF82B8-626C-4479-96AD-C7A9AD1BF0E4}" type="presParOf" srcId="{ABFF834F-F87F-4A61-9A16-6004BFEA6750}" destId="{45019060-557B-40CC-B0F0-B3CD74A3D01E}" srcOrd="0" destOrd="0" presId="urn:microsoft.com/office/officeart/2005/8/layout/hierarchy1"/>
    <dgm:cxn modelId="{3A2C5686-74BA-457B-9AED-04BAD0CB7B78}" type="presParOf" srcId="{ABFF834F-F87F-4A61-9A16-6004BFEA6750}" destId="{46E3C3CC-4487-4CC3-B26E-84422C741E2F}" srcOrd="1" destOrd="0" presId="urn:microsoft.com/office/officeart/2005/8/layout/hierarchy1"/>
    <dgm:cxn modelId="{C835ED4F-A5E0-4AF3-8D70-25811BB94CCA}" type="presParOf" srcId="{3D22134D-D6C4-4AC3-B81F-A59B91AA9974}" destId="{BBCE572A-B05E-4310-8CED-AD32ADC87FBC}" srcOrd="1" destOrd="0" presId="urn:microsoft.com/office/officeart/2005/8/layout/hierarchy1"/>
    <dgm:cxn modelId="{DAA8E664-9F2C-452F-8F07-E60A00F8862C}" type="presParOf" srcId="{BBCE572A-B05E-4310-8CED-AD32ADC87FBC}" destId="{30AB36B5-8C16-4E77-8FB9-9BDB1852A1B5}" srcOrd="0" destOrd="0" presId="urn:microsoft.com/office/officeart/2005/8/layout/hierarchy1"/>
    <dgm:cxn modelId="{684F1687-4698-4DAE-80DB-DAF8E749D14A}" type="presParOf" srcId="{BBCE572A-B05E-4310-8CED-AD32ADC87FBC}" destId="{81B0A513-B708-4613-8ECA-C2858A003445}" srcOrd="1" destOrd="0" presId="urn:microsoft.com/office/officeart/2005/8/layout/hierarchy1"/>
    <dgm:cxn modelId="{A42D76CC-E8EB-4568-9114-3A50FFB88524}" type="presParOf" srcId="{81B0A513-B708-4613-8ECA-C2858A003445}" destId="{0F80C0B7-60B2-41CE-85EC-6DC96616EC10}" srcOrd="0" destOrd="0" presId="urn:microsoft.com/office/officeart/2005/8/layout/hierarchy1"/>
    <dgm:cxn modelId="{6CDB2A2B-0C4E-47F1-9F58-FB97A8791705}" type="presParOf" srcId="{0F80C0B7-60B2-41CE-85EC-6DC96616EC10}" destId="{2728C24B-C8B1-4864-B3EC-20A9D1749445}" srcOrd="0" destOrd="0" presId="urn:microsoft.com/office/officeart/2005/8/layout/hierarchy1"/>
    <dgm:cxn modelId="{56C26C52-2C5E-40AE-9A5B-FB84D50F5459}" type="presParOf" srcId="{0F80C0B7-60B2-41CE-85EC-6DC96616EC10}" destId="{0D306635-ACB7-4A2E-807B-643F1F93AA96}" srcOrd="1" destOrd="0" presId="urn:microsoft.com/office/officeart/2005/8/layout/hierarchy1"/>
    <dgm:cxn modelId="{72378209-B10E-483C-82FF-BED7500B192A}" type="presParOf" srcId="{81B0A513-B708-4613-8ECA-C2858A003445}" destId="{82BE8C62-0C61-4BB8-89AD-A04DDFC60347}" srcOrd="1" destOrd="0" presId="urn:microsoft.com/office/officeart/2005/8/layout/hierarchy1"/>
    <dgm:cxn modelId="{18063A93-BA93-4D22-B7BA-2FBF608E0F2B}" type="presParOf" srcId="{BBCE572A-B05E-4310-8CED-AD32ADC87FBC}" destId="{211E9EDC-8E7E-4730-A7AB-F128D2DEA93E}" srcOrd="2" destOrd="0" presId="urn:microsoft.com/office/officeart/2005/8/layout/hierarchy1"/>
    <dgm:cxn modelId="{FDFE5EAA-20FD-4747-897C-DBF2ED2F7CB0}" type="presParOf" srcId="{BBCE572A-B05E-4310-8CED-AD32ADC87FBC}" destId="{CBC03AFC-1BB7-4AF2-9AA4-D17FDAE4D30D}" srcOrd="3" destOrd="0" presId="urn:microsoft.com/office/officeart/2005/8/layout/hierarchy1"/>
    <dgm:cxn modelId="{196EF337-0A75-4011-ABB2-9AFFC8E0312F}" type="presParOf" srcId="{CBC03AFC-1BB7-4AF2-9AA4-D17FDAE4D30D}" destId="{EAD5FB9F-06EE-4F20-BD23-09262D697C0E}" srcOrd="0" destOrd="0" presId="urn:microsoft.com/office/officeart/2005/8/layout/hierarchy1"/>
    <dgm:cxn modelId="{5B825AFB-B944-4DAB-9B92-18F923B8764A}" type="presParOf" srcId="{EAD5FB9F-06EE-4F20-BD23-09262D697C0E}" destId="{860093AD-A0FC-4FE1-9F57-1AE1BF646D16}" srcOrd="0" destOrd="0" presId="urn:microsoft.com/office/officeart/2005/8/layout/hierarchy1"/>
    <dgm:cxn modelId="{99C062DF-D50D-495C-8B57-6EE1AAC53A7D}" type="presParOf" srcId="{EAD5FB9F-06EE-4F20-BD23-09262D697C0E}" destId="{3DF5134E-97D4-46AF-A471-869ABD49EC15}" srcOrd="1" destOrd="0" presId="urn:microsoft.com/office/officeart/2005/8/layout/hierarchy1"/>
    <dgm:cxn modelId="{C241FE11-76A1-42FE-9C31-F812F345FCF4}" type="presParOf" srcId="{CBC03AFC-1BB7-4AF2-9AA4-D17FDAE4D30D}" destId="{11D1F31E-1939-4E72-B17D-9A9AD2CE1367}" srcOrd="1" destOrd="0" presId="urn:microsoft.com/office/officeart/2005/8/layout/hierarchy1"/>
    <dgm:cxn modelId="{684DEF34-ABD1-4550-A7BD-24EC1C40467B}" type="presParOf" srcId="{B0DDD059-4589-4F89-8368-FE66EDD35F6D}" destId="{16670BA8-712B-458D-B5A4-9024F6E509E0}" srcOrd="2" destOrd="0" presId="urn:microsoft.com/office/officeart/2005/8/layout/hierarchy1"/>
    <dgm:cxn modelId="{8C5094EF-857E-4EDF-A5B8-F48BFF57E19B}" type="presParOf" srcId="{B0DDD059-4589-4F89-8368-FE66EDD35F6D}" destId="{FDDCC232-7429-4DB8-AC5F-89D400251C4C}" srcOrd="3" destOrd="0" presId="urn:microsoft.com/office/officeart/2005/8/layout/hierarchy1"/>
    <dgm:cxn modelId="{91E3F5FC-3C34-42F0-A337-393BBC974C60}" type="presParOf" srcId="{FDDCC232-7429-4DB8-AC5F-89D400251C4C}" destId="{76D08D1F-5C4F-4369-BAEC-084018D712E5}" srcOrd="0" destOrd="0" presId="urn:microsoft.com/office/officeart/2005/8/layout/hierarchy1"/>
    <dgm:cxn modelId="{2664CAD6-430D-4680-9D95-C96B1DC7C088}" type="presParOf" srcId="{76D08D1F-5C4F-4369-BAEC-084018D712E5}" destId="{B8D538D3-FA69-4CFA-94B8-35814515DE7A}" srcOrd="0" destOrd="0" presId="urn:microsoft.com/office/officeart/2005/8/layout/hierarchy1"/>
    <dgm:cxn modelId="{050715AE-1AEB-4018-906D-29399B5681CE}" type="presParOf" srcId="{76D08D1F-5C4F-4369-BAEC-084018D712E5}" destId="{B99CA941-FA6C-409B-91D5-F5E44EE54C94}" srcOrd="1" destOrd="0" presId="urn:microsoft.com/office/officeart/2005/8/layout/hierarchy1"/>
    <dgm:cxn modelId="{B3AEDF57-2FC7-430E-BEB3-EEECFD0E7DC5}" type="presParOf" srcId="{FDDCC232-7429-4DB8-AC5F-89D400251C4C}" destId="{B3996ED5-3BB6-42E6-9F07-51F77C30B513}" srcOrd="1" destOrd="0" presId="urn:microsoft.com/office/officeart/2005/8/layout/hierarchy1"/>
    <dgm:cxn modelId="{91D557B9-72BA-461F-BD05-E2C1557C795A}" type="presParOf" srcId="{B3996ED5-3BB6-42E6-9F07-51F77C30B513}" destId="{3B015897-7B53-496F-9262-4E578E74BDC7}" srcOrd="0" destOrd="0" presId="urn:microsoft.com/office/officeart/2005/8/layout/hierarchy1"/>
    <dgm:cxn modelId="{32307A23-18D9-40D7-9FD6-9AAC3A0F73C3}" type="presParOf" srcId="{B3996ED5-3BB6-42E6-9F07-51F77C30B513}" destId="{096FBB68-50B9-4CEC-848B-289976AFC2C1}" srcOrd="1" destOrd="0" presId="urn:microsoft.com/office/officeart/2005/8/layout/hierarchy1"/>
    <dgm:cxn modelId="{13E3BBAC-0676-4F13-9FEE-B5124198E8D9}" type="presParOf" srcId="{096FBB68-50B9-4CEC-848B-289976AFC2C1}" destId="{7499ACC5-5FB3-4C76-B317-5E1A99C79319}" srcOrd="0" destOrd="0" presId="urn:microsoft.com/office/officeart/2005/8/layout/hierarchy1"/>
    <dgm:cxn modelId="{FB922774-12B9-40E7-B88D-20D0EF6CFF09}" type="presParOf" srcId="{7499ACC5-5FB3-4C76-B317-5E1A99C79319}" destId="{DA2FC73F-9586-4790-BB14-D30BF98C3910}" srcOrd="0" destOrd="0" presId="urn:microsoft.com/office/officeart/2005/8/layout/hierarchy1"/>
    <dgm:cxn modelId="{5128CAF6-F006-478E-B9D1-F49298B4E583}" type="presParOf" srcId="{7499ACC5-5FB3-4C76-B317-5E1A99C79319}" destId="{19D9D732-CB60-42E7-8AAD-A9029AAE6DBD}" srcOrd="1" destOrd="0" presId="urn:microsoft.com/office/officeart/2005/8/layout/hierarchy1"/>
    <dgm:cxn modelId="{36D4B0CC-5D56-4148-9F73-286906574055}" type="presParOf" srcId="{096FBB68-50B9-4CEC-848B-289976AFC2C1}" destId="{68DB85E1-67F1-419E-A74F-71AD4DFFDDA0}" srcOrd="1" destOrd="0" presId="urn:microsoft.com/office/officeart/2005/8/layout/hierarchy1"/>
    <dgm:cxn modelId="{8B4662F5-AA72-470A-8CF3-4A9BEB530905}" type="presParOf" srcId="{B3996ED5-3BB6-42E6-9F07-51F77C30B513}" destId="{91A766C2-5A6A-4540-818A-DD42502D15F4}" srcOrd="2" destOrd="0" presId="urn:microsoft.com/office/officeart/2005/8/layout/hierarchy1"/>
    <dgm:cxn modelId="{68ABDEF1-E94D-43A2-8EC9-3D0740237F79}" type="presParOf" srcId="{B3996ED5-3BB6-42E6-9F07-51F77C30B513}" destId="{D80901BF-4D5E-4D05-BDE9-A7A9F2DB9124}" srcOrd="3" destOrd="0" presId="urn:microsoft.com/office/officeart/2005/8/layout/hierarchy1"/>
    <dgm:cxn modelId="{E6C838F3-680D-40DF-BD96-E1152A344DCB}" type="presParOf" srcId="{D80901BF-4D5E-4D05-BDE9-A7A9F2DB9124}" destId="{FC90E7B6-611A-44D1-B3A0-6B17B29490A8}" srcOrd="0" destOrd="0" presId="urn:microsoft.com/office/officeart/2005/8/layout/hierarchy1"/>
    <dgm:cxn modelId="{25CBEDD2-55F1-4B9E-9002-826BB604CFED}" type="presParOf" srcId="{FC90E7B6-611A-44D1-B3A0-6B17B29490A8}" destId="{827A22FA-0896-4CCF-9D5E-A56EBC1A1182}" srcOrd="0" destOrd="0" presId="urn:microsoft.com/office/officeart/2005/8/layout/hierarchy1"/>
    <dgm:cxn modelId="{13F0BB74-A27A-4BFB-88DE-1C0B112A89EE}" type="presParOf" srcId="{FC90E7B6-611A-44D1-B3A0-6B17B29490A8}" destId="{B632E73E-D4A7-49D4-9C4C-9BA3CB7E8BCE}" srcOrd="1" destOrd="0" presId="urn:microsoft.com/office/officeart/2005/8/layout/hierarchy1"/>
    <dgm:cxn modelId="{19FEECDE-137B-479D-A549-DC3CF445507C}" type="presParOf" srcId="{D80901BF-4D5E-4D05-BDE9-A7A9F2DB9124}" destId="{3E948124-4A1A-4B2D-A44A-9BD5412CF22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44307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79696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360947D8-AAAD-4428-8DC4-74ECD4B1D1B4}" type="presOf" srcId="{52A4DDF1-21E8-43A5-9083-0F7CAD03E10C}" destId="{99C24B71-D091-4A72-88CB-7945FFF5A21D}" srcOrd="0" destOrd="0" presId="urn:microsoft.com/office/officeart/2005/8/layout/orgChart1"/>
    <dgm:cxn modelId="{E20EF8FA-E864-4B2A-958E-08E595D99AF6}" type="presOf" srcId="{08B2266A-E802-4DC4-BC91-C125B503E304}" destId="{7424C2EF-2A5A-48A3-A9CC-04346CDAFCEB}" srcOrd="0" destOrd="0" presId="urn:microsoft.com/office/officeart/2005/8/layout/orgChart1"/>
    <dgm:cxn modelId="{151EA713-7EE5-4D20-BDBB-ECB6598B9543}" type="presOf" srcId="{2D3C2CBA-0649-466A-8680-532F65C5009E}" destId="{0AF602C9-0126-4833-8102-AD5AAD8BB79C}" srcOrd="0" destOrd="0" presId="urn:microsoft.com/office/officeart/2005/8/layout/orgChart1"/>
    <dgm:cxn modelId="{23BD5744-880C-4BC1-BC72-3E80A45F65AF}" type="presOf" srcId="{5C7A089D-08E9-4A14-B341-C39E5DEF7068}" destId="{06550F83-8602-4D70-B617-C978E156C912}" srcOrd="0" destOrd="0" presId="urn:microsoft.com/office/officeart/2005/8/layout/orgChart1"/>
    <dgm:cxn modelId="{517206E8-CA96-4849-A567-DD392FFFFA29}" type="presOf" srcId="{08B2266A-E802-4DC4-BC91-C125B503E304}" destId="{4CA11E7C-31F4-430A-ADB6-D94FB5C12DF9}" srcOrd="1" destOrd="0" presId="urn:microsoft.com/office/officeart/2005/8/layout/orgChart1"/>
    <dgm:cxn modelId="{7C1DCF52-FB86-47D6-9239-7FE9315B2804}" type="presOf" srcId="{52A4DDF1-21E8-43A5-9083-0F7CAD03E10C}" destId="{1C310A0E-3F40-4B13-A6B0-65734BE73FB7}" srcOrd="1" destOrd="0" presId="urn:microsoft.com/office/officeart/2005/8/layout/orgChart1"/>
    <dgm:cxn modelId="{3615AF80-F178-4E54-9662-592618AC72CC}" type="presParOf" srcId="{06550F83-8602-4D70-B617-C978E156C912}" destId="{1B94E178-902C-4800-81AB-7217A43C9394}" srcOrd="0" destOrd="0" presId="urn:microsoft.com/office/officeart/2005/8/layout/orgChart1"/>
    <dgm:cxn modelId="{E11FB766-AA40-40B3-8397-E75A7DCB7D23}" type="presParOf" srcId="{1B94E178-902C-4800-81AB-7217A43C9394}" destId="{B70695F6-408E-408E-80E5-773923F487C9}" srcOrd="0" destOrd="0" presId="urn:microsoft.com/office/officeart/2005/8/layout/orgChart1"/>
    <dgm:cxn modelId="{48AB7448-D906-456B-90C5-F17737C72FDA}" type="presParOf" srcId="{B70695F6-408E-408E-80E5-773923F487C9}" destId="{99C24B71-D091-4A72-88CB-7945FFF5A21D}" srcOrd="0" destOrd="0" presId="urn:microsoft.com/office/officeart/2005/8/layout/orgChart1"/>
    <dgm:cxn modelId="{175B30C0-8CB3-4E59-8786-60DDC5B3A144}" type="presParOf" srcId="{B70695F6-408E-408E-80E5-773923F487C9}" destId="{1C310A0E-3F40-4B13-A6B0-65734BE73FB7}" srcOrd="1" destOrd="0" presId="urn:microsoft.com/office/officeart/2005/8/layout/orgChart1"/>
    <dgm:cxn modelId="{3F2BDFF1-D518-434F-A093-AF37DDED9B52}" type="presParOf" srcId="{1B94E178-902C-4800-81AB-7217A43C9394}" destId="{646DD8A4-7608-4A06-A84E-F424C0A336E7}" srcOrd="1" destOrd="0" presId="urn:microsoft.com/office/officeart/2005/8/layout/orgChart1"/>
    <dgm:cxn modelId="{965ABB94-5415-42BF-B78D-084DDC01799B}" type="presParOf" srcId="{646DD8A4-7608-4A06-A84E-F424C0A336E7}" destId="{0AF602C9-0126-4833-8102-AD5AAD8BB79C}" srcOrd="0" destOrd="0" presId="urn:microsoft.com/office/officeart/2005/8/layout/orgChart1"/>
    <dgm:cxn modelId="{E6FE5034-5B94-424D-9517-78F53FD53A96}" type="presParOf" srcId="{646DD8A4-7608-4A06-A84E-F424C0A336E7}" destId="{04B65D47-EF72-4F8E-93C7-9A85F2CD93FE}" srcOrd="1" destOrd="0" presId="urn:microsoft.com/office/officeart/2005/8/layout/orgChart1"/>
    <dgm:cxn modelId="{53E9F137-29FC-48EE-B2EF-8D6FC3B3F503}" type="presParOf" srcId="{04B65D47-EF72-4F8E-93C7-9A85F2CD93FE}" destId="{D82D7FCC-9F71-4295-B783-C61F077FBFE2}" srcOrd="0" destOrd="0" presId="urn:microsoft.com/office/officeart/2005/8/layout/orgChart1"/>
    <dgm:cxn modelId="{4564BFA7-4E5D-4AB2-A037-4A0732CE2BB7}" type="presParOf" srcId="{D82D7FCC-9F71-4295-B783-C61F077FBFE2}" destId="{7424C2EF-2A5A-48A3-A9CC-04346CDAFCEB}" srcOrd="0" destOrd="0" presId="urn:microsoft.com/office/officeart/2005/8/layout/orgChart1"/>
    <dgm:cxn modelId="{6CC4139F-3F2F-48D2-AD7A-363A7070A219}" type="presParOf" srcId="{D82D7FCC-9F71-4295-B783-C61F077FBFE2}" destId="{4CA11E7C-31F4-430A-ADB6-D94FB5C12DF9}" srcOrd="1" destOrd="0" presId="urn:microsoft.com/office/officeart/2005/8/layout/orgChart1"/>
    <dgm:cxn modelId="{5F530C5D-77D4-4D58-905B-C8E177C75779}" type="presParOf" srcId="{04B65D47-EF72-4F8E-93C7-9A85F2CD93FE}" destId="{B395D19C-91C0-41AC-BBD0-A56520D13696}" srcOrd="1" destOrd="0" presId="urn:microsoft.com/office/officeart/2005/8/layout/orgChart1"/>
    <dgm:cxn modelId="{86AC678F-651E-47B4-B066-38B27D252DED}" type="presParOf" srcId="{04B65D47-EF72-4F8E-93C7-9A85F2CD93FE}" destId="{CD0EE580-5F88-44A8-8191-AF1FC14B8DDE}" srcOrd="2" destOrd="0" presId="urn:microsoft.com/office/officeart/2005/8/layout/orgChart1"/>
    <dgm:cxn modelId="{D569A757-B418-409B-8A10-095554C04ACF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F4B2B46-7536-4EF2-BC9B-A1E69A8752DB}" type="presOf" srcId="{E047CC43-336E-431D-B42B-176BADC76BE4}" destId="{8BE3809A-3277-487B-8239-2B66A52923A2}" srcOrd="0" destOrd="0" presId="urn:microsoft.com/office/officeart/2005/8/layout/radial5"/>
    <dgm:cxn modelId="{6AF9C8D4-A9E0-42DD-9B65-9196960F1A4F}" type="presOf" srcId="{DB57FF41-1547-4291-8CF1-FBE2F8E4BD44}" destId="{9F11A3E5-14E5-4658-8889-CDCF8DCC2D1B}" srcOrd="1" destOrd="0" presId="urn:microsoft.com/office/officeart/2005/8/layout/radial5"/>
    <dgm:cxn modelId="{F752F5CE-9146-4D34-BAE4-5226162AA277}" type="presOf" srcId="{43C4D2A2-D908-46C1-88C3-4A433ECAD0A0}" destId="{4E6389E1-319A-4020-B945-02A0203E4C3D}" srcOrd="0" destOrd="0" presId="urn:microsoft.com/office/officeart/2005/8/layout/radial5"/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6DE9B65F-9131-4ABD-A1B5-9C91682DF530}" type="presOf" srcId="{F9DC1450-9BDD-4DBA-A6C4-27CB0E965AF2}" destId="{BD428F6C-F56C-4D6C-A64A-E82B1B65D112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FE8682D8-AA5B-4EF5-97C6-FDF1EFA567B1}" type="presOf" srcId="{0DDC9F52-C2D6-4EF3-8072-CC6C8618551A}" destId="{195A8601-E189-4DDF-A7AD-311A58761E25}" srcOrd="1" destOrd="0" presId="urn:microsoft.com/office/officeart/2005/8/layout/radial5"/>
    <dgm:cxn modelId="{4783FBD2-552B-4E2F-A582-3B36247CC21E}" type="presOf" srcId="{713C85EE-6AB8-47CD-80A7-A9175892FE36}" destId="{22E434E2-97B5-4BDD-9374-E4E5E3145EE0}" srcOrd="1" destOrd="0" presId="urn:microsoft.com/office/officeart/2005/8/layout/radial5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036D3CC0-A7EC-499D-BE4D-7E0A52A48333}" type="presOf" srcId="{DB57FF41-1547-4291-8CF1-FBE2F8E4BD44}" destId="{9230881B-45F0-48F9-BAEB-9074EFAA2759}" srcOrd="0" destOrd="0" presId="urn:microsoft.com/office/officeart/2005/8/layout/radial5"/>
    <dgm:cxn modelId="{F26904CD-02C6-4D4B-BC9D-1D7F3097666F}" type="presOf" srcId="{F2D514A5-D6B0-459A-9C6E-82853DDB94B6}" destId="{FF1CB700-C073-42C4-8231-D4659DC9F74B}" srcOrd="1" destOrd="0" presId="urn:microsoft.com/office/officeart/2005/8/layout/radial5"/>
    <dgm:cxn modelId="{23853A89-4A58-45B6-9FF9-ACC82840BCB7}" type="presOf" srcId="{713C85EE-6AB8-47CD-80A7-A9175892FE36}" destId="{64581E14-0CC5-4E68-A16A-5B6540F68AA9}" srcOrd="0" destOrd="0" presId="urn:microsoft.com/office/officeart/2005/8/layout/radial5"/>
    <dgm:cxn modelId="{3F782FB1-15D8-48B2-AFC2-0BCE6039D6CF}" type="presOf" srcId="{3ADB6E06-14F9-4422-BA3A-9552871F764A}" destId="{DCF130A8-5274-429D-AEF0-189F34C682E6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5F96A3A6-4058-40D6-946E-253C95996999}" type="presOf" srcId="{0DDC9F52-C2D6-4EF3-8072-CC6C8618551A}" destId="{26F6478A-4BD0-40EC-A67F-8B40ECB5A051}" srcOrd="0" destOrd="0" presId="urn:microsoft.com/office/officeart/2005/8/layout/radial5"/>
    <dgm:cxn modelId="{A9378B65-0780-4DA7-BD64-30C424C2107A}" type="presOf" srcId="{2E5D7620-F3D5-4F7B-A730-FD98101045CB}" destId="{DE9A2F4C-182B-4FFD-A727-DC1892602064}" srcOrd="0" destOrd="0" presId="urn:microsoft.com/office/officeart/2005/8/layout/radial5"/>
    <dgm:cxn modelId="{074284AB-1D95-4BB2-8651-C0EBA6D77980}" type="presOf" srcId="{F2D514A5-D6B0-459A-9C6E-82853DDB94B6}" destId="{E065AE73-C36F-45C0-B5A5-3C4CADC69654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E4ECD861-366D-4FF3-BE1F-3E24F6E9148F}" type="presOf" srcId="{2E5D7620-F3D5-4F7B-A730-FD98101045CB}" destId="{6E3FEAD7-414D-4B2C-9778-4362E8797659}" srcOrd="1" destOrd="0" presId="urn:microsoft.com/office/officeart/2005/8/layout/radial5"/>
    <dgm:cxn modelId="{A0CEB751-050D-4BF0-B55F-7FE3CCE5E270}" type="presOf" srcId="{D5C58E8E-358E-41BF-800D-8A66E915E6EA}" destId="{D768F7B9-19DB-4AAB-A77A-BD1F5B5ACA52}" srcOrd="0" destOrd="0" presId="urn:microsoft.com/office/officeart/2005/8/layout/radial5"/>
    <dgm:cxn modelId="{37F68EF7-76EE-47B5-85FA-B4C8D68596F6}" type="presOf" srcId="{D4A7EE2B-D186-4130-BB3F-CB26B6D97409}" destId="{9BFADD8A-ABE2-44EC-BC2F-B93453A2A029}" srcOrd="0" destOrd="0" presId="urn:microsoft.com/office/officeart/2005/8/layout/radial5"/>
    <dgm:cxn modelId="{41095EED-9B5E-4433-BAA7-4F00671A32FA}" type="presOf" srcId="{A90B4297-DC15-40F0-B83B-79383F3C54CB}" destId="{EE7A2B40-D972-468E-BF7F-31C48A46A83B}" srcOrd="0" destOrd="0" presId="urn:microsoft.com/office/officeart/2005/8/layout/radial5"/>
    <dgm:cxn modelId="{1938DD62-8029-48DD-8C6A-B2E273AAEFE6}" type="presParOf" srcId="{DCF130A8-5274-429D-AEF0-189F34C682E6}" destId="{4E6389E1-319A-4020-B945-02A0203E4C3D}" srcOrd="0" destOrd="0" presId="urn:microsoft.com/office/officeart/2005/8/layout/radial5"/>
    <dgm:cxn modelId="{B2858365-EBCD-4F94-9DBF-56085DE94D55}" type="presParOf" srcId="{DCF130A8-5274-429D-AEF0-189F34C682E6}" destId="{26F6478A-4BD0-40EC-A67F-8B40ECB5A051}" srcOrd="1" destOrd="0" presId="urn:microsoft.com/office/officeart/2005/8/layout/radial5"/>
    <dgm:cxn modelId="{63EBD16F-EBCE-4924-A9E9-6A07B2617786}" type="presParOf" srcId="{26F6478A-4BD0-40EC-A67F-8B40ECB5A051}" destId="{195A8601-E189-4DDF-A7AD-311A58761E25}" srcOrd="0" destOrd="0" presId="urn:microsoft.com/office/officeart/2005/8/layout/radial5"/>
    <dgm:cxn modelId="{98160DB2-48EF-4C5F-9CAB-14C97E0BF1D4}" type="presParOf" srcId="{DCF130A8-5274-429D-AEF0-189F34C682E6}" destId="{EE7A2B40-D972-468E-BF7F-31C48A46A83B}" srcOrd="2" destOrd="0" presId="urn:microsoft.com/office/officeart/2005/8/layout/radial5"/>
    <dgm:cxn modelId="{78C43877-D66D-4864-8850-2EAA2EEB917F}" type="presParOf" srcId="{DCF130A8-5274-429D-AEF0-189F34C682E6}" destId="{DE9A2F4C-182B-4FFD-A727-DC1892602064}" srcOrd="3" destOrd="0" presId="urn:microsoft.com/office/officeart/2005/8/layout/radial5"/>
    <dgm:cxn modelId="{6025EC86-DB57-47E0-A6CD-2BEBD7D26BAE}" type="presParOf" srcId="{DE9A2F4C-182B-4FFD-A727-DC1892602064}" destId="{6E3FEAD7-414D-4B2C-9778-4362E8797659}" srcOrd="0" destOrd="0" presId="urn:microsoft.com/office/officeart/2005/8/layout/radial5"/>
    <dgm:cxn modelId="{07CD4064-5405-4699-91F7-7C799DCC2152}" type="presParOf" srcId="{DCF130A8-5274-429D-AEF0-189F34C682E6}" destId="{9BFADD8A-ABE2-44EC-BC2F-B93453A2A029}" srcOrd="4" destOrd="0" presId="urn:microsoft.com/office/officeart/2005/8/layout/radial5"/>
    <dgm:cxn modelId="{5BCA1170-BD9F-4CD1-8C57-DC9892CD1918}" type="presParOf" srcId="{DCF130A8-5274-429D-AEF0-189F34C682E6}" destId="{9230881B-45F0-48F9-BAEB-9074EFAA2759}" srcOrd="5" destOrd="0" presId="urn:microsoft.com/office/officeart/2005/8/layout/radial5"/>
    <dgm:cxn modelId="{CD46FB0F-F96F-455F-A15C-E629BEFCAD8C}" type="presParOf" srcId="{9230881B-45F0-48F9-BAEB-9074EFAA2759}" destId="{9F11A3E5-14E5-4658-8889-CDCF8DCC2D1B}" srcOrd="0" destOrd="0" presId="urn:microsoft.com/office/officeart/2005/8/layout/radial5"/>
    <dgm:cxn modelId="{F43A4E42-0550-4C85-83E3-A05FF336C1F1}" type="presParOf" srcId="{DCF130A8-5274-429D-AEF0-189F34C682E6}" destId="{BD428F6C-F56C-4D6C-A64A-E82B1B65D112}" srcOrd="6" destOrd="0" presId="urn:microsoft.com/office/officeart/2005/8/layout/radial5"/>
    <dgm:cxn modelId="{5A05B1FF-9AC4-46F7-9A9E-4517E11220EF}" type="presParOf" srcId="{DCF130A8-5274-429D-AEF0-189F34C682E6}" destId="{64581E14-0CC5-4E68-A16A-5B6540F68AA9}" srcOrd="7" destOrd="0" presId="urn:microsoft.com/office/officeart/2005/8/layout/radial5"/>
    <dgm:cxn modelId="{41335BC9-433C-4879-BDAE-FE770DC1C7D9}" type="presParOf" srcId="{64581E14-0CC5-4E68-A16A-5B6540F68AA9}" destId="{22E434E2-97B5-4BDD-9374-E4E5E3145EE0}" srcOrd="0" destOrd="0" presId="urn:microsoft.com/office/officeart/2005/8/layout/radial5"/>
    <dgm:cxn modelId="{711A4312-B1BC-42A1-85C7-27FFC60B2F6F}" type="presParOf" srcId="{DCF130A8-5274-429D-AEF0-189F34C682E6}" destId="{D768F7B9-19DB-4AAB-A77A-BD1F5B5ACA52}" srcOrd="8" destOrd="0" presId="urn:microsoft.com/office/officeart/2005/8/layout/radial5"/>
    <dgm:cxn modelId="{855DB13E-BAEA-4CBF-86B3-647086165EE7}" type="presParOf" srcId="{DCF130A8-5274-429D-AEF0-189F34C682E6}" destId="{E065AE73-C36F-45C0-B5A5-3C4CADC69654}" srcOrd="9" destOrd="0" presId="urn:microsoft.com/office/officeart/2005/8/layout/radial5"/>
    <dgm:cxn modelId="{1472D8F6-8A0A-4443-A9E8-5D99CA528B8D}" type="presParOf" srcId="{E065AE73-C36F-45C0-B5A5-3C4CADC69654}" destId="{FF1CB700-C073-42C4-8231-D4659DC9F74B}" srcOrd="0" destOrd="0" presId="urn:microsoft.com/office/officeart/2005/8/layout/radial5"/>
    <dgm:cxn modelId="{AE7770E1-1C4D-4F32-B757-B75FBF3A64CA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037859-7D47-4EB1-94FD-63F6186DF8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67B442-5EA9-427B-9198-5136E6E6909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0AAABA8-FBA9-4313-8A92-B9BA89169B65}" type="parTrans" cxnId="{45682A48-A9F9-4BE3-9C58-5A79A5B41F3F}">
      <dgm:prSet/>
      <dgm:spPr/>
      <dgm:t>
        <a:bodyPr/>
        <a:lstStyle/>
        <a:p>
          <a:endParaRPr lang="en-US"/>
        </a:p>
      </dgm:t>
    </dgm:pt>
    <dgm:pt modelId="{ECADEA01-7A7A-4C3B-836D-262729697D05}" type="sibTrans" cxnId="{45682A48-A9F9-4BE3-9C58-5A79A5B41F3F}">
      <dgm:prSet/>
      <dgm:spPr/>
      <dgm:t>
        <a:bodyPr/>
        <a:lstStyle/>
        <a:p>
          <a:endParaRPr lang="en-US"/>
        </a:p>
      </dgm:t>
    </dgm:pt>
    <dgm:pt modelId="{81E7B637-BC5F-4422-A1A9-EFED6C4A9EA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Input</a:t>
          </a:r>
        </a:p>
      </dgm:t>
    </dgm:pt>
    <dgm:pt modelId="{A8BE04F1-929E-4EFF-B672-E6EB1EC1FD00}" type="parTrans" cxnId="{D4FCB8A3-5CB9-4DA1-8709-734B6634F8A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1C7B92A-AC80-4A12-BC67-F32F4654EF5E}" type="sibTrans" cxnId="{D4FCB8A3-5CB9-4DA1-8709-734B6634F8AD}">
      <dgm:prSet/>
      <dgm:spPr/>
      <dgm:t>
        <a:bodyPr/>
        <a:lstStyle/>
        <a:p>
          <a:endParaRPr lang="en-US"/>
        </a:p>
      </dgm:t>
    </dgm:pt>
    <dgm:pt modelId="{E3525EAF-15D7-4578-A9B9-E721AC4FAF3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9ECE542-72F1-49E3-966F-15979B64D72C}" type="parTrans" cxnId="{8EC84648-C3C7-4E60-8387-05516A9B1DB8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A37D3B4-3C05-4FBB-BFEA-B64C78E68670}" type="sibTrans" cxnId="{8EC84648-C3C7-4E60-8387-05516A9B1DB8}">
      <dgm:prSet/>
      <dgm:spPr/>
      <dgm:t>
        <a:bodyPr/>
        <a:lstStyle/>
        <a:p>
          <a:endParaRPr lang="en-US"/>
        </a:p>
      </dgm:t>
    </dgm:pt>
    <dgm:pt modelId="{11B1F4DD-F818-4DD8-B5F6-E88D796C022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Process</a:t>
          </a:r>
        </a:p>
      </dgm:t>
    </dgm:pt>
    <dgm:pt modelId="{31B0EBCA-1B69-4A0A-83C0-30C3378EB451}" type="parTrans" cxnId="{88BFB61A-B81E-4726-8131-65EFCF318F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B474D3D-2B91-428F-8157-A21BF85A2FAB}" type="sibTrans" cxnId="{88BFB61A-B81E-4726-8131-65EFCF318F6B}">
      <dgm:prSet/>
      <dgm:spPr/>
      <dgm:t>
        <a:bodyPr/>
        <a:lstStyle/>
        <a:p>
          <a:endParaRPr lang="en-US"/>
        </a:p>
      </dgm:t>
    </dgm:pt>
    <dgm:pt modelId="{8C878F7E-A3F9-470C-BA6A-B8A99D5AAD4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৩.রেওয়ামিল</a:t>
          </a:r>
        </a:p>
      </dgm:t>
    </dgm:pt>
    <dgm:pt modelId="{F684D2A6-D983-4069-BCC6-7DD3435BDA95}" type="parTrans" cxnId="{660A05BA-9498-4872-8448-BEEC2E71A0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BA4C736-E9AF-4CED-914C-00ADFD151BB1}" type="sibTrans" cxnId="{660A05BA-9498-4872-8448-BEEC2E71A06B}">
      <dgm:prSet/>
      <dgm:spPr/>
      <dgm:t>
        <a:bodyPr/>
        <a:lstStyle/>
        <a:p>
          <a:endParaRPr lang="en-US"/>
        </a:p>
      </dgm:t>
    </dgm:pt>
    <dgm:pt modelId="{DC0BABDF-F885-4E25-8D09-B63F68BBBD2A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Output</a:t>
          </a:r>
        </a:p>
      </dgm:t>
    </dgm:pt>
    <dgm:pt modelId="{7437F8AA-2E22-4207-A15D-9DF2642B96A0}" type="parTrans" cxnId="{72A8E417-6C05-481A-8C42-E9DBAE6F0FC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61F110-956A-4172-981F-28265FDB46B8}" type="sibTrans" cxnId="{72A8E417-6C05-481A-8C42-E9DBAE6F0FC5}">
      <dgm:prSet/>
      <dgm:spPr/>
      <dgm:t>
        <a:bodyPr/>
        <a:lstStyle/>
        <a:p>
          <a:endParaRPr lang="en-US"/>
        </a:p>
      </dgm:t>
    </dgm:pt>
    <dgm:pt modelId="{E4B7C60F-F073-4701-BD4F-5CB3F6F1733F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5A95A97-10AC-42EB-9C73-5044C475FC16}" type="parTrans" cxnId="{A4DC57D1-5FB9-4AE1-AEFF-A9BA51DC89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111CFF-8771-4F96-9575-9CBA793A5A8F}" type="sibTrans" cxnId="{A4DC57D1-5FB9-4AE1-AEFF-A9BA51DC8967}">
      <dgm:prSet/>
      <dgm:spPr/>
      <dgm:t>
        <a:bodyPr/>
        <a:lstStyle/>
        <a:p>
          <a:endParaRPr lang="en-US"/>
        </a:p>
      </dgm:t>
    </dgm:pt>
    <dgm:pt modelId="{918D2868-9726-42CD-A3C3-313880AA9F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D806864-718D-47AE-8822-D183CB949D17}" type="parTrans" cxnId="{795932E1-29FA-402E-9949-848E01885AA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18811CC-4388-40F1-AE27-4E782084A5F3}" type="sibTrans" cxnId="{795932E1-29FA-402E-9949-848E01885AA0}">
      <dgm:prSet/>
      <dgm:spPr/>
      <dgm:t>
        <a:bodyPr/>
        <a:lstStyle/>
        <a:p>
          <a:endParaRPr lang="en-US"/>
        </a:p>
      </dgm:t>
    </dgm:pt>
    <dgm:pt modelId="{5E64D978-30E8-468F-9C97-1CA87C291114}" type="pres">
      <dgm:prSet presAssocID="{93037859-7D47-4EB1-94FD-63F6186DF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E0CC6F-53EB-462A-A338-DD94E5049FD4}" type="pres">
      <dgm:prSet presAssocID="{AE67B442-5EA9-427B-9198-5136E6E6909F}" presName="hierRoot1" presStyleCnt="0"/>
      <dgm:spPr/>
    </dgm:pt>
    <dgm:pt modelId="{411C4229-8912-4BBC-94FB-8F72DC349B91}" type="pres">
      <dgm:prSet presAssocID="{AE67B442-5EA9-427B-9198-5136E6E6909F}" presName="composite" presStyleCnt="0"/>
      <dgm:spPr/>
    </dgm:pt>
    <dgm:pt modelId="{12AADBD1-BDFF-4300-B0A4-0AEE9863B0C6}" type="pres">
      <dgm:prSet presAssocID="{AE67B442-5EA9-427B-9198-5136E6E6909F}" presName="background" presStyleLbl="node0" presStyleIdx="0" presStyleCnt="1"/>
      <dgm:spPr/>
    </dgm:pt>
    <dgm:pt modelId="{0A23FDD1-85C8-4D51-8459-E241331F3AAF}" type="pres">
      <dgm:prSet presAssocID="{AE67B442-5EA9-427B-9198-5136E6E6909F}" presName="text" presStyleLbl="fgAcc0" presStyleIdx="0" presStyleCnt="1" custScaleX="226002" custScaleY="57912" custLinFactNeighborX="-905" custLinFactNeighborY="-1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CAC4A-3CC8-41C9-B1E4-ADE18D0ED8BB}" type="pres">
      <dgm:prSet presAssocID="{AE67B442-5EA9-427B-9198-5136E6E6909F}" presName="hierChild2" presStyleCnt="0"/>
      <dgm:spPr/>
    </dgm:pt>
    <dgm:pt modelId="{E3E0E71F-F923-4042-A32C-0864B2DA14AB}" type="pres">
      <dgm:prSet presAssocID="{A8BE04F1-929E-4EFF-B672-E6EB1EC1FD0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B19EA52-8096-4DCF-9295-750D3C0E3004}" type="pres">
      <dgm:prSet presAssocID="{81E7B637-BC5F-4422-A1A9-EFED6C4A9EA3}" presName="hierRoot2" presStyleCnt="0"/>
      <dgm:spPr/>
    </dgm:pt>
    <dgm:pt modelId="{9EFD312F-C300-4500-A982-17C3390FADB4}" type="pres">
      <dgm:prSet presAssocID="{81E7B637-BC5F-4422-A1A9-EFED6C4A9EA3}" presName="composite2" presStyleCnt="0"/>
      <dgm:spPr/>
    </dgm:pt>
    <dgm:pt modelId="{3AA69EE5-E065-4A8D-BEB2-721B99062224}" type="pres">
      <dgm:prSet presAssocID="{81E7B637-BC5F-4422-A1A9-EFED6C4A9EA3}" presName="background2" presStyleLbl="node2" presStyleIdx="0" presStyleCnt="3"/>
      <dgm:spPr/>
    </dgm:pt>
    <dgm:pt modelId="{77F51064-AB83-4D2E-95E9-8B4721C5EC10}" type="pres">
      <dgm:prSet presAssocID="{81E7B637-BC5F-4422-A1A9-EFED6C4A9EA3}" presName="text2" presStyleLbl="fgAcc2" presStyleIdx="0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B97D-D3B8-4159-BAEE-6A724645E5D7}" type="pres">
      <dgm:prSet presAssocID="{81E7B637-BC5F-4422-A1A9-EFED6C4A9EA3}" presName="hierChild3" presStyleCnt="0"/>
      <dgm:spPr/>
    </dgm:pt>
    <dgm:pt modelId="{A559810F-8E83-48F9-B6E9-6462A71921D4}" type="pres">
      <dgm:prSet presAssocID="{19ECE542-72F1-49E3-966F-15979B64D72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8191B79-98FB-424D-B83E-BB371D5B73F0}" type="pres">
      <dgm:prSet presAssocID="{E3525EAF-15D7-4578-A9B9-E721AC4FAF3E}" presName="hierRoot3" presStyleCnt="0"/>
      <dgm:spPr/>
    </dgm:pt>
    <dgm:pt modelId="{ADA77065-98B0-4092-8ACD-68B63FA9E6B6}" type="pres">
      <dgm:prSet presAssocID="{E3525EAF-15D7-4578-A9B9-E721AC4FAF3E}" presName="composite3" presStyleCnt="0"/>
      <dgm:spPr/>
    </dgm:pt>
    <dgm:pt modelId="{9D0AF3BF-805B-4F06-A94F-20FA82E5E141}" type="pres">
      <dgm:prSet presAssocID="{E3525EAF-15D7-4578-A9B9-E721AC4FAF3E}" presName="background3" presStyleLbl="node3" presStyleIdx="0" presStyleCnt="3"/>
      <dgm:spPr/>
    </dgm:pt>
    <dgm:pt modelId="{24367908-0ECC-4318-A6A3-E613A17D30CC}" type="pres">
      <dgm:prSet presAssocID="{E3525EAF-15D7-4578-A9B9-E721AC4FAF3E}" presName="text3" presStyleLbl="fgAcc3" presStyleIdx="0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32534-E5F5-43E1-B152-4187DB30212C}" type="pres">
      <dgm:prSet presAssocID="{E3525EAF-15D7-4578-A9B9-E721AC4FAF3E}" presName="hierChild4" presStyleCnt="0"/>
      <dgm:spPr/>
    </dgm:pt>
    <dgm:pt modelId="{BD5FC6B9-1B27-40AD-889D-54E4A2B7F720}" type="pres">
      <dgm:prSet presAssocID="{31B0EBCA-1B69-4A0A-83C0-30C3378EB45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F724102-AB4D-4C46-AF2C-836732CA23B7}" type="pres">
      <dgm:prSet presAssocID="{11B1F4DD-F818-4DD8-B5F6-E88D796C0223}" presName="hierRoot2" presStyleCnt="0"/>
      <dgm:spPr/>
    </dgm:pt>
    <dgm:pt modelId="{A6CF060E-1849-4C7C-BA2B-17A554767ED7}" type="pres">
      <dgm:prSet presAssocID="{11B1F4DD-F818-4DD8-B5F6-E88D796C0223}" presName="composite2" presStyleCnt="0"/>
      <dgm:spPr/>
    </dgm:pt>
    <dgm:pt modelId="{351344C0-861D-47D8-B1C0-C0BC33A4C1A3}" type="pres">
      <dgm:prSet presAssocID="{11B1F4DD-F818-4DD8-B5F6-E88D796C0223}" presName="background2" presStyleLbl="node2" presStyleIdx="1" presStyleCnt="3"/>
      <dgm:spPr/>
    </dgm:pt>
    <dgm:pt modelId="{6F070D38-B878-4792-9C72-8EDD46E8FFA2}" type="pres">
      <dgm:prSet presAssocID="{11B1F4DD-F818-4DD8-B5F6-E88D796C0223}" presName="text2" presStyleLbl="fgAcc2" presStyleIdx="1" presStyleCnt="3" custScaleX="183140" custScaleY="72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5532A-C591-493B-B14E-7C7898F82FF9}" type="pres">
      <dgm:prSet presAssocID="{11B1F4DD-F818-4DD8-B5F6-E88D796C0223}" presName="hierChild3" presStyleCnt="0"/>
      <dgm:spPr/>
    </dgm:pt>
    <dgm:pt modelId="{1D5B49FD-914B-4A30-8901-2D71C11DE2B6}" type="pres">
      <dgm:prSet presAssocID="{F684D2A6-D983-4069-BCC6-7DD3435BDA9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88B84D-F237-466F-B37D-E80149E8EDE8}" type="pres">
      <dgm:prSet presAssocID="{8C878F7E-A3F9-470C-BA6A-B8A99D5AAD4C}" presName="hierRoot3" presStyleCnt="0"/>
      <dgm:spPr/>
    </dgm:pt>
    <dgm:pt modelId="{E7B6E396-1177-42F3-B9D7-84CC5A41F53B}" type="pres">
      <dgm:prSet presAssocID="{8C878F7E-A3F9-470C-BA6A-B8A99D5AAD4C}" presName="composite3" presStyleCnt="0"/>
      <dgm:spPr/>
    </dgm:pt>
    <dgm:pt modelId="{9DDC2CC2-D34B-4DFE-B467-EE80E5B7C0CB}" type="pres">
      <dgm:prSet presAssocID="{8C878F7E-A3F9-470C-BA6A-B8A99D5AAD4C}" presName="background3" presStyleLbl="node3" presStyleIdx="1" presStyleCnt="3"/>
      <dgm:spPr/>
    </dgm:pt>
    <dgm:pt modelId="{B1315C06-614A-400A-8202-8846C89350D3}" type="pres">
      <dgm:prSet presAssocID="{8C878F7E-A3F9-470C-BA6A-B8A99D5AAD4C}" presName="text3" presStyleLbl="fgAcc3" presStyleIdx="1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C7EA0-5D73-4F26-9472-83B03D0E0495}" type="pres">
      <dgm:prSet presAssocID="{8C878F7E-A3F9-470C-BA6A-B8A99D5AAD4C}" presName="hierChild4" presStyleCnt="0"/>
      <dgm:spPr/>
    </dgm:pt>
    <dgm:pt modelId="{82961F24-A261-4437-8605-5C87075570B5}" type="pres">
      <dgm:prSet presAssocID="{7437F8AA-2E22-4207-A15D-9DF2642B96A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8B85BFC-5F40-48FD-8A3E-D26408D1D12E}" type="pres">
      <dgm:prSet presAssocID="{DC0BABDF-F885-4E25-8D09-B63F68BBBD2A}" presName="hierRoot2" presStyleCnt="0"/>
      <dgm:spPr/>
    </dgm:pt>
    <dgm:pt modelId="{85BBCE69-ABBB-4E86-AD81-81BBEBE47A39}" type="pres">
      <dgm:prSet presAssocID="{DC0BABDF-F885-4E25-8D09-B63F68BBBD2A}" presName="composite2" presStyleCnt="0"/>
      <dgm:spPr/>
    </dgm:pt>
    <dgm:pt modelId="{AC3AB6C9-543B-42D3-8F17-29D0C94E05CE}" type="pres">
      <dgm:prSet presAssocID="{DC0BABDF-F885-4E25-8D09-B63F68BBBD2A}" presName="background2" presStyleLbl="node2" presStyleIdx="2" presStyleCnt="3"/>
      <dgm:spPr/>
    </dgm:pt>
    <dgm:pt modelId="{66D6C3C8-703C-4122-8E8B-27D45A9CD059}" type="pres">
      <dgm:prSet presAssocID="{DC0BABDF-F885-4E25-8D09-B63F68BBBD2A}" presName="text2" presStyleLbl="fgAcc2" presStyleIdx="2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6F015-55B4-44AB-977B-33DE64B078CC}" type="pres">
      <dgm:prSet presAssocID="{DC0BABDF-F885-4E25-8D09-B63F68BBBD2A}" presName="hierChild3" presStyleCnt="0"/>
      <dgm:spPr/>
    </dgm:pt>
    <dgm:pt modelId="{A364BE07-B7C4-4D44-8EB4-34F8BDB34E67}" type="pres">
      <dgm:prSet presAssocID="{D5A95A97-10AC-42EB-9C73-5044C475FC1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DFEDF03-AD4F-4BD9-8143-C815663DA2E9}" type="pres">
      <dgm:prSet presAssocID="{E4B7C60F-F073-4701-BD4F-5CB3F6F1733F}" presName="hierRoot3" presStyleCnt="0"/>
      <dgm:spPr/>
    </dgm:pt>
    <dgm:pt modelId="{40012601-24AB-451A-82CB-148DD8BC4530}" type="pres">
      <dgm:prSet presAssocID="{E4B7C60F-F073-4701-BD4F-5CB3F6F1733F}" presName="composite3" presStyleCnt="0"/>
      <dgm:spPr/>
    </dgm:pt>
    <dgm:pt modelId="{AEC1D42E-17DC-435A-ACD4-0EB079E7463F}" type="pres">
      <dgm:prSet presAssocID="{E4B7C60F-F073-4701-BD4F-5CB3F6F1733F}" presName="background3" presStyleLbl="node3" presStyleIdx="2" presStyleCnt="3"/>
      <dgm:spPr/>
    </dgm:pt>
    <dgm:pt modelId="{80DF3B20-0FF4-47C3-A1B7-F54D4B54592C}" type="pres">
      <dgm:prSet presAssocID="{E4B7C60F-F073-4701-BD4F-5CB3F6F1733F}" presName="text3" presStyleLbl="fgAcc3" presStyleIdx="2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ABE5-6B9C-4F84-A45A-BB99D3BB9ADD}" type="pres">
      <dgm:prSet presAssocID="{E4B7C60F-F073-4701-BD4F-5CB3F6F1733F}" presName="hierChild4" presStyleCnt="0"/>
      <dgm:spPr/>
    </dgm:pt>
    <dgm:pt modelId="{3A77B506-A81E-4163-A7AD-22A68AC05197}" type="pres">
      <dgm:prSet presAssocID="{AD806864-718D-47AE-8822-D183CB949D1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3EC68A7-DF0A-4FBC-BA9A-F234B1E33C4B}" type="pres">
      <dgm:prSet presAssocID="{918D2868-9726-42CD-A3C3-313880AA9F7A}" presName="hierRoot4" presStyleCnt="0"/>
      <dgm:spPr/>
    </dgm:pt>
    <dgm:pt modelId="{FC8A7351-062E-4B7C-9AC8-AC05CD3E408C}" type="pres">
      <dgm:prSet presAssocID="{918D2868-9726-42CD-A3C3-313880AA9F7A}" presName="composite4" presStyleCnt="0"/>
      <dgm:spPr/>
    </dgm:pt>
    <dgm:pt modelId="{AA508621-2D37-4916-AF11-EB931C3EB0D9}" type="pres">
      <dgm:prSet presAssocID="{918D2868-9726-42CD-A3C3-313880AA9F7A}" presName="background4" presStyleLbl="node4" presStyleIdx="0" presStyleCnt="1"/>
      <dgm:spPr/>
    </dgm:pt>
    <dgm:pt modelId="{2757F56E-B36F-451B-A618-08C0ECAD8CE6}" type="pres">
      <dgm:prSet presAssocID="{918D2868-9726-42CD-A3C3-313880AA9F7A}" presName="text4" presStyleLbl="fgAcc4" presStyleIdx="0" presStyleCnt="1" custScaleX="271163" custScaleY="309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2A02-2045-4026-BB6B-8676E4891E81}" type="pres">
      <dgm:prSet presAssocID="{918D2868-9726-42CD-A3C3-313880AA9F7A}" presName="hierChild5" presStyleCnt="0"/>
      <dgm:spPr/>
    </dgm:pt>
  </dgm:ptLst>
  <dgm:cxnLst>
    <dgm:cxn modelId="{692615D1-E9F3-4C56-8252-13B83202CA8B}" type="presOf" srcId="{F684D2A6-D983-4069-BCC6-7DD3435BDA95}" destId="{1D5B49FD-914B-4A30-8901-2D71C11DE2B6}" srcOrd="0" destOrd="0" presId="urn:microsoft.com/office/officeart/2005/8/layout/hierarchy1"/>
    <dgm:cxn modelId="{D84AD215-BC1D-4690-BE56-B1EE7662E54A}" type="presOf" srcId="{A8BE04F1-929E-4EFF-B672-E6EB1EC1FD00}" destId="{E3E0E71F-F923-4042-A32C-0864B2DA14AB}" srcOrd="0" destOrd="0" presId="urn:microsoft.com/office/officeart/2005/8/layout/hierarchy1"/>
    <dgm:cxn modelId="{795932E1-29FA-402E-9949-848E01885AA0}" srcId="{E4B7C60F-F073-4701-BD4F-5CB3F6F1733F}" destId="{918D2868-9726-42CD-A3C3-313880AA9F7A}" srcOrd="0" destOrd="0" parTransId="{AD806864-718D-47AE-8822-D183CB949D17}" sibTransId="{C18811CC-4388-40F1-AE27-4E782084A5F3}"/>
    <dgm:cxn modelId="{0934ED00-2AD8-4928-8315-EAFB08D994CF}" type="presOf" srcId="{7437F8AA-2E22-4207-A15D-9DF2642B96A0}" destId="{82961F24-A261-4437-8605-5C87075570B5}" srcOrd="0" destOrd="0" presId="urn:microsoft.com/office/officeart/2005/8/layout/hierarchy1"/>
    <dgm:cxn modelId="{3AC035FB-4E6C-4C87-B13F-EF60B9877C9E}" type="presOf" srcId="{8C878F7E-A3F9-470C-BA6A-B8A99D5AAD4C}" destId="{B1315C06-614A-400A-8202-8846C89350D3}" srcOrd="0" destOrd="0" presId="urn:microsoft.com/office/officeart/2005/8/layout/hierarchy1"/>
    <dgm:cxn modelId="{45682A48-A9F9-4BE3-9C58-5A79A5B41F3F}" srcId="{93037859-7D47-4EB1-94FD-63F6186DF877}" destId="{AE67B442-5EA9-427B-9198-5136E6E6909F}" srcOrd="0" destOrd="0" parTransId="{10AAABA8-FBA9-4313-8A92-B9BA89169B65}" sibTransId="{ECADEA01-7A7A-4C3B-836D-262729697D05}"/>
    <dgm:cxn modelId="{FABC1F19-738A-4208-A29B-27B913544F9E}" type="presOf" srcId="{11B1F4DD-F818-4DD8-B5F6-E88D796C0223}" destId="{6F070D38-B878-4792-9C72-8EDD46E8FFA2}" srcOrd="0" destOrd="0" presId="urn:microsoft.com/office/officeart/2005/8/layout/hierarchy1"/>
    <dgm:cxn modelId="{F7E6E5DD-7B91-4048-8D57-8E35FB758B8D}" type="presOf" srcId="{D5A95A97-10AC-42EB-9C73-5044C475FC16}" destId="{A364BE07-B7C4-4D44-8EB4-34F8BDB34E67}" srcOrd="0" destOrd="0" presId="urn:microsoft.com/office/officeart/2005/8/layout/hierarchy1"/>
    <dgm:cxn modelId="{5E73D723-9841-4903-8DBD-193C6FAB861D}" type="presOf" srcId="{AE67B442-5EA9-427B-9198-5136E6E6909F}" destId="{0A23FDD1-85C8-4D51-8459-E241331F3AAF}" srcOrd="0" destOrd="0" presId="urn:microsoft.com/office/officeart/2005/8/layout/hierarchy1"/>
    <dgm:cxn modelId="{660A05BA-9498-4872-8448-BEEC2E71A06B}" srcId="{11B1F4DD-F818-4DD8-B5F6-E88D796C0223}" destId="{8C878F7E-A3F9-470C-BA6A-B8A99D5AAD4C}" srcOrd="0" destOrd="0" parTransId="{F684D2A6-D983-4069-BCC6-7DD3435BDA95}" sibTransId="{3BA4C736-E9AF-4CED-914C-00ADFD151BB1}"/>
    <dgm:cxn modelId="{DED71AE9-778E-42E0-811B-E60ABF0C3E50}" type="presOf" srcId="{31B0EBCA-1B69-4A0A-83C0-30C3378EB451}" destId="{BD5FC6B9-1B27-40AD-889D-54E4A2B7F720}" srcOrd="0" destOrd="0" presId="urn:microsoft.com/office/officeart/2005/8/layout/hierarchy1"/>
    <dgm:cxn modelId="{1980CB32-CB00-499F-BE72-9C8777CC76D6}" type="presOf" srcId="{DC0BABDF-F885-4E25-8D09-B63F68BBBD2A}" destId="{66D6C3C8-703C-4122-8E8B-27D45A9CD059}" srcOrd="0" destOrd="0" presId="urn:microsoft.com/office/officeart/2005/8/layout/hierarchy1"/>
    <dgm:cxn modelId="{6CDA8FF5-91FC-4E6F-97C0-E3C0A66B39FB}" type="presOf" srcId="{E4B7C60F-F073-4701-BD4F-5CB3F6F1733F}" destId="{80DF3B20-0FF4-47C3-A1B7-F54D4B54592C}" srcOrd="0" destOrd="0" presId="urn:microsoft.com/office/officeart/2005/8/layout/hierarchy1"/>
    <dgm:cxn modelId="{142B38F7-1CE6-415C-893D-E0B5BE34E3FC}" type="presOf" srcId="{918D2868-9726-42CD-A3C3-313880AA9F7A}" destId="{2757F56E-B36F-451B-A618-08C0ECAD8CE6}" srcOrd="0" destOrd="0" presId="urn:microsoft.com/office/officeart/2005/8/layout/hierarchy1"/>
    <dgm:cxn modelId="{D4FCB8A3-5CB9-4DA1-8709-734B6634F8AD}" srcId="{AE67B442-5EA9-427B-9198-5136E6E6909F}" destId="{81E7B637-BC5F-4422-A1A9-EFED6C4A9EA3}" srcOrd="0" destOrd="0" parTransId="{A8BE04F1-929E-4EFF-B672-E6EB1EC1FD00}" sibTransId="{21C7B92A-AC80-4A12-BC67-F32F4654EF5E}"/>
    <dgm:cxn modelId="{73824F17-5517-45BA-8292-56FBAC3BF20F}" type="presOf" srcId="{93037859-7D47-4EB1-94FD-63F6186DF877}" destId="{5E64D978-30E8-468F-9C97-1CA87C291114}" srcOrd="0" destOrd="0" presId="urn:microsoft.com/office/officeart/2005/8/layout/hierarchy1"/>
    <dgm:cxn modelId="{72A8E417-6C05-481A-8C42-E9DBAE6F0FC5}" srcId="{AE67B442-5EA9-427B-9198-5136E6E6909F}" destId="{DC0BABDF-F885-4E25-8D09-B63F68BBBD2A}" srcOrd="2" destOrd="0" parTransId="{7437F8AA-2E22-4207-A15D-9DF2642B96A0}" sibTransId="{A661F110-956A-4172-981F-28265FDB46B8}"/>
    <dgm:cxn modelId="{88BFB61A-B81E-4726-8131-65EFCF318F6B}" srcId="{AE67B442-5EA9-427B-9198-5136E6E6909F}" destId="{11B1F4DD-F818-4DD8-B5F6-E88D796C0223}" srcOrd="1" destOrd="0" parTransId="{31B0EBCA-1B69-4A0A-83C0-30C3378EB451}" sibTransId="{4B474D3D-2B91-428F-8157-A21BF85A2FAB}"/>
    <dgm:cxn modelId="{D7E5655D-9C46-40BA-9EF5-43DBC1DAB39F}" type="presOf" srcId="{81E7B637-BC5F-4422-A1A9-EFED6C4A9EA3}" destId="{77F51064-AB83-4D2E-95E9-8B4721C5EC10}" srcOrd="0" destOrd="0" presId="urn:microsoft.com/office/officeart/2005/8/layout/hierarchy1"/>
    <dgm:cxn modelId="{7395FA51-7C11-484C-BFBD-B1AC513AD411}" type="presOf" srcId="{AD806864-718D-47AE-8822-D183CB949D17}" destId="{3A77B506-A81E-4163-A7AD-22A68AC05197}" srcOrd="0" destOrd="0" presId="urn:microsoft.com/office/officeart/2005/8/layout/hierarchy1"/>
    <dgm:cxn modelId="{0DC2537B-9F67-47D5-AD96-0FD917A7F88A}" type="presOf" srcId="{E3525EAF-15D7-4578-A9B9-E721AC4FAF3E}" destId="{24367908-0ECC-4318-A6A3-E613A17D30CC}" srcOrd="0" destOrd="0" presId="urn:microsoft.com/office/officeart/2005/8/layout/hierarchy1"/>
    <dgm:cxn modelId="{8EC84648-C3C7-4E60-8387-05516A9B1DB8}" srcId="{81E7B637-BC5F-4422-A1A9-EFED6C4A9EA3}" destId="{E3525EAF-15D7-4578-A9B9-E721AC4FAF3E}" srcOrd="0" destOrd="0" parTransId="{19ECE542-72F1-49E3-966F-15979B64D72C}" sibTransId="{4A37D3B4-3C05-4FBB-BFEA-B64C78E68670}"/>
    <dgm:cxn modelId="{A4DC57D1-5FB9-4AE1-AEFF-A9BA51DC8967}" srcId="{DC0BABDF-F885-4E25-8D09-B63F68BBBD2A}" destId="{E4B7C60F-F073-4701-BD4F-5CB3F6F1733F}" srcOrd="0" destOrd="0" parTransId="{D5A95A97-10AC-42EB-9C73-5044C475FC16}" sibTransId="{0F111CFF-8771-4F96-9575-9CBA793A5A8F}"/>
    <dgm:cxn modelId="{4FC2D5E7-4595-4F54-B982-8D49C61CDE2D}" type="presOf" srcId="{19ECE542-72F1-49E3-966F-15979B64D72C}" destId="{A559810F-8E83-48F9-B6E9-6462A71921D4}" srcOrd="0" destOrd="0" presId="urn:microsoft.com/office/officeart/2005/8/layout/hierarchy1"/>
    <dgm:cxn modelId="{9AC9B840-3C3D-4EA9-A654-F84232F2B503}" type="presParOf" srcId="{5E64D978-30E8-468F-9C97-1CA87C291114}" destId="{E8E0CC6F-53EB-462A-A338-DD94E5049FD4}" srcOrd="0" destOrd="0" presId="urn:microsoft.com/office/officeart/2005/8/layout/hierarchy1"/>
    <dgm:cxn modelId="{E7E33BD3-7385-4966-8614-3803BC4760C6}" type="presParOf" srcId="{E8E0CC6F-53EB-462A-A338-DD94E5049FD4}" destId="{411C4229-8912-4BBC-94FB-8F72DC349B91}" srcOrd="0" destOrd="0" presId="urn:microsoft.com/office/officeart/2005/8/layout/hierarchy1"/>
    <dgm:cxn modelId="{F7C88071-8996-475A-99FA-99D31CC7EEC4}" type="presParOf" srcId="{411C4229-8912-4BBC-94FB-8F72DC349B91}" destId="{12AADBD1-BDFF-4300-B0A4-0AEE9863B0C6}" srcOrd="0" destOrd="0" presId="urn:microsoft.com/office/officeart/2005/8/layout/hierarchy1"/>
    <dgm:cxn modelId="{980E5819-62EF-4EE7-BD7F-E1AC999AA21D}" type="presParOf" srcId="{411C4229-8912-4BBC-94FB-8F72DC349B91}" destId="{0A23FDD1-85C8-4D51-8459-E241331F3AAF}" srcOrd="1" destOrd="0" presId="urn:microsoft.com/office/officeart/2005/8/layout/hierarchy1"/>
    <dgm:cxn modelId="{0C810E92-BB45-4C07-9F76-D047253C1284}" type="presParOf" srcId="{E8E0CC6F-53EB-462A-A338-DD94E5049FD4}" destId="{B2ECAC4A-3CC8-41C9-B1E4-ADE18D0ED8BB}" srcOrd="1" destOrd="0" presId="urn:microsoft.com/office/officeart/2005/8/layout/hierarchy1"/>
    <dgm:cxn modelId="{3A449D8E-3588-4E7C-8BA1-5A3755D98B59}" type="presParOf" srcId="{B2ECAC4A-3CC8-41C9-B1E4-ADE18D0ED8BB}" destId="{E3E0E71F-F923-4042-A32C-0864B2DA14AB}" srcOrd="0" destOrd="0" presId="urn:microsoft.com/office/officeart/2005/8/layout/hierarchy1"/>
    <dgm:cxn modelId="{75EB4640-EBFC-480C-B8D7-B774C4D9093B}" type="presParOf" srcId="{B2ECAC4A-3CC8-41C9-B1E4-ADE18D0ED8BB}" destId="{2B19EA52-8096-4DCF-9295-750D3C0E3004}" srcOrd="1" destOrd="0" presId="urn:microsoft.com/office/officeart/2005/8/layout/hierarchy1"/>
    <dgm:cxn modelId="{7A574E4D-640A-4D91-BD95-DA145D8EC561}" type="presParOf" srcId="{2B19EA52-8096-4DCF-9295-750D3C0E3004}" destId="{9EFD312F-C300-4500-A982-17C3390FADB4}" srcOrd="0" destOrd="0" presId="urn:microsoft.com/office/officeart/2005/8/layout/hierarchy1"/>
    <dgm:cxn modelId="{D1717F02-A0CC-4DD4-8537-325523CB560C}" type="presParOf" srcId="{9EFD312F-C300-4500-A982-17C3390FADB4}" destId="{3AA69EE5-E065-4A8D-BEB2-721B99062224}" srcOrd="0" destOrd="0" presId="urn:microsoft.com/office/officeart/2005/8/layout/hierarchy1"/>
    <dgm:cxn modelId="{6695375D-8E44-435D-B4D4-F75977B759CE}" type="presParOf" srcId="{9EFD312F-C300-4500-A982-17C3390FADB4}" destId="{77F51064-AB83-4D2E-95E9-8B4721C5EC10}" srcOrd="1" destOrd="0" presId="urn:microsoft.com/office/officeart/2005/8/layout/hierarchy1"/>
    <dgm:cxn modelId="{11743349-BA07-408D-AB7D-D4DA1FFE9B66}" type="presParOf" srcId="{2B19EA52-8096-4DCF-9295-750D3C0E3004}" destId="{8E55B97D-D3B8-4159-BAEE-6A724645E5D7}" srcOrd="1" destOrd="0" presId="urn:microsoft.com/office/officeart/2005/8/layout/hierarchy1"/>
    <dgm:cxn modelId="{177AEF89-1DBD-4BD2-97CD-91B27532BABA}" type="presParOf" srcId="{8E55B97D-D3B8-4159-BAEE-6A724645E5D7}" destId="{A559810F-8E83-48F9-B6E9-6462A71921D4}" srcOrd="0" destOrd="0" presId="urn:microsoft.com/office/officeart/2005/8/layout/hierarchy1"/>
    <dgm:cxn modelId="{C9F321BA-D2A8-4D2E-89BB-E61D99914CCA}" type="presParOf" srcId="{8E55B97D-D3B8-4159-BAEE-6A724645E5D7}" destId="{C8191B79-98FB-424D-B83E-BB371D5B73F0}" srcOrd="1" destOrd="0" presId="urn:microsoft.com/office/officeart/2005/8/layout/hierarchy1"/>
    <dgm:cxn modelId="{3D061997-0F73-444F-AECA-756BA1643963}" type="presParOf" srcId="{C8191B79-98FB-424D-B83E-BB371D5B73F0}" destId="{ADA77065-98B0-4092-8ACD-68B63FA9E6B6}" srcOrd="0" destOrd="0" presId="urn:microsoft.com/office/officeart/2005/8/layout/hierarchy1"/>
    <dgm:cxn modelId="{24EE85F4-2FBE-4D3C-A8EB-6374F89F10BC}" type="presParOf" srcId="{ADA77065-98B0-4092-8ACD-68B63FA9E6B6}" destId="{9D0AF3BF-805B-4F06-A94F-20FA82E5E141}" srcOrd="0" destOrd="0" presId="urn:microsoft.com/office/officeart/2005/8/layout/hierarchy1"/>
    <dgm:cxn modelId="{674C3A96-B342-4B0D-9A1E-B9886EAD5FE1}" type="presParOf" srcId="{ADA77065-98B0-4092-8ACD-68B63FA9E6B6}" destId="{24367908-0ECC-4318-A6A3-E613A17D30CC}" srcOrd="1" destOrd="0" presId="urn:microsoft.com/office/officeart/2005/8/layout/hierarchy1"/>
    <dgm:cxn modelId="{A1DF4DEB-65E8-4B9B-AFD1-423D8812CC5B}" type="presParOf" srcId="{C8191B79-98FB-424D-B83E-BB371D5B73F0}" destId="{C2932534-E5F5-43E1-B152-4187DB30212C}" srcOrd="1" destOrd="0" presId="urn:microsoft.com/office/officeart/2005/8/layout/hierarchy1"/>
    <dgm:cxn modelId="{ADC3163B-3721-4F41-BE00-CD317C0B630D}" type="presParOf" srcId="{B2ECAC4A-3CC8-41C9-B1E4-ADE18D0ED8BB}" destId="{BD5FC6B9-1B27-40AD-889D-54E4A2B7F720}" srcOrd="2" destOrd="0" presId="urn:microsoft.com/office/officeart/2005/8/layout/hierarchy1"/>
    <dgm:cxn modelId="{30CBCBE9-E74F-4CD4-B0CE-2E4A26A8394E}" type="presParOf" srcId="{B2ECAC4A-3CC8-41C9-B1E4-ADE18D0ED8BB}" destId="{2F724102-AB4D-4C46-AF2C-836732CA23B7}" srcOrd="3" destOrd="0" presId="urn:microsoft.com/office/officeart/2005/8/layout/hierarchy1"/>
    <dgm:cxn modelId="{97E69BAB-8CD4-40C5-A645-9DB33B2FCEA9}" type="presParOf" srcId="{2F724102-AB4D-4C46-AF2C-836732CA23B7}" destId="{A6CF060E-1849-4C7C-BA2B-17A554767ED7}" srcOrd="0" destOrd="0" presId="urn:microsoft.com/office/officeart/2005/8/layout/hierarchy1"/>
    <dgm:cxn modelId="{A84098BB-4BAC-4995-B34F-9F5615C56DCE}" type="presParOf" srcId="{A6CF060E-1849-4C7C-BA2B-17A554767ED7}" destId="{351344C0-861D-47D8-B1C0-C0BC33A4C1A3}" srcOrd="0" destOrd="0" presId="urn:microsoft.com/office/officeart/2005/8/layout/hierarchy1"/>
    <dgm:cxn modelId="{61C53E96-36DD-4CA1-81F5-0CCF1102E9A9}" type="presParOf" srcId="{A6CF060E-1849-4C7C-BA2B-17A554767ED7}" destId="{6F070D38-B878-4792-9C72-8EDD46E8FFA2}" srcOrd="1" destOrd="0" presId="urn:microsoft.com/office/officeart/2005/8/layout/hierarchy1"/>
    <dgm:cxn modelId="{4D16CADC-7CFB-46CB-A406-5E85A8474D1A}" type="presParOf" srcId="{2F724102-AB4D-4C46-AF2C-836732CA23B7}" destId="{BBD5532A-C591-493B-B14E-7C7898F82FF9}" srcOrd="1" destOrd="0" presId="urn:microsoft.com/office/officeart/2005/8/layout/hierarchy1"/>
    <dgm:cxn modelId="{2EA4AD9D-F564-4467-A73F-235D7BF797C7}" type="presParOf" srcId="{BBD5532A-C591-493B-B14E-7C7898F82FF9}" destId="{1D5B49FD-914B-4A30-8901-2D71C11DE2B6}" srcOrd="0" destOrd="0" presId="urn:microsoft.com/office/officeart/2005/8/layout/hierarchy1"/>
    <dgm:cxn modelId="{FEBB109C-4498-45A7-B42C-BE255D94806B}" type="presParOf" srcId="{BBD5532A-C591-493B-B14E-7C7898F82FF9}" destId="{5F88B84D-F237-466F-B37D-E80149E8EDE8}" srcOrd="1" destOrd="0" presId="urn:microsoft.com/office/officeart/2005/8/layout/hierarchy1"/>
    <dgm:cxn modelId="{4229E021-28AA-481F-B6DE-F5EA6555077C}" type="presParOf" srcId="{5F88B84D-F237-466F-B37D-E80149E8EDE8}" destId="{E7B6E396-1177-42F3-B9D7-84CC5A41F53B}" srcOrd="0" destOrd="0" presId="urn:microsoft.com/office/officeart/2005/8/layout/hierarchy1"/>
    <dgm:cxn modelId="{43F2747B-6C2F-461C-B9DB-D90998B24ABD}" type="presParOf" srcId="{E7B6E396-1177-42F3-B9D7-84CC5A41F53B}" destId="{9DDC2CC2-D34B-4DFE-B467-EE80E5B7C0CB}" srcOrd="0" destOrd="0" presId="urn:microsoft.com/office/officeart/2005/8/layout/hierarchy1"/>
    <dgm:cxn modelId="{25DF6E61-1614-4E1D-B1B3-58BF2737F74C}" type="presParOf" srcId="{E7B6E396-1177-42F3-B9D7-84CC5A41F53B}" destId="{B1315C06-614A-400A-8202-8846C89350D3}" srcOrd="1" destOrd="0" presId="urn:microsoft.com/office/officeart/2005/8/layout/hierarchy1"/>
    <dgm:cxn modelId="{EB11BC5C-56B4-4DBA-81FC-FEEB6D58618F}" type="presParOf" srcId="{5F88B84D-F237-466F-B37D-E80149E8EDE8}" destId="{804C7EA0-5D73-4F26-9472-83B03D0E0495}" srcOrd="1" destOrd="0" presId="urn:microsoft.com/office/officeart/2005/8/layout/hierarchy1"/>
    <dgm:cxn modelId="{508CDBC2-97EA-4E52-9244-DF22D1A08B36}" type="presParOf" srcId="{B2ECAC4A-3CC8-41C9-B1E4-ADE18D0ED8BB}" destId="{82961F24-A261-4437-8605-5C87075570B5}" srcOrd="4" destOrd="0" presId="urn:microsoft.com/office/officeart/2005/8/layout/hierarchy1"/>
    <dgm:cxn modelId="{0B36E79B-EC16-4044-BE71-FF99466B05DC}" type="presParOf" srcId="{B2ECAC4A-3CC8-41C9-B1E4-ADE18D0ED8BB}" destId="{58B85BFC-5F40-48FD-8A3E-D26408D1D12E}" srcOrd="5" destOrd="0" presId="urn:microsoft.com/office/officeart/2005/8/layout/hierarchy1"/>
    <dgm:cxn modelId="{5CF8D157-A2A6-47FA-B0F7-9464EC13EF74}" type="presParOf" srcId="{58B85BFC-5F40-48FD-8A3E-D26408D1D12E}" destId="{85BBCE69-ABBB-4E86-AD81-81BBEBE47A39}" srcOrd="0" destOrd="0" presId="urn:microsoft.com/office/officeart/2005/8/layout/hierarchy1"/>
    <dgm:cxn modelId="{424ED074-4D7A-4CCE-9F2D-312CC1FD390C}" type="presParOf" srcId="{85BBCE69-ABBB-4E86-AD81-81BBEBE47A39}" destId="{AC3AB6C9-543B-42D3-8F17-29D0C94E05CE}" srcOrd="0" destOrd="0" presId="urn:microsoft.com/office/officeart/2005/8/layout/hierarchy1"/>
    <dgm:cxn modelId="{00692848-420D-436C-9770-D24EAD553834}" type="presParOf" srcId="{85BBCE69-ABBB-4E86-AD81-81BBEBE47A39}" destId="{66D6C3C8-703C-4122-8E8B-27D45A9CD059}" srcOrd="1" destOrd="0" presId="urn:microsoft.com/office/officeart/2005/8/layout/hierarchy1"/>
    <dgm:cxn modelId="{3399212C-1069-473F-8A0D-0E90F3104337}" type="presParOf" srcId="{58B85BFC-5F40-48FD-8A3E-D26408D1D12E}" destId="{0566F015-55B4-44AB-977B-33DE64B078CC}" srcOrd="1" destOrd="0" presId="urn:microsoft.com/office/officeart/2005/8/layout/hierarchy1"/>
    <dgm:cxn modelId="{39FF9FC8-0D5D-430B-B8FE-31892E145A94}" type="presParOf" srcId="{0566F015-55B4-44AB-977B-33DE64B078CC}" destId="{A364BE07-B7C4-4D44-8EB4-34F8BDB34E67}" srcOrd="0" destOrd="0" presId="urn:microsoft.com/office/officeart/2005/8/layout/hierarchy1"/>
    <dgm:cxn modelId="{6C13850F-6E53-4804-9900-31693AFDB241}" type="presParOf" srcId="{0566F015-55B4-44AB-977B-33DE64B078CC}" destId="{9DFEDF03-AD4F-4BD9-8143-C815663DA2E9}" srcOrd="1" destOrd="0" presId="urn:microsoft.com/office/officeart/2005/8/layout/hierarchy1"/>
    <dgm:cxn modelId="{9A2C3007-86A9-44B5-B81B-C24FBF1ACA17}" type="presParOf" srcId="{9DFEDF03-AD4F-4BD9-8143-C815663DA2E9}" destId="{40012601-24AB-451A-82CB-148DD8BC4530}" srcOrd="0" destOrd="0" presId="urn:microsoft.com/office/officeart/2005/8/layout/hierarchy1"/>
    <dgm:cxn modelId="{F3828255-A22D-4FAE-B24E-C64D54BC24E4}" type="presParOf" srcId="{40012601-24AB-451A-82CB-148DD8BC4530}" destId="{AEC1D42E-17DC-435A-ACD4-0EB079E7463F}" srcOrd="0" destOrd="0" presId="urn:microsoft.com/office/officeart/2005/8/layout/hierarchy1"/>
    <dgm:cxn modelId="{93A6A374-C833-445A-BE5B-34CE0E930B93}" type="presParOf" srcId="{40012601-24AB-451A-82CB-148DD8BC4530}" destId="{80DF3B20-0FF4-47C3-A1B7-F54D4B54592C}" srcOrd="1" destOrd="0" presId="urn:microsoft.com/office/officeart/2005/8/layout/hierarchy1"/>
    <dgm:cxn modelId="{A9AAF016-AC69-43B3-9003-65C3FA2A30DE}" type="presParOf" srcId="{9DFEDF03-AD4F-4BD9-8143-C815663DA2E9}" destId="{E748ABE5-6B9C-4F84-A45A-BB99D3BB9ADD}" srcOrd="1" destOrd="0" presId="urn:microsoft.com/office/officeart/2005/8/layout/hierarchy1"/>
    <dgm:cxn modelId="{FD9AE0CF-C5BE-414B-9F52-13AE32B15BE7}" type="presParOf" srcId="{E748ABE5-6B9C-4F84-A45A-BB99D3BB9ADD}" destId="{3A77B506-A81E-4163-A7AD-22A68AC05197}" srcOrd="0" destOrd="0" presId="urn:microsoft.com/office/officeart/2005/8/layout/hierarchy1"/>
    <dgm:cxn modelId="{B3A2CD35-0CA9-4B0B-835D-F14F4B07E0D8}" type="presParOf" srcId="{E748ABE5-6B9C-4F84-A45A-BB99D3BB9ADD}" destId="{93EC68A7-DF0A-4FBC-BA9A-F234B1E33C4B}" srcOrd="1" destOrd="0" presId="urn:microsoft.com/office/officeart/2005/8/layout/hierarchy1"/>
    <dgm:cxn modelId="{2A07A661-1ED5-469D-896D-2DB319A38C05}" type="presParOf" srcId="{93EC68A7-DF0A-4FBC-BA9A-F234B1E33C4B}" destId="{FC8A7351-062E-4B7C-9AC8-AC05CD3E408C}" srcOrd="0" destOrd="0" presId="urn:microsoft.com/office/officeart/2005/8/layout/hierarchy1"/>
    <dgm:cxn modelId="{BD98E4F6-26BD-4C49-8284-BA435F9528B0}" type="presParOf" srcId="{FC8A7351-062E-4B7C-9AC8-AC05CD3E408C}" destId="{AA508621-2D37-4916-AF11-EB931C3EB0D9}" srcOrd="0" destOrd="0" presId="urn:microsoft.com/office/officeart/2005/8/layout/hierarchy1"/>
    <dgm:cxn modelId="{FE0A237C-A791-4B88-A02F-0293588AD17D}" type="presParOf" srcId="{FC8A7351-062E-4B7C-9AC8-AC05CD3E408C}" destId="{2757F56E-B36F-451B-A618-08C0ECAD8CE6}" srcOrd="1" destOrd="0" presId="urn:microsoft.com/office/officeart/2005/8/layout/hierarchy1"/>
    <dgm:cxn modelId="{2642F8DA-01B2-407B-87BA-7E990D4A49D7}" type="presParOf" srcId="{93EC68A7-DF0A-4FBC-BA9A-F234B1E33C4B}" destId="{FB892A02-2045-4026-BB6B-8676E4891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51013C8-2286-477C-A29A-933DABDD97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82EEE35-0CFF-43A4-8078-89B475E7DE13}">
      <dgm:prSet phldrT="[Text]"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38395EDE-2016-4BBC-BF06-7C0477DE6C32}" type="parTrans" cxnId="{AA5D8206-8E41-44C3-AF16-CCD68B15B63C}">
      <dgm:prSet/>
      <dgm:spPr/>
      <dgm:t>
        <a:bodyPr/>
        <a:lstStyle/>
        <a:p>
          <a:endParaRPr lang="en-US"/>
        </a:p>
      </dgm:t>
    </dgm:pt>
    <dgm:pt modelId="{03820E07-22BF-465B-AFAA-D787CE4C63D5}" type="sibTrans" cxnId="{AA5D8206-8E41-44C3-AF16-CCD68B15B63C}">
      <dgm:prSet/>
      <dgm:spPr/>
      <dgm:t>
        <a:bodyPr/>
        <a:lstStyle/>
        <a:p>
          <a:endParaRPr lang="en-US"/>
        </a:p>
      </dgm:t>
    </dgm:pt>
    <dgm:pt modelId="{BF38A281-9BBF-4637-BA8E-47FCE2FDDAF7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7172D4C-7BFD-4D02-8824-8038E6D7602B}" type="parTrans" cxnId="{8A8D85C5-9C9B-45D5-985B-79ED4DA59BF8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CBB6193E-2DE1-428E-9504-3E69A9FBD833}" type="sibTrans" cxnId="{8A8D85C5-9C9B-45D5-985B-79ED4DA59BF8}">
      <dgm:prSet/>
      <dgm:spPr/>
      <dgm:t>
        <a:bodyPr/>
        <a:lstStyle/>
        <a:p>
          <a:endParaRPr lang="en-US"/>
        </a:p>
      </dgm:t>
    </dgm:pt>
    <dgm:pt modelId="{2022A149-0084-4C74-9D2C-8EA95B727411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8D083493-030D-4C5A-AC7D-B08EF2D159D1}" type="parTrans" cxnId="{2A4719E8-2C6D-448D-A45D-05094CC4D22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0C19435A-66A8-4FB0-A999-BDD2A4B38654}" type="sibTrans" cxnId="{2A4719E8-2C6D-448D-A45D-05094CC4D229}">
      <dgm:prSet/>
      <dgm:spPr/>
      <dgm:t>
        <a:bodyPr/>
        <a:lstStyle/>
        <a:p>
          <a:endParaRPr lang="en-US"/>
        </a:p>
      </dgm:t>
    </dgm:pt>
    <dgm:pt modelId="{B522D014-A825-430B-849D-97E9DF9C0749}">
      <dgm:prSet phldrT="[Text]"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CA50A828-3409-4D37-919B-A2E11089A9E4}" type="parTrans" cxnId="{3FC1AB0E-E446-4E5F-AFB5-0BA8C01FB6FD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A365FB33-6042-4B2D-8BC8-21D338680974}" type="sibTrans" cxnId="{3FC1AB0E-E446-4E5F-AFB5-0BA8C01FB6FD}">
      <dgm:prSet/>
      <dgm:spPr/>
      <dgm:t>
        <a:bodyPr/>
        <a:lstStyle/>
        <a:p>
          <a:endParaRPr lang="en-US"/>
        </a:p>
      </dgm:t>
    </dgm:pt>
    <dgm:pt modelId="{564B8592-E36C-43CF-8B8D-459B5643739B}">
      <dgm:prSet custT="1"/>
      <dgm:spPr/>
      <dgm:t>
        <a:bodyPr/>
        <a:lstStyle/>
        <a:p>
          <a:r>
            <a:rPr lang="en-US" sz="2400" b="1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43F8A929-F514-4F4F-85FE-EC5A4245BD5C}" type="parTrans" cxnId="{5D43D1B3-0B7B-4A34-B384-4ECC7710D3C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B7D24341-0C83-4D26-A083-14EEB38F952F}" type="sibTrans" cxnId="{5D43D1B3-0B7B-4A34-B384-4ECC7710D3C5}">
      <dgm:prSet/>
      <dgm:spPr/>
      <dgm:t>
        <a:bodyPr/>
        <a:lstStyle/>
        <a:p>
          <a:endParaRPr lang="en-US"/>
        </a:p>
      </dgm:t>
    </dgm:pt>
    <dgm:pt modelId="{B54D9918-AEBF-4358-85A2-9E3EFDDA4A9A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95A6956C-2E63-426C-9613-6C767516BAFE}" type="parTrans" cxnId="{82C1049C-61AE-47E4-A4B0-3885A56B1FB9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1E1CDE0A-F940-4D98-9EAF-C45BBFA6DE01}" type="sibTrans" cxnId="{82C1049C-61AE-47E4-A4B0-3885A56B1FB9}">
      <dgm:prSet/>
      <dgm:spPr/>
      <dgm:t>
        <a:bodyPr/>
        <a:lstStyle/>
        <a:p>
          <a:endParaRPr lang="en-US"/>
        </a:p>
      </dgm:t>
    </dgm:pt>
    <dgm:pt modelId="{17A29913-71E5-4E32-8DC3-2C56F5DD15AF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6317200C-BC4C-4A72-9766-E0795D63D710}" type="parTrans" cxnId="{12AC99E0-9EFF-45EF-89BB-BB85AE8E5E85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96AEA1F2-7600-443E-BA58-6F7101A790FA}" type="sibTrans" cxnId="{12AC99E0-9EFF-45EF-89BB-BB85AE8E5E85}">
      <dgm:prSet/>
      <dgm:spPr/>
      <dgm:t>
        <a:bodyPr/>
        <a:lstStyle/>
        <a:p>
          <a:endParaRPr lang="en-US"/>
        </a:p>
      </dgm:t>
    </dgm:pt>
    <dgm:pt modelId="{E21CBBE4-4CBF-4C1C-BEE2-7A92B1773196}">
      <dgm:prSet custT="1"/>
      <dgm:spPr/>
      <dgm:t>
        <a:bodyPr/>
        <a:lstStyle/>
        <a:p>
          <a:r>
            <a:rPr lang="en-US" sz="24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4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dirty="0">
            <a:latin typeface="NikoshBAN" pitchFamily="2" charset="0"/>
            <a:cs typeface="NikoshBAN" pitchFamily="2" charset="0"/>
          </a:endParaRPr>
        </a:p>
      </dgm:t>
    </dgm:pt>
    <dgm:pt modelId="{8CE934B9-F32D-4E0A-9BC2-F296B8D65704}" type="parTrans" cxnId="{85AD967E-7D91-4939-A486-9BABB595A906}">
      <dgm:prSet/>
      <dgm:spPr/>
      <dgm:t>
        <a:bodyPr/>
        <a:lstStyle/>
        <a:p>
          <a:endParaRPr lang="en-US" sz="2400" b="1">
            <a:latin typeface="NikoshBAN" pitchFamily="2" charset="0"/>
            <a:cs typeface="NikoshBAN" pitchFamily="2" charset="0"/>
          </a:endParaRPr>
        </a:p>
      </dgm:t>
    </dgm:pt>
    <dgm:pt modelId="{740EF0CF-1977-45A0-A64A-D06CE4FAFB62}" type="sibTrans" cxnId="{85AD967E-7D91-4939-A486-9BABB595A906}">
      <dgm:prSet/>
      <dgm:spPr/>
      <dgm:t>
        <a:bodyPr/>
        <a:lstStyle/>
        <a:p>
          <a:endParaRPr lang="en-US"/>
        </a:p>
      </dgm:t>
    </dgm:pt>
    <dgm:pt modelId="{8AB02CFD-3A35-493C-846A-6070630325E0}" type="pres">
      <dgm:prSet presAssocID="{C51013C8-2286-477C-A29A-933DABDD97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8A0E5F1-9752-4D7C-8A64-8F635786E16D}" type="pres">
      <dgm:prSet presAssocID="{582EEE35-0CFF-43A4-8078-89B475E7DE13}" presName="hierRoot1" presStyleCnt="0"/>
      <dgm:spPr/>
    </dgm:pt>
    <dgm:pt modelId="{E5F98248-4C43-419E-82DC-E2F9DE038CE7}" type="pres">
      <dgm:prSet presAssocID="{582EEE35-0CFF-43A4-8078-89B475E7DE13}" presName="composite" presStyleCnt="0"/>
      <dgm:spPr/>
    </dgm:pt>
    <dgm:pt modelId="{9FB17670-4C59-4BE9-8C00-80DC7BD952DE}" type="pres">
      <dgm:prSet presAssocID="{582EEE35-0CFF-43A4-8078-89B475E7DE13}" presName="background" presStyleLbl="node0" presStyleIdx="0" presStyleCnt="1"/>
      <dgm:spPr/>
    </dgm:pt>
    <dgm:pt modelId="{45F8514A-FC27-4001-A5CC-366B073ADEDE}" type="pres">
      <dgm:prSet presAssocID="{582EEE35-0CFF-43A4-8078-89B475E7DE13}" presName="text" presStyleLbl="fgAcc0" presStyleIdx="0" presStyleCnt="1" custScaleX="160726" custScaleY="4677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F9F9C-7103-414B-950F-156F891C5181}" type="pres">
      <dgm:prSet presAssocID="{582EEE35-0CFF-43A4-8078-89B475E7DE13}" presName="hierChild2" presStyleCnt="0"/>
      <dgm:spPr/>
    </dgm:pt>
    <dgm:pt modelId="{E0F362D0-7A98-4AA3-8924-42C40E8278A6}" type="pres">
      <dgm:prSet presAssocID="{C7172D4C-7BFD-4D02-8824-8038E6D7602B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C5CC710-00E8-42BB-8AAF-9526B3814C88}" type="pres">
      <dgm:prSet presAssocID="{BF38A281-9BBF-4637-BA8E-47FCE2FDDAF7}" presName="hierRoot2" presStyleCnt="0"/>
      <dgm:spPr/>
    </dgm:pt>
    <dgm:pt modelId="{9FBDD9CE-5213-4E31-96DC-B2EB62118E2B}" type="pres">
      <dgm:prSet presAssocID="{BF38A281-9BBF-4637-BA8E-47FCE2FDDAF7}" presName="composite2" presStyleCnt="0"/>
      <dgm:spPr/>
    </dgm:pt>
    <dgm:pt modelId="{65E9EB9E-BD1D-409D-8A92-4BF7A31C203D}" type="pres">
      <dgm:prSet presAssocID="{BF38A281-9BBF-4637-BA8E-47FCE2FDDAF7}" presName="background2" presStyleLbl="node2" presStyleIdx="0" presStyleCnt="1"/>
      <dgm:spPr/>
    </dgm:pt>
    <dgm:pt modelId="{CF0DED28-A39C-4E69-834A-FDB4929C9BF7}" type="pres">
      <dgm:prSet presAssocID="{BF38A281-9BBF-4637-BA8E-47FCE2FDDAF7}" presName="text2" presStyleLbl="fgAcc2" presStyleIdx="0" presStyleCnt="1" custScaleX="169538" custScaleY="42611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6DEA2-C64D-4ABB-86DB-5B3D026B26C1}" type="pres">
      <dgm:prSet presAssocID="{BF38A281-9BBF-4637-BA8E-47FCE2FDDAF7}" presName="hierChild3" presStyleCnt="0"/>
      <dgm:spPr/>
    </dgm:pt>
    <dgm:pt modelId="{9A875AA0-CA38-42E0-B7E5-3EAAAC575CF4}" type="pres">
      <dgm:prSet presAssocID="{8D083493-030D-4C5A-AC7D-B08EF2D159D1}" presName="Name17" presStyleLbl="parChTrans1D3" presStyleIdx="0" presStyleCnt="3"/>
      <dgm:spPr/>
      <dgm:t>
        <a:bodyPr/>
        <a:lstStyle/>
        <a:p>
          <a:endParaRPr lang="en-US"/>
        </a:p>
      </dgm:t>
    </dgm:pt>
    <dgm:pt modelId="{D14E39D8-8926-4248-9F9E-2D4AD20D44B5}" type="pres">
      <dgm:prSet presAssocID="{2022A149-0084-4C74-9D2C-8EA95B727411}" presName="hierRoot3" presStyleCnt="0"/>
      <dgm:spPr/>
    </dgm:pt>
    <dgm:pt modelId="{1F229E1C-5272-4223-9717-A010D6074B97}" type="pres">
      <dgm:prSet presAssocID="{2022A149-0084-4C74-9D2C-8EA95B727411}" presName="composite3" presStyleCnt="0"/>
      <dgm:spPr/>
    </dgm:pt>
    <dgm:pt modelId="{25FDD6D1-DABB-41E1-BF68-CC0FB1D22802}" type="pres">
      <dgm:prSet presAssocID="{2022A149-0084-4C74-9D2C-8EA95B727411}" presName="background3" presStyleLbl="node3" presStyleIdx="0" presStyleCnt="3"/>
      <dgm:spPr/>
    </dgm:pt>
    <dgm:pt modelId="{3273F03F-BC07-42D2-8D70-365D8CC89D97}" type="pres">
      <dgm:prSet presAssocID="{2022A149-0084-4C74-9D2C-8EA95B727411}" presName="text3" presStyleLbl="fgAcc3" presStyleIdx="0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E6545F-8B71-4C9C-9D1D-DE5C96768E33}" type="pres">
      <dgm:prSet presAssocID="{2022A149-0084-4C74-9D2C-8EA95B727411}" presName="hierChild4" presStyleCnt="0"/>
      <dgm:spPr/>
    </dgm:pt>
    <dgm:pt modelId="{5560C511-19AC-4B80-8B96-BF50B3DD8961}" type="pres">
      <dgm:prSet presAssocID="{95A6956C-2E63-426C-9613-6C767516BAFE}" presName="Name23" presStyleLbl="parChTrans1D4" presStyleIdx="0" presStyleCnt="3"/>
      <dgm:spPr/>
      <dgm:t>
        <a:bodyPr/>
        <a:lstStyle/>
        <a:p>
          <a:endParaRPr lang="en-US"/>
        </a:p>
      </dgm:t>
    </dgm:pt>
    <dgm:pt modelId="{9A7D34FF-4313-4340-AD6E-DBE19D4DDA5C}" type="pres">
      <dgm:prSet presAssocID="{B54D9918-AEBF-4358-85A2-9E3EFDDA4A9A}" presName="hierRoot4" presStyleCnt="0"/>
      <dgm:spPr/>
    </dgm:pt>
    <dgm:pt modelId="{173675F1-96A8-47FB-B2B5-6422BB021CDA}" type="pres">
      <dgm:prSet presAssocID="{B54D9918-AEBF-4358-85A2-9E3EFDDA4A9A}" presName="composite4" presStyleCnt="0"/>
      <dgm:spPr/>
    </dgm:pt>
    <dgm:pt modelId="{61240E5D-EE7E-4A47-8B0F-2EE5868635B8}" type="pres">
      <dgm:prSet presAssocID="{B54D9918-AEBF-4358-85A2-9E3EFDDA4A9A}" presName="background4" presStyleLbl="node4" presStyleIdx="0" presStyleCnt="3"/>
      <dgm:spPr/>
    </dgm:pt>
    <dgm:pt modelId="{250D7925-C475-40CD-8C9A-246837F9330D}" type="pres">
      <dgm:prSet presAssocID="{B54D9918-AEBF-4358-85A2-9E3EFDDA4A9A}" presName="text4" presStyleLbl="fgAcc4" presStyleIdx="0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88669E-8B39-4760-9507-01B9672C63DC}" type="pres">
      <dgm:prSet presAssocID="{B54D9918-AEBF-4358-85A2-9E3EFDDA4A9A}" presName="hierChild5" presStyleCnt="0"/>
      <dgm:spPr/>
    </dgm:pt>
    <dgm:pt modelId="{02A161B5-0E8E-4D15-B1EE-8C4CED485725}" type="pres">
      <dgm:prSet presAssocID="{CA50A828-3409-4D37-919B-A2E11089A9E4}" presName="Name17" presStyleLbl="parChTrans1D3" presStyleIdx="1" presStyleCnt="3"/>
      <dgm:spPr/>
      <dgm:t>
        <a:bodyPr/>
        <a:lstStyle/>
        <a:p>
          <a:endParaRPr lang="en-US"/>
        </a:p>
      </dgm:t>
    </dgm:pt>
    <dgm:pt modelId="{073725A8-92E8-486B-AF6C-3F58729C636D}" type="pres">
      <dgm:prSet presAssocID="{B522D014-A825-430B-849D-97E9DF9C0749}" presName="hierRoot3" presStyleCnt="0"/>
      <dgm:spPr/>
    </dgm:pt>
    <dgm:pt modelId="{9A9132C5-7BB4-475B-B451-749E8FE6E9BA}" type="pres">
      <dgm:prSet presAssocID="{B522D014-A825-430B-849D-97E9DF9C0749}" presName="composite3" presStyleCnt="0"/>
      <dgm:spPr/>
    </dgm:pt>
    <dgm:pt modelId="{2295C34E-0106-42CB-99A1-1123B065F8C7}" type="pres">
      <dgm:prSet presAssocID="{B522D014-A825-430B-849D-97E9DF9C0749}" presName="background3" presStyleLbl="node3" presStyleIdx="1" presStyleCnt="3"/>
      <dgm:spPr/>
    </dgm:pt>
    <dgm:pt modelId="{3F194446-D5EE-4F16-A828-C7BF1D5AC53B}" type="pres">
      <dgm:prSet presAssocID="{B522D014-A825-430B-849D-97E9DF9C0749}" presName="text3" presStyleLbl="fgAcc3" presStyleIdx="1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1C962-7E56-4D4D-8591-608841D64EF1}" type="pres">
      <dgm:prSet presAssocID="{B522D014-A825-430B-849D-97E9DF9C0749}" presName="hierChild4" presStyleCnt="0"/>
      <dgm:spPr/>
    </dgm:pt>
    <dgm:pt modelId="{053F304A-A391-4B41-9027-6365EEE97B32}" type="pres">
      <dgm:prSet presAssocID="{6317200C-BC4C-4A72-9766-E0795D63D710}" presName="Name23" presStyleLbl="parChTrans1D4" presStyleIdx="1" presStyleCnt="3"/>
      <dgm:spPr/>
      <dgm:t>
        <a:bodyPr/>
        <a:lstStyle/>
        <a:p>
          <a:endParaRPr lang="en-US"/>
        </a:p>
      </dgm:t>
    </dgm:pt>
    <dgm:pt modelId="{14A555E8-0E1C-46CB-963F-2FD58AEC9F2D}" type="pres">
      <dgm:prSet presAssocID="{17A29913-71E5-4E32-8DC3-2C56F5DD15AF}" presName="hierRoot4" presStyleCnt="0"/>
      <dgm:spPr/>
    </dgm:pt>
    <dgm:pt modelId="{022BCE47-5304-4CFA-8CCE-2C33D5EE4DA9}" type="pres">
      <dgm:prSet presAssocID="{17A29913-71E5-4E32-8DC3-2C56F5DD15AF}" presName="composite4" presStyleCnt="0"/>
      <dgm:spPr/>
    </dgm:pt>
    <dgm:pt modelId="{F0C8112D-5307-4C6C-8EF4-586F95A70B57}" type="pres">
      <dgm:prSet presAssocID="{17A29913-71E5-4E32-8DC3-2C56F5DD15AF}" presName="background4" presStyleLbl="node4" presStyleIdx="1" presStyleCnt="3"/>
      <dgm:spPr/>
    </dgm:pt>
    <dgm:pt modelId="{C9EB6BA7-1E46-4B56-B5B9-8FA52764189F}" type="pres">
      <dgm:prSet presAssocID="{17A29913-71E5-4E32-8DC3-2C56F5DD15AF}" presName="text4" presStyleLbl="fgAcc4" presStyleIdx="1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EE050C-7C87-49FF-893D-318D8344C88E}" type="pres">
      <dgm:prSet presAssocID="{17A29913-71E5-4E32-8DC3-2C56F5DD15AF}" presName="hierChild5" presStyleCnt="0"/>
      <dgm:spPr/>
    </dgm:pt>
    <dgm:pt modelId="{8D03E1A4-0A1D-4187-B5E3-CCB035CEBB4D}" type="pres">
      <dgm:prSet presAssocID="{43F8A929-F514-4F4F-85FE-EC5A4245BD5C}" presName="Name17" presStyleLbl="parChTrans1D3" presStyleIdx="2" presStyleCnt="3"/>
      <dgm:spPr/>
      <dgm:t>
        <a:bodyPr/>
        <a:lstStyle/>
        <a:p>
          <a:endParaRPr lang="en-US"/>
        </a:p>
      </dgm:t>
    </dgm:pt>
    <dgm:pt modelId="{88798C8B-BC3F-47C0-8A15-5010B8C61EA5}" type="pres">
      <dgm:prSet presAssocID="{564B8592-E36C-43CF-8B8D-459B5643739B}" presName="hierRoot3" presStyleCnt="0"/>
      <dgm:spPr/>
    </dgm:pt>
    <dgm:pt modelId="{5A7676D2-49AA-4636-9E11-892932C4E304}" type="pres">
      <dgm:prSet presAssocID="{564B8592-E36C-43CF-8B8D-459B5643739B}" presName="composite3" presStyleCnt="0"/>
      <dgm:spPr/>
    </dgm:pt>
    <dgm:pt modelId="{3DFD70C1-4EEA-4696-9976-C193B0E197F3}" type="pres">
      <dgm:prSet presAssocID="{564B8592-E36C-43CF-8B8D-459B5643739B}" presName="background3" presStyleLbl="node3" presStyleIdx="2" presStyleCnt="3"/>
      <dgm:spPr/>
    </dgm:pt>
    <dgm:pt modelId="{59074770-3A8C-48BE-B98F-89D944A6B37B}" type="pres">
      <dgm:prSet presAssocID="{564B8592-E36C-43CF-8B8D-459B5643739B}" presName="text3" presStyleLbl="fgAcc3" presStyleIdx="2" presStyleCnt="3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18ED81-18FD-4E6F-A4B8-A7F18CCE08AE}" type="pres">
      <dgm:prSet presAssocID="{564B8592-E36C-43CF-8B8D-459B5643739B}" presName="hierChild4" presStyleCnt="0"/>
      <dgm:spPr/>
    </dgm:pt>
    <dgm:pt modelId="{C9D8102C-AAE7-4DC9-AF7B-5A167ED6718D}" type="pres">
      <dgm:prSet presAssocID="{8CE934B9-F32D-4E0A-9BC2-F296B8D65704}" presName="Name23" presStyleLbl="parChTrans1D4" presStyleIdx="2" presStyleCnt="3"/>
      <dgm:spPr/>
      <dgm:t>
        <a:bodyPr/>
        <a:lstStyle/>
        <a:p>
          <a:endParaRPr lang="en-US"/>
        </a:p>
      </dgm:t>
    </dgm:pt>
    <dgm:pt modelId="{B5704623-D3CC-4C3E-A728-B2A2CF349286}" type="pres">
      <dgm:prSet presAssocID="{E21CBBE4-4CBF-4C1C-BEE2-7A92B1773196}" presName="hierRoot4" presStyleCnt="0"/>
      <dgm:spPr/>
    </dgm:pt>
    <dgm:pt modelId="{93F42926-CDFD-4EC1-884A-B864864055E8}" type="pres">
      <dgm:prSet presAssocID="{E21CBBE4-4CBF-4C1C-BEE2-7A92B1773196}" presName="composite4" presStyleCnt="0"/>
      <dgm:spPr/>
    </dgm:pt>
    <dgm:pt modelId="{DC494E31-1883-4281-BB29-FFCA26B71CE3}" type="pres">
      <dgm:prSet presAssocID="{E21CBBE4-4CBF-4C1C-BEE2-7A92B1773196}" presName="background4" presStyleLbl="node4" presStyleIdx="2" presStyleCnt="3"/>
      <dgm:spPr/>
    </dgm:pt>
    <dgm:pt modelId="{2B6A249F-35B7-4E32-87B1-326B8A8165F7}" type="pres">
      <dgm:prSet presAssocID="{E21CBBE4-4CBF-4C1C-BEE2-7A92B1773196}" presName="text4" presStyleLbl="fgAcc4" presStyleIdx="2" presStyleCnt="3" custScaleX="156154" custScaleY="225564" custLinFactNeighborY="69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AB3877-CA1A-4788-BC64-05B839FAA942}" type="pres">
      <dgm:prSet presAssocID="{E21CBBE4-4CBF-4C1C-BEE2-7A92B1773196}" presName="hierChild5" presStyleCnt="0"/>
      <dgm:spPr/>
    </dgm:pt>
  </dgm:ptLst>
  <dgm:cxnLst>
    <dgm:cxn modelId="{A2A37298-4581-44C7-8B25-8C85735077F9}" type="presOf" srcId="{CA50A828-3409-4D37-919B-A2E11089A9E4}" destId="{02A161B5-0E8E-4D15-B1EE-8C4CED485725}" srcOrd="0" destOrd="0" presId="urn:microsoft.com/office/officeart/2005/8/layout/hierarchy1"/>
    <dgm:cxn modelId="{12AC99E0-9EFF-45EF-89BB-BB85AE8E5E85}" srcId="{B522D014-A825-430B-849D-97E9DF9C0749}" destId="{17A29913-71E5-4E32-8DC3-2C56F5DD15AF}" srcOrd="0" destOrd="0" parTransId="{6317200C-BC4C-4A72-9766-E0795D63D710}" sibTransId="{96AEA1F2-7600-443E-BA58-6F7101A790FA}"/>
    <dgm:cxn modelId="{74C2990E-B655-47B9-ADE5-D2C1A11BD491}" type="presOf" srcId="{582EEE35-0CFF-43A4-8078-89B475E7DE13}" destId="{45F8514A-FC27-4001-A5CC-366B073ADEDE}" srcOrd="0" destOrd="0" presId="urn:microsoft.com/office/officeart/2005/8/layout/hierarchy1"/>
    <dgm:cxn modelId="{AA5D8206-8E41-44C3-AF16-CCD68B15B63C}" srcId="{C51013C8-2286-477C-A29A-933DABDD97E6}" destId="{582EEE35-0CFF-43A4-8078-89B475E7DE13}" srcOrd="0" destOrd="0" parTransId="{38395EDE-2016-4BBC-BF06-7C0477DE6C32}" sibTransId="{03820E07-22BF-465B-AFAA-D787CE4C63D5}"/>
    <dgm:cxn modelId="{37379CB2-09C5-4DA3-AE26-5836AB8832AD}" type="presOf" srcId="{43F8A929-F514-4F4F-85FE-EC5A4245BD5C}" destId="{8D03E1A4-0A1D-4187-B5E3-CCB035CEBB4D}" srcOrd="0" destOrd="0" presId="urn:microsoft.com/office/officeart/2005/8/layout/hierarchy1"/>
    <dgm:cxn modelId="{82C1049C-61AE-47E4-A4B0-3885A56B1FB9}" srcId="{2022A149-0084-4C74-9D2C-8EA95B727411}" destId="{B54D9918-AEBF-4358-85A2-9E3EFDDA4A9A}" srcOrd="0" destOrd="0" parTransId="{95A6956C-2E63-426C-9613-6C767516BAFE}" sibTransId="{1E1CDE0A-F940-4D98-9EAF-C45BBFA6DE01}"/>
    <dgm:cxn modelId="{8A8D85C5-9C9B-45D5-985B-79ED4DA59BF8}" srcId="{582EEE35-0CFF-43A4-8078-89B475E7DE13}" destId="{BF38A281-9BBF-4637-BA8E-47FCE2FDDAF7}" srcOrd="0" destOrd="0" parTransId="{C7172D4C-7BFD-4D02-8824-8038E6D7602B}" sibTransId="{CBB6193E-2DE1-428E-9504-3E69A9FBD833}"/>
    <dgm:cxn modelId="{3822026A-3348-4F6E-B170-CEAFEEE63E74}" type="presOf" srcId="{564B8592-E36C-43CF-8B8D-459B5643739B}" destId="{59074770-3A8C-48BE-B98F-89D944A6B37B}" srcOrd="0" destOrd="0" presId="urn:microsoft.com/office/officeart/2005/8/layout/hierarchy1"/>
    <dgm:cxn modelId="{04E838D9-A886-4DC4-B7E9-5C01C7AC0C60}" type="presOf" srcId="{95A6956C-2E63-426C-9613-6C767516BAFE}" destId="{5560C511-19AC-4B80-8B96-BF50B3DD8961}" srcOrd="0" destOrd="0" presId="urn:microsoft.com/office/officeart/2005/8/layout/hierarchy1"/>
    <dgm:cxn modelId="{2CF2FB18-1E13-415B-9F7F-7F7D643831C4}" type="presOf" srcId="{B54D9918-AEBF-4358-85A2-9E3EFDDA4A9A}" destId="{250D7925-C475-40CD-8C9A-246837F9330D}" srcOrd="0" destOrd="0" presId="urn:microsoft.com/office/officeart/2005/8/layout/hierarchy1"/>
    <dgm:cxn modelId="{1DF6E14C-FFD7-4D77-8D7F-627AA7257C1A}" type="presOf" srcId="{17A29913-71E5-4E32-8DC3-2C56F5DD15AF}" destId="{C9EB6BA7-1E46-4B56-B5B9-8FA52764189F}" srcOrd="0" destOrd="0" presId="urn:microsoft.com/office/officeart/2005/8/layout/hierarchy1"/>
    <dgm:cxn modelId="{5D43D1B3-0B7B-4A34-B384-4ECC7710D3C5}" srcId="{BF38A281-9BBF-4637-BA8E-47FCE2FDDAF7}" destId="{564B8592-E36C-43CF-8B8D-459B5643739B}" srcOrd="2" destOrd="0" parTransId="{43F8A929-F514-4F4F-85FE-EC5A4245BD5C}" sibTransId="{B7D24341-0C83-4D26-A083-14EEB38F952F}"/>
    <dgm:cxn modelId="{1FBA5720-7126-408D-B309-E3E4011827C6}" type="presOf" srcId="{6317200C-BC4C-4A72-9766-E0795D63D710}" destId="{053F304A-A391-4B41-9027-6365EEE97B32}" srcOrd="0" destOrd="0" presId="urn:microsoft.com/office/officeart/2005/8/layout/hierarchy1"/>
    <dgm:cxn modelId="{AF58952C-5CE7-4313-B509-6ED864D067AA}" type="presOf" srcId="{8D083493-030D-4C5A-AC7D-B08EF2D159D1}" destId="{9A875AA0-CA38-42E0-B7E5-3EAAAC575CF4}" srcOrd="0" destOrd="0" presId="urn:microsoft.com/office/officeart/2005/8/layout/hierarchy1"/>
    <dgm:cxn modelId="{7BED7A02-8C82-45B5-A3EB-5D1C4192881F}" type="presOf" srcId="{C51013C8-2286-477C-A29A-933DABDD97E6}" destId="{8AB02CFD-3A35-493C-846A-6070630325E0}" srcOrd="0" destOrd="0" presId="urn:microsoft.com/office/officeart/2005/8/layout/hierarchy1"/>
    <dgm:cxn modelId="{E434CAFC-AC0F-4DD5-A2EF-1DD56194928E}" type="presOf" srcId="{B522D014-A825-430B-849D-97E9DF9C0749}" destId="{3F194446-D5EE-4F16-A828-C7BF1D5AC53B}" srcOrd="0" destOrd="0" presId="urn:microsoft.com/office/officeart/2005/8/layout/hierarchy1"/>
    <dgm:cxn modelId="{454C9D50-ECEF-4553-82D6-7346EA1A6D1A}" type="presOf" srcId="{2022A149-0084-4C74-9D2C-8EA95B727411}" destId="{3273F03F-BC07-42D2-8D70-365D8CC89D97}" srcOrd="0" destOrd="0" presId="urn:microsoft.com/office/officeart/2005/8/layout/hierarchy1"/>
    <dgm:cxn modelId="{3D949296-58F4-4793-ACFE-E3AF9E3FA216}" type="presOf" srcId="{8CE934B9-F32D-4E0A-9BC2-F296B8D65704}" destId="{C9D8102C-AAE7-4DC9-AF7B-5A167ED6718D}" srcOrd="0" destOrd="0" presId="urn:microsoft.com/office/officeart/2005/8/layout/hierarchy1"/>
    <dgm:cxn modelId="{2A4719E8-2C6D-448D-A45D-05094CC4D229}" srcId="{BF38A281-9BBF-4637-BA8E-47FCE2FDDAF7}" destId="{2022A149-0084-4C74-9D2C-8EA95B727411}" srcOrd="0" destOrd="0" parTransId="{8D083493-030D-4C5A-AC7D-B08EF2D159D1}" sibTransId="{0C19435A-66A8-4FB0-A999-BDD2A4B38654}"/>
    <dgm:cxn modelId="{85AD967E-7D91-4939-A486-9BABB595A906}" srcId="{564B8592-E36C-43CF-8B8D-459B5643739B}" destId="{E21CBBE4-4CBF-4C1C-BEE2-7A92B1773196}" srcOrd="0" destOrd="0" parTransId="{8CE934B9-F32D-4E0A-9BC2-F296B8D65704}" sibTransId="{740EF0CF-1977-45A0-A64A-D06CE4FAFB62}"/>
    <dgm:cxn modelId="{E036E7C2-0869-41AF-B327-03D9066C1BB7}" type="presOf" srcId="{BF38A281-9BBF-4637-BA8E-47FCE2FDDAF7}" destId="{CF0DED28-A39C-4E69-834A-FDB4929C9BF7}" srcOrd="0" destOrd="0" presId="urn:microsoft.com/office/officeart/2005/8/layout/hierarchy1"/>
    <dgm:cxn modelId="{D52C2CB0-8B7E-42E3-9AFF-3AF8CB408022}" type="presOf" srcId="{E21CBBE4-4CBF-4C1C-BEE2-7A92B1773196}" destId="{2B6A249F-35B7-4E32-87B1-326B8A8165F7}" srcOrd="0" destOrd="0" presId="urn:microsoft.com/office/officeart/2005/8/layout/hierarchy1"/>
    <dgm:cxn modelId="{597E97C2-30C4-47A8-8DE4-71A9913F4F99}" type="presOf" srcId="{C7172D4C-7BFD-4D02-8824-8038E6D7602B}" destId="{E0F362D0-7A98-4AA3-8924-42C40E8278A6}" srcOrd="0" destOrd="0" presId="urn:microsoft.com/office/officeart/2005/8/layout/hierarchy1"/>
    <dgm:cxn modelId="{3FC1AB0E-E446-4E5F-AFB5-0BA8C01FB6FD}" srcId="{BF38A281-9BBF-4637-BA8E-47FCE2FDDAF7}" destId="{B522D014-A825-430B-849D-97E9DF9C0749}" srcOrd="1" destOrd="0" parTransId="{CA50A828-3409-4D37-919B-A2E11089A9E4}" sibTransId="{A365FB33-6042-4B2D-8BC8-21D338680974}"/>
    <dgm:cxn modelId="{1A7B59F5-3B4C-4C9E-BBED-27DFC02413C0}" type="presParOf" srcId="{8AB02CFD-3A35-493C-846A-6070630325E0}" destId="{A8A0E5F1-9752-4D7C-8A64-8F635786E16D}" srcOrd="0" destOrd="0" presId="urn:microsoft.com/office/officeart/2005/8/layout/hierarchy1"/>
    <dgm:cxn modelId="{3911871C-A38F-4E9B-9CC2-67BEE5469DEB}" type="presParOf" srcId="{A8A0E5F1-9752-4D7C-8A64-8F635786E16D}" destId="{E5F98248-4C43-419E-82DC-E2F9DE038CE7}" srcOrd="0" destOrd="0" presId="urn:microsoft.com/office/officeart/2005/8/layout/hierarchy1"/>
    <dgm:cxn modelId="{3707BFC9-DBF5-431B-8BEE-F31D66372AE9}" type="presParOf" srcId="{E5F98248-4C43-419E-82DC-E2F9DE038CE7}" destId="{9FB17670-4C59-4BE9-8C00-80DC7BD952DE}" srcOrd="0" destOrd="0" presId="urn:microsoft.com/office/officeart/2005/8/layout/hierarchy1"/>
    <dgm:cxn modelId="{CC388123-5FAD-454E-9E43-D1B16CF79C03}" type="presParOf" srcId="{E5F98248-4C43-419E-82DC-E2F9DE038CE7}" destId="{45F8514A-FC27-4001-A5CC-366B073ADEDE}" srcOrd="1" destOrd="0" presId="urn:microsoft.com/office/officeart/2005/8/layout/hierarchy1"/>
    <dgm:cxn modelId="{62BA16AA-9CCD-4F9F-B8B1-BEDD087BD735}" type="presParOf" srcId="{A8A0E5F1-9752-4D7C-8A64-8F635786E16D}" destId="{D4CF9F9C-7103-414B-950F-156F891C5181}" srcOrd="1" destOrd="0" presId="urn:microsoft.com/office/officeart/2005/8/layout/hierarchy1"/>
    <dgm:cxn modelId="{94708DE8-BD75-4516-9D7D-578A3F947BBC}" type="presParOf" srcId="{D4CF9F9C-7103-414B-950F-156F891C5181}" destId="{E0F362D0-7A98-4AA3-8924-42C40E8278A6}" srcOrd="0" destOrd="0" presId="urn:microsoft.com/office/officeart/2005/8/layout/hierarchy1"/>
    <dgm:cxn modelId="{237C9F28-E00F-428A-BAD9-39E9F35F431B}" type="presParOf" srcId="{D4CF9F9C-7103-414B-950F-156F891C5181}" destId="{BC5CC710-00E8-42BB-8AAF-9526B3814C88}" srcOrd="1" destOrd="0" presId="urn:microsoft.com/office/officeart/2005/8/layout/hierarchy1"/>
    <dgm:cxn modelId="{7FB8F528-5745-4B03-AEFC-3927CCB0190C}" type="presParOf" srcId="{BC5CC710-00E8-42BB-8AAF-9526B3814C88}" destId="{9FBDD9CE-5213-4E31-96DC-B2EB62118E2B}" srcOrd="0" destOrd="0" presId="urn:microsoft.com/office/officeart/2005/8/layout/hierarchy1"/>
    <dgm:cxn modelId="{3A1895E4-444D-45F1-AF67-4B90FC43A304}" type="presParOf" srcId="{9FBDD9CE-5213-4E31-96DC-B2EB62118E2B}" destId="{65E9EB9E-BD1D-409D-8A92-4BF7A31C203D}" srcOrd="0" destOrd="0" presId="urn:microsoft.com/office/officeart/2005/8/layout/hierarchy1"/>
    <dgm:cxn modelId="{20518A4B-EDC2-4978-853A-EB0E093F05C6}" type="presParOf" srcId="{9FBDD9CE-5213-4E31-96DC-B2EB62118E2B}" destId="{CF0DED28-A39C-4E69-834A-FDB4929C9BF7}" srcOrd="1" destOrd="0" presId="urn:microsoft.com/office/officeart/2005/8/layout/hierarchy1"/>
    <dgm:cxn modelId="{21582308-59B0-41A9-B0F6-43550DCB50C9}" type="presParOf" srcId="{BC5CC710-00E8-42BB-8AAF-9526B3814C88}" destId="{18D6DEA2-C64D-4ABB-86DB-5B3D026B26C1}" srcOrd="1" destOrd="0" presId="urn:microsoft.com/office/officeart/2005/8/layout/hierarchy1"/>
    <dgm:cxn modelId="{DE504355-80BC-4ED0-84A4-A4104DA6CD4A}" type="presParOf" srcId="{18D6DEA2-C64D-4ABB-86DB-5B3D026B26C1}" destId="{9A875AA0-CA38-42E0-B7E5-3EAAAC575CF4}" srcOrd="0" destOrd="0" presId="urn:microsoft.com/office/officeart/2005/8/layout/hierarchy1"/>
    <dgm:cxn modelId="{DB25400C-92AD-4BA8-99BD-EAF57AA396FD}" type="presParOf" srcId="{18D6DEA2-C64D-4ABB-86DB-5B3D026B26C1}" destId="{D14E39D8-8926-4248-9F9E-2D4AD20D44B5}" srcOrd="1" destOrd="0" presId="urn:microsoft.com/office/officeart/2005/8/layout/hierarchy1"/>
    <dgm:cxn modelId="{3DD1BF9F-4D2D-4888-93BF-9E7B48EDE085}" type="presParOf" srcId="{D14E39D8-8926-4248-9F9E-2D4AD20D44B5}" destId="{1F229E1C-5272-4223-9717-A010D6074B97}" srcOrd="0" destOrd="0" presId="urn:microsoft.com/office/officeart/2005/8/layout/hierarchy1"/>
    <dgm:cxn modelId="{F886A05E-2EC3-4163-B7EC-A23C2B2240A6}" type="presParOf" srcId="{1F229E1C-5272-4223-9717-A010D6074B97}" destId="{25FDD6D1-DABB-41E1-BF68-CC0FB1D22802}" srcOrd="0" destOrd="0" presId="urn:microsoft.com/office/officeart/2005/8/layout/hierarchy1"/>
    <dgm:cxn modelId="{64EBC69B-7D72-4350-9BDB-739EADACE8E6}" type="presParOf" srcId="{1F229E1C-5272-4223-9717-A010D6074B97}" destId="{3273F03F-BC07-42D2-8D70-365D8CC89D97}" srcOrd="1" destOrd="0" presId="urn:microsoft.com/office/officeart/2005/8/layout/hierarchy1"/>
    <dgm:cxn modelId="{8795157D-35D1-49E5-B8FE-B0C789ECF858}" type="presParOf" srcId="{D14E39D8-8926-4248-9F9E-2D4AD20D44B5}" destId="{0EE6545F-8B71-4C9C-9D1D-DE5C96768E33}" srcOrd="1" destOrd="0" presId="urn:microsoft.com/office/officeart/2005/8/layout/hierarchy1"/>
    <dgm:cxn modelId="{14317F48-5534-474C-8D2C-8218AAC73216}" type="presParOf" srcId="{0EE6545F-8B71-4C9C-9D1D-DE5C96768E33}" destId="{5560C511-19AC-4B80-8B96-BF50B3DD8961}" srcOrd="0" destOrd="0" presId="urn:microsoft.com/office/officeart/2005/8/layout/hierarchy1"/>
    <dgm:cxn modelId="{93E276A2-0B0C-4DBB-9D8B-E3CBBB1CF91A}" type="presParOf" srcId="{0EE6545F-8B71-4C9C-9D1D-DE5C96768E33}" destId="{9A7D34FF-4313-4340-AD6E-DBE19D4DDA5C}" srcOrd="1" destOrd="0" presId="urn:microsoft.com/office/officeart/2005/8/layout/hierarchy1"/>
    <dgm:cxn modelId="{8DF8CCB3-CEE9-4339-8A89-A54E73C72517}" type="presParOf" srcId="{9A7D34FF-4313-4340-AD6E-DBE19D4DDA5C}" destId="{173675F1-96A8-47FB-B2B5-6422BB021CDA}" srcOrd="0" destOrd="0" presId="urn:microsoft.com/office/officeart/2005/8/layout/hierarchy1"/>
    <dgm:cxn modelId="{39A02D22-DAA3-4DFC-B330-28812FAD33D1}" type="presParOf" srcId="{173675F1-96A8-47FB-B2B5-6422BB021CDA}" destId="{61240E5D-EE7E-4A47-8B0F-2EE5868635B8}" srcOrd="0" destOrd="0" presId="urn:microsoft.com/office/officeart/2005/8/layout/hierarchy1"/>
    <dgm:cxn modelId="{39C02FDF-627D-4136-A22C-30008763680A}" type="presParOf" srcId="{173675F1-96A8-47FB-B2B5-6422BB021CDA}" destId="{250D7925-C475-40CD-8C9A-246837F9330D}" srcOrd="1" destOrd="0" presId="urn:microsoft.com/office/officeart/2005/8/layout/hierarchy1"/>
    <dgm:cxn modelId="{154E8DC0-5947-47CD-95B1-A5FCD036E68E}" type="presParOf" srcId="{9A7D34FF-4313-4340-AD6E-DBE19D4DDA5C}" destId="{5D88669E-8B39-4760-9507-01B9672C63DC}" srcOrd="1" destOrd="0" presId="urn:microsoft.com/office/officeart/2005/8/layout/hierarchy1"/>
    <dgm:cxn modelId="{9E584EFA-63BF-490A-89A8-A353BC4F41D4}" type="presParOf" srcId="{18D6DEA2-C64D-4ABB-86DB-5B3D026B26C1}" destId="{02A161B5-0E8E-4D15-B1EE-8C4CED485725}" srcOrd="2" destOrd="0" presId="urn:microsoft.com/office/officeart/2005/8/layout/hierarchy1"/>
    <dgm:cxn modelId="{05E35FB7-4E70-4D14-BB04-9064327EBF93}" type="presParOf" srcId="{18D6DEA2-C64D-4ABB-86DB-5B3D026B26C1}" destId="{073725A8-92E8-486B-AF6C-3F58729C636D}" srcOrd="3" destOrd="0" presId="urn:microsoft.com/office/officeart/2005/8/layout/hierarchy1"/>
    <dgm:cxn modelId="{F0C08949-AFAD-41FC-A791-09E95B92D7C7}" type="presParOf" srcId="{073725A8-92E8-486B-AF6C-3F58729C636D}" destId="{9A9132C5-7BB4-475B-B451-749E8FE6E9BA}" srcOrd="0" destOrd="0" presId="urn:microsoft.com/office/officeart/2005/8/layout/hierarchy1"/>
    <dgm:cxn modelId="{F0E4AB50-C4D0-492C-B2BE-D140F78427B4}" type="presParOf" srcId="{9A9132C5-7BB4-475B-B451-749E8FE6E9BA}" destId="{2295C34E-0106-42CB-99A1-1123B065F8C7}" srcOrd="0" destOrd="0" presId="urn:microsoft.com/office/officeart/2005/8/layout/hierarchy1"/>
    <dgm:cxn modelId="{1F123551-D7A8-4004-AD27-DDE87692FDB5}" type="presParOf" srcId="{9A9132C5-7BB4-475B-B451-749E8FE6E9BA}" destId="{3F194446-D5EE-4F16-A828-C7BF1D5AC53B}" srcOrd="1" destOrd="0" presId="urn:microsoft.com/office/officeart/2005/8/layout/hierarchy1"/>
    <dgm:cxn modelId="{E804450A-E44A-4FC4-8916-C2BB415DDC43}" type="presParOf" srcId="{073725A8-92E8-486B-AF6C-3F58729C636D}" destId="{3681C962-7E56-4D4D-8591-608841D64EF1}" srcOrd="1" destOrd="0" presId="urn:microsoft.com/office/officeart/2005/8/layout/hierarchy1"/>
    <dgm:cxn modelId="{F57D53ED-5EC9-4BA9-90E5-70F113331686}" type="presParOf" srcId="{3681C962-7E56-4D4D-8591-608841D64EF1}" destId="{053F304A-A391-4B41-9027-6365EEE97B32}" srcOrd="0" destOrd="0" presId="urn:microsoft.com/office/officeart/2005/8/layout/hierarchy1"/>
    <dgm:cxn modelId="{D1E433BD-1330-41B2-87A4-216EF1004051}" type="presParOf" srcId="{3681C962-7E56-4D4D-8591-608841D64EF1}" destId="{14A555E8-0E1C-46CB-963F-2FD58AEC9F2D}" srcOrd="1" destOrd="0" presId="urn:microsoft.com/office/officeart/2005/8/layout/hierarchy1"/>
    <dgm:cxn modelId="{B131E80A-8E01-44FE-A50B-20950DC17BC1}" type="presParOf" srcId="{14A555E8-0E1C-46CB-963F-2FD58AEC9F2D}" destId="{022BCE47-5304-4CFA-8CCE-2C33D5EE4DA9}" srcOrd="0" destOrd="0" presId="urn:microsoft.com/office/officeart/2005/8/layout/hierarchy1"/>
    <dgm:cxn modelId="{9F5FD04C-4783-4DEA-A31B-6057853B720D}" type="presParOf" srcId="{022BCE47-5304-4CFA-8CCE-2C33D5EE4DA9}" destId="{F0C8112D-5307-4C6C-8EF4-586F95A70B57}" srcOrd="0" destOrd="0" presId="urn:microsoft.com/office/officeart/2005/8/layout/hierarchy1"/>
    <dgm:cxn modelId="{B75E53BA-9C47-4A48-8324-1FEDB7D174EF}" type="presParOf" srcId="{022BCE47-5304-4CFA-8CCE-2C33D5EE4DA9}" destId="{C9EB6BA7-1E46-4B56-B5B9-8FA52764189F}" srcOrd="1" destOrd="0" presId="urn:microsoft.com/office/officeart/2005/8/layout/hierarchy1"/>
    <dgm:cxn modelId="{B4E11D05-6CE5-4F42-8B0C-0A1DB936B97E}" type="presParOf" srcId="{14A555E8-0E1C-46CB-963F-2FD58AEC9F2D}" destId="{F4EE050C-7C87-49FF-893D-318D8344C88E}" srcOrd="1" destOrd="0" presId="urn:microsoft.com/office/officeart/2005/8/layout/hierarchy1"/>
    <dgm:cxn modelId="{430283D4-E71E-4ABE-BEE0-8FA0C578AB00}" type="presParOf" srcId="{18D6DEA2-C64D-4ABB-86DB-5B3D026B26C1}" destId="{8D03E1A4-0A1D-4187-B5E3-CCB035CEBB4D}" srcOrd="4" destOrd="0" presId="urn:microsoft.com/office/officeart/2005/8/layout/hierarchy1"/>
    <dgm:cxn modelId="{60021821-6941-4AB5-A0F8-60168DC6CA78}" type="presParOf" srcId="{18D6DEA2-C64D-4ABB-86DB-5B3D026B26C1}" destId="{88798C8B-BC3F-47C0-8A15-5010B8C61EA5}" srcOrd="5" destOrd="0" presId="urn:microsoft.com/office/officeart/2005/8/layout/hierarchy1"/>
    <dgm:cxn modelId="{EA14FA95-085C-4A10-BDD5-E27960E7086D}" type="presParOf" srcId="{88798C8B-BC3F-47C0-8A15-5010B8C61EA5}" destId="{5A7676D2-49AA-4636-9E11-892932C4E304}" srcOrd="0" destOrd="0" presId="urn:microsoft.com/office/officeart/2005/8/layout/hierarchy1"/>
    <dgm:cxn modelId="{69DC924E-4511-4997-9139-6464C65BCF7B}" type="presParOf" srcId="{5A7676D2-49AA-4636-9E11-892932C4E304}" destId="{3DFD70C1-4EEA-4696-9976-C193B0E197F3}" srcOrd="0" destOrd="0" presId="urn:microsoft.com/office/officeart/2005/8/layout/hierarchy1"/>
    <dgm:cxn modelId="{8DBD530B-141D-4313-A758-97001E16DE6C}" type="presParOf" srcId="{5A7676D2-49AA-4636-9E11-892932C4E304}" destId="{59074770-3A8C-48BE-B98F-89D944A6B37B}" srcOrd="1" destOrd="0" presId="urn:microsoft.com/office/officeart/2005/8/layout/hierarchy1"/>
    <dgm:cxn modelId="{8DACAF8E-FC4F-47CD-9275-A8BC110A536C}" type="presParOf" srcId="{88798C8B-BC3F-47C0-8A15-5010B8C61EA5}" destId="{D518ED81-18FD-4E6F-A4B8-A7F18CCE08AE}" srcOrd="1" destOrd="0" presId="urn:microsoft.com/office/officeart/2005/8/layout/hierarchy1"/>
    <dgm:cxn modelId="{E2C8C0EA-0D13-4ECB-924D-9209161A8D82}" type="presParOf" srcId="{D518ED81-18FD-4E6F-A4B8-A7F18CCE08AE}" destId="{C9D8102C-AAE7-4DC9-AF7B-5A167ED6718D}" srcOrd="0" destOrd="0" presId="urn:microsoft.com/office/officeart/2005/8/layout/hierarchy1"/>
    <dgm:cxn modelId="{3A8A6416-9420-49E5-BFB8-05DC429BE8C8}" type="presParOf" srcId="{D518ED81-18FD-4E6F-A4B8-A7F18CCE08AE}" destId="{B5704623-D3CC-4C3E-A728-B2A2CF349286}" srcOrd="1" destOrd="0" presId="urn:microsoft.com/office/officeart/2005/8/layout/hierarchy1"/>
    <dgm:cxn modelId="{596818B5-DB69-499F-A361-7EF8F1BF7670}" type="presParOf" srcId="{B5704623-D3CC-4C3E-A728-B2A2CF349286}" destId="{93F42926-CDFD-4EC1-884A-B864864055E8}" srcOrd="0" destOrd="0" presId="urn:microsoft.com/office/officeart/2005/8/layout/hierarchy1"/>
    <dgm:cxn modelId="{AE006071-1A7D-414E-A42B-C9E6B60C4919}" type="presParOf" srcId="{93F42926-CDFD-4EC1-884A-B864864055E8}" destId="{DC494E31-1883-4281-BB29-FFCA26B71CE3}" srcOrd="0" destOrd="0" presId="urn:microsoft.com/office/officeart/2005/8/layout/hierarchy1"/>
    <dgm:cxn modelId="{0442ABFC-23DC-48DC-B932-8218BE9DB358}" type="presParOf" srcId="{93F42926-CDFD-4EC1-884A-B864864055E8}" destId="{2B6A249F-35B7-4E32-87B1-326B8A8165F7}" srcOrd="1" destOrd="0" presId="urn:microsoft.com/office/officeart/2005/8/layout/hierarchy1"/>
    <dgm:cxn modelId="{39D08A82-311B-4960-837F-25336A086678}" type="presParOf" srcId="{B5704623-D3CC-4C3E-A728-B2A2CF349286}" destId="{BBAB3877-CA1A-4788-BC64-05B839FAA94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EAD46E-FD82-4644-A562-3420D9A0F9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2FC7E7F-3760-4982-BF96-455AEB266FF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8DC0486F-C4B7-4780-826D-97F57CDC5486}" type="parTrans" cxnId="{5EBC482D-B43D-45D1-82E5-FBCE9D6B4224}">
      <dgm:prSet/>
      <dgm:spPr/>
      <dgm:t>
        <a:bodyPr/>
        <a:lstStyle/>
        <a:p>
          <a:endParaRPr lang="en-US"/>
        </a:p>
      </dgm:t>
    </dgm:pt>
    <dgm:pt modelId="{770C849F-5D86-45F8-8DD6-925664A1EBBC}" type="sibTrans" cxnId="{5EBC482D-B43D-45D1-82E5-FBCE9D6B4224}">
      <dgm:prSet/>
      <dgm:spPr/>
      <dgm:t>
        <a:bodyPr/>
        <a:lstStyle/>
        <a:p>
          <a:endParaRPr lang="en-US"/>
        </a:p>
      </dgm:t>
    </dgm:pt>
    <dgm:pt modelId="{CFFC1709-B1CC-4F38-B9FA-8AFE9C4689C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হিসাবকালে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জানার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8B24C2FA-E6FD-4966-A7CB-4716B0F84F70}" type="parTrans" cxnId="{308B624C-1FFC-40D4-BF70-FFBB041648CF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2702CEFF-2A1A-4258-BF7D-122C787CB03C}" type="sibTrans" cxnId="{308B624C-1FFC-40D4-BF70-FFBB041648CF}">
      <dgm:prSet/>
      <dgm:spPr/>
      <dgm:t>
        <a:bodyPr/>
        <a:lstStyle/>
        <a:p>
          <a:endParaRPr lang="en-US"/>
        </a:p>
      </dgm:t>
    </dgm:pt>
    <dgm:pt modelId="{FCD852AD-F2D9-4885-A2EA-A1EC69D2332D}" type="pres">
      <dgm:prSet presAssocID="{8CEAD46E-FD82-4644-A562-3420D9A0F9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EF1859-FF86-4704-B72A-82B0E771D582}" type="pres">
      <dgm:prSet presAssocID="{82FC7E7F-3760-4982-BF96-455AEB266FFC}" presName="hierRoot1" presStyleCnt="0"/>
      <dgm:spPr/>
    </dgm:pt>
    <dgm:pt modelId="{33387030-55F3-41C5-915B-332B54181B18}" type="pres">
      <dgm:prSet presAssocID="{82FC7E7F-3760-4982-BF96-455AEB266FFC}" presName="composite" presStyleCnt="0"/>
      <dgm:spPr/>
    </dgm:pt>
    <dgm:pt modelId="{7D8FA9C2-A01B-4F01-B193-D7E11219691B}" type="pres">
      <dgm:prSet presAssocID="{82FC7E7F-3760-4982-BF96-455AEB266FFC}" presName="background" presStyleLbl="node0" presStyleIdx="0" presStyleCnt="1"/>
      <dgm:spPr/>
    </dgm:pt>
    <dgm:pt modelId="{89146923-C379-4A2E-BEE5-64AD30158D53}" type="pres">
      <dgm:prSet presAssocID="{82FC7E7F-3760-4982-BF96-455AEB266FFC}" presName="text" presStyleLbl="fgAcc0" presStyleIdx="0" presStyleCnt="1" custScaleX="1262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BB88AF-3BFA-4FF5-B93D-E4E60B66D332}" type="pres">
      <dgm:prSet presAssocID="{82FC7E7F-3760-4982-BF96-455AEB266FFC}" presName="hierChild2" presStyleCnt="0"/>
      <dgm:spPr/>
    </dgm:pt>
    <dgm:pt modelId="{86401A0A-30BE-4DE8-9419-A926AA6E943F}" type="pres">
      <dgm:prSet presAssocID="{8B24C2FA-E6FD-4966-A7CB-4716B0F84F7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AF917EC4-2ADE-4606-A067-D15FFAFA94D0}" type="pres">
      <dgm:prSet presAssocID="{CFFC1709-B1CC-4F38-B9FA-8AFE9C4689CF}" presName="hierRoot2" presStyleCnt="0"/>
      <dgm:spPr/>
    </dgm:pt>
    <dgm:pt modelId="{03EF2EB1-7CF4-4C32-8007-3D8ED46B17E6}" type="pres">
      <dgm:prSet presAssocID="{CFFC1709-B1CC-4F38-B9FA-8AFE9C4689CF}" presName="composite2" presStyleCnt="0"/>
      <dgm:spPr/>
    </dgm:pt>
    <dgm:pt modelId="{EEBB81DA-5E8C-424F-A3EE-D699F117E8A8}" type="pres">
      <dgm:prSet presAssocID="{CFFC1709-B1CC-4F38-B9FA-8AFE9C4689CF}" presName="background2" presStyleLbl="node2" presStyleIdx="0" presStyleCnt="1"/>
      <dgm:spPr/>
    </dgm:pt>
    <dgm:pt modelId="{E486C1AD-805A-42FD-93AF-3B27810C1A30}" type="pres">
      <dgm:prSet presAssocID="{CFFC1709-B1CC-4F38-B9FA-8AFE9C4689CF}" presName="text2" presStyleLbl="fgAcc2" presStyleIdx="0" presStyleCnt="1" custScaleX="498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6A2A8A-62DE-4044-AEA3-CAD7B19B7A70}" type="pres">
      <dgm:prSet presAssocID="{CFFC1709-B1CC-4F38-B9FA-8AFE9C4689CF}" presName="hierChild3" presStyleCnt="0"/>
      <dgm:spPr/>
    </dgm:pt>
  </dgm:ptLst>
  <dgm:cxnLst>
    <dgm:cxn modelId="{712582F6-7628-472B-922B-21F309FD3A46}" type="presOf" srcId="{82FC7E7F-3760-4982-BF96-455AEB266FFC}" destId="{89146923-C379-4A2E-BEE5-64AD30158D53}" srcOrd="0" destOrd="0" presId="urn:microsoft.com/office/officeart/2005/8/layout/hierarchy1"/>
    <dgm:cxn modelId="{6AA01B8C-7A74-4909-9251-7D6E52DCDAF8}" type="presOf" srcId="{CFFC1709-B1CC-4F38-B9FA-8AFE9C4689CF}" destId="{E486C1AD-805A-42FD-93AF-3B27810C1A30}" srcOrd="0" destOrd="0" presId="urn:microsoft.com/office/officeart/2005/8/layout/hierarchy1"/>
    <dgm:cxn modelId="{308B624C-1FFC-40D4-BF70-FFBB041648CF}" srcId="{82FC7E7F-3760-4982-BF96-455AEB266FFC}" destId="{CFFC1709-B1CC-4F38-B9FA-8AFE9C4689CF}" srcOrd="0" destOrd="0" parTransId="{8B24C2FA-E6FD-4966-A7CB-4716B0F84F70}" sibTransId="{2702CEFF-2A1A-4258-BF7D-122C787CB03C}"/>
    <dgm:cxn modelId="{EF4A063E-8112-4020-B7B1-A94C42C2D256}" type="presOf" srcId="{8CEAD46E-FD82-4644-A562-3420D9A0F90E}" destId="{FCD852AD-F2D9-4885-A2EA-A1EC69D2332D}" srcOrd="0" destOrd="0" presId="urn:microsoft.com/office/officeart/2005/8/layout/hierarchy1"/>
    <dgm:cxn modelId="{4962C334-181C-4919-9503-851764ECECFB}" type="presOf" srcId="{8B24C2FA-E6FD-4966-A7CB-4716B0F84F70}" destId="{86401A0A-30BE-4DE8-9419-A926AA6E943F}" srcOrd="0" destOrd="0" presId="urn:microsoft.com/office/officeart/2005/8/layout/hierarchy1"/>
    <dgm:cxn modelId="{5EBC482D-B43D-45D1-82E5-FBCE9D6B4224}" srcId="{8CEAD46E-FD82-4644-A562-3420D9A0F90E}" destId="{82FC7E7F-3760-4982-BF96-455AEB266FFC}" srcOrd="0" destOrd="0" parTransId="{8DC0486F-C4B7-4780-826D-97F57CDC5486}" sibTransId="{770C849F-5D86-45F8-8DD6-925664A1EBBC}"/>
    <dgm:cxn modelId="{83E73609-6AAB-4277-9508-691CA9ECCA05}" type="presParOf" srcId="{FCD852AD-F2D9-4885-A2EA-A1EC69D2332D}" destId="{9CEF1859-FF86-4704-B72A-82B0E771D582}" srcOrd="0" destOrd="0" presId="urn:microsoft.com/office/officeart/2005/8/layout/hierarchy1"/>
    <dgm:cxn modelId="{94462973-3764-4785-A0BF-24E0548B5E7A}" type="presParOf" srcId="{9CEF1859-FF86-4704-B72A-82B0E771D582}" destId="{33387030-55F3-41C5-915B-332B54181B18}" srcOrd="0" destOrd="0" presId="urn:microsoft.com/office/officeart/2005/8/layout/hierarchy1"/>
    <dgm:cxn modelId="{CA0DD374-71D9-4A7D-9E39-80E673E2AD28}" type="presParOf" srcId="{33387030-55F3-41C5-915B-332B54181B18}" destId="{7D8FA9C2-A01B-4F01-B193-D7E11219691B}" srcOrd="0" destOrd="0" presId="urn:microsoft.com/office/officeart/2005/8/layout/hierarchy1"/>
    <dgm:cxn modelId="{27E444D6-E8BA-422F-9734-484048E191F5}" type="presParOf" srcId="{33387030-55F3-41C5-915B-332B54181B18}" destId="{89146923-C379-4A2E-BEE5-64AD30158D53}" srcOrd="1" destOrd="0" presId="urn:microsoft.com/office/officeart/2005/8/layout/hierarchy1"/>
    <dgm:cxn modelId="{F2842DCC-A99D-4775-B12B-DCA84AAA5051}" type="presParOf" srcId="{9CEF1859-FF86-4704-B72A-82B0E771D582}" destId="{43BB88AF-3BFA-4FF5-B93D-E4E60B66D332}" srcOrd="1" destOrd="0" presId="urn:microsoft.com/office/officeart/2005/8/layout/hierarchy1"/>
    <dgm:cxn modelId="{36390836-FFF5-4E13-876C-1F4F0146CF61}" type="presParOf" srcId="{43BB88AF-3BFA-4FF5-B93D-E4E60B66D332}" destId="{86401A0A-30BE-4DE8-9419-A926AA6E943F}" srcOrd="0" destOrd="0" presId="urn:microsoft.com/office/officeart/2005/8/layout/hierarchy1"/>
    <dgm:cxn modelId="{69275361-E2CA-41DD-82A3-5AC3B63A357C}" type="presParOf" srcId="{43BB88AF-3BFA-4FF5-B93D-E4E60B66D332}" destId="{AF917EC4-2ADE-4606-A067-D15FFAFA94D0}" srcOrd="1" destOrd="0" presId="urn:microsoft.com/office/officeart/2005/8/layout/hierarchy1"/>
    <dgm:cxn modelId="{FA2C2EB0-7719-4507-85B8-EE65381384E2}" type="presParOf" srcId="{AF917EC4-2ADE-4606-A067-D15FFAFA94D0}" destId="{03EF2EB1-7CF4-4C32-8007-3D8ED46B17E6}" srcOrd="0" destOrd="0" presId="urn:microsoft.com/office/officeart/2005/8/layout/hierarchy1"/>
    <dgm:cxn modelId="{8D401146-61D9-4F08-BE0A-1EA872CDC498}" type="presParOf" srcId="{03EF2EB1-7CF4-4C32-8007-3D8ED46B17E6}" destId="{EEBB81DA-5E8C-424F-A3EE-D699F117E8A8}" srcOrd="0" destOrd="0" presId="urn:microsoft.com/office/officeart/2005/8/layout/hierarchy1"/>
    <dgm:cxn modelId="{82669F53-3020-40FB-A43B-2569E6E9AF50}" type="presParOf" srcId="{03EF2EB1-7CF4-4C32-8007-3D8ED46B17E6}" destId="{E486C1AD-805A-42FD-93AF-3B27810C1A30}" srcOrd="1" destOrd="0" presId="urn:microsoft.com/office/officeart/2005/8/layout/hierarchy1"/>
    <dgm:cxn modelId="{36D17D5A-EAC8-4340-B426-242C66C5DA7C}" type="presParOf" srcId="{AF917EC4-2ADE-4606-A067-D15FFAFA94D0}" destId="{ED6A2A8A-62DE-4044-AEA3-CAD7B19B7A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A6E51C-7F6E-491E-85C4-6F7C1F579AC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95E8D4E-0A39-4703-860B-CD1E7D2FC94F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49EB218-7797-4D96-ADDE-960523757ECF}" type="parTrans" cxnId="{B4B0A399-8C94-4BFF-AFD7-53C3144BC9B8}">
      <dgm:prSet/>
      <dgm:spPr/>
      <dgm:t>
        <a:bodyPr/>
        <a:lstStyle/>
        <a:p>
          <a:endParaRPr lang="en-US"/>
        </a:p>
      </dgm:t>
    </dgm:pt>
    <dgm:pt modelId="{C69C8CE1-206A-49B1-802A-3BBE0F7A9A87}" type="sibTrans" cxnId="{B4B0A399-8C94-4BFF-AFD7-53C3144BC9B8}">
      <dgm:prSet/>
      <dgm:spPr/>
      <dgm:t>
        <a:bodyPr/>
        <a:lstStyle/>
        <a:p>
          <a:endParaRPr lang="en-US"/>
        </a:p>
      </dgm:t>
    </dgm:pt>
    <dgm:pt modelId="{33DCB37C-2201-4D74-81E0-8E219AF7047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আয়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F4A2F080-BA96-4504-8CDC-1A93950984E7}" type="parTrans" cxnId="{439C53A1-0022-44EE-989B-420EC10AFE3D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422D290-0FD3-49A8-B4C6-2FE492CD30EF}" type="sibTrans" cxnId="{439C53A1-0022-44EE-989B-420EC10AFE3D}">
      <dgm:prSet/>
      <dgm:spPr/>
      <dgm:t>
        <a:bodyPr/>
        <a:lstStyle/>
        <a:p>
          <a:endParaRPr lang="en-US"/>
        </a:p>
      </dgm:t>
    </dgm:pt>
    <dgm:pt modelId="{ED974683-2C45-4E0A-8099-0C588B1CC08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EAF9F7C2-1F77-4CFE-A338-4D5CA2AB4A6C}" type="parTrans" cxnId="{A09BFF83-54E3-48B0-B30C-F8BECB2752A5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303A38C-4EE8-4327-A86A-13E66D6F0293}" type="sibTrans" cxnId="{A09BFF83-54E3-48B0-B30C-F8BECB2752A5}">
      <dgm:prSet/>
      <dgm:spPr/>
      <dgm:t>
        <a:bodyPr/>
        <a:lstStyle/>
        <a:p>
          <a:endParaRPr lang="en-US"/>
        </a:p>
      </dgm:t>
    </dgm:pt>
    <dgm:pt modelId="{5804ABD3-C326-4024-9324-EA4F0C2D2F43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ক্ষতি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0F9E8088-0B5B-4690-A258-B37739A60B11}" type="parTrans" cxnId="{84AE3E32-51F2-4F85-A545-764234130AB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E7DCA476-869B-40AB-A374-648957189F51}" type="sibTrans" cxnId="{84AE3E32-51F2-4F85-A545-764234130ABA}">
      <dgm:prSet/>
      <dgm:spPr/>
      <dgm:t>
        <a:bodyPr/>
        <a:lstStyle/>
        <a:p>
          <a:endParaRPr lang="en-US"/>
        </a:p>
      </dgm:t>
    </dgm:pt>
    <dgm:pt modelId="{F74A7FD2-E280-4DFA-A986-C5831180F80B}" type="pres">
      <dgm:prSet presAssocID="{21A6E51C-7F6E-491E-85C4-6F7C1F579A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86F4CCD-A079-4B3F-8872-7FB207E723BD}" type="pres">
      <dgm:prSet presAssocID="{295E8D4E-0A39-4703-860B-CD1E7D2FC94F}" presName="hierRoot1" presStyleCnt="0"/>
      <dgm:spPr/>
    </dgm:pt>
    <dgm:pt modelId="{3680CCFC-06E7-4374-8140-054D878E0A42}" type="pres">
      <dgm:prSet presAssocID="{295E8D4E-0A39-4703-860B-CD1E7D2FC94F}" presName="composite" presStyleCnt="0"/>
      <dgm:spPr/>
    </dgm:pt>
    <dgm:pt modelId="{37C3DAE5-F9F1-4372-9E84-3E0DA28F5CD4}" type="pres">
      <dgm:prSet presAssocID="{295E8D4E-0A39-4703-860B-CD1E7D2FC94F}" presName="background" presStyleLbl="node0" presStyleIdx="0" presStyleCnt="1"/>
      <dgm:spPr/>
    </dgm:pt>
    <dgm:pt modelId="{4757BA7D-01A6-49B4-9296-5B1517AFFA87}" type="pres">
      <dgm:prSet presAssocID="{295E8D4E-0A39-4703-860B-CD1E7D2FC94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8969C-0909-4964-B3CD-F2CA06860BFA}" type="pres">
      <dgm:prSet presAssocID="{295E8D4E-0A39-4703-860B-CD1E7D2FC94F}" presName="hierChild2" presStyleCnt="0"/>
      <dgm:spPr/>
    </dgm:pt>
    <dgm:pt modelId="{C9E023EE-9CC9-416C-B7F1-065867E5256C}" type="pres">
      <dgm:prSet presAssocID="{F4A2F080-BA96-4504-8CDC-1A93950984E7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F0CE909-91AD-482C-B74C-340408EDD407}" type="pres">
      <dgm:prSet presAssocID="{33DCB37C-2201-4D74-81E0-8E219AF70475}" presName="hierRoot2" presStyleCnt="0"/>
      <dgm:spPr/>
    </dgm:pt>
    <dgm:pt modelId="{A7B874A6-B6B0-40C1-B1F1-DBE41C4E633C}" type="pres">
      <dgm:prSet presAssocID="{33DCB37C-2201-4D74-81E0-8E219AF70475}" presName="composite2" presStyleCnt="0"/>
      <dgm:spPr/>
    </dgm:pt>
    <dgm:pt modelId="{35E1C365-34EF-4B5F-83B3-BF637555D1E4}" type="pres">
      <dgm:prSet presAssocID="{33DCB37C-2201-4D74-81E0-8E219AF70475}" presName="background2" presStyleLbl="node2" presStyleIdx="0" presStyleCnt="3"/>
      <dgm:spPr/>
    </dgm:pt>
    <dgm:pt modelId="{E4AC34CC-2AE3-4F74-A459-39F0A179481E}" type="pres">
      <dgm:prSet presAssocID="{33DCB37C-2201-4D74-81E0-8E219AF70475}" presName="text2" presStyleLbl="fgAcc2" presStyleIdx="0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C25B61-75AF-4909-843B-B831938A2A3A}" type="pres">
      <dgm:prSet presAssocID="{33DCB37C-2201-4D74-81E0-8E219AF70475}" presName="hierChild3" presStyleCnt="0"/>
      <dgm:spPr/>
    </dgm:pt>
    <dgm:pt modelId="{B26F8E79-5E4A-48D2-9D4E-91D00A2B8A7B}" type="pres">
      <dgm:prSet presAssocID="{EAF9F7C2-1F77-4CFE-A338-4D5CA2AB4A6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8341054-6F08-4A69-92B8-2EAA35AB30CF}" type="pres">
      <dgm:prSet presAssocID="{ED974683-2C45-4E0A-8099-0C588B1CC08B}" presName="hierRoot2" presStyleCnt="0"/>
      <dgm:spPr/>
    </dgm:pt>
    <dgm:pt modelId="{3BAE80BA-E6C8-4D62-85D0-995CC9AAD21E}" type="pres">
      <dgm:prSet presAssocID="{ED974683-2C45-4E0A-8099-0C588B1CC08B}" presName="composite2" presStyleCnt="0"/>
      <dgm:spPr/>
    </dgm:pt>
    <dgm:pt modelId="{1190D834-1094-4DB2-A0F9-FFC1758D0D7F}" type="pres">
      <dgm:prSet presAssocID="{ED974683-2C45-4E0A-8099-0C588B1CC08B}" presName="background2" presStyleLbl="node2" presStyleIdx="1" presStyleCnt="3"/>
      <dgm:spPr/>
    </dgm:pt>
    <dgm:pt modelId="{1090D50F-C52F-4E1E-ABDB-BC45F81CC900}" type="pres">
      <dgm:prSet presAssocID="{ED974683-2C45-4E0A-8099-0C588B1CC08B}" presName="text2" presStyleLbl="fgAcc2" presStyleIdx="1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106E03-1479-43B3-A8CE-D76BDFBEAB34}" type="pres">
      <dgm:prSet presAssocID="{ED974683-2C45-4E0A-8099-0C588B1CC08B}" presName="hierChild3" presStyleCnt="0"/>
      <dgm:spPr/>
    </dgm:pt>
    <dgm:pt modelId="{6BF6A04B-403D-4482-A703-AAB79B5B7374}" type="pres">
      <dgm:prSet presAssocID="{0F9E8088-0B5B-4690-A258-B37739A60B11}" presName="Name10" presStyleLbl="parChTrans1D2" presStyleIdx="2" presStyleCnt="3"/>
      <dgm:spPr/>
      <dgm:t>
        <a:bodyPr/>
        <a:lstStyle/>
        <a:p>
          <a:endParaRPr lang="en-US"/>
        </a:p>
      </dgm:t>
    </dgm:pt>
    <dgm:pt modelId="{C2430ED5-250D-447A-A648-42773F5A20C6}" type="pres">
      <dgm:prSet presAssocID="{5804ABD3-C326-4024-9324-EA4F0C2D2F43}" presName="hierRoot2" presStyleCnt="0"/>
      <dgm:spPr/>
    </dgm:pt>
    <dgm:pt modelId="{7CF70FB4-0E82-4868-95BC-ABEA36B0653B}" type="pres">
      <dgm:prSet presAssocID="{5804ABD3-C326-4024-9324-EA4F0C2D2F43}" presName="composite2" presStyleCnt="0"/>
      <dgm:spPr/>
    </dgm:pt>
    <dgm:pt modelId="{7368EDBC-BE82-45D5-A9D7-FCA4FD57BD05}" type="pres">
      <dgm:prSet presAssocID="{5804ABD3-C326-4024-9324-EA4F0C2D2F43}" presName="background2" presStyleLbl="node2" presStyleIdx="2" presStyleCnt="3"/>
      <dgm:spPr/>
    </dgm:pt>
    <dgm:pt modelId="{1F6A3675-CA67-4063-8D38-3696F49D8224}" type="pres">
      <dgm:prSet presAssocID="{5804ABD3-C326-4024-9324-EA4F0C2D2F43}" presName="text2" presStyleLbl="fgAcc2" presStyleIdx="2" presStyleCnt="3" custScaleY="530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98E29B-E685-4B26-8DA0-DE59812B69E3}" type="pres">
      <dgm:prSet presAssocID="{5804ABD3-C326-4024-9324-EA4F0C2D2F43}" presName="hierChild3" presStyleCnt="0"/>
      <dgm:spPr/>
    </dgm:pt>
  </dgm:ptLst>
  <dgm:cxnLst>
    <dgm:cxn modelId="{D91A7BCA-41F4-46E8-B56A-ECA721FBDE93}" type="presOf" srcId="{295E8D4E-0A39-4703-860B-CD1E7D2FC94F}" destId="{4757BA7D-01A6-49B4-9296-5B1517AFFA87}" srcOrd="0" destOrd="0" presId="urn:microsoft.com/office/officeart/2005/8/layout/hierarchy1"/>
    <dgm:cxn modelId="{C71C5695-AE92-465C-BBB1-1566037EC110}" type="presOf" srcId="{F4A2F080-BA96-4504-8CDC-1A93950984E7}" destId="{C9E023EE-9CC9-416C-B7F1-065867E5256C}" srcOrd="0" destOrd="0" presId="urn:microsoft.com/office/officeart/2005/8/layout/hierarchy1"/>
    <dgm:cxn modelId="{EA57212E-A442-45C7-AC25-A118910D9BF6}" type="presOf" srcId="{EAF9F7C2-1F77-4CFE-A338-4D5CA2AB4A6C}" destId="{B26F8E79-5E4A-48D2-9D4E-91D00A2B8A7B}" srcOrd="0" destOrd="0" presId="urn:microsoft.com/office/officeart/2005/8/layout/hierarchy1"/>
    <dgm:cxn modelId="{41C26DC7-1E7D-4F23-8885-E585EDA00B8E}" type="presOf" srcId="{5804ABD3-C326-4024-9324-EA4F0C2D2F43}" destId="{1F6A3675-CA67-4063-8D38-3696F49D8224}" srcOrd="0" destOrd="0" presId="urn:microsoft.com/office/officeart/2005/8/layout/hierarchy1"/>
    <dgm:cxn modelId="{5CB9826C-6DBC-426A-9B96-D42BB7917EB9}" type="presOf" srcId="{33DCB37C-2201-4D74-81E0-8E219AF70475}" destId="{E4AC34CC-2AE3-4F74-A459-39F0A179481E}" srcOrd="0" destOrd="0" presId="urn:microsoft.com/office/officeart/2005/8/layout/hierarchy1"/>
    <dgm:cxn modelId="{BA7253BF-E6F8-4E5F-A3AB-35FB35621DEA}" type="presOf" srcId="{21A6E51C-7F6E-491E-85C4-6F7C1F579ACF}" destId="{F74A7FD2-E280-4DFA-A986-C5831180F80B}" srcOrd="0" destOrd="0" presId="urn:microsoft.com/office/officeart/2005/8/layout/hierarchy1"/>
    <dgm:cxn modelId="{827CC6C3-1749-4B75-A1AB-0A4362599271}" type="presOf" srcId="{0F9E8088-0B5B-4690-A258-B37739A60B11}" destId="{6BF6A04B-403D-4482-A703-AAB79B5B7374}" srcOrd="0" destOrd="0" presId="urn:microsoft.com/office/officeart/2005/8/layout/hierarchy1"/>
    <dgm:cxn modelId="{A09BFF83-54E3-48B0-B30C-F8BECB2752A5}" srcId="{295E8D4E-0A39-4703-860B-CD1E7D2FC94F}" destId="{ED974683-2C45-4E0A-8099-0C588B1CC08B}" srcOrd="1" destOrd="0" parTransId="{EAF9F7C2-1F77-4CFE-A338-4D5CA2AB4A6C}" sibTransId="{B303A38C-4EE8-4327-A86A-13E66D6F0293}"/>
    <dgm:cxn modelId="{B4B0A399-8C94-4BFF-AFD7-53C3144BC9B8}" srcId="{21A6E51C-7F6E-491E-85C4-6F7C1F579ACF}" destId="{295E8D4E-0A39-4703-860B-CD1E7D2FC94F}" srcOrd="0" destOrd="0" parTransId="{D49EB218-7797-4D96-ADDE-960523757ECF}" sibTransId="{C69C8CE1-206A-49B1-802A-3BBE0F7A9A87}"/>
    <dgm:cxn modelId="{E707A9AF-68BC-45CC-91BC-1F4708F50852}" type="presOf" srcId="{ED974683-2C45-4E0A-8099-0C588B1CC08B}" destId="{1090D50F-C52F-4E1E-ABDB-BC45F81CC900}" srcOrd="0" destOrd="0" presId="urn:microsoft.com/office/officeart/2005/8/layout/hierarchy1"/>
    <dgm:cxn modelId="{84AE3E32-51F2-4F85-A545-764234130ABA}" srcId="{295E8D4E-0A39-4703-860B-CD1E7D2FC94F}" destId="{5804ABD3-C326-4024-9324-EA4F0C2D2F43}" srcOrd="2" destOrd="0" parTransId="{0F9E8088-0B5B-4690-A258-B37739A60B11}" sibTransId="{E7DCA476-869B-40AB-A374-648957189F51}"/>
    <dgm:cxn modelId="{439C53A1-0022-44EE-989B-420EC10AFE3D}" srcId="{295E8D4E-0A39-4703-860B-CD1E7D2FC94F}" destId="{33DCB37C-2201-4D74-81E0-8E219AF70475}" srcOrd="0" destOrd="0" parTransId="{F4A2F080-BA96-4504-8CDC-1A93950984E7}" sibTransId="{5422D290-0FD3-49A8-B4C6-2FE492CD30EF}"/>
    <dgm:cxn modelId="{9BFB1DD2-D0F5-42F5-AEEF-E25E05659DAB}" type="presParOf" srcId="{F74A7FD2-E280-4DFA-A986-C5831180F80B}" destId="{686F4CCD-A079-4B3F-8872-7FB207E723BD}" srcOrd="0" destOrd="0" presId="urn:microsoft.com/office/officeart/2005/8/layout/hierarchy1"/>
    <dgm:cxn modelId="{979FCA4E-FAF2-4903-9BE1-65273EB13B46}" type="presParOf" srcId="{686F4CCD-A079-4B3F-8872-7FB207E723BD}" destId="{3680CCFC-06E7-4374-8140-054D878E0A42}" srcOrd="0" destOrd="0" presId="urn:microsoft.com/office/officeart/2005/8/layout/hierarchy1"/>
    <dgm:cxn modelId="{4E07E75C-5367-42A1-B3E2-23E0E8FFA354}" type="presParOf" srcId="{3680CCFC-06E7-4374-8140-054D878E0A42}" destId="{37C3DAE5-F9F1-4372-9E84-3E0DA28F5CD4}" srcOrd="0" destOrd="0" presId="urn:microsoft.com/office/officeart/2005/8/layout/hierarchy1"/>
    <dgm:cxn modelId="{68088874-AAA6-4479-9CB2-05EC34CFB743}" type="presParOf" srcId="{3680CCFC-06E7-4374-8140-054D878E0A42}" destId="{4757BA7D-01A6-49B4-9296-5B1517AFFA87}" srcOrd="1" destOrd="0" presId="urn:microsoft.com/office/officeart/2005/8/layout/hierarchy1"/>
    <dgm:cxn modelId="{F3227C77-497C-49D7-9C1F-F1EF316149E7}" type="presParOf" srcId="{686F4CCD-A079-4B3F-8872-7FB207E723BD}" destId="{8E98969C-0909-4964-B3CD-F2CA06860BFA}" srcOrd="1" destOrd="0" presId="urn:microsoft.com/office/officeart/2005/8/layout/hierarchy1"/>
    <dgm:cxn modelId="{428BA67D-DDC4-474E-A12D-CC84D43DE237}" type="presParOf" srcId="{8E98969C-0909-4964-B3CD-F2CA06860BFA}" destId="{C9E023EE-9CC9-416C-B7F1-065867E5256C}" srcOrd="0" destOrd="0" presId="urn:microsoft.com/office/officeart/2005/8/layout/hierarchy1"/>
    <dgm:cxn modelId="{E244ECFF-A43C-41A5-AEFD-89D9ACB2E000}" type="presParOf" srcId="{8E98969C-0909-4964-B3CD-F2CA06860BFA}" destId="{AF0CE909-91AD-482C-B74C-340408EDD407}" srcOrd="1" destOrd="0" presId="urn:microsoft.com/office/officeart/2005/8/layout/hierarchy1"/>
    <dgm:cxn modelId="{30C9A92C-2DCE-459D-AE1F-200CF7AC0736}" type="presParOf" srcId="{AF0CE909-91AD-482C-B74C-340408EDD407}" destId="{A7B874A6-B6B0-40C1-B1F1-DBE41C4E633C}" srcOrd="0" destOrd="0" presId="urn:microsoft.com/office/officeart/2005/8/layout/hierarchy1"/>
    <dgm:cxn modelId="{2DA6872E-F17E-455A-82E2-B3C121229FE2}" type="presParOf" srcId="{A7B874A6-B6B0-40C1-B1F1-DBE41C4E633C}" destId="{35E1C365-34EF-4B5F-83B3-BF637555D1E4}" srcOrd="0" destOrd="0" presId="urn:microsoft.com/office/officeart/2005/8/layout/hierarchy1"/>
    <dgm:cxn modelId="{C03F8E68-EEF9-4637-A5EC-A580896FD1E4}" type="presParOf" srcId="{A7B874A6-B6B0-40C1-B1F1-DBE41C4E633C}" destId="{E4AC34CC-2AE3-4F74-A459-39F0A179481E}" srcOrd="1" destOrd="0" presId="urn:microsoft.com/office/officeart/2005/8/layout/hierarchy1"/>
    <dgm:cxn modelId="{3B3C1FA0-E6A4-46E6-9B5B-24F814276B9C}" type="presParOf" srcId="{AF0CE909-91AD-482C-B74C-340408EDD407}" destId="{99C25B61-75AF-4909-843B-B831938A2A3A}" srcOrd="1" destOrd="0" presId="urn:microsoft.com/office/officeart/2005/8/layout/hierarchy1"/>
    <dgm:cxn modelId="{3CFF864B-FE60-463D-9737-078636F51C82}" type="presParOf" srcId="{8E98969C-0909-4964-B3CD-F2CA06860BFA}" destId="{B26F8E79-5E4A-48D2-9D4E-91D00A2B8A7B}" srcOrd="2" destOrd="0" presId="urn:microsoft.com/office/officeart/2005/8/layout/hierarchy1"/>
    <dgm:cxn modelId="{A55CB679-C537-4388-8FC8-A75F0081D976}" type="presParOf" srcId="{8E98969C-0909-4964-B3CD-F2CA06860BFA}" destId="{28341054-6F08-4A69-92B8-2EAA35AB30CF}" srcOrd="3" destOrd="0" presId="urn:microsoft.com/office/officeart/2005/8/layout/hierarchy1"/>
    <dgm:cxn modelId="{5C4C5197-52C7-4A44-AF60-0E7C3921E971}" type="presParOf" srcId="{28341054-6F08-4A69-92B8-2EAA35AB30CF}" destId="{3BAE80BA-E6C8-4D62-85D0-995CC9AAD21E}" srcOrd="0" destOrd="0" presId="urn:microsoft.com/office/officeart/2005/8/layout/hierarchy1"/>
    <dgm:cxn modelId="{8B297C10-ED57-4307-A904-B4849A43AB08}" type="presParOf" srcId="{3BAE80BA-E6C8-4D62-85D0-995CC9AAD21E}" destId="{1190D834-1094-4DB2-A0F9-FFC1758D0D7F}" srcOrd="0" destOrd="0" presId="urn:microsoft.com/office/officeart/2005/8/layout/hierarchy1"/>
    <dgm:cxn modelId="{CACC85C3-B871-4536-B83B-152C80D6B053}" type="presParOf" srcId="{3BAE80BA-E6C8-4D62-85D0-995CC9AAD21E}" destId="{1090D50F-C52F-4E1E-ABDB-BC45F81CC900}" srcOrd="1" destOrd="0" presId="urn:microsoft.com/office/officeart/2005/8/layout/hierarchy1"/>
    <dgm:cxn modelId="{00D4FEFC-5BC6-4A4B-AD84-4976B87353A0}" type="presParOf" srcId="{28341054-6F08-4A69-92B8-2EAA35AB30CF}" destId="{2F106E03-1479-43B3-A8CE-D76BDFBEAB34}" srcOrd="1" destOrd="0" presId="urn:microsoft.com/office/officeart/2005/8/layout/hierarchy1"/>
    <dgm:cxn modelId="{46019602-59A6-4288-97E3-9CA27F8C7BD8}" type="presParOf" srcId="{8E98969C-0909-4964-B3CD-F2CA06860BFA}" destId="{6BF6A04B-403D-4482-A703-AAB79B5B7374}" srcOrd="4" destOrd="0" presId="urn:microsoft.com/office/officeart/2005/8/layout/hierarchy1"/>
    <dgm:cxn modelId="{421BB1B3-696D-4ECF-9102-02CB050D2BE3}" type="presParOf" srcId="{8E98969C-0909-4964-B3CD-F2CA06860BFA}" destId="{C2430ED5-250D-447A-A648-42773F5A20C6}" srcOrd="5" destOrd="0" presId="urn:microsoft.com/office/officeart/2005/8/layout/hierarchy1"/>
    <dgm:cxn modelId="{D4BB5FD6-0C78-4A9A-9A60-6BAE327CDF78}" type="presParOf" srcId="{C2430ED5-250D-447A-A648-42773F5A20C6}" destId="{7CF70FB4-0E82-4868-95BC-ABEA36B0653B}" srcOrd="0" destOrd="0" presId="urn:microsoft.com/office/officeart/2005/8/layout/hierarchy1"/>
    <dgm:cxn modelId="{D9B5B120-2ED1-42E9-BFBA-0D631F4D0EFB}" type="presParOf" srcId="{7CF70FB4-0E82-4868-95BC-ABEA36B0653B}" destId="{7368EDBC-BE82-45D5-A9D7-FCA4FD57BD05}" srcOrd="0" destOrd="0" presId="urn:microsoft.com/office/officeart/2005/8/layout/hierarchy1"/>
    <dgm:cxn modelId="{160FE8F8-0613-4D5E-AA22-FD71D18305AF}" type="presParOf" srcId="{7CF70FB4-0E82-4868-95BC-ABEA36B0653B}" destId="{1F6A3675-CA67-4063-8D38-3696F49D8224}" srcOrd="1" destOrd="0" presId="urn:microsoft.com/office/officeart/2005/8/layout/hierarchy1"/>
    <dgm:cxn modelId="{4E13A1AE-75CD-4E63-AAC1-FA91D82F160E}" type="presParOf" srcId="{C2430ED5-250D-447A-A648-42773F5A20C6}" destId="{C098E29B-E685-4B26-8DA0-DE59812B69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118334-2BE3-4A28-B23A-3BCB848C597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17123FE-8538-4CFA-BA73-E5AC7B3CE831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43332520-F239-4889-9C72-F89427548823}" type="parTrans" cxnId="{D0B84B59-6D0A-4B2F-BE10-005D038D4B0B}">
      <dgm:prSet/>
      <dgm:spPr/>
      <dgm:t>
        <a:bodyPr/>
        <a:lstStyle/>
        <a:p>
          <a:endParaRPr lang="en-US"/>
        </a:p>
      </dgm:t>
    </dgm:pt>
    <dgm:pt modelId="{639ECFE1-3A90-4C70-9351-CB06A1B500B1}" type="sibTrans" cxnId="{D0B84B59-6D0A-4B2F-BE10-005D038D4B0B}">
      <dgm:prSet/>
      <dgm:spPr/>
      <dgm:t>
        <a:bodyPr/>
        <a:lstStyle/>
        <a:p>
          <a:endParaRPr lang="en-US"/>
        </a:p>
      </dgm:t>
    </dgm:pt>
    <dgm:pt modelId="{8BA57BD8-79F3-48A7-B6F9-5E2DADA68695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বন্টনের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E01F2403-8799-4EA1-8DCE-D56618799DA9}" type="parTrans" cxnId="{CF2692F4-1140-4D11-A8DB-5D4B18A6FFDA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3DD427D0-A141-4F74-B9F9-05312FB31C76}" type="sibTrans" cxnId="{CF2692F4-1140-4D11-A8DB-5D4B18A6FFDA}">
      <dgm:prSet/>
      <dgm:spPr/>
      <dgm:t>
        <a:bodyPr/>
        <a:lstStyle/>
        <a:p>
          <a:endParaRPr lang="en-US"/>
        </a:p>
      </dgm:t>
    </dgm:pt>
    <dgm:pt modelId="{0E2E9D5F-B87A-4E29-9A84-F422B0BA7A6C}" type="pres">
      <dgm:prSet presAssocID="{28118334-2BE3-4A28-B23A-3BCB848C59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0898E0-3096-467E-AF30-5090168B98F4}" type="pres">
      <dgm:prSet presAssocID="{217123FE-8538-4CFA-BA73-E5AC7B3CE831}" presName="hierRoot1" presStyleCnt="0"/>
      <dgm:spPr/>
    </dgm:pt>
    <dgm:pt modelId="{1D19356E-8E32-460C-A71B-9A11EE258C9C}" type="pres">
      <dgm:prSet presAssocID="{217123FE-8538-4CFA-BA73-E5AC7B3CE831}" presName="composite" presStyleCnt="0"/>
      <dgm:spPr/>
    </dgm:pt>
    <dgm:pt modelId="{18D1BB63-D606-4558-AD01-25BB17406545}" type="pres">
      <dgm:prSet presAssocID="{217123FE-8538-4CFA-BA73-E5AC7B3CE831}" presName="background" presStyleLbl="node0" presStyleIdx="0" presStyleCnt="1"/>
      <dgm:spPr/>
    </dgm:pt>
    <dgm:pt modelId="{514FB0F9-3A6C-48B9-BEB5-DB72A2552776}" type="pres">
      <dgm:prSet presAssocID="{217123FE-8538-4CFA-BA73-E5AC7B3CE831}" presName="text" presStyleLbl="fgAcc0" presStyleIdx="0" presStyleCnt="1" custScaleX="180618" custLinFactNeighborX="684" custLinFactNeighborY="-39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490DAB-C901-46FE-B895-A16ED3BDDF78}" type="pres">
      <dgm:prSet presAssocID="{217123FE-8538-4CFA-BA73-E5AC7B3CE831}" presName="hierChild2" presStyleCnt="0"/>
      <dgm:spPr/>
    </dgm:pt>
    <dgm:pt modelId="{38C389F0-6E7B-48F7-8795-2EC89D2A3850}" type="pres">
      <dgm:prSet presAssocID="{E01F2403-8799-4EA1-8DCE-D56618799DA9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8285425-C4D0-4CD5-8C65-287EA0B50703}" type="pres">
      <dgm:prSet presAssocID="{8BA57BD8-79F3-48A7-B6F9-5E2DADA68695}" presName="hierRoot2" presStyleCnt="0"/>
      <dgm:spPr/>
    </dgm:pt>
    <dgm:pt modelId="{C817B1EF-D923-4275-B866-C32DBDF51262}" type="pres">
      <dgm:prSet presAssocID="{8BA57BD8-79F3-48A7-B6F9-5E2DADA68695}" presName="composite2" presStyleCnt="0"/>
      <dgm:spPr/>
    </dgm:pt>
    <dgm:pt modelId="{6D3B0901-8C38-4970-AD69-8B462A47F165}" type="pres">
      <dgm:prSet presAssocID="{8BA57BD8-79F3-48A7-B6F9-5E2DADA68695}" presName="background2" presStyleLbl="node2" presStyleIdx="0" presStyleCnt="1"/>
      <dgm:spPr/>
    </dgm:pt>
    <dgm:pt modelId="{4F093A64-8CF0-417C-BED7-B33AF04C5FCB}" type="pres">
      <dgm:prSet presAssocID="{8BA57BD8-79F3-48A7-B6F9-5E2DADA68695}" presName="text2" presStyleLbl="fgAcc2" presStyleIdx="0" presStyleCnt="1" custScaleX="4014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67551-C1DB-4428-A1DF-1561BB8EA3A4}" type="pres">
      <dgm:prSet presAssocID="{8BA57BD8-79F3-48A7-B6F9-5E2DADA68695}" presName="hierChild3" presStyleCnt="0"/>
      <dgm:spPr/>
    </dgm:pt>
  </dgm:ptLst>
  <dgm:cxnLst>
    <dgm:cxn modelId="{FAA07E40-C62B-426C-BE6D-BD7915C44FA2}" type="presOf" srcId="{217123FE-8538-4CFA-BA73-E5AC7B3CE831}" destId="{514FB0F9-3A6C-48B9-BEB5-DB72A2552776}" srcOrd="0" destOrd="0" presId="urn:microsoft.com/office/officeart/2005/8/layout/hierarchy1"/>
    <dgm:cxn modelId="{D0B84B59-6D0A-4B2F-BE10-005D038D4B0B}" srcId="{28118334-2BE3-4A28-B23A-3BCB848C5973}" destId="{217123FE-8538-4CFA-BA73-E5AC7B3CE831}" srcOrd="0" destOrd="0" parTransId="{43332520-F239-4889-9C72-F89427548823}" sibTransId="{639ECFE1-3A90-4C70-9351-CB06A1B500B1}"/>
    <dgm:cxn modelId="{B6104CB8-1A48-46FF-9B10-4014C0EA392B}" type="presOf" srcId="{8BA57BD8-79F3-48A7-B6F9-5E2DADA68695}" destId="{4F093A64-8CF0-417C-BED7-B33AF04C5FCB}" srcOrd="0" destOrd="0" presId="urn:microsoft.com/office/officeart/2005/8/layout/hierarchy1"/>
    <dgm:cxn modelId="{84B7CC14-8C97-42CE-A6C3-3415739A9016}" type="presOf" srcId="{E01F2403-8799-4EA1-8DCE-D56618799DA9}" destId="{38C389F0-6E7B-48F7-8795-2EC89D2A3850}" srcOrd="0" destOrd="0" presId="urn:microsoft.com/office/officeart/2005/8/layout/hierarchy1"/>
    <dgm:cxn modelId="{7182FA3B-4E0D-438E-8745-70032714473D}" type="presOf" srcId="{28118334-2BE3-4A28-B23A-3BCB848C5973}" destId="{0E2E9D5F-B87A-4E29-9A84-F422B0BA7A6C}" srcOrd="0" destOrd="0" presId="urn:microsoft.com/office/officeart/2005/8/layout/hierarchy1"/>
    <dgm:cxn modelId="{CF2692F4-1140-4D11-A8DB-5D4B18A6FFDA}" srcId="{217123FE-8538-4CFA-BA73-E5AC7B3CE831}" destId="{8BA57BD8-79F3-48A7-B6F9-5E2DADA68695}" srcOrd="0" destOrd="0" parTransId="{E01F2403-8799-4EA1-8DCE-D56618799DA9}" sibTransId="{3DD427D0-A141-4F74-B9F9-05312FB31C76}"/>
    <dgm:cxn modelId="{EDDA6371-2958-48ED-ABC6-52A265905CAB}" type="presParOf" srcId="{0E2E9D5F-B87A-4E29-9A84-F422B0BA7A6C}" destId="{610898E0-3096-467E-AF30-5090168B98F4}" srcOrd="0" destOrd="0" presId="urn:microsoft.com/office/officeart/2005/8/layout/hierarchy1"/>
    <dgm:cxn modelId="{672AEEE5-23A0-4558-95D6-9B4DF75366F4}" type="presParOf" srcId="{610898E0-3096-467E-AF30-5090168B98F4}" destId="{1D19356E-8E32-460C-A71B-9A11EE258C9C}" srcOrd="0" destOrd="0" presId="urn:microsoft.com/office/officeart/2005/8/layout/hierarchy1"/>
    <dgm:cxn modelId="{290CFCF5-0327-460A-B321-A24D469BD173}" type="presParOf" srcId="{1D19356E-8E32-460C-A71B-9A11EE258C9C}" destId="{18D1BB63-D606-4558-AD01-25BB17406545}" srcOrd="0" destOrd="0" presId="urn:microsoft.com/office/officeart/2005/8/layout/hierarchy1"/>
    <dgm:cxn modelId="{F755EA42-724E-4225-89E4-F90A7DA4DB4C}" type="presParOf" srcId="{1D19356E-8E32-460C-A71B-9A11EE258C9C}" destId="{514FB0F9-3A6C-48B9-BEB5-DB72A2552776}" srcOrd="1" destOrd="0" presId="urn:microsoft.com/office/officeart/2005/8/layout/hierarchy1"/>
    <dgm:cxn modelId="{C950D0CF-5FB9-41FD-A71E-2F74290A80F7}" type="presParOf" srcId="{610898E0-3096-467E-AF30-5090168B98F4}" destId="{F7490DAB-C901-46FE-B895-A16ED3BDDF78}" srcOrd="1" destOrd="0" presId="urn:microsoft.com/office/officeart/2005/8/layout/hierarchy1"/>
    <dgm:cxn modelId="{9B1FC78F-A000-4C58-8D02-C4D272BB82AA}" type="presParOf" srcId="{F7490DAB-C901-46FE-B895-A16ED3BDDF78}" destId="{38C389F0-6E7B-48F7-8795-2EC89D2A3850}" srcOrd="0" destOrd="0" presId="urn:microsoft.com/office/officeart/2005/8/layout/hierarchy1"/>
    <dgm:cxn modelId="{17175262-B84F-433C-B5C2-E6FDB4691E72}" type="presParOf" srcId="{F7490DAB-C901-46FE-B895-A16ED3BDDF78}" destId="{48285425-C4D0-4CD5-8C65-287EA0B50703}" srcOrd="1" destOrd="0" presId="urn:microsoft.com/office/officeart/2005/8/layout/hierarchy1"/>
    <dgm:cxn modelId="{F2F25503-A976-4FEE-9C21-0E01F341F9D6}" type="presParOf" srcId="{48285425-C4D0-4CD5-8C65-287EA0B50703}" destId="{C817B1EF-D923-4275-B866-C32DBDF51262}" srcOrd="0" destOrd="0" presId="urn:microsoft.com/office/officeart/2005/8/layout/hierarchy1"/>
    <dgm:cxn modelId="{282DDA86-ABDA-475C-8A0F-DBD52052886E}" type="presParOf" srcId="{C817B1EF-D923-4275-B866-C32DBDF51262}" destId="{6D3B0901-8C38-4970-AD69-8B462A47F165}" srcOrd="0" destOrd="0" presId="urn:microsoft.com/office/officeart/2005/8/layout/hierarchy1"/>
    <dgm:cxn modelId="{7BB21839-FB5C-43BD-A215-5E4CA77DF48A}" type="presParOf" srcId="{C817B1EF-D923-4275-B866-C32DBDF51262}" destId="{4F093A64-8CF0-417C-BED7-B33AF04C5FCB}" srcOrd="1" destOrd="0" presId="urn:microsoft.com/office/officeart/2005/8/layout/hierarchy1"/>
    <dgm:cxn modelId="{FB4CC06D-0EFA-4CA1-A563-AFFFF1CC68BC}" type="presParOf" srcId="{48285425-C4D0-4CD5-8C65-287EA0B50703}" destId="{27367551-C1DB-4428-A1DF-1561BB8EA3A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4B36F62-DAB2-42E7-BFE2-611A941C5C2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F5E12A0-DB7F-499C-A39C-5D3F2AC8933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F5EA701-F634-4379-88D2-AF2A48799FD5}" type="parTrans" cxnId="{7BEDA5C3-AB4D-4EE2-A27E-EAE8EE38275B}">
      <dgm:prSet/>
      <dgm:spPr/>
      <dgm:t>
        <a:bodyPr/>
        <a:lstStyle/>
        <a:p>
          <a:endParaRPr lang="en-US"/>
        </a:p>
      </dgm:t>
    </dgm:pt>
    <dgm:pt modelId="{CB765D7A-A3D8-496D-9629-2687EB95C002}" type="sibTrans" cxnId="{7BEDA5C3-AB4D-4EE2-A27E-EAE8EE38275B}">
      <dgm:prSet/>
      <dgm:spPr/>
      <dgm:t>
        <a:bodyPr/>
        <a:lstStyle/>
        <a:p>
          <a:endParaRPr lang="en-US"/>
        </a:p>
      </dgm:t>
    </dgm:pt>
    <dgm:pt modelId="{B4B0EDF5-DE9E-41BD-AA8B-5CB3D1063E88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580DBFA7-2A9D-48EA-9D68-4936003322F5}" type="parTrans" cxnId="{99A4729E-B8AF-4F81-BD66-D9A9345A54A8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1DFD1CE7-6B9C-40EF-BF91-455251731154}" type="sibTrans" cxnId="{99A4729E-B8AF-4F81-BD66-D9A9345A54A8}">
      <dgm:prSet/>
      <dgm:spPr/>
      <dgm:t>
        <a:bodyPr/>
        <a:lstStyle/>
        <a:p>
          <a:endParaRPr lang="en-US"/>
        </a:p>
      </dgm:t>
    </dgm:pt>
    <dgm:pt modelId="{83ECB77C-F3F7-4113-8536-225930BA17E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74FC6F73-5838-4311-A4AF-33421471FBC6}" type="parTrans" cxnId="{FFD39775-1CD4-48C1-9FFD-B91AA6BD902B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5A02506F-FE0C-49BE-BAED-741D68784392}" type="sibTrans" cxnId="{FFD39775-1CD4-48C1-9FFD-B91AA6BD902B}">
      <dgm:prSet/>
      <dgm:spPr/>
      <dgm:t>
        <a:bodyPr/>
        <a:lstStyle/>
        <a:p>
          <a:endParaRPr lang="en-US"/>
        </a:p>
      </dgm:t>
    </dgm:pt>
    <dgm:pt modelId="{1994A6D2-A37E-4DBA-9D4E-D4F0B6DC0A3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4B6F1D7-0D5B-4EA2-9A46-E7F14BBAFAF3}" type="parTrans" cxnId="{298BA448-E436-4C2C-A374-AE53D706F5F6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42A162E8-9A75-4668-87E6-EF7E0F8DD4E0}" type="sibTrans" cxnId="{298BA448-E436-4C2C-A374-AE53D706F5F6}">
      <dgm:prSet/>
      <dgm:spPr/>
      <dgm:t>
        <a:bodyPr/>
        <a:lstStyle/>
        <a:p>
          <a:endParaRPr lang="en-US"/>
        </a:p>
      </dgm:t>
    </dgm:pt>
    <dgm:pt modelId="{94A43D2F-C555-49AD-A59A-9838AB74F205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260E1047-E498-4635-AC06-E92A2ACDE78F}" type="parTrans" cxnId="{827C9B7B-0EA7-4CFE-A34A-32E1C3564E19}">
      <dgm:prSet/>
      <dgm:spPr/>
      <dgm:t>
        <a:bodyPr/>
        <a:lstStyle/>
        <a:p>
          <a:endParaRPr lang="en-US" sz="2800" b="1">
            <a:latin typeface="NikoshBAN" pitchFamily="2" charset="0"/>
            <a:cs typeface="NikoshBAN" pitchFamily="2" charset="0"/>
          </a:endParaRPr>
        </a:p>
      </dgm:t>
    </dgm:pt>
    <dgm:pt modelId="{BC9DF78E-E67C-4F93-89BD-13C092FCA229}" type="sibTrans" cxnId="{827C9B7B-0EA7-4CFE-A34A-32E1C3564E19}">
      <dgm:prSet/>
      <dgm:spPr/>
      <dgm:t>
        <a:bodyPr/>
        <a:lstStyle/>
        <a:p>
          <a:endParaRPr lang="en-US"/>
        </a:p>
      </dgm:t>
    </dgm:pt>
    <dgm:pt modelId="{4E388DAF-9EE2-4410-B244-87F44854F318}" type="pres">
      <dgm:prSet presAssocID="{C4B36F62-DAB2-42E7-BFE2-611A941C5C2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861D4A-DFA8-46E6-9C67-2B9915F579BD}" type="pres">
      <dgm:prSet presAssocID="{EF5E12A0-DB7F-499C-A39C-5D3F2AC89339}" presName="hierRoot1" presStyleCnt="0"/>
      <dgm:spPr/>
    </dgm:pt>
    <dgm:pt modelId="{73E5C90E-56DE-4054-9ACE-B3ECE8B40487}" type="pres">
      <dgm:prSet presAssocID="{EF5E12A0-DB7F-499C-A39C-5D3F2AC89339}" presName="composite" presStyleCnt="0"/>
      <dgm:spPr/>
    </dgm:pt>
    <dgm:pt modelId="{726BBE2C-C157-4C5F-B9DC-F5A2D5A48E74}" type="pres">
      <dgm:prSet presAssocID="{EF5E12A0-DB7F-499C-A39C-5D3F2AC89339}" presName="background" presStyleLbl="node0" presStyleIdx="0" presStyleCnt="1"/>
      <dgm:spPr/>
    </dgm:pt>
    <dgm:pt modelId="{B47E16C8-7A93-47F9-AA96-069E579F3AA6}" type="pres">
      <dgm:prSet presAssocID="{EF5E12A0-DB7F-499C-A39C-5D3F2AC89339}" presName="text" presStyleLbl="fgAcc0" presStyleIdx="0" presStyleCnt="1" custScaleX="134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05923F-270F-4A1B-932D-FFB0D3ED1E3F}" type="pres">
      <dgm:prSet presAssocID="{EF5E12A0-DB7F-499C-A39C-5D3F2AC89339}" presName="hierChild2" presStyleCnt="0"/>
      <dgm:spPr/>
    </dgm:pt>
    <dgm:pt modelId="{F841EA85-3376-4BB0-868E-E49925EC10F0}" type="pres">
      <dgm:prSet presAssocID="{580DBFA7-2A9D-48EA-9D68-4936003322F5}" presName="Name10" presStyleLbl="parChTrans1D2" presStyleIdx="0" presStyleCnt="4"/>
      <dgm:spPr/>
      <dgm:t>
        <a:bodyPr/>
        <a:lstStyle/>
        <a:p>
          <a:endParaRPr lang="en-US"/>
        </a:p>
      </dgm:t>
    </dgm:pt>
    <dgm:pt modelId="{690C04FD-55F3-44D4-8C81-28D8C9DD69CF}" type="pres">
      <dgm:prSet presAssocID="{B4B0EDF5-DE9E-41BD-AA8B-5CB3D1063E88}" presName="hierRoot2" presStyleCnt="0"/>
      <dgm:spPr/>
    </dgm:pt>
    <dgm:pt modelId="{6BC842E2-2B3B-4EAB-8DB9-7AC3F797050E}" type="pres">
      <dgm:prSet presAssocID="{B4B0EDF5-DE9E-41BD-AA8B-5CB3D1063E88}" presName="composite2" presStyleCnt="0"/>
      <dgm:spPr/>
    </dgm:pt>
    <dgm:pt modelId="{ACABBB0B-FD4B-4F9B-84C1-EEAEBA238A1C}" type="pres">
      <dgm:prSet presAssocID="{B4B0EDF5-DE9E-41BD-AA8B-5CB3D1063E88}" presName="background2" presStyleLbl="node2" presStyleIdx="0" presStyleCnt="4"/>
      <dgm:spPr/>
    </dgm:pt>
    <dgm:pt modelId="{1F554420-6F4B-4700-876E-E76725220822}" type="pres">
      <dgm:prSet presAssocID="{B4B0EDF5-DE9E-41BD-AA8B-5CB3D1063E88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3D002-558C-4E31-8CB9-16FC283E29AA}" type="pres">
      <dgm:prSet presAssocID="{B4B0EDF5-DE9E-41BD-AA8B-5CB3D1063E88}" presName="hierChild3" presStyleCnt="0"/>
      <dgm:spPr/>
    </dgm:pt>
    <dgm:pt modelId="{774DA113-00C8-47C3-95DE-CB4C8C646D7F}" type="pres">
      <dgm:prSet presAssocID="{74FC6F73-5838-4311-A4AF-33421471FBC6}" presName="Name10" presStyleLbl="parChTrans1D2" presStyleIdx="1" presStyleCnt="4"/>
      <dgm:spPr/>
      <dgm:t>
        <a:bodyPr/>
        <a:lstStyle/>
        <a:p>
          <a:endParaRPr lang="en-US"/>
        </a:p>
      </dgm:t>
    </dgm:pt>
    <dgm:pt modelId="{F0C7B692-487A-4A43-AE4D-450F4F87E31F}" type="pres">
      <dgm:prSet presAssocID="{83ECB77C-F3F7-4113-8536-225930BA17E2}" presName="hierRoot2" presStyleCnt="0"/>
      <dgm:spPr/>
    </dgm:pt>
    <dgm:pt modelId="{7CC5FBF9-96FB-4133-966F-A28B3C563F79}" type="pres">
      <dgm:prSet presAssocID="{83ECB77C-F3F7-4113-8536-225930BA17E2}" presName="composite2" presStyleCnt="0"/>
      <dgm:spPr/>
    </dgm:pt>
    <dgm:pt modelId="{2FF668BF-7162-4E99-9EDC-53CCFF9FED3E}" type="pres">
      <dgm:prSet presAssocID="{83ECB77C-F3F7-4113-8536-225930BA17E2}" presName="background2" presStyleLbl="node2" presStyleIdx="1" presStyleCnt="4"/>
      <dgm:spPr/>
    </dgm:pt>
    <dgm:pt modelId="{EF7242AD-838B-4A4A-9FB7-E6D4EC7B8948}" type="pres">
      <dgm:prSet presAssocID="{83ECB77C-F3F7-4113-8536-225930BA17E2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264620F-5790-4216-B6F1-98752A7D6627}" type="pres">
      <dgm:prSet presAssocID="{83ECB77C-F3F7-4113-8536-225930BA17E2}" presName="hierChild3" presStyleCnt="0"/>
      <dgm:spPr/>
    </dgm:pt>
    <dgm:pt modelId="{83040F7B-98B5-423C-B9CA-A61C52B88F11}" type="pres">
      <dgm:prSet presAssocID="{24B6F1D7-0D5B-4EA2-9A46-E7F14BBAFAF3}" presName="Name10" presStyleLbl="parChTrans1D2" presStyleIdx="2" presStyleCnt="4"/>
      <dgm:spPr/>
      <dgm:t>
        <a:bodyPr/>
        <a:lstStyle/>
        <a:p>
          <a:endParaRPr lang="en-US"/>
        </a:p>
      </dgm:t>
    </dgm:pt>
    <dgm:pt modelId="{A9340F9E-CD2D-4A28-83EF-852F971CA3A0}" type="pres">
      <dgm:prSet presAssocID="{1994A6D2-A37E-4DBA-9D4E-D4F0B6DC0A35}" presName="hierRoot2" presStyleCnt="0"/>
      <dgm:spPr/>
    </dgm:pt>
    <dgm:pt modelId="{0DC4E13D-25C1-4A7E-865A-10A20EC8DD52}" type="pres">
      <dgm:prSet presAssocID="{1994A6D2-A37E-4DBA-9D4E-D4F0B6DC0A35}" presName="composite2" presStyleCnt="0"/>
      <dgm:spPr/>
    </dgm:pt>
    <dgm:pt modelId="{09F62368-8E80-49FC-9DB4-ECB6C79F3E8F}" type="pres">
      <dgm:prSet presAssocID="{1994A6D2-A37E-4DBA-9D4E-D4F0B6DC0A35}" presName="background2" presStyleLbl="node2" presStyleIdx="2" presStyleCnt="4"/>
      <dgm:spPr/>
    </dgm:pt>
    <dgm:pt modelId="{0D97A0B3-7630-4845-BDC8-D2240FD9AE8F}" type="pres">
      <dgm:prSet presAssocID="{1994A6D2-A37E-4DBA-9D4E-D4F0B6DC0A35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EFF29C-D40B-43E9-AB24-4AA4A435D999}" type="pres">
      <dgm:prSet presAssocID="{1994A6D2-A37E-4DBA-9D4E-D4F0B6DC0A35}" presName="hierChild3" presStyleCnt="0"/>
      <dgm:spPr/>
    </dgm:pt>
    <dgm:pt modelId="{D8C9A99C-E35E-4F41-B0B0-2122FE710A0B}" type="pres">
      <dgm:prSet presAssocID="{260E1047-E498-4635-AC06-E92A2ACDE78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95EB74D2-8A55-4533-A107-899AA758CADA}" type="pres">
      <dgm:prSet presAssocID="{94A43D2F-C555-49AD-A59A-9838AB74F205}" presName="hierRoot2" presStyleCnt="0"/>
      <dgm:spPr/>
    </dgm:pt>
    <dgm:pt modelId="{59214D24-EDE0-4E39-B9F9-83F690039C09}" type="pres">
      <dgm:prSet presAssocID="{94A43D2F-C555-49AD-A59A-9838AB74F205}" presName="composite2" presStyleCnt="0"/>
      <dgm:spPr/>
    </dgm:pt>
    <dgm:pt modelId="{32AD81B3-F8B7-4A87-9E04-19855194CD9B}" type="pres">
      <dgm:prSet presAssocID="{94A43D2F-C555-49AD-A59A-9838AB74F205}" presName="background2" presStyleLbl="node2" presStyleIdx="3" presStyleCnt="4"/>
      <dgm:spPr/>
    </dgm:pt>
    <dgm:pt modelId="{987CDAEC-02C0-4E56-B08A-F815C60FEFCA}" type="pres">
      <dgm:prSet presAssocID="{94A43D2F-C555-49AD-A59A-9838AB74F205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8D11DE-3754-41A9-A22F-5FFB6BF52CE3}" type="pres">
      <dgm:prSet presAssocID="{94A43D2F-C555-49AD-A59A-9838AB74F205}" presName="hierChild3" presStyleCnt="0"/>
      <dgm:spPr/>
    </dgm:pt>
  </dgm:ptLst>
  <dgm:cxnLst>
    <dgm:cxn modelId="{5A94CFCB-C99A-4748-B534-AA678E20FC48}" type="presOf" srcId="{580DBFA7-2A9D-48EA-9D68-4936003322F5}" destId="{F841EA85-3376-4BB0-868E-E49925EC10F0}" srcOrd="0" destOrd="0" presId="urn:microsoft.com/office/officeart/2005/8/layout/hierarchy1"/>
    <dgm:cxn modelId="{B823EFAF-98C9-40F9-AF50-FF9019D42541}" type="presOf" srcId="{C4B36F62-DAB2-42E7-BFE2-611A941C5C20}" destId="{4E388DAF-9EE2-4410-B244-87F44854F318}" srcOrd="0" destOrd="0" presId="urn:microsoft.com/office/officeart/2005/8/layout/hierarchy1"/>
    <dgm:cxn modelId="{827C9B7B-0EA7-4CFE-A34A-32E1C3564E19}" srcId="{EF5E12A0-DB7F-499C-A39C-5D3F2AC89339}" destId="{94A43D2F-C555-49AD-A59A-9838AB74F205}" srcOrd="3" destOrd="0" parTransId="{260E1047-E498-4635-AC06-E92A2ACDE78F}" sibTransId="{BC9DF78E-E67C-4F93-89BD-13C092FCA229}"/>
    <dgm:cxn modelId="{7BEDA5C3-AB4D-4EE2-A27E-EAE8EE38275B}" srcId="{C4B36F62-DAB2-42E7-BFE2-611A941C5C20}" destId="{EF5E12A0-DB7F-499C-A39C-5D3F2AC89339}" srcOrd="0" destOrd="0" parTransId="{DF5EA701-F634-4379-88D2-AF2A48799FD5}" sibTransId="{CB765D7A-A3D8-496D-9629-2687EB95C002}"/>
    <dgm:cxn modelId="{99A4729E-B8AF-4F81-BD66-D9A9345A54A8}" srcId="{EF5E12A0-DB7F-499C-A39C-5D3F2AC89339}" destId="{B4B0EDF5-DE9E-41BD-AA8B-5CB3D1063E88}" srcOrd="0" destOrd="0" parTransId="{580DBFA7-2A9D-48EA-9D68-4936003322F5}" sibTransId="{1DFD1CE7-6B9C-40EF-BF91-455251731154}"/>
    <dgm:cxn modelId="{4E229EEE-AAF3-465A-8573-5B422E7B49D8}" type="presOf" srcId="{24B6F1D7-0D5B-4EA2-9A46-E7F14BBAFAF3}" destId="{83040F7B-98B5-423C-B9CA-A61C52B88F11}" srcOrd="0" destOrd="0" presId="urn:microsoft.com/office/officeart/2005/8/layout/hierarchy1"/>
    <dgm:cxn modelId="{FFD39775-1CD4-48C1-9FFD-B91AA6BD902B}" srcId="{EF5E12A0-DB7F-499C-A39C-5D3F2AC89339}" destId="{83ECB77C-F3F7-4113-8536-225930BA17E2}" srcOrd="1" destOrd="0" parTransId="{74FC6F73-5838-4311-A4AF-33421471FBC6}" sibTransId="{5A02506F-FE0C-49BE-BAED-741D68784392}"/>
    <dgm:cxn modelId="{A27A8A13-A298-4B1C-AB78-BFA44742EBED}" type="presOf" srcId="{83ECB77C-F3F7-4113-8536-225930BA17E2}" destId="{EF7242AD-838B-4A4A-9FB7-E6D4EC7B8948}" srcOrd="0" destOrd="0" presId="urn:microsoft.com/office/officeart/2005/8/layout/hierarchy1"/>
    <dgm:cxn modelId="{949F27DC-3BCC-4E33-8A07-FAB0F77F1C3E}" type="presOf" srcId="{B4B0EDF5-DE9E-41BD-AA8B-5CB3D1063E88}" destId="{1F554420-6F4B-4700-876E-E76725220822}" srcOrd="0" destOrd="0" presId="urn:microsoft.com/office/officeart/2005/8/layout/hierarchy1"/>
    <dgm:cxn modelId="{F76759F1-DCDD-4AF0-AFE1-42FEFA0B8D90}" type="presOf" srcId="{74FC6F73-5838-4311-A4AF-33421471FBC6}" destId="{774DA113-00C8-47C3-95DE-CB4C8C646D7F}" srcOrd="0" destOrd="0" presId="urn:microsoft.com/office/officeart/2005/8/layout/hierarchy1"/>
    <dgm:cxn modelId="{C789486E-4093-4F04-9D8C-D8BD93823960}" type="presOf" srcId="{EF5E12A0-DB7F-499C-A39C-5D3F2AC89339}" destId="{B47E16C8-7A93-47F9-AA96-069E579F3AA6}" srcOrd="0" destOrd="0" presId="urn:microsoft.com/office/officeart/2005/8/layout/hierarchy1"/>
    <dgm:cxn modelId="{298BA448-E436-4C2C-A374-AE53D706F5F6}" srcId="{EF5E12A0-DB7F-499C-A39C-5D3F2AC89339}" destId="{1994A6D2-A37E-4DBA-9D4E-D4F0B6DC0A35}" srcOrd="2" destOrd="0" parTransId="{24B6F1D7-0D5B-4EA2-9A46-E7F14BBAFAF3}" sibTransId="{42A162E8-9A75-4668-87E6-EF7E0F8DD4E0}"/>
    <dgm:cxn modelId="{B414C409-178D-4F19-A3CB-014762B390E0}" type="presOf" srcId="{1994A6D2-A37E-4DBA-9D4E-D4F0B6DC0A35}" destId="{0D97A0B3-7630-4845-BDC8-D2240FD9AE8F}" srcOrd="0" destOrd="0" presId="urn:microsoft.com/office/officeart/2005/8/layout/hierarchy1"/>
    <dgm:cxn modelId="{606B1CC9-35A4-40EE-8C40-04AF59A489BE}" type="presOf" srcId="{260E1047-E498-4635-AC06-E92A2ACDE78F}" destId="{D8C9A99C-E35E-4F41-B0B0-2122FE710A0B}" srcOrd="0" destOrd="0" presId="urn:microsoft.com/office/officeart/2005/8/layout/hierarchy1"/>
    <dgm:cxn modelId="{AF7B099A-D832-425E-BA4F-734ED17DCF47}" type="presOf" srcId="{94A43D2F-C555-49AD-A59A-9838AB74F205}" destId="{987CDAEC-02C0-4E56-B08A-F815C60FEFCA}" srcOrd="0" destOrd="0" presId="urn:microsoft.com/office/officeart/2005/8/layout/hierarchy1"/>
    <dgm:cxn modelId="{184C7B06-10CF-4A3A-BB7E-9BEE769BE72C}" type="presParOf" srcId="{4E388DAF-9EE2-4410-B244-87F44854F318}" destId="{E4861D4A-DFA8-46E6-9C67-2B9915F579BD}" srcOrd="0" destOrd="0" presId="urn:microsoft.com/office/officeart/2005/8/layout/hierarchy1"/>
    <dgm:cxn modelId="{2B2B1BA8-B880-4286-A97F-BCF40C4E6702}" type="presParOf" srcId="{E4861D4A-DFA8-46E6-9C67-2B9915F579BD}" destId="{73E5C90E-56DE-4054-9ACE-B3ECE8B40487}" srcOrd="0" destOrd="0" presId="urn:microsoft.com/office/officeart/2005/8/layout/hierarchy1"/>
    <dgm:cxn modelId="{B6371A99-D6BF-46EB-B6CA-940F3F3BC1FE}" type="presParOf" srcId="{73E5C90E-56DE-4054-9ACE-B3ECE8B40487}" destId="{726BBE2C-C157-4C5F-B9DC-F5A2D5A48E74}" srcOrd="0" destOrd="0" presId="urn:microsoft.com/office/officeart/2005/8/layout/hierarchy1"/>
    <dgm:cxn modelId="{1536F3CF-A266-4D8E-B774-E625C464A869}" type="presParOf" srcId="{73E5C90E-56DE-4054-9ACE-B3ECE8B40487}" destId="{B47E16C8-7A93-47F9-AA96-069E579F3AA6}" srcOrd="1" destOrd="0" presId="urn:microsoft.com/office/officeart/2005/8/layout/hierarchy1"/>
    <dgm:cxn modelId="{272322AC-3CC9-452A-825E-860AEFB7B403}" type="presParOf" srcId="{E4861D4A-DFA8-46E6-9C67-2B9915F579BD}" destId="{D305923F-270F-4A1B-932D-FFB0D3ED1E3F}" srcOrd="1" destOrd="0" presId="urn:microsoft.com/office/officeart/2005/8/layout/hierarchy1"/>
    <dgm:cxn modelId="{5C423E7C-B090-40EA-9BF1-CD7C56E31867}" type="presParOf" srcId="{D305923F-270F-4A1B-932D-FFB0D3ED1E3F}" destId="{F841EA85-3376-4BB0-868E-E49925EC10F0}" srcOrd="0" destOrd="0" presId="urn:microsoft.com/office/officeart/2005/8/layout/hierarchy1"/>
    <dgm:cxn modelId="{1F8F8D5E-0EE6-401F-86EF-68D221B81590}" type="presParOf" srcId="{D305923F-270F-4A1B-932D-FFB0D3ED1E3F}" destId="{690C04FD-55F3-44D4-8C81-28D8C9DD69CF}" srcOrd="1" destOrd="0" presId="urn:microsoft.com/office/officeart/2005/8/layout/hierarchy1"/>
    <dgm:cxn modelId="{12B63754-FCC8-40E8-8A64-8FD88D7E8569}" type="presParOf" srcId="{690C04FD-55F3-44D4-8C81-28D8C9DD69CF}" destId="{6BC842E2-2B3B-4EAB-8DB9-7AC3F797050E}" srcOrd="0" destOrd="0" presId="urn:microsoft.com/office/officeart/2005/8/layout/hierarchy1"/>
    <dgm:cxn modelId="{A9C0FF5B-5398-4C43-9CB2-B5206EC8A37A}" type="presParOf" srcId="{6BC842E2-2B3B-4EAB-8DB9-7AC3F797050E}" destId="{ACABBB0B-FD4B-4F9B-84C1-EEAEBA238A1C}" srcOrd="0" destOrd="0" presId="urn:microsoft.com/office/officeart/2005/8/layout/hierarchy1"/>
    <dgm:cxn modelId="{5C4E2568-EBF7-449B-A068-CF96588FE6F8}" type="presParOf" srcId="{6BC842E2-2B3B-4EAB-8DB9-7AC3F797050E}" destId="{1F554420-6F4B-4700-876E-E76725220822}" srcOrd="1" destOrd="0" presId="urn:microsoft.com/office/officeart/2005/8/layout/hierarchy1"/>
    <dgm:cxn modelId="{7EDE2988-0411-4CAD-BB8E-939D0AAB1D10}" type="presParOf" srcId="{690C04FD-55F3-44D4-8C81-28D8C9DD69CF}" destId="{73C3D002-558C-4E31-8CB9-16FC283E29AA}" srcOrd="1" destOrd="0" presId="urn:microsoft.com/office/officeart/2005/8/layout/hierarchy1"/>
    <dgm:cxn modelId="{CC96B2F9-4F45-44B4-B6E1-1A35BA3AC8D5}" type="presParOf" srcId="{D305923F-270F-4A1B-932D-FFB0D3ED1E3F}" destId="{774DA113-00C8-47C3-95DE-CB4C8C646D7F}" srcOrd="2" destOrd="0" presId="urn:microsoft.com/office/officeart/2005/8/layout/hierarchy1"/>
    <dgm:cxn modelId="{9586B1EE-D8A3-4B8E-9C39-366EA88D0602}" type="presParOf" srcId="{D305923F-270F-4A1B-932D-FFB0D3ED1E3F}" destId="{F0C7B692-487A-4A43-AE4D-450F4F87E31F}" srcOrd="3" destOrd="0" presId="urn:microsoft.com/office/officeart/2005/8/layout/hierarchy1"/>
    <dgm:cxn modelId="{B17EA1E8-451B-4145-A261-0FB2CB78B21D}" type="presParOf" srcId="{F0C7B692-487A-4A43-AE4D-450F4F87E31F}" destId="{7CC5FBF9-96FB-4133-966F-A28B3C563F79}" srcOrd="0" destOrd="0" presId="urn:microsoft.com/office/officeart/2005/8/layout/hierarchy1"/>
    <dgm:cxn modelId="{ABA8C9C4-67BA-4E10-ACE6-6AC119360550}" type="presParOf" srcId="{7CC5FBF9-96FB-4133-966F-A28B3C563F79}" destId="{2FF668BF-7162-4E99-9EDC-53CCFF9FED3E}" srcOrd="0" destOrd="0" presId="urn:microsoft.com/office/officeart/2005/8/layout/hierarchy1"/>
    <dgm:cxn modelId="{60DA30DA-BC0C-43B0-8DAB-A8BA4D6B7004}" type="presParOf" srcId="{7CC5FBF9-96FB-4133-966F-A28B3C563F79}" destId="{EF7242AD-838B-4A4A-9FB7-E6D4EC7B8948}" srcOrd="1" destOrd="0" presId="urn:microsoft.com/office/officeart/2005/8/layout/hierarchy1"/>
    <dgm:cxn modelId="{A5021CFA-6096-4F8C-AA96-0E45F2181418}" type="presParOf" srcId="{F0C7B692-487A-4A43-AE4D-450F4F87E31F}" destId="{A264620F-5790-4216-B6F1-98752A7D6627}" srcOrd="1" destOrd="0" presId="urn:microsoft.com/office/officeart/2005/8/layout/hierarchy1"/>
    <dgm:cxn modelId="{F987484C-78FC-4FDF-A49D-226272FAB896}" type="presParOf" srcId="{D305923F-270F-4A1B-932D-FFB0D3ED1E3F}" destId="{83040F7B-98B5-423C-B9CA-A61C52B88F11}" srcOrd="4" destOrd="0" presId="urn:microsoft.com/office/officeart/2005/8/layout/hierarchy1"/>
    <dgm:cxn modelId="{936014D9-DDAC-4C21-A366-4F15FE5E28CD}" type="presParOf" srcId="{D305923F-270F-4A1B-932D-FFB0D3ED1E3F}" destId="{A9340F9E-CD2D-4A28-83EF-852F971CA3A0}" srcOrd="5" destOrd="0" presId="urn:microsoft.com/office/officeart/2005/8/layout/hierarchy1"/>
    <dgm:cxn modelId="{436BF330-20F5-4A21-B413-FB7A3BABC327}" type="presParOf" srcId="{A9340F9E-CD2D-4A28-83EF-852F971CA3A0}" destId="{0DC4E13D-25C1-4A7E-865A-10A20EC8DD52}" srcOrd="0" destOrd="0" presId="urn:microsoft.com/office/officeart/2005/8/layout/hierarchy1"/>
    <dgm:cxn modelId="{DCA59F6D-88E9-433F-B83F-3A592BE179D9}" type="presParOf" srcId="{0DC4E13D-25C1-4A7E-865A-10A20EC8DD52}" destId="{09F62368-8E80-49FC-9DB4-ECB6C79F3E8F}" srcOrd="0" destOrd="0" presId="urn:microsoft.com/office/officeart/2005/8/layout/hierarchy1"/>
    <dgm:cxn modelId="{33AB3569-7E85-4D8F-B00F-3C24C42537AC}" type="presParOf" srcId="{0DC4E13D-25C1-4A7E-865A-10A20EC8DD52}" destId="{0D97A0B3-7630-4845-BDC8-D2240FD9AE8F}" srcOrd="1" destOrd="0" presId="urn:microsoft.com/office/officeart/2005/8/layout/hierarchy1"/>
    <dgm:cxn modelId="{BB52310D-9A33-4F2E-9D1E-AF901C2AA8AD}" type="presParOf" srcId="{A9340F9E-CD2D-4A28-83EF-852F971CA3A0}" destId="{BEEFF29C-D40B-43E9-AB24-4AA4A435D999}" srcOrd="1" destOrd="0" presId="urn:microsoft.com/office/officeart/2005/8/layout/hierarchy1"/>
    <dgm:cxn modelId="{4B8DB5BB-49D1-492A-8E44-FD6E305B77D7}" type="presParOf" srcId="{D305923F-270F-4A1B-932D-FFB0D3ED1E3F}" destId="{D8C9A99C-E35E-4F41-B0B0-2122FE710A0B}" srcOrd="6" destOrd="0" presId="urn:microsoft.com/office/officeart/2005/8/layout/hierarchy1"/>
    <dgm:cxn modelId="{555A173E-1F2F-4AEE-AF61-C4B72A35752A}" type="presParOf" srcId="{D305923F-270F-4A1B-932D-FFB0D3ED1E3F}" destId="{95EB74D2-8A55-4533-A107-899AA758CADA}" srcOrd="7" destOrd="0" presId="urn:microsoft.com/office/officeart/2005/8/layout/hierarchy1"/>
    <dgm:cxn modelId="{1B219A65-8418-4344-ADCC-1C86207F0505}" type="presParOf" srcId="{95EB74D2-8A55-4533-A107-899AA758CADA}" destId="{59214D24-EDE0-4E39-B9F9-83F690039C09}" srcOrd="0" destOrd="0" presId="urn:microsoft.com/office/officeart/2005/8/layout/hierarchy1"/>
    <dgm:cxn modelId="{A4EDDB08-91D9-4CC5-AFD2-E153CBCAB65B}" type="presParOf" srcId="{59214D24-EDE0-4E39-B9F9-83F690039C09}" destId="{32AD81B3-F8B7-4A87-9E04-19855194CD9B}" srcOrd="0" destOrd="0" presId="urn:microsoft.com/office/officeart/2005/8/layout/hierarchy1"/>
    <dgm:cxn modelId="{160B69C1-3DD1-4EE6-8FA3-C307BE41192F}" type="presParOf" srcId="{59214D24-EDE0-4E39-B9F9-83F690039C09}" destId="{987CDAEC-02C0-4E56-B08A-F815C60FEFCA}" srcOrd="1" destOrd="0" presId="urn:microsoft.com/office/officeart/2005/8/layout/hierarchy1"/>
    <dgm:cxn modelId="{C16006CE-F43B-4ED1-B601-73CFCC09312F}" type="presParOf" srcId="{95EB74D2-8A55-4533-A107-899AA758CADA}" destId="{298D11DE-3754-41A9-A22F-5FFB6BF52C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87353" y="3321058"/>
          <a:ext cx="91440" cy="1175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918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187353" y="1107005"/>
          <a:ext cx="91440" cy="11759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75918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638202" y="4453"/>
          <a:ext cx="5189743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2087454" y="431243"/>
          <a:ext cx="5189743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2119747" y="463536"/>
        <a:ext cx="5125157" cy="1037966"/>
      </dsp:txXfrm>
    </dsp:sp>
    <dsp:sp modelId="{8B972A8E-AEE1-4FC7-BB2C-ED0D69F8E31A}">
      <dsp:nvSpPr>
        <dsp:cNvPr id="0" name=""/>
        <dsp:cNvSpPr/>
      </dsp:nvSpPr>
      <dsp:spPr>
        <a:xfrm>
          <a:off x="1691734" y="2282924"/>
          <a:ext cx="5082677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140987" y="2709713"/>
          <a:ext cx="5082677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1393" y="2740119"/>
        <a:ext cx="5021865" cy="977322"/>
      </dsp:txXfrm>
    </dsp:sp>
    <dsp:sp modelId="{5CEA45D3-EF74-4812-A86C-2BBF6CB135ED}">
      <dsp:nvSpPr>
        <dsp:cNvPr id="0" name=""/>
        <dsp:cNvSpPr/>
      </dsp:nvSpPr>
      <dsp:spPr>
        <a:xfrm>
          <a:off x="500243" y="4496976"/>
          <a:ext cx="7465661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949495" y="4923766"/>
          <a:ext cx="7465661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994857" y="4969128"/>
        <a:ext cx="7374937" cy="145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দিনে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প্রতিষ্টানের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DA113-00C8-47C3-95DE-CB4C8C646D7F}">
      <dsp:nvSpPr>
        <dsp:cNvPr id="0" name=""/>
        <dsp:cNvSpPr/>
      </dsp:nvSpPr>
      <dsp:spPr>
        <a:xfrm>
          <a:off x="4357281" y="1149461"/>
          <a:ext cx="1523698" cy="7251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163"/>
              </a:lnTo>
              <a:lnTo>
                <a:pt x="1523698" y="494163"/>
              </a:lnTo>
              <a:lnTo>
                <a:pt x="1523698" y="7251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2833583" y="1149461"/>
          <a:ext cx="1523698" cy="725142"/>
        </a:xfrm>
        <a:custGeom>
          <a:avLst/>
          <a:gdLst/>
          <a:ahLst/>
          <a:cxnLst/>
          <a:rect l="0" t="0" r="0" b="0"/>
          <a:pathLst>
            <a:path>
              <a:moveTo>
                <a:pt x="1523698" y="0"/>
              </a:moveTo>
              <a:lnTo>
                <a:pt x="1523698" y="494163"/>
              </a:lnTo>
              <a:lnTo>
                <a:pt x="0" y="494163"/>
              </a:lnTo>
              <a:lnTo>
                <a:pt x="0" y="72514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2895595" y="330"/>
          <a:ext cx="2923373" cy="1149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172631" y="263514"/>
          <a:ext cx="2923373" cy="11491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উদ্বৃত্তপত্রের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206288" y="297171"/>
        <a:ext cx="2856059" cy="1081817"/>
      </dsp:txXfrm>
    </dsp:sp>
    <dsp:sp modelId="{ACABBB0B-FD4B-4F9B-84C1-EEAEBA238A1C}">
      <dsp:nvSpPr>
        <dsp:cNvPr id="0" name=""/>
        <dsp:cNvSpPr/>
      </dsp:nvSpPr>
      <dsp:spPr>
        <a:xfrm>
          <a:off x="1586920" y="1874603"/>
          <a:ext cx="2493325" cy="1129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1863956" y="2137787"/>
          <a:ext cx="2493325" cy="1129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সম্পদ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1897030" y="2170861"/>
        <a:ext cx="2427177" cy="1063097"/>
      </dsp:txXfrm>
    </dsp:sp>
    <dsp:sp modelId="{2FF668BF-7162-4E99-9EDC-53CCFF9FED3E}">
      <dsp:nvSpPr>
        <dsp:cNvPr id="0" name=""/>
        <dsp:cNvSpPr/>
      </dsp:nvSpPr>
      <dsp:spPr>
        <a:xfrm>
          <a:off x="4634318" y="1874603"/>
          <a:ext cx="2493325" cy="112924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4911354" y="2137787"/>
          <a:ext cx="2493325" cy="11292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দায়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944428" y="2170861"/>
        <a:ext cx="2427177" cy="106309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A766C2-5A6A-4540-818A-DD42502D15F4}">
      <dsp:nvSpPr>
        <dsp:cNvPr id="0" name=""/>
        <dsp:cNvSpPr/>
      </dsp:nvSpPr>
      <dsp:spPr>
        <a:xfrm>
          <a:off x="6066479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15897-7B53-496F-9262-4E578E74BDC7}">
      <dsp:nvSpPr>
        <dsp:cNvPr id="0" name=""/>
        <dsp:cNvSpPr/>
      </dsp:nvSpPr>
      <dsp:spPr>
        <a:xfrm>
          <a:off x="5024214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670BA8-712B-458D-B5A4-9024F6E509E0}">
      <dsp:nvSpPr>
        <dsp:cNvPr id="0" name=""/>
        <dsp:cNvSpPr/>
      </dsp:nvSpPr>
      <dsp:spPr>
        <a:xfrm>
          <a:off x="3981948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2084531" y="338025"/>
              </a:lnTo>
              <a:lnTo>
                <a:pt x="2084531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E9EDC-8E7E-4730-A7AB-F128D2DEA93E}">
      <dsp:nvSpPr>
        <dsp:cNvPr id="0" name=""/>
        <dsp:cNvSpPr/>
      </dsp:nvSpPr>
      <dsp:spPr>
        <a:xfrm>
          <a:off x="1897417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025"/>
              </a:lnTo>
              <a:lnTo>
                <a:pt x="1042265" y="338025"/>
              </a:lnTo>
              <a:lnTo>
                <a:pt x="1042265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B36B5-8C16-4E77-8FB9-9BDB1852A1B5}">
      <dsp:nvSpPr>
        <dsp:cNvPr id="0" name=""/>
        <dsp:cNvSpPr/>
      </dsp:nvSpPr>
      <dsp:spPr>
        <a:xfrm>
          <a:off x="855151" y="2298937"/>
          <a:ext cx="1042265" cy="496023"/>
        </a:xfrm>
        <a:custGeom>
          <a:avLst/>
          <a:gdLst/>
          <a:ahLst/>
          <a:cxnLst/>
          <a:rect l="0" t="0" r="0" b="0"/>
          <a:pathLst>
            <a:path>
              <a:moveTo>
                <a:pt x="1042265" y="0"/>
              </a:moveTo>
              <a:lnTo>
                <a:pt x="1042265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04A7CF-8F78-477A-97EE-F030B908B59D}">
      <dsp:nvSpPr>
        <dsp:cNvPr id="0" name=""/>
        <dsp:cNvSpPr/>
      </dsp:nvSpPr>
      <dsp:spPr>
        <a:xfrm>
          <a:off x="1897417" y="967903"/>
          <a:ext cx="2084531" cy="496023"/>
        </a:xfrm>
        <a:custGeom>
          <a:avLst/>
          <a:gdLst/>
          <a:ahLst/>
          <a:cxnLst/>
          <a:rect l="0" t="0" r="0" b="0"/>
          <a:pathLst>
            <a:path>
              <a:moveTo>
                <a:pt x="2084531" y="0"/>
              </a:moveTo>
              <a:lnTo>
                <a:pt x="2084531" y="338025"/>
              </a:lnTo>
              <a:lnTo>
                <a:pt x="0" y="338025"/>
              </a:lnTo>
              <a:lnTo>
                <a:pt x="0" y="49602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FD548-981C-4AE1-8852-EFA4016535DA}">
      <dsp:nvSpPr>
        <dsp:cNvPr id="0" name=""/>
        <dsp:cNvSpPr/>
      </dsp:nvSpPr>
      <dsp:spPr>
        <a:xfrm>
          <a:off x="2285999" y="152397"/>
          <a:ext cx="3391898" cy="815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5316E31-A99D-4CEA-ABF0-B17BD38C67CA}">
      <dsp:nvSpPr>
        <dsp:cNvPr id="0" name=""/>
        <dsp:cNvSpPr/>
      </dsp:nvSpPr>
      <dsp:spPr>
        <a:xfrm>
          <a:off x="2475502" y="332425"/>
          <a:ext cx="3391898" cy="8155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আর্থিক বিবরনী প্রস্তুত 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99387" y="356310"/>
        <a:ext cx="3344128" cy="767735"/>
      </dsp:txXfrm>
    </dsp:sp>
    <dsp:sp modelId="{45019060-557B-40CC-B0F0-B3CD74A3D01E}">
      <dsp:nvSpPr>
        <dsp:cNvPr id="0" name=""/>
        <dsp:cNvSpPr/>
      </dsp:nvSpPr>
      <dsp:spPr>
        <a:xfrm>
          <a:off x="685803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6E3C3CC-4487-4CC3-B26E-84422C741E2F}">
      <dsp:nvSpPr>
        <dsp:cNvPr id="0" name=""/>
        <dsp:cNvSpPr/>
      </dsp:nvSpPr>
      <dsp:spPr>
        <a:xfrm>
          <a:off x="875306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১.যা দেয়া থাকে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899763" y="1668411"/>
        <a:ext cx="2374313" cy="786096"/>
      </dsp:txXfrm>
    </dsp:sp>
    <dsp:sp modelId="{2728C24B-C8B1-4864-B3EC-20A9D1749445}">
      <dsp:nvSpPr>
        <dsp:cNvPr id="0" name=""/>
        <dsp:cNvSpPr/>
      </dsp:nvSpPr>
      <dsp:spPr>
        <a:xfrm>
          <a:off x="2388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306635-ACB7-4A2E-807B-643F1F93AA96}">
      <dsp:nvSpPr>
        <dsp:cNvPr id="0" name=""/>
        <dsp:cNvSpPr/>
      </dsp:nvSpPr>
      <dsp:spPr>
        <a:xfrm>
          <a:off x="191891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একটি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241844" y="3024942"/>
        <a:ext cx="1605619" cy="2716306"/>
      </dsp:txXfrm>
    </dsp:sp>
    <dsp:sp modelId="{860093AD-A0FC-4FE1-9F57-1AE1BF646D16}">
      <dsp:nvSpPr>
        <dsp:cNvPr id="0" name=""/>
        <dsp:cNvSpPr/>
      </dsp:nvSpPr>
      <dsp:spPr>
        <a:xfrm>
          <a:off x="2086920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F5134E-97D4-46AF-A471-869ABD49EC15}">
      <dsp:nvSpPr>
        <dsp:cNvPr id="0" name=""/>
        <dsp:cNvSpPr/>
      </dsp:nvSpPr>
      <dsp:spPr>
        <a:xfrm>
          <a:off x="2276422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খ.</a:t>
          </a:r>
          <a:r>
            <a:rPr lang="bn-IN" sz="2800" b="1" u="none" kern="1200" dirty="0">
              <a:latin typeface="NikoshBAN" pitchFamily="2" charset="0"/>
              <a:cs typeface="NikoshBAN" pitchFamily="2" charset="0"/>
            </a:rPr>
            <a:t> কিছু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সমন্বয়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2326375" y="3024942"/>
        <a:ext cx="1605619" cy="2716306"/>
      </dsp:txXfrm>
    </dsp:sp>
    <dsp:sp modelId="{B8D538D3-FA69-4CFA-94B8-35814515DE7A}">
      <dsp:nvSpPr>
        <dsp:cNvPr id="0" name=""/>
        <dsp:cNvSpPr/>
      </dsp:nvSpPr>
      <dsp:spPr>
        <a:xfrm>
          <a:off x="4854865" y="1463927"/>
          <a:ext cx="2423227" cy="8350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9CA941-FA6C-409B-91D5-F5E44EE54C94}">
      <dsp:nvSpPr>
        <dsp:cNvPr id="0" name=""/>
        <dsp:cNvSpPr/>
      </dsp:nvSpPr>
      <dsp:spPr>
        <a:xfrm>
          <a:off x="5044368" y="1643954"/>
          <a:ext cx="2423227" cy="8350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২. যা করতে হবে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5068825" y="1668411"/>
        <a:ext cx="2374313" cy="786096"/>
      </dsp:txXfrm>
    </dsp:sp>
    <dsp:sp modelId="{DA2FC73F-9586-4790-BB14-D30BF98C3910}">
      <dsp:nvSpPr>
        <dsp:cNvPr id="0" name=""/>
        <dsp:cNvSpPr/>
      </dsp:nvSpPr>
      <dsp:spPr>
        <a:xfrm>
          <a:off x="4171451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D9D732-CB60-42E7-8AAD-A9029AAE6DBD}">
      <dsp:nvSpPr>
        <dsp:cNvPr id="0" name=""/>
        <dsp:cNvSpPr/>
      </dsp:nvSpPr>
      <dsp:spPr>
        <a:xfrm>
          <a:off x="4360954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ক. </a:t>
          </a:r>
          <a:r>
            <a:rPr lang="en-US" sz="2800" b="1" u="none" kern="1200" dirty="0" err="1" smtClean="0">
              <a:latin typeface="NikoshBAN" pitchFamily="2" charset="0"/>
              <a:cs typeface="NikoshBAN" pitchFamily="2" charset="0"/>
            </a:rPr>
            <a:t>রেওয়ামিল</a:t>
          </a:r>
          <a:r>
            <a:rPr lang="en-US" sz="2800" b="1" u="none" kern="1200" smtClean="0">
              <a:latin typeface="NikoshBAN" pitchFamily="2" charset="0"/>
              <a:cs typeface="NikoshBAN" pitchFamily="2" charset="0"/>
            </a:rPr>
            <a:t>  শুধুমাত্র</a:t>
          </a:r>
          <a:r>
            <a:rPr lang="en-US" sz="2800" b="1" u="none" kern="1200" dirty="0" smtClean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একবার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u="none" kern="1200" dirty="0" err="1">
              <a:latin typeface="NikoshBAN" pitchFamily="2" charset="0"/>
              <a:cs typeface="NikoshBAN" pitchFamily="2" charset="0"/>
            </a:rPr>
            <a:t>আসবে</a:t>
          </a:r>
          <a:r>
            <a:rPr lang="en-US" sz="2800" b="1" u="none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4410907" y="3024942"/>
        <a:ext cx="1605619" cy="2716306"/>
      </dsp:txXfrm>
    </dsp:sp>
    <dsp:sp modelId="{827A22FA-0896-4CCF-9D5E-A56EBC1A1182}">
      <dsp:nvSpPr>
        <dsp:cNvPr id="0" name=""/>
        <dsp:cNvSpPr/>
      </dsp:nvSpPr>
      <dsp:spPr>
        <a:xfrm>
          <a:off x="6255982" y="2794961"/>
          <a:ext cx="1705525" cy="28162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4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32E73E-D4A7-49D4-9C4C-9BA3CB7E8BCE}">
      <dsp:nvSpPr>
        <dsp:cNvPr id="0" name=""/>
        <dsp:cNvSpPr/>
      </dsp:nvSpPr>
      <dsp:spPr>
        <a:xfrm>
          <a:off x="6445485" y="2974989"/>
          <a:ext cx="1705525" cy="28162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u="none" kern="1200">
              <a:latin typeface="NikoshBAN" pitchFamily="2" charset="0"/>
              <a:cs typeface="NikoshBAN" pitchFamily="2" charset="0"/>
            </a:rPr>
            <a:t>খ.সমন্বয়- জোড়ায় জোড়ায় আসবে।</a:t>
          </a:r>
          <a:endParaRPr lang="en-US" sz="2800" b="1" u="none" kern="1200" dirty="0">
            <a:latin typeface="NikoshBAN" pitchFamily="2" charset="0"/>
            <a:cs typeface="NikoshBAN" pitchFamily="2" charset="0"/>
          </a:endParaRPr>
        </a:p>
      </dsp:txBody>
      <dsp:txXfrm>
        <a:off x="6495438" y="3024942"/>
        <a:ext cx="1605619" cy="2716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494" y="1516873"/>
          <a:ext cx="91440" cy="703153"/>
        </a:xfrm>
        <a:custGeom>
          <a:avLst/>
          <a:gdLst/>
          <a:ahLst/>
          <a:cxnLst/>
          <a:rect l="0" t="0" r="0" b="0"/>
          <a:pathLst>
            <a:path>
              <a:moveTo>
                <a:pt x="50405" y="0"/>
              </a:moveTo>
              <a:lnTo>
                <a:pt x="45720" y="0"/>
              </a:lnTo>
              <a:lnTo>
                <a:pt x="45720" y="7031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498581" y="225"/>
          <a:ext cx="4070637" cy="151664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498581" y="225"/>
        <a:ext cx="4070637" cy="1516647"/>
      </dsp:txXfrm>
    </dsp:sp>
    <dsp:sp modelId="{7424C2EF-2A5A-48A3-A9CC-04346CDAFCEB}">
      <dsp:nvSpPr>
        <dsp:cNvPr id="0" name=""/>
        <dsp:cNvSpPr/>
      </dsp:nvSpPr>
      <dsp:spPr>
        <a:xfrm>
          <a:off x="868240" y="2220026"/>
          <a:ext cx="7321947" cy="203995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868240" y="2220026"/>
        <a:ext cx="7321947" cy="20399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7B506-A81E-4163-A7AD-22A68AC05197}">
      <dsp:nvSpPr>
        <dsp:cNvPr id="0" name=""/>
        <dsp:cNvSpPr/>
      </dsp:nvSpPr>
      <dsp:spPr>
        <a:xfrm>
          <a:off x="6853585" y="3387614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4BE07-B7C4-4D44-8EB4-34F8BDB34E67}">
      <dsp:nvSpPr>
        <dsp:cNvPr id="0" name=""/>
        <dsp:cNvSpPr/>
      </dsp:nvSpPr>
      <dsp:spPr>
        <a:xfrm>
          <a:off x="6841377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1F24-A261-4437-8605-5C87075570B5}">
      <dsp:nvSpPr>
        <dsp:cNvPr id="0" name=""/>
        <dsp:cNvSpPr/>
      </dsp:nvSpPr>
      <dsp:spPr>
        <a:xfrm>
          <a:off x="4066793" y="360039"/>
          <a:ext cx="2820303" cy="46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1"/>
              </a:lnTo>
              <a:lnTo>
                <a:pt x="2820303" y="338681"/>
              </a:lnTo>
              <a:lnTo>
                <a:pt x="2820303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49FD-914B-4A30-8901-2D71C11DE2B6}">
      <dsp:nvSpPr>
        <dsp:cNvPr id="0" name=""/>
        <dsp:cNvSpPr/>
      </dsp:nvSpPr>
      <dsp:spPr>
        <a:xfrm>
          <a:off x="4033501" y="1533578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C6B9-1B27-40AD-889D-54E4A2B7F720}">
      <dsp:nvSpPr>
        <dsp:cNvPr id="0" name=""/>
        <dsp:cNvSpPr/>
      </dsp:nvSpPr>
      <dsp:spPr>
        <a:xfrm>
          <a:off x="4021073" y="360039"/>
          <a:ext cx="91440" cy="544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117"/>
              </a:lnTo>
              <a:lnTo>
                <a:pt x="58147" y="417117"/>
              </a:lnTo>
              <a:lnTo>
                <a:pt x="58147" y="544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810F-8E83-48F9-B6E9-6462A71921D4}">
      <dsp:nvSpPr>
        <dsp:cNvPr id="0" name=""/>
        <dsp:cNvSpPr/>
      </dsp:nvSpPr>
      <dsp:spPr>
        <a:xfrm>
          <a:off x="1201210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E71F-F923-4042-A32C-0864B2DA14AB}">
      <dsp:nvSpPr>
        <dsp:cNvPr id="0" name=""/>
        <dsp:cNvSpPr/>
      </dsp:nvSpPr>
      <dsp:spPr>
        <a:xfrm>
          <a:off x="1246930" y="360039"/>
          <a:ext cx="2819863" cy="465895"/>
        </a:xfrm>
        <a:custGeom>
          <a:avLst/>
          <a:gdLst/>
          <a:ahLst/>
          <a:cxnLst/>
          <a:rect l="0" t="0" r="0" b="0"/>
          <a:pathLst>
            <a:path>
              <a:moveTo>
                <a:pt x="2819863" y="0"/>
              </a:moveTo>
              <a:lnTo>
                <a:pt x="2819863" y="338681"/>
              </a:lnTo>
              <a:lnTo>
                <a:pt x="0" y="338681"/>
              </a:lnTo>
              <a:lnTo>
                <a:pt x="0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ADBD1-BDFF-4300-B0A4-0AEE9863B0C6}">
      <dsp:nvSpPr>
        <dsp:cNvPr id="0" name=""/>
        <dsp:cNvSpPr/>
      </dsp:nvSpPr>
      <dsp:spPr>
        <a:xfrm>
          <a:off x="2515036" y="-144951"/>
          <a:ext cx="3103513" cy="504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FDD1-85C8-4D51-8459-E241331F3AAF}">
      <dsp:nvSpPr>
        <dsp:cNvPr id="0" name=""/>
        <dsp:cNvSpPr/>
      </dsp:nvSpPr>
      <dsp:spPr>
        <a:xfrm>
          <a:off x="2667617" y="0"/>
          <a:ext cx="3103513" cy="504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82408" y="14791"/>
        <a:ext cx="3073931" cy="475409"/>
      </dsp:txXfrm>
    </dsp:sp>
    <dsp:sp modelId="{3AA69EE5-E065-4A8D-BEB2-721B99062224}">
      <dsp:nvSpPr>
        <dsp:cNvPr id="0" name=""/>
        <dsp:cNvSpPr/>
      </dsp:nvSpPr>
      <dsp:spPr>
        <a:xfrm>
          <a:off x="-10531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1064-AB83-4D2E-95E9-8B4721C5EC10}">
      <dsp:nvSpPr>
        <dsp:cNvPr id="0" name=""/>
        <dsp:cNvSpPr/>
      </dsp:nvSpPr>
      <dsp:spPr>
        <a:xfrm>
          <a:off x="142049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Input</a:t>
          </a:r>
        </a:p>
      </dsp:txBody>
      <dsp:txXfrm>
        <a:off x="160478" y="989315"/>
        <a:ext cx="2478064" cy="592349"/>
      </dsp:txXfrm>
    </dsp:sp>
    <dsp:sp modelId="{9D0AF3BF-805B-4F06-A94F-20FA82E5E141}">
      <dsp:nvSpPr>
        <dsp:cNvPr id="0" name=""/>
        <dsp:cNvSpPr/>
      </dsp:nvSpPr>
      <dsp:spPr>
        <a:xfrm>
          <a:off x="92364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67908-0ECC-4318-A6A3-E613A17D30CC}">
      <dsp:nvSpPr>
        <dsp:cNvPr id="0" name=""/>
        <dsp:cNvSpPr/>
      </dsp:nvSpPr>
      <dsp:spPr>
        <a:xfrm>
          <a:off x="244944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7549" y="2120513"/>
        <a:ext cx="2248337" cy="1369447"/>
      </dsp:txXfrm>
    </dsp:sp>
    <dsp:sp modelId="{351344C0-861D-47D8-B1C0-C0BC33A4C1A3}">
      <dsp:nvSpPr>
        <dsp:cNvPr id="0" name=""/>
        <dsp:cNvSpPr/>
      </dsp:nvSpPr>
      <dsp:spPr>
        <a:xfrm>
          <a:off x="2821760" y="904371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0D38-B878-4792-9C72-8EDD46E8FFA2}">
      <dsp:nvSpPr>
        <dsp:cNvPr id="0" name=""/>
        <dsp:cNvSpPr/>
      </dsp:nvSpPr>
      <dsp:spPr>
        <a:xfrm>
          <a:off x="2974340" y="1049322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Process</a:t>
          </a:r>
        </a:p>
      </dsp:txBody>
      <dsp:txXfrm>
        <a:off x="2992769" y="1067751"/>
        <a:ext cx="2478064" cy="592349"/>
      </dsp:txXfrm>
    </dsp:sp>
    <dsp:sp modelId="{9DDC2CC2-D34B-4DFE-B467-EE80E5B7C0CB}">
      <dsp:nvSpPr>
        <dsp:cNvPr id="0" name=""/>
        <dsp:cNvSpPr/>
      </dsp:nvSpPr>
      <dsp:spPr>
        <a:xfrm>
          <a:off x="2912447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5C06-614A-400A-8202-8846C89350D3}">
      <dsp:nvSpPr>
        <dsp:cNvPr id="0" name=""/>
        <dsp:cNvSpPr/>
      </dsp:nvSpPr>
      <dsp:spPr>
        <a:xfrm>
          <a:off x="3065028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৩.রেওয়ামিল</a:t>
          </a:r>
        </a:p>
      </dsp:txBody>
      <dsp:txXfrm>
        <a:off x="3107633" y="2120513"/>
        <a:ext cx="2248337" cy="1369447"/>
      </dsp:txXfrm>
    </dsp:sp>
    <dsp:sp modelId="{AC3AB6C9-543B-42D3-8F17-29D0C94E05CE}">
      <dsp:nvSpPr>
        <dsp:cNvPr id="0" name=""/>
        <dsp:cNvSpPr/>
      </dsp:nvSpPr>
      <dsp:spPr>
        <a:xfrm>
          <a:off x="5629635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C3C8-703C-4122-8E8B-27D45A9CD059}">
      <dsp:nvSpPr>
        <dsp:cNvPr id="0" name=""/>
        <dsp:cNvSpPr/>
      </dsp:nvSpPr>
      <dsp:spPr>
        <a:xfrm>
          <a:off x="5782216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Output</a:t>
          </a:r>
        </a:p>
      </dsp:txBody>
      <dsp:txXfrm>
        <a:off x="5800645" y="989315"/>
        <a:ext cx="2478064" cy="592349"/>
      </dsp:txXfrm>
    </dsp:sp>
    <dsp:sp modelId="{AEC1D42E-17DC-435A-ACD4-0EB079E7463F}">
      <dsp:nvSpPr>
        <dsp:cNvPr id="0" name=""/>
        <dsp:cNvSpPr/>
      </dsp:nvSpPr>
      <dsp:spPr>
        <a:xfrm>
          <a:off x="5732531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3B20-0FF4-47C3-A1B7-F54D4B54592C}">
      <dsp:nvSpPr>
        <dsp:cNvPr id="0" name=""/>
        <dsp:cNvSpPr/>
      </dsp:nvSpPr>
      <dsp:spPr>
        <a:xfrm>
          <a:off x="5885111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27716" y="2120513"/>
        <a:ext cx="2248337" cy="1369447"/>
      </dsp:txXfrm>
    </dsp:sp>
    <dsp:sp modelId="{AA508621-2D37-4916-AF11-EB931C3EB0D9}">
      <dsp:nvSpPr>
        <dsp:cNvPr id="0" name=""/>
        <dsp:cNvSpPr/>
      </dsp:nvSpPr>
      <dsp:spPr>
        <a:xfrm>
          <a:off x="5037467" y="3786994"/>
          <a:ext cx="3723675" cy="2697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F56E-B36F-451B-A618-08C0ECAD8CE6}">
      <dsp:nvSpPr>
        <dsp:cNvPr id="0" name=""/>
        <dsp:cNvSpPr/>
      </dsp:nvSpPr>
      <dsp:spPr>
        <a:xfrm>
          <a:off x="5190047" y="3931945"/>
          <a:ext cx="3723675" cy="269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69053" y="4010951"/>
        <a:ext cx="3565663" cy="25394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D8102C-AAE7-4DC9-AF7B-5A167ED6718D}">
      <dsp:nvSpPr>
        <dsp:cNvPr id="0" name=""/>
        <dsp:cNvSpPr/>
      </dsp:nvSpPr>
      <dsp:spPr>
        <a:xfrm>
          <a:off x="7477000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3E1A4-0A1D-4187-B5E3-CCB035CEBB4D}">
      <dsp:nvSpPr>
        <dsp:cNvPr id="0" name=""/>
        <dsp:cNvSpPr/>
      </dsp:nvSpPr>
      <dsp:spPr>
        <a:xfrm>
          <a:off x="4437820" y="1713185"/>
          <a:ext cx="3084900" cy="5029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64"/>
              </a:lnTo>
              <a:lnTo>
                <a:pt x="3084900" y="342764"/>
              </a:lnTo>
              <a:lnTo>
                <a:pt x="308490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3F304A-A391-4B41-9027-6365EEE97B32}">
      <dsp:nvSpPr>
        <dsp:cNvPr id="0" name=""/>
        <dsp:cNvSpPr/>
      </dsp:nvSpPr>
      <dsp:spPr>
        <a:xfrm>
          <a:off x="4392100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A161B5-0E8E-4D15-B1EE-8C4CED485725}">
      <dsp:nvSpPr>
        <dsp:cNvPr id="0" name=""/>
        <dsp:cNvSpPr/>
      </dsp:nvSpPr>
      <dsp:spPr>
        <a:xfrm>
          <a:off x="4392100" y="1713185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C511-19AC-4B80-8B96-BF50B3DD8961}">
      <dsp:nvSpPr>
        <dsp:cNvPr id="0" name=""/>
        <dsp:cNvSpPr/>
      </dsp:nvSpPr>
      <dsp:spPr>
        <a:xfrm>
          <a:off x="1307199" y="3314353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75AA0-CA38-42E0-B7E5-3EAAAC575CF4}">
      <dsp:nvSpPr>
        <dsp:cNvPr id="0" name=""/>
        <dsp:cNvSpPr/>
      </dsp:nvSpPr>
      <dsp:spPr>
        <a:xfrm>
          <a:off x="1352919" y="1713185"/>
          <a:ext cx="3084900" cy="502977"/>
        </a:xfrm>
        <a:custGeom>
          <a:avLst/>
          <a:gdLst/>
          <a:ahLst/>
          <a:cxnLst/>
          <a:rect l="0" t="0" r="0" b="0"/>
          <a:pathLst>
            <a:path>
              <a:moveTo>
                <a:pt x="3084900" y="0"/>
              </a:moveTo>
              <a:lnTo>
                <a:pt x="3084900" y="342764"/>
              </a:lnTo>
              <a:lnTo>
                <a:pt x="0" y="342764"/>
              </a:lnTo>
              <a:lnTo>
                <a:pt x="0" y="50297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362D0-7A98-4AA3-8924-42C40E8278A6}">
      <dsp:nvSpPr>
        <dsp:cNvPr id="0" name=""/>
        <dsp:cNvSpPr/>
      </dsp:nvSpPr>
      <dsp:spPr>
        <a:xfrm>
          <a:off x="4392100" y="742257"/>
          <a:ext cx="91440" cy="5029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2977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B17670-4C59-4BE9-8C00-80DC7BD952DE}">
      <dsp:nvSpPr>
        <dsp:cNvPr id="0" name=""/>
        <dsp:cNvSpPr/>
      </dsp:nvSpPr>
      <dsp:spPr>
        <a:xfrm>
          <a:off x="3047994" y="228600"/>
          <a:ext cx="2779651" cy="5136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8514A-FC27-4001-A5CC-366B073ADEDE}">
      <dsp:nvSpPr>
        <dsp:cNvPr id="0" name=""/>
        <dsp:cNvSpPr/>
      </dsp:nvSpPr>
      <dsp:spPr>
        <a:xfrm>
          <a:off x="3240153" y="411152"/>
          <a:ext cx="2779651" cy="5136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255197" y="426196"/>
        <a:ext cx="2749563" cy="483568"/>
      </dsp:txXfrm>
    </dsp:sp>
    <dsp:sp modelId="{65E9EB9E-BD1D-409D-8A92-4BF7A31C203D}">
      <dsp:nvSpPr>
        <dsp:cNvPr id="0" name=""/>
        <dsp:cNvSpPr/>
      </dsp:nvSpPr>
      <dsp:spPr>
        <a:xfrm>
          <a:off x="2971795" y="1245234"/>
          <a:ext cx="2932049" cy="4679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ED28-A39C-4E69-834A-FDB4929C9BF7}">
      <dsp:nvSpPr>
        <dsp:cNvPr id="0" name=""/>
        <dsp:cNvSpPr/>
      </dsp:nvSpPr>
      <dsp:spPr>
        <a:xfrm>
          <a:off x="3163955" y="1427786"/>
          <a:ext cx="2932049" cy="467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ফলাফল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নির্নয়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177661" y="1441492"/>
        <a:ext cx="2904637" cy="440538"/>
      </dsp:txXfrm>
    </dsp:sp>
    <dsp:sp modelId="{25FDD6D1-DABB-41E1-BF68-CC0FB1D22802}">
      <dsp:nvSpPr>
        <dsp:cNvPr id="0" name=""/>
        <dsp:cNvSpPr/>
      </dsp:nvSpPr>
      <dsp:spPr>
        <a:xfrm>
          <a:off x="488202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3F03F-BC07-42D2-8D70-365D8CC89D97}">
      <dsp:nvSpPr>
        <dsp:cNvPr id="0" name=""/>
        <dsp:cNvSpPr/>
      </dsp:nvSpPr>
      <dsp:spPr>
        <a:xfrm>
          <a:off x="680361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উৎপাদনকারী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712526" y="2430878"/>
        <a:ext cx="1665104" cy="1033861"/>
      </dsp:txXfrm>
    </dsp:sp>
    <dsp:sp modelId="{61240E5D-EE7E-4A47-8B0F-2EE5868635B8}">
      <dsp:nvSpPr>
        <dsp:cNvPr id="0" name=""/>
        <dsp:cNvSpPr/>
      </dsp:nvSpPr>
      <dsp:spPr>
        <a:xfrm>
          <a:off x="2628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D7925-C475-40CD-8C9A-246837F9330D}">
      <dsp:nvSpPr>
        <dsp:cNvPr id="0" name=""/>
        <dsp:cNvSpPr/>
      </dsp:nvSpPr>
      <dsp:spPr>
        <a:xfrm>
          <a:off x="194788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১.উৎপাদন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৬.নগদ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267340" y="4072434"/>
        <a:ext cx="2555477" cy="2332019"/>
      </dsp:txXfrm>
    </dsp:sp>
    <dsp:sp modelId="{2295C34E-0106-42CB-99A1-1123B065F8C7}">
      <dsp:nvSpPr>
        <dsp:cNvPr id="0" name=""/>
        <dsp:cNvSpPr/>
      </dsp:nvSpPr>
      <dsp:spPr>
        <a:xfrm>
          <a:off x="3573102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194446-D5EE-4F16-A828-C7BF1D5AC53B}">
      <dsp:nvSpPr>
        <dsp:cNvPr id="0" name=""/>
        <dsp:cNvSpPr/>
      </dsp:nvSpPr>
      <dsp:spPr>
        <a:xfrm>
          <a:off x="3765262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ক্রয়-বিক্রয়কারী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797427" y="2430878"/>
        <a:ext cx="1665104" cy="1033861"/>
      </dsp:txXfrm>
    </dsp:sp>
    <dsp:sp modelId="{F0C8112D-5307-4C6C-8EF4-586F95A70B57}">
      <dsp:nvSpPr>
        <dsp:cNvPr id="0" name=""/>
        <dsp:cNvSpPr/>
      </dsp:nvSpPr>
      <dsp:spPr>
        <a:xfrm>
          <a:off x="3087529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EB6BA7-1E46-4B56-B5B9-8FA52764189F}">
      <dsp:nvSpPr>
        <dsp:cNvPr id="0" name=""/>
        <dsp:cNvSpPr/>
      </dsp:nvSpPr>
      <dsp:spPr>
        <a:xfrm>
          <a:off x="3279688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১.ক্রয়-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বিক্রয়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২.লাভ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লোকসান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৫.নগদ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3352240" y="4072434"/>
        <a:ext cx="2555477" cy="2332019"/>
      </dsp:txXfrm>
    </dsp:sp>
    <dsp:sp modelId="{3DFD70C1-4EEA-4696-9976-C193B0E197F3}">
      <dsp:nvSpPr>
        <dsp:cNvPr id="0" name=""/>
        <dsp:cNvSpPr/>
      </dsp:nvSpPr>
      <dsp:spPr>
        <a:xfrm>
          <a:off x="6658003" y="2216162"/>
          <a:ext cx="1729434" cy="10981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074770-3A8C-48BE-B98F-89D944A6B37B}">
      <dsp:nvSpPr>
        <dsp:cNvPr id="0" name=""/>
        <dsp:cNvSpPr/>
      </dsp:nvSpPr>
      <dsp:spPr>
        <a:xfrm>
          <a:off x="6850162" y="2398713"/>
          <a:ext cx="1729434" cy="10981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সেবা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প্রদানকারী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882327" y="2430878"/>
        <a:ext cx="1665104" cy="1033861"/>
      </dsp:txXfrm>
    </dsp:sp>
    <dsp:sp modelId="{DC494E31-1883-4281-BB29-FFCA26B71CE3}">
      <dsp:nvSpPr>
        <dsp:cNvPr id="0" name=""/>
        <dsp:cNvSpPr/>
      </dsp:nvSpPr>
      <dsp:spPr>
        <a:xfrm>
          <a:off x="6172430" y="3817330"/>
          <a:ext cx="2700581" cy="247712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A249F-35B7-4E32-87B1-326B8A8165F7}">
      <dsp:nvSpPr>
        <dsp:cNvPr id="0" name=""/>
        <dsp:cNvSpPr/>
      </dsp:nvSpPr>
      <dsp:spPr>
        <a:xfrm>
          <a:off x="6364589" y="3999882"/>
          <a:ext cx="2700581" cy="24771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4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4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400" b="1" kern="1200" dirty="0">
            <a:latin typeface="NikoshBAN" pitchFamily="2" charset="0"/>
            <a:cs typeface="NikoshBAN" pitchFamily="2" charset="0"/>
          </a:endParaRPr>
        </a:p>
      </dsp:txBody>
      <dsp:txXfrm>
        <a:off x="6437141" y="4072434"/>
        <a:ext cx="2555477" cy="23320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01A0A-30BE-4DE8-9419-A926AA6E943F}">
      <dsp:nvSpPr>
        <dsp:cNvPr id="0" name=""/>
        <dsp:cNvSpPr/>
      </dsp:nvSpPr>
      <dsp:spPr>
        <a:xfrm>
          <a:off x="4392653" y="1093155"/>
          <a:ext cx="91440" cy="5000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0079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8FA9C2-A01B-4F01-B193-D7E11219691B}">
      <dsp:nvSpPr>
        <dsp:cNvPr id="0" name=""/>
        <dsp:cNvSpPr/>
      </dsp:nvSpPr>
      <dsp:spPr>
        <a:xfrm>
          <a:off x="3352801" y="1290"/>
          <a:ext cx="2171143" cy="10918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46923-C379-4A2E-BEE5-64AD30158D53}">
      <dsp:nvSpPr>
        <dsp:cNvPr id="0" name=""/>
        <dsp:cNvSpPr/>
      </dsp:nvSpPr>
      <dsp:spPr>
        <a:xfrm>
          <a:off x="3543854" y="182790"/>
          <a:ext cx="2171143" cy="1091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575834" y="214770"/>
        <a:ext cx="2107183" cy="1027905"/>
      </dsp:txXfrm>
    </dsp:sp>
    <dsp:sp modelId="{EEBB81DA-5E8C-424F-A3EE-D699F117E8A8}">
      <dsp:nvSpPr>
        <dsp:cNvPr id="0" name=""/>
        <dsp:cNvSpPr/>
      </dsp:nvSpPr>
      <dsp:spPr>
        <a:xfrm>
          <a:off x="152398" y="1593235"/>
          <a:ext cx="8571949" cy="10918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86C1AD-805A-42FD-93AF-3B27810C1A30}">
      <dsp:nvSpPr>
        <dsp:cNvPr id="0" name=""/>
        <dsp:cNvSpPr/>
      </dsp:nvSpPr>
      <dsp:spPr>
        <a:xfrm>
          <a:off x="343451" y="1774735"/>
          <a:ext cx="8571949" cy="10918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নিদ্দিষ্ট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হিসাবকালে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টাকা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হল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তা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জানার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375431" y="1806715"/>
        <a:ext cx="8507989" cy="10279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6A04B-403D-4482-A703-AAB79B5B7374}">
      <dsp:nvSpPr>
        <dsp:cNvPr id="0" name=""/>
        <dsp:cNvSpPr/>
      </dsp:nvSpPr>
      <dsp:spPr>
        <a:xfrm>
          <a:off x="4355306" y="1717051"/>
          <a:ext cx="3090862" cy="735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1211"/>
              </a:lnTo>
              <a:lnTo>
                <a:pt x="3090862" y="501211"/>
              </a:lnTo>
              <a:lnTo>
                <a:pt x="3090862" y="735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6F8E79-5E4A-48D2-9D4E-91D00A2B8A7B}">
      <dsp:nvSpPr>
        <dsp:cNvPr id="0" name=""/>
        <dsp:cNvSpPr/>
      </dsp:nvSpPr>
      <dsp:spPr>
        <a:xfrm>
          <a:off x="4309586" y="1717051"/>
          <a:ext cx="91440" cy="7354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5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023EE-9CC9-416C-B7F1-065867E5256C}">
      <dsp:nvSpPr>
        <dsp:cNvPr id="0" name=""/>
        <dsp:cNvSpPr/>
      </dsp:nvSpPr>
      <dsp:spPr>
        <a:xfrm>
          <a:off x="1264443" y="1717051"/>
          <a:ext cx="3090862" cy="735484"/>
        </a:xfrm>
        <a:custGeom>
          <a:avLst/>
          <a:gdLst/>
          <a:ahLst/>
          <a:cxnLst/>
          <a:rect l="0" t="0" r="0" b="0"/>
          <a:pathLst>
            <a:path>
              <a:moveTo>
                <a:pt x="3090862" y="0"/>
              </a:moveTo>
              <a:lnTo>
                <a:pt x="3090862" y="501211"/>
              </a:lnTo>
              <a:lnTo>
                <a:pt x="0" y="501211"/>
              </a:lnTo>
              <a:lnTo>
                <a:pt x="0" y="73548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3DAE5-F9F1-4372-9E84-3E0DA28F5CD4}">
      <dsp:nvSpPr>
        <dsp:cNvPr id="0" name=""/>
        <dsp:cNvSpPr/>
      </dsp:nvSpPr>
      <dsp:spPr>
        <a:xfrm>
          <a:off x="3090862" y="111208"/>
          <a:ext cx="2528887" cy="16058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57BA7D-01A6-49B4-9296-5B1517AFFA87}">
      <dsp:nvSpPr>
        <dsp:cNvPr id="0" name=""/>
        <dsp:cNvSpPr/>
      </dsp:nvSpPr>
      <dsp:spPr>
        <a:xfrm>
          <a:off x="3371850" y="378146"/>
          <a:ext cx="2528887" cy="16058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418884" y="425180"/>
        <a:ext cx="2434819" cy="1511775"/>
      </dsp:txXfrm>
    </dsp:sp>
    <dsp:sp modelId="{35E1C365-34EF-4B5F-83B3-BF637555D1E4}">
      <dsp:nvSpPr>
        <dsp:cNvPr id="0" name=""/>
        <dsp:cNvSpPr/>
      </dsp:nvSpPr>
      <dsp:spPr>
        <a:xfrm>
          <a:off x="0" y="2452536"/>
          <a:ext cx="2528887" cy="852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C34CC-2AE3-4F74-A459-39F0A179481E}">
      <dsp:nvSpPr>
        <dsp:cNvPr id="0" name=""/>
        <dsp:cNvSpPr/>
      </dsp:nvSpPr>
      <dsp:spPr>
        <a:xfrm>
          <a:off x="280987" y="2719474"/>
          <a:ext cx="2528887" cy="852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আয়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05951" y="2744438"/>
        <a:ext cx="2478959" cy="802389"/>
      </dsp:txXfrm>
    </dsp:sp>
    <dsp:sp modelId="{1190D834-1094-4DB2-A0F9-FFC1758D0D7F}">
      <dsp:nvSpPr>
        <dsp:cNvPr id="0" name=""/>
        <dsp:cNvSpPr/>
      </dsp:nvSpPr>
      <dsp:spPr>
        <a:xfrm>
          <a:off x="3090862" y="2452536"/>
          <a:ext cx="2528887" cy="852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90D50F-C52F-4E1E-ABDB-BC45F81CC900}">
      <dsp:nvSpPr>
        <dsp:cNvPr id="0" name=""/>
        <dsp:cNvSpPr/>
      </dsp:nvSpPr>
      <dsp:spPr>
        <a:xfrm>
          <a:off x="3371850" y="2719474"/>
          <a:ext cx="2528887" cy="852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96814" y="2744438"/>
        <a:ext cx="2478959" cy="802389"/>
      </dsp:txXfrm>
    </dsp:sp>
    <dsp:sp modelId="{7368EDBC-BE82-45D5-A9D7-FCA4FD57BD05}">
      <dsp:nvSpPr>
        <dsp:cNvPr id="0" name=""/>
        <dsp:cNvSpPr/>
      </dsp:nvSpPr>
      <dsp:spPr>
        <a:xfrm>
          <a:off x="6181725" y="2452536"/>
          <a:ext cx="2528887" cy="8523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A3675-CA67-4063-8D38-3696F49D8224}">
      <dsp:nvSpPr>
        <dsp:cNvPr id="0" name=""/>
        <dsp:cNvSpPr/>
      </dsp:nvSpPr>
      <dsp:spPr>
        <a:xfrm>
          <a:off x="6462712" y="2719474"/>
          <a:ext cx="2528887" cy="8523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ক্ষতি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6487676" y="2744438"/>
        <a:ext cx="2478959" cy="80238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389F0-6E7B-48F7-8795-2EC89D2A3850}">
      <dsp:nvSpPr>
        <dsp:cNvPr id="0" name=""/>
        <dsp:cNvSpPr/>
      </dsp:nvSpPr>
      <dsp:spPr>
        <a:xfrm>
          <a:off x="4277417" y="1060227"/>
          <a:ext cx="91440" cy="548424"/>
        </a:xfrm>
        <a:custGeom>
          <a:avLst/>
          <a:gdLst/>
          <a:ahLst/>
          <a:cxnLst/>
          <a:rect l="0" t="0" r="0" b="0"/>
          <a:pathLst>
            <a:path>
              <a:moveTo>
                <a:pt x="57596" y="0"/>
              </a:moveTo>
              <a:lnTo>
                <a:pt x="57596" y="387572"/>
              </a:lnTo>
              <a:lnTo>
                <a:pt x="45720" y="387572"/>
              </a:lnTo>
              <a:lnTo>
                <a:pt x="45720" y="548424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D1BB63-D606-4558-AD01-25BB17406545}">
      <dsp:nvSpPr>
        <dsp:cNvPr id="0" name=""/>
        <dsp:cNvSpPr/>
      </dsp:nvSpPr>
      <dsp:spPr>
        <a:xfrm>
          <a:off x="2766948" y="-42344"/>
          <a:ext cx="3136130" cy="110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FB0F9-3A6C-48B9-BEB5-DB72A2552776}">
      <dsp:nvSpPr>
        <dsp:cNvPr id="0" name=""/>
        <dsp:cNvSpPr/>
      </dsp:nvSpPr>
      <dsp:spPr>
        <a:xfrm>
          <a:off x="2959874" y="140935"/>
          <a:ext cx="3136130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992167" y="173228"/>
        <a:ext cx="3071544" cy="1037985"/>
      </dsp:txXfrm>
    </dsp:sp>
    <dsp:sp modelId="{6D3B0901-8C38-4970-AD69-8B462A47F165}">
      <dsp:nvSpPr>
        <dsp:cNvPr id="0" name=""/>
        <dsp:cNvSpPr/>
      </dsp:nvSpPr>
      <dsp:spPr>
        <a:xfrm>
          <a:off x="838195" y="1608651"/>
          <a:ext cx="6969884" cy="11025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093A64-8CF0-417C-BED7-B33AF04C5FCB}">
      <dsp:nvSpPr>
        <dsp:cNvPr id="0" name=""/>
        <dsp:cNvSpPr/>
      </dsp:nvSpPr>
      <dsp:spPr>
        <a:xfrm>
          <a:off x="1031120" y="1791931"/>
          <a:ext cx="6969884" cy="110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মুনাফা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বন্টনের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জন্য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এ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63413" y="1824224"/>
        <a:ext cx="6905298" cy="10379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9A99C-E35E-4F41-B0B0-2122FE710A0B}">
      <dsp:nvSpPr>
        <dsp:cNvPr id="0" name=""/>
        <dsp:cNvSpPr/>
      </dsp:nvSpPr>
      <dsp:spPr>
        <a:xfrm>
          <a:off x="4391307" y="1260905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3448243" y="372776"/>
              </a:lnTo>
              <a:lnTo>
                <a:pt x="3448243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40F7B-98B5-423C-B9CA-A61C52B88F11}">
      <dsp:nvSpPr>
        <dsp:cNvPr id="0" name=""/>
        <dsp:cNvSpPr/>
      </dsp:nvSpPr>
      <dsp:spPr>
        <a:xfrm>
          <a:off x="4391307" y="1260905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76"/>
              </a:lnTo>
              <a:lnTo>
                <a:pt x="1149414" y="372776"/>
              </a:lnTo>
              <a:lnTo>
                <a:pt x="1149414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DA113-00C8-47C3-95DE-CB4C8C646D7F}">
      <dsp:nvSpPr>
        <dsp:cNvPr id="0" name=""/>
        <dsp:cNvSpPr/>
      </dsp:nvSpPr>
      <dsp:spPr>
        <a:xfrm>
          <a:off x="3241893" y="1260905"/>
          <a:ext cx="1149414" cy="547016"/>
        </a:xfrm>
        <a:custGeom>
          <a:avLst/>
          <a:gdLst/>
          <a:ahLst/>
          <a:cxnLst/>
          <a:rect l="0" t="0" r="0" b="0"/>
          <a:pathLst>
            <a:path>
              <a:moveTo>
                <a:pt x="1149414" y="0"/>
              </a:moveTo>
              <a:lnTo>
                <a:pt x="1149414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1EA85-3376-4BB0-868E-E49925EC10F0}">
      <dsp:nvSpPr>
        <dsp:cNvPr id="0" name=""/>
        <dsp:cNvSpPr/>
      </dsp:nvSpPr>
      <dsp:spPr>
        <a:xfrm>
          <a:off x="943064" y="1260905"/>
          <a:ext cx="3448243" cy="547016"/>
        </a:xfrm>
        <a:custGeom>
          <a:avLst/>
          <a:gdLst/>
          <a:ahLst/>
          <a:cxnLst/>
          <a:rect l="0" t="0" r="0" b="0"/>
          <a:pathLst>
            <a:path>
              <a:moveTo>
                <a:pt x="3448243" y="0"/>
              </a:moveTo>
              <a:lnTo>
                <a:pt x="3448243" y="372776"/>
              </a:lnTo>
              <a:lnTo>
                <a:pt x="0" y="372776"/>
              </a:lnTo>
              <a:lnTo>
                <a:pt x="0" y="54701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BBE2C-C157-4C5F-B9DC-F5A2D5A48E74}">
      <dsp:nvSpPr>
        <dsp:cNvPr id="0" name=""/>
        <dsp:cNvSpPr/>
      </dsp:nvSpPr>
      <dsp:spPr>
        <a:xfrm>
          <a:off x="3124200" y="66559"/>
          <a:ext cx="2534214" cy="11943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E16C8-7A93-47F9-AA96-069E579F3AA6}">
      <dsp:nvSpPr>
        <dsp:cNvPr id="0" name=""/>
        <dsp:cNvSpPr/>
      </dsp:nvSpPr>
      <dsp:spPr>
        <a:xfrm>
          <a:off x="3333185" y="265094"/>
          <a:ext cx="2534214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মালিকানা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উপাদান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3368166" y="300075"/>
        <a:ext cx="2464252" cy="1124384"/>
      </dsp:txXfrm>
    </dsp:sp>
    <dsp:sp modelId="{ACABBB0B-FD4B-4F9B-84C1-EEAEBA238A1C}">
      <dsp:nvSpPr>
        <dsp:cNvPr id="0" name=""/>
        <dsp:cNvSpPr/>
      </dsp:nvSpPr>
      <dsp:spPr>
        <a:xfrm>
          <a:off x="2634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54420-6F4B-4700-876E-E76725220822}">
      <dsp:nvSpPr>
        <dsp:cNvPr id="0" name=""/>
        <dsp:cNvSpPr/>
      </dsp:nvSpPr>
      <dsp:spPr>
        <a:xfrm>
          <a:off x="211618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বিগত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দফা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46599" y="2041438"/>
        <a:ext cx="1810898" cy="1124384"/>
      </dsp:txXfrm>
    </dsp:sp>
    <dsp:sp modelId="{2FF668BF-7162-4E99-9EDC-53CCFF9FED3E}">
      <dsp:nvSpPr>
        <dsp:cNvPr id="0" name=""/>
        <dsp:cNvSpPr/>
      </dsp:nvSpPr>
      <dsp:spPr>
        <a:xfrm>
          <a:off x="2301463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7242AD-838B-4A4A-9FB7-E6D4EC7B8948}">
      <dsp:nvSpPr>
        <dsp:cNvPr id="0" name=""/>
        <dsp:cNvSpPr/>
      </dsp:nvSpPr>
      <dsp:spPr>
        <a:xfrm>
          <a:off x="2510447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লাভ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লোকসান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545428" y="2041438"/>
        <a:ext cx="1810898" cy="1124384"/>
      </dsp:txXfrm>
    </dsp:sp>
    <dsp:sp modelId="{09F62368-8E80-49FC-9DB4-ECB6C79F3E8F}">
      <dsp:nvSpPr>
        <dsp:cNvPr id="0" name=""/>
        <dsp:cNvSpPr/>
      </dsp:nvSpPr>
      <dsp:spPr>
        <a:xfrm>
          <a:off x="4600292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97A0B3-7630-4845-BDC8-D2240FD9AE8F}">
      <dsp:nvSpPr>
        <dsp:cNvPr id="0" name=""/>
        <dsp:cNvSpPr/>
      </dsp:nvSpPr>
      <dsp:spPr>
        <a:xfrm>
          <a:off x="4809276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লভ্যাংশ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4844257" y="2041438"/>
        <a:ext cx="1810898" cy="1124384"/>
      </dsp:txXfrm>
    </dsp:sp>
    <dsp:sp modelId="{32AD81B3-F8B7-4A87-9E04-19855194CD9B}">
      <dsp:nvSpPr>
        <dsp:cNvPr id="0" name=""/>
        <dsp:cNvSpPr/>
      </dsp:nvSpPr>
      <dsp:spPr>
        <a:xfrm>
          <a:off x="6899121" y="1807922"/>
          <a:ext cx="1880860" cy="11943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7CDAEC-02C0-4E56-B08A-F815C60FEFCA}">
      <dsp:nvSpPr>
        <dsp:cNvPr id="0" name=""/>
        <dsp:cNvSpPr/>
      </dsp:nvSpPr>
      <dsp:spPr>
        <a:xfrm>
          <a:off x="7108105" y="2006457"/>
          <a:ext cx="1880860" cy="11943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চলতি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বছরের</a:t>
          </a:r>
          <a:r>
            <a:rPr lang="en-US" sz="2800" b="1" kern="1200" baseline="0" dirty="0">
              <a:latin typeface="NikoshBAN" pitchFamily="2" charset="0"/>
              <a:cs typeface="NikoshBAN" pitchFamily="2" charset="0"/>
            </a:rPr>
            <a:t>  </a:t>
          </a:r>
          <a:r>
            <a:rPr lang="en-US" sz="2800" b="1" kern="1200" baseline="0" dirty="0" err="1">
              <a:latin typeface="NikoshBAN" pitchFamily="2" charset="0"/>
              <a:cs typeface="NikoshBAN" pitchFamily="2" charset="0"/>
            </a:rPr>
            <a:t>সঞ্চিতি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7143086" y="2041438"/>
        <a:ext cx="1810898" cy="1124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C6C9C-9A6B-4200-B229-526AF4CE600E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A061A-419A-4766-9884-B1B1728C3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3879667-17CD-4BBF-B571-3B44E55BB282}" type="datetime1">
              <a:rPr lang="en-US" smtClean="0"/>
              <a:t>6/15/2019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17738-1B4E-4EB9-A74F-1893D718293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94F81-9BDE-4FE2-AEEA-CBFDCF5BB7D6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7ED0-1B34-4B88-BE03-04816F840C8F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03489-7BDD-4423-91AC-D34E37C488E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06C5-6F0B-43FA-8B76-29A24B0C7586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9AA7F-44DE-4F10-AAC6-F1C73201858B}" type="datetime1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57BB-B97A-44C5-A87A-FCEC946523D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8B75-3B30-49A0-B10A-A086E22BAD8C}" type="datetime1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CE51A-E406-43C5-8908-89D317D9361C}" type="datetime1">
              <a:rPr lang="en-US" smtClean="0"/>
              <a:t>6/15/2019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1E43D-A22A-4F53-8628-E53FB3E83207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E3F3787-CA2D-45EA-8C50-9555D95B0085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210557-5E11-40DE-83F2-3D15F01D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5125-E418-408C-8853-B980FD66D3AB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C6961-FE39-49DF-AAEB-1E50A983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C1ED26-412E-4F9F-96A6-3493D848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70620967"/>
              </p:ext>
            </p:extLst>
          </p:nvPr>
        </p:nvGraphicFramePr>
        <p:xfrm>
          <a:off x="0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BBDAB65-34DA-4897-802C-7EAC77C2D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ACE3-F906-4A82-B781-6E1823E9F8F9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083D9A6-9DB2-4A36-A224-FB11DD6C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AA25899-2D36-4DA7-8897-9ECF043E2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69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9FB17670-4C59-4BE9-8C00-80DC7BD95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45F8514A-FC27-4001-A5CC-366B073AD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E0F362D0-7A98-4AA3-8924-42C40E827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5E9EB9E-BD1D-409D-8A92-4BF7A31C20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CF0DED28-A39C-4E69-834A-FDB4929C9B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graphicEl>
                                              <a:dgm id="{9A875AA0-CA38-42E0-B7E5-3EAAAC575C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graphicEl>
                                              <a:dgm id="{25FDD6D1-DABB-41E1-BF68-CC0FB1D228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graphicEl>
                                              <a:dgm id="{3273F03F-BC07-42D2-8D70-365D8CC89D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2A161B5-0E8E-4D15-B1EE-8C4CED485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2295C34E-0106-42CB-99A1-1123B065F8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graphicEl>
                                              <a:dgm id="{3F194446-D5EE-4F16-A828-C7BF1D5AC5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graphicEl>
                                              <a:dgm id="{8D03E1A4-0A1D-4187-B5E3-CCB035CEBB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graphicEl>
                                              <a:dgm id="{3DFD70C1-4EEA-4696-9976-C193B0E197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graphicEl>
                                              <a:dgm id="{59074770-3A8C-48BE-B98F-89D944A6B3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graphicEl>
                                              <a:dgm id="{5560C511-19AC-4B80-8B96-BF50B3DD8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graphicEl>
                                              <a:dgm id="{61240E5D-EE7E-4A47-8B0F-2EE5868635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">
                                            <p:graphicEl>
                                              <a:dgm id="{250D7925-C475-40CD-8C9A-246837F93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graphicEl>
                                              <a:dgm id="{053F304A-A391-4B41-9027-6365EEE97B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graphicEl>
                                              <a:dgm id="{F0C8112D-5307-4C6C-8EF4-586F95A70B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">
                                            <p:graphicEl>
                                              <a:dgm id="{C9EB6BA7-1E46-4B56-B5B9-8FA5276418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">
                                            <p:graphicEl>
                                              <a:dgm id="{C9D8102C-AAE7-4DC9-AF7B-5A167ED671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graphicEl>
                                              <a:dgm id="{DC494E31-1883-4281-BB29-FFCA26B71C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graphicEl>
                                              <a:dgm id="{2B6A249F-35B7-4E32-87B1-326B8A816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777351881"/>
              </p:ext>
            </p:extLst>
          </p:nvPr>
        </p:nvGraphicFramePr>
        <p:xfrm>
          <a:off x="0" y="27709"/>
          <a:ext cx="9067800" cy="28678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8858304"/>
              </p:ext>
            </p:extLst>
          </p:nvPr>
        </p:nvGraphicFramePr>
        <p:xfrm>
          <a:off x="0" y="3048000"/>
          <a:ext cx="8991600" cy="368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306152-CA06-476D-ADCB-61D54BD95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E3AA-D68B-48C9-8E61-225F804B9584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A2D16C-FB60-43DC-99FF-4D7D72EB4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04330D-BBDA-48B6-B079-AD16F9ED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82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D8FA9C2-A01B-4F01-B193-D7E1121969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D8FA9C2-A01B-4F01-B193-D7E1121969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146923-C379-4A2E-BEE5-64AD30158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89146923-C379-4A2E-BEE5-64AD30158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401A0A-30BE-4DE8-9419-A926AA6E94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86401A0A-30BE-4DE8-9419-A926AA6E94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BB81DA-5E8C-424F-A3EE-D699F117E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EEBB81DA-5E8C-424F-A3EE-D699F117E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86C1AD-805A-42FD-93AF-3B27810C1A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E486C1AD-805A-42FD-93AF-3B27810C1A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C3DAE5-F9F1-4372-9E84-3E0DA28F5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graphicEl>
                                              <a:dgm id="{37C3DAE5-F9F1-4372-9E84-3E0DA28F5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57BA7D-01A6-49B4-9296-5B1517AFFA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graphicEl>
                                              <a:dgm id="{4757BA7D-01A6-49B4-9296-5B1517AFFA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9E023EE-9CC9-416C-B7F1-065867E525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graphicEl>
                                              <a:dgm id="{C9E023EE-9CC9-416C-B7F1-065867E525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5E1C365-34EF-4B5F-83B3-BF637555D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graphicEl>
                                              <a:dgm id="{35E1C365-34EF-4B5F-83B3-BF637555D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4AC34CC-2AE3-4F74-A459-39F0A1794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graphicEl>
                                              <a:dgm id="{E4AC34CC-2AE3-4F74-A459-39F0A1794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6F8E79-5E4A-48D2-9D4E-91D00A2B8A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graphicEl>
                                              <a:dgm id="{B26F8E79-5E4A-48D2-9D4E-91D00A2B8A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90D834-1094-4DB2-A0F9-FFC1758D0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1190D834-1094-4DB2-A0F9-FFC1758D0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90D50F-C52F-4E1E-ABDB-BC45F81CC9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1090D50F-C52F-4E1E-ABDB-BC45F81CC9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F6A04B-403D-4482-A703-AAB79B5B7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6BF6A04B-403D-4482-A703-AAB79B5B73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68EDBC-BE82-45D5-A9D7-FCA4FD57BD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graphicEl>
                                              <a:dgm id="{7368EDBC-BE82-45D5-A9D7-FCA4FD57BD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6A3675-CA67-4063-8D38-3696F49D8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graphicEl>
                                              <a:dgm id="{1F6A3675-CA67-4063-8D38-3696F49D8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171400"/>
              </p:ext>
            </p:extLst>
          </p:nvPr>
        </p:nvGraphicFramePr>
        <p:xfrm>
          <a:off x="152400" y="228600"/>
          <a:ext cx="8839200" cy="6476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3264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একধাপ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২.ব্যয়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মুনাফা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জাতীয়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74CEFE6-72E2-4992-8556-4896551B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F16F-5845-4582-AFFE-9133D127CAE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0306F3-90C1-4AF6-9757-0BCB6B80F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507E050-9D00-45E8-A932-048E0F5AE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084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224230"/>
              </p:ext>
            </p:extLst>
          </p:nvPr>
        </p:nvGraphicFramePr>
        <p:xfrm>
          <a:off x="76200" y="-81475"/>
          <a:ext cx="8839200" cy="6787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1891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বহু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ধাপ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১.মোট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পরোক্ষ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ক.অফিস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প্রশাসনিক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lvl="1" algn="l"/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খ.বিক্রয়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বিতরন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পরোক্ষ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২.পরিচালন 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অপরিচালন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আয়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অর্থায়ন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বিনিয়োগ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অর্থায়ন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৩.করপূর্ব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1322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96236">
                <a:tc>
                  <a:txBody>
                    <a:bodyPr/>
                    <a:lstStyle/>
                    <a:p>
                      <a:pPr algn="just"/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৪.করপরবর্তি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73FFFB-9474-4692-B29C-1AAADC0D7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56DA-C17E-40FC-8EEE-E504F5242006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D32315E-B116-425F-901A-A1901632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74E5C5-9827-4E4E-89C0-13045544A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43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088782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Break up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1.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বিক্রিত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পন্যের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b="1" dirty="0" err="1">
                          <a:solidFill>
                            <a:srgbClr val="FF0000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endParaRPr lang="en-US" b="1" dirty="0">
                        <a:solidFill>
                          <a:srgbClr val="FF000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মোট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/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 (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নগদ</a:t>
                      </a:r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 ও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ধারে</a:t>
                      </a:r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ক্রয়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ফেরত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প্রত্যক্ষ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পরিচালন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খরচ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ভ্যাট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মজুদ</a:t>
                      </a:r>
                      <a:r>
                        <a:rPr lang="en-US" b="1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baseline="0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বাট্রা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বিনস্ট</a:t>
                      </a:r>
                      <a:r>
                        <a:rPr lang="en-US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b="1" dirty="0" err="1">
                          <a:latin typeface="NikoshBAN" pitchFamily="2" charset="0"/>
                          <a:cs typeface="NikoshBAN" pitchFamily="2" charset="0"/>
                        </a:rPr>
                        <a:t>পন্য</a:t>
                      </a:r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2A48C7B-4F14-49EE-87E7-6A195C785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AC22-D762-4491-9262-F693EFDDEB1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75FD2D-3AC8-4FA0-A94A-46F61951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EC9BA9F-7916-49C9-8A6D-E3A1DB650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5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50052735"/>
              </p:ext>
            </p:extLst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77846988"/>
              </p:ext>
            </p:extLst>
          </p:nvPr>
        </p:nvGraphicFramePr>
        <p:xfrm>
          <a:off x="152400" y="3362037"/>
          <a:ext cx="89916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07152D-E914-45E5-9917-FB7354F9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7A674-B092-4375-846C-F5FBED09C378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8FC071-1284-4606-9486-2960580D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9A8E3B-081E-4B5A-AD8B-C6B170E2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384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83040F7B-98B5-423C-B9CA-A61C52B88F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graphicEl>
                                              <a:dgm id="{09F62368-8E80-49FC-9DB4-ECB6C79F3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graphicEl>
                                              <a:dgm id="{0D97A0B3-7630-4845-BDC8-D2240FD9AE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D8C9A99C-E35E-4F41-B0B0-2122FE710A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">
                                            <p:graphicEl>
                                              <a:dgm id="{32AD81B3-F8B7-4A87-9E04-19855194CD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graphicEl>
                                              <a:dgm id="{987CDAEC-02C0-4E56-B08A-F815C60FE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13233"/>
              </p:ext>
            </p:extLst>
          </p:nvPr>
        </p:nvGraphicFramePr>
        <p:xfrm>
          <a:off x="533400" y="762000"/>
          <a:ext cx="8153400" cy="5791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62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425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871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45512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মালিকানা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বিবরনী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সমাপ্ত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বছরের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প্রারম্ভিক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অতিরিক্ত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সূদ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(+)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নীট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লাভ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উত্তোলনের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সুদ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আয়কর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(-)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মালিকের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জীবন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বীমা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প্রিমিয়াম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4569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সমাপনী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মূলধন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12FE65-D8AB-41F0-B96F-38AF054A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B158-077E-4555-BC5B-57D50703DA07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91234B-8176-47A6-89C6-B1915188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7F46ED1-2C5F-46AF-9AC0-FA0B46F11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4656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46030046"/>
              </p:ext>
            </p:extLst>
          </p:nvPr>
        </p:nvGraphicFramePr>
        <p:xfrm>
          <a:off x="76200" y="152400"/>
          <a:ext cx="88392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13434116"/>
              </p:ext>
            </p:extLst>
          </p:nvPr>
        </p:nvGraphicFramePr>
        <p:xfrm>
          <a:off x="152400" y="3362037"/>
          <a:ext cx="8991600" cy="326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B4ACC2-C59B-4047-984B-9A73DADD2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08B7-9F60-4965-8AC3-09EDE1C72E43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A3AD4D-B821-47B3-BD99-5361CDF19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1EBA4D-7686-41B8-AE91-CB75A6BC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287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8D1BB63-D606-4558-AD01-25BB17406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514FB0F9-3A6C-48B9-BEB5-DB72A255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8C389F0-6E7B-48F7-8795-2EC89D2A3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graphicEl>
                                              <a:dgm id="{6D3B0901-8C38-4970-AD69-8B462A47F1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4F093A64-8CF0-417C-BED7-B33AF04C5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726BBE2C-C157-4C5F-B9DC-F5A2D5A48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47E16C8-7A93-47F9-AA96-069E579F3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F841EA85-3376-4BB0-868E-E49925EC10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ACABBB0B-FD4B-4F9B-84C1-EEAEBA238A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1F554420-6F4B-4700-876E-E76725220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graphicEl>
                                              <a:dgm id="{774DA113-00C8-47C3-95DE-CB4C8C646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graphicEl>
                                              <a:dgm id="{2FF668BF-7162-4E99-9EDC-53CCFF9FED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EF7242AD-838B-4A4A-9FB7-E6D4EC7B8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  <p:bldGraphic spid="3" grpId="0">
        <p:bldSub>
          <a:bldDgm bld="lvlAtOnc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204719"/>
              </p:ext>
            </p:extLst>
          </p:nvPr>
        </p:nvGraphicFramePr>
        <p:xfrm>
          <a:off x="457200" y="990600"/>
          <a:ext cx="8229600" cy="3962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80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8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447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57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68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644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ক.চলতি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ক.চলতি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খ.দীর্ঘ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মেয়াদী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গ.মালিকানা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অসমন্বিত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5557"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5CD3E61-48D3-4011-AC4B-BB01032B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AAD0B-22E7-4CF6-ACA9-0ABC09D85A92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1D4975C-64EE-40D3-903F-CD4200BFF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4FB19DC-BA24-4B46-9B6F-C0309FB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64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48704"/>
              </p:ext>
            </p:extLst>
          </p:nvPr>
        </p:nvGraphicFramePr>
        <p:xfrm>
          <a:off x="152400" y="228600"/>
          <a:ext cx="8839200" cy="655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6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32648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ক”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কোং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উদ্বৃত্তপত্র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…………………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তারিখের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জন্য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১.দায়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ক.চলতি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খ.দীর্ঘ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মেয়াদী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দায়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গ.মালিকানা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স্বত্ব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২.সম্পদ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সমূহ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ক.চলতি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স্থায়ী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সম্পদ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87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গ.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অসমন্বিত</a:t>
                      </a:r>
                      <a:r>
                        <a:rPr lang="en-US" sz="28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8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ব্যয়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F6FCB4E-2D87-487C-B2C5-1FD0053B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188E9-340C-4137-BBFD-37912F0533A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C0E485-14A0-45CF-A801-D435C78F4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9231512-51F6-48F7-9304-AD5E1790B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140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916" y="2211420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CC6B00-170B-4BF5-9661-F135C9DF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212E1-8636-4CEC-992C-1F20EF2E5543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32FE9D-2AC3-4E49-88CC-B981D699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C3029A-F961-4AFF-B887-E49A5FC2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001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4D84EF-4481-43AC-A1FC-E327EC772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58E7-010F-4E00-AA46-C7783A3C6630}" type="datetime1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6C53CF-3F21-4137-A663-BE18DAC69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7D4E1A6-BE3C-42C1-8B2D-EA48F428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461439278"/>
              </p:ext>
            </p:extLst>
          </p:nvPr>
        </p:nvGraphicFramePr>
        <p:xfrm>
          <a:off x="457200" y="533400"/>
          <a:ext cx="8153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503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graphicEl>
                                              <a:dgm id="{22EFD548-981C-4AE1-8852-EFA401653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graphicEl>
                                              <a:dgm id="{F5316E31-A99D-4CEA-ABF0-B17BD38C67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graphicEl>
                                              <a:dgm id="{EA04A7CF-8F78-477A-97EE-F030B908B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graphicEl>
                                              <a:dgm id="{45019060-557B-40CC-B0F0-B3CD74A3D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graphicEl>
                                              <a:dgm id="{46E3C3CC-4487-4CC3-B26E-84422C741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graphicEl>
                                              <a:dgm id="{16670BA8-712B-458D-B5A4-9024F6E509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graphicEl>
                                              <a:dgm id="{B8D538D3-FA69-4CFA-94B8-35814515DE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graphicEl>
                                              <a:dgm id="{B99CA941-FA6C-409B-91D5-F5E44EE54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graphicEl>
                                              <a:dgm id="{30AB36B5-8C16-4E77-8FB9-9BDB1852A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graphicEl>
                                              <a:dgm id="{2728C24B-C8B1-4864-B3EC-20A9D17494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graphicEl>
                                              <a:dgm id="{0D306635-ACB7-4A2E-807B-643F1F93AA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graphicEl>
                                              <a:dgm id="{211E9EDC-8E7E-4730-A7AB-F128D2DEA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>
                                            <p:graphicEl>
                                              <a:dgm id="{860093AD-A0FC-4FE1-9F57-1AE1BF646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graphicEl>
                                              <a:dgm id="{3DF5134E-97D4-46AF-A471-869ABD49EC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graphicEl>
                                              <a:dgm id="{3B015897-7B53-496F-9262-4E578E74B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graphicEl>
                                              <a:dgm id="{DA2FC73F-9586-4790-BB14-D30BF98C39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graphicEl>
                                              <a:dgm id="{19D9D732-CB60-42E7-8AAD-A9029AAE6D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graphicEl>
                                              <a:dgm id="{91A766C2-5A6A-4540-818A-DD42502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graphicEl>
                                              <a:dgm id="{827A22FA-0896-4CCF-9D5E-A56EBC1A11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graphicEl>
                                              <a:dgm id="{B632E73E-D4A7-49D4-9C4C-9BA3CB7E8B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AtOnc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CED7F4-4A5C-4F33-829C-617ECF7ED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94D23-A023-4CBB-B849-79B0FF36438E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830B27-79BB-4C65-A92C-35C7B62FB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7AA1FA6-B22C-4EB4-9BBE-576CFA45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971800"/>
            <a:ext cx="5410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স্বত্ব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বিবরনীর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উদ্বৃত্তপত্র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উদ্বৃত্তপত্রের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4236F90-A630-48E4-98F5-1288CCCCF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0992-C480-4E64-BF8E-F762E5533DAC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E25B274-153A-405C-89F8-883BB2640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61CB32-09FA-4106-96C0-06A226D5B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356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BA6952A-5348-491C-AA80-4CC057C0A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9B09-F49E-4272-B3E5-01239EFD6B27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7DA241-C83D-4A20-B4B0-BF5B5C30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490C2E6-2389-4A70-8DFC-225388E7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F05119-9860-42A7-B0E2-D5875BA6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E6172-C4B7-4869-BC3A-AF3CD7164501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80065D-C24B-4C4F-A642-3F7016B2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F190C9-7019-47B6-B815-97DA16FA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209800"/>
            <a:ext cx="6934200" cy="2362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5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বিবরণী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1F56C4-7BB8-4C2D-B29F-56038F694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ED89-E16A-499C-B179-A3BE1D5D7660}" type="datetime1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04BFD2-8E78-4FE2-8622-AD852A825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621DA3-7678-46F6-839F-4CCE66E3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983E33-01C8-4E82-9B9F-27F1B8E7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E20-8E51-4801-94DC-3E5CC83E6C28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DCDB51-A3DC-4287-AE63-EB705900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C863B2-5956-4EE9-B994-88EFC3AF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2743200"/>
            <a:ext cx="533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বিবরনী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বিবরনী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বিবরনীর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উদ্বৃত্তপত্র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2400" b="1" dirty="0" err="1">
                <a:latin typeface="NikoshBAN" pitchFamily="2" charset="0"/>
                <a:cs typeface="NikoshBAN" pitchFamily="2" charset="0"/>
              </a:rPr>
              <a:t>উদ্বৃত্তপত্রের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69429504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3D06BF6-B217-4568-9ADF-0A2C0323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337A2-22AD-4AF8-96F4-69D3ED6EE9B5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F3243F-AE91-49C5-824F-2B14BEFC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492615-1EE1-439B-897E-98100D5B6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42148243"/>
              </p:ext>
            </p:extLst>
          </p:nvPr>
        </p:nvGraphicFramePr>
        <p:xfrm>
          <a:off x="76200" y="685800"/>
          <a:ext cx="9067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7E5289A-C797-4069-981A-53AD77697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EFA85-FC65-4522-A065-2121A6F04F4D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416AC3E-8A68-46C5-AA8E-CD1358C9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65CCF31-31C0-4F19-A67E-F26424079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57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38122743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8A6490-D53C-4D19-AD5D-8F32C85D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77D1-6783-4F45-B382-1C953E5F22B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CAB6F2-CF6F-4DBC-AF40-7FBF96672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6A3705F-9B14-4D82-A1CE-E038B6E3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646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57094382"/>
              </p:ext>
            </p:extLst>
          </p:nvPr>
        </p:nvGraphicFramePr>
        <p:xfrm>
          <a:off x="76200" y="22860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723836C-C3F7-4159-9564-96DD10241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F042-0028-4A6B-8A6C-784552095EE4}" type="datetime1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84FF102-2C8E-43DE-B7E0-C998944CF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855075-2D14-4D95-AF9B-CF67FA4D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6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425</TotalTime>
  <Words>665</Words>
  <Application>Microsoft Office PowerPoint</Application>
  <PresentationFormat>On-screen Show (4:3)</PresentationFormat>
  <Paragraphs>250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308</cp:revision>
  <dcterms:created xsi:type="dcterms:W3CDTF">2006-08-16T00:00:00Z</dcterms:created>
  <dcterms:modified xsi:type="dcterms:W3CDTF">2019-06-15T14:03:59Z</dcterms:modified>
</cp:coreProperties>
</file>