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73" r:id="rId2"/>
    <p:sldId id="277" r:id="rId3"/>
    <p:sldId id="278" r:id="rId4"/>
    <p:sldId id="260" r:id="rId5"/>
    <p:sldId id="279" r:id="rId6"/>
    <p:sldId id="274" r:id="rId7"/>
    <p:sldId id="275" r:id="rId8"/>
    <p:sldId id="276" r:id="rId9"/>
    <p:sldId id="264" r:id="rId10"/>
    <p:sldId id="280" r:id="rId11"/>
    <p:sldId id="281" r:id="rId12"/>
    <p:sldId id="290" r:id="rId13"/>
    <p:sldId id="284" r:id="rId14"/>
    <p:sldId id="297" r:id="rId15"/>
    <p:sldId id="296" r:id="rId16"/>
    <p:sldId id="293" r:id="rId17"/>
    <p:sldId id="294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2D407C94-536C-46CC-8F3C-FF41FA03384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F02E1A-753E-4EE0-9861-BCFFC927D4D2}" type="parTrans" cxnId="{05789168-A7B7-4ED1-8065-F956AAA209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D16E36-2E7C-48AB-B599-CF470DB3A6AA}" type="sibTrans" cxnId="{05789168-A7B7-4ED1-8065-F956AAA209E4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128355" custScaleY="429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BB64BEBA-34A1-48FA-BECD-F4C5B3D0E43C}" type="pres">
      <dgm:prSet presAssocID="{0BF02E1A-753E-4EE0-9861-BCFFC927D4D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8E1011-C41B-4677-AAAB-F463E2B3963A}" type="pres">
      <dgm:prSet presAssocID="{2D407C94-536C-46CC-8F3C-FF41FA03384E}" presName="hierRoot2" presStyleCnt="0"/>
      <dgm:spPr/>
    </dgm:pt>
    <dgm:pt modelId="{E7E19BC3-A246-47DC-BAC3-3E20E27C84D6}" type="pres">
      <dgm:prSet presAssocID="{2D407C94-536C-46CC-8F3C-FF41FA03384E}" presName="composite2" presStyleCnt="0"/>
      <dgm:spPr/>
    </dgm:pt>
    <dgm:pt modelId="{8B972A8E-AEE1-4FC7-BB2C-ED0D69F8E31A}" type="pres">
      <dgm:prSet presAssocID="{2D407C94-536C-46CC-8F3C-FF41FA03384E}" presName="background2" presStyleLbl="node2" presStyleIdx="0" presStyleCnt="1"/>
      <dgm:spPr/>
    </dgm:pt>
    <dgm:pt modelId="{ECB1AB27-FE83-4405-B6DE-8E814CE126E3}" type="pres">
      <dgm:prSet presAssocID="{2D407C94-536C-46CC-8F3C-FF41FA03384E}" presName="text2" presStyleLbl="fgAcc2" presStyleIdx="0" presStyleCnt="1" custScaleX="125707" custScaleY="40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93B95-7184-4667-A7CB-3DB24F2D0CF7}" type="pres">
      <dgm:prSet presAssocID="{2D407C94-536C-46CC-8F3C-FF41FA03384E}" presName="hierChild3" presStyleCnt="0"/>
      <dgm:spPr/>
    </dgm:pt>
    <dgm:pt modelId="{D7A903A5-5A9D-4415-8758-5C3758697E38}" type="pres">
      <dgm:prSet presAssocID="{ED048901-7764-4FD2-9772-6DD8F2F80D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A2D0294-9B27-43D3-BECF-E0BC410B9E33}" type="pres">
      <dgm:prSet presAssocID="{AC42A562-EFDC-4A1F-8C2C-95C271A2AD5E}" presName="hierRoot3" presStyleCnt="0"/>
      <dgm:spPr/>
    </dgm:pt>
    <dgm:pt modelId="{C5578066-7075-47D5-ABAE-939D469854D4}" type="pres">
      <dgm:prSet presAssocID="{AC42A562-EFDC-4A1F-8C2C-95C271A2AD5E}" presName="composite3" presStyleCnt="0"/>
      <dgm:spPr/>
    </dgm:pt>
    <dgm:pt modelId="{5CEA45D3-EF74-4812-A86C-2BBF6CB135ED}" type="pres">
      <dgm:prSet presAssocID="{AC42A562-EFDC-4A1F-8C2C-95C271A2AD5E}" presName="background3" presStyleLbl="node3" presStyleIdx="0" presStyleCnt="1"/>
      <dgm:spPr/>
    </dgm:pt>
    <dgm:pt modelId="{AC01F5E7-85F6-4943-89FB-2F47E968D645}" type="pres">
      <dgm:prSet presAssocID="{AC42A562-EFDC-4A1F-8C2C-95C271A2AD5E}" presName="text3" presStyleLbl="fgAcc3" presStyleIdx="0" presStyleCnt="1" custScaleX="184644" custScaleY="60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410B9-4B0A-463C-A18E-1C303BA7800B}" type="pres">
      <dgm:prSet presAssocID="{AC42A562-EFDC-4A1F-8C2C-95C271A2AD5E}" presName="hierChild4" presStyleCnt="0"/>
      <dgm:spPr/>
    </dgm:pt>
  </dgm:ptLst>
  <dgm:cxnLst>
    <dgm:cxn modelId="{7269DD7C-BFB7-4349-82B8-4AB6CE1E16E2}" srcId="{2D407C94-536C-46CC-8F3C-FF41FA03384E}" destId="{AC42A562-EFDC-4A1F-8C2C-95C271A2AD5E}" srcOrd="0" destOrd="0" parTransId="{ED048901-7764-4FD2-9772-6DD8F2F80D1D}" sibTransId="{7721070A-5AC3-4B8B-8849-08F12D0EBE48}"/>
    <dgm:cxn modelId="{D019B421-E2C4-4201-A4FF-35DAC4715C38}" type="presOf" srcId="{AC42A562-EFDC-4A1F-8C2C-95C271A2AD5E}" destId="{AC01F5E7-85F6-4943-89FB-2F47E968D645}" srcOrd="0" destOrd="0" presId="urn:microsoft.com/office/officeart/2005/8/layout/hierarchy1"/>
    <dgm:cxn modelId="{E6EB89D4-0EB9-4727-BA72-42772139454F}" type="presOf" srcId="{0BF02E1A-753E-4EE0-9861-BCFFC927D4D2}" destId="{BB64BEBA-34A1-48FA-BECD-F4C5B3D0E43C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8468859E-55CB-40EC-8713-195A0CB19536}" type="presOf" srcId="{ED048901-7764-4FD2-9772-6DD8F2F80D1D}" destId="{D7A903A5-5A9D-4415-8758-5C3758697E38}" srcOrd="0" destOrd="0" presId="urn:microsoft.com/office/officeart/2005/8/layout/hierarchy1"/>
    <dgm:cxn modelId="{A2373E1D-6E60-4549-BEFB-ACA3070E3995}" type="presOf" srcId="{2D407C94-536C-46CC-8F3C-FF41FA03384E}" destId="{ECB1AB27-FE83-4405-B6DE-8E814CE126E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05789168-A7B7-4ED1-8065-F956AAA209E4}" srcId="{F7F40884-1AF2-44E9-81AE-AD492A7D9B5B}" destId="{2D407C94-536C-46CC-8F3C-FF41FA03384E}" srcOrd="0" destOrd="0" parTransId="{0BF02E1A-753E-4EE0-9861-BCFFC927D4D2}" sibTransId="{CCD16E36-2E7C-48AB-B599-CF470DB3A6AA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B15B4E43-4AF9-4510-B642-7A82B90E8876}" type="presParOf" srcId="{76D250FA-094F-4372-A5C8-5B7E4CC0D53C}" destId="{BB64BEBA-34A1-48FA-BECD-F4C5B3D0E43C}" srcOrd="0" destOrd="0" presId="urn:microsoft.com/office/officeart/2005/8/layout/hierarchy1"/>
    <dgm:cxn modelId="{1360AB19-DE3F-4EB5-A70D-9EC3491A04BC}" type="presParOf" srcId="{76D250FA-094F-4372-A5C8-5B7E4CC0D53C}" destId="{9A8E1011-C41B-4677-AAAB-F463E2B3963A}" srcOrd="1" destOrd="0" presId="urn:microsoft.com/office/officeart/2005/8/layout/hierarchy1"/>
    <dgm:cxn modelId="{0522FBA5-0DDB-4696-9B31-F7AE6BA82DD5}" type="presParOf" srcId="{9A8E1011-C41B-4677-AAAB-F463E2B3963A}" destId="{E7E19BC3-A246-47DC-BAC3-3E20E27C84D6}" srcOrd="0" destOrd="0" presId="urn:microsoft.com/office/officeart/2005/8/layout/hierarchy1"/>
    <dgm:cxn modelId="{73E25177-6ABE-404D-BC9D-2C74319964D0}" type="presParOf" srcId="{E7E19BC3-A246-47DC-BAC3-3E20E27C84D6}" destId="{8B972A8E-AEE1-4FC7-BB2C-ED0D69F8E31A}" srcOrd="0" destOrd="0" presId="urn:microsoft.com/office/officeart/2005/8/layout/hierarchy1"/>
    <dgm:cxn modelId="{CBF7CC21-B543-4E1E-BE54-E72309A574F8}" type="presParOf" srcId="{E7E19BC3-A246-47DC-BAC3-3E20E27C84D6}" destId="{ECB1AB27-FE83-4405-B6DE-8E814CE126E3}" srcOrd="1" destOrd="0" presId="urn:microsoft.com/office/officeart/2005/8/layout/hierarchy1"/>
    <dgm:cxn modelId="{F46414A2-BFB8-4DD4-87F1-69DDFBAF737E}" type="presParOf" srcId="{9A8E1011-C41B-4677-AAAB-F463E2B3963A}" destId="{B5993B95-7184-4667-A7CB-3DB24F2D0CF7}" srcOrd="1" destOrd="0" presId="urn:microsoft.com/office/officeart/2005/8/layout/hierarchy1"/>
    <dgm:cxn modelId="{8723C90A-3B38-40DA-AF26-707FEEDBF6C7}" type="presParOf" srcId="{B5993B95-7184-4667-A7CB-3DB24F2D0CF7}" destId="{D7A903A5-5A9D-4415-8758-5C3758697E38}" srcOrd="0" destOrd="0" presId="urn:microsoft.com/office/officeart/2005/8/layout/hierarchy1"/>
    <dgm:cxn modelId="{BAD13680-CF30-4F2D-A1A9-A14DBD022933}" type="presParOf" srcId="{B5993B95-7184-4667-A7CB-3DB24F2D0CF7}" destId="{CA2D0294-9B27-43D3-BECF-E0BC410B9E33}" srcOrd="1" destOrd="0" presId="urn:microsoft.com/office/officeart/2005/8/layout/hierarchy1"/>
    <dgm:cxn modelId="{6CAACEFF-DF9E-4392-A413-444DCAD7F848}" type="presParOf" srcId="{CA2D0294-9B27-43D3-BECF-E0BC410B9E33}" destId="{C5578066-7075-47D5-ABAE-939D469854D4}" srcOrd="0" destOrd="0" presId="urn:microsoft.com/office/officeart/2005/8/layout/hierarchy1"/>
    <dgm:cxn modelId="{2FF43AFA-EC80-4ABE-9D78-DAFFCDB6ACC5}" type="presParOf" srcId="{C5578066-7075-47D5-ABAE-939D469854D4}" destId="{5CEA45D3-EF74-4812-A86C-2BBF6CB135ED}" srcOrd="0" destOrd="0" presId="urn:microsoft.com/office/officeart/2005/8/layout/hierarchy1"/>
    <dgm:cxn modelId="{134DCBB6-B260-4B8D-B283-248B2361743E}" type="presParOf" srcId="{C5578066-7075-47D5-ABAE-939D469854D4}" destId="{AC01F5E7-85F6-4943-89FB-2F47E968D645}" srcOrd="1" destOrd="0" presId="urn:microsoft.com/office/officeart/2005/8/layout/hierarchy1"/>
    <dgm:cxn modelId="{F4DDC0E2-2883-4102-8399-0BAB1575A34D}" type="presParOf" srcId="{CA2D0294-9B27-43D3-BECF-E0BC410B9E33}" destId="{BDA410B9-4B0A-463C-A18E-1C303BA78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118334-2BE3-4A28-B23A-3BCB848C597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7123FE-8538-4CFA-BA73-E5AC7B3CE831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</dgm:t>
    </dgm:pt>
    <dgm:pt modelId="{43332520-F239-4889-9C72-F89427548823}" type="parTrans" cxnId="{D0B84B59-6D0A-4B2F-BE10-005D038D4B0B}">
      <dgm:prSet/>
      <dgm:spPr/>
      <dgm:t>
        <a:bodyPr/>
        <a:lstStyle/>
        <a:p>
          <a:endParaRPr lang="en-US"/>
        </a:p>
      </dgm:t>
    </dgm:pt>
    <dgm:pt modelId="{639ECFE1-3A90-4C70-9351-CB06A1B500B1}" type="sibTrans" cxnId="{D0B84B59-6D0A-4B2F-BE10-005D038D4B0B}">
      <dgm:prSet/>
      <dgm:spPr/>
      <dgm:t>
        <a:bodyPr/>
        <a:lstStyle/>
        <a:p>
          <a:endParaRPr lang="en-US"/>
        </a:p>
      </dgm:t>
    </dgm:pt>
    <dgm:pt modelId="{8BA57BD8-79F3-48A7-B6F9-5E2DADA6869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দিনে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প্রতিষ্টানের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1F2403-8799-4EA1-8DCE-D56618799DA9}" type="parTrans" cxnId="{CF2692F4-1140-4D11-A8DB-5D4B18A6FFD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DD427D0-A141-4F74-B9F9-05312FB31C76}" type="sibTrans" cxnId="{CF2692F4-1140-4D11-A8DB-5D4B18A6FFDA}">
      <dgm:prSet/>
      <dgm:spPr/>
      <dgm:t>
        <a:bodyPr/>
        <a:lstStyle/>
        <a:p>
          <a:endParaRPr lang="en-US"/>
        </a:p>
      </dgm:t>
    </dgm:pt>
    <dgm:pt modelId="{0E2E9D5F-B87A-4E29-9A84-F422B0BA7A6C}" type="pres">
      <dgm:prSet presAssocID="{28118334-2BE3-4A28-B23A-3BCB848C59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0898E0-3096-467E-AF30-5090168B98F4}" type="pres">
      <dgm:prSet presAssocID="{217123FE-8538-4CFA-BA73-E5AC7B3CE831}" presName="hierRoot1" presStyleCnt="0"/>
      <dgm:spPr/>
    </dgm:pt>
    <dgm:pt modelId="{1D19356E-8E32-460C-A71B-9A11EE258C9C}" type="pres">
      <dgm:prSet presAssocID="{217123FE-8538-4CFA-BA73-E5AC7B3CE831}" presName="composite" presStyleCnt="0"/>
      <dgm:spPr/>
    </dgm:pt>
    <dgm:pt modelId="{18D1BB63-D606-4558-AD01-25BB17406545}" type="pres">
      <dgm:prSet presAssocID="{217123FE-8538-4CFA-BA73-E5AC7B3CE831}" presName="background" presStyleLbl="node0" presStyleIdx="0" presStyleCnt="1"/>
      <dgm:spPr/>
    </dgm:pt>
    <dgm:pt modelId="{514FB0F9-3A6C-48B9-BEB5-DB72A2552776}" type="pres">
      <dgm:prSet presAssocID="{217123FE-8538-4CFA-BA73-E5AC7B3CE831}" presName="text" presStyleLbl="fgAcc0" presStyleIdx="0" presStyleCnt="1" custScaleX="180618" custLinFactNeighborX="684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90DAB-C901-46FE-B895-A16ED3BDDF78}" type="pres">
      <dgm:prSet presAssocID="{217123FE-8538-4CFA-BA73-E5AC7B3CE831}" presName="hierChild2" presStyleCnt="0"/>
      <dgm:spPr/>
    </dgm:pt>
    <dgm:pt modelId="{38C389F0-6E7B-48F7-8795-2EC89D2A3850}" type="pres">
      <dgm:prSet presAssocID="{E01F2403-8799-4EA1-8DCE-D56618799DA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8285425-C4D0-4CD5-8C65-287EA0B50703}" type="pres">
      <dgm:prSet presAssocID="{8BA57BD8-79F3-48A7-B6F9-5E2DADA68695}" presName="hierRoot2" presStyleCnt="0"/>
      <dgm:spPr/>
    </dgm:pt>
    <dgm:pt modelId="{C817B1EF-D923-4275-B866-C32DBDF51262}" type="pres">
      <dgm:prSet presAssocID="{8BA57BD8-79F3-48A7-B6F9-5E2DADA68695}" presName="composite2" presStyleCnt="0"/>
      <dgm:spPr/>
    </dgm:pt>
    <dgm:pt modelId="{6D3B0901-8C38-4970-AD69-8B462A47F165}" type="pres">
      <dgm:prSet presAssocID="{8BA57BD8-79F3-48A7-B6F9-5E2DADA68695}" presName="background2" presStyleLbl="node2" presStyleIdx="0" presStyleCnt="1"/>
      <dgm:spPr/>
    </dgm:pt>
    <dgm:pt modelId="{4F093A64-8CF0-417C-BED7-B33AF04C5FCB}" type="pres">
      <dgm:prSet presAssocID="{8BA57BD8-79F3-48A7-B6F9-5E2DADA68695}" presName="text2" presStyleLbl="fgAcc2" presStyleIdx="0" presStyleCnt="1" custScaleX="401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67551-C1DB-4428-A1DF-1561BB8EA3A4}" type="pres">
      <dgm:prSet presAssocID="{8BA57BD8-79F3-48A7-B6F9-5E2DADA68695}" presName="hierChild3" presStyleCnt="0"/>
      <dgm:spPr/>
    </dgm:pt>
  </dgm:ptLst>
  <dgm:cxnLst>
    <dgm:cxn modelId="{D0B84B59-6D0A-4B2F-BE10-005D038D4B0B}" srcId="{28118334-2BE3-4A28-B23A-3BCB848C5973}" destId="{217123FE-8538-4CFA-BA73-E5AC7B3CE831}" srcOrd="0" destOrd="0" parTransId="{43332520-F239-4889-9C72-F89427548823}" sibTransId="{639ECFE1-3A90-4C70-9351-CB06A1B500B1}"/>
    <dgm:cxn modelId="{E70E57A7-0DEC-4D66-B035-0264399694B4}" type="presOf" srcId="{28118334-2BE3-4A28-B23A-3BCB848C5973}" destId="{0E2E9D5F-B87A-4E29-9A84-F422B0BA7A6C}" srcOrd="0" destOrd="0" presId="urn:microsoft.com/office/officeart/2005/8/layout/hierarchy1"/>
    <dgm:cxn modelId="{6EC4A40A-C78B-4620-B89F-E4DCFAC481F5}" type="presOf" srcId="{E01F2403-8799-4EA1-8DCE-D56618799DA9}" destId="{38C389F0-6E7B-48F7-8795-2EC89D2A3850}" srcOrd="0" destOrd="0" presId="urn:microsoft.com/office/officeart/2005/8/layout/hierarchy1"/>
    <dgm:cxn modelId="{40EAF082-D9C9-4EB3-BBD3-0F37E42ABB53}" type="presOf" srcId="{8BA57BD8-79F3-48A7-B6F9-5E2DADA68695}" destId="{4F093A64-8CF0-417C-BED7-B33AF04C5FCB}" srcOrd="0" destOrd="0" presId="urn:microsoft.com/office/officeart/2005/8/layout/hierarchy1"/>
    <dgm:cxn modelId="{A3D80611-88F3-4D51-AA14-725135FFBB83}" type="presOf" srcId="{217123FE-8538-4CFA-BA73-E5AC7B3CE831}" destId="{514FB0F9-3A6C-48B9-BEB5-DB72A2552776}" srcOrd="0" destOrd="0" presId="urn:microsoft.com/office/officeart/2005/8/layout/hierarchy1"/>
    <dgm:cxn modelId="{CF2692F4-1140-4D11-A8DB-5D4B18A6FFDA}" srcId="{217123FE-8538-4CFA-BA73-E5AC7B3CE831}" destId="{8BA57BD8-79F3-48A7-B6F9-5E2DADA68695}" srcOrd="0" destOrd="0" parTransId="{E01F2403-8799-4EA1-8DCE-D56618799DA9}" sibTransId="{3DD427D0-A141-4F74-B9F9-05312FB31C76}"/>
    <dgm:cxn modelId="{D7BCC393-ACD1-4872-9B82-F3589AFAE234}" type="presParOf" srcId="{0E2E9D5F-B87A-4E29-9A84-F422B0BA7A6C}" destId="{610898E0-3096-467E-AF30-5090168B98F4}" srcOrd="0" destOrd="0" presId="urn:microsoft.com/office/officeart/2005/8/layout/hierarchy1"/>
    <dgm:cxn modelId="{F058D941-03F1-4FC2-9DF0-1A5D41482298}" type="presParOf" srcId="{610898E0-3096-467E-AF30-5090168B98F4}" destId="{1D19356E-8E32-460C-A71B-9A11EE258C9C}" srcOrd="0" destOrd="0" presId="urn:microsoft.com/office/officeart/2005/8/layout/hierarchy1"/>
    <dgm:cxn modelId="{D5246BD2-114B-43F2-A5C3-F9669922936F}" type="presParOf" srcId="{1D19356E-8E32-460C-A71B-9A11EE258C9C}" destId="{18D1BB63-D606-4558-AD01-25BB17406545}" srcOrd="0" destOrd="0" presId="urn:microsoft.com/office/officeart/2005/8/layout/hierarchy1"/>
    <dgm:cxn modelId="{8DF6E516-1DAC-42EB-83B6-D6E7842E38A6}" type="presParOf" srcId="{1D19356E-8E32-460C-A71B-9A11EE258C9C}" destId="{514FB0F9-3A6C-48B9-BEB5-DB72A2552776}" srcOrd="1" destOrd="0" presId="urn:microsoft.com/office/officeart/2005/8/layout/hierarchy1"/>
    <dgm:cxn modelId="{1EECC20F-6118-4267-B20F-E82A445CDED8}" type="presParOf" srcId="{610898E0-3096-467E-AF30-5090168B98F4}" destId="{F7490DAB-C901-46FE-B895-A16ED3BDDF78}" srcOrd="1" destOrd="0" presId="urn:microsoft.com/office/officeart/2005/8/layout/hierarchy1"/>
    <dgm:cxn modelId="{3EDE7F29-8B6F-4B37-A8B8-95CB0F6EF97A}" type="presParOf" srcId="{F7490DAB-C901-46FE-B895-A16ED3BDDF78}" destId="{38C389F0-6E7B-48F7-8795-2EC89D2A3850}" srcOrd="0" destOrd="0" presId="urn:microsoft.com/office/officeart/2005/8/layout/hierarchy1"/>
    <dgm:cxn modelId="{3AE8252D-1650-4AA1-831A-75B864488739}" type="presParOf" srcId="{F7490DAB-C901-46FE-B895-A16ED3BDDF78}" destId="{48285425-C4D0-4CD5-8C65-287EA0B50703}" srcOrd="1" destOrd="0" presId="urn:microsoft.com/office/officeart/2005/8/layout/hierarchy1"/>
    <dgm:cxn modelId="{9D25C870-315F-4CA4-9FF0-B7B9DE5F8E02}" type="presParOf" srcId="{48285425-C4D0-4CD5-8C65-287EA0B50703}" destId="{C817B1EF-D923-4275-B866-C32DBDF51262}" srcOrd="0" destOrd="0" presId="urn:microsoft.com/office/officeart/2005/8/layout/hierarchy1"/>
    <dgm:cxn modelId="{777A9D70-FB86-4995-A6D0-A0690A63BE1B}" type="presParOf" srcId="{C817B1EF-D923-4275-B866-C32DBDF51262}" destId="{6D3B0901-8C38-4970-AD69-8B462A47F165}" srcOrd="0" destOrd="0" presId="urn:microsoft.com/office/officeart/2005/8/layout/hierarchy1"/>
    <dgm:cxn modelId="{7C9661B0-2FE9-49B6-926D-AA635CCEAD19}" type="presParOf" srcId="{C817B1EF-D923-4275-B866-C32DBDF51262}" destId="{4F093A64-8CF0-417C-BED7-B33AF04C5FCB}" srcOrd="1" destOrd="0" presId="urn:microsoft.com/office/officeart/2005/8/layout/hierarchy1"/>
    <dgm:cxn modelId="{2CC7F600-890B-46F6-9F18-8C1B5B6D9C1F}" type="presParOf" srcId="{48285425-C4D0-4CD5-8C65-287EA0B50703}" destId="{27367551-C1DB-4428-A1DF-1561BB8EA3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B36F62-DAB2-42E7-BFE2-611A941C5C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5E12A0-DB7F-499C-A39C-5D3F2AC8933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উদ্বৃত্তপত্রের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F5EA701-F634-4379-88D2-AF2A48799FD5}" type="parTrans" cxnId="{7BEDA5C3-AB4D-4EE2-A27E-EAE8EE38275B}">
      <dgm:prSet/>
      <dgm:spPr/>
      <dgm:t>
        <a:bodyPr/>
        <a:lstStyle/>
        <a:p>
          <a:endParaRPr lang="en-US"/>
        </a:p>
      </dgm:t>
    </dgm:pt>
    <dgm:pt modelId="{CB765D7A-A3D8-496D-9629-2687EB95C002}" type="sibTrans" cxnId="{7BEDA5C3-AB4D-4EE2-A27E-EAE8EE38275B}">
      <dgm:prSet/>
      <dgm:spPr/>
      <dgm:t>
        <a:bodyPr/>
        <a:lstStyle/>
        <a:p>
          <a:endParaRPr lang="en-US"/>
        </a:p>
      </dgm:t>
    </dgm:pt>
    <dgm:pt modelId="{B4B0EDF5-DE9E-41BD-AA8B-5CB3D1063E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80DBFA7-2A9D-48EA-9D68-4936003322F5}" type="parTrans" cxnId="{99A4729E-B8AF-4F81-BD66-D9A9345A54A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DFD1CE7-6B9C-40EF-BF91-455251731154}" type="sibTrans" cxnId="{99A4729E-B8AF-4F81-BD66-D9A9345A54A8}">
      <dgm:prSet/>
      <dgm:spPr/>
      <dgm:t>
        <a:bodyPr/>
        <a:lstStyle/>
        <a:p>
          <a:endParaRPr lang="en-US"/>
        </a:p>
      </dgm:t>
    </dgm:pt>
    <dgm:pt modelId="{83ECB77C-F3F7-4113-8536-225930BA17E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4FC6F73-5838-4311-A4AF-33421471FBC6}" type="parTrans" cxnId="{FFD39775-1CD4-48C1-9FFD-B91AA6BD902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A02506F-FE0C-49BE-BAED-741D68784392}" type="sibTrans" cxnId="{FFD39775-1CD4-48C1-9FFD-B91AA6BD902B}">
      <dgm:prSet/>
      <dgm:spPr/>
      <dgm:t>
        <a:bodyPr/>
        <a:lstStyle/>
        <a:p>
          <a:endParaRPr lang="en-US"/>
        </a:p>
      </dgm:t>
    </dgm:pt>
    <dgm:pt modelId="{4E388DAF-9EE2-4410-B244-87F44854F318}" type="pres">
      <dgm:prSet presAssocID="{C4B36F62-DAB2-42E7-BFE2-611A941C5C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861D4A-DFA8-46E6-9C67-2B9915F579BD}" type="pres">
      <dgm:prSet presAssocID="{EF5E12A0-DB7F-499C-A39C-5D3F2AC89339}" presName="hierRoot1" presStyleCnt="0"/>
      <dgm:spPr/>
    </dgm:pt>
    <dgm:pt modelId="{73E5C90E-56DE-4054-9ACE-B3ECE8B40487}" type="pres">
      <dgm:prSet presAssocID="{EF5E12A0-DB7F-499C-A39C-5D3F2AC89339}" presName="composite" presStyleCnt="0"/>
      <dgm:spPr/>
    </dgm:pt>
    <dgm:pt modelId="{726BBE2C-C157-4C5F-B9DC-F5A2D5A48E74}" type="pres">
      <dgm:prSet presAssocID="{EF5E12A0-DB7F-499C-A39C-5D3F2AC89339}" presName="background" presStyleLbl="node0" presStyleIdx="0" presStyleCnt="1"/>
      <dgm:spPr/>
    </dgm:pt>
    <dgm:pt modelId="{B47E16C8-7A93-47F9-AA96-069E579F3AA6}" type="pres">
      <dgm:prSet presAssocID="{EF5E12A0-DB7F-499C-A39C-5D3F2AC89339}" presName="text" presStyleLbl="fgAcc0" presStyleIdx="0" presStyleCnt="1" custScaleX="117248" custScaleY="725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923F-270F-4A1B-932D-FFB0D3ED1E3F}" type="pres">
      <dgm:prSet presAssocID="{EF5E12A0-DB7F-499C-A39C-5D3F2AC89339}" presName="hierChild2" presStyleCnt="0"/>
      <dgm:spPr/>
    </dgm:pt>
    <dgm:pt modelId="{F841EA85-3376-4BB0-868E-E49925EC10F0}" type="pres">
      <dgm:prSet presAssocID="{580DBFA7-2A9D-48EA-9D68-4936003322F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90C04FD-55F3-44D4-8C81-28D8C9DD69CF}" type="pres">
      <dgm:prSet presAssocID="{B4B0EDF5-DE9E-41BD-AA8B-5CB3D1063E88}" presName="hierRoot2" presStyleCnt="0"/>
      <dgm:spPr/>
    </dgm:pt>
    <dgm:pt modelId="{6BC842E2-2B3B-4EAB-8DB9-7AC3F797050E}" type="pres">
      <dgm:prSet presAssocID="{B4B0EDF5-DE9E-41BD-AA8B-5CB3D1063E88}" presName="composite2" presStyleCnt="0"/>
      <dgm:spPr/>
    </dgm:pt>
    <dgm:pt modelId="{ACABBB0B-FD4B-4F9B-84C1-EEAEBA238A1C}" type="pres">
      <dgm:prSet presAssocID="{B4B0EDF5-DE9E-41BD-AA8B-5CB3D1063E88}" presName="background2" presStyleLbl="node2" presStyleIdx="0" presStyleCnt="2"/>
      <dgm:spPr/>
    </dgm:pt>
    <dgm:pt modelId="{1F554420-6F4B-4700-876E-E76725220822}" type="pres">
      <dgm:prSet presAssocID="{B4B0EDF5-DE9E-41BD-AA8B-5CB3D1063E88}" presName="text2" presStyleLbl="fgAcc2" presStyleIdx="0" presStyleCnt="2" custScaleY="71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3D002-558C-4E31-8CB9-16FC283E29AA}" type="pres">
      <dgm:prSet presAssocID="{B4B0EDF5-DE9E-41BD-AA8B-5CB3D1063E88}" presName="hierChild3" presStyleCnt="0"/>
      <dgm:spPr/>
    </dgm:pt>
    <dgm:pt modelId="{774DA113-00C8-47C3-95DE-CB4C8C646D7F}" type="pres">
      <dgm:prSet presAssocID="{74FC6F73-5838-4311-A4AF-33421471FBC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0C7B692-487A-4A43-AE4D-450F4F87E31F}" type="pres">
      <dgm:prSet presAssocID="{83ECB77C-F3F7-4113-8536-225930BA17E2}" presName="hierRoot2" presStyleCnt="0"/>
      <dgm:spPr/>
    </dgm:pt>
    <dgm:pt modelId="{7CC5FBF9-96FB-4133-966F-A28B3C563F79}" type="pres">
      <dgm:prSet presAssocID="{83ECB77C-F3F7-4113-8536-225930BA17E2}" presName="composite2" presStyleCnt="0"/>
      <dgm:spPr/>
    </dgm:pt>
    <dgm:pt modelId="{2FF668BF-7162-4E99-9EDC-53CCFF9FED3E}" type="pres">
      <dgm:prSet presAssocID="{83ECB77C-F3F7-4113-8536-225930BA17E2}" presName="background2" presStyleLbl="node2" presStyleIdx="1" presStyleCnt="2"/>
      <dgm:spPr/>
    </dgm:pt>
    <dgm:pt modelId="{EF7242AD-838B-4A4A-9FB7-E6D4EC7B8948}" type="pres">
      <dgm:prSet presAssocID="{83ECB77C-F3F7-4113-8536-225930BA17E2}" presName="text2" presStyleLbl="fgAcc2" presStyleIdx="1" presStyleCnt="2" custScaleY="71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4620F-5790-4216-B6F1-98752A7D6627}" type="pres">
      <dgm:prSet presAssocID="{83ECB77C-F3F7-4113-8536-225930BA17E2}" presName="hierChild3" presStyleCnt="0"/>
      <dgm:spPr/>
    </dgm:pt>
  </dgm:ptLst>
  <dgm:cxnLst>
    <dgm:cxn modelId="{BC2BBC75-4762-4923-A487-B3354F99C55E}" type="presOf" srcId="{74FC6F73-5838-4311-A4AF-33421471FBC6}" destId="{774DA113-00C8-47C3-95DE-CB4C8C646D7F}" srcOrd="0" destOrd="0" presId="urn:microsoft.com/office/officeart/2005/8/layout/hierarchy1"/>
    <dgm:cxn modelId="{7BEDA5C3-AB4D-4EE2-A27E-EAE8EE38275B}" srcId="{C4B36F62-DAB2-42E7-BFE2-611A941C5C20}" destId="{EF5E12A0-DB7F-499C-A39C-5D3F2AC89339}" srcOrd="0" destOrd="0" parTransId="{DF5EA701-F634-4379-88D2-AF2A48799FD5}" sibTransId="{CB765D7A-A3D8-496D-9629-2687EB95C002}"/>
    <dgm:cxn modelId="{59A78AEF-E18F-436E-B7C9-044166BDD750}" type="presOf" srcId="{B4B0EDF5-DE9E-41BD-AA8B-5CB3D1063E88}" destId="{1F554420-6F4B-4700-876E-E76725220822}" srcOrd="0" destOrd="0" presId="urn:microsoft.com/office/officeart/2005/8/layout/hierarchy1"/>
    <dgm:cxn modelId="{99A4729E-B8AF-4F81-BD66-D9A9345A54A8}" srcId="{EF5E12A0-DB7F-499C-A39C-5D3F2AC89339}" destId="{B4B0EDF5-DE9E-41BD-AA8B-5CB3D1063E88}" srcOrd="0" destOrd="0" parTransId="{580DBFA7-2A9D-48EA-9D68-4936003322F5}" sibTransId="{1DFD1CE7-6B9C-40EF-BF91-455251731154}"/>
    <dgm:cxn modelId="{54DF907E-A9AD-48B6-B466-8AC1F37E633F}" type="presOf" srcId="{83ECB77C-F3F7-4113-8536-225930BA17E2}" destId="{EF7242AD-838B-4A4A-9FB7-E6D4EC7B8948}" srcOrd="0" destOrd="0" presId="urn:microsoft.com/office/officeart/2005/8/layout/hierarchy1"/>
    <dgm:cxn modelId="{C1EBD233-3C97-48BB-8C66-8DA2DDE983E0}" type="presOf" srcId="{C4B36F62-DAB2-42E7-BFE2-611A941C5C20}" destId="{4E388DAF-9EE2-4410-B244-87F44854F318}" srcOrd="0" destOrd="0" presId="urn:microsoft.com/office/officeart/2005/8/layout/hierarchy1"/>
    <dgm:cxn modelId="{1E3AC955-D2A0-4FD8-8702-28E596076A5B}" type="presOf" srcId="{EF5E12A0-DB7F-499C-A39C-5D3F2AC89339}" destId="{B47E16C8-7A93-47F9-AA96-069E579F3AA6}" srcOrd="0" destOrd="0" presId="urn:microsoft.com/office/officeart/2005/8/layout/hierarchy1"/>
    <dgm:cxn modelId="{7DE86E12-E3C0-4A22-9DA4-35E702EAF17A}" type="presOf" srcId="{580DBFA7-2A9D-48EA-9D68-4936003322F5}" destId="{F841EA85-3376-4BB0-868E-E49925EC10F0}" srcOrd="0" destOrd="0" presId="urn:microsoft.com/office/officeart/2005/8/layout/hierarchy1"/>
    <dgm:cxn modelId="{FFD39775-1CD4-48C1-9FFD-B91AA6BD902B}" srcId="{EF5E12A0-DB7F-499C-A39C-5D3F2AC89339}" destId="{83ECB77C-F3F7-4113-8536-225930BA17E2}" srcOrd="1" destOrd="0" parTransId="{74FC6F73-5838-4311-A4AF-33421471FBC6}" sibTransId="{5A02506F-FE0C-49BE-BAED-741D68784392}"/>
    <dgm:cxn modelId="{9AF72AAC-F0E0-4621-A11A-D4F01D4DCF23}" type="presParOf" srcId="{4E388DAF-9EE2-4410-B244-87F44854F318}" destId="{E4861D4A-DFA8-46E6-9C67-2B9915F579BD}" srcOrd="0" destOrd="0" presId="urn:microsoft.com/office/officeart/2005/8/layout/hierarchy1"/>
    <dgm:cxn modelId="{23F215C4-7483-4678-BC51-5918F3C40866}" type="presParOf" srcId="{E4861D4A-DFA8-46E6-9C67-2B9915F579BD}" destId="{73E5C90E-56DE-4054-9ACE-B3ECE8B40487}" srcOrd="0" destOrd="0" presId="urn:microsoft.com/office/officeart/2005/8/layout/hierarchy1"/>
    <dgm:cxn modelId="{ED355EC4-56ED-40EB-AC08-106DDF8934A1}" type="presParOf" srcId="{73E5C90E-56DE-4054-9ACE-B3ECE8B40487}" destId="{726BBE2C-C157-4C5F-B9DC-F5A2D5A48E74}" srcOrd="0" destOrd="0" presId="urn:microsoft.com/office/officeart/2005/8/layout/hierarchy1"/>
    <dgm:cxn modelId="{345FF8A5-A473-498C-AD94-0A2F4BE458D0}" type="presParOf" srcId="{73E5C90E-56DE-4054-9ACE-B3ECE8B40487}" destId="{B47E16C8-7A93-47F9-AA96-069E579F3AA6}" srcOrd="1" destOrd="0" presId="urn:microsoft.com/office/officeart/2005/8/layout/hierarchy1"/>
    <dgm:cxn modelId="{B08DF161-04E9-484B-9A32-18E1E8115E19}" type="presParOf" srcId="{E4861D4A-DFA8-46E6-9C67-2B9915F579BD}" destId="{D305923F-270F-4A1B-932D-FFB0D3ED1E3F}" srcOrd="1" destOrd="0" presId="urn:microsoft.com/office/officeart/2005/8/layout/hierarchy1"/>
    <dgm:cxn modelId="{55A629EF-7ED5-444A-A2A2-262D1EA98017}" type="presParOf" srcId="{D305923F-270F-4A1B-932D-FFB0D3ED1E3F}" destId="{F841EA85-3376-4BB0-868E-E49925EC10F0}" srcOrd="0" destOrd="0" presId="urn:microsoft.com/office/officeart/2005/8/layout/hierarchy1"/>
    <dgm:cxn modelId="{80299022-6AC8-40AE-B3C5-7FFD854E8716}" type="presParOf" srcId="{D305923F-270F-4A1B-932D-FFB0D3ED1E3F}" destId="{690C04FD-55F3-44D4-8C81-28D8C9DD69CF}" srcOrd="1" destOrd="0" presId="urn:microsoft.com/office/officeart/2005/8/layout/hierarchy1"/>
    <dgm:cxn modelId="{2CC95EB9-43BC-4FFE-A8C0-F7936D90D17E}" type="presParOf" srcId="{690C04FD-55F3-44D4-8C81-28D8C9DD69CF}" destId="{6BC842E2-2B3B-4EAB-8DB9-7AC3F797050E}" srcOrd="0" destOrd="0" presId="urn:microsoft.com/office/officeart/2005/8/layout/hierarchy1"/>
    <dgm:cxn modelId="{C97FCC72-0EB8-4EC1-BDD2-26E26A4ECC53}" type="presParOf" srcId="{6BC842E2-2B3B-4EAB-8DB9-7AC3F797050E}" destId="{ACABBB0B-FD4B-4F9B-84C1-EEAEBA238A1C}" srcOrd="0" destOrd="0" presId="urn:microsoft.com/office/officeart/2005/8/layout/hierarchy1"/>
    <dgm:cxn modelId="{BE8805A2-1FE9-4C9C-A8D7-4A87ADAF992C}" type="presParOf" srcId="{6BC842E2-2B3B-4EAB-8DB9-7AC3F797050E}" destId="{1F554420-6F4B-4700-876E-E76725220822}" srcOrd="1" destOrd="0" presId="urn:microsoft.com/office/officeart/2005/8/layout/hierarchy1"/>
    <dgm:cxn modelId="{7934C512-BBCB-4B70-A0BE-605F3193E48A}" type="presParOf" srcId="{690C04FD-55F3-44D4-8C81-28D8C9DD69CF}" destId="{73C3D002-558C-4E31-8CB9-16FC283E29AA}" srcOrd="1" destOrd="0" presId="urn:microsoft.com/office/officeart/2005/8/layout/hierarchy1"/>
    <dgm:cxn modelId="{90BAF921-9DDB-49F3-BB6B-B4BE52ED3DD2}" type="presParOf" srcId="{D305923F-270F-4A1B-932D-FFB0D3ED1E3F}" destId="{774DA113-00C8-47C3-95DE-CB4C8C646D7F}" srcOrd="2" destOrd="0" presId="urn:microsoft.com/office/officeart/2005/8/layout/hierarchy1"/>
    <dgm:cxn modelId="{9ECCBAA0-F663-4101-8E4B-257BBA9B5410}" type="presParOf" srcId="{D305923F-270F-4A1B-932D-FFB0D3ED1E3F}" destId="{F0C7B692-487A-4A43-AE4D-450F4F87E31F}" srcOrd="3" destOrd="0" presId="urn:microsoft.com/office/officeart/2005/8/layout/hierarchy1"/>
    <dgm:cxn modelId="{A003D302-D324-4A89-A536-55BBC516C92E}" type="presParOf" srcId="{F0C7B692-487A-4A43-AE4D-450F4F87E31F}" destId="{7CC5FBF9-96FB-4133-966F-A28B3C563F79}" srcOrd="0" destOrd="0" presId="urn:microsoft.com/office/officeart/2005/8/layout/hierarchy1"/>
    <dgm:cxn modelId="{AE335A3C-8CE6-4241-9DAF-4F2DF7372DEF}" type="presParOf" srcId="{7CC5FBF9-96FB-4133-966F-A28B3C563F79}" destId="{2FF668BF-7162-4E99-9EDC-53CCFF9FED3E}" srcOrd="0" destOrd="0" presId="urn:microsoft.com/office/officeart/2005/8/layout/hierarchy1"/>
    <dgm:cxn modelId="{94730920-3D98-4892-8577-88D16B941E6D}" type="presParOf" srcId="{7CC5FBF9-96FB-4133-966F-A28B3C563F79}" destId="{EF7242AD-838B-4A4A-9FB7-E6D4EC7B8948}" srcOrd="1" destOrd="0" presId="urn:microsoft.com/office/officeart/2005/8/layout/hierarchy1"/>
    <dgm:cxn modelId="{7EA1C382-CCF1-41D7-BD11-3E9F9637BBC8}" type="presParOf" srcId="{F0C7B692-487A-4A43-AE4D-450F4F87E31F}" destId="{A264620F-5790-4216-B6F1-98752A7D66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6E1FF2-1172-47C3-8E49-87F527AC6BD9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C61CED-EA78-4792-9021-F2802C6E25C3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আর্থিক বিবরনী প্রস্তুত 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C8671C0E-04A6-4147-8A36-7336E762E083}" type="parTrans" cxnId="{B9323535-38CF-46E9-AB59-CF017DAC6184}">
      <dgm:prSet/>
      <dgm:spPr/>
      <dgm:t>
        <a:bodyPr/>
        <a:lstStyle/>
        <a:p>
          <a:endParaRPr lang="en-US"/>
        </a:p>
      </dgm:t>
    </dgm:pt>
    <dgm:pt modelId="{D0926B29-4845-4127-BDD0-095B1D561115}" type="sibTrans" cxnId="{B9323535-38CF-46E9-AB59-CF017DAC6184}">
      <dgm:prSet/>
      <dgm:spPr/>
      <dgm:t>
        <a:bodyPr/>
        <a:lstStyle/>
        <a:p>
          <a:endParaRPr lang="en-US"/>
        </a:p>
      </dgm:t>
    </dgm:pt>
    <dgm:pt modelId="{148A879D-934D-4F77-BB37-CE3E9376B7EA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১.যা দেয়া থাকে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F0B7CF9F-E7A6-4CD7-A344-DFB99CEE9509}" type="parTrans" cxnId="{B445687B-0D9A-4967-9F0C-0CC03B681FA1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138F7E9-E1A0-4150-BE53-8B0740D0DFBB}" type="sibTrans" cxnId="{B445687B-0D9A-4967-9F0C-0CC03B681FA1}">
      <dgm:prSet/>
      <dgm:spPr/>
      <dgm:t>
        <a:bodyPr/>
        <a:lstStyle/>
        <a:p>
          <a:endParaRPr lang="en-US"/>
        </a:p>
      </dgm:t>
    </dgm:pt>
    <dgm:pt modelId="{8FB4A103-A871-4A15-A065-29BE23794016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ক.</a:t>
          </a:r>
          <a:r>
            <a:rPr lang="bn-IN" sz="2800" b="1" u="none" dirty="0">
              <a:latin typeface="NikoshBAN" pitchFamily="2" charset="0"/>
              <a:cs typeface="NikoshBAN" pitchFamily="2" charset="0"/>
            </a:rPr>
            <a:t> একটি </a:t>
          </a:r>
          <a:r>
            <a:rPr lang="en-US" sz="2800" b="1" u="none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dirty="0" smtClean="0">
              <a:latin typeface="NikoshBAN" pitchFamily="2" charset="0"/>
              <a:cs typeface="NikoshBAN" pitchFamily="2" charset="0"/>
            </a:rPr>
            <a:t>।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EBC728AD-874B-41E1-B512-1D854B2E4AC1}" type="parTrans" cxnId="{0127A6B9-CA78-4F31-BEB1-5AB7AC6F5907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71A94DD-7FE3-4D8F-8D27-DEB5E2FEA68B}" type="sibTrans" cxnId="{0127A6B9-CA78-4F31-BEB1-5AB7AC6F5907}">
      <dgm:prSet/>
      <dgm:spPr/>
      <dgm:t>
        <a:bodyPr/>
        <a:lstStyle/>
        <a:p>
          <a:endParaRPr lang="en-US"/>
        </a:p>
      </dgm:t>
    </dgm:pt>
    <dgm:pt modelId="{EDF668E4-C29A-4D93-AB0C-229EE4166A98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খ.</a:t>
          </a:r>
          <a:r>
            <a:rPr lang="bn-IN" sz="2800" b="1" u="none" dirty="0">
              <a:latin typeface="NikoshBAN" pitchFamily="2" charset="0"/>
              <a:cs typeface="NikoshBAN" pitchFamily="2" charset="0"/>
            </a:rPr>
            <a:t> কিছু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E8C52C9-6B3A-4F5F-A6A3-F493654F0C26}" type="parTrans" cxnId="{902125A9-330E-47CA-9155-2AE9767C1322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389C03-9AEE-4AE2-9027-7DB4DC8B53FC}" type="sibTrans" cxnId="{902125A9-330E-47CA-9155-2AE9767C1322}">
      <dgm:prSet/>
      <dgm:spPr/>
      <dgm:t>
        <a:bodyPr/>
        <a:lstStyle/>
        <a:p>
          <a:endParaRPr lang="en-US"/>
        </a:p>
      </dgm:t>
    </dgm:pt>
    <dgm:pt modelId="{17D3849F-509D-4CBE-8FD9-51C0B297626A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২. যা করতে হবে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03B33C60-E39C-4EC9-AC36-A387B4A7E0A3}" type="parTrans" cxnId="{DB13737A-EFCE-4C20-BCC5-F186C167477F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2F2DDF2-77B4-47A6-AE7C-5C00E5F17D89}" type="sibTrans" cxnId="{DB13737A-EFCE-4C20-BCC5-F186C167477F}">
      <dgm:prSet/>
      <dgm:spPr/>
      <dgm:t>
        <a:bodyPr/>
        <a:lstStyle/>
        <a:p>
          <a:endParaRPr lang="en-US"/>
        </a:p>
      </dgm:t>
    </dgm:pt>
    <dgm:pt modelId="{4660732F-D00F-4D58-900C-8A075FC36C18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ক. </a:t>
          </a:r>
          <a:r>
            <a:rPr lang="en-US" sz="2800" b="1" u="none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800" b="1" u="none" dirty="0" err="1" smtClean="0">
              <a:latin typeface="NikoshBAN" pitchFamily="2" charset="0"/>
              <a:cs typeface="NikoshBAN" pitchFamily="2" charset="0"/>
            </a:rPr>
            <a:t>শুধুমাত্র</a:t>
          </a:r>
          <a:r>
            <a:rPr lang="en-US" sz="2800" b="1" u="none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একবার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C43FE73-C2EB-411E-B29B-602028CC9528}" type="parTrans" cxnId="{F43F44E2-D447-4738-A12A-7CD5F5B77258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E9E6CF2-5AD4-44BB-A310-88ED98183F26}" type="sibTrans" cxnId="{F43F44E2-D447-4738-A12A-7CD5F5B77258}">
      <dgm:prSet/>
      <dgm:spPr/>
      <dgm:t>
        <a:bodyPr/>
        <a:lstStyle/>
        <a:p>
          <a:endParaRPr lang="en-US"/>
        </a:p>
      </dgm:t>
    </dgm:pt>
    <dgm:pt modelId="{95FACC27-A728-454A-8AB0-1F3F90D3007E}">
      <dgm:prSet custT="1"/>
      <dgm:spPr/>
      <dgm:t>
        <a:bodyPr vert="vert270"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খ.সমন্বয়- জোড়ায় জোড়ায় আসবে।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A21AC64D-EA0A-4C05-A33D-011449918997}" type="parTrans" cxnId="{41D0BF18-0ACE-4ACC-8E31-A466FC663B10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D305816-50FB-4803-BC16-0CEED2AC24C3}" type="sibTrans" cxnId="{41D0BF18-0ACE-4ACC-8E31-A466FC663B10}">
      <dgm:prSet/>
      <dgm:spPr/>
      <dgm:t>
        <a:bodyPr/>
        <a:lstStyle/>
        <a:p>
          <a:endParaRPr lang="en-US"/>
        </a:p>
      </dgm:t>
    </dgm:pt>
    <dgm:pt modelId="{74CE4E11-2A23-4257-9E10-3520BC3C1830}" type="pres">
      <dgm:prSet presAssocID="{416E1FF2-1172-47C3-8E49-87F527AC6B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179CAA-C654-4A7D-9563-5051EAB6BFF0}" type="pres">
      <dgm:prSet presAssocID="{00C61CED-EA78-4792-9021-F2802C6E25C3}" presName="hierRoot1" presStyleCnt="0"/>
      <dgm:spPr/>
    </dgm:pt>
    <dgm:pt modelId="{B7FAA408-2F08-4036-A2F1-BC0C6AFE553E}" type="pres">
      <dgm:prSet presAssocID="{00C61CED-EA78-4792-9021-F2802C6E25C3}" presName="composite" presStyleCnt="0"/>
      <dgm:spPr/>
    </dgm:pt>
    <dgm:pt modelId="{22EFD548-981C-4AE1-8852-EFA4016535DA}" type="pres">
      <dgm:prSet presAssocID="{00C61CED-EA78-4792-9021-F2802C6E25C3}" presName="background" presStyleLbl="node0" presStyleIdx="0" presStyleCnt="1"/>
      <dgm:spPr/>
    </dgm:pt>
    <dgm:pt modelId="{F5316E31-A99D-4CEA-ABF0-B17BD38C67CA}" type="pres">
      <dgm:prSet presAssocID="{00C61CED-EA78-4792-9021-F2802C6E25C3}" presName="text" presStyleLbl="fgAcc0" presStyleIdx="0" presStyleCnt="1" custScaleX="198877" custScaleY="753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DDD059-4589-4F89-8368-FE66EDD35F6D}" type="pres">
      <dgm:prSet presAssocID="{00C61CED-EA78-4792-9021-F2802C6E25C3}" presName="hierChild2" presStyleCnt="0"/>
      <dgm:spPr/>
    </dgm:pt>
    <dgm:pt modelId="{EA04A7CF-8F78-477A-97EE-F030B908B59D}" type="pres">
      <dgm:prSet presAssocID="{F0B7CF9F-E7A6-4CD7-A344-DFB99CEE9509}" presName="Name10" presStyleLbl="parChTrans1D2" presStyleIdx="0" presStyleCnt="2" custSzY="685736"/>
      <dgm:spPr/>
      <dgm:t>
        <a:bodyPr/>
        <a:lstStyle/>
        <a:p>
          <a:endParaRPr lang="en-US"/>
        </a:p>
      </dgm:t>
    </dgm:pt>
    <dgm:pt modelId="{3D22134D-D6C4-4AC3-B81F-A59B91AA9974}" type="pres">
      <dgm:prSet presAssocID="{148A879D-934D-4F77-BB37-CE3E9376B7EA}" presName="hierRoot2" presStyleCnt="0"/>
      <dgm:spPr/>
    </dgm:pt>
    <dgm:pt modelId="{ABFF834F-F87F-4A61-9A16-6004BFEA6750}" type="pres">
      <dgm:prSet presAssocID="{148A879D-934D-4F77-BB37-CE3E9376B7EA}" presName="composite2" presStyleCnt="0"/>
      <dgm:spPr/>
    </dgm:pt>
    <dgm:pt modelId="{45019060-557B-40CC-B0F0-B3CD74A3D01E}" type="pres">
      <dgm:prSet presAssocID="{148A879D-934D-4F77-BB37-CE3E9376B7EA}" presName="background2" presStyleLbl="node2" presStyleIdx="0" presStyleCnt="2"/>
      <dgm:spPr/>
    </dgm:pt>
    <dgm:pt modelId="{46E3C3CC-4487-4CC3-B26E-84422C741E2F}" type="pres">
      <dgm:prSet presAssocID="{148A879D-934D-4F77-BB37-CE3E9376B7EA}" presName="text2" presStyleLbl="fgAcc2" presStyleIdx="0" presStyleCnt="2" custScaleX="142081" custScaleY="7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CE572A-B05E-4310-8CED-AD32ADC87FBC}" type="pres">
      <dgm:prSet presAssocID="{148A879D-934D-4F77-BB37-CE3E9376B7EA}" presName="hierChild3" presStyleCnt="0"/>
      <dgm:spPr/>
    </dgm:pt>
    <dgm:pt modelId="{30AB36B5-8C16-4E77-8FB9-9BDB1852A1B5}" type="pres">
      <dgm:prSet presAssocID="{EBC728AD-874B-41E1-B512-1D854B2E4AC1}" presName="Name17" presStyleLbl="parChTrans1D3" presStyleIdx="0" presStyleCnt="4" custSzY="685736"/>
      <dgm:spPr/>
      <dgm:t>
        <a:bodyPr/>
        <a:lstStyle/>
        <a:p>
          <a:endParaRPr lang="en-US"/>
        </a:p>
      </dgm:t>
    </dgm:pt>
    <dgm:pt modelId="{81B0A513-B708-4613-8ECA-C2858A003445}" type="pres">
      <dgm:prSet presAssocID="{8FB4A103-A871-4A15-A065-29BE23794016}" presName="hierRoot3" presStyleCnt="0"/>
      <dgm:spPr/>
    </dgm:pt>
    <dgm:pt modelId="{0F80C0B7-60B2-41CE-85EC-6DC96616EC10}" type="pres">
      <dgm:prSet presAssocID="{8FB4A103-A871-4A15-A065-29BE23794016}" presName="composite3" presStyleCnt="0"/>
      <dgm:spPr/>
    </dgm:pt>
    <dgm:pt modelId="{2728C24B-C8B1-4864-B3EC-20A9D1749445}" type="pres">
      <dgm:prSet presAssocID="{8FB4A103-A871-4A15-A065-29BE23794016}" presName="background3" presStyleLbl="node3" presStyleIdx="0" presStyleCnt="4"/>
      <dgm:spPr/>
    </dgm:pt>
    <dgm:pt modelId="{0D306635-ACB7-4A2E-807B-643F1F93AA96}" type="pres">
      <dgm:prSet presAssocID="{8FB4A103-A871-4A15-A065-29BE23794016}" presName="text3" presStyleLbl="fgAcc3" presStyleIdx="0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E8C62-0C61-4BB8-89AD-A04DDFC60347}" type="pres">
      <dgm:prSet presAssocID="{8FB4A103-A871-4A15-A065-29BE23794016}" presName="hierChild4" presStyleCnt="0"/>
      <dgm:spPr/>
    </dgm:pt>
    <dgm:pt modelId="{211E9EDC-8E7E-4730-A7AB-F128D2DEA93E}" type="pres">
      <dgm:prSet presAssocID="{EE8C52C9-6B3A-4F5F-A6A3-F493654F0C26}" presName="Name17" presStyleLbl="parChTrans1D3" presStyleIdx="1" presStyleCnt="4" custSzY="685736"/>
      <dgm:spPr/>
      <dgm:t>
        <a:bodyPr/>
        <a:lstStyle/>
        <a:p>
          <a:endParaRPr lang="en-US"/>
        </a:p>
      </dgm:t>
    </dgm:pt>
    <dgm:pt modelId="{CBC03AFC-1BB7-4AF2-9AA4-D17FDAE4D30D}" type="pres">
      <dgm:prSet presAssocID="{EDF668E4-C29A-4D93-AB0C-229EE4166A98}" presName="hierRoot3" presStyleCnt="0"/>
      <dgm:spPr/>
    </dgm:pt>
    <dgm:pt modelId="{EAD5FB9F-06EE-4F20-BD23-09262D697C0E}" type="pres">
      <dgm:prSet presAssocID="{EDF668E4-C29A-4D93-AB0C-229EE4166A98}" presName="composite3" presStyleCnt="0"/>
      <dgm:spPr/>
    </dgm:pt>
    <dgm:pt modelId="{860093AD-A0FC-4FE1-9F57-1AE1BF646D16}" type="pres">
      <dgm:prSet presAssocID="{EDF668E4-C29A-4D93-AB0C-229EE4166A98}" presName="background3" presStyleLbl="node3" presStyleIdx="1" presStyleCnt="4"/>
      <dgm:spPr/>
    </dgm:pt>
    <dgm:pt modelId="{3DF5134E-97D4-46AF-A471-869ABD49EC15}" type="pres">
      <dgm:prSet presAssocID="{EDF668E4-C29A-4D93-AB0C-229EE4166A98}" presName="text3" presStyleLbl="fgAcc3" presStyleIdx="1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1F31E-1939-4E72-B17D-9A9AD2CE1367}" type="pres">
      <dgm:prSet presAssocID="{EDF668E4-C29A-4D93-AB0C-229EE4166A98}" presName="hierChild4" presStyleCnt="0"/>
      <dgm:spPr/>
    </dgm:pt>
    <dgm:pt modelId="{16670BA8-712B-458D-B5A4-9024F6E509E0}" type="pres">
      <dgm:prSet presAssocID="{03B33C60-E39C-4EC9-AC36-A387B4A7E0A3}" presName="Name10" presStyleLbl="parChTrans1D2" presStyleIdx="1" presStyleCnt="2" custSzY="685736"/>
      <dgm:spPr/>
      <dgm:t>
        <a:bodyPr/>
        <a:lstStyle/>
        <a:p>
          <a:endParaRPr lang="en-US"/>
        </a:p>
      </dgm:t>
    </dgm:pt>
    <dgm:pt modelId="{FDDCC232-7429-4DB8-AC5F-89D400251C4C}" type="pres">
      <dgm:prSet presAssocID="{17D3849F-509D-4CBE-8FD9-51C0B297626A}" presName="hierRoot2" presStyleCnt="0"/>
      <dgm:spPr/>
    </dgm:pt>
    <dgm:pt modelId="{76D08D1F-5C4F-4369-BAEC-084018D712E5}" type="pres">
      <dgm:prSet presAssocID="{17D3849F-509D-4CBE-8FD9-51C0B297626A}" presName="composite2" presStyleCnt="0"/>
      <dgm:spPr/>
    </dgm:pt>
    <dgm:pt modelId="{B8D538D3-FA69-4CFA-94B8-35814515DE7A}" type="pres">
      <dgm:prSet presAssocID="{17D3849F-509D-4CBE-8FD9-51C0B297626A}" presName="background2" presStyleLbl="node2" presStyleIdx="1" presStyleCnt="2"/>
      <dgm:spPr/>
    </dgm:pt>
    <dgm:pt modelId="{B99CA941-FA6C-409B-91D5-F5E44EE54C94}" type="pres">
      <dgm:prSet presAssocID="{17D3849F-509D-4CBE-8FD9-51C0B297626A}" presName="text2" presStyleLbl="fgAcc2" presStyleIdx="1" presStyleCnt="2" custScaleX="142081" custScaleY="7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996ED5-3BB6-42E6-9F07-51F77C30B513}" type="pres">
      <dgm:prSet presAssocID="{17D3849F-509D-4CBE-8FD9-51C0B297626A}" presName="hierChild3" presStyleCnt="0"/>
      <dgm:spPr/>
    </dgm:pt>
    <dgm:pt modelId="{3B015897-7B53-496F-9262-4E578E74BDC7}" type="pres">
      <dgm:prSet presAssocID="{AC43FE73-C2EB-411E-B29B-602028CC9528}" presName="Name17" presStyleLbl="parChTrans1D3" presStyleIdx="2" presStyleCnt="4" custSzY="685736"/>
      <dgm:spPr/>
      <dgm:t>
        <a:bodyPr/>
        <a:lstStyle/>
        <a:p>
          <a:endParaRPr lang="en-US"/>
        </a:p>
      </dgm:t>
    </dgm:pt>
    <dgm:pt modelId="{096FBB68-50B9-4CEC-848B-289976AFC2C1}" type="pres">
      <dgm:prSet presAssocID="{4660732F-D00F-4D58-900C-8A075FC36C18}" presName="hierRoot3" presStyleCnt="0"/>
      <dgm:spPr/>
    </dgm:pt>
    <dgm:pt modelId="{7499ACC5-5FB3-4C76-B317-5E1A99C79319}" type="pres">
      <dgm:prSet presAssocID="{4660732F-D00F-4D58-900C-8A075FC36C18}" presName="composite3" presStyleCnt="0"/>
      <dgm:spPr/>
    </dgm:pt>
    <dgm:pt modelId="{DA2FC73F-9586-4790-BB14-D30BF98C3910}" type="pres">
      <dgm:prSet presAssocID="{4660732F-D00F-4D58-900C-8A075FC36C18}" presName="background3" presStyleLbl="node3" presStyleIdx="2" presStyleCnt="4"/>
      <dgm:spPr/>
    </dgm:pt>
    <dgm:pt modelId="{19D9D732-CB60-42E7-8AAD-A9029AAE6DBD}" type="pres">
      <dgm:prSet presAssocID="{4660732F-D00F-4D58-900C-8A075FC36C18}" presName="text3" presStyleLbl="fgAcc3" presStyleIdx="2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B85E1-67F1-419E-A74F-71AD4DFFDDA0}" type="pres">
      <dgm:prSet presAssocID="{4660732F-D00F-4D58-900C-8A075FC36C18}" presName="hierChild4" presStyleCnt="0"/>
      <dgm:spPr/>
    </dgm:pt>
    <dgm:pt modelId="{91A766C2-5A6A-4540-818A-DD42502D15F4}" type="pres">
      <dgm:prSet presAssocID="{A21AC64D-EA0A-4C05-A33D-011449918997}" presName="Name17" presStyleLbl="parChTrans1D3" presStyleIdx="3" presStyleCnt="4" custSzY="685736"/>
      <dgm:spPr/>
      <dgm:t>
        <a:bodyPr/>
        <a:lstStyle/>
        <a:p>
          <a:endParaRPr lang="en-US"/>
        </a:p>
      </dgm:t>
    </dgm:pt>
    <dgm:pt modelId="{D80901BF-4D5E-4D05-BDE9-A7A9F2DB9124}" type="pres">
      <dgm:prSet presAssocID="{95FACC27-A728-454A-8AB0-1F3F90D3007E}" presName="hierRoot3" presStyleCnt="0"/>
      <dgm:spPr/>
    </dgm:pt>
    <dgm:pt modelId="{FC90E7B6-611A-44D1-B3A0-6B17B29490A8}" type="pres">
      <dgm:prSet presAssocID="{95FACC27-A728-454A-8AB0-1F3F90D3007E}" presName="composite3" presStyleCnt="0"/>
      <dgm:spPr/>
    </dgm:pt>
    <dgm:pt modelId="{827A22FA-0896-4CCF-9D5E-A56EBC1A1182}" type="pres">
      <dgm:prSet presAssocID="{95FACC27-A728-454A-8AB0-1F3F90D3007E}" presName="background3" presStyleLbl="node3" presStyleIdx="3" presStyleCnt="4"/>
      <dgm:spPr/>
    </dgm:pt>
    <dgm:pt modelId="{B632E73E-D4A7-49D4-9C4C-9BA3CB7E8BCE}" type="pres">
      <dgm:prSet presAssocID="{95FACC27-A728-454A-8AB0-1F3F90D3007E}" presName="text3" presStyleLbl="fgAcc3" presStyleIdx="3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48124-4A1A-4B2D-A44A-9BD5412CF22D}" type="pres">
      <dgm:prSet presAssocID="{95FACC27-A728-454A-8AB0-1F3F90D3007E}" presName="hierChild4" presStyleCnt="0"/>
      <dgm:spPr/>
    </dgm:pt>
  </dgm:ptLst>
  <dgm:cxnLst>
    <dgm:cxn modelId="{7C0268BC-81B5-464B-87C8-7CCE258C6A6D}" type="presOf" srcId="{03B33C60-E39C-4EC9-AC36-A387B4A7E0A3}" destId="{16670BA8-712B-458D-B5A4-9024F6E509E0}" srcOrd="0" destOrd="0" presId="urn:microsoft.com/office/officeart/2005/8/layout/hierarchy1"/>
    <dgm:cxn modelId="{DB13737A-EFCE-4C20-BCC5-F186C167477F}" srcId="{00C61CED-EA78-4792-9021-F2802C6E25C3}" destId="{17D3849F-509D-4CBE-8FD9-51C0B297626A}" srcOrd="1" destOrd="0" parTransId="{03B33C60-E39C-4EC9-AC36-A387B4A7E0A3}" sibTransId="{92F2DDF2-77B4-47A6-AE7C-5C00E5F17D89}"/>
    <dgm:cxn modelId="{B9323535-38CF-46E9-AB59-CF017DAC6184}" srcId="{416E1FF2-1172-47C3-8E49-87F527AC6BD9}" destId="{00C61CED-EA78-4792-9021-F2802C6E25C3}" srcOrd="0" destOrd="0" parTransId="{C8671C0E-04A6-4147-8A36-7336E762E083}" sibTransId="{D0926B29-4845-4127-BDD0-095B1D561115}"/>
    <dgm:cxn modelId="{F73CB173-CB88-4227-9C49-48E7CA600EBE}" type="presOf" srcId="{A21AC64D-EA0A-4C05-A33D-011449918997}" destId="{91A766C2-5A6A-4540-818A-DD42502D15F4}" srcOrd="0" destOrd="0" presId="urn:microsoft.com/office/officeart/2005/8/layout/hierarchy1"/>
    <dgm:cxn modelId="{6571C9DD-7E1D-4B42-9AE6-9C06860C3E74}" type="presOf" srcId="{17D3849F-509D-4CBE-8FD9-51C0B297626A}" destId="{B99CA941-FA6C-409B-91D5-F5E44EE54C94}" srcOrd="0" destOrd="0" presId="urn:microsoft.com/office/officeart/2005/8/layout/hierarchy1"/>
    <dgm:cxn modelId="{3608CFF0-5A0C-4482-83B9-E5DE9FF5B115}" type="presOf" srcId="{95FACC27-A728-454A-8AB0-1F3F90D3007E}" destId="{B632E73E-D4A7-49D4-9C4C-9BA3CB7E8BCE}" srcOrd="0" destOrd="0" presId="urn:microsoft.com/office/officeart/2005/8/layout/hierarchy1"/>
    <dgm:cxn modelId="{FC615699-B631-453C-A48E-4D219B279FEC}" type="presOf" srcId="{148A879D-934D-4F77-BB37-CE3E9376B7EA}" destId="{46E3C3CC-4487-4CC3-B26E-84422C741E2F}" srcOrd="0" destOrd="0" presId="urn:microsoft.com/office/officeart/2005/8/layout/hierarchy1"/>
    <dgm:cxn modelId="{7D7F49FC-F1F7-48E6-AA31-E6AA4325506C}" type="presOf" srcId="{EDF668E4-C29A-4D93-AB0C-229EE4166A98}" destId="{3DF5134E-97D4-46AF-A471-869ABD49EC15}" srcOrd="0" destOrd="0" presId="urn:microsoft.com/office/officeart/2005/8/layout/hierarchy1"/>
    <dgm:cxn modelId="{A6E8244F-9B78-44F1-91AF-A11DDA220217}" type="presOf" srcId="{4660732F-D00F-4D58-900C-8A075FC36C18}" destId="{19D9D732-CB60-42E7-8AAD-A9029AAE6DBD}" srcOrd="0" destOrd="0" presId="urn:microsoft.com/office/officeart/2005/8/layout/hierarchy1"/>
    <dgm:cxn modelId="{A404AF9E-813C-40E0-8976-A69D9DF6C862}" type="presOf" srcId="{8FB4A103-A871-4A15-A065-29BE23794016}" destId="{0D306635-ACB7-4A2E-807B-643F1F93AA96}" srcOrd="0" destOrd="0" presId="urn:microsoft.com/office/officeart/2005/8/layout/hierarchy1"/>
    <dgm:cxn modelId="{F43F44E2-D447-4738-A12A-7CD5F5B77258}" srcId="{17D3849F-509D-4CBE-8FD9-51C0B297626A}" destId="{4660732F-D00F-4D58-900C-8A075FC36C18}" srcOrd="0" destOrd="0" parTransId="{AC43FE73-C2EB-411E-B29B-602028CC9528}" sibTransId="{4E9E6CF2-5AD4-44BB-A310-88ED98183F26}"/>
    <dgm:cxn modelId="{C17CE0CA-C49E-4666-A3D8-6709DDEC2C1D}" type="presOf" srcId="{00C61CED-EA78-4792-9021-F2802C6E25C3}" destId="{F5316E31-A99D-4CEA-ABF0-B17BD38C67CA}" srcOrd="0" destOrd="0" presId="urn:microsoft.com/office/officeart/2005/8/layout/hierarchy1"/>
    <dgm:cxn modelId="{251FF0FE-0A66-4E9B-98D5-83087651BF02}" type="presOf" srcId="{416E1FF2-1172-47C3-8E49-87F527AC6BD9}" destId="{74CE4E11-2A23-4257-9E10-3520BC3C1830}" srcOrd="0" destOrd="0" presId="urn:microsoft.com/office/officeart/2005/8/layout/hierarchy1"/>
    <dgm:cxn modelId="{ED8625C9-B6AA-4AA9-91EF-AF94348BFE8D}" type="presOf" srcId="{AC43FE73-C2EB-411E-B29B-602028CC9528}" destId="{3B015897-7B53-496F-9262-4E578E74BDC7}" srcOrd="0" destOrd="0" presId="urn:microsoft.com/office/officeart/2005/8/layout/hierarchy1"/>
    <dgm:cxn modelId="{0127A6B9-CA78-4F31-BEB1-5AB7AC6F5907}" srcId="{148A879D-934D-4F77-BB37-CE3E9376B7EA}" destId="{8FB4A103-A871-4A15-A065-29BE23794016}" srcOrd="0" destOrd="0" parTransId="{EBC728AD-874B-41E1-B512-1D854B2E4AC1}" sibTransId="{C71A94DD-7FE3-4D8F-8D27-DEB5E2FEA68B}"/>
    <dgm:cxn modelId="{B445687B-0D9A-4967-9F0C-0CC03B681FA1}" srcId="{00C61CED-EA78-4792-9021-F2802C6E25C3}" destId="{148A879D-934D-4F77-BB37-CE3E9376B7EA}" srcOrd="0" destOrd="0" parTransId="{F0B7CF9F-E7A6-4CD7-A344-DFB99CEE9509}" sibTransId="{A138F7E9-E1A0-4150-BE53-8B0740D0DFBB}"/>
    <dgm:cxn modelId="{2C80246F-6A11-435E-86CD-C9B40FF597A9}" type="presOf" srcId="{EE8C52C9-6B3A-4F5F-A6A3-F493654F0C26}" destId="{211E9EDC-8E7E-4730-A7AB-F128D2DEA93E}" srcOrd="0" destOrd="0" presId="urn:microsoft.com/office/officeart/2005/8/layout/hierarchy1"/>
    <dgm:cxn modelId="{902125A9-330E-47CA-9155-2AE9767C1322}" srcId="{148A879D-934D-4F77-BB37-CE3E9376B7EA}" destId="{EDF668E4-C29A-4D93-AB0C-229EE4166A98}" srcOrd="1" destOrd="0" parTransId="{EE8C52C9-6B3A-4F5F-A6A3-F493654F0C26}" sibTransId="{10389C03-9AEE-4AE2-9027-7DB4DC8B53FC}"/>
    <dgm:cxn modelId="{41D0BF18-0ACE-4ACC-8E31-A466FC663B10}" srcId="{17D3849F-509D-4CBE-8FD9-51C0B297626A}" destId="{95FACC27-A728-454A-8AB0-1F3F90D3007E}" srcOrd="1" destOrd="0" parTransId="{A21AC64D-EA0A-4C05-A33D-011449918997}" sibTransId="{CD305816-50FB-4803-BC16-0CEED2AC24C3}"/>
    <dgm:cxn modelId="{CF4A8FDC-8480-4F5B-8353-C6EA3B95F873}" type="presOf" srcId="{EBC728AD-874B-41E1-B512-1D854B2E4AC1}" destId="{30AB36B5-8C16-4E77-8FB9-9BDB1852A1B5}" srcOrd="0" destOrd="0" presId="urn:microsoft.com/office/officeart/2005/8/layout/hierarchy1"/>
    <dgm:cxn modelId="{3EEF272A-90DA-48CA-84AB-C2B92A304FC6}" type="presOf" srcId="{F0B7CF9F-E7A6-4CD7-A344-DFB99CEE9509}" destId="{EA04A7CF-8F78-477A-97EE-F030B908B59D}" srcOrd="0" destOrd="0" presId="urn:microsoft.com/office/officeart/2005/8/layout/hierarchy1"/>
    <dgm:cxn modelId="{3CA7FB23-8560-4B69-A0AD-944FDD8DFC89}" type="presParOf" srcId="{74CE4E11-2A23-4257-9E10-3520BC3C1830}" destId="{8A179CAA-C654-4A7D-9563-5051EAB6BFF0}" srcOrd="0" destOrd="0" presId="urn:microsoft.com/office/officeart/2005/8/layout/hierarchy1"/>
    <dgm:cxn modelId="{58489787-D89E-417A-838D-CF0912A598E7}" type="presParOf" srcId="{8A179CAA-C654-4A7D-9563-5051EAB6BFF0}" destId="{B7FAA408-2F08-4036-A2F1-BC0C6AFE553E}" srcOrd="0" destOrd="0" presId="urn:microsoft.com/office/officeart/2005/8/layout/hierarchy1"/>
    <dgm:cxn modelId="{F6BC459B-938C-4CC3-A9DE-2E4B90AF40FC}" type="presParOf" srcId="{B7FAA408-2F08-4036-A2F1-BC0C6AFE553E}" destId="{22EFD548-981C-4AE1-8852-EFA4016535DA}" srcOrd="0" destOrd="0" presId="urn:microsoft.com/office/officeart/2005/8/layout/hierarchy1"/>
    <dgm:cxn modelId="{53A7B8D2-001C-4D75-B1AA-4897D21A9ADE}" type="presParOf" srcId="{B7FAA408-2F08-4036-A2F1-BC0C6AFE553E}" destId="{F5316E31-A99D-4CEA-ABF0-B17BD38C67CA}" srcOrd="1" destOrd="0" presId="urn:microsoft.com/office/officeart/2005/8/layout/hierarchy1"/>
    <dgm:cxn modelId="{78A087B8-3592-47FD-A4F2-4492981BAE9C}" type="presParOf" srcId="{8A179CAA-C654-4A7D-9563-5051EAB6BFF0}" destId="{B0DDD059-4589-4F89-8368-FE66EDD35F6D}" srcOrd="1" destOrd="0" presId="urn:microsoft.com/office/officeart/2005/8/layout/hierarchy1"/>
    <dgm:cxn modelId="{302C9295-B5F9-4A6D-8F56-28A254BBD728}" type="presParOf" srcId="{B0DDD059-4589-4F89-8368-FE66EDD35F6D}" destId="{EA04A7CF-8F78-477A-97EE-F030B908B59D}" srcOrd="0" destOrd="0" presId="urn:microsoft.com/office/officeart/2005/8/layout/hierarchy1"/>
    <dgm:cxn modelId="{DD523F41-1D21-4A6B-B713-C7E783C6247C}" type="presParOf" srcId="{B0DDD059-4589-4F89-8368-FE66EDD35F6D}" destId="{3D22134D-D6C4-4AC3-B81F-A59B91AA9974}" srcOrd="1" destOrd="0" presId="urn:microsoft.com/office/officeart/2005/8/layout/hierarchy1"/>
    <dgm:cxn modelId="{5D52A30A-B265-4445-82BB-B3939660B085}" type="presParOf" srcId="{3D22134D-D6C4-4AC3-B81F-A59B91AA9974}" destId="{ABFF834F-F87F-4A61-9A16-6004BFEA6750}" srcOrd="0" destOrd="0" presId="urn:microsoft.com/office/officeart/2005/8/layout/hierarchy1"/>
    <dgm:cxn modelId="{B9C367B1-5E2C-4353-845C-C715F1078AE6}" type="presParOf" srcId="{ABFF834F-F87F-4A61-9A16-6004BFEA6750}" destId="{45019060-557B-40CC-B0F0-B3CD74A3D01E}" srcOrd="0" destOrd="0" presId="urn:microsoft.com/office/officeart/2005/8/layout/hierarchy1"/>
    <dgm:cxn modelId="{912F5954-803E-4C4E-ADB5-FAA5D35364E4}" type="presParOf" srcId="{ABFF834F-F87F-4A61-9A16-6004BFEA6750}" destId="{46E3C3CC-4487-4CC3-B26E-84422C741E2F}" srcOrd="1" destOrd="0" presId="urn:microsoft.com/office/officeart/2005/8/layout/hierarchy1"/>
    <dgm:cxn modelId="{E4036773-7C4D-4B2A-A846-1DFCAE6F2D72}" type="presParOf" srcId="{3D22134D-D6C4-4AC3-B81F-A59B91AA9974}" destId="{BBCE572A-B05E-4310-8CED-AD32ADC87FBC}" srcOrd="1" destOrd="0" presId="urn:microsoft.com/office/officeart/2005/8/layout/hierarchy1"/>
    <dgm:cxn modelId="{781E7ECC-95EA-422A-A523-7FDC070A1FFB}" type="presParOf" srcId="{BBCE572A-B05E-4310-8CED-AD32ADC87FBC}" destId="{30AB36B5-8C16-4E77-8FB9-9BDB1852A1B5}" srcOrd="0" destOrd="0" presId="urn:microsoft.com/office/officeart/2005/8/layout/hierarchy1"/>
    <dgm:cxn modelId="{731FF084-0729-4607-8CF5-58A475868B38}" type="presParOf" srcId="{BBCE572A-B05E-4310-8CED-AD32ADC87FBC}" destId="{81B0A513-B708-4613-8ECA-C2858A003445}" srcOrd="1" destOrd="0" presId="urn:microsoft.com/office/officeart/2005/8/layout/hierarchy1"/>
    <dgm:cxn modelId="{43AF6BB9-8B00-4C7D-A22D-D4D60328E6B1}" type="presParOf" srcId="{81B0A513-B708-4613-8ECA-C2858A003445}" destId="{0F80C0B7-60B2-41CE-85EC-6DC96616EC10}" srcOrd="0" destOrd="0" presId="urn:microsoft.com/office/officeart/2005/8/layout/hierarchy1"/>
    <dgm:cxn modelId="{B6D64CD0-49C4-4019-909A-EE75AEDE14DE}" type="presParOf" srcId="{0F80C0B7-60B2-41CE-85EC-6DC96616EC10}" destId="{2728C24B-C8B1-4864-B3EC-20A9D1749445}" srcOrd="0" destOrd="0" presId="urn:microsoft.com/office/officeart/2005/8/layout/hierarchy1"/>
    <dgm:cxn modelId="{123D2C46-6B6B-459B-B2D6-B55C81709209}" type="presParOf" srcId="{0F80C0B7-60B2-41CE-85EC-6DC96616EC10}" destId="{0D306635-ACB7-4A2E-807B-643F1F93AA96}" srcOrd="1" destOrd="0" presId="urn:microsoft.com/office/officeart/2005/8/layout/hierarchy1"/>
    <dgm:cxn modelId="{AFCED515-585F-42A4-A43E-D1ACA9F35FAD}" type="presParOf" srcId="{81B0A513-B708-4613-8ECA-C2858A003445}" destId="{82BE8C62-0C61-4BB8-89AD-A04DDFC60347}" srcOrd="1" destOrd="0" presId="urn:microsoft.com/office/officeart/2005/8/layout/hierarchy1"/>
    <dgm:cxn modelId="{C475ADDD-2B55-44A5-BC76-F0F0E0A59808}" type="presParOf" srcId="{BBCE572A-B05E-4310-8CED-AD32ADC87FBC}" destId="{211E9EDC-8E7E-4730-A7AB-F128D2DEA93E}" srcOrd="2" destOrd="0" presId="urn:microsoft.com/office/officeart/2005/8/layout/hierarchy1"/>
    <dgm:cxn modelId="{D7BA0FAB-8FB4-4984-864E-9B0E8D1A18BF}" type="presParOf" srcId="{BBCE572A-B05E-4310-8CED-AD32ADC87FBC}" destId="{CBC03AFC-1BB7-4AF2-9AA4-D17FDAE4D30D}" srcOrd="3" destOrd="0" presId="urn:microsoft.com/office/officeart/2005/8/layout/hierarchy1"/>
    <dgm:cxn modelId="{7CC59C2C-88DB-4DD6-A87C-8470DAC770E4}" type="presParOf" srcId="{CBC03AFC-1BB7-4AF2-9AA4-D17FDAE4D30D}" destId="{EAD5FB9F-06EE-4F20-BD23-09262D697C0E}" srcOrd="0" destOrd="0" presId="urn:microsoft.com/office/officeart/2005/8/layout/hierarchy1"/>
    <dgm:cxn modelId="{AC7042EE-4C1F-45A3-8E58-2FD7AB2BC072}" type="presParOf" srcId="{EAD5FB9F-06EE-4F20-BD23-09262D697C0E}" destId="{860093AD-A0FC-4FE1-9F57-1AE1BF646D16}" srcOrd="0" destOrd="0" presId="urn:microsoft.com/office/officeart/2005/8/layout/hierarchy1"/>
    <dgm:cxn modelId="{F060A251-F6FF-4AF4-9ED6-279AD28994E1}" type="presParOf" srcId="{EAD5FB9F-06EE-4F20-BD23-09262D697C0E}" destId="{3DF5134E-97D4-46AF-A471-869ABD49EC15}" srcOrd="1" destOrd="0" presId="urn:microsoft.com/office/officeart/2005/8/layout/hierarchy1"/>
    <dgm:cxn modelId="{750A403A-2FA3-463C-90F7-B543AF08096F}" type="presParOf" srcId="{CBC03AFC-1BB7-4AF2-9AA4-D17FDAE4D30D}" destId="{11D1F31E-1939-4E72-B17D-9A9AD2CE1367}" srcOrd="1" destOrd="0" presId="urn:microsoft.com/office/officeart/2005/8/layout/hierarchy1"/>
    <dgm:cxn modelId="{31051FC4-887A-4329-A468-2B415799FA58}" type="presParOf" srcId="{B0DDD059-4589-4F89-8368-FE66EDD35F6D}" destId="{16670BA8-712B-458D-B5A4-9024F6E509E0}" srcOrd="2" destOrd="0" presId="urn:microsoft.com/office/officeart/2005/8/layout/hierarchy1"/>
    <dgm:cxn modelId="{B004FF31-6980-499A-A271-CBCAAF11294A}" type="presParOf" srcId="{B0DDD059-4589-4F89-8368-FE66EDD35F6D}" destId="{FDDCC232-7429-4DB8-AC5F-89D400251C4C}" srcOrd="3" destOrd="0" presId="urn:microsoft.com/office/officeart/2005/8/layout/hierarchy1"/>
    <dgm:cxn modelId="{DAD72BAE-4EE9-45C0-945A-978CEB4C959A}" type="presParOf" srcId="{FDDCC232-7429-4DB8-AC5F-89D400251C4C}" destId="{76D08D1F-5C4F-4369-BAEC-084018D712E5}" srcOrd="0" destOrd="0" presId="urn:microsoft.com/office/officeart/2005/8/layout/hierarchy1"/>
    <dgm:cxn modelId="{86063564-2A5D-4467-9F27-77A88225A799}" type="presParOf" srcId="{76D08D1F-5C4F-4369-BAEC-084018D712E5}" destId="{B8D538D3-FA69-4CFA-94B8-35814515DE7A}" srcOrd="0" destOrd="0" presId="urn:microsoft.com/office/officeart/2005/8/layout/hierarchy1"/>
    <dgm:cxn modelId="{9E9D8942-27E4-48D4-B699-84B26BBE987B}" type="presParOf" srcId="{76D08D1F-5C4F-4369-BAEC-084018D712E5}" destId="{B99CA941-FA6C-409B-91D5-F5E44EE54C94}" srcOrd="1" destOrd="0" presId="urn:microsoft.com/office/officeart/2005/8/layout/hierarchy1"/>
    <dgm:cxn modelId="{9DFF454B-75EF-4C2F-86ED-DAD3CF770C09}" type="presParOf" srcId="{FDDCC232-7429-4DB8-AC5F-89D400251C4C}" destId="{B3996ED5-3BB6-42E6-9F07-51F77C30B513}" srcOrd="1" destOrd="0" presId="urn:microsoft.com/office/officeart/2005/8/layout/hierarchy1"/>
    <dgm:cxn modelId="{0140A30F-16D2-4407-A678-854284DF95F6}" type="presParOf" srcId="{B3996ED5-3BB6-42E6-9F07-51F77C30B513}" destId="{3B015897-7B53-496F-9262-4E578E74BDC7}" srcOrd="0" destOrd="0" presId="urn:microsoft.com/office/officeart/2005/8/layout/hierarchy1"/>
    <dgm:cxn modelId="{11936853-33FD-4777-932F-A749D8DD77DA}" type="presParOf" srcId="{B3996ED5-3BB6-42E6-9F07-51F77C30B513}" destId="{096FBB68-50B9-4CEC-848B-289976AFC2C1}" srcOrd="1" destOrd="0" presId="urn:microsoft.com/office/officeart/2005/8/layout/hierarchy1"/>
    <dgm:cxn modelId="{9C3B96E8-58ED-483F-BC70-1A6457597CEA}" type="presParOf" srcId="{096FBB68-50B9-4CEC-848B-289976AFC2C1}" destId="{7499ACC5-5FB3-4C76-B317-5E1A99C79319}" srcOrd="0" destOrd="0" presId="urn:microsoft.com/office/officeart/2005/8/layout/hierarchy1"/>
    <dgm:cxn modelId="{E668B040-D5F3-46E7-A369-5BA3F8D6BF8B}" type="presParOf" srcId="{7499ACC5-5FB3-4C76-B317-5E1A99C79319}" destId="{DA2FC73F-9586-4790-BB14-D30BF98C3910}" srcOrd="0" destOrd="0" presId="urn:microsoft.com/office/officeart/2005/8/layout/hierarchy1"/>
    <dgm:cxn modelId="{5D657C20-A74B-44C2-9570-21B11934D440}" type="presParOf" srcId="{7499ACC5-5FB3-4C76-B317-5E1A99C79319}" destId="{19D9D732-CB60-42E7-8AAD-A9029AAE6DBD}" srcOrd="1" destOrd="0" presId="urn:microsoft.com/office/officeart/2005/8/layout/hierarchy1"/>
    <dgm:cxn modelId="{2CD28E39-DC50-4910-A476-79A1A219E41E}" type="presParOf" srcId="{096FBB68-50B9-4CEC-848B-289976AFC2C1}" destId="{68DB85E1-67F1-419E-A74F-71AD4DFFDDA0}" srcOrd="1" destOrd="0" presId="urn:microsoft.com/office/officeart/2005/8/layout/hierarchy1"/>
    <dgm:cxn modelId="{B1DDF336-271C-4A63-B5B8-C110F8BE428B}" type="presParOf" srcId="{B3996ED5-3BB6-42E6-9F07-51F77C30B513}" destId="{91A766C2-5A6A-4540-818A-DD42502D15F4}" srcOrd="2" destOrd="0" presId="urn:microsoft.com/office/officeart/2005/8/layout/hierarchy1"/>
    <dgm:cxn modelId="{26B96C7A-FD69-4D1B-88C3-281C2BA991FF}" type="presParOf" srcId="{B3996ED5-3BB6-42E6-9F07-51F77C30B513}" destId="{D80901BF-4D5E-4D05-BDE9-A7A9F2DB9124}" srcOrd="3" destOrd="0" presId="urn:microsoft.com/office/officeart/2005/8/layout/hierarchy1"/>
    <dgm:cxn modelId="{B535B80D-0222-488E-A027-0150D45DC300}" type="presParOf" srcId="{D80901BF-4D5E-4D05-BDE9-A7A9F2DB9124}" destId="{FC90E7B6-611A-44D1-B3A0-6B17B29490A8}" srcOrd="0" destOrd="0" presId="urn:microsoft.com/office/officeart/2005/8/layout/hierarchy1"/>
    <dgm:cxn modelId="{1145C89B-23BF-48E0-945C-4D81403B6B53}" type="presParOf" srcId="{FC90E7B6-611A-44D1-B3A0-6B17B29490A8}" destId="{827A22FA-0896-4CCF-9D5E-A56EBC1A1182}" srcOrd="0" destOrd="0" presId="urn:microsoft.com/office/officeart/2005/8/layout/hierarchy1"/>
    <dgm:cxn modelId="{EE9D4150-D698-47E3-81E5-39646F143427}" type="presParOf" srcId="{FC90E7B6-611A-44D1-B3A0-6B17B29490A8}" destId="{B632E73E-D4A7-49D4-9C4C-9BA3CB7E8BCE}" srcOrd="1" destOrd="0" presId="urn:microsoft.com/office/officeart/2005/8/layout/hierarchy1"/>
    <dgm:cxn modelId="{A9680502-9534-4BF0-87AB-E26EC8176ACE}" type="presParOf" srcId="{D80901BF-4D5E-4D05-BDE9-A7A9F2DB9124}" destId="{3E948124-4A1A-4B2D-A44A-9BD5412CF2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7A089D-08E9-4A14-B341-C39E5DEF706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A4DDF1-21E8-43A5-9083-0F7CAD03E10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? </a:t>
          </a:r>
        </a:p>
      </dgm:t>
    </dgm:pt>
    <dgm:pt modelId="{E9FC4123-E635-4DAE-8DB9-A6DF3EEAAD7B}" type="parTrans" cxnId="{7CE1FD81-F461-436C-AEA8-5634AA66A64C}">
      <dgm:prSet/>
      <dgm:spPr/>
      <dgm:t>
        <a:bodyPr/>
        <a:lstStyle/>
        <a:p>
          <a:endParaRPr lang="en-US"/>
        </a:p>
      </dgm:t>
    </dgm:pt>
    <dgm:pt modelId="{56B848BA-1EE1-48DB-AD56-FE6E888912F6}" type="sibTrans" cxnId="{7CE1FD81-F461-436C-AEA8-5634AA66A64C}">
      <dgm:prSet/>
      <dgm:spPr/>
      <dgm:t>
        <a:bodyPr/>
        <a:lstStyle/>
        <a:p>
          <a:endParaRPr lang="en-US"/>
        </a:p>
      </dgm:t>
    </dgm:pt>
    <dgm:pt modelId="{08B2266A-E802-4DC4-BC91-C125B503E30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D3C2CBA-0649-466A-8680-532F65C5009E}" type="parTrans" cxnId="{69BB1CA6-4B00-44C0-B523-B977E5416F9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A1E8653-B221-4B25-8366-0DA54AA431BF}" type="sibTrans" cxnId="{69BB1CA6-4B00-44C0-B523-B977E5416F94}">
      <dgm:prSet/>
      <dgm:spPr/>
      <dgm:t>
        <a:bodyPr/>
        <a:lstStyle/>
        <a:p>
          <a:endParaRPr lang="en-US"/>
        </a:p>
      </dgm:t>
    </dgm:pt>
    <dgm:pt modelId="{06550F83-8602-4D70-B617-C978E156C912}" type="pres">
      <dgm:prSet presAssocID="{5C7A089D-08E9-4A14-B341-C39E5DEF70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4E178-902C-4800-81AB-7217A43C9394}" type="pres">
      <dgm:prSet presAssocID="{52A4DDF1-21E8-43A5-9083-0F7CAD03E10C}" presName="hierRoot1" presStyleCnt="0">
        <dgm:presLayoutVars>
          <dgm:hierBranch val="init"/>
        </dgm:presLayoutVars>
      </dgm:prSet>
      <dgm:spPr/>
    </dgm:pt>
    <dgm:pt modelId="{B70695F6-408E-408E-80E5-773923F487C9}" type="pres">
      <dgm:prSet presAssocID="{52A4DDF1-21E8-43A5-9083-0F7CAD03E10C}" presName="rootComposite1" presStyleCnt="0"/>
      <dgm:spPr/>
    </dgm:pt>
    <dgm:pt modelId="{99C24B71-D091-4A72-88CB-7945FFF5A21D}" type="pres">
      <dgm:prSet presAssocID="{52A4DDF1-21E8-43A5-9083-0F7CAD03E10C}" presName="rootText1" presStyleLbl="node0" presStyleIdx="0" presStyleCnt="1" custScaleX="44307" custScaleY="33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10A0E-3F40-4B13-A6B0-65734BE73FB7}" type="pres">
      <dgm:prSet presAssocID="{52A4DDF1-21E8-43A5-9083-0F7CAD03E1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6DD8A4-7608-4A06-A84E-F424C0A336E7}" type="pres">
      <dgm:prSet presAssocID="{52A4DDF1-21E8-43A5-9083-0F7CAD03E10C}" presName="hierChild2" presStyleCnt="0"/>
      <dgm:spPr/>
    </dgm:pt>
    <dgm:pt modelId="{0AF602C9-0126-4833-8102-AD5AAD8BB79C}" type="pres">
      <dgm:prSet presAssocID="{2D3C2CBA-0649-466A-8680-532F65C5009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4B65D47-EF72-4F8E-93C7-9A85F2CD93FE}" type="pres">
      <dgm:prSet presAssocID="{08B2266A-E802-4DC4-BC91-C125B503E304}" presName="hierRoot2" presStyleCnt="0">
        <dgm:presLayoutVars>
          <dgm:hierBranch val="init"/>
        </dgm:presLayoutVars>
      </dgm:prSet>
      <dgm:spPr/>
    </dgm:pt>
    <dgm:pt modelId="{D82D7FCC-9F71-4295-B783-C61F077FBFE2}" type="pres">
      <dgm:prSet presAssocID="{08B2266A-E802-4DC4-BC91-C125B503E304}" presName="rootComposite" presStyleCnt="0"/>
      <dgm:spPr/>
    </dgm:pt>
    <dgm:pt modelId="{7424C2EF-2A5A-48A3-A9CC-04346CDAFCEB}" type="pres">
      <dgm:prSet presAssocID="{08B2266A-E802-4DC4-BC91-C125B503E304}" presName="rootText" presStyleLbl="node2" presStyleIdx="0" presStyleCnt="1" custScaleX="79696" custScaleY="44408" custLinFactNeighborX="-51" custLinFactNeighborY="-2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1E7C-31F4-430A-ADB6-D94FB5C12DF9}" type="pres">
      <dgm:prSet presAssocID="{08B2266A-E802-4DC4-BC91-C125B503E304}" presName="rootConnector" presStyleLbl="node2" presStyleIdx="0" presStyleCnt="1"/>
      <dgm:spPr/>
      <dgm:t>
        <a:bodyPr/>
        <a:lstStyle/>
        <a:p>
          <a:endParaRPr lang="en-US"/>
        </a:p>
      </dgm:t>
    </dgm:pt>
    <dgm:pt modelId="{B395D19C-91C0-41AC-BBD0-A56520D13696}" type="pres">
      <dgm:prSet presAssocID="{08B2266A-E802-4DC4-BC91-C125B503E304}" presName="hierChild4" presStyleCnt="0"/>
      <dgm:spPr/>
    </dgm:pt>
    <dgm:pt modelId="{CD0EE580-5F88-44A8-8191-AF1FC14B8DDE}" type="pres">
      <dgm:prSet presAssocID="{08B2266A-E802-4DC4-BC91-C125B503E304}" presName="hierChild5" presStyleCnt="0"/>
      <dgm:spPr/>
    </dgm:pt>
    <dgm:pt modelId="{1F99D97D-2994-451E-9B37-588EFB9C0622}" type="pres">
      <dgm:prSet presAssocID="{52A4DDF1-21E8-43A5-9083-0F7CAD03E10C}" presName="hierChild3" presStyleCnt="0"/>
      <dgm:spPr/>
    </dgm:pt>
  </dgm:ptLst>
  <dgm:cxnLst>
    <dgm:cxn modelId="{7CE1FD81-F461-436C-AEA8-5634AA66A64C}" srcId="{5C7A089D-08E9-4A14-B341-C39E5DEF7068}" destId="{52A4DDF1-21E8-43A5-9083-0F7CAD03E10C}" srcOrd="0" destOrd="0" parTransId="{E9FC4123-E635-4DAE-8DB9-A6DF3EEAAD7B}" sibTransId="{56B848BA-1EE1-48DB-AD56-FE6E888912F6}"/>
    <dgm:cxn modelId="{69BB1CA6-4B00-44C0-B523-B977E5416F94}" srcId="{52A4DDF1-21E8-43A5-9083-0F7CAD03E10C}" destId="{08B2266A-E802-4DC4-BC91-C125B503E304}" srcOrd="0" destOrd="0" parTransId="{2D3C2CBA-0649-466A-8680-532F65C5009E}" sibTransId="{9A1E8653-B221-4B25-8366-0DA54AA431BF}"/>
    <dgm:cxn modelId="{360947D8-AAAD-4428-8DC4-74ECD4B1D1B4}" type="presOf" srcId="{52A4DDF1-21E8-43A5-9083-0F7CAD03E10C}" destId="{99C24B71-D091-4A72-88CB-7945FFF5A21D}" srcOrd="0" destOrd="0" presId="urn:microsoft.com/office/officeart/2005/8/layout/orgChart1"/>
    <dgm:cxn modelId="{E20EF8FA-E864-4B2A-958E-08E595D99AF6}" type="presOf" srcId="{08B2266A-E802-4DC4-BC91-C125B503E304}" destId="{7424C2EF-2A5A-48A3-A9CC-04346CDAFCEB}" srcOrd="0" destOrd="0" presId="urn:microsoft.com/office/officeart/2005/8/layout/orgChart1"/>
    <dgm:cxn modelId="{151EA713-7EE5-4D20-BDBB-ECB6598B9543}" type="presOf" srcId="{2D3C2CBA-0649-466A-8680-532F65C5009E}" destId="{0AF602C9-0126-4833-8102-AD5AAD8BB79C}" srcOrd="0" destOrd="0" presId="urn:microsoft.com/office/officeart/2005/8/layout/orgChart1"/>
    <dgm:cxn modelId="{23BD5744-880C-4BC1-BC72-3E80A45F65AF}" type="presOf" srcId="{5C7A089D-08E9-4A14-B341-C39E5DEF7068}" destId="{06550F83-8602-4D70-B617-C978E156C912}" srcOrd="0" destOrd="0" presId="urn:microsoft.com/office/officeart/2005/8/layout/orgChart1"/>
    <dgm:cxn modelId="{517206E8-CA96-4849-A567-DD392FFFFA29}" type="presOf" srcId="{08B2266A-E802-4DC4-BC91-C125B503E304}" destId="{4CA11E7C-31F4-430A-ADB6-D94FB5C12DF9}" srcOrd="1" destOrd="0" presId="urn:microsoft.com/office/officeart/2005/8/layout/orgChart1"/>
    <dgm:cxn modelId="{7C1DCF52-FB86-47D6-9239-7FE9315B2804}" type="presOf" srcId="{52A4DDF1-21E8-43A5-9083-0F7CAD03E10C}" destId="{1C310A0E-3F40-4B13-A6B0-65734BE73FB7}" srcOrd="1" destOrd="0" presId="urn:microsoft.com/office/officeart/2005/8/layout/orgChart1"/>
    <dgm:cxn modelId="{3615AF80-F178-4E54-9662-592618AC72CC}" type="presParOf" srcId="{06550F83-8602-4D70-B617-C978E156C912}" destId="{1B94E178-902C-4800-81AB-7217A43C9394}" srcOrd="0" destOrd="0" presId="urn:microsoft.com/office/officeart/2005/8/layout/orgChart1"/>
    <dgm:cxn modelId="{E11FB766-AA40-40B3-8397-E75A7DCB7D23}" type="presParOf" srcId="{1B94E178-902C-4800-81AB-7217A43C9394}" destId="{B70695F6-408E-408E-80E5-773923F487C9}" srcOrd="0" destOrd="0" presId="urn:microsoft.com/office/officeart/2005/8/layout/orgChart1"/>
    <dgm:cxn modelId="{48AB7448-D906-456B-90C5-F17737C72FDA}" type="presParOf" srcId="{B70695F6-408E-408E-80E5-773923F487C9}" destId="{99C24B71-D091-4A72-88CB-7945FFF5A21D}" srcOrd="0" destOrd="0" presId="urn:microsoft.com/office/officeart/2005/8/layout/orgChart1"/>
    <dgm:cxn modelId="{175B30C0-8CB3-4E59-8786-60DDC5B3A144}" type="presParOf" srcId="{B70695F6-408E-408E-80E5-773923F487C9}" destId="{1C310A0E-3F40-4B13-A6B0-65734BE73FB7}" srcOrd="1" destOrd="0" presId="urn:microsoft.com/office/officeart/2005/8/layout/orgChart1"/>
    <dgm:cxn modelId="{3F2BDFF1-D518-434F-A093-AF37DDED9B52}" type="presParOf" srcId="{1B94E178-902C-4800-81AB-7217A43C9394}" destId="{646DD8A4-7608-4A06-A84E-F424C0A336E7}" srcOrd="1" destOrd="0" presId="urn:microsoft.com/office/officeart/2005/8/layout/orgChart1"/>
    <dgm:cxn modelId="{965ABB94-5415-42BF-B78D-084DDC01799B}" type="presParOf" srcId="{646DD8A4-7608-4A06-A84E-F424C0A336E7}" destId="{0AF602C9-0126-4833-8102-AD5AAD8BB79C}" srcOrd="0" destOrd="0" presId="urn:microsoft.com/office/officeart/2005/8/layout/orgChart1"/>
    <dgm:cxn modelId="{E6FE5034-5B94-424D-9517-78F53FD53A96}" type="presParOf" srcId="{646DD8A4-7608-4A06-A84E-F424C0A336E7}" destId="{04B65D47-EF72-4F8E-93C7-9A85F2CD93FE}" srcOrd="1" destOrd="0" presId="urn:microsoft.com/office/officeart/2005/8/layout/orgChart1"/>
    <dgm:cxn modelId="{53E9F137-29FC-48EE-B2EF-8D6FC3B3F503}" type="presParOf" srcId="{04B65D47-EF72-4F8E-93C7-9A85F2CD93FE}" destId="{D82D7FCC-9F71-4295-B783-C61F077FBFE2}" srcOrd="0" destOrd="0" presId="urn:microsoft.com/office/officeart/2005/8/layout/orgChart1"/>
    <dgm:cxn modelId="{4564BFA7-4E5D-4AB2-A037-4A0732CE2BB7}" type="presParOf" srcId="{D82D7FCC-9F71-4295-B783-C61F077FBFE2}" destId="{7424C2EF-2A5A-48A3-A9CC-04346CDAFCEB}" srcOrd="0" destOrd="0" presId="urn:microsoft.com/office/officeart/2005/8/layout/orgChart1"/>
    <dgm:cxn modelId="{6CC4139F-3F2F-48D2-AD7A-363A7070A219}" type="presParOf" srcId="{D82D7FCC-9F71-4295-B783-C61F077FBFE2}" destId="{4CA11E7C-31F4-430A-ADB6-D94FB5C12DF9}" srcOrd="1" destOrd="0" presId="urn:microsoft.com/office/officeart/2005/8/layout/orgChart1"/>
    <dgm:cxn modelId="{5F530C5D-77D4-4D58-905B-C8E177C75779}" type="presParOf" srcId="{04B65D47-EF72-4F8E-93C7-9A85F2CD93FE}" destId="{B395D19C-91C0-41AC-BBD0-A56520D13696}" srcOrd="1" destOrd="0" presId="urn:microsoft.com/office/officeart/2005/8/layout/orgChart1"/>
    <dgm:cxn modelId="{86AC678F-651E-47B4-B066-38B27D252DED}" type="presParOf" srcId="{04B65D47-EF72-4F8E-93C7-9A85F2CD93FE}" destId="{CD0EE580-5F88-44A8-8191-AF1FC14B8DDE}" srcOrd="2" destOrd="0" presId="urn:microsoft.com/office/officeart/2005/8/layout/orgChart1"/>
    <dgm:cxn modelId="{D569A757-B418-409B-8A10-095554C04ACF}" type="presParOf" srcId="{1B94E178-902C-4800-81AB-7217A43C9394}" destId="{1F99D97D-2994-451E-9B37-588EFB9C06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DB6E06-14F9-4422-BA3A-9552871F764A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C4D2A2-D908-46C1-88C3-4A433ECAD0A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EE7852-86F2-4536-842A-6A61C06F13B2}" type="parTrans" cxnId="{05D3C345-42BD-475E-AF5E-7A788D6B3EB1}">
      <dgm:prSet/>
      <dgm:spPr/>
      <dgm:t>
        <a:bodyPr/>
        <a:lstStyle/>
        <a:p>
          <a:endParaRPr lang="en-US"/>
        </a:p>
      </dgm:t>
    </dgm:pt>
    <dgm:pt modelId="{7A5F0360-96F2-426C-BC71-73A8741A4EDF}" type="sibTrans" cxnId="{05D3C345-42BD-475E-AF5E-7A788D6B3EB1}">
      <dgm:prSet/>
      <dgm:spPr/>
      <dgm:t>
        <a:bodyPr/>
        <a:lstStyle/>
        <a:p>
          <a:endParaRPr lang="en-US"/>
        </a:p>
      </dgm:t>
    </dgm:pt>
    <dgm:pt modelId="{A90B4297-DC15-40F0-B83B-79383F3C54C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9F52-C2D6-4EF3-8072-CC6C8618551A}" type="parTrans" cxnId="{0F1AA264-334F-4284-BA48-F902C5E42C3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6A3C0-EF23-49CD-8C53-142932331D75}" type="sibTrans" cxnId="{0F1AA264-334F-4284-BA48-F902C5E42C31}">
      <dgm:prSet/>
      <dgm:spPr/>
      <dgm:t>
        <a:bodyPr/>
        <a:lstStyle/>
        <a:p>
          <a:endParaRPr lang="en-US"/>
        </a:p>
      </dgm:t>
    </dgm:pt>
    <dgm:pt modelId="{D4A7EE2B-D186-4130-BB3F-CB26B6D974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D7620-F3D5-4F7B-A730-FD98101045CB}" type="parTrans" cxnId="{EC0BD529-21B5-42B4-BDB8-74179D5DD3C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0BEFAE-25A9-45C4-9F53-811040E29B9B}" type="sibTrans" cxnId="{EC0BD529-21B5-42B4-BDB8-74179D5DD3C3}">
      <dgm:prSet/>
      <dgm:spPr/>
      <dgm:t>
        <a:bodyPr/>
        <a:lstStyle/>
        <a:p>
          <a:endParaRPr lang="en-US"/>
        </a:p>
      </dgm:t>
    </dgm:pt>
    <dgm:pt modelId="{F9DC1450-9BDD-4DBA-A6C4-27CB0E965AF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7FF41-1547-4291-8CF1-FBE2F8E4BD44}" type="parTrans" cxnId="{1CAA25B6-68A2-4856-B086-1FE9BB5E58E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08AC0C-5AA3-4BFF-976F-B814AD3BD21B}" type="sibTrans" cxnId="{1CAA25B6-68A2-4856-B086-1FE9BB5E58E1}">
      <dgm:prSet/>
      <dgm:spPr/>
      <dgm:t>
        <a:bodyPr/>
        <a:lstStyle/>
        <a:p>
          <a:endParaRPr lang="en-US"/>
        </a:p>
      </dgm:t>
    </dgm:pt>
    <dgm:pt modelId="{D5C58E8E-358E-41BF-800D-8A66E915E6EA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3C85EE-6AB8-47CD-80A7-A9175892FE36}" type="parTrans" cxnId="{E7ADCED0-6760-4B0D-A4E6-49A79053D15A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C4058D-5B6B-431E-B81B-653056747E1C}" type="sibTrans" cxnId="{E7ADCED0-6760-4B0D-A4E6-49A79053D15A}">
      <dgm:prSet/>
      <dgm:spPr/>
      <dgm:t>
        <a:bodyPr/>
        <a:lstStyle/>
        <a:p>
          <a:endParaRPr lang="en-US"/>
        </a:p>
      </dgm:t>
    </dgm:pt>
    <dgm:pt modelId="{E047CC43-336E-431D-B42B-176BADC76BE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D514A5-D6B0-459A-9C6E-82853DDB94B6}" type="parTrans" cxnId="{3EE7F88C-5EC9-479B-85D1-D3725C2923E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18801-6C4A-44EC-AD43-5B1D3B176264}" type="sibTrans" cxnId="{3EE7F88C-5EC9-479B-85D1-D3725C2923E5}">
      <dgm:prSet/>
      <dgm:spPr/>
      <dgm:t>
        <a:bodyPr/>
        <a:lstStyle/>
        <a:p>
          <a:endParaRPr lang="en-US"/>
        </a:p>
      </dgm:t>
    </dgm:pt>
    <dgm:pt modelId="{DCF130A8-5274-429D-AEF0-189F34C682E6}" type="pres">
      <dgm:prSet presAssocID="{3ADB6E06-14F9-4422-BA3A-9552871F76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89E1-319A-4020-B945-02A0203E4C3D}" type="pres">
      <dgm:prSet presAssocID="{43C4D2A2-D908-46C1-88C3-4A433ECAD0A0}" presName="centerShape" presStyleLbl="node0" presStyleIdx="0" presStyleCnt="1"/>
      <dgm:spPr/>
      <dgm:t>
        <a:bodyPr/>
        <a:lstStyle/>
        <a:p>
          <a:endParaRPr lang="en-US"/>
        </a:p>
      </dgm:t>
    </dgm:pt>
    <dgm:pt modelId="{26F6478A-4BD0-40EC-A67F-8B40ECB5A051}" type="pres">
      <dgm:prSet presAssocID="{0DDC9F52-C2D6-4EF3-8072-CC6C8618551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95A8601-E189-4DDF-A7AD-311A58761E25}" type="pres">
      <dgm:prSet presAssocID="{0DDC9F52-C2D6-4EF3-8072-CC6C8618551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7A2B40-D972-468E-BF7F-31C48A46A83B}" type="pres">
      <dgm:prSet presAssocID="{A90B4297-DC15-40F0-B83B-79383F3C5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A2F4C-182B-4FFD-A727-DC1892602064}" type="pres">
      <dgm:prSet presAssocID="{2E5D7620-F3D5-4F7B-A730-FD98101045C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3FEAD7-414D-4B2C-9778-4362E8797659}" type="pres">
      <dgm:prSet presAssocID="{2E5D7620-F3D5-4F7B-A730-FD98101045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BFADD8A-ABE2-44EC-BC2F-B93453A2A029}" type="pres">
      <dgm:prSet presAssocID="{D4A7EE2B-D186-4130-BB3F-CB26B6D974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881B-45F0-48F9-BAEB-9074EFAA2759}" type="pres">
      <dgm:prSet presAssocID="{DB57FF41-1547-4291-8CF1-FBE2F8E4BD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F11A3E5-14E5-4658-8889-CDCF8DCC2D1B}" type="pres">
      <dgm:prSet presAssocID="{DB57FF41-1547-4291-8CF1-FBE2F8E4BD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428F6C-F56C-4D6C-A64A-E82B1B65D112}" type="pres">
      <dgm:prSet presAssocID="{F9DC1450-9BDD-4DBA-A6C4-27CB0E965A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81E14-0CC5-4E68-A16A-5B6540F68AA9}" type="pres">
      <dgm:prSet presAssocID="{713C85EE-6AB8-47CD-80A7-A9175892FE3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E434E2-97B5-4BDD-9374-E4E5E3145EE0}" type="pres">
      <dgm:prSet presAssocID="{713C85EE-6AB8-47CD-80A7-A9175892FE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768F7B9-19DB-4AAB-A77A-BD1F5B5ACA52}" type="pres">
      <dgm:prSet presAssocID="{D5C58E8E-358E-41BF-800D-8A66E915E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E73-C36F-45C0-B5A5-3C4CADC69654}" type="pres">
      <dgm:prSet presAssocID="{F2D514A5-D6B0-459A-9C6E-82853DDB94B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1CB700-C073-42C4-8231-D4659DC9F74B}" type="pres">
      <dgm:prSet presAssocID="{F2D514A5-D6B0-459A-9C6E-82853DDB94B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BE3809A-3277-487B-8239-2B66A52923A2}" type="pres">
      <dgm:prSet presAssocID="{E047CC43-336E-431D-B42B-176BADC76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4B2B46-7536-4EF2-BC9B-A1E69A8752DB}" type="presOf" srcId="{E047CC43-336E-431D-B42B-176BADC76BE4}" destId="{8BE3809A-3277-487B-8239-2B66A52923A2}" srcOrd="0" destOrd="0" presId="urn:microsoft.com/office/officeart/2005/8/layout/radial5"/>
    <dgm:cxn modelId="{6AF9C8D4-A9E0-42DD-9B65-9196960F1A4F}" type="presOf" srcId="{DB57FF41-1547-4291-8CF1-FBE2F8E4BD44}" destId="{9F11A3E5-14E5-4658-8889-CDCF8DCC2D1B}" srcOrd="1" destOrd="0" presId="urn:microsoft.com/office/officeart/2005/8/layout/radial5"/>
    <dgm:cxn modelId="{F752F5CE-9146-4D34-BAE4-5226162AA277}" type="presOf" srcId="{43C4D2A2-D908-46C1-88C3-4A433ECAD0A0}" destId="{4E6389E1-319A-4020-B945-02A0203E4C3D}" srcOrd="0" destOrd="0" presId="urn:microsoft.com/office/officeart/2005/8/layout/radial5"/>
    <dgm:cxn modelId="{1CAA25B6-68A2-4856-B086-1FE9BB5E58E1}" srcId="{43C4D2A2-D908-46C1-88C3-4A433ECAD0A0}" destId="{F9DC1450-9BDD-4DBA-A6C4-27CB0E965AF2}" srcOrd="2" destOrd="0" parTransId="{DB57FF41-1547-4291-8CF1-FBE2F8E4BD44}" sibTransId="{8908AC0C-5AA3-4BFF-976F-B814AD3BD21B}"/>
    <dgm:cxn modelId="{6DE9B65F-9131-4ABD-A1B5-9C91682DF530}" type="presOf" srcId="{F9DC1450-9BDD-4DBA-A6C4-27CB0E965AF2}" destId="{BD428F6C-F56C-4D6C-A64A-E82B1B65D112}" srcOrd="0" destOrd="0" presId="urn:microsoft.com/office/officeart/2005/8/layout/radial5"/>
    <dgm:cxn modelId="{EC0BD529-21B5-42B4-BDB8-74179D5DD3C3}" srcId="{43C4D2A2-D908-46C1-88C3-4A433ECAD0A0}" destId="{D4A7EE2B-D186-4130-BB3F-CB26B6D97409}" srcOrd="1" destOrd="0" parTransId="{2E5D7620-F3D5-4F7B-A730-FD98101045CB}" sibTransId="{570BEFAE-25A9-45C4-9F53-811040E29B9B}"/>
    <dgm:cxn modelId="{FE8682D8-AA5B-4EF5-97C6-FDF1EFA567B1}" type="presOf" srcId="{0DDC9F52-C2D6-4EF3-8072-CC6C8618551A}" destId="{195A8601-E189-4DDF-A7AD-311A58761E25}" srcOrd="1" destOrd="0" presId="urn:microsoft.com/office/officeart/2005/8/layout/radial5"/>
    <dgm:cxn modelId="{4783FBD2-552B-4E2F-A582-3B36247CC21E}" type="presOf" srcId="{713C85EE-6AB8-47CD-80A7-A9175892FE36}" destId="{22E434E2-97B5-4BDD-9374-E4E5E3145EE0}" srcOrd="1" destOrd="0" presId="urn:microsoft.com/office/officeart/2005/8/layout/radial5"/>
    <dgm:cxn modelId="{05D3C345-42BD-475E-AF5E-7A788D6B3EB1}" srcId="{3ADB6E06-14F9-4422-BA3A-9552871F764A}" destId="{43C4D2A2-D908-46C1-88C3-4A433ECAD0A0}" srcOrd="0" destOrd="0" parTransId="{1BEE7852-86F2-4536-842A-6A61C06F13B2}" sibTransId="{7A5F0360-96F2-426C-BC71-73A8741A4EDF}"/>
    <dgm:cxn modelId="{036D3CC0-A7EC-499D-BE4D-7E0A52A48333}" type="presOf" srcId="{DB57FF41-1547-4291-8CF1-FBE2F8E4BD44}" destId="{9230881B-45F0-48F9-BAEB-9074EFAA2759}" srcOrd="0" destOrd="0" presId="urn:microsoft.com/office/officeart/2005/8/layout/radial5"/>
    <dgm:cxn modelId="{F26904CD-02C6-4D4B-BC9D-1D7F3097666F}" type="presOf" srcId="{F2D514A5-D6B0-459A-9C6E-82853DDB94B6}" destId="{FF1CB700-C073-42C4-8231-D4659DC9F74B}" srcOrd="1" destOrd="0" presId="urn:microsoft.com/office/officeart/2005/8/layout/radial5"/>
    <dgm:cxn modelId="{23853A89-4A58-45B6-9FF9-ACC82840BCB7}" type="presOf" srcId="{713C85EE-6AB8-47CD-80A7-A9175892FE36}" destId="{64581E14-0CC5-4E68-A16A-5B6540F68AA9}" srcOrd="0" destOrd="0" presId="urn:microsoft.com/office/officeart/2005/8/layout/radial5"/>
    <dgm:cxn modelId="{3F782FB1-15D8-48B2-AFC2-0BCE6039D6CF}" type="presOf" srcId="{3ADB6E06-14F9-4422-BA3A-9552871F764A}" destId="{DCF130A8-5274-429D-AEF0-189F34C682E6}" srcOrd="0" destOrd="0" presId="urn:microsoft.com/office/officeart/2005/8/layout/radial5"/>
    <dgm:cxn modelId="{E7ADCED0-6760-4B0D-A4E6-49A79053D15A}" srcId="{43C4D2A2-D908-46C1-88C3-4A433ECAD0A0}" destId="{D5C58E8E-358E-41BF-800D-8A66E915E6EA}" srcOrd="3" destOrd="0" parTransId="{713C85EE-6AB8-47CD-80A7-A9175892FE36}" sibTransId="{E2C4058D-5B6B-431E-B81B-653056747E1C}"/>
    <dgm:cxn modelId="{0F1AA264-334F-4284-BA48-F902C5E42C31}" srcId="{43C4D2A2-D908-46C1-88C3-4A433ECAD0A0}" destId="{A90B4297-DC15-40F0-B83B-79383F3C54CB}" srcOrd="0" destOrd="0" parTransId="{0DDC9F52-C2D6-4EF3-8072-CC6C8618551A}" sibTransId="{A676A3C0-EF23-49CD-8C53-142932331D75}"/>
    <dgm:cxn modelId="{5F96A3A6-4058-40D6-946E-253C95996999}" type="presOf" srcId="{0DDC9F52-C2D6-4EF3-8072-CC6C8618551A}" destId="{26F6478A-4BD0-40EC-A67F-8B40ECB5A051}" srcOrd="0" destOrd="0" presId="urn:microsoft.com/office/officeart/2005/8/layout/radial5"/>
    <dgm:cxn modelId="{A9378B65-0780-4DA7-BD64-30C424C2107A}" type="presOf" srcId="{2E5D7620-F3D5-4F7B-A730-FD98101045CB}" destId="{DE9A2F4C-182B-4FFD-A727-DC1892602064}" srcOrd="0" destOrd="0" presId="urn:microsoft.com/office/officeart/2005/8/layout/radial5"/>
    <dgm:cxn modelId="{074284AB-1D95-4BB2-8651-C0EBA6D77980}" type="presOf" srcId="{F2D514A5-D6B0-459A-9C6E-82853DDB94B6}" destId="{E065AE73-C36F-45C0-B5A5-3C4CADC69654}" srcOrd="0" destOrd="0" presId="urn:microsoft.com/office/officeart/2005/8/layout/radial5"/>
    <dgm:cxn modelId="{3EE7F88C-5EC9-479B-85D1-D3725C2923E5}" srcId="{43C4D2A2-D908-46C1-88C3-4A433ECAD0A0}" destId="{E047CC43-336E-431D-B42B-176BADC76BE4}" srcOrd="4" destOrd="0" parTransId="{F2D514A5-D6B0-459A-9C6E-82853DDB94B6}" sibTransId="{4E118801-6C4A-44EC-AD43-5B1D3B176264}"/>
    <dgm:cxn modelId="{E4ECD861-366D-4FF3-BE1F-3E24F6E9148F}" type="presOf" srcId="{2E5D7620-F3D5-4F7B-A730-FD98101045CB}" destId="{6E3FEAD7-414D-4B2C-9778-4362E8797659}" srcOrd="1" destOrd="0" presId="urn:microsoft.com/office/officeart/2005/8/layout/radial5"/>
    <dgm:cxn modelId="{A0CEB751-050D-4BF0-B55F-7FE3CCE5E270}" type="presOf" srcId="{D5C58E8E-358E-41BF-800D-8A66E915E6EA}" destId="{D768F7B9-19DB-4AAB-A77A-BD1F5B5ACA52}" srcOrd="0" destOrd="0" presId="urn:microsoft.com/office/officeart/2005/8/layout/radial5"/>
    <dgm:cxn modelId="{37F68EF7-76EE-47B5-85FA-B4C8D68596F6}" type="presOf" srcId="{D4A7EE2B-D186-4130-BB3F-CB26B6D97409}" destId="{9BFADD8A-ABE2-44EC-BC2F-B93453A2A029}" srcOrd="0" destOrd="0" presId="urn:microsoft.com/office/officeart/2005/8/layout/radial5"/>
    <dgm:cxn modelId="{41095EED-9B5E-4433-BAA7-4F00671A32FA}" type="presOf" srcId="{A90B4297-DC15-40F0-B83B-79383F3C54CB}" destId="{EE7A2B40-D972-468E-BF7F-31C48A46A83B}" srcOrd="0" destOrd="0" presId="urn:microsoft.com/office/officeart/2005/8/layout/radial5"/>
    <dgm:cxn modelId="{1938DD62-8029-48DD-8C6A-B2E273AAEFE6}" type="presParOf" srcId="{DCF130A8-5274-429D-AEF0-189F34C682E6}" destId="{4E6389E1-319A-4020-B945-02A0203E4C3D}" srcOrd="0" destOrd="0" presId="urn:microsoft.com/office/officeart/2005/8/layout/radial5"/>
    <dgm:cxn modelId="{B2858365-EBCD-4F94-9DBF-56085DE94D55}" type="presParOf" srcId="{DCF130A8-5274-429D-AEF0-189F34C682E6}" destId="{26F6478A-4BD0-40EC-A67F-8B40ECB5A051}" srcOrd="1" destOrd="0" presId="urn:microsoft.com/office/officeart/2005/8/layout/radial5"/>
    <dgm:cxn modelId="{63EBD16F-EBCE-4924-A9E9-6A07B2617786}" type="presParOf" srcId="{26F6478A-4BD0-40EC-A67F-8B40ECB5A051}" destId="{195A8601-E189-4DDF-A7AD-311A58761E25}" srcOrd="0" destOrd="0" presId="urn:microsoft.com/office/officeart/2005/8/layout/radial5"/>
    <dgm:cxn modelId="{98160DB2-48EF-4C5F-9CAB-14C97E0BF1D4}" type="presParOf" srcId="{DCF130A8-5274-429D-AEF0-189F34C682E6}" destId="{EE7A2B40-D972-468E-BF7F-31C48A46A83B}" srcOrd="2" destOrd="0" presId="urn:microsoft.com/office/officeart/2005/8/layout/radial5"/>
    <dgm:cxn modelId="{78C43877-D66D-4864-8850-2EAA2EEB917F}" type="presParOf" srcId="{DCF130A8-5274-429D-AEF0-189F34C682E6}" destId="{DE9A2F4C-182B-4FFD-A727-DC1892602064}" srcOrd="3" destOrd="0" presId="urn:microsoft.com/office/officeart/2005/8/layout/radial5"/>
    <dgm:cxn modelId="{6025EC86-DB57-47E0-A6CD-2BEBD7D26BAE}" type="presParOf" srcId="{DE9A2F4C-182B-4FFD-A727-DC1892602064}" destId="{6E3FEAD7-414D-4B2C-9778-4362E8797659}" srcOrd="0" destOrd="0" presId="urn:microsoft.com/office/officeart/2005/8/layout/radial5"/>
    <dgm:cxn modelId="{07CD4064-5405-4699-91F7-7C799DCC2152}" type="presParOf" srcId="{DCF130A8-5274-429D-AEF0-189F34C682E6}" destId="{9BFADD8A-ABE2-44EC-BC2F-B93453A2A029}" srcOrd="4" destOrd="0" presId="urn:microsoft.com/office/officeart/2005/8/layout/radial5"/>
    <dgm:cxn modelId="{5BCA1170-BD9F-4CD1-8C57-DC9892CD1918}" type="presParOf" srcId="{DCF130A8-5274-429D-AEF0-189F34C682E6}" destId="{9230881B-45F0-48F9-BAEB-9074EFAA2759}" srcOrd="5" destOrd="0" presId="urn:microsoft.com/office/officeart/2005/8/layout/radial5"/>
    <dgm:cxn modelId="{CD46FB0F-F96F-455F-A15C-E629BEFCAD8C}" type="presParOf" srcId="{9230881B-45F0-48F9-BAEB-9074EFAA2759}" destId="{9F11A3E5-14E5-4658-8889-CDCF8DCC2D1B}" srcOrd="0" destOrd="0" presId="urn:microsoft.com/office/officeart/2005/8/layout/radial5"/>
    <dgm:cxn modelId="{F43A4E42-0550-4C85-83E3-A05FF336C1F1}" type="presParOf" srcId="{DCF130A8-5274-429D-AEF0-189F34C682E6}" destId="{BD428F6C-F56C-4D6C-A64A-E82B1B65D112}" srcOrd="6" destOrd="0" presId="urn:microsoft.com/office/officeart/2005/8/layout/radial5"/>
    <dgm:cxn modelId="{5A05B1FF-9AC4-46F7-9A9E-4517E11220EF}" type="presParOf" srcId="{DCF130A8-5274-429D-AEF0-189F34C682E6}" destId="{64581E14-0CC5-4E68-A16A-5B6540F68AA9}" srcOrd="7" destOrd="0" presId="urn:microsoft.com/office/officeart/2005/8/layout/radial5"/>
    <dgm:cxn modelId="{41335BC9-433C-4879-BDAE-FE770DC1C7D9}" type="presParOf" srcId="{64581E14-0CC5-4E68-A16A-5B6540F68AA9}" destId="{22E434E2-97B5-4BDD-9374-E4E5E3145EE0}" srcOrd="0" destOrd="0" presId="urn:microsoft.com/office/officeart/2005/8/layout/radial5"/>
    <dgm:cxn modelId="{711A4312-B1BC-42A1-85C7-27FFC60B2F6F}" type="presParOf" srcId="{DCF130A8-5274-429D-AEF0-189F34C682E6}" destId="{D768F7B9-19DB-4AAB-A77A-BD1F5B5ACA52}" srcOrd="8" destOrd="0" presId="urn:microsoft.com/office/officeart/2005/8/layout/radial5"/>
    <dgm:cxn modelId="{855DB13E-BAEA-4CBF-86B3-647086165EE7}" type="presParOf" srcId="{DCF130A8-5274-429D-AEF0-189F34C682E6}" destId="{E065AE73-C36F-45C0-B5A5-3C4CADC69654}" srcOrd="9" destOrd="0" presId="urn:microsoft.com/office/officeart/2005/8/layout/radial5"/>
    <dgm:cxn modelId="{1472D8F6-8A0A-4443-A9E8-5D99CA528B8D}" type="presParOf" srcId="{E065AE73-C36F-45C0-B5A5-3C4CADC69654}" destId="{FF1CB700-C073-42C4-8231-D4659DC9F74B}" srcOrd="0" destOrd="0" presId="urn:microsoft.com/office/officeart/2005/8/layout/radial5"/>
    <dgm:cxn modelId="{AE7770E1-1C4D-4F32-B757-B75FBF3A64CA}" type="presParOf" srcId="{DCF130A8-5274-429D-AEF0-189F34C682E6}" destId="{8BE3809A-3277-487B-8239-2B66A52923A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037859-7D47-4EB1-94FD-63F6186DF8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67B442-5EA9-427B-9198-5136E6E6909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0AAABA8-FBA9-4313-8A92-B9BA89169B65}" type="parTrans" cxnId="{45682A48-A9F9-4BE3-9C58-5A79A5B41F3F}">
      <dgm:prSet/>
      <dgm:spPr/>
      <dgm:t>
        <a:bodyPr/>
        <a:lstStyle/>
        <a:p>
          <a:endParaRPr lang="en-US"/>
        </a:p>
      </dgm:t>
    </dgm:pt>
    <dgm:pt modelId="{ECADEA01-7A7A-4C3B-836D-262729697D05}" type="sibTrans" cxnId="{45682A48-A9F9-4BE3-9C58-5A79A5B41F3F}">
      <dgm:prSet/>
      <dgm:spPr/>
      <dgm:t>
        <a:bodyPr/>
        <a:lstStyle/>
        <a:p>
          <a:endParaRPr lang="en-US"/>
        </a:p>
      </dgm:t>
    </dgm:pt>
    <dgm:pt modelId="{81E7B637-BC5F-4422-A1A9-EFED6C4A9EA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Input</a:t>
          </a:r>
        </a:p>
      </dgm:t>
    </dgm:pt>
    <dgm:pt modelId="{A8BE04F1-929E-4EFF-B672-E6EB1EC1FD00}" type="parTrans" cxnId="{D4FCB8A3-5CB9-4DA1-8709-734B6634F8A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1C7B92A-AC80-4A12-BC67-F32F4654EF5E}" type="sibTrans" cxnId="{D4FCB8A3-5CB9-4DA1-8709-734B6634F8AD}">
      <dgm:prSet/>
      <dgm:spPr/>
      <dgm:t>
        <a:bodyPr/>
        <a:lstStyle/>
        <a:p>
          <a:endParaRPr lang="en-US"/>
        </a:p>
      </dgm:t>
    </dgm:pt>
    <dgm:pt modelId="{E3525EAF-15D7-4578-A9B9-E721AC4FAF3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9ECE542-72F1-49E3-966F-15979B64D72C}" type="parTrans" cxnId="{8EC84648-C3C7-4E60-8387-05516A9B1DB8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A37D3B4-3C05-4FBB-BFEA-B64C78E68670}" type="sibTrans" cxnId="{8EC84648-C3C7-4E60-8387-05516A9B1DB8}">
      <dgm:prSet/>
      <dgm:spPr/>
      <dgm:t>
        <a:bodyPr/>
        <a:lstStyle/>
        <a:p>
          <a:endParaRPr lang="en-US"/>
        </a:p>
      </dgm:t>
    </dgm:pt>
    <dgm:pt modelId="{11B1F4DD-F818-4DD8-B5F6-E88D796C022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Process</a:t>
          </a:r>
        </a:p>
      </dgm:t>
    </dgm:pt>
    <dgm:pt modelId="{31B0EBCA-1B69-4A0A-83C0-30C3378EB451}" type="parTrans" cxnId="{88BFB61A-B81E-4726-8131-65EFCF318F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B474D3D-2B91-428F-8157-A21BF85A2FAB}" type="sibTrans" cxnId="{88BFB61A-B81E-4726-8131-65EFCF318F6B}">
      <dgm:prSet/>
      <dgm:spPr/>
      <dgm:t>
        <a:bodyPr/>
        <a:lstStyle/>
        <a:p>
          <a:endParaRPr lang="en-US"/>
        </a:p>
      </dgm:t>
    </dgm:pt>
    <dgm:pt modelId="{8C878F7E-A3F9-470C-BA6A-B8A99D5AAD4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৩.রেওয়ামিল</a:t>
          </a:r>
        </a:p>
      </dgm:t>
    </dgm:pt>
    <dgm:pt modelId="{F684D2A6-D983-4069-BCC6-7DD3435BDA95}" type="parTrans" cxnId="{660A05BA-9498-4872-8448-BEEC2E71A0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3BA4C736-E9AF-4CED-914C-00ADFD151BB1}" type="sibTrans" cxnId="{660A05BA-9498-4872-8448-BEEC2E71A06B}">
      <dgm:prSet/>
      <dgm:spPr/>
      <dgm:t>
        <a:bodyPr/>
        <a:lstStyle/>
        <a:p>
          <a:endParaRPr lang="en-US"/>
        </a:p>
      </dgm:t>
    </dgm:pt>
    <dgm:pt modelId="{DC0BABDF-F885-4E25-8D09-B63F68BBBD2A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Output</a:t>
          </a:r>
        </a:p>
      </dgm:t>
    </dgm:pt>
    <dgm:pt modelId="{7437F8AA-2E22-4207-A15D-9DF2642B96A0}" type="parTrans" cxnId="{72A8E417-6C05-481A-8C42-E9DBAE6F0FC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661F110-956A-4172-981F-28265FDB46B8}" type="sibTrans" cxnId="{72A8E417-6C05-481A-8C42-E9DBAE6F0FC5}">
      <dgm:prSet/>
      <dgm:spPr/>
      <dgm:t>
        <a:bodyPr/>
        <a:lstStyle/>
        <a:p>
          <a:endParaRPr lang="en-US"/>
        </a:p>
      </dgm:t>
    </dgm:pt>
    <dgm:pt modelId="{E4B7C60F-F073-4701-BD4F-5CB3F6F1733F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5A95A97-10AC-42EB-9C73-5044C475FC16}" type="parTrans" cxnId="{A4DC57D1-5FB9-4AE1-AEFF-A9BA51DC89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F111CFF-8771-4F96-9575-9CBA793A5A8F}" type="sibTrans" cxnId="{A4DC57D1-5FB9-4AE1-AEFF-A9BA51DC8967}">
      <dgm:prSet/>
      <dgm:spPr/>
      <dgm:t>
        <a:bodyPr/>
        <a:lstStyle/>
        <a:p>
          <a:endParaRPr lang="en-US"/>
        </a:p>
      </dgm:t>
    </dgm:pt>
    <dgm:pt modelId="{918D2868-9726-42CD-A3C3-313880AA9F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D806864-718D-47AE-8822-D183CB949D17}" type="parTrans" cxnId="{795932E1-29FA-402E-9949-848E01885AA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C18811CC-4388-40F1-AE27-4E782084A5F3}" type="sibTrans" cxnId="{795932E1-29FA-402E-9949-848E01885AA0}">
      <dgm:prSet/>
      <dgm:spPr/>
      <dgm:t>
        <a:bodyPr/>
        <a:lstStyle/>
        <a:p>
          <a:endParaRPr lang="en-US"/>
        </a:p>
      </dgm:t>
    </dgm:pt>
    <dgm:pt modelId="{5E64D978-30E8-468F-9C97-1CA87C291114}" type="pres">
      <dgm:prSet presAssocID="{93037859-7D47-4EB1-94FD-63F6186DF8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E0CC6F-53EB-462A-A338-DD94E5049FD4}" type="pres">
      <dgm:prSet presAssocID="{AE67B442-5EA9-427B-9198-5136E6E6909F}" presName="hierRoot1" presStyleCnt="0"/>
      <dgm:spPr/>
    </dgm:pt>
    <dgm:pt modelId="{411C4229-8912-4BBC-94FB-8F72DC349B91}" type="pres">
      <dgm:prSet presAssocID="{AE67B442-5EA9-427B-9198-5136E6E6909F}" presName="composite" presStyleCnt="0"/>
      <dgm:spPr/>
    </dgm:pt>
    <dgm:pt modelId="{12AADBD1-BDFF-4300-B0A4-0AEE9863B0C6}" type="pres">
      <dgm:prSet presAssocID="{AE67B442-5EA9-427B-9198-5136E6E6909F}" presName="background" presStyleLbl="node0" presStyleIdx="0" presStyleCnt="1"/>
      <dgm:spPr/>
    </dgm:pt>
    <dgm:pt modelId="{0A23FDD1-85C8-4D51-8459-E241331F3AAF}" type="pres">
      <dgm:prSet presAssocID="{AE67B442-5EA9-427B-9198-5136E6E6909F}" presName="text" presStyleLbl="fgAcc0" presStyleIdx="0" presStyleCnt="1" custScaleX="226002" custScaleY="57912" custLinFactNeighborX="-905" custLinFactNeighborY="-18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CAC4A-3CC8-41C9-B1E4-ADE18D0ED8BB}" type="pres">
      <dgm:prSet presAssocID="{AE67B442-5EA9-427B-9198-5136E6E6909F}" presName="hierChild2" presStyleCnt="0"/>
      <dgm:spPr/>
    </dgm:pt>
    <dgm:pt modelId="{E3E0E71F-F923-4042-A32C-0864B2DA14AB}" type="pres">
      <dgm:prSet presAssocID="{A8BE04F1-929E-4EFF-B672-E6EB1EC1FD0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B19EA52-8096-4DCF-9295-750D3C0E3004}" type="pres">
      <dgm:prSet presAssocID="{81E7B637-BC5F-4422-A1A9-EFED6C4A9EA3}" presName="hierRoot2" presStyleCnt="0"/>
      <dgm:spPr/>
    </dgm:pt>
    <dgm:pt modelId="{9EFD312F-C300-4500-A982-17C3390FADB4}" type="pres">
      <dgm:prSet presAssocID="{81E7B637-BC5F-4422-A1A9-EFED6C4A9EA3}" presName="composite2" presStyleCnt="0"/>
      <dgm:spPr/>
    </dgm:pt>
    <dgm:pt modelId="{3AA69EE5-E065-4A8D-BEB2-721B99062224}" type="pres">
      <dgm:prSet presAssocID="{81E7B637-BC5F-4422-A1A9-EFED6C4A9EA3}" presName="background2" presStyleLbl="node2" presStyleIdx="0" presStyleCnt="3"/>
      <dgm:spPr/>
    </dgm:pt>
    <dgm:pt modelId="{77F51064-AB83-4D2E-95E9-8B4721C5EC10}" type="pres">
      <dgm:prSet presAssocID="{81E7B637-BC5F-4422-A1A9-EFED6C4A9EA3}" presName="text2" presStyleLbl="fgAcc2" presStyleIdx="0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5B97D-D3B8-4159-BAEE-6A724645E5D7}" type="pres">
      <dgm:prSet presAssocID="{81E7B637-BC5F-4422-A1A9-EFED6C4A9EA3}" presName="hierChild3" presStyleCnt="0"/>
      <dgm:spPr/>
    </dgm:pt>
    <dgm:pt modelId="{A559810F-8E83-48F9-B6E9-6462A71921D4}" type="pres">
      <dgm:prSet presAssocID="{19ECE542-72F1-49E3-966F-15979B64D72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8191B79-98FB-424D-B83E-BB371D5B73F0}" type="pres">
      <dgm:prSet presAssocID="{E3525EAF-15D7-4578-A9B9-E721AC4FAF3E}" presName="hierRoot3" presStyleCnt="0"/>
      <dgm:spPr/>
    </dgm:pt>
    <dgm:pt modelId="{ADA77065-98B0-4092-8ACD-68B63FA9E6B6}" type="pres">
      <dgm:prSet presAssocID="{E3525EAF-15D7-4578-A9B9-E721AC4FAF3E}" presName="composite3" presStyleCnt="0"/>
      <dgm:spPr/>
    </dgm:pt>
    <dgm:pt modelId="{9D0AF3BF-805B-4F06-A94F-20FA82E5E141}" type="pres">
      <dgm:prSet presAssocID="{E3525EAF-15D7-4578-A9B9-E721AC4FAF3E}" presName="background3" presStyleLbl="node3" presStyleIdx="0" presStyleCnt="3"/>
      <dgm:spPr/>
    </dgm:pt>
    <dgm:pt modelId="{24367908-0ECC-4318-A6A3-E613A17D30CC}" type="pres">
      <dgm:prSet presAssocID="{E3525EAF-15D7-4578-A9B9-E721AC4FAF3E}" presName="text3" presStyleLbl="fgAcc3" presStyleIdx="0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32534-E5F5-43E1-B152-4187DB30212C}" type="pres">
      <dgm:prSet presAssocID="{E3525EAF-15D7-4578-A9B9-E721AC4FAF3E}" presName="hierChild4" presStyleCnt="0"/>
      <dgm:spPr/>
    </dgm:pt>
    <dgm:pt modelId="{BD5FC6B9-1B27-40AD-889D-54E4A2B7F720}" type="pres">
      <dgm:prSet presAssocID="{31B0EBCA-1B69-4A0A-83C0-30C3378EB45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F724102-AB4D-4C46-AF2C-836732CA23B7}" type="pres">
      <dgm:prSet presAssocID="{11B1F4DD-F818-4DD8-B5F6-E88D796C0223}" presName="hierRoot2" presStyleCnt="0"/>
      <dgm:spPr/>
    </dgm:pt>
    <dgm:pt modelId="{A6CF060E-1849-4C7C-BA2B-17A554767ED7}" type="pres">
      <dgm:prSet presAssocID="{11B1F4DD-F818-4DD8-B5F6-E88D796C0223}" presName="composite2" presStyleCnt="0"/>
      <dgm:spPr/>
    </dgm:pt>
    <dgm:pt modelId="{351344C0-861D-47D8-B1C0-C0BC33A4C1A3}" type="pres">
      <dgm:prSet presAssocID="{11B1F4DD-F818-4DD8-B5F6-E88D796C0223}" presName="background2" presStyleLbl="node2" presStyleIdx="1" presStyleCnt="3"/>
      <dgm:spPr/>
    </dgm:pt>
    <dgm:pt modelId="{6F070D38-B878-4792-9C72-8EDD46E8FFA2}" type="pres">
      <dgm:prSet presAssocID="{11B1F4DD-F818-4DD8-B5F6-E88D796C0223}" presName="text2" presStyleLbl="fgAcc2" presStyleIdx="1" presStyleCnt="3" custScaleX="183140" custScaleY="72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5532A-C591-493B-B14E-7C7898F82FF9}" type="pres">
      <dgm:prSet presAssocID="{11B1F4DD-F818-4DD8-B5F6-E88D796C0223}" presName="hierChild3" presStyleCnt="0"/>
      <dgm:spPr/>
    </dgm:pt>
    <dgm:pt modelId="{1D5B49FD-914B-4A30-8901-2D71C11DE2B6}" type="pres">
      <dgm:prSet presAssocID="{F684D2A6-D983-4069-BCC6-7DD3435BDA9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F88B84D-F237-466F-B37D-E80149E8EDE8}" type="pres">
      <dgm:prSet presAssocID="{8C878F7E-A3F9-470C-BA6A-B8A99D5AAD4C}" presName="hierRoot3" presStyleCnt="0"/>
      <dgm:spPr/>
    </dgm:pt>
    <dgm:pt modelId="{E7B6E396-1177-42F3-B9D7-84CC5A41F53B}" type="pres">
      <dgm:prSet presAssocID="{8C878F7E-A3F9-470C-BA6A-B8A99D5AAD4C}" presName="composite3" presStyleCnt="0"/>
      <dgm:spPr/>
    </dgm:pt>
    <dgm:pt modelId="{9DDC2CC2-D34B-4DFE-B467-EE80E5B7C0CB}" type="pres">
      <dgm:prSet presAssocID="{8C878F7E-A3F9-470C-BA6A-B8A99D5AAD4C}" presName="background3" presStyleLbl="node3" presStyleIdx="1" presStyleCnt="3"/>
      <dgm:spPr/>
    </dgm:pt>
    <dgm:pt modelId="{B1315C06-614A-400A-8202-8846C89350D3}" type="pres">
      <dgm:prSet presAssocID="{8C878F7E-A3F9-470C-BA6A-B8A99D5AAD4C}" presName="text3" presStyleLbl="fgAcc3" presStyleIdx="1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C7EA0-5D73-4F26-9472-83B03D0E0495}" type="pres">
      <dgm:prSet presAssocID="{8C878F7E-A3F9-470C-BA6A-B8A99D5AAD4C}" presName="hierChild4" presStyleCnt="0"/>
      <dgm:spPr/>
    </dgm:pt>
    <dgm:pt modelId="{82961F24-A261-4437-8605-5C87075570B5}" type="pres">
      <dgm:prSet presAssocID="{7437F8AA-2E22-4207-A15D-9DF2642B96A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8B85BFC-5F40-48FD-8A3E-D26408D1D12E}" type="pres">
      <dgm:prSet presAssocID="{DC0BABDF-F885-4E25-8D09-B63F68BBBD2A}" presName="hierRoot2" presStyleCnt="0"/>
      <dgm:spPr/>
    </dgm:pt>
    <dgm:pt modelId="{85BBCE69-ABBB-4E86-AD81-81BBEBE47A39}" type="pres">
      <dgm:prSet presAssocID="{DC0BABDF-F885-4E25-8D09-B63F68BBBD2A}" presName="composite2" presStyleCnt="0"/>
      <dgm:spPr/>
    </dgm:pt>
    <dgm:pt modelId="{AC3AB6C9-543B-42D3-8F17-29D0C94E05CE}" type="pres">
      <dgm:prSet presAssocID="{DC0BABDF-F885-4E25-8D09-B63F68BBBD2A}" presName="background2" presStyleLbl="node2" presStyleIdx="2" presStyleCnt="3"/>
      <dgm:spPr/>
    </dgm:pt>
    <dgm:pt modelId="{66D6C3C8-703C-4122-8E8B-27D45A9CD059}" type="pres">
      <dgm:prSet presAssocID="{DC0BABDF-F885-4E25-8D09-B63F68BBBD2A}" presName="text2" presStyleLbl="fgAcc2" presStyleIdx="2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6F015-55B4-44AB-977B-33DE64B078CC}" type="pres">
      <dgm:prSet presAssocID="{DC0BABDF-F885-4E25-8D09-B63F68BBBD2A}" presName="hierChild3" presStyleCnt="0"/>
      <dgm:spPr/>
    </dgm:pt>
    <dgm:pt modelId="{A364BE07-B7C4-4D44-8EB4-34F8BDB34E67}" type="pres">
      <dgm:prSet presAssocID="{D5A95A97-10AC-42EB-9C73-5044C475FC1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DFEDF03-AD4F-4BD9-8143-C815663DA2E9}" type="pres">
      <dgm:prSet presAssocID="{E4B7C60F-F073-4701-BD4F-5CB3F6F1733F}" presName="hierRoot3" presStyleCnt="0"/>
      <dgm:spPr/>
    </dgm:pt>
    <dgm:pt modelId="{40012601-24AB-451A-82CB-148DD8BC4530}" type="pres">
      <dgm:prSet presAssocID="{E4B7C60F-F073-4701-BD4F-5CB3F6F1733F}" presName="composite3" presStyleCnt="0"/>
      <dgm:spPr/>
    </dgm:pt>
    <dgm:pt modelId="{AEC1D42E-17DC-435A-ACD4-0EB079E7463F}" type="pres">
      <dgm:prSet presAssocID="{E4B7C60F-F073-4701-BD4F-5CB3F6F1733F}" presName="background3" presStyleLbl="node3" presStyleIdx="2" presStyleCnt="3"/>
      <dgm:spPr/>
    </dgm:pt>
    <dgm:pt modelId="{80DF3B20-0FF4-47C3-A1B7-F54D4B54592C}" type="pres">
      <dgm:prSet presAssocID="{E4B7C60F-F073-4701-BD4F-5CB3F6F1733F}" presName="text3" presStyleLbl="fgAcc3" presStyleIdx="2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48ABE5-6B9C-4F84-A45A-BB99D3BB9ADD}" type="pres">
      <dgm:prSet presAssocID="{E4B7C60F-F073-4701-BD4F-5CB3F6F1733F}" presName="hierChild4" presStyleCnt="0"/>
      <dgm:spPr/>
    </dgm:pt>
    <dgm:pt modelId="{3A77B506-A81E-4163-A7AD-22A68AC05197}" type="pres">
      <dgm:prSet presAssocID="{AD806864-718D-47AE-8822-D183CB949D17}" presName="Name23" presStyleLbl="parChTrans1D4" presStyleIdx="0" presStyleCnt="1"/>
      <dgm:spPr/>
      <dgm:t>
        <a:bodyPr/>
        <a:lstStyle/>
        <a:p>
          <a:endParaRPr lang="en-US"/>
        </a:p>
      </dgm:t>
    </dgm:pt>
    <dgm:pt modelId="{93EC68A7-DF0A-4FBC-BA9A-F234B1E33C4B}" type="pres">
      <dgm:prSet presAssocID="{918D2868-9726-42CD-A3C3-313880AA9F7A}" presName="hierRoot4" presStyleCnt="0"/>
      <dgm:spPr/>
    </dgm:pt>
    <dgm:pt modelId="{FC8A7351-062E-4B7C-9AC8-AC05CD3E408C}" type="pres">
      <dgm:prSet presAssocID="{918D2868-9726-42CD-A3C3-313880AA9F7A}" presName="composite4" presStyleCnt="0"/>
      <dgm:spPr/>
    </dgm:pt>
    <dgm:pt modelId="{AA508621-2D37-4916-AF11-EB931C3EB0D9}" type="pres">
      <dgm:prSet presAssocID="{918D2868-9726-42CD-A3C3-313880AA9F7A}" presName="background4" presStyleLbl="node4" presStyleIdx="0" presStyleCnt="1"/>
      <dgm:spPr/>
    </dgm:pt>
    <dgm:pt modelId="{2757F56E-B36F-451B-A618-08C0ECAD8CE6}" type="pres">
      <dgm:prSet presAssocID="{918D2868-9726-42CD-A3C3-313880AA9F7A}" presName="text4" presStyleLbl="fgAcc4" presStyleIdx="0" presStyleCnt="1" custScaleX="271163" custScaleY="309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92A02-2045-4026-BB6B-8676E4891E81}" type="pres">
      <dgm:prSet presAssocID="{918D2868-9726-42CD-A3C3-313880AA9F7A}" presName="hierChild5" presStyleCnt="0"/>
      <dgm:spPr/>
    </dgm:pt>
  </dgm:ptLst>
  <dgm:cxnLst>
    <dgm:cxn modelId="{692615D1-E9F3-4C56-8252-13B83202CA8B}" type="presOf" srcId="{F684D2A6-D983-4069-BCC6-7DD3435BDA95}" destId="{1D5B49FD-914B-4A30-8901-2D71C11DE2B6}" srcOrd="0" destOrd="0" presId="urn:microsoft.com/office/officeart/2005/8/layout/hierarchy1"/>
    <dgm:cxn modelId="{D84AD215-BC1D-4690-BE56-B1EE7662E54A}" type="presOf" srcId="{A8BE04F1-929E-4EFF-B672-E6EB1EC1FD00}" destId="{E3E0E71F-F923-4042-A32C-0864B2DA14AB}" srcOrd="0" destOrd="0" presId="urn:microsoft.com/office/officeart/2005/8/layout/hierarchy1"/>
    <dgm:cxn modelId="{795932E1-29FA-402E-9949-848E01885AA0}" srcId="{E4B7C60F-F073-4701-BD4F-5CB3F6F1733F}" destId="{918D2868-9726-42CD-A3C3-313880AA9F7A}" srcOrd="0" destOrd="0" parTransId="{AD806864-718D-47AE-8822-D183CB949D17}" sibTransId="{C18811CC-4388-40F1-AE27-4E782084A5F3}"/>
    <dgm:cxn modelId="{0934ED00-2AD8-4928-8315-EAFB08D994CF}" type="presOf" srcId="{7437F8AA-2E22-4207-A15D-9DF2642B96A0}" destId="{82961F24-A261-4437-8605-5C87075570B5}" srcOrd="0" destOrd="0" presId="urn:microsoft.com/office/officeart/2005/8/layout/hierarchy1"/>
    <dgm:cxn modelId="{3AC035FB-4E6C-4C87-B13F-EF60B9877C9E}" type="presOf" srcId="{8C878F7E-A3F9-470C-BA6A-B8A99D5AAD4C}" destId="{B1315C06-614A-400A-8202-8846C89350D3}" srcOrd="0" destOrd="0" presId="urn:microsoft.com/office/officeart/2005/8/layout/hierarchy1"/>
    <dgm:cxn modelId="{45682A48-A9F9-4BE3-9C58-5A79A5B41F3F}" srcId="{93037859-7D47-4EB1-94FD-63F6186DF877}" destId="{AE67B442-5EA9-427B-9198-5136E6E6909F}" srcOrd="0" destOrd="0" parTransId="{10AAABA8-FBA9-4313-8A92-B9BA89169B65}" sibTransId="{ECADEA01-7A7A-4C3B-836D-262729697D05}"/>
    <dgm:cxn modelId="{FABC1F19-738A-4208-A29B-27B913544F9E}" type="presOf" srcId="{11B1F4DD-F818-4DD8-B5F6-E88D796C0223}" destId="{6F070D38-B878-4792-9C72-8EDD46E8FFA2}" srcOrd="0" destOrd="0" presId="urn:microsoft.com/office/officeart/2005/8/layout/hierarchy1"/>
    <dgm:cxn modelId="{F7E6E5DD-7B91-4048-8D57-8E35FB758B8D}" type="presOf" srcId="{D5A95A97-10AC-42EB-9C73-5044C475FC16}" destId="{A364BE07-B7C4-4D44-8EB4-34F8BDB34E67}" srcOrd="0" destOrd="0" presId="urn:microsoft.com/office/officeart/2005/8/layout/hierarchy1"/>
    <dgm:cxn modelId="{5E73D723-9841-4903-8DBD-193C6FAB861D}" type="presOf" srcId="{AE67B442-5EA9-427B-9198-5136E6E6909F}" destId="{0A23FDD1-85C8-4D51-8459-E241331F3AAF}" srcOrd="0" destOrd="0" presId="urn:microsoft.com/office/officeart/2005/8/layout/hierarchy1"/>
    <dgm:cxn modelId="{660A05BA-9498-4872-8448-BEEC2E71A06B}" srcId="{11B1F4DD-F818-4DD8-B5F6-E88D796C0223}" destId="{8C878F7E-A3F9-470C-BA6A-B8A99D5AAD4C}" srcOrd="0" destOrd="0" parTransId="{F684D2A6-D983-4069-BCC6-7DD3435BDA95}" sibTransId="{3BA4C736-E9AF-4CED-914C-00ADFD151BB1}"/>
    <dgm:cxn modelId="{DED71AE9-778E-42E0-811B-E60ABF0C3E50}" type="presOf" srcId="{31B0EBCA-1B69-4A0A-83C0-30C3378EB451}" destId="{BD5FC6B9-1B27-40AD-889D-54E4A2B7F720}" srcOrd="0" destOrd="0" presId="urn:microsoft.com/office/officeart/2005/8/layout/hierarchy1"/>
    <dgm:cxn modelId="{1980CB32-CB00-499F-BE72-9C8777CC76D6}" type="presOf" srcId="{DC0BABDF-F885-4E25-8D09-B63F68BBBD2A}" destId="{66D6C3C8-703C-4122-8E8B-27D45A9CD059}" srcOrd="0" destOrd="0" presId="urn:microsoft.com/office/officeart/2005/8/layout/hierarchy1"/>
    <dgm:cxn modelId="{6CDA8FF5-91FC-4E6F-97C0-E3C0A66B39FB}" type="presOf" srcId="{E4B7C60F-F073-4701-BD4F-5CB3F6F1733F}" destId="{80DF3B20-0FF4-47C3-A1B7-F54D4B54592C}" srcOrd="0" destOrd="0" presId="urn:microsoft.com/office/officeart/2005/8/layout/hierarchy1"/>
    <dgm:cxn modelId="{142B38F7-1CE6-415C-893D-E0B5BE34E3FC}" type="presOf" srcId="{918D2868-9726-42CD-A3C3-313880AA9F7A}" destId="{2757F56E-B36F-451B-A618-08C0ECAD8CE6}" srcOrd="0" destOrd="0" presId="urn:microsoft.com/office/officeart/2005/8/layout/hierarchy1"/>
    <dgm:cxn modelId="{D4FCB8A3-5CB9-4DA1-8709-734B6634F8AD}" srcId="{AE67B442-5EA9-427B-9198-5136E6E6909F}" destId="{81E7B637-BC5F-4422-A1A9-EFED6C4A9EA3}" srcOrd="0" destOrd="0" parTransId="{A8BE04F1-929E-4EFF-B672-E6EB1EC1FD00}" sibTransId="{21C7B92A-AC80-4A12-BC67-F32F4654EF5E}"/>
    <dgm:cxn modelId="{73824F17-5517-45BA-8292-56FBAC3BF20F}" type="presOf" srcId="{93037859-7D47-4EB1-94FD-63F6186DF877}" destId="{5E64D978-30E8-468F-9C97-1CA87C291114}" srcOrd="0" destOrd="0" presId="urn:microsoft.com/office/officeart/2005/8/layout/hierarchy1"/>
    <dgm:cxn modelId="{72A8E417-6C05-481A-8C42-E9DBAE6F0FC5}" srcId="{AE67B442-5EA9-427B-9198-5136E6E6909F}" destId="{DC0BABDF-F885-4E25-8D09-B63F68BBBD2A}" srcOrd="2" destOrd="0" parTransId="{7437F8AA-2E22-4207-A15D-9DF2642B96A0}" sibTransId="{A661F110-956A-4172-981F-28265FDB46B8}"/>
    <dgm:cxn modelId="{88BFB61A-B81E-4726-8131-65EFCF318F6B}" srcId="{AE67B442-5EA9-427B-9198-5136E6E6909F}" destId="{11B1F4DD-F818-4DD8-B5F6-E88D796C0223}" srcOrd="1" destOrd="0" parTransId="{31B0EBCA-1B69-4A0A-83C0-30C3378EB451}" sibTransId="{4B474D3D-2B91-428F-8157-A21BF85A2FAB}"/>
    <dgm:cxn modelId="{D7E5655D-9C46-40BA-9EF5-43DBC1DAB39F}" type="presOf" srcId="{81E7B637-BC5F-4422-A1A9-EFED6C4A9EA3}" destId="{77F51064-AB83-4D2E-95E9-8B4721C5EC10}" srcOrd="0" destOrd="0" presId="urn:microsoft.com/office/officeart/2005/8/layout/hierarchy1"/>
    <dgm:cxn modelId="{7395FA51-7C11-484C-BFBD-B1AC513AD411}" type="presOf" srcId="{AD806864-718D-47AE-8822-D183CB949D17}" destId="{3A77B506-A81E-4163-A7AD-22A68AC05197}" srcOrd="0" destOrd="0" presId="urn:microsoft.com/office/officeart/2005/8/layout/hierarchy1"/>
    <dgm:cxn modelId="{0DC2537B-9F67-47D5-AD96-0FD917A7F88A}" type="presOf" srcId="{E3525EAF-15D7-4578-A9B9-E721AC4FAF3E}" destId="{24367908-0ECC-4318-A6A3-E613A17D30CC}" srcOrd="0" destOrd="0" presId="urn:microsoft.com/office/officeart/2005/8/layout/hierarchy1"/>
    <dgm:cxn modelId="{8EC84648-C3C7-4E60-8387-05516A9B1DB8}" srcId="{81E7B637-BC5F-4422-A1A9-EFED6C4A9EA3}" destId="{E3525EAF-15D7-4578-A9B9-E721AC4FAF3E}" srcOrd="0" destOrd="0" parTransId="{19ECE542-72F1-49E3-966F-15979B64D72C}" sibTransId="{4A37D3B4-3C05-4FBB-BFEA-B64C78E68670}"/>
    <dgm:cxn modelId="{A4DC57D1-5FB9-4AE1-AEFF-A9BA51DC8967}" srcId="{DC0BABDF-F885-4E25-8D09-B63F68BBBD2A}" destId="{E4B7C60F-F073-4701-BD4F-5CB3F6F1733F}" srcOrd="0" destOrd="0" parTransId="{D5A95A97-10AC-42EB-9C73-5044C475FC16}" sibTransId="{0F111CFF-8771-4F96-9575-9CBA793A5A8F}"/>
    <dgm:cxn modelId="{4FC2D5E7-4595-4F54-B982-8D49C61CDE2D}" type="presOf" srcId="{19ECE542-72F1-49E3-966F-15979B64D72C}" destId="{A559810F-8E83-48F9-B6E9-6462A71921D4}" srcOrd="0" destOrd="0" presId="urn:microsoft.com/office/officeart/2005/8/layout/hierarchy1"/>
    <dgm:cxn modelId="{9AC9B840-3C3D-4EA9-A654-F84232F2B503}" type="presParOf" srcId="{5E64D978-30E8-468F-9C97-1CA87C291114}" destId="{E8E0CC6F-53EB-462A-A338-DD94E5049FD4}" srcOrd="0" destOrd="0" presId="urn:microsoft.com/office/officeart/2005/8/layout/hierarchy1"/>
    <dgm:cxn modelId="{E7E33BD3-7385-4966-8614-3803BC4760C6}" type="presParOf" srcId="{E8E0CC6F-53EB-462A-A338-DD94E5049FD4}" destId="{411C4229-8912-4BBC-94FB-8F72DC349B91}" srcOrd="0" destOrd="0" presId="urn:microsoft.com/office/officeart/2005/8/layout/hierarchy1"/>
    <dgm:cxn modelId="{F7C88071-8996-475A-99FA-99D31CC7EEC4}" type="presParOf" srcId="{411C4229-8912-4BBC-94FB-8F72DC349B91}" destId="{12AADBD1-BDFF-4300-B0A4-0AEE9863B0C6}" srcOrd="0" destOrd="0" presId="urn:microsoft.com/office/officeart/2005/8/layout/hierarchy1"/>
    <dgm:cxn modelId="{980E5819-62EF-4EE7-BD7F-E1AC999AA21D}" type="presParOf" srcId="{411C4229-8912-4BBC-94FB-8F72DC349B91}" destId="{0A23FDD1-85C8-4D51-8459-E241331F3AAF}" srcOrd="1" destOrd="0" presId="urn:microsoft.com/office/officeart/2005/8/layout/hierarchy1"/>
    <dgm:cxn modelId="{0C810E92-BB45-4C07-9F76-D047253C1284}" type="presParOf" srcId="{E8E0CC6F-53EB-462A-A338-DD94E5049FD4}" destId="{B2ECAC4A-3CC8-41C9-B1E4-ADE18D0ED8BB}" srcOrd="1" destOrd="0" presId="urn:microsoft.com/office/officeart/2005/8/layout/hierarchy1"/>
    <dgm:cxn modelId="{3A449D8E-3588-4E7C-8BA1-5A3755D98B59}" type="presParOf" srcId="{B2ECAC4A-3CC8-41C9-B1E4-ADE18D0ED8BB}" destId="{E3E0E71F-F923-4042-A32C-0864B2DA14AB}" srcOrd="0" destOrd="0" presId="urn:microsoft.com/office/officeart/2005/8/layout/hierarchy1"/>
    <dgm:cxn modelId="{75EB4640-EBFC-480C-B8D7-B774C4D9093B}" type="presParOf" srcId="{B2ECAC4A-3CC8-41C9-B1E4-ADE18D0ED8BB}" destId="{2B19EA52-8096-4DCF-9295-750D3C0E3004}" srcOrd="1" destOrd="0" presId="urn:microsoft.com/office/officeart/2005/8/layout/hierarchy1"/>
    <dgm:cxn modelId="{7A574E4D-640A-4D91-BD95-DA145D8EC561}" type="presParOf" srcId="{2B19EA52-8096-4DCF-9295-750D3C0E3004}" destId="{9EFD312F-C300-4500-A982-17C3390FADB4}" srcOrd="0" destOrd="0" presId="urn:microsoft.com/office/officeart/2005/8/layout/hierarchy1"/>
    <dgm:cxn modelId="{D1717F02-A0CC-4DD4-8537-325523CB560C}" type="presParOf" srcId="{9EFD312F-C300-4500-A982-17C3390FADB4}" destId="{3AA69EE5-E065-4A8D-BEB2-721B99062224}" srcOrd="0" destOrd="0" presId="urn:microsoft.com/office/officeart/2005/8/layout/hierarchy1"/>
    <dgm:cxn modelId="{6695375D-8E44-435D-B4D4-F75977B759CE}" type="presParOf" srcId="{9EFD312F-C300-4500-A982-17C3390FADB4}" destId="{77F51064-AB83-4D2E-95E9-8B4721C5EC10}" srcOrd="1" destOrd="0" presId="urn:microsoft.com/office/officeart/2005/8/layout/hierarchy1"/>
    <dgm:cxn modelId="{11743349-BA07-408D-AB7D-D4DA1FFE9B66}" type="presParOf" srcId="{2B19EA52-8096-4DCF-9295-750D3C0E3004}" destId="{8E55B97D-D3B8-4159-BAEE-6A724645E5D7}" srcOrd="1" destOrd="0" presId="urn:microsoft.com/office/officeart/2005/8/layout/hierarchy1"/>
    <dgm:cxn modelId="{177AEF89-1DBD-4BD2-97CD-91B27532BABA}" type="presParOf" srcId="{8E55B97D-D3B8-4159-BAEE-6A724645E5D7}" destId="{A559810F-8E83-48F9-B6E9-6462A71921D4}" srcOrd="0" destOrd="0" presId="urn:microsoft.com/office/officeart/2005/8/layout/hierarchy1"/>
    <dgm:cxn modelId="{C9F321BA-D2A8-4D2E-89BB-E61D99914CCA}" type="presParOf" srcId="{8E55B97D-D3B8-4159-BAEE-6A724645E5D7}" destId="{C8191B79-98FB-424D-B83E-BB371D5B73F0}" srcOrd="1" destOrd="0" presId="urn:microsoft.com/office/officeart/2005/8/layout/hierarchy1"/>
    <dgm:cxn modelId="{3D061997-0F73-444F-AECA-756BA1643963}" type="presParOf" srcId="{C8191B79-98FB-424D-B83E-BB371D5B73F0}" destId="{ADA77065-98B0-4092-8ACD-68B63FA9E6B6}" srcOrd="0" destOrd="0" presId="urn:microsoft.com/office/officeart/2005/8/layout/hierarchy1"/>
    <dgm:cxn modelId="{24EE85F4-2FBE-4D3C-A8EB-6374F89F10BC}" type="presParOf" srcId="{ADA77065-98B0-4092-8ACD-68B63FA9E6B6}" destId="{9D0AF3BF-805B-4F06-A94F-20FA82E5E141}" srcOrd="0" destOrd="0" presId="urn:microsoft.com/office/officeart/2005/8/layout/hierarchy1"/>
    <dgm:cxn modelId="{674C3A96-B342-4B0D-9A1E-B9886EAD5FE1}" type="presParOf" srcId="{ADA77065-98B0-4092-8ACD-68B63FA9E6B6}" destId="{24367908-0ECC-4318-A6A3-E613A17D30CC}" srcOrd="1" destOrd="0" presId="urn:microsoft.com/office/officeart/2005/8/layout/hierarchy1"/>
    <dgm:cxn modelId="{A1DF4DEB-65E8-4B9B-AFD1-423D8812CC5B}" type="presParOf" srcId="{C8191B79-98FB-424D-B83E-BB371D5B73F0}" destId="{C2932534-E5F5-43E1-B152-4187DB30212C}" srcOrd="1" destOrd="0" presId="urn:microsoft.com/office/officeart/2005/8/layout/hierarchy1"/>
    <dgm:cxn modelId="{ADC3163B-3721-4F41-BE00-CD317C0B630D}" type="presParOf" srcId="{B2ECAC4A-3CC8-41C9-B1E4-ADE18D0ED8BB}" destId="{BD5FC6B9-1B27-40AD-889D-54E4A2B7F720}" srcOrd="2" destOrd="0" presId="urn:microsoft.com/office/officeart/2005/8/layout/hierarchy1"/>
    <dgm:cxn modelId="{30CBCBE9-E74F-4CD4-B0CE-2E4A26A8394E}" type="presParOf" srcId="{B2ECAC4A-3CC8-41C9-B1E4-ADE18D0ED8BB}" destId="{2F724102-AB4D-4C46-AF2C-836732CA23B7}" srcOrd="3" destOrd="0" presId="urn:microsoft.com/office/officeart/2005/8/layout/hierarchy1"/>
    <dgm:cxn modelId="{97E69BAB-8CD4-40C5-A645-9DB33B2FCEA9}" type="presParOf" srcId="{2F724102-AB4D-4C46-AF2C-836732CA23B7}" destId="{A6CF060E-1849-4C7C-BA2B-17A554767ED7}" srcOrd="0" destOrd="0" presId="urn:microsoft.com/office/officeart/2005/8/layout/hierarchy1"/>
    <dgm:cxn modelId="{A84098BB-4BAC-4995-B34F-9F5615C56DCE}" type="presParOf" srcId="{A6CF060E-1849-4C7C-BA2B-17A554767ED7}" destId="{351344C0-861D-47D8-B1C0-C0BC33A4C1A3}" srcOrd="0" destOrd="0" presId="urn:microsoft.com/office/officeart/2005/8/layout/hierarchy1"/>
    <dgm:cxn modelId="{61C53E96-36DD-4CA1-81F5-0CCF1102E9A9}" type="presParOf" srcId="{A6CF060E-1849-4C7C-BA2B-17A554767ED7}" destId="{6F070D38-B878-4792-9C72-8EDD46E8FFA2}" srcOrd="1" destOrd="0" presId="urn:microsoft.com/office/officeart/2005/8/layout/hierarchy1"/>
    <dgm:cxn modelId="{4D16CADC-7CFB-46CB-A406-5E85A8474D1A}" type="presParOf" srcId="{2F724102-AB4D-4C46-AF2C-836732CA23B7}" destId="{BBD5532A-C591-493B-B14E-7C7898F82FF9}" srcOrd="1" destOrd="0" presId="urn:microsoft.com/office/officeart/2005/8/layout/hierarchy1"/>
    <dgm:cxn modelId="{2EA4AD9D-F564-4467-A73F-235D7BF797C7}" type="presParOf" srcId="{BBD5532A-C591-493B-B14E-7C7898F82FF9}" destId="{1D5B49FD-914B-4A30-8901-2D71C11DE2B6}" srcOrd="0" destOrd="0" presId="urn:microsoft.com/office/officeart/2005/8/layout/hierarchy1"/>
    <dgm:cxn modelId="{FEBB109C-4498-45A7-B42C-BE255D94806B}" type="presParOf" srcId="{BBD5532A-C591-493B-B14E-7C7898F82FF9}" destId="{5F88B84D-F237-466F-B37D-E80149E8EDE8}" srcOrd="1" destOrd="0" presId="urn:microsoft.com/office/officeart/2005/8/layout/hierarchy1"/>
    <dgm:cxn modelId="{4229E021-28AA-481F-B6DE-F5EA6555077C}" type="presParOf" srcId="{5F88B84D-F237-466F-B37D-E80149E8EDE8}" destId="{E7B6E396-1177-42F3-B9D7-84CC5A41F53B}" srcOrd="0" destOrd="0" presId="urn:microsoft.com/office/officeart/2005/8/layout/hierarchy1"/>
    <dgm:cxn modelId="{43F2747B-6C2F-461C-B9DB-D90998B24ABD}" type="presParOf" srcId="{E7B6E396-1177-42F3-B9D7-84CC5A41F53B}" destId="{9DDC2CC2-D34B-4DFE-B467-EE80E5B7C0CB}" srcOrd="0" destOrd="0" presId="urn:microsoft.com/office/officeart/2005/8/layout/hierarchy1"/>
    <dgm:cxn modelId="{25DF6E61-1614-4E1D-B1B3-58BF2737F74C}" type="presParOf" srcId="{E7B6E396-1177-42F3-B9D7-84CC5A41F53B}" destId="{B1315C06-614A-400A-8202-8846C89350D3}" srcOrd="1" destOrd="0" presId="urn:microsoft.com/office/officeart/2005/8/layout/hierarchy1"/>
    <dgm:cxn modelId="{EB11BC5C-56B4-4DBA-81FC-FEEB6D58618F}" type="presParOf" srcId="{5F88B84D-F237-466F-B37D-E80149E8EDE8}" destId="{804C7EA0-5D73-4F26-9472-83B03D0E0495}" srcOrd="1" destOrd="0" presId="urn:microsoft.com/office/officeart/2005/8/layout/hierarchy1"/>
    <dgm:cxn modelId="{508CDBC2-97EA-4E52-9244-DF22D1A08B36}" type="presParOf" srcId="{B2ECAC4A-3CC8-41C9-B1E4-ADE18D0ED8BB}" destId="{82961F24-A261-4437-8605-5C87075570B5}" srcOrd="4" destOrd="0" presId="urn:microsoft.com/office/officeart/2005/8/layout/hierarchy1"/>
    <dgm:cxn modelId="{0B36E79B-EC16-4044-BE71-FF99466B05DC}" type="presParOf" srcId="{B2ECAC4A-3CC8-41C9-B1E4-ADE18D0ED8BB}" destId="{58B85BFC-5F40-48FD-8A3E-D26408D1D12E}" srcOrd="5" destOrd="0" presId="urn:microsoft.com/office/officeart/2005/8/layout/hierarchy1"/>
    <dgm:cxn modelId="{5CF8D157-A2A6-47FA-B0F7-9464EC13EF74}" type="presParOf" srcId="{58B85BFC-5F40-48FD-8A3E-D26408D1D12E}" destId="{85BBCE69-ABBB-4E86-AD81-81BBEBE47A39}" srcOrd="0" destOrd="0" presId="urn:microsoft.com/office/officeart/2005/8/layout/hierarchy1"/>
    <dgm:cxn modelId="{424ED074-4D7A-4CCE-9F2D-312CC1FD390C}" type="presParOf" srcId="{85BBCE69-ABBB-4E86-AD81-81BBEBE47A39}" destId="{AC3AB6C9-543B-42D3-8F17-29D0C94E05CE}" srcOrd="0" destOrd="0" presId="urn:microsoft.com/office/officeart/2005/8/layout/hierarchy1"/>
    <dgm:cxn modelId="{00692848-420D-436C-9770-D24EAD553834}" type="presParOf" srcId="{85BBCE69-ABBB-4E86-AD81-81BBEBE47A39}" destId="{66D6C3C8-703C-4122-8E8B-27D45A9CD059}" srcOrd="1" destOrd="0" presId="urn:microsoft.com/office/officeart/2005/8/layout/hierarchy1"/>
    <dgm:cxn modelId="{3399212C-1069-473F-8A0D-0E90F3104337}" type="presParOf" srcId="{58B85BFC-5F40-48FD-8A3E-D26408D1D12E}" destId="{0566F015-55B4-44AB-977B-33DE64B078CC}" srcOrd="1" destOrd="0" presId="urn:microsoft.com/office/officeart/2005/8/layout/hierarchy1"/>
    <dgm:cxn modelId="{39FF9FC8-0D5D-430B-B8FE-31892E145A94}" type="presParOf" srcId="{0566F015-55B4-44AB-977B-33DE64B078CC}" destId="{A364BE07-B7C4-4D44-8EB4-34F8BDB34E67}" srcOrd="0" destOrd="0" presId="urn:microsoft.com/office/officeart/2005/8/layout/hierarchy1"/>
    <dgm:cxn modelId="{6C13850F-6E53-4804-9900-31693AFDB241}" type="presParOf" srcId="{0566F015-55B4-44AB-977B-33DE64B078CC}" destId="{9DFEDF03-AD4F-4BD9-8143-C815663DA2E9}" srcOrd="1" destOrd="0" presId="urn:microsoft.com/office/officeart/2005/8/layout/hierarchy1"/>
    <dgm:cxn modelId="{9A2C3007-86A9-44B5-B81B-C24FBF1ACA17}" type="presParOf" srcId="{9DFEDF03-AD4F-4BD9-8143-C815663DA2E9}" destId="{40012601-24AB-451A-82CB-148DD8BC4530}" srcOrd="0" destOrd="0" presId="urn:microsoft.com/office/officeart/2005/8/layout/hierarchy1"/>
    <dgm:cxn modelId="{F3828255-A22D-4FAE-B24E-C64D54BC24E4}" type="presParOf" srcId="{40012601-24AB-451A-82CB-148DD8BC4530}" destId="{AEC1D42E-17DC-435A-ACD4-0EB079E7463F}" srcOrd="0" destOrd="0" presId="urn:microsoft.com/office/officeart/2005/8/layout/hierarchy1"/>
    <dgm:cxn modelId="{93A6A374-C833-445A-BE5B-34CE0E930B93}" type="presParOf" srcId="{40012601-24AB-451A-82CB-148DD8BC4530}" destId="{80DF3B20-0FF4-47C3-A1B7-F54D4B54592C}" srcOrd="1" destOrd="0" presId="urn:microsoft.com/office/officeart/2005/8/layout/hierarchy1"/>
    <dgm:cxn modelId="{A9AAF016-AC69-43B3-9003-65C3FA2A30DE}" type="presParOf" srcId="{9DFEDF03-AD4F-4BD9-8143-C815663DA2E9}" destId="{E748ABE5-6B9C-4F84-A45A-BB99D3BB9ADD}" srcOrd="1" destOrd="0" presId="urn:microsoft.com/office/officeart/2005/8/layout/hierarchy1"/>
    <dgm:cxn modelId="{FD9AE0CF-C5BE-414B-9F52-13AE32B15BE7}" type="presParOf" srcId="{E748ABE5-6B9C-4F84-A45A-BB99D3BB9ADD}" destId="{3A77B506-A81E-4163-A7AD-22A68AC05197}" srcOrd="0" destOrd="0" presId="urn:microsoft.com/office/officeart/2005/8/layout/hierarchy1"/>
    <dgm:cxn modelId="{B3A2CD35-0CA9-4B0B-835D-F14F4B07E0D8}" type="presParOf" srcId="{E748ABE5-6B9C-4F84-A45A-BB99D3BB9ADD}" destId="{93EC68A7-DF0A-4FBC-BA9A-F234B1E33C4B}" srcOrd="1" destOrd="0" presId="urn:microsoft.com/office/officeart/2005/8/layout/hierarchy1"/>
    <dgm:cxn modelId="{2A07A661-1ED5-469D-896D-2DB319A38C05}" type="presParOf" srcId="{93EC68A7-DF0A-4FBC-BA9A-F234B1E33C4B}" destId="{FC8A7351-062E-4B7C-9AC8-AC05CD3E408C}" srcOrd="0" destOrd="0" presId="urn:microsoft.com/office/officeart/2005/8/layout/hierarchy1"/>
    <dgm:cxn modelId="{BD98E4F6-26BD-4C49-8284-BA435F9528B0}" type="presParOf" srcId="{FC8A7351-062E-4B7C-9AC8-AC05CD3E408C}" destId="{AA508621-2D37-4916-AF11-EB931C3EB0D9}" srcOrd="0" destOrd="0" presId="urn:microsoft.com/office/officeart/2005/8/layout/hierarchy1"/>
    <dgm:cxn modelId="{FE0A237C-A791-4B88-A02F-0293588AD17D}" type="presParOf" srcId="{FC8A7351-062E-4B7C-9AC8-AC05CD3E408C}" destId="{2757F56E-B36F-451B-A618-08C0ECAD8CE6}" srcOrd="1" destOrd="0" presId="urn:microsoft.com/office/officeart/2005/8/layout/hierarchy1"/>
    <dgm:cxn modelId="{2642F8DA-01B2-407B-87BA-7E990D4A49D7}" type="presParOf" srcId="{93EC68A7-DF0A-4FBC-BA9A-F234B1E33C4B}" destId="{FB892A02-2045-4026-BB6B-8676E4891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1013C8-2286-477C-A29A-933DABDD97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2EEE35-0CFF-43A4-8078-89B475E7DE13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8395EDE-2016-4BBC-BF06-7C0477DE6C32}" type="parTrans" cxnId="{AA5D8206-8E41-44C3-AF16-CCD68B15B63C}">
      <dgm:prSet/>
      <dgm:spPr/>
      <dgm:t>
        <a:bodyPr/>
        <a:lstStyle/>
        <a:p>
          <a:endParaRPr lang="en-US"/>
        </a:p>
      </dgm:t>
    </dgm:pt>
    <dgm:pt modelId="{03820E07-22BF-465B-AFAA-D787CE4C63D5}" type="sibTrans" cxnId="{AA5D8206-8E41-44C3-AF16-CCD68B15B63C}">
      <dgm:prSet/>
      <dgm:spPr/>
      <dgm:t>
        <a:bodyPr/>
        <a:lstStyle/>
        <a:p>
          <a:endParaRPr lang="en-US"/>
        </a:p>
      </dgm:t>
    </dgm:pt>
    <dgm:pt modelId="{BF38A281-9BBF-4637-BA8E-47FCE2FDDAF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7172D4C-7BFD-4D02-8824-8038E6D7602B}" type="parTrans" cxnId="{8A8D85C5-9C9B-45D5-985B-79ED4DA59BF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BB6193E-2DE1-428E-9504-3E69A9FBD833}" type="sibTrans" cxnId="{8A8D85C5-9C9B-45D5-985B-79ED4DA59BF8}">
      <dgm:prSet/>
      <dgm:spPr/>
      <dgm:t>
        <a:bodyPr/>
        <a:lstStyle/>
        <a:p>
          <a:endParaRPr lang="en-US"/>
        </a:p>
      </dgm:t>
    </dgm:pt>
    <dgm:pt modelId="{2022A149-0084-4C74-9D2C-8EA95B72741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8D083493-030D-4C5A-AC7D-B08EF2D159D1}" type="parTrans" cxnId="{2A4719E8-2C6D-448D-A45D-05094CC4D22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C19435A-66A8-4FB0-A999-BDD2A4B38654}" type="sibTrans" cxnId="{2A4719E8-2C6D-448D-A45D-05094CC4D229}">
      <dgm:prSet/>
      <dgm:spPr/>
      <dgm:t>
        <a:bodyPr/>
        <a:lstStyle/>
        <a:p>
          <a:endParaRPr lang="en-US"/>
        </a:p>
      </dgm:t>
    </dgm:pt>
    <dgm:pt modelId="{B522D014-A825-430B-849D-97E9DF9C074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A50A828-3409-4D37-919B-A2E11089A9E4}" type="parTrans" cxnId="{3FC1AB0E-E446-4E5F-AFB5-0BA8C01FB6F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365FB33-6042-4B2D-8BC8-21D338680974}" type="sibTrans" cxnId="{3FC1AB0E-E446-4E5F-AFB5-0BA8C01FB6FD}">
      <dgm:prSet/>
      <dgm:spPr/>
      <dgm:t>
        <a:bodyPr/>
        <a:lstStyle/>
        <a:p>
          <a:endParaRPr lang="en-US"/>
        </a:p>
      </dgm:t>
    </dgm:pt>
    <dgm:pt modelId="{564B8592-E36C-43CF-8B8D-459B5643739B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3F8A929-F514-4F4F-85FE-EC5A4245BD5C}" type="parTrans" cxnId="{5D43D1B3-0B7B-4A34-B384-4ECC7710D3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7D24341-0C83-4D26-A083-14EEB38F952F}" type="sibTrans" cxnId="{5D43D1B3-0B7B-4A34-B384-4ECC7710D3C5}">
      <dgm:prSet/>
      <dgm:spPr/>
      <dgm:t>
        <a:bodyPr/>
        <a:lstStyle/>
        <a:p>
          <a:endParaRPr lang="en-US"/>
        </a:p>
      </dgm:t>
    </dgm:pt>
    <dgm:pt modelId="{B54D9918-AEBF-4358-85A2-9E3EFDDA4A9A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5A6956C-2E63-426C-9613-6C767516BAFE}" type="parTrans" cxnId="{82C1049C-61AE-47E4-A4B0-3885A56B1FB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E1CDE0A-F940-4D98-9EAF-C45BBFA6DE01}" type="sibTrans" cxnId="{82C1049C-61AE-47E4-A4B0-3885A56B1FB9}">
      <dgm:prSet/>
      <dgm:spPr/>
      <dgm:t>
        <a:bodyPr/>
        <a:lstStyle/>
        <a:p>
          <a:endParaRPr lang="en-US"/>
        </a:p>
      </dgm:t>
    </dgm:pt>
    <dgm:pt modelId="{17A29913-71E5-4E32-8DC3-2C56F5DD15A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317200C-BC4C-4A72-9766-E0795D63D710}" type="parTrans" cxnId="{12AC99E0-9EFF-45EF-89BB-BB85AE8E5E8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6AEA1F2-7600-443E-BA58-6F7101A790FA}" type="sibTrans" cxnId="{12AC99E0-9EFF-45EF-89BB-BB85AE8E5E85}">
      <dgm:prSet/>
      <dgm:spPr/>
      <dgm:t>
        <a:bodyPr/>
        <a:lstStyle/>
        <a:p>
          <a:endParaRPr lang="en-US"/>
        </a:p>
      </dgm:t>
    </dgm:pt>
    <dgm:pt modelId="{E21CBBE4-4CBF-4C1C-BEE2-7A92B17731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CE934B9-F32D-4E0A-9BC2-F296B8D65704}" type="parTrans" cxnId="{85AD967E-7D91-4939-A486-9BABB595A90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740EF0CF-1977-45A0-A64A-D06CE4FAFB62}" type="sibTrans" cxnId="{85AD967E-7D91-4939-A486-9BABB595A906}">
      <dgm:prSet/>
      <dgm:spPr/>
      <dgm:t>
        <a:bodyPr/>
        <a:lstStyle/>
        <a:p>
          <a:endParaRPr lang="en-US"/>
        </a:p>
      </dgm:t>
    </dgm:pt>
    <dgm:pt modelId="{8AB02CFD-3A35-493C-846A-6070630325E0}" type="pres">
      <dgm:prSet presAssocID="{C51013C8-2286-477C-A29A-933DABDD97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A0E5F1-9752-4D7C-8A64-8F635786E16D}" type="pres">
      <dgm:prSet presAssocID="{582EEE35-0CFF-43A4-8078-89B475E7DE13}" presName="hierRoot1" presStyleCnt="0"/>
      <dgm:spPr/>
    </dgm:pt>
    <dgm:pt modelId="{E5F98248-4C43-419E-82DC-E2F9DE038CE7}" type="pres">
      <dgm:prSet presAssocID="{582EEE35-0CFF-43A4-8078-89B475E7DE13}" presName="composite" presStyleCnt="0"/>
      <dgm:spPr/>
    </dgm:pt>
    <dgm:pt modelId="{9FB17670-4C59-4BE9-8C00-80DC7BD952DE}" type="pres">
      <dgm:prSet presAssocID="{582EEE35-0CFF-43A4-8078-89B475E7DE13}" presName="background" presStyleLbl="node0" presStyleIdx="0" presStyleCnt="1"/>
      <dgm:spPr/>
    </dgm:pt>
    <dgm:pt modelId="{45F8514A-FC27-4001-A5CC-366B073ADEDE}" type="pres">
      <dgm:prSet presAssocID="{582EEE35-0CFF-43A4-8078-89B475E7DE13}" presName="text" presStyleLbl="fgAcc0" presStyleIdx="0" presStyleCnt="1" custScaleX="160726" custScaleY="4677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F9F9C-7103-414B-950F-156F891C5181}" type="pres">
      <dgm:prSet presAssocID="{582EEE35-0CFF-43A4-8078-89B475E7DE13}" presName="hierChild2" presStyleCnt="0"/>
      <dgm:spPr/>
    </dgm:pt>
    <dgm:pt modelId="{E0F362D0-7A98-4AA3-8924-42C40E8278A6}" type="pres">
      <dgm:prSet presAssocID="{C7172D4C-7BFD-4D02-8824-8038E6D7602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C5CC710-00E8-42BB-8AAF-9526B3814C88}" type="pres">
      <dgm:prSet presAssocID="{BF38A281-9BBF-4637-BA8E-47FCE2FDDAF7}" presName="hierRoot2" presStyleCnt="0"/>
      <dgm:spPr/>
    </dgm:pt>
    <dgm:pt modelId="{9FBDD9CE-5213-4E31-96DC-B2EB62118E2B}" type="pres">
      <dgm:prSet presAssocID="{BF38A281-9BBF-4637-BA8E-47FCE2FDDAF7}" presName="composite2" presStyleCnt="0"/>
      <dgm:spPr/>
    </dgm:pt>
    <dgm:pt modelId="{65E9EB9E-BD1D-409D-8A92-4BF7A31C203D}" type="pres">
      <dgm:prSet presAssocID="{BF38A281-9BBF-4637-BA8E-47FCE2FDDAF7}" presName="background2" presStyleLbl="node2" presStyleIdx="0" presStyleCnt="1"/>
      <dgm:spPr/>
    </dgm:pt>
    <dgm:pt modelId="{CF0DED28-A39C-4E69-834A-FDB4929C9BF7}" type="pres">
      <dgm:prSet presAssocID="{BF38A281-9BBF-4637-BA8E-47FCE2FDDAF7}" presName="text2" presStyleLbl="fgAcc2" presStyleIdx="0" presStyleCnt="1" custScaleX="169538" custScaleY="42611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6DEA2-C64D-4ABB-86DB-5B3D026B26C1}" type="pres">
      <dgm:prSet presAssocID="{BF38A281-9BBF-4637-BA8E-47FCE2FDDAF7}" presName="hierChild3" presStyleCnt="0"/>
      <dgm:spPr/>
    </dgm:pt>
    <dgm:pt modelId="{9A875AA0-CA38-42E0-B7E5-3EAAAC575CF4}" type="pres">
      <dgm:prSet presAssocID="{8D083493-030D-4C5A-AC7D-B08EF2D159D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14E39D8-8926-4248-9F9E-2D4AD20D44B5}" type="pres">
      <dgm:prSet presAssocID="{2022A149-0084-4C74-9D2C-8EA95B727411}" presName="hierRoot3" presStyleCnt="0"/>
      <dgm:spPr/>
    </dgm:pt>
    <dgm:pt modelId="{1F229E1C-5272-4223-9717-A010D6074B97}" type="pres">
      <dgm:prSet presAssocID="{2022A149-0084-4C74-9D2C-8EA95B727411}" presName="composite3" presStyleCnt="0"/>
      <dgm:spPr/>
    </dgm:pt>
    <dgm:pt modelId="{25FDD6D1-DABB-41E1-BF68-CC0FB1D22802}" type="pres">
      <dgm:prSet presAssocID="{2022A149-0084-4C74-9D2C-8EA95B727411}" presName="background3" presStyleLbl="node3" presStyleIdx="0" presStyleCnt="3"/>
      <dgm:spPr/>
    </dgm:pt>
    <dgm:pt modelId="{3273F03F-BC07-42D2-8D70-365D8CC89D97}" type="pres">
      <dgm:prSet presAssocID="{2022A149-0084-4C74-9D2C-8EA95B727411}" presName="text3" presStyleLbl="fgAcc3" presStyleIdx="0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E6545F-8B71-4C9C-9D1D-DE5C96768E33}" type="pres">
      <dgm:prSet presAssocID="{2022A149-0084-4C74-9D2C-8EA95B727411}" presName="hierChild4" presStyleCnt="0"/>
      <dgm:spPr/>
    </dgm:pt>
    <dgm:pt modelId="{5560C511-19AC-4B80-8B96-BF50B3DD8961}" type="pres">
      <dgm:prSet presAssocID="{95A6956C-2E63-426C-9613-6C767516BAFE}" presName="Name23" presStyleLbl="parChTrans1D4" presStyleIdx="0" presStyleCnt="3"/>
      <dgm:spPr/>
      <dgm:t>
        <a:bodyPr/>
        <a:lstStyle/>
        <a:p>
          <a:endParaRPr lang="en-US"/>
        </a:p>
      </dgm:t>
    </dgm:pt>
    <dgm:pt modelId="{9A7D34FF-4313-4340-AD6E-DBE19D4DDA5C}" type="pres">
      <dgm:prSet presAssocID="{B54D9918-AEBF-4358-85A2-9E3EFDDA4A9A}" presName="hierRoot4" presStyleCnt="0"/>
      <dgm:spPr/>
    </dgm:pt>
    <dgm:pt modelId="{173675F1-96A8-47FB-B2B5-6422BB021CDA}" type="pres">
      <dgm:prSet presAssocID="{B54D9918-AEBF-4358-85A2-9E3EFDDA4A9A}" presName="composite4" presStyleCnt="0"/>
      <dgm:spPr/>
    </dgm:pt>
    <dgm:pt modelId="{61240E5D-EE7E-4A47-8B0F-2EE5868635B8}" type="pres">
      <dgm:prSet presAssocID="{B54D9918-AEBF-4358-85A2-9E3EFDDA4A9A}" presName="background4" presStyleLbl="node4" presStyleIdx="0" presStyleCnt="3"/>
      <dgm:spPr/>
    </dgm:pt>
    <dgm:pt modelId="{250D7925-C475-40CD-8C9A-246837F9330D}" type="pres">
      <dgm:prSet presAssocID="{B54D9918-AEBF-4358-85A2-9E3EFDDA4A9A}" presName="text4" presStyleLbl="fgAcc4" presStyleIdx="0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88669E-8B39-4760-9507-01B9672C63DC}" type="pres">
      <dgm:prSet presAssocID="{B54D9918-AEBF-4358-85A2-9E3EFDDA4A9A}" presName="hierChild5" presStyleCnt="0"/>
      <dgm:spPr/>
    </dgm:pt>
    <dgm:pt modelId="{02A161B5-0E8E-4D15-B1EE-8C4CED485725}" type="pres">
      <dgm:prSet presAssocID="{CA50A828-3409-4D37-919B-A2E11089A9E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73725A8-92E8-486B-AF6C-3F58729C636D}" type="pres">
      <dgm:prSet presAssocID="{B522D014-A825-430B-849D-97E9DF9C0749}" presName="hierRoot3" presStyleCnt="0"/>
      <dgm:spPr/>
    </dgm:pt>
    <dgm:pt modelId="{9A9132C5-7BB4-475B-B451-749E8FE6E9BA}" type="pres">
      <dgm:prSet presAssocID="{B522D014-A825-430B-849D-97E9DF9C0749}" presName="composite3" presStyleCnt="0"/>
      <dgm:spPr/>
    </dgm:pt>
    <dgm:pt modelId="{2295C34E-0106-42CB-99A1-1123B065F8C7}" type="pres">
      <dgm:prSet presAssocID="{B522D014-A825-430B-849D-97E9DF9C0749}" presName="background3" presStyleLbl="node3" presStyleIdx="1" presStyleCnt="3"/>
      <dgm:spPr/>
    </dgm:pt>
    <dgm:pt modelId="{3F194446-D5EE-4F16-A828-C7BF1D5AC53B}" type="pres">
      <dgm:prSet presAssocID="{B522D014-A825-430B-849D-97E9DF9C0749}" presName="text3" presStyleLbl="fgAcc3" presStyleIdx="1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1C962-7E56-4D4D-8591-608841D64EF1}" type="pres">
      <dgm:prSet presAssocID="{B522D014-A825-430B-849D-97E9DF9C0749}" presName="hierChild4" presStyleCnt="0"/>
      <dgm:spPr/>
    </dgm:pt>
    <dgm:pt modelId="{053F304A-A391-4B41-9027-6365EEE97B32}" type="pres">
      <dgm:prSet presAssocID="{6317200C-BC4C-4A72-9766-E0795D63D710}" presName="Name23" presStyleLbl="parChTrans1D4" presStyleIdx="1" presStyleCnt="3"/>
      <dgm:spPr/>
      <dgm:t>
        <a:bodyPr/>
        <a:lstStyle/>
        <a:p>
          <a:endParaRPr lang="en-US"/>
        </a:p>
      </dgm:t>
    </dgm:pt>
    <dgm:pt modelId="{14A555E8-0E1C-46CB-963F-2FD58AEC9F2D}" type="pres">
      <dgm:prSet presAssocID="{17A29913-71E5-4E32-8DC3-2C56F5DD15AF}" presName="hierRoot4" presStyleCnt="0"/>
      <dgm:spPr/>
    </dgm:pt>
    <dgm:pt modelId="{022BCE47-5304-4CFA-8CCE-2C33D5EE4DA9}" type="pres">
      <dgm:prSet presAssocID="{17A29913-71E5-4E32-8DC3-2C56F5DD15AF}" presName="composite4" presStyleCnt="0"/>
      <dgm:spPr/>
    </dgm:pt>
    <dgm:pt modelId="{F0C8112D-5307-4C6C-8EF4-586F95A70B57}" type="pres">
      <dgm:prSet presAssocID="{17A29913-71E5-4E32-8DC3-2C56F5DD15AF}" presName="background4" presStyleLbl="node4" presStyleIdx="1" presStyleCnt="3"/>
      <dgm:spPr/>
    </dgm:pt>
    <dgm:pt modelId="{C9EB6BA7-1E46-4B56-B5B9-8FA52764189F}" type="pres">
      <dgm:prSet presAssocID="{17A29913-71E5-4E32-8DC3-2C56F5DD15AF}" presName="text4" presStyleLbl="fgAcc4" presStyleIdx="1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E050C-7C87-49FF-893D-318D8344C88E}" type="pres">
      <dgm:prSet presAssocID="{17A29913-71E5-4E32-8DC3-2C56F5DD15AF}" presName="hierChild5" presStyleCnt="0"/>
      <dgm:spPr/>
    </dgm:pt>
    <dgm:pt modelId="{8D03E1A4-0A1D-4187-B5E3-CCB035CEBB4D}" type="pres">
      <dgm:prSet presAssocID="{43F8A929-F514-4F4F-85FE-EC5A4245BD5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8798C8B-BC3F-47C0-8A15-5010B8C61EA5}" type="pres">
      <dgm:prSet presAssocID="{564B8592-E36C-43CF-8B8D-459B5643739B}" presName="hierRoot3" presStyleCnt="0"/>
      <dgm:spPr/>
    </dgm:pt>
    <dgm:pt modelId="{5A7676D2-49AA-4636-9E11-892932C4E304}" type="pres">
      <dgm:prSet presAssocID="{564B8592-E36C-43CF-8B8D-459B5643739B}" presName="composite3" presStyleCnt="0"/>
      <dgm:spPr/>
    </dgm:pt>
    <dgm:pt modelId="{3DFD70C1-4EEA-4696-9976-C193B0E197F3}" type="pres">
      <dgm:prSet presAssocID="{564B8592-E36C-43CF-8B8D-459B5643739B}" presName="background3" presStyleLbl="node3" presStyleIdx="2" presStyleCnt="3"/>
      <dgm:spPr/>
    </dgm:pt>
    <dgm:pt modelId="{59074770-3A8C-48BE-B98F-89D944A6B37B}" type="pres">
      <dgm:prSet presAssocID="{564B8592-E36C-43CF-8B8D-459B5643739B}" presName="text3" presStyleLbl="fgAcc3" presStyleIdx="2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8ED81-18FD-4E6F-A4B8-A7F18CCE08AE}" type="pres">
      <dgm:prSet presAssocID="{564B8592-E36C-43CF-8B8D-459B5643739B}" presName="hierChild4" presStyleCnt="0"/>
      <dgm:spPr/>
    </dgm:pt>
    <dgm:pt modelId="{C9D8102C-AAE7-4DC9-AF7B-5A167ED6718D}" type="pres">
      <dgm:prSet presAssocID="{8CE934B9-F32D-4E0A-9BC2-F296B8D65704}" presName="Name23" presStyleLbl="parChTrans1D4" presStyleIdx="2" presStyleCnt="3"/>
      <dgm:spPr/>
      <dgm:t>
        <a:bodyPr/>
        <a:lstStyle/>
        <a:p>
          <a:endParaRPr lang="en-US"/>
        </a:p>
      </dgm:t>
    </dgm:pt>
    <dgm:pt modelId="{B5704623-D3CC-4C3E-A728-B2A2CF349286}" type="pres">
      <dgm:prSet presAssocID="{E21CBBE4-4CBF-4C1C-BEE2-7A92B1773196}" presName="hierRoot4" presStyleCnt="0"/>
      <dgm:spPr/>
    </dgm:pt>
    <dgm:pt modelId="{93F42926-CDFD-4EC1-884A-B864864055E8}" type="pres">
      <dgm:prSet presAssocID="{E21CBBE4-4CBF-4C1C-BEE2-7A92B1773196}" presName="composite4" presStyleCnt="0"/>
      <dgm:spPr/>
    </dgm:pt>
    <dgm:pt modelId="{DC494E31-1883-4281-BB29-FFCA26B71CE3}" type="pres">
      <dgm:prSet presAssocID="{E21CBBE4-4CBF-4C1C-BEE2-7A92B1773196}" presName="background4" presStyleLbl="node4" presStyleIdx="2" presStyleCnt="3"/>
      <dgm:spPr/>
    </dgm:pt>
    <dgm:pt modelId="{2B6A249F-35B7-4E32-87B1-326B8A8165F7}" type="pres">
      <dgm:prSet presAssocID="{E21CBBE4-4CBF-4C1C-BEE2-7A92B1773196}" presName="text4" presStyleLbl="fgAcc4" presStyleIdx="2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3877-CA1A-4788-BC64-05B839FAA942}" type="pres">
      <dgm:prSet presAssocID="{E21CBBE4-4CBF-4C1C-BEE2-7A92B1773196}" presName="hierChild5" presStyleCnt="0"/>
      <dgm:spPr/>
    </dgm:pt>
  </dgm:ptLst>
  <dgm:cxnLst>
    <dgm:cxn modelId="{A2A37298-4581-44C7-8B25-8C85735077F9}" type="presOf" srcId="{CA50A828-3409-4D37-919B-A2E11089A9E4}" destId="{02A161B5-0E8E-4D15-B1EE-8C4CED485725}" srcOrd="0" destOrd="0" presId="urn:microsoft.com/office/officeart/2005/8/layout/hierarchy1"/>
    <dgm:cxn modelId="{12AC99E0-9EFF-45EF-89BB-BB85AE8E5E85}" srcId="{B522D014-A825-430B-849D-97E9DF9C0749}" destId="{17A29913-71E5-4E32-8DC3-2C56F5DD15AF}" srcOrd="0" destOrd="0" parTransId="{6317200C-BC4C-4A72-9766-E0795D63D710}" sibTransId="{96AEA1F2-7600-443E-BA58-6F7101A790FA}"/>
    <dgm:cxn modelId="{74C2990E-B655-47B9-ADE5-D2C1A11BD491}" type="presOf" srcId="{582EEE35-0CFF-43A4-8078-89B475E7DE13}" destId="{45F8514A-FC27-4001-A5CC-366B073ADEDE}" srcOrd="0" destOrd="0" presId="urn:microsoft.com/office/officeart/2005/8/layout/hierarchy1"/>
    <dgm:cxn modelId="{AA5D8206-8E41-44C3-AF16-CCD68B15B63C}" srcId="{C51013C8-2286-477C-A29A-933DABDD97E6}" destId="{582EEE35-0CFF-43A4-8078-89B475E7DE13}" srcOrd="0" destOrd="0" parTransId="{38395EDE-2016-4BBC-BF06-7C0477DE6C32}" sibTransId="{03820E07-22BF-465B-AFAA-D787CE4C63D5}"/>
    <dgm:cxn modelId="{37379CB2-09C5-4DA3-AE26-5836AB8832AD}" type="presOf" srcId="{43F8A929-F514-4F4F-85FE-EC5A4245BD5C}" destId="{8D03E1A4-0A1D-4187-B5E3-CCB035CEBB4D}" srcOrd="0" destOrd="0" presId="urn:microsoft.com/office/officeart/2005/8/layout/hierarchy1"/>
    <dgm:cxn modelId="{82C1049C-61AE-47E4-A4B0-3885A56B1FB9}" srcId="{2022A149-0084-4C74-9D2C-8EA95B727411}" destId="{B54D9918-AEBF-4358-85A2-9E3EFDDA4A9A}" srcOrd="0" destOrd="0" parTransId="{95A6956C-2E63-426C-9613-6C767516BAFE}" sibTransId="{1E1CDE0A-F940-4D98-9EAF-C45BBFA6DE01}"/>
    <dgm:cxn modelId="{8A8D85C5-9C9B-45D5-985B-79ED4DA59BF8}" srcId="{582EEE35-0CFF-43A4-8078-89B475E7DE13}" destId="{BF38A281-9BBF-4637-BA8E-47FCE2FDDAF7}" srcOrd="0" destOrd="0" parTransId="{C7172D4C-7BFD-4D02-8824-8038E6D7602B}" sibTransId="{CBB6193E-2DE1-428E-9504-3E69A9FBD833}"/>
    <dgm:cxn modelId="{3822026A-3348-4F6E-B170-CEAFEEE63E74}" type="presOf" srcId="{564B8592-E36C-43CF-8B8D-459B5643739B}" destId="{59074770-3A8C-48BE-B98F-89D944A6B37B}" srcOrd="0" destOrd="0" presId="urn:microsoft.com/office/officeart/2005/8/layout/hierarchy1"/>
    <dgm:cxn modelId="{04E838D9-A886-4DC4-B7E9-5C01C7AC0C60}" type="presOf" srcId="{95A6956C-2E63-426C-9613-6C767516BAFE}" destId="{5560C511-19AC-4B80-8B96-BF50B3DD8961}" srcOrd="0" destOrd="0" presId="urn:microsoft.com/office/officeart/2005/8/layout/hierarchy1"/>
    <dgm:cxn modelId="{2CF2FB18-1E13-415B-9F7F-7F7D643831C4}" type="presOf" srcId="{B54D9918-AEBF-4358-85A2-9E3EFDDA4A9A}" destId="{250D7925-C475-40CD-8C9A-246837F9330D}" srcOrd="0" destOrd="0" presId="urn:microsoft.com/office/officeart/2005/8/layout/hierarchy1"/>
    <dgm:cxn modelId="{1DF6E14C-FFD7-4D77-8D7F-627AA7257C1A}" type="presOf" srcId="{17A29913-71E5-4E32-8DC3-2C56F5DD15AF}" destId="{C9EB6BA7-1E46-4B56-B5B9-8FA52764189F}" srcOrd="0" destOrd="0" presId="urn:microsoft.com/office/officeart/2005/8/layout/hierarchy1"/>
    <dgm:cxn modelId="{5D43D1B3-0B7B-4A34-B384-4ECC7710D3C5}" srcId="{BF38A281-9BBF-4637-BA8E-47FCE2FDDAF7}" destId="{564B8592-E36C-43CF-8B8D-459B5643739B}" srcOrd="2" destOrd="0" parTransId="{43F8A929-F514-4F4F-85FE-EC5A4245BD5C}" sibTransId="{B7D24341-0C83-4D26-A083-14EEB38F952F}"/>
    <dgm:cxn modelId="{1FBA5720-7126-408D-B309-E3E4011827C6}" type="presOf" srcId="{6317200C-BC4C-4A72-9766-E0795D63D710}" destId="{053F304A-A391-4B41-9027-6365EEE97B32}" srcOrd="0" destOrd="0" presId="urn:microsoft.com/office/officeart/2005/8/layout/hierarchy1"/>
    <dgm:cxn modelId="{AF58952C-5CE7-4313-B509-6ED864D067AA}" type="presOf" srcId="{8D083493-030D-4C5A-AC7D-B08EF2D159D1}" destId="{9A875AA0-CA38-42E0-B7E5-3EAAAC575CF4}" srcOrd="0" destOrd="0" presId="urn:microsoft.com/office/officeart/2005/8/layout/hierarchy1"/>
    <dgm:cxn modelId="{7BED7A02-8C82-45B5-A3EB-5D1C4192881F}" type="presOf" srcId="{C51013C8-2286-477C-A29A-933DABDD97E6}" destId="{8AB02CFD-3A35-493C-846A-6070630325E0}" srcOrd="0" destOrd="0" presId="urn:microsoft.com/office/officeart/2005/8/layout/hierarchy1"/>
    <dgm:cxn modelId="{E434CAFC-AC0F-4DD5-A2EF-1DD56194928E}" type="presOf" srcId="{B522D014-A825-430B-849D-97E9DF9C0749}" destId="{3F194446-D5EE-4F16-A828-C7BF1D5AC53B}" srcOrd="0" destOrd="0" presId="urn:microsoft.com/office/officeart/2005/8/layout/hierarchy1"/>
    <dgm:cxn modelId="{454C9D50-ECEF-4553-82D6-7346EA1A6D1A}" type="presOf" srcId="{2022A149-0084-4C74-9D2C-8EA95B727411}" destId="{3273F03F-BC07-42D2-8D70-365D8CC89D97}" srcOrd="0" destOrd="0" presId="urn:microsoft.com/office/officeart/2005/8/layout/hierarchy1"/>
    <dgm:cxn modelId="{3D949296-58F4-4793-ACFE-E3AF9E3FA216}" type="presOf" srcId="{8CE934B9-F32D-4E0A-9BC2-F296B8D65704}" destId="{C9D8102C-AAE7-4DC9-AF7B-5A167ED6718D}" srcOrd="0" destOrd="0" presId="urn:microsoft.com/office/officeart/2005/8/layout/hierarchy1"/>
    <dgm:cxn modelId="{2A4719E8-2C6D-448D-A45D-05094CC4D229}" srcId="{BF38A281-9BBF-4637-BA8E-47FCE2FDDAF7}" destId="{2022A149-0084-4C74-9D2C-8EA95B727411}" srcOrd="0" destOrd="0" parTransId="{8D083493-030D-4C5A-AC7D-B08EF2D159D1}" sibTransId="{0C19435A-66A8-4FB0-A999-BDD2A4B38654}"/>
    <dgm:cxn modelId="{85AD967E-7D91-4939-A486-9BABB595A906}" srcId="{564B8592-E36C-43CF-8B8D-459B5643739B}" destId="{E21CBBE4-4CBF-4C1C-BEE2-7A92B1773196}" srcOrd="0" destOrd="0" parTransId="{8CE934B9-F32D-4E0A-9BC2-F296B8D65704}" sibTransId="{740EF0CF-1977-45A0-A64A-D06CE4FAFB62}"/>
    <dgm:cxn modelId="{E036E7C2-0869-41AF-B327-03D9066C1BB7}" type="presOf" srcId="{BF38A281-9BBF-4637-BA8E-47FCE2FDDAF7}" destId="{CF0DED28-A39C-4E69-834A-FDB4929C9BF7}" srcOrd="0" destOrd="0" presId="urn:microsoft.com/office/officeart/2005/8/layout/hierarchy1"/>
    <dgm:cxn modelId="{D52C2CB0-8B7E-42E3-9AFF-3AF8CB408022}" type="presOf" srcId="{E21CBBE4-4CBF-4C1C-BEE2-7A92B1773196}" destId="{2B6A249F-35B7-4E32-87B1-326B8A8165F7}" srcOrd="0" destOrd="0" presId="urn:microsoft.com/office/officeart/2005/8/layout/hierarchy1"/>
    <dgm:cxn modelId="{597E97C2-30C4-47A8-8DE4-71A9913F4F99}" type="presOf" srcId="{C7172D4C-7BFD-4D02-8824-8038E6D7602B}" destId="{E0F362D0-7A98-4AA3-8924-42C40E8278A6}" srcOrd="0" destOrd="0" presId="urn:microsoft.com/office/officeart/2005/8/layout/hierarchy1"/>
    <dgm:cxn modelId="{3FC1AB0E-E446-4E5F-AFB5-0BA8C01FB6FD}" srcId="{BF38A281-9BBF-4637-BA8E-47FCE2FDDAF7}" destId="{B522D014-A825-430B-849D-97E9DF9C0749}" srcOrd="1" destOrd="0" parTransId="{CA50A828-3409-4D37-919B-A2E11089A9E4}" sibTransId="{A365FB33-6042-4B2D-8BC8-21D338680974}"/>
    <dgm:cxn modelId="{1A7B59F5-3B4C-4C9E-BBED-27DFC02413C0}" type="presParOf" srcId="{8AB02CFD-3A35-493C-846A-6070630325E0}" destId="{A8A0E5F1-9752-4D7C-8A64-8F635786E16D}" srcOrd="0" destOrd="0" presId="urn:microsoft.com/office/officeart/2005/8/layout/hierarchy1"/>
    <dgm:cxn modelId="{3911871C-A38F-4E9B-9CC2-67BEE5469DEB}" type="presParOf" srcId="{A8A0E5F1-9752-4D7C-8A64-8F635786E16D}" destId="{E5F98248-4C43-419E-82DC-E2F9DE038CE7}" srcOrd="0" destOrd="0" presId="urn:microsoft.com/office/officeart/2005/8/layout/hierarchy1"/>
    <dgm:cxn modelId="{3707BFC9-DBF5-431B-8BEE-F31D66372AE9}" type="presParOf" srcId="{E5F98248-4C43-419E-82DC-E2F9DE038CE7}" destId="{9FB17670-4C59-4BE9-8C00-80DC7BD952DE}" srcOrd="0" destOrd="0" presId="urn:microsoft.com/office/officeart/2005/8/layout/hierarchy1"/>
    <dgm:cxn modelId="{CC388123-5FAD-454E-9E43-D1B16CF79C03}" type="presParOf" srcId="{E5F98248-4C43-419E-82DC-E2F9DE038CE7}" destId="{45F8514A-FC27-4001-A5CC-366B073ADEDE}" srcOrd="1" destOrd="0" presId="urn:microsoft.com/office/officeart/2005/8/layout/hierarchy1"/>
    <dgm:cxn modelId="{62BA16AA-9CCD-4F9F-B8B1-BEDD087BD735}" type="presParOf" srcId="{A8A0E5F1-9752-4D7C-8A64-8F635786E16D}" destId="{D4CF9F9C-7103-414B-950F-156F891C5181}" srcOrd="1" destOrd="0" presId="urn:microsoft.com/office/officeart/2005/8/layout/hierarchy1"/>
    <dgm:cxn modelId="{94708DE8-BD75-4516-9D7D-578A3F947BBC}" type="presParOf" srcId="{D4CF9F9C-7103-414B-950F-156F891C5181}" destId="{E0F362D0-7A98-4AA3-8924-42C40E8278A6}" srcOrd="0" destOrd="0" presId="urn:microsoft.com/office/officeart/2005/8/layout/hierarchy1"/>
    <dgm:cxn modelId="{237C9F28-E00F-428A-BAD9-39E9F35F431B}" type="presParOf" srcId="{D4CF9F9C-7103-414B-950F-156F891C5181}" destId="{BC5CC710-00E8-42BB-8AAF-9526B3814C88}" srcOrd="1" destOrd="0" presId="urn:microsoft.com/office/officeart/2005/8/layout/hierarchy1"/>
    <dgm:cxn modelId="{7FB8F528-5745-4B03-AEFC-3927CCB0190C}" type="presParOf" srcId="{BC5CC710-00E8-42BB-8AAF-9526B3814C88}" destId="{9FBDD9CE-5213-4E31-96DC-B2EB62118E2B}" srcOrd="0" destOrd="0" presId="urn:microsoft.com/office/officeart/2005/8/layout/hierarchy1"/>
    <dgm:cxn modelId="{3A1895E4-444D-45F1-AF67-4B90FC43A304}" type="presParOf" srcId="{9FBDD9CE-5213-4E31-96DC-B2EB62118E2B}" destId="{65E9EB9E-BD1D-409D-8A92-4BF7A31C203D}" srcOrd="0" destOrd="0" presId="urn:microsoft.com/office/officeart/2005/8/layout/hierarchy1"/>
    <dgm:cxn modelId="{20518A4B-EDC2-4978-853A-EB0E093F05C6}" type="presParOf" srcId="{9FBDD9CE-5213-4E31-96DC-B2EB62118E2B}" destId="{CF0DED28-A39C-4E69-834A-FDB4929C9BF7}" srcOrd="1" destOrd="0" presId="urn:microsoft.com/office/officeart/2005/8/layout/hierarchy1"/>
    <dgm:cxn modelId="{21582308-59B0-41A9-B0F6-43550DCB50C9}" type="presParOf" srcId="{BC5CC710-00E8-42BB-8AAF-9526B3814C88}" destId="{18D6DEA2-C64D-4ABB-86DB-5B3D026B26C1}" srcOrd="1" destOrd="0" presId="urn:microsoft.com/office/officeart/2005/8/layout/hierarchy1"/>
    <dgm:cxn modelId="{DE504355-80BC-4ED0-84A4-A4104DA6CD4A}" type="presParOf" srcId="{18D6DEA2-C64D-4ABB-86DB-5B3D026B26C1}" destId="{9A875AA0-CA38-42E0-B7E5-3EAAAC575CF4}" srcOrd="0" destOrd="0" presId="urn:microsoft.com/office/officeart/2005/8/layout/hierarchy1"/>
    <dgm:cxn modelId="{DB25400C-92AD-4BA8-99BD-EAF57AA396FD}" type="presParOf" srcId="{18D6DEA2-C64D-4ABB-86DB-5B3D026B26C1}" destId="{D14E39D8-8926-4248-9F9E-2D4AD20D44B5}" srcOrd="1" destOrd="0" presId="urn:microsoft.com/office/officeart/2005/8/layout/hierarchy1"/>
    <dgm:cxn modelId="{3DD1BF9F-4D2D-4888-93BF-9E7B48EDE085}" type="presParOf" srcId="{D14E39D8-8926-4248-9F9E-2D4AD20D44B5}" destId="{1F229E1C-5272-4223-9717-A010D6074B97}" srcOrd="0" destOrd="0" presId="urn:microsoft.com/office/officeart/2005/8/layout/hierarchy1"/>
    <dgm:cxn modelId="{F886A05E-2EC3-4163-B7EC-A23C2B2240A6}" type="presParOf" srcId="{1F229E1C-5272-4223-9717-A010D6074B97}" destId="{25FDD6D1-DABB-41E1-BF68-CC0FB1D22802}" srcOrd="0" destOrd="0" presId="urn:microsoft.com/office/officeart/2005/8/layout/hierarchy1"/>
    <dgm:cxn modelId="{64EBC69B-7D72-4350-9BDB-739EADACE8E6}" type="presParOf" srcId="{1F229E1C-5272-4223-9717-A010D6074B97}" destId="{3273F03F-BC07-42D2-8D70-365D8CC89D97}" srcOrd="1" destOrd="0" presId="urn:microsoft.com/office/officeart/2005/8/layout/hierarchy1"/>
    <dgm:cxn modelId="{8795157D-35D1-49E5-B8FE-B0C789ECF858}" type="presParOf" srcId="{D14E39D8-8926-4248-9F9E-2D4AD20D44B5}" destId="{0EE6545F-8B71-4C9C-9D1D-DE5C96768E33}" srcOrd="1" destOrd="0" presId="urn:microsoft.com/office/officeart/2005/8/layout/hierarchy1"/>
    <dgm:cxn modelId="{14317F48-5534-474C-8D2C-8218AAC73216}" type="presParOf" srcId="{0EE6545F-8B71-4C9C-9D1D-DE5C96768E33}" destId="{5560C511-19AC-4B80-8B96-BF50B3DD8961}" srcOrd="0" destOrd="0" presId="urn:microsoft.com/office/officeart/2005/8/layout/hierarchy1"/>
    <dgm:cxn modelId="{93E276A2-0B0C-4DBB-9D8B-E3CBBB1CF91A}" type="presParOf" srcId="{0EE6545F-8B71-4C9C-9D1D-DE5C96768E33}" destId="{9A7D34FF-4313-4340-AD6E-DBE19D4DDA5C}" srcOrd="1" destOrd="0" presId="urn:microsoft.com/office/officeart/2005/8/layout/hierarchy1"/>
    <dgm:cxn modelId="{8DF8CCB3-CEE9-4339-8A89-A54E73C72517}" type="presParOf" srcId="{9A7D34FF-4313-4340-AD6E-DBE19D4DDA5C}" destId="{173675F1-96A8-47FB-B2B5-6422BB021CDA}" srcOrd="0" destOrd="0" presId="urn:microsoft.com/office/officeart/2005/8/layout/hierarchy1"/>
    <dgm:cxn modelId="{39A02D22-DAA3-4DFC-B330-28812FAD33D1}" type="presParOf" srcId="{173675F1-96A8-47FB-B2B5-6422BB021CDA}" destId="{61240E5D-EE7E-4A47-8B0F-2EE5868635B8}" srcOrd="0" destOrd="0" presId="urn:microsoft.com/office/officeart/2005/8/layout/hierarchy1"/>
    <dgm:cxn modelId="{39C02FDF-627D-4136-A22C-30008763680A}" type="presParOf" srcId="{173675F1-96A8-47FB-B2B5-6422BB021CDA}" destId="{250D7925-C475-40CD-8C9A-246837F9330D}" srcOrd="1" destOrd="0" presId="urn:microsoft.com/office/officeart/2005/8/layout/hierarchy1"/>
    <dgm:cxn modelId="{154E8DC0-5947-47CD-95B1-A5FCD036E68E}" type="presParOf" srcId="{9A7D34FF-4313-4340-AD6E-DBE19D4DDA5C}" destId="{5D88669E-8B39-4760-9507-01B9672C63DC}" srcOrd="1" destOrd="0" presId="urn:microsoft.com/office/officeart/2005/8/layout/hierarchy1"/>
    <dgm:cxn modelId="{9E584EFA-63BF-490A-89A8-A353BC4F41D4}" type="presParOf" srcId="{18D6DEA2-C64D-4ABB-86DB-5B3D026B26C1}" destId="{02A161B5-0E8E-4D15-B1EE-8C4CED485725}" srcOrd="2" destOrd="0" presId="urn:microsoft.com/office/officeart/2005/8/layout/hierarchy1"/>
    <dgm:cxn modelId="{05E35FB7-4E70-4D14-BB04-9064327EBF93}" type="presParOf" srcId="{18D6DEA2-C64D-4ABB-86DB-5B3D026B26C1}" destId="{073725A8-92E8-486B-AF6C-3F58729C636D}" srcOrd="3" destOrd="0" presId="urn:microsoft.com/office/officeart/2005/8/layout/hierarchy1"/>
    <dgm:cxn modelId="{F0C08949-AFAD-41FC-A791-09E95B92D7C7}" type="presParOf" srcId="{073725A8-92E8-486B-AF6C-3F58729C636D}" destId="{9A9132C5-7BB4-475B-B451-749E8FE6E9BA}" srcOrd="0" destOrd="0" presId="urn:microsoft.com/office/officeart/2005/8/layout/hierarchy1"/>
    <dgm:cxn modelId="{F0E4AB50-C4D0-492C-B2BE-D140F78427B4}" type="presParOf" srcId="{9A9132C5-7BB4-475B-B451-749E8FE6E9BA}" destId="{2295C34E-0106-42CB-99A1-1123B065F8C7}" srcOrd="0" destOrd="0" presId="urn:microsoft.com/office/officeart/2005/8/layout/hierarchy1"/>
    <dgm:cxn modelId="{1F123551-D7A8-4004-AD27-DDE87692FDB5}" type="presParOf" srcId="{9A9132C5-7BB4-475B-B451-749E8FE6E9BA}" destId="{3F194446-D5EE-4F16-A828-C7BF1D5AC53B}" srcOrd="1" destOrd="0" presId="urn:microsoft.com/office/officeart/2005/8/layout/hierarchy1"/>
    <dgm:cxn modelId="{E804450A-E44A-4FC4-8916-C2BB415DDC43}" type="presParOf" srcId="{073725A8-92E8-486B-AF6C-3F58729C636D}" destId="{3681C962-7E56-4D4D-8591-608841D64EF1}" srcOrd="1" destOrd="0" presId="urn:microsoft.com/office/officeart/2005/8/layout/hierarchy1"/>
    <dgm:cxn modelId="{F57D53ED-5EC9-4BA9-90E5-70F113331686}" type="presParOf" srcId="{3681C962-7E56-4D4D-8591-608841D64EF1}" destId="{053F304A-A391-4B41-9027-6365EEE97B32}" srcOrd="0" destOrd="0" presId="urn:microsoft.com/office/officeart/2005/8/layout/hierarchy1"/>
    <dgm:cxn modelId="{D1E433BD-1330-41B2-87A4-216EF1004051}" type="presParOf" srcId="{3681C962-7E56-4D4D-8591-608841D64EF1}" destId="{14A555E8-0E1C-46CB-963F-2FD58AEC9F2D}" srcOrd="1" destOrd="0" presId="urn:microsoft.com/office/officeart/2005/8/layout/hierarchy1"/>
    <dgm:cxn modelId="{B131E80A-8E01-44FE-A50B-20950DC17BC1}" type="presParOf" srcId="{14A555E8-0E1C-46CB-963F-2FD58AEC9F2D}" destId="{022BCE47-5304-4CFA-8CCE-2C33D5EE4DA9}" srcOrd="0" destOrd="0" presId="urn:microsoft.com/office/officeart/2005/8/layout/hierarchy1"/>
    <dgm:cxn modelId="{9F5FD04C-4783-4DEA-A31B-6057853B720D}" type="presParOf" srcId="{022BCE47-5304-4CFA-8CCE-2C33D5EE4DA9}" destId="{F0C8112D-5307-4C6C-8EF4-586F95A70B57}" srcOrd="0" destOrd="0" presId="urn:microsoft.com/office/officeart/2005/8/layout/hierarchy1"/>
    <dgm:cxn modelId="{B75E53BA-9C47-4A48-8324-1FEDB7D174EF}" type="presParOf" srcId="{022BCE47-5304-4CFA-8CCE-2C33D5EE4DA9}" destId="{C9EB6BA7-1E46-4B56-B5B9-8FA52764189F}" srcOrd="1" destOrd="0" presId="urn:microsoft.com/office/officeart/2005/8/layout/hierarchy1"/>
    <dgm:cxn modelId="{B4E11D05-6CE5-4F42-8B0C-0A1DB936B97E}" type="presParOf" srcId="{14A555E8-0E1C-46CB-963F-2FD58AEC9F2D}" destId="{F4EE050C-7C87-49FF-893D-318D8344C88E}" srcOrd="1" destOrd="0" presId="urn:microsoft.com/office/officeart/2005/8/layout/hierarchy1"/>
    <dgm:cxn modelId="{430283D4-E71E-4ABE-BEE0-8FA0C578AB00}" type="presParOf" srcId="{18D6DEA2-C64D-4ABB-86DB-5B3D026B26C1}" destId="{8D03E1A4-0A1D-4187-B5E3-CCB035CEBB4D}" srcOrd="4" destOrd="0" presId="urn:microsoft.com/office/officeart/2005/8/layout/hierarchy1"/>
    <dgm:cxn modelId="{60021821-6941-4AB5-A0F8-60168DC6CA78}" type="presParOf" srcId="{18D6DEA2-C64D-4ABB-86DB-5B3D026B26C1}" destId="{88798C8B-BC3F-47C0-8A15-5010B8C61EA5}" srcOrd="5" destOrd="0" presId="urn:microsoft.com/office/officeart/2005/8/layout/hierarchy1"/>
    <dgm:cxn modelId="{EA14FA95-085C-4A10-BDD5-E27960E7086D}" type="presParOf" srcId="{88798C8B-BC3F-47C0-8A15-5010B8C61EA5}" destId="{5A7676D2-49AA-4636-9E11-892932C4E304}" srcOrd="0" destOrd="0" presId="urn:microsoft.com/office/officeart/2005/8/layout/hierarchy1"/>
    <dgm:cxn modelId="{69DC924E-4511-4997-9139-6464C65BCF7B}" type="presParOf" srcId="{5A7676D2-49AA-4636-9E11-892932C4E304}" destId="{3DFD70C1-4EEA-4696-9976-C193B0E197F3}" srcOrd="0" destOrd="0" presId="urn:microsoft.com/office/officeart/2005/8/layout/hierarchy1"/>
    <dgm:cxn modelId="{8DBD530B-141D-4313-A758-97001E16DE6C}" type="presParOf" srcId="{5A7676D2-49AA-4636-9E11-892932C4E304}" destId="{59074770-3A8C-48BE-B98F-89D944A6B37B}" srcOrd="1" destOrd="0" presId="urn:microsoft.com/office/officeart/2005/8/layout/hierarchy1"/>
    <dgm:cxn modelId="{8DACAF8E-FC4F-47CD-9275-A8BC110A536C}" type="presParOf" srcId="{88798C8B-BC3F-47C0-8A15-5010B8C61EA5}" destId="{D518ED81-18FD-4E6F-A4B8-A7F18CCE08AE}" srcOrd="1" destOrd="0" presId="urn:microsoft.com/office/officeart/2005/8/layout/hierarchy1"/>
    <dgm:cxn modelId="{E2C8C0EA-0D13-4ECB-924D-9209161A8D82}" type="presParOf" srcId="{D518ED81-18FD-4E6F-A4B8-A7F18CCE08AE}" destId="{C9D8102C-AAE7-4DC9-AF7B-5A167ED6718D}" srcOrd="0" destOrd="0" presId="urn:microsoft.com/office/officeart/2005/8/layout/hierarchy1"/>
    <dgm:cxn modelId="{3A8A6416-9420-49E5-BFB8-05DC429BE8C8}" type="presParOf" srcId="{D518ED81-18FD-4E6F-A4B8-A7F18CCE08AE}" destId="{B5704623-D3CC-4C3E-A728-B2A2CF349286}" srcOrd="1" destOrd="0" presId="urn:microsoft.com/office/officeart/2005/8/layout/hierarchy1"/>
    <dgm:cxn modelId="{596818B5-DB69-499F-A361-7EF8F1BF7670}" type="presParOf" srcId="{B5704623-D3CC-4C3E-A728-B2A2CF349286}" destId="{93F42926-CDFD-4EC1-884A-B864864055E8}" srcOrd="0" destOrd="0" presId="urn:microsoft.com/office/officeart/2005/8/layout/hierarchy1"/>
    <dgm:cxn modelId="{AE006071-1A7D-414E-A42B-C9E6B60C4919}" type="presParOf" srcId="{93F42926-CDFD-4EC1-884A-B864864055E8}" destId="{DC494E31-1883-4281-BB29-FFCA26B71CE3}" srcOrd="0" destOrd="0" presId="urn:microsoft.com/office/officeart/2005/8/layout/hierarchy1"/>
    <dgm:cxn modelId="{0442ABFC-23DC-48DC-B932-8218BE9DB358}" type="presParOf" srcId="{93F42926-CDFD-4EC1-884A-B864864055E8}" destId="{2B6A249F-35B7-4E32-87B1-326B8A8165F7}" srcOrd="1" destOrd="0" presId="urn:microsoft.com/office/officeart/2005/8/layout/hierarchy1"/>
    <dgm:cxn modelId="{39D08A82-311B-4960-837F-25336A086678}" type="presParOf" srcId="{B5704623-D3CC-4C3E-A728-B2A2CF349286}" destId="{BBAB3877-CA1A-4788-BC64-05B839FAA9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EAD46E-FD82-4644-A562-3420D9A0F90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FC7E7F-3760-4982-BF96-455AEB266FF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DC0486F-C4B7-4780-826D-97F57CDC5486}" type="parTrans" cxnId="{5EBC482D-B43D-45D1-82E5-FBCE9D6B4224}">
      <dgm:prSet/>
      <dgm:spPr/>
      <dgm:t>
        <a:bodyPr/>
        <a:lstStyle/>
        <a:p>
          <a:endParaRPr lang="en-US"/>
        </a:p>
      </dgm:t>
    </dgm:pt>
    <dgm:pt modelId="{770C849F-5D86-45F8-8DD6-925664A1EBBC}" type="sibTrans" cxnId="{5EBC482D-B43D-45D1-82E5-FBCE9D6B4224}">
      <dgm:prSet/>
      <dgm:spPr/>
      <dgm:t>
        <a:bodyPr/>
        <a:lstStyle/>
        <a:p>
          <a:endParaRPr lang="en-US"/>
        </a:p>
      </dgm:t>
    </dgm:pt>
    <dgm:pt modelId="{CFFC1709-B1CC-4F38-B9FA-8AFE9C4689CF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হিসাবকালে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হল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জানার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8B24C2FA-E6FD-4966-A7CB-4716B0F84F70}" type="parTrans" cxnId="{308B624C-1FFC-40D4-BF70-FFBB041648CF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2702CEFF-2A1A-4258-BF7D-122C787CB03C}" type="sibTrans" cxnId="{308B624C-1FFC-40D4-BF70-FFBB041648CF}">
      <dgm:prSet/>
      <dgm:spPr/>
      <dgm:t>
        <a:bodyPr/>
        <a:lstStyle/>
        <a:p>
          <a:endParaRPr lang="en-US"/>
        </a:p>
      </dgm:t>
    </dgm:pt>
    <dgm:pt modelId="{FCD852AD-F2D9-4885-A2EA-A1EC69D2332D}" type="pres">
      <dgm:prSet presAssocID="{8CEAD46E-FD82-4644-A562-3420D9A0F9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EF1859-FF86-4704-B72A-82B0E771D582}" type="pres">
      <dgm:prSet presAssocID="{82FC7E7F-3760-4982-BF96-455AEB266FFC}" presName="hierRoot1" presStyleCnt="0"/>
      <dgm:spPr/>
    </dgm:pt>
    <dgm:pt modelId="{33387030-55F3-41C5-915B-332B54181B18}" type="pres">
      <dgm:prSet presAssocID="{82FC7E7F-3760-4982-BF96-455AEB266FFC}" presName="composite" presStyleCnt="0"/>
      <dgm:spPr/>
    </dgm:pt>
    <dgm:pt modelId="{7D8FA9C2-A01B-4F01-B193-D7E11219691B}" type="pres">
      <dgm:prSet presAssocID="{82FC7E7F-3760-4982-BF96-455AEB266FFC}" presName="background" presStyleLbl="node0" presStyleIdx="0" presStyleCnt="1"/>
      <dgm:spPr/>
    </dgm:pt>
    <dgm:pt modelId="{89146923-C379-4A2E-BEE5-64AD30158D53}" type="pres">
      <dgm:prSet presAssocID="{82FC7E7F-3760-4982-BF96-455AEB266FFC}" presName="text" presStyleLbl="fgAcc0" presStyleIdx="0" presStyleCnt="1" custScaleX="1262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BB88AF-3BFA-4FF5-B93D-E4E60B66D332}" type="pres">
      <dgm:prSet presAssocID="{82FC7E7F-3760-4982-BF96-455AEB266FFC}" presName="hierChild2" presStyleCnt="0"/>
      <dgm:spPr/>
    </dgm:pt>
    <dgm:pt modelId="{86401A0A-30BE-4DE8-9419-A926AA6E943F}" type="pres">
      <dgm:prSet presAssocID="{8B24C2FA-E6FD-4966-A7CB-4716B0F84F7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AF917EC4-2ADE-4606-A067-D15FFAFA94D0}" type="pres">
      <dgm:prSet presAssocID="{CFFC1709-B1CC-4F38-B9FA-8AFE9C4689CF}" presName="hierRoot2" presStyleCnt="0"/>
      <dgm:spPr/>
    </dgm:pt>
    <dgm:pt modelId="{03EF2EB1-7CF4-4C32-8007-3D8ED46B17E6}" type="pres">
      <dgm:prSet presAssocID="{CFFC1709-B1CC-4F38-B9FA-8AFE9C4689CF}" presName="composite2" presStyleCnt="0"/>
      <dgm:spPr/>
    </dgm:pt>
    <dgm:pt modelId="{EEBB81DA-5E8C-424F-A3EE-D699F117E8A8}" type="pres">
      <dgm:prSet presAssocID="{CFFC1709-B1CC-4F38-B9FA-8AFE9C4689CF}" presName="background2" presStyleLbl="node2" presStyleIdx="0" presStyleCnt="1"/>
      <dgm:spPr/>
    </dgm:pt>
    <dgm:pt modelId="{E486C1AD-805A-42FD-93AF-3B27810C1A30}" type="pres">
      <dgm:prSet presAssocID="{CFFC1709-B1CC-4F38-B9FA-8AFE9C4689CF}" presName="text2" presStyleLbl="fgAcc2" presStyleIdx="0" presStyleCnt="1" custScaleX="498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6A2A8A-62DE-4044-AEA3-CAD7B19B7A70}" type="pres">
      <dgm:prSet presAssocID="{CFFC1709-B1CC-4F38-B9FA-8AFE9C4689CF}" presName="hierChild3" presStyleCnt="0"/>
      <dgm:spPr/>
    </dgm:pt>
  </dgm:ptLst>
  <dgm:cxnLst>
    <dgm:cxn modelId="{712582F6-7628-472B-922B-21F309FD3A46}" type="presOf" srcId="{82FC7E7F-3760-4982-BF96-455AEB266FFC}" destId="{89146923-C379-4A2E-BEE5-64AD30158D53}" srcOrd="0" destOrd="0" presId="urn:microsoft.com/office/officeart/2005/8/layout/hierarchy1"/>
    <dgm:cxn modelId="{6AA01B8C-7A74-4909-9251-7D6E52DCDAF8}" type="presOf" srcId="{CFFC1709-B1CC-4F38-B9FA-8AFE9C4689CF}" destId="{E486C1AD-805A-42FD-93AF-3B27810C1A30}" srcOrd="0" destOrd="0" presId="urn:microsoft.com/office/officeart/2005/8/layout/hierarchy1"/>
    <dgm:cxn modelId="{308B624C-1FFC-40D4-BF70-FFBB041648CF}" srcId="{82FC7E7F-3760-4982-BF96-455AEB266FFC}" destId="{CFFC1709-B1CC-4F38-B9FA-8AFE9C4689CF}" srcOrd="0" destOrd="0" parTransId="{8B24C2FA-E6FD-4966-A7CB-4716B0F84F70}" sibTransId="{2702CEFF-2A1A-4258-BF7D-122C787CB03C}"/>
    <dgm:cxn modelId="{EF4A063E-8112-4020-B7B1-A94C42C2D256}" type="presOf" srcId="{8CEAD46E-FD82-4644-A562-3420D9A0F90E}" destId="{FCD852AD-F2D9-4885-A2EA-A1EC69D2332D}" srcOrd="0" destOrd="0" presId="urn:microsoft.com/office/officeart/2005/8/layout/hierarchy1"/>
    <dgm:cxn modelId="{4962C334-181C-4919-9503-851764ECECFB}" type="presOf" srcId="{8B24C2FA-E6FD-4966-A7CB-4716B0F84F70}" destId="{86401A0A-30BE-4DE8-9419-A926AA6E943F}" srcOrd="0" destOrd="0" presId="urn:microsoft.com/office/officeart/2005/8/layout/hierarchy1"/>
    <dgm:cxn modelId="{5EBC482D-B43D-45D1-82E5-FBCE9D6B4224}" srcId="{8CEAD46E-FD82-4644-A562-3420D9A0F90E}" destId="{82FC7E7F-3760-4982-BF96-455AEB266FFC}" srcOrd="0" destOrd="0" parTransId="{8DC0486F-C4B7-4780-826D-97F57CDC5486}" sibTransId="{770C849F-5D86-45F8-8DD6-925664A1EBBC}"/>
    <dgm:cxn modelId="{83E73609-6AAB-4277-9508-691CA9ECCA05}" type="presParOf" srcId="{FCD852AD-F2D9-4885-A2EA-A1EC69D2332D}" destId="{9CEF1859-FF86-4704-B72A-82B0E771D582}" srcOrd="0" destOrd="0" presId="urn:microsoft.com/office/officeart/2005/8/layout/hierarchy1"/>
    <dgm:cxn modelId="{94462973-3764-4785-A0BF-24E0548B5E7A}" type="presParOf" srcId="{9CEF1859-FF86-4704-B72A-82B0E771D582}" destId="{33387030-55F3-41C5-915B-332B54181B18}" srcOrd="0" destOrd="0" presId="urn:microsoft.com/office/officeart/2005/8/layout/hierarchy1"/>
    <dgm:cxn modelId="{CA0DD374-71D9-4A7D-9E39-80E673E2AD28}" type="presParOf" srcId="{33387030-55F3-41C5-915B-332B54181B18}" destId="{7D8FA9C2-A01B-4F01-B193-D7E11219691B}" srcOrd="0" destOrd="0" presId="urn:microsoft.com/office/officeart/2005/8/layout/hierarchy1"/>
    <dgm:cxn modelId="{27E444D6-E8BA-422F-9734-484048E191F5}" type="presParOf" srcId="{33387030-55F3-41C5-915B-332B54181B18}" destId="{89146923-C379-4A2E-BEE5-64AD30158D53}" srcOrd="1" destOrd="0" presId="urn:microsoft.com/office/officeart/2005/8/layout/hierarchy1"/>
    <dgm:cxn modelId="{F2842DCC-A99D-4775-B12B-DCA84AAA5051}" type="presParOf" srcId="{9CEF1859-FF86-4704-B72A-82B0E771D582}" destId="{43BB88AF-3BFA-4FF5-B93D-E4E60B66D332}" srcOrd="1" destOrd="0" presId="urn:microsoft.com/office/officeart/2005/8/layout/hierarchy1"/>
    <dgm:cxn modelId="{36390836-FFF5-4E13-876C-1F4F0146CF61}" type="presParOf" srcId="{43BB88AF-3BFA-4FF5-B93D-E4E60B66D332}" destId="{86401A0A-30BE-4DE8-9419-A926AA6E943F}" srcOrd="0" destOrd="0" presId="urn:microsoft.com/office/officeart/2005/8/layout/hierarchy1"/>
    <dgm:cxn modelId="{69275361-E2CA-41DD-82A3-5AC3B63A357C}" type="presParOf" srcId="{43BB88AF-3BFA-4FF5-B93D-E4E60B66D332}" destId="{AF917EC4-2ADE-4606-A067-D15FFAFA94D0}" srcOrd="1" destOrd="0" presId="urn:microsoft.com/office/officeart/2005/8/layout/hierarchy1"/>
    <dgm:cxn modelId="{FA2C2EB0-7719-4507-85B8-EE65381384E2}" type="presParOf" srcId="{AF917EC4-2ADE-4606-A067-D15FFAFA94D0}" destId="{03EF2EB1-7CF4-4C32-8007-3D8ED46B17E6}" srcOrd="0" destOrd="0" presId="urn:microsoft.com/office/officeart/2005/8/layout/hierarchy1"/>
    <dgm:cxn modelId="{8D401146-61D9-4F08-BE0A-1EA872CDC498}" type="presParOf" srcId="{03EF2EB1-7CF4-4C32-8007-3D8ED46B17E6}" destId="{EEBB81DA-5E8C-424F-A3EE-D699F117E8A8}" srcOrd="0" destOrd="0" presId="urn:microsoft.com/office/officeart/2005/8/layout/hierarchy1"/>
    <dgm:cxn modelId="{82669F53-3020-40FB-A43B-2569E6E9AF50}" type="presParOf" srcId="{03EF2EB1-7CF4-4C32-8007-3D8ED46B17E6}" destId="{E486C1AD-805A-42FD-93AF-3B27810C1A30}" srcOrd="1" destOrd="0" presId="urn:microsoft.com/office/officeart/2005/8/layout/hierarchy1"/>
    <dgm:cxn modelId="{36D17D5A-EAC8-4340-B426-242C66C5DA7C}" type="presParOf" srcId="{AF917EC4-2ADE-4606-A067-D15FFAFA94D0}" destId="{ED6A2A8A-62DE-4044-AEA3-CAD7B19B7A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A6E51C-7F6E-491E-85C4-6F7C1F579AC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5E8D4E-0A39-4703-860B-CD1E7D2FC94F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49EB218-7797-4D96-ADDE-960523757ECF}" type="parTrans" cxnId="{B4B0A399-8C94-4BFF-AFD7-53C3144BC9B8}">
      <dgm:prSet/>
      <dgm:spPr/>
      <dgm:t>
        <a:bodyPr/>
        <a:lstStyle/>
        <a:p>
          <a:endParaRPr lang="en-US"/>
        </a:p>
      </dgm:t>
    </dgm:pt>
    <dgm:pt modelId="{C69C8CE1-206A-49B1-802A-3BBE0F7A9A87}" type="sibTrans" cxnId="{B4B0A399-8C94-4BFF-AFD7-53C3144BC9B8}">
      <dgm:prSet/>
      <dgm:spPr/>
      <dgm:t>
        <a:bodyPr/>
        <a:lstStyle/>
        <a:p>
          <a:endParaRPr lang="en-US"/>
        </a:p>
      </dgm:t>
    </dgm:pt>
    <dgm:pt modelId="{33DCB37C-2201-4D74-81E0-8E219AF7047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4A2F080-BA96-4504-8CDC-1A93950984E7}" type="parTrans" cxnId="{439C53A1-0022-44EE-989B-420EC10AFE3D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422D290-0FD3-49A8-B4C6-2FE492CD30EF}" type="sibTrans" cxnId="{439C53A1-0022-44EE-989B-420EC10AFE3D}">
      <dgm:prSet/>
      <dgm:spPr/>
      <dgm:t>
        <a:bodyPr/>
        <a:lstStyle/>
        <a:p>
          <a:endParaRPr lang="en-US"/>
        </a:p>
      </dgm:t>
    </dgm:pt>
    <dgm:pt modelId="{ED974683-2C45-4E0A-8099-0C588B1CC08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EAF9F7C2-1F77-4CFE-A338-4D5CA2AB4A6C}" type="parTrans" cxnId="{A09BFF83-54E3-48B0-B30C-F8BECB2752A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B303A38C-4EE8-4327-A86A-13E66D6F0293}" type="sibTrans" cxnId="{A09BFF83-54E3-48B0-B30C-F8BECB2752A5}">
      <dgm:prSet/>
      <dgm:spPr/>
      <dgm:t>
        <a:bodyPr/>
        <a:lstStyle/>
        <a:p>
          <a:endParaRPr lang="en-US"/>
        </a:p>
      </dgm:t>
    </dgm:pt>
    <dgm:pt modelId="{5804ABD3-C326-4024-9324-EA4F0C2D2F43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ক্ষতি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F9E8088-0B5B-4690-A258-B37739A60B11}" type="parTrans" cxnId="{84AE3E32-51F2-4F85-A545-764234130AB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7DCA476-869B-40AB-A374-648957189F51}" type="sibTrans" cxnId="{84AE3E32-51F2-4F85-A545-764234130ABA}">
      <dgm:prSet/>
      <dgm:spPr/>
      <dgm:t>
        <a:bodyPr/>
        <a:lstStyle/>
        <a:p>
          <a:endParaRPr lang="en-US"/>
        </a:p>
      </dgm:t>
    </dgm:pt>
    <dgm:pt modelId="{F74A7FD2-E280-4DFA-A986-C5831180F80B}" type="pres">
      <dgm:prSet presAssocID="{21A6E51C-7F6E-491E-85C4-6F7C1F579A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6F4CCD-A079-4B3F-8872-7FB207E723BD}" type="pres">
      <dgm:prSet presAssocID="{295E8D4E-0A39-4703-860B-CD1E7D2FC94F}" presName="hierRoot1" presStyleCnt="0"/>
      <dgm:spPr/>
    </dgm:pt>
    <dgm:pt modelId="{3680CCFC-06E7-4374-8140-054D878E0A42}" type="pres">
      <dgm:prSet presAssocID="{295E8D4E-0A39-4703-860B-CD1E7D2FC94F}" presName="composite" presStyleCnt="0"/>
      <dgm:spPr/>
    </dgm:pt>
    <dgm:pt modelId="{37C3DAE5-F9F1-4372-9E84-3E0DA28F5CD4}" type="pres">
      <dgm:prSet presAssocID="{295E8D4E-0A39-4703-860B-CD1E7D2FC94F}" presName="background" presStyleLbl="node0" presStyleIdx="0" presStyleCnt="1"/>
      <dgm:spPr/>
    </dgm:pt>
    <dgm:pt modelId="{4757BA7D-01A6-49B4-9296-5B1517AFFA87}" type="pres">
      <dgm:prSet presAssocID="{295E8D4E-0A39-4703-860B-CD1E7D2FC94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8969C-0909-4964-B3CD-F2CA06860BFA}" type="pres">
      <dgm:prSet presAssocID="{295E8D4E-0A39-4703-860B-CD1E7D2FC94F}" presName="hierChild2" presStyleCnt="0"/>
      <dgm:spPr/>
    </dgm:pt>
    <dgm:pt modelId="{C9E023EE-9CC9-416C-B7F1-065867E5256C}" type="pres">
      <dgm:prSet presAssocID="{F4A2F080-BA96-4504-8CDC-1A93950984E7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F0CE909-91AD-482C-B74C-340408EDD407}" type="pres">
      <dgm:prSet presAssocID="{33DCB37C-2201-4D74-81E0-8E219AF70475}" presName="hierRoot2" presStyleCnt="0"/>
      <dgm:spPr/>
    </dgm:pt>
    <dgm:pt modelId="{A7B874A6-B6B0-40C1-B1F1-DBE41C4E633C}" type="pres">
      <dgm:prSet presAssocID="{33DCB37C-2201-4D74-81E0-8E219AF70475}" presName="composite2" presStyleCnt="0"/>
      <dgm:spPr/>
    </dgm:pt>
    <dgm:pt modelId="{35E1C365-34EF-4B5F-83B3-BF637555D1E4}" type="pres">
      <dgm:prSet presAssocID="{33DCB37C-2201-4D74-81E0-8E219AF70475}" presName="background2" presStyleLbl="node2" presStyleIdx="0" presStyleCnt="3"/>
      <dgm:spPr/>
    </dgm:pt>
    <dgm:pt modelId="{E4AC34CC-2AE3-4F74-A459-39F0A179481E}" type="pres">
      <dgm:prSet presAssocID="{33DCB37C-2201-4D74-81E0-8E219AF70475}" presName="text2" presStyleLbl="fgAcc2" presStyleIdx="0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C25B61-75AF-4909-843B-B831938A2A3A}" type="pres">
      <dgm:prSet presAssocID="{33DCB37C-2201-4D74-81E0-8E219AF70475}" presName="hierChild3" presStyleCnt="0"/>
      <dgm:spPr/>
    </dgm:pt>
    <dgm:pt modelId="{B26F8E79-5E4A-48D2-9D4E-91D00A2B8A7B}" type="pres">
      <dgm:prSet presAssocID="{EAF9F7C2-1F77-4CFE-A338-4D5CA2AB4A6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8341054-6F08-4A69-92B8-2EAA35AB30CF}" type="pres">
      <dgm:prSet presAssocID="{ED974683-2C45-4E0A-8099-0C588B1CC08B}" presName="hierRoot2" presStyleCnt="0"/>
      <dgm:spPr/>
    </dgm:pt>
    <dgm:pt modelId="{3BAE80BA-E6C8-4D62-85D0-995CC9AAD21E}" type="pres">
      <dgm:prSet presAssocID="{ED974683-2C45-4E0A-8099-0C588B1CC08B}" presName="composite2" presStyleCnt="0"/>
      <dgm:spPr/>
    </dgm:pt>
    <dgm:pt modelId="{1190D834-1094-4DB2-A0F9-FFC1758D0D7F}" type="pres">
      <dgm:prSet presAssocID="{ED974683-2C45-4E0A-8099-0C588B1CC08B}" presName="background2" presStyleLbl="node2" presStyleIdx="1" presStyleCnt="3"/>
      <dgm:spPr/>
    </dgm:pt>
    <dgm:pt modelId="{1090D50F-C52F-4E1E-ABDB-BC45F81CC900}" type="pres">
      <dgm:prSet presAssocID="{ED974683-2C45-4E0A-8099-0C588B1CC08B}" presName="text2" presStyleLbl="fgAcc2" presStyleIdx="1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106E03-1479-43B3-A8CE-D76BDFBEAB34}" type="pres">
      <dgm:prSet presAssocID="{ED974683-2C45-4E0A-8099-0C588B1CC08B}" presName="hierChild3" presStyleCnt="0"/>
      <dgm:spPr/>
    </dgm:pt>
    <dgm:pt modelId="{6BF6A04B-403D-4482-A703-AAB79B5B7374}" type="pres">
      <dgm:prSet presAssocID="{0F9E8088-0B5B-4690-A258-B37739A60B1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C2430ED5-250D-447A-A648-42773F5A20C6}" type="pres">
      <dgm:prSet presAssocID="{5804ABD3-C326-4024-9324-EA4F0C2D2F43}" presName="hierRoot2" presStyleCnt="0"/>
      <dgm:spPr/>
    </dgm:pt>
    <dgm:pt modelId="{7CF70FB4-0E82-4868-95BC-ABEA36B0653B}" type="pres">
      <dgm:prSet presAssocID="{5804ABD3-C326-4024-9324-EA4F0C2D2F43}" presName="composite2" presStyleCnt="0"/>
      <dgm:spPr/>
    </dgm:pt>
    <dgm:pt modelId="{7368EDBC-BE82-45D5-A9D7-FCA4FD57BD05}" type="pres">
      <dgm:prSet presAssocID="{5804ABD3-C326-4024-9324-EA4F0C2D2F43}" presName="background2" presStyleLbl="node2" presStyleIdx="2" presStyleCnt="3"/>
      <dgm:spPr/>
    </dgm:pt>
    <dgm:pt modelId="{1F6A3675-CA67-4063-8D38-3696F49D8224}" type="pres">
      <dgm:prSet presAssocID="{5804ABD3-C326-4024-9324-EA4F0C2D2F43}" presName="text2" presStyleLbl="fgAcc2" presStyleIdx="2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98E29B-E685-4B26-8DA0-DE59812B69E3}" type="pres">
      <dgm:prSet presAssocID="{5804ABD3-C326-4024-9324-EA4F0C2D2F43}" presName="hierChild3" presStyleCnt="0"/>
      <dgm:spPr/>
    </dgm:pt>
  </dgm:ptLst>
  <dgm:cxnLst>
    <dgm:cxn modelId="{D91A7BCA-41F4-46E8-B56A-ECA721FBDE93}" type="presOf" srcId="{295E8D4E-0A39-4703-860B-CD1E7D2FC94F}" destId="{4757BA7D-01A6-49B4-9296-5B1517AFFA87}" srcOrd="0" destOrd="0" presId="urn:microsoft.com/office/officeart/2005/8/layout/hierarchy1"/>
    <dgm:cxn modelId="{C71C5695-AE92-465C-BBB1-1566037EC110}" type="presOf" srcId="{F4A2F080-BA96-4504-8CDC-1A93950984E7}" destId="{C9E023EE-9CC9-416C-B7F1-065867E5256C}" srcOrd="0" destOrd="0" presId="urn:microsoft.com/office/officeart/2005/8/layout/hierarchy1"/>
    <dgm:cxn modelId="{EA57212E-A442-45C7-AC25-A118910D9BF6}" type="presOf" srcId="{EAF9F7C2-1F77-4CFE-A338-4D5CA2AB4A6C}" destId="{B26F8E79-5E4A-48D2-9D4E-91D00A2B8A7B}" srcOrd="0" destOrd="0" presId="urn:microsoft.com/office/officeart/2005/8/layout/hierarchy1"/>
    <dgm:cxn modelId="{41C26DC7-1E7D-4F23-8885-E585EDA00B8E}" type="presOf" srcId="{5804ABD3-C326-4024-9324-EA4F0C2D2F43}" destId="{1F6A3675-CA67-4063-8D38-3696F49D8224}" srcOrd="0" destOrd="0" presId="urn:microsoft.com/office/officeart/2005/8/layout/hierarchy1"/>
    <dgm:cxn modelId="{5CB9826C-6DBC-426A-9B96-D42BB7917EB9}" type="presOf" srcId="{33DCB37C-2201-4D74-81E0-8E219AF70475}" destId="{E4AC34CC-2AE3-4F74-A459-39F0A179481E}" srcOrd="0" destOrd="0" presId="urn:microsoft.com/office/officeart/2005/8/layout/hierarchy1"/>
    <dgm:cxn modelId="{BA7253BF-E6F8-4E5F-A3AB-35FB35621DEA}" type="presOf" srcId="{21A6E51C-7F6E-491E-85C4-6F7C1F579ACF}" destId="{F74A7FD2-E280-4DFA-A986-C5831180F80B}" srcOrd="0" destOrd="0" presId="urn:microsoft.com/office/officeart/2005/8/layout/hierarchy1"/>
    <dgm:cxn modelId="{827CC6C3-1749-4B75-A1AB-0A4362599271}" type="presOf" srcId="{0F9E8088-0B5B-4690-A258-B37739A60B11}" destId="{6BF6A04B-403D-4482-A703-AAB79B5B7374}" srcOrd="0" destOrd="0" presId="urn:microsoft.com/office/officeart/2005/8/layout/hierarchy1"/>
    <dgm:cxn modelId="{A09BFF83-54E3-48B0-B30C-F8BECB2752A5}" srcId="{295E8D4E-0A39-4703-860B-CD1E7D2FC94F}" destId="{ED974683-2C45-4E0A-8099-0C588B1CC08B}" srcOrd="1" destOrd="0" parTransId="{EAF9F7C2-1F77-4CFE-A338-4D5CA2AB4A6C}" sibTransId="{B303A38C-4EE8-4327-A86A-13E66D6F0293}"/>
    <dgm:cxn modelId="{B4B0A399-8C94-4BFF-AFD7-53C3144BC9B8}" srcId="{21A6E51C-7F6E-491E-85C4-6F7C1F579ACF}" destId="{295E8D4E-0A39-4703-860B-CD1E7D2FC94F}" srcOrd="0" destOrd="0" parTransId="{D49EB218-7797-4D96-ADDE-960523757ECF}" sibTransId="{C69C8CE1-206A-49B1-802A-3BBE0F7A9A87}"/>
    <dgm:cxn modelId="{E707A9AF-68BC-45CC-91BC-1F4708F50852}" type="presOf" srcId="{ED974683-2C45-4E0A-8099-0C588B1CC08B}" destId="{1090D50F-C52F-4E1E-ABDB-BC45F81CC900}" srcOrd="0" destOrd="0" presId="urn:microsoft.com/office/officeart/2005/8/layout/hierarchy1"/>
    <dgm:cxn modelId="{84AE3E32-51F2-4F85-A545-764234130ABA}" srcId="{295E8D4E-0A39-4703-860B-CD1E7D2FC94F}" destId="{5804ABD3-C326-4024-9324-EA4F0C2D2F43}" srcOrd="2" destOrd="0" parTransId="{0F9E8088-0B5B-4690-A258-B37739A60B11}" sibTransId="{E7DCA476-869B-40AB-A374-648957189F51}"/>
    <dgm:cxn modelId="{439C53A1-0022-44EE-989B-420EC10AFE3D}" srcId="{295E8D4E-0A39-4703-860B-CD1E7D2FC94F}" destId="{33DCB37C-2201-4D74-81E0-8E219AF70475}" srcOrd="0" destOrd="0" parTransId="{F4A2F080-BA96-4504-8CDC-1A93950984E7}" sibTransId="{5422D290-0FD3-49A8-B4C6-2FE492CD30EF}"/>
    <dgm:cxn modelId="{9BFB1DD2-D0F5-42F5-AEEF-E25E05659DAB}" type="presParOf" srcId="{F74A7FD2-E280-4DFA-A986-C5831180F80B}" destId="{686F4CCD-A079-4B3F-8872-7FB207E723BD}" srcOrd="0" destOrd="0" presId="urn:microsoft.com/office/officeart/2005/8/layout/hierarchy1"/>
    <dgm:cxn modelId="{979FCA4E-FAF2-4903-9BE1-65273EB13B46}" type="presParOf" srcId="{686F4CCD-A079-4B3F-8872-7FB207E723BD}" destId="{3680CCFC-06E7-4374-8140-054D878E0A42}" srcOrd="0" destOrd="0" presId="urn:microsoft.com/office/officeart/2005/8/layout/hierarchy1"/>
    <dgm:cxn modelId="{4E07E75C-5367-42A1-B3E2-23E0E8FFA354}" type="presParOf" srcId="{3680CCFC-06E7-4374-8140-054D878E0A42}" destId="{37C3DAE5-F9F1-4372-9E84-3E0DA28F5CD4}" srcOrd="0" destOrd="0" presId="urn:microsoft.com/office/officeart/2005/8/layout/hierarchy1"/>
    <dgm:cxn modelId="{68088874-AAA6-4479-9CB2-05EC34CFB743}" type="presParOf" srcId="{3680CCFC-06E7-4374-8140-054D878E0A42}" destId="{4757BA7D-01A6-49B4-9296-5B1517AFFA87}" srcOrd="1" destOrd="0" presId="urn:microsoft.com/office/officeart/2005/8/layout/hierarchy1"/>
    <dgm:cxn modelId="{F3227C77-497C-49D7-9C1F-F1EF316149E7}" type="presParOf" srcId="{686F4CCD-A079-4B3F-8872-7FB207E723BD}" destId="{8E98969C-0909-4964-B3CD-F2CA06860BFA}" srcOrd="1" destOrd="0" presId="urn:microsoft.com/office/officeart/2005/8/layout/hierarchy1"/>
    <dgm:cxn modelId="{428BA67D-DDC4-474E-A12D-CC84D43DE237}" type="presParOf" srcId="{8E98969C-0909-4964-B3CD-F2CA06860BFA}" destId="{C9E023EE-9CC9-416C-B7F1-065867E5256C}" srcOrd="0" destOrd="0" presId="urn:microsoft.com/office/officeart/2005/8/layout/hierarchy1"/>
    <dgm:cxn modelId="{E244ECFF-A43C-41A5-AEFD-89D9ACB2E000}" type="presParOf" srcId="{8E98969C-0909-4964-B3CD-F2CA06860BFA}" destId="{AF0CE909-91AD-482C-B74C-340408EDD407}" srcOrd="1" destOrd="0" presId="urn:microsoft.com/office/officeart/2005/8/layout/hierarchy1"/>
    <dgm:cxn modelId="{30C9A92C-2DCE-459D-AE1F-200CF7AC0736}" type="presParOf" srcId="{AF0CE909-91AD-482C-B74C-340408EDD407}" destId="{A7B874A6-B6B0-40C1-B1F1-DBE41C4E633C}" srcOrd="0" destOrd="0" presId="urn:microsoft.com/office/officeart/2005/8/layout/hierarchy1"/>
    <dgm:cxn modelId="{2DA6872E-F17E-455A-82E2-B3C121229FE2}" type="presParOf" srcId="{A7B874A6-B6B0-40C1-B1F1-DBE41C4E633C}" destId="{35E1C365-34EF-4B5F-83B3-BF637555D1E4}" srcOrd="0" destOrd="0" presId="urn:microsoft.com/office/officeart/2005/8/layout/hierarchy1"/>
    <dgm:cxn modelId="{C03F8E68-EEF9-4637-A5EC-A580896FD1E4}" type="presParOf" srcId="{A7B874A6-B6B0-40C1-B1F1-DBE41C4E633C}" destId="{E4AC34CC-2AE3-4F74-A459-39F0A179481E}" srcOrd="1" destOrd="0" presId="urn:microsoft.com/office/officeart/2005/8/layout/hierarchy1"/>
    <dgm:cxn modelId="{3B3C1FA0-E6A4-46E6-9B5B-24F814276B9C}" type="presParOf" srcId="{AF0CE909-91AD-482C-B74C-340408EDD407}" destId="{99C25B61-75AF-4909-843B-B831938A2A3A}" srcOrd="1" destOrd="0" presId="urn:microsoft.com/office/officeart/2005/8/layout/hierarchy1"/>
    <dgm:cxn modelId="{3CFF864B-FE60-463D-9737-078636F51C82}" type="presParOf" srcId="{8E98969C-0909-4964-B3CD-F2CA06860BFA}" destId="{B26F8E79-5E4A-48D2-9D4E-91D00A2B8A7B}" srcOrd="2" destOrd="0" presId="urn:microsoft.com/office/officeart/2005/8/layout/hierarchy1"/>
    <dgm:cxn modelId="{A55CB679-C537-4388-8FC8-A75F0081D976}" type="presParOf" srcId="{8E98969C-0909-4964-B3CD-F2CA06860BFA}" destId="{28341054-6F08-4A69-92B8-2EAA35AB30CF}" srcOrd="3" destOrd="0" presId="urn:microsoft.com/office/officeart/2005/8/layout/hierarchy1"/>
    <dgm:cxn modelId="{5C4C5197-52C7-4A44-AF60-0E7C3921E971}" type="presParOf" srcId="{28341054-6F08-4A69-92B8-2EAA35AB30CF}" destId="{3BAE80BA-E6C8-4D62-85D0-995CC9AAD21E}" srcOrd="0" destOrd="0" presId="urn:microsoft.com/office/officeart/2005/8/layout/hierarchy1"/>
    <dgm:cxn modelId="{8B297C10-ED57-4307-A904-B4849A43AB08}" type="presParOf" srcId="{3BAE80BA-E6C8-4D62-85D0-995CC9AAD21E}" destId="{1190D834-1094-4DB2-A0F9-FFC1758D0D7F}" srcOrd="0" destOrd="0" presId="urn:microsoft.com/office/officeart/2005/8/layout/hierarchy1"/>
    <dgm:cxn modelId="{CACC85C3-B871-4536-B83B-152C80D6B053}" type="presParOf" srcId="{3BAE80BA-E6C8-4D62-85D0-995CC9AAD21E}" destId="{1090D50F-C52F-4E1E-ABDB-BC45F81CC900}" srcOrd="1" destOrd="0" presId="urn:microsoft.com/office/officeart/2005/8/layout/hierarchy1"/>
    <dgm:cxn modelId="{00D4FEFC-5BC6-4A4B-AD84-4976B87353A0}" type="presParOf" srcId="{28341054-6F08-4A69-92B8-2EAA35AB30CF}" destId="{2F106E03-1479-43B3-A8CE-D76BDFBEAB34}" srcOrd="1" destOrd="0" presId="urn:microsoft.com/office/officeart/2005/8/layout/hierarchy1"/>
    <dgm:cxn modelId="{46019602-59A6-4288-97E3-9CA27F8C7BD8}" type="presParOf" srcId="{8E98969C-0909-4964-B3CD-F2CA06860BFA}" destId="{6BF6A04B-403D-4482-A703-AAB79B5B7374}" srcOrd="4" destOrd="0" presId="urn:microsoft.com/office/officeart/2005/8/layout/hierarchy1"/>
    <dgm:cxn modelId="{421BB1B3-696D-4ECF-9102-02CB050D2BE3}" type="presParOf" srcId="{8E98969C-0909-4964-B3CD-F2CA06860BFA}" destId="{C2430ED5-250D-447A-A648-42773F5A20C6}" srcOrd="5" destOrd="0" presId="urn:microsoft.com/office/officeart/2005/8/layout/hierarchy1"/>
    <dgm:cxn modelId="{D4BB5FD6-0C78-4A9A-9A60-6BAE327CDF78}" type="presParOf" srcId="{C2430ED5-250D-447A-A648-42773F5A20C6}" destId="{7CF70FB4-0E82-4868-95BC-ABEA36B0653B}" srcOrd="0" destOrd="0" presId="urn:microsoft.com/office/officeart/2005/8/layout/hierarchy1"/>
    <dgm:cxn modelId="{D9B5B120-2ED1-42E9-BFBA-0D631F4D0EFB}" type="presParOf" srcId="{7CF70FB4-0E82-4868-95BC-ABEA36B0653B}" destId="{7368EDBC-BE82-45D5-A9D7-FCA4FD57BD05}" srcOrd="0" destOrd="0" presId="urn:microsoft.com/office/officeart/2005/8/layout/hierarchy1"/>
    <dgm:cxn modelId="{160FE8F8-0613-4D5E-AA22-FD71D18305AF}" type="presParOf" srcId="{7CF70FB4-0E82-4868-95BC-ABEA36B0653B}" destId="{1F6A3675-CA67-4063-8D38-3696F49D8224}" srcOrd="1" destOrd="0" presId="urn:microsoft.com/office/officeart/2005/8/layout/hierarchy1"/>
    <dgm:cxn modelId="{4E13A1AE-75CD-4E63-AAC1-FA91D82F160E}" type="presParOf" srcId="{C2430ED5-250D-447A-A648-42773F5A20C6}" destId="{C098E29B-E685-4B26-8DA0-DE59812B69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118334-2BE3-4A28-B23A-3BCB848C597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7123FE-8538-4CFA-BA73-E5AC7B3CE831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3332520-F239-4889-9C72-F89427548823}" type="parTrans" cxnId="{D0B84B59-6D0A-4B2F-BE10-005D038D4B0B}">
      <dgm:prSet/>
      <dgm:spPr/>
      <dgm:t>
        <a:bodyPr/>
        <a:lstStyle/>
        <a:p>
          <a:endParaRPr lang="en-US"/>
        </a:p>
      </dgm:t>
    </dgm:pt>
    <dgm:pt modelId="{639ECFE1-3A90-4C70-9351-CB06A1B500B1}" type="sibTrans" cxnId="{D0B84B59-6D0A-4B2F-BE10-005D038D4B0B}">
      <dgm:prSet/>
      <dgm:spPr/>
      <dgm:t>
        <a:bodyPr/>
        <a:lstStyle/>
        <a:p>
          <a:endParaRPr lang="en-US"/>
        </a:p>
      </dgm:t>
    </dgm:pt>
    <dgm:pt modelId="{8BA57BD8-79F3-48A7-B6F9-5E2DADA6869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বন্টনের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1F2403-8799-4EA1-8DCE-D56618799DA9}" type="parTrans" cxnId="{CF2692F4-1140-4D11-A8DB-5D4B18A6FFD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DD427D0-A141-4F74-B9F9-05312FB31C76}" type="sibTrans" cxnId="{CF2692F4-1140-4D11-A8DB-5D4B18A6FFDA}">
      <dgm:prSet/>
      <dgm:spPr/>
      <dgm:t>
        <a:bodyPr/>
        <a:lstStyle/>
        <a:p>
          <a:endParaRPr lang="en-US"/>
        </a:p>
      </dgm:t>
    </dgm:pt>
    <dgm:pt modelId="{0E2E9D5F-B87A-4E29-9A84-F422B0BA7A6C}" type="pres">
      <dgm:prSet presAssocID="{28118334-2BE3-4A28-B23A-3BCB848C59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0898E0-3096-467E-AF30-5090168B98F4}" type="pres">
      <dgm:prSet presAssocID="{217123FE-8538-4CFA-BA73-E5AC7B3CE831}" presName="hierRoot1" presStyleCnt="0"/>
      <dgm:spPr/>
    </dgm:pt>
    <dgm:pt modelId="{1D19356E-8E32-460C-A71B-9A11EE258C9C}" type="pres">
      <dgm:prSet presAssocID="{217123FE-8538-4CFA-BA73-E5AC7B3CE831}" presName="composite" presStyleCnt="0"/>
      <dgm:spPr/>
    </dgm:pt>
    <dgm:pt modelId="{18D1BB63-D606-4558-AD01-25BB17406545}" type="pres">
      <dgm:prSet presAssocID="{217123FE-8538-4CFA-BA73-E5AC7B3CE831}" presName="background" presStyleLbl="node0" presStyleIdx="0" presStyleCnt="1"/>
      <dgm:spPr/>
    </dgm:pt>
    <dgm:pt modelId="{514FB0F9-3A6C-48B9-BEB5-DB72A2552776}" type="pres">
      <dgm:prSet presAssocID="{217123FE-8538-4CFA-BA73-E5AC7B3CE831}" presName="text" presStyleLbl="fgAcc0" presStyleIdx="0" presStyleCnt="1" custScaleX="180618" custLinFactNeighborX="684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90DAB-C901-46FE-B895-A16ED3BDDF78}" type="pres">
      <dgm:prSet presAssocID="{217123FE-8538-4CFA-BA73-E5AC7B3CE831}" presName="hierChild2" presStyleCnt="0"/>
      <dgm:spPr/>
    </dgm:pt>
    <dgm:pt modelId="{38C389F0-6E7B-48F7-8795-2EC89D2A3850}" type="pres">
      <dgm:prSet presAssocID="{E01F2403-8799-4EA1-8DCE-D56618799DA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8285425-C4D0-4CD5-8C65-287EA0B50703}" type="pres">
      <dgm:prSet presAssocID="{8BA57BD8-79F3-48A7-B6F9-5E2DADA68695}" presName="hierRoot2" presStyleCnt="0"/>
      <dgm:spPr/>
    </dgm:pt>
    <dgm:pt modelId="{C817B1EF-D923-4275-B866-C32DBDF51262}" type="pres">
      <dgm:prSet presAssocID="{8BA57BD8-79F3-48A7-B6F9-5E2DADA68695}" presName="composite2" presStyleCnt="0"/>
      <dgm:spPr/>
    </dgm:pt>
    <dgm:pt modelId="{6D3B0901-8C38-4970-AD69-8B462A47F165}" type="pres">
      <dgm:prSet presAssocID="{8BA57BD8-79F3-48A7-B6F9-5E2DADA68695}" presName="background2" presStyleLbl="node2" presStyleIdx="0" presStyleCnt="1"/>
      <dgm:spPr/>
    </dgm:pt>
    <dgm:pt modelId="{4F093A64-8CF0-417C-BED7-B33AF04C5FCB}" type="pres">
      <dgm:prSet presAssocID="{8BA57BD8-79F3-48A7-B6F9-5E2DADA68695}" presName="text2" presStyleLbl="fgAcc2" presStyleIdx="0" presStyleCnt="1" custScaleX="401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67551-C1DB-4428-A1DF-1561BB8EA3A4}" type="pres">
      <dgm:prSet presAssocID="{8BA57BD8-79F3-48A7-B6F9-5E2DADA68695}" presName="hierChild3" presStyleCnt="0"/>
      <dgm:spPr/>
    </dgm:pt>
  </dgm:ptLst>
  <dgm:cxnLst>
    <dgm:cxn modelId="{FAA07E40-C62B-426C-BE6D-BD7915C44FA2}" type="presOf" srcId="{217123FE-8538-4CFA-BA73-E5AC7B3CE831}" destId="{514FB0F9-3A6C-48B9-BEB5-DB72A2552776}" srcOrd="0" destOrd="0" presId="urn:microsoft.com/office/officeart/2005/8/layout/hierarchy1"/>
    <dgm:cxn modelId="{D0B84B59-6D0A-4B2F-BE10-005D038D4B0B}" srcId="{28118334-2BE3-4A28-B23A-3BCB848C5973}" destId="{217123FE-8538-4CFA-BA73-E5AC7B3CE831}" srcOrd="0" destOrd="0" parTransId="{43332520-F239-4889-9C72-F89427548823}" sibTransId="{639ECFE1-3A90-4C70-9351-CB06A1B500B1}"/>
    <dgm:cxn modelId="{B6104CB8-1A48-46FF-9B10-4014C0EA392B}" type="presOf" srcId="{8BA57BD8-79F3-48A7-B6F9-5E2DADA68695}" destId="{4F093A64-8CF0-417C-BED7-B33AF04C5FCB}" srcOrd="0" destOrd="0" presId="urn:microsoft.com/office/officeart/2005/8/layout/hierarchy1"/>
    <dgm:cxn modelId="{84B7CC14-8C97-42CE-A6C3-3415739A9016}" type="presOf" srcId="{E01F2403-8799-4EA1-8DCE-D56618799DA9}" destId="{38C389F0-6E7B-48F7-8795-2EC89D2A3850}" srcOrd="0" destOrd="0" presId="urn:microsoft.com/office/officeart/2005/8/layout/hierarchy1"/>
    <dgm:cxn modelId="{7182FA3B-4E0D-438E-8745-70032714473D}" type="presOf" srcId="{28118334-2BE3-4A28-B23A-3BCB848C5973}" destId="{0E2E9D5F-B87A-4E29-9A84-F422B0BA7A6C}" srcOrd="0" destOrd="0" presId="urn:microsoft.com/office/officeart/2005/8/layout/hierarchy1"/>
    <dgm:cxn modelId="{CF2692F4-1140-4D11-A8DB-5D4B18A6FFDA}" srcId="{217123FE-8538-4CFA-BA73-E5AC7B3CE831}" destId="{8BA57BD8-79F3-48A7-B6F9-5E2DADA68695}" srcOrd="0" destOrd="0" parTransId="{E01F2403-8799-4EA1-8DCE-D56618799DA9}" sibTransId="{3DD427D0-A141-4F74-B9F9-05312FB31C76}"/>
    <dgm:cxn modelId="{EDDA6371-2958-48ED-ABC6-52A265905CAB}" type="presParOf" srcId="{0E2E9D5F-B87A-4E29-9A84-F422B0BA7A6C}" destId="{610898E0-3096-467E-AF30-5090168B98F4}" srcOrd="0" destOrd="0" presId="urn:microsoft.com/office/officeart/2005/8/layout/hierarchy1"/>
    <dgm:cxn modelId="{672AEEE5-23A0-4558-95D6-9B4DF75366F4}" type="presParOf" srcId="{610898E0-3096-467E-AF30-5090168B98F4}" destId="{1D19356E-8E32-460C-A71B-9A11EE258C9C}" srcOrd="0" destOrd="0" presId="urn:microsoft.com/office/officeart/2005/8/layout/hierarchy1"/>
    <dgm:cxn modelId="{290CFCF5-0327-460A-B321-A24D469BD173}" type="presParOf" srcId="{1D19356E-8E32-460C-A71B-9A11EE258C9C}" destId="{18D1BB63-D606-4558-AD01-25BB17406545}" srcOrd="0" destOrd="0" presId="urn:microsoft.com/office/officeart/2005/8/layout/hierarchy1"/>
    <dgm:cxn modelId="{F755EA42-724E-4225-89E4-F90A7DA4DB4C}" type="presParOf" srcId="{1D19356E-8E32-460C-A71B-9A11EE258C9C}" destId="{514FB0F9-3A6C-48B9-BEB5-DB72A2552776}" srcOrd="1" destOrd="0" presId="urn:microsoft.com/office/officeart/2005/8/layout/hierarchy1"/>
    <dgm:cxn modelId="{C950D0CF-5FB9-41FD-A71E-2F74290A80F7}" type="presParOf" srcId="{610898E0-3096-467E-AF30-5090168B98F4}" destId="{F7490DAB-C901-46FE-B895-A16ED3BDDF78}" srcOrd="1" destOrd="0" presId="urn:microsoft.com/office/officeart/2005/8/layout/hierarchy1"/>
    <dgm:cxn modelId="{9B1FC78F-A000-4C58-8D02-C4D272BB82AA}" type="presParOf" srcId="{F7490DAB-C901-46FE-B895-A16ED3BDDF78}" destId="{38C389F0-6E7B-48F7-8795-2EC89D2A3850}" srcOrd="0" destOrd="0" presId="urn:microsoft.com/office/officeart/2005/8/layout/hierarchy1"/>
    <dgm:cxn modelId="{17175262-B84F-433C-B5C2-E6FDB4691E72}" type="presParOf" srcId="{F7490DAB-C901-46FE-B895-A16ED3BDDF78}" destId="{48285425-C4D0-4CD5-8C65-287EA0B50703}" srcOrd="1" destOrd="0" presId="urn:microsoft.com/office/officeart/2005/8/layout/hierarchy1"/>
    <dgm:cxn modelId="{F2F25503-A976-4FEE-9C21-0E01F341F9D6}" type="presParOf" srcId="{48285425-C4D0-4CD5-8C65-287EA0B50703}" destId="{C817B1EF-D923-4275-B866-C32DBDF51262}" srcOrd="0" destOrd="0" presId="urn:microsoft.com/office/officeart/2005/8/layout/hierarchy1"/>
    <dgm:cxn modelId="{282DDA86-ABDA-475C-8A0F-DBD52052886E}" type="presParOf" srcId="{C817B1EF-D923-4275-B866-C32DBDF51262}" destId="{6D3B0901-8C38-4970-AD69-8B462A47F165}" srcOrd="0" destOrd="0" presId="urn:microsoft.com/office/officeart/2005/8/layout/hierarchy1"/>
    <dgm:cxn modelId="{7BB21839-FB5C-43BD-A215-5E4CA77DF48A}" type="presParOf" srcId="{C817B1EF-D923-4275-B866-C32DBDF51262}" destId="{4F093A64-8CF0-417C-BED7-B33AF04C5FCB}" srcOrd="1" destOrd="0" presId="urn:microsoft.com/office/officeart/2005/8/layout/hierarchy1"/>
    <dgm:cxn modelId="{FB4CC06D-0EFA-4CA1-A563-AFFFF1CC68BC}" type="presParOf" srcId="{48285425-C4D0-4CD5-8C65-287EA0B50703}" destId="{27367551-C1DB-4428-A1DF-1561BB8EA3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B36F62-DAB2-42E7-BFE2-611A941C5C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5E12A0-DB7F-499C-A39C-5D3F2AC8933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F5EA701-F634-4379-88D2-AF2A48799FD5}" type="parTrans" cxnId="{7BEDA5C3-AB4D-4EE2-A27E-EAE8EE38275B}">
      <dgm:prSet/>
      <dgm:spPr/>
      <dgm:t>
        <a:bodyPr/>
        <a:lstStyle/>
        <a:p>
          <a:endParaRPr lang="en-US"/>
        </a:p>
      </dgm:t>
    </dgm:pt>
    <dgm:pt modelId="{CB765D7A-A3D8-496D-9629-2687EB95C002}" type="sibTrans" cxnId="{7BEDA5C3-AB4D-4EE2-A27E-EAE8EE38275B}">
      <dgm:prSet/>
      <dgm:spPr/>
      <dgm:t>
        <a:bodyPr/>
        <a:lstStyle/>
        <a:p>
          <a:endParaRPr lang="en-US"/>
        </a:p>
      </dgm:t>
    </dgm:pt>
    <dgm:pt modelId="{B4B0EDF5-DE9E-41BD-AA8B-5CB3D1063E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দফা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80DBFA7-2A9D-48EA-9D68-4936003322F5}" type="parTrans" cxnId="{99A4729E-B8AF-4F81-BD66-D9A9345A54A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DFD1CE7-6B9C-40EF-BF91-455251731154}" type="sibTrans" cxnId="{99A4729E-B8AF-4F81-BD66-D9A9345A54A8}">
      <dgm:prSet/>
      <dgm:spPr/>
      <dgm:t>
        <a:bodyPr/>
        <a:lstStyle/>
        <a:p>
          <a:endParaRPr lang="en-US"/>
        </a:p>
      </dgm:t>
    </dgm:pt>
    <dgm:pt modelId="{83ECB77C-F3F7-4113-8536-225930BA17E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লোকসান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4FC6F73-5838-4311-A4AF-33421471FBC6}" type="parTrans" cxnId="{FFD39775-1CD4-48C1-9FFD-B91AA6BD902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A02506F-FE0C-49BE-BAED-741D68784392}" type="sibTrans" cxnId="{FFD39775-1CD4-48C1-9FFD-B91AA6BD902B}">
      <dgm:prSet/>
      <dgm:spPr/>
      <dgm:t>
        <a:bodyPr/>
        <a:lstStyle/>
        <a:p>
          <a:endParaRPr lang="en-US"/>
        </a:p>
      </dgm:t>
    </dgm:pt>
    <dgm:pt modelId="{1994A6D2-A37E-4DBA-9D4E-D4F0B6DC0A3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4B6F1D7-0D5B-4EA2-9A46-E7F14BBAFAF3}" type="parTrans" cxnId="{298BA448-E436-4C2C-A374-AE53D706F5F6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42A162E8-9A75-4668-87E6-EF7E0F8DD4E0}" type="sibTrans" cxnId="{298BA448-E436-4C2C-A374-AE53D706F5F6}">
      <dgm:prSet/>
      <dgm:spPr/>
      <dgm:t>
        <a:bodyPr/>
        <a:lstStyle/>
        <a:p>
          <a:endParaRPr lang="en-US"/>
        </a:p>
      </dgm:t>
    </dgm:pt>
    <dgm:pt modelId="{94A43D2F-C555-49AD-A59A-9838AB74F20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সঞ্চিতি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60E1047-E498-4635-AC06-E92A2ACDE78F}" type="parTrans" cxnId="{827C9B7B-0EA7-4CFE-A34A-32E1C3564E1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BC9DF78E-E67C-4F93-89BD-13C092FCA229}" type="sibTrans" cxnId="{827C9B7B-0EA7-4CFE-A34A-32E1C3564E19}">
      <dgm:prSet/>
      <dgm:spPr/>
      <dgm:t>
        <a:bodyPr/>
        <a:lstStyle/>
        <a:p>
          <a:endParaRPr lang="en-US"/>
        </a:p>
      </dgm:t>
    </dgm:pt>
    <dgm:pt modelId="{4E388DAF-9EE2-4410-B244-87F44854F318}" type="pres">
      <dgm:prSet presAssocID="{C4B36F62-DAB2-42E7-BFE2-611A941C5C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861D4A-DFA8-46E6-9C67-2B9915F579BD}" type="pres">
      <dgm:prSet presAssocID="{EF5E12A0-DB7F-499C-A39C-5D3F2AC89339}" presName="hierRoot1" presStyleCnt="0"/>
      <dgm:spPr/>
    </dgm:pt>
    <dgm:pt modelId="{73E5C90E-56DE-4054-9ACE-B3ECE8B40487}" type="pres">
      <dgm:prSet presAssocID="{EF5E12A0-DB7F-499C-A39C-5D3F2AC89339}" presName="composite" presStyleCnt="0"/>
      <dgm:spPr/>
    </dgm:pt>
    <dgm:pt modelId="{726BBE2C-C157-4C5F-B9DC-F5A2D5A48E74}" type="pres">
      <dgm:prSet presAssocID="{EF5E12A0-DB7F-499C-A39C-5D3F2AC89339}" presName="background" presStyleLbl="node0" presStyleIdx="0" presStyleCnt="1"/>
      <dgm:spPr/>
    </dgm:pt>
    <dgm:pt modelId="{B47E16C8-7A93-47F9-AA96-069E579F3AA6}" type="pres">
      <dgm:prSet presAssocID="{EF5E12A0-DB7F-499C-A39C-5D3F2AC89339}" presName="text" presStyleLbl="fgAcc0" presStyleIdx="0" presStyleCnt="1" custScaleX="134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923F-270F-4A1B-932D-FFB0D3ED1E3F}" type="pres">
      <dgm:prSet presAssocID="{EF5E12A0-DB7F-499C-A39C-5D3F2AC89339}" presName="hierChild2" presStyleCnt="0"/>
      <dgm:spPr/>
    </dgm:pt>
    <dgm:pt modelId="{F841EA85-3376-4BB0-868E-E49925EC10F0}" type="pres">
      <dgm:prSet presAssocID="{580DBFA7-2A9D-48EA-9D68-4936003322F5}" presName="Name10" presStyleLbl="parChTrans1D2" presStyleIdx="0" presStyleCnt="4"/>
      <dgm:spPr/>
      <dgm:t>
        <a:bodyPr/>
        <a:lstStyle/>
        <a:p>
          <a:endParaRPr lang="en-US"/>
        </a:p>
      </dgm:t>
    </dgm:pt>
    <dgm:pt modelId="{690C04FD-55F3-44D4-8C81-28D8C9DD69CF}" type="pres">
      <dgm:prSet presAssocID="{B4B0EDF5-DE9E-41BD-AA8B-5CB3D1063E88}" presName="hierRoot2" presStyleCnt="0"/>
      <dgm:spPr/>
    </dgm:pt>
    <dgm:pt modelId="{6BC842E2-2B3B-4EAB-8DB9-7AC3F797050E}" type="pres">
      <dgm:prSet presAssocID="{B4B0EDF5-DE9E-41BD-AA8B-5CB3D1063E88}" presName="composite2" presStyleCnt="0"/>
      <dgm:spPr/>
    </dgm:pt>
    <dgm:pt modelId="{ACABBB0B-FD4B-4F9B-84C1-EEAEBA238A1C}" type="pres">
      <dgm:prSet presAssocID="{B4B0EDF5-DE9E-41BD-AA8B-5CB3D1063E88}" presName="background2" presStyleLbl="node2" presStyleIdx="0" presStyleCnt="4"/>
      <dgm:spPr/>
    </dgm:pt>
    <dgm:pt modelId="{1F554420-6F4B-4700-876E-E76725220822}" type="pres">
      <dgm:prSet presAssocID="{B4B0EDF5-DE9E-41BD-AA8B-5CB3D1063E8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3D002-558C-4E31-8CB9-16FC283E29AA}" type="pres">
      <dgm:prSet presAssocID="{B4B0EDF5-DE9E-41BD-AA8B-5CB3D1063E88}" presName="hierChild3" presStyleCnt="0"/>
      <dgm:spPr/>
    </dgm:pt>
    <dgm:pt modelId="{774DA113-00C8-47C3-95DE-CB4C8C646D7F}" type="pres">
      <dgm:prSet presAssocID="{74FC6F73-5838-4311-A4AF-33421471FBC6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0C7B692-487A-4A43-AE4D-450F4F87E31F}" type="pres">
      <dgm:prSet presAssocID="{83ECB77C-F3F7-4113-8536-225930BA17E2}" presName="hierRoot2" presStyleCnt="0"/>
      <dgm:spPr/>
    </dgm:pt>
    <dgm:pt modelId="{7CC5FBF9-96FB-4133-966F-A28B3C563F79}" type="pres">
      <dgm:prSet presAssocID="{83ECB77C-F3F7-4113-8536-225930BA17E2}" presName="composite2" presStyleCnt="0"/>
      <dgm:spPr/>
    </dgm:pt>
    <dgm:pt modelId="{2FF668BF-7162-4E99-9EDC-53CCFF9FED3E}" type="pres">
      <dgm:prSet presAssocID="{83ECB77C-F3F7-4113-8536-225930BA17E2}" presName="background2" presStyleLbl="node2" presStyleIdx="1" presStyleCnt="4"/>
      <dgm:spPr/>
    </dgm:pt>
    <dgm:pt modelId="{EF7242AD-838B-4A4A-9FB7-E6D4EC7B8948}" type="pres">
      <dgm:prSet presAssocID="{83ECB77C-F3F7-4113-8536-225930BA17E2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4620F-5790-4216-B6F1-98752A7D6627}" type="pres">
      <dgm:prSet presAssocID="{83ECB77C-F3F7-4113-8536-225930BA17E2}" presName="hierChild3" presStyleCnt="0"/>
      <dgm:spPr/>
    </dgm:pt>
    <dgm:pt modelId="{83040F7B-98B5-423C-B9CA-A61C52B88F11}" type="pres">
      <dgm:prSet presAssocID="{24B6F1D7-0D5B-4EA2-9A46-E7F14BBAFAF3}" presName="Name10" presStyleLbl="parChTrans1D2" presStyleIdx="2" presStyleCnt="4"/>
      <dgm:spPr/>
      <dgm:t>
        <a:bodyPr/>
        <a:lstStyle/>
        <a:p>
          <a:endParaRPr lang="en-US"/>
        </a:p>
      </dgm:t>
    </dgm:pt>
    <dgm:pt modelId="{A9340F9E-CD2D-4A28-83EF-852F971CA3A0}" type="pres">
      <dgm:prSet presAssocID="{1994A6D2-A37E-4DBA-9D4E-D4F0B6DC0A35}" presName="hierRoot2" presStyleCnt="0"/>
      <dgm:spPr/>
    </dgm:pt>
    <dgm:pt modelId="{0DC4E13D-25C1-4A7E-865A-10A20EC8DD52}" type="pres">
      <dgm:prSet presAssocID="{1994A6D2-A37E-4DBA-9D4E-D4F0B6DC0A35}" presName="composite2" presStyleCnt="0"/>
      <dgm:spPr/>
    </dgm:pt>
    <dgm:pt modelId="{09F62368-8E80-49FC-9DB4-ECB6C79F3E8F}" type="pres">
      <dgm:prSet presAssocID="{1994A6D2-A37E-4DBA-9D4E-D4F0B6DC0A35}" presName="background2" presStyleLbl="node2" presStyleIdx="2" presStyleCnt="4"/>
      <dgm:spPr/>
    </dgm:pt>
    <dgm:pt modelId="{0D97A0B3-7630-4845-BDC8-D2240FD9AE8F}" type="pres">
      <dgm:prSet presAssocID="{1994A6D2-A37E-4DBA-9D4E-D4F0B6DC0A3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EFF29C-D40B-43E9-AB24-4AA4A435D999}" type="pres">
      <dgm:prSet presAssocID="{1994A6D2-A37E-4DBA-9D4E-D4F0B6DC0A35}" presName="hierChild3" presStyleCnt="0"/>
      <dgm:spPr/>
    </dgm:pt>
    <dgm:pt modelId="{D8C9A99C-E35E-4F41-B0B0-2122FE710A0B}" type="pres">
      <dgm:prSet presAssocID="{260E1047-E498-4635-AC06-E92A2ACDE78F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5EB74D2-8A55-4533-A107-899AA758CADA}" type="pres">
      <dgm:prSet presAssocID="{94A43D2F-C555-49AD-A59A-9838AB74F205}" presName="hierRoot2" presStyleCnt="0"/>
      <dgm:spPr/>
    </dgm:pt>
    <dgm:pt modelId="{59214D24-EDE0-4E39-B9F9-83F690039C09}" type="pres">
      <dgm:prSet presAssocID="{94A43D2F-C555-49AD-A59A-9838AB74F205}" presName="composite2" presStyleCnt="0"/>
      <dgm:spPr/>
    </dgm:pt>
    <dgm:pt modelId="{32AD81B3-F8B7-4A87-9E04-19855194CD9B}" type="pres">
      <dgm:prSet presAssocID="{94A43D2F-C555-49AD-A59A-9838AB74F205}" presName="background2" presStyleLbl="node2" presStyleIdx="3" presStyleCnt="4"/>
      <dgm:spPr/>
    </dgm:pt>
    <dgm:pt modelId="{987CDAEC-02C0-4E56-B08A-F815C60FEFCA}" type="pres">
      <dgm:prSet presAssocID="{94A43D2F-C555-49AD-A59A-9838AB74F20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8D11DE-3754-41A9-A22F-5FFB6BF52CE3}" type="pres">
      <dgm:prSet presAssocID="{94A43D2F-C555-49AD-A59A-9838AB74F205}" presName="hierChild3" presStyleCnt="0"/>
      <dgm:spPr/>
    </dgm:pt>
  </dgm:ptLst>
  <dgm:cxnLst>
    <dgm:cxn modelId="{5A94CFCB-C99A-4748-B534-AA678E20FC48}" type="presOf" srcId="{580DBFA7-2A9D-48EA-9D68-4936003322F5}" destId="{F841EA85-3376-4BB0-868E-E49925EC10F0}" srcOrd="0" destOrd="0" presId="urn:microsoft.com/office/officeart/2005/8/layout/hierarchy1"/>
    <dgm:cxn modelId="{B823EFAF-98C9-40F9-AF50-FF9019D42541}" type="presOf" srcId="{C4B36F62-DAB2-42E7-BFE2-611A941C5C20}" destId="{4E388DAF-9EE2-4410-B244-87F44854F318}" srcOrd="0" destOrd="0" presId="urn:microsoft.com/office/officeart/2005/8/layout/hierarchy1"/>
    <dgm:cxn modelId="{827C9B7B-0EA7-4CFE-A34A-32E1C3564E19}" srcId="{EF5E12A0-DB7F-499C-A39C-5D3F2AC89339}" destId="{94A43D2F-C555-49AD-A59A-9838AB74F205}" srcOrd="3" destOrd="0" parTransId="{260E1047-E498-4635-AC06-E92A2ACDE78F}" sibTransId="{BC9DF78E-E67C-4F93-89BD-13C092FCA229}"/>
    <dgm:cxn modelId="{7BEDA5C3-AB4D-4EE2-A27E-EAE8EE38275B}" srcId="{C4B36F62-DAB2-42E7-BFE2-611A941C5C20}" destId="{EF5E12A0-DB7F-499C-A39C-5D3F2AC89339}" srcOrd="0" destOrd="0" parTransId="{DF5EA701-F634-4379-88D2-AF2A48799FD5}" sibTransId="{CB765D7A-A3D8-496D-9629-2687EB95C002}"/>
    <dgm:cxn modelId="{99A4729E-B8AF-4F81-BD66-D9A9345A54A8}" srcId="{EF5E12A0-DB7F-499C-A39C-5D3F2AC89339}" destId="{B4B0EDF5-DE9E-41BD-AA8B-5CB3D1063E88}" srcOrd="0" destOrd="0" parTransId="{580DBFA7-2A9D-48EA-9D68-4936003322F5}" sibTransId="{1DFD1CE7-6B9C-40EF-BF91-455251731154}"/>
    <dgm:cxn modelId="{4E229EEE-AAF3-465A-8573-5B422E7B49D8}" type="presOf" srcId="{24B6F1D7-0D5B-4EA2-9A46-E7F14BBAFAF3}" destId="{83040F7B-98B5-423C-B9CA-A61C52B88F11}" srcOrd="0" destOrd="0" presId="urn:microsoft.com/office/officeart/2005/8/layout/hierarchy1"/>
    <dgm:cxn modelId="{FFD39775-1CD4-48C1-9FFD-B91AA6BD902B}" srcId="{EF5E12A0-DB7F-499C-A39C-5D3F2AC89339}" destId="{83ECB77C-F3F7-4113-8536-225930BA17E2}" srcOrd="1" destOrd="0" parTransId="{74FC6F73-5838-4311-A4AF-33421471FBC6}" sibTransId="{5A02506F-FE0C-49BE-BAED-741D68784392}"/>
    <dgm:cxn modelId="{A27A8A13-A298-4B1C-AB78-BFA44742EBED}" type="presOf" srcId="{83ECB77C-F3F7-4113-8536-225930BA17E2}" destId="{EF7242AD-838B-4A4A-9FB7-E6D4EC7B8948}" srcOrd="0" destOrd="0" presId="urn:microsoft.com/office/officeart/2005/8/layout/hierarchy1"/>
    <dgm:cxn modelId="{949F27DC-3BCC-4E33-8A07-FAB0F77F1C3E}" type="presOf" srcId="{B4B0EDF5-DE9E-41BD-AA8B-5CB3D1063E88}" destId="{1F554420-6F4B-4700-876E-E76725220822}" srcOrd="0" destOrd="0" presId="urn:microsoft.com/office/officeart/2005/8/layout/hierarchy1"/>
    <dgm:cxn modelId="{F76759F1-DCDD-4AF0-AFE1-42FEFA0B8D90}" type="presOf" srcId="{74FC6F73-5838-4311-A4AF-33421471FBC6}" destId="{774DA113-00C8-47C3-95DE-CB4C8C646D7F}" srcOrd="0" destOrd="0" presId="urn:microsoft.com/office/officeart/2005/8/layout/hierarchy1"/>
    <dgm:cxn modelId="{C789486E-4093-4F04-9D8C-D8BD93823960}" type="presOf" srcId="{EF5E12A0-DB7F-499C-A39C-5D3F2AC89339}" destId="{B47E16C8-7A93-47F9-AA96-069E579F3AA6}" srcOrd="0" destOrd="0" presId="urn:microsoft.com/office/officeart/2005/8/layout/hierarchy1"/>
    <dgm:cxn modelId="{298BA448-E436-4C2C-A374-AE53D706F5F6}" srcId="{EF5E12A0-DB7F-499C-A39C-5D3F2AC89339}" destId="{1994A6D2-A37E-4DBA-9D4E-D4F0B6DC0A35}" srcOrd="2" destOrd="0" parTransId="{24B6F1D7-0D5B-4EA2-9A46-E7F14BBAFAF3}" sibTransId="{42A162E8-9A75-4668-87E6-EF7E0F8DD4E0}"/>
    <dgm:cxn modelId="{B414C409-178D-4F19-A3CB-014762B390E0}" type="presOf" srcId="{1994A6D2-A37E-4DBA-9D4E-D4F0B6DC0A35}" destId="{0D97A0B3-7630-4845-BDC8-D2240FD9AE8F}" srcOrd="0" destOrd="0" presId="urn:microsoft.com/office/officeart/2005/8/layout/hierarchy1"/>
    <dgm:cxn modelId="{606B1CC9-35A4-40EE-8C40-04AF59A489BE}" type="presOf" srcId="{260E1047-E498-4635-AC06-E92A2ACDE78F}" destId="{D8C9A99C-E35E-4F41-B0B0-2122FE710A0B}" srcOrd="0" destOrd="0" presId="urn:microsoft.com/office/officeart/2005/8/layout/hierarchy1"/>
    <dgm:cxn modelId="{AF7B099A-D832-425E-BA4F-734ED17DCF47}" type="presOf" srcId="{94A43D2F-C555-49AD-A59A-9838AB74F205}" destId="{987CDAEC-02C0-4E56-B08A-F815C60FEFCA}" srcOrd="0" destOrd="0" presId="urn:microsoft.com/office/officeart/2005/8/layout/hierarchy1"/>
    <dgm:cxn modelId="{184C7B06-10CF-4A3A-BB7E-9BEE769BE72C}" type="presParOf" srcId="{4E388DAF-9EE2-4410-B244-87F44854F318}" destId="{E4861D4A-DFA8-46E6-9C67-2B9915F579BD}" srcOrd="0" destOrd="0" presId="urn:microsoft.com/office/officeart/2005/8/layout/hierarchy1"/>
    <dgm:cxn modelId="{2B2B1BA8-B880-4286-A97F-BCF40C4E6702}" type="presParOf" srcId="{E4861D4A-DFA8-46E6-9C67-2B9915F579BD}" destId="{73E5C90E-56DE-4054-9ACE-B3ECE8B40487}" srcOrd="0" destOrd="0" presId="urn:microsoft.com/office/officeart/2005/8/layout/hierarchy1"/>
    <dgm:cxn modelId="{B6371A99-D6BF-46EB-B6CA-940F3F3BC1FE}" type="presParOf" srcId="{73E5C90E-56DE-4054-9ACE-B3ECE8B40487}" destId="{726BBE2C-C157-4C5F-B9DC-F5A2D5A48E74}" srcOrd="0" destOrd="0" presId="urn:microsoft.com/office/officeart/2005/8/layout/hierarchy1"/>
    <dgm:cxn modelId="{1536F3CF-A266-4D8E-B774-E625C464A869}" type="presParOf" srcId="{73E5C90E-56DE-4054-9ACE-B3ECE8B40487}" destId="{B47E16C8-7A93-47F9-AA96-069E579F3AA6}" srcOrd="1" destOrd="0" presId="urn:microsoft.com/office/officeart/2005/8/layout/hierarchy1"/>
    <dgm:cxn modelId="{272322AC-3CC9-452A-825E-860AEFB7B403}" type="presParOf" srcId="{E4861D4A-DFA8-46E6-9C67-2B9915F579BD}" destId="{D305923F-270F-4A1B-932D-FFB0D3ED1E3F}" srcOrd="1" destOrd="0" presId="urn:microsoft.com/office/officeart/2005/8/layout/hierarchy1"/>
    <dgm:cxn modelId="{5C423E7C-B090-40EA-9BF1-CD7C56E31867}" type="presParOf" srcId="{D305923F-270F-4A1B-932D-FFB0D3ED1E3F}" destId="{F841EA85-3376-4BB0-868E-E49925EC10F0}" srcOrd="0" destOrd="0" presId="urn:microsoft.com/office/officeart/2005/8/layout/hierarchy1"/>
    <dgm:cxn modelId="{1F8F8D5E-0EE6-401F-86EF-68D221B81590}" type="presParOf" srcId="{D305923F-270F-4A1B-932D-FFB0D3ED1E3F}" destId="{690C04FD-55F3-44D4-8C81-28D8C9DD69CF}" srcOrd="1" destOrd="0" presId="urn:microsoft.com/office/officeart/2005/8/layout/hierarchy1"/>
    <dgm:cxn modelId="{12B63754-FCC8-40E8-8A64-8FD88D7E8569}" type="presParOf" srcId="{690C04FD-55F3-44D4-8C81-28D8C9DD69CF}" destId="{6BC842E2-2B3B-4EAB-8DB9-7AC3F797050E}" srcOrd="0" destOrd="0" presId="urn:microsoft.com/office/officeart/2005/8/layout/hierarchy1"/>
    <dgm:cxn modelId="{A9C0FF5B-5398-4C43-9CB2-B5206EC8A37A}" type="presParOf" srcId="{6BC842E2-2B3B-4EAB-8DB9-7AC3F797050E}" destId="{ACABBB0B-FD4B-4F9B-84C1-EEAEBA238A1C}" srcOrd="0" destOrd="0" presId="urn:microsoft.com/office/officeart/2005/8/layout/hierarchy1"/>
    <dgm:cxn modelId="{5C4E2568-EBF7-449B-A068-CF96588FE6F8}" type="presParOf" srcId="{6BC842E2-2B3B-4EAB-8DB9-7AC3F797050E}" destId="{1F554420-6F4B-4700-876E-E76725220822}" srcOrd="1" destOrd="0" presId="urn:microsoft.com/office/officeart/2005/8/layout/hierarchy1"/>
    <dgm:cxn modelId="{7EDE2988-0411-4CAD-BB8E-939D0AAB1D10}" type="presParOf" srcId="{690C04FD-55F3-44D4-8C81-28D8C9DD69CF}" destId="{73C3D002-558C-4E31-8CB9-16FC283E29AA}" srcOrd="1" destOrd="0" presId="urn:microsoft.com/office/officeart/2005/8/layout/hierarchy1"/>
    <dgm:cxn modelId="{CC96B2F9-4F45-44B4-B6E1-1A35BA3AC8D5}" type="presParOf" srcId="{D305923F-270F-4A1B-932D-FFB0D3ED1E3F}" destId="{774DA113-00C8-47C3-95DE-CB4C8C646D7F}" srcOrd="2" destOrd="0" presId="urn:microsoft.com/office/officeart/2005/8/layout/hierarchy1"/>
    <dgm:cxn modelId="{9586B1EE-D8A3-4B8E-9C39-366EA88D0602}" type="presParOf" srcId="{D305923F-270F-4A1B-932D-FFB0D3ED1E3F}" destId="{F0C7B692-487A-4A43-AE4D-450F4F87E31F}" srcOrd="3" destOrd="0" presId="urn:microsoft.com/office/officeart/2005/8/layout/hierarchy1"/>
    <dgm:cxn modelId="{B17EA1E8-451B-4145-A261-0FB2CB78B21D}" type="presParOf" srcId="{F0C7B692-487A-4A43-AE4D-450F4F87E31F}" destId="{7CC5FBF9-96FB-4133-966F-A28B3C563F79}" srcOrd="0" destOrd="0" presId="urn:microsoft.com/office/officeart/2005/8/layout/hierarchy1"/>
    <dgm:cxn modelId="{ABA8C9C4-67BA-4E10-ACE6-6AC119360550}" type="presParOf" srcId="{7CC5FBF9-96FB-4133-966F-A28B3C563F79}" destId="{2FF668BF-7162-4E99-9EDC-53CCFF9FED3E}" srcOrd="0" destOrd="0" presId="urn:microsoft.com/office/officeart/2005/8/layout/hierarchy1"/>
    <dgm:cxn modelId="{60DA30DA-BC0C-43B0-8DAB-A8BA4D6B7004}" type="presParOf" srcId="{7CC5FBF9-96FB-4133-966F-A28B3C563F79}" destId="{EF7242AD-838B-4A4A-9FB7-E6D4EC7B8948}" srcOrd="1" destOrd="0" presId="urn:microsoft.com/office/officeart/2005/8/layout/hierarchy1"/>
    <dgm:cxn modelId="{A5021CFA-6096-4F8C-AA96-0E45F2181418}" type="presParOf" srcId="{F0C7B692-487A-4A43-AE4D-450F4F87E31F}" destId="{A264620F-5790-4216-B6F1-98752A7D6627}" srcOrd="1" destOrd="0" presId="urn:microsoft.com/office/officeart/2005/8/layout/hierarchy1"/>
    <dgm:cxn modelId="{F987484C-78FC-4FDF-A49D-226272FAB896}" type="presParOf" srcId="{D305923F-270F-4A1B-932D-FFB0D3ED1E3F}" destId="{83040F7B-98B5-423C-B9CA-A61C52B88F11}" srcOrd="4" destOrd="0" presId="urn:microsoft.com/office/officeart/2005/8/layout/hierarchy1"/>
    <dgm:cxn modelId="{936014D9-DDAC-4C21-A366-4F15FE5E28CD}" type="presParOf" srcId="{D305923F-270F-4A1B-932D-FFB0D3ED1E3F}" destId="{A9340F9E-CD2D-4A28-83EF-852F971CA3A0}" srcOrd="5" destOrd="0" presId="urn:microsoft.com/office/officeart/2005/8/layout/hierarchy1"/>
    <dgm:cxn modelId="{436BF330-20F5-4A21-B413-FB7A3BABC327}" type="presParOf" srcId="{A9340F9E-CD2D-4A28-83EF-852F971CA3A0}" destId="{0DC4E13D-25C1-4A7E-865A-10A20EC8DD52}" srcOrd="0" destOrd="0" presId="urn:microsoft.com/office/officeart/2005/8/layout/hierarchy1"/>
    <dgm:cxn modelId="{DCA59F6D-88E9-433F-B83F-3A592BE179D9}" type="presParOf" srcId="{0DC4E13D-25C1-4A7E-865A-10A20EC8DD52}" destId="{09F62368-8E80-49FC-9DB4-ECB6C79F3E8F}" srcOrd="0" destOrd="0" presId="urn:microsoft.com/office/officeart/2005/8/layout/hierarchy1"/>
    <dgm:cxn modelId="{33AB3569-7E85-4D8F-B00F-3C24C42537AC}" type="presParOf" srcId="{0DC4E13D-25C1-4A7E-865A-10A20EC8DD52}" destId="{0D97A0B3-7630-4845-BDC8-D2240FD9AE8F}" srcOrd="1" destOrd="0" presId="urn:microsoft.com/office/officeart/2005/8/layout/hierarchy1"/>
    <dgm:cxn modelId="{BB52310D-9A33-4F2E-9D1E-AF901C2AA8AD}" type="presParOf" srcId="{A9340F9E-CD2D-4A28-83EF-852F971CA3A0}" destId="{BEEFF29C-D40B-43E9-AB24-4AA4A435D999}" srcOrd="1" destOrd="0" presId="urn:microsoft.com/office/officeart/2005/8/layout/hierarchy1"/>
    <dgm:cxn modelId="{4B8DB5BB-49D1-492A-8E44-FD6E305B77D7}" type="presParOf" srcId="{D305923F-270F-4A1B-932D-FFB0D3ED1E3F}" destId="{D8C9A99C-E35E-4F41-B0B0-2122FE710A0B}" srcOrd="6" destOrd="0" presId="urn:microsoft.com/office/officeart/2005/8/layout/hierarchy1"/>
    <dgm:cxn modelId="{555A173E-1F2F-4AEE-AF61-C4B72A35752A}" type="presParOf" srcId="{D305923F-270F-4A1B-932D-FFB0D3ED1E3F}" destId="{95EB74D2-8A55-4533-A107-899AA758CADA}" srcOrd="7" destOrd="0" presId="urn:microsoft.com/office/officeart/2005/8/layout/hierarchy1"/>
    <dgm:cxn modelId="{1B219A65-8418-4344-ADCC-1C86207F0505}" type="presParOf" srcId="{95EB74D2-8A55-4533-A107-899AA758CADA}" destId="{59214D24-EDE0-4E39-B9F9-83F690039C09}" srcOrd="0" destOrd="0" presId="urn:microsoft.com/office/officeart/2005/8/layout/hierarchy1"/>
    <dgm:cxn modelId="{A4EDDB08-91D9-4CC5-AFD2-E153CBCAB65B}" type="presParOf" srcId="{59214D24-EDE0-4E39-B9F9-83F690039C09}" destId="{32AD81B3-F8B7-4A87-9E04-19855194CD9B}" srcOrd="0" destOrd="0" presId="urn:microsoft.com/office/officeart/2005/8/layout/hierarchy1"/>
    <dgm:cxn modelId="{160B69C1-3DD1-4EE6-8FA3-C307BE41192F}" type="presParOf" srcId="{59214D24-EDE0-4E39-B9F9-83F690039C09}" destId="{987CDAEC-02C0-4E56-B08A-F815C60FEFCA}" srcOrd="1" destOrd="0" presId="urn:microsoft.com/office/officeart/2005/8/layout/hierarchy1"/>
    <dgm:cxn modelId="{C16006CE-F43B-4ED1-B601-73CFCC09312F}" type="presParOf" srcId="{95EB74D2-8A55-4533-A107-899AA758CADA}" destId="{298D11DE-3754-41A9-A22F-5FFB6BF52C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03A5-5A9D-4415-8758-5C3758697E38}">
      <dsp:nvSpPr>
        <dsp:cNvPr id="0" name=""/>
        <dsp:cNvSpPr/>
      </dsp:nvSpPr>
      <dsp:spPr>
        <a:xfrm>
          <a:off x="4201501" y="3109800"/>
          <a:ext cx="91440" cy="1101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1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4BEBA-34A1-48FA-BECD-F4C5B3D0E43C}">
      <dsp:nvSpPr>
        <dsp:cNvPr id="0" name=""/>
        <dsp:cNvSpPr/>
      </dsp:nvSpPr>
      <dsp:spPr>
        <a:xfrm>
          <a:off x="4201501" y="1035199"/>
          <a:ext cx="91440" cy="1101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18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1815786" y="2090"/>
          <a:ext cx="4862869" cy="1033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253F-04CE-4EAE-9AFD-C02A9BBA21CC}">
      <dsp:nvSpPr>
        <dsp:cNvPr id="0" name=""/>
        <dsp:cNvSpPr/>
      </dsp:nvSpPr>
      <dsp:spPr>
        <a:xfrm>
          <a:off x="2236743" y="401999"/>
          <a:ext cx="4862869" cy="1033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sp:txBody>
      <dsp:txXfrm>
        <a:off x="2267002" y="432258"/>
        <a:ext cx="4802351" cy="972590"/>
      </dsp:txXfrm>
    </dsp:sp>
    <dsp:sp modelId="{8B972A8E-AEE1-4FC7-BB2C-ED0D69F8E31A}">
      <dsp:nvSpPr>
        <dsp:cNvPr id="0" name=""/>
        <dsp:cNvSpPr/>
      </dsp:nvSpPr>
      <dsp:spPr>
        <a:xfrm>
          <a:off x="1865947" y="2137052"/>
          <a:ext cx="4762547" cy="972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1AB27-FE83-4405-B6DE-8E814CE126E3}">
      <dsp:nvSpPr>
        <dsp:cNvPr id="0" name=""/>
        <dsp:cNvSpPr/>
      </dsp:nvSpPr>
      <dsp:spPr>
        <a:xfrm>
          <a:off x="2286904" y="2536961"/>
          <a:ext cx="4762547" cy="97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15395" y="2565452"/>
        <a:ext cx="4705565" cy="915765"/>
      </dsp:txXfrm>
    </dsp:sp>
    <dsp:sp modelId="{5CEA45D3-EF74-4812-A86C-2BBF6CB135ED}">
      <dsp:nvSpPr>
        <dsp:cNvPr id="0" name=""/>
        <dsp:cNvSpPr/>
      </dsp:nvSpPr>
      <dsp:spPr>
        <a:xfrm>
          <a:off x="749501" y="4211654"/>
          <a:ext cx="6995440" cy="14512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1F5E7-85F6-4943-89FB-2F47E968D645}">
      <dsp:nvSpPr>
        <dsp:cNvPr id="0" name=""/>
        <dsp:cNvSpPr/>
      </dsp:nvSpPr>
      <dsp:spPr>
        <a:xfrm>
          <a:off x="1170458" y="4611563"/>
          <a:ext cx="6995440" cy="1451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212963" y="4654068"/>
        <a:ext cx="6910430" cy="13662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389F0-6E7B-48F7-8795-2EC89D2A3850}">
      <dsp:nvSpPr>
        <dsp:cNvPr id="0" name=""/>
        <dsp:cNvSpPr/>
      </dsp:nvSpPr>
      <dsp:spPr>
        <a:xfrm>
          <a:off x="4277417" y="1060227"/>
          <a:ext cx="91440" cy="548424"/>
        </a:xfrm>
        <a:custGeom>
          <a:avLst/>
          <a:gdLst/>
          <a:ahLst/>
          <a:cxnLst/>
          <a:rect l="0" t="0" r="0" b="0"/>
          <a:pathLst>
            <a:path>
              <a:moveTo>
                <a:pt x="57596" y="0"/>
              </a:moveTo>
              <a:lnTo>
                <a:pt x="57596" y="387572"/>
              </a:lnTo>
              <a:lnTo>
                <a:pt x="45720" y="387572"/>
              </a:lnTo>
              <a:lnTo>
                <a:pt x="45720" y="5484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1BB63-D606-4558-AD01-25BB17406545}">
      <dsp:nvSpPr>
        <dsp:cNvPr id="0" name=""/>
        <dsp:cNvSpPr/>
      </dsp:nvSpPr>
      <dsp:spPr>
        <a:xfrm>
          <a:off x="2766948" y="-42344"/>
          <a:ext cx="3136130" cy="110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FB0F9-3A6C-48B9-BEB5-DB72A2552776}">
      <dsp:nvSpPr>
        <dsp:cNvPr id="0" name=""/>
        <dsp:cNvSpPr/>
      </dsp:nvSpPr>
      <dsp:spPr>
        <a:xfrm>
          <a:off x="2959874" y="140935"/>
          <a:ext cx="3136130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</dsp:txBody>
      <dsp:txXfrm>
        <a:off x="2992167" y="173228"/>
        <a:ext cx="3071544" cy="1037985"/>
      </dsp:txXfrm>
    </dsp:sp>
    <dsp:sp modelId="{6D3B0901-8C38-4970-AD69-8B462A47F165}">
      <dsp:nvSpPr>
        <dsp:cNvPr id="0" name=""/>
        <dsp:cNvSpPr/>
      </dsp:nvSpPr>
      <dsp:spPr>
        <a:xfrm>
          <a:off x="838195" y="1608651"/>
          <a:ext cx="6969884" cy="11025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3A64-8CF0-417C-BED7-B33AF04C5FCB}">
      <dsp:nvSpPr>
        <dsp:cNvPr id="0" name=""/>
        <dsp:cNvSpPr/>
      </dsp:nvSpPr>
      <dsp:spPr>
        <a:xfrm>
          <a:off x="1031120" y="1791931"/>
          <a:ext cx="6969884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দিনে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প্রতিষ্টানের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63413" y="1824224"/>
        <a:ext cx="6905298" cy="10379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DA113-00C8-47C3-95DE-CB4C8C646D7F}">
      <dsp:nvSpPr>
        <dsp:cNvPr id="0" name=""/>
        <dsp:cNvSpPr/>
      </dsp:nvSpPr>
      <dsp:spPr>
        <a:xfrm>
          <a:off x="4357281" y="1149461"/>
          <a:ext cx="1523698" cy="725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163"/>
              </a:lnTo>
              <a:lnTo>
                <a:pt x="1523698" y="494163"/>
              </a:lnTo>
              <a:lnTo>
                <a:pt x="1523698" y="7251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1EA85-3376-4BB0-868E-E49925EC10F0}">
      <dsp:nvSpPr>
        <dsp:cNvPr id="0" name=""/>
        <dsp:cNvSpPr/>
      </dsp:nvSpPr>
      <dsp:spPr>
        <a:xfrm>
          <a:off x="2833583" y="1149461"/>
          <a:ext cx="1523698" cy="725142"/>
        </a:xfrm>
        <a:custGeom>
          <a:avLst/>
          <a:gdLst/>
          <a:ahLst/>
          <a:cxnLst/>
          <a:rect l="0" t="0" r="0" b="0"/>
          <a:pathLst>
            <a:path>
              <a:moveTo>
                <a:pt x="1523698" y="0"/>
              </a:moveTo>
              <a:lnTo>
                <a:pt x="1523698" y="494163"/>
              </a:lnTo>
              <a:lnTo>
                <a:pt x="0" y="494163"/>
              </a:lnTo>
              <a:lnTo>
                <a:pt x="0" y="7251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BBE2C-C157-4C5F-B9DC-F5A2D5A48E74}">
      <dsp:nvSpPr>
        <dsp:cNvPr id="0" name=""/>
        <dsp:cNvSpPr/>
      </dsp:nvSpPr>
      <dsp:spPr>
        <a:xfrm>
          <a:off x="2895595" y="330"/>
          <a:ext cx="2923373" cy="1149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E16C8-7A93-47F9-AA96-069E579F3AA6}">
      <dsp:nvSpPr>
        <dsp:cNvPr id="0" name=""/>
        <dsp:cNvSpPr/>
      </dsp:nvSpPr>
      <dsp:spPr>
        <a:xfrm>
          <a:off x="3172631" y="263514"/>
          <a:ext cx="2923373" cy="114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উদ্বৃত্তপত্রের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206288" y="297171"/>
        <a:ext cx="2856059" cy="1081817"/>
      </dsp:txXfrm>
    </dsp:sp>
    <dsp:sp modelId="{ACABBB0B-FD4B-4F9B-84C1-EEAEBA238A1C}">
      <dsp:nvSpPr>
        <dsp:cNvPr id="0" name=""/>
        <dsp:cNvSpPr/>
      </dsp:nvSpPr>
      <dsp:spPr>
        <a:xfrm>
          <a:off x="1586920" y="1874603"/>
          <a:ext cx="2493325" cy="11292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54420-6F4B-4700-876E-E76725220822}">
      <dsp:nvSpPr>
        <dsp:cNvPr id="0" name=""/>
        <dsp:cNvSpPr/>
      </dsp:nvSpPr>
      <dsp:spPr>
        <a:xfrm>
          <a:off x="1863956" y="2137787"/>
          <a:ext cx="2493325" cy="1129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897030" y="2170861"/>
        <a:ext cx="2427177" cy="1063097"/>
      </dsp:txXfrm>
    </dsp:sp>
    <dsp:sp modelId="{2FF668BF-7162-4E99-9EDC-53CCFF9FED3E}">
      <dsp:nvSpPr>
        <dsp:cNvPr id="0" name=""/>
        <dsp:cNvSpPr/>
      </dsp:nvSpPr>
      <dsp:spPr>
        <a:xfrm>
          <a:off x="4634318" y="1874603"/>
          <a:ext cx="2493325" cy="11292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242AD-838B-4A4A-9FB7-E6D4EC7B8948}">
      <dsp:nvSpPr>
        <dsp:cNvPr id="0" name=""/>
        <dsp:cNvSpPr/>
      </dsp:nvSpPr>
      <dsp:spPr>
        <a:xfrm>
          <a:off x="4911354" y="2137787"/>
          <a:ext cx="2493325" cy="1129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দায়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944428" y="2170861"/>
        <a:ext cx="2427177" cy="10630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766C2-5A6A-4540-818A-DD42502D15F4}">
      <dsp:nvSpPr>
        <dsp:cNvPr id="0" name=""/>
        <dsp:cNvSpPr/>
      </dsp:nvSpPr>
      <dsp:spPr>
        <a:xfrm>
          <a:off x="6066479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15897-7B53-496F-9262-4E578E74BDC7}">
      <dsp:nvSpPr>
        <dsp:cNvPr id="0" name=""/>
        <dsp:cNvSpPr/>
      </dsp:nvSpPr>
      <dsp:spPr>
        <a:xfrm>
          <a:off x="5024214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70BA8-712B-458D-B5A4-9024F6E509E0}">
      <dsp:nvSpPr>
        <dsp:cNvPr id="0" name=""/>
        <dsp:cNvSpPr/>
      </dsp:nvSpPr>
      <dsp:spPr>
        <a:xfrm>
          <a:off x="3981948" y="967903"/>
          <a:ext cx="2084531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2084531" y="338025"/>
              </a:lnTo>
              <a:lnTo>
                <a:pt x="2084531" y="4960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E9EDC-8E7E-4730-A7AB-F128D2DEA93E}">
      <dsp:nvSpPr>
        <dsp:cNvPr id="0" name=""/>
        <dsp:cNvSpPr/>
      </dsp:nvSpPr>
      <dsp:spPr>
        <a:xfrm>
          <a:off x="1897417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B36B5-8C16-4E77-8FB9-9BDB1852A1B5}">
      <dsp:nvSpPr>
        <dsp:cNvPr id="0" name=""/>
        <dsp:cNvSpPr/>
      </dsp:nvSpPr>
      <dsp:spPr>
        <a:xfrm>
          <a:off x="855151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4A7CF-8F78-477A-97EE-F030B908B59D}">
      <dsp:nvSpPr>
        <dsp:cNvPr id="0" name=""/>
        <dsp:cNvSpPr/>
      </dsp:nvSpPr>
      <dsp:spPr>
        <a:xfrm>
          <a:off x="1897417" y="967903"/>
          <a:ext cx="2084531" cy="496023"/>
        </a:xfrm>
        <a:custGeom>
          <a:avLst/>
          <a:gdLst/>
          <a:ahLst/>
          <a:cxnLst/>
          <a:rect l="0" t="0" r="0" b="0"/>
          <a:pathLst>
            <a:path>
              <a:moveTo>
                <a:pt x="2084531" y="0"/>
              </a:moveTo>
              <a:lnTo>
                <a:pt x="2084531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FD548-981C-4AE1-8852-EFA4016535DA}">
      <dsp:nvSpPr>
        <dsp:cNvPr id="0" name=""/>
        <dsp:cNvSpPr/>
      </dsp:nvSpPr>
      <dsp:spPr>
        <a:xfrm>
          <a:off x="2285999" y="152397"/>
          <a:ext cx="3391898" cy="815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316E31-A99D-4CEA-ABF0-B17BD38C67CA}">
      <dsp:nvSpPr>
        <dsp:cNvPr id="0" name=""/>
        <dsp:cNvSpPr/>
      </dsp:nvSpPr>
      <dsp:spPr>
        <a:xfrm>
          <a:off x="2475502" y="332425"/>
          <a:ext cx="3391898" cy="815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আর্থিক বিবরনী প্রস্তুত 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499387" y="356310"/>
        <a:ext cx="3344128" cy="767735"/>
      </dsp:txXfrm>
    </dsp:sp>
    <dsp:sp modelId="{45019060-557B-40CC-B0F0-B3CD74A3D01E}">
      <dsp:nvSpPr>
        <dsp:cNvPr id="0" name=""/>
        <dsp:cNvSpPr/>
      </dsp:nvSpPr>
      <dsp:spPr>
        <a:xfrm>
          <a:off x="685803" y="1463927"/>
          <a:ext cx="2423227" cy="835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E3C3CC-4487-4CC3-B26E-84422C741E2F}">
      <dsp:nvSpPr>
        <dsp:cNvPr id="0" name=""/>
        <dsp:cNvSpPr/>
      </dsp:nvSpPr>
      <dsp:spPr>
        <a:xfrm>
          <a:off x="875306" y="1643954"/>
          <a:ext cx="2423227" cy="83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১.যা দেয়া থাকে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899763" y="1668411"/>
        <a:ext cx="2374313" cy="786096"/>
      </dsp:txXfrm>
    </dsp:sp>
    <dsp:sp modelId="{2728C24B-C8B1-4864-B3EC-20A9D1749445}">
      <dsp:nvSpPr>
        <dsp:cNvPr id="0" name=""/>
        <dsp:cNvSpPr/>
      </dsp:nvSpPr>
      <dsp:spPr>
        <a:xfrm>
          <a:off x="2388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306635-ACB7-4A2E-807B-643F1F93AA96}">
      <dsp:nvSpPr>
        <dsp:cNvPr id="0" name=""/>
        <dsp:cNvSpPr/>
      </dsp:nvSpPr>
      <dsp:spPr>
        <a:xfrm>
          <a:off x="191891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ক.</a:t>
          </a:r>
          <a:r>
            <a:rPr lang="bn-IN" sz="2800" b="1" u="none" kern="1200" dirty="0">
              <a:latin typeface="NikoshBAN" pitchFamily="2" charset="0"/>
              <a:cs typeface="NikoshBAN" pitchFamily="2" charset="0"/>
            </a:rPr>
            <a:t> একটি </a:t>
          </a:r>
          <a:r>
            <a:rPr lang="en-US" sz="2800" b="1" u="none" kern="1200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41844" y="3024942"/>
        <a:ext cx="1605619" cy="2716306"/>
      </dsp:txXfrm>
    </dsp:sp>
    <dsp:sp modelId="{860093AD-A0FC-4FE1-9F57-1AE1BF646D16}">
      <dsp:nvSpPr>
        <dsp:cNvPr id="0" name=""/>
        <dsp:cNvSpPr/>
      </dsp:nvSpPr>
      <dsp:spPr>
        <a:xfrm>
          <a:off x="2086920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F5134E-97D4-46AF-A471-869ABD49EC15}">
      <dsp:nvSpPr>
        <dsp:cNvPr id="0" name=""/>
        <dsp:cNvSpPr/>
      </dsp:nvSpPr>
      <dsp:spPr>
        <a:xfrm>
          <a:off x="2276422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খ.</a:t>
          </a:r>
          <a:r>
            <a:rPr lang="bn-IN" sz="2800" b="1" u="none" kern="1200" dirty="0">
              <a:latin typeface="NikoshBAN" pitchFamily="2" charset="0"/>
              <a:cs typeface="NikoshBAN" pitchFamily="2" charset="0"/>
            </a:rPr>
            <a:t> কিছু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2326375" y="3024942"/>
        <a:ext cx="1605619" cy="2716306"/>
      </dsp:txXfrm>
    </dsp:sp>
    <dsp:sp modelId="{B8D538D3-FA69-4CFA-94B8-35814515DE7A}">
      <dsp:nvSpPr>
        <dsp:cNvPr id="0" name=""/>
        <dsp:cNvSpPr/>
      </dsp:nvSpPr>
      <dsp:spPr>
        <a:xfrm>
          <a:off x="4854865" y="1463927"/>
          <a:ext cx="2423227" cy="835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9CA941-FA6C-409B-91D5-F5E44EE54C94}">
      <dsp:nvSpPr>
        <dsp:cNvPr id="0" name=""/>
        <dsp:cNvSpPr/>
      </dsp:nvSpPr>
      <dsp:spPr>
        <a:xfrm>
          <a:off x="5044368" y="1643954"/>
          <a:ext cx="2423227" cy="83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২. যা করতে হবে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5068825" y="1668411"/>
        <a:ext cx="2374313" cy="786096"/>
      </dsp:txXfrm>
    </dsp:sp>
    <dsp:sp modelId="{DA2FC73F-9586-4790-BB14-D30BF98C3910}">
      <dsp:nvSpPr>
        <dsp:cNvPr id="0" name=""/>
        <dsp:cNvSpPr/>
      </dsp:nvSpPr>
      <dsp:spPr>
        <a:xfrm>
          <a:off x="4171451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D9D732-CB60-42E7-8AAD-A9029AAE6DBD}">
      <dsp:nvSpPr>
        <dsp:cNvPr id="0" name=""/>
        <dsp:cNvSpPr/>
      </dsp:nvSpPr>
      <dsp:spPr>
        <a:xfrm>
          <a:off x="4360954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ক. </a:t>
          </a:r>
          <a:r>
            <a:rPr lang="en-US" sz="2800" b="1" u="none" kern="1200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kern="1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800" b="1" u="none" kern="1200" dirty="0" err="1" smtClean="0">
              <a:latin typeface="NikoshBAN" pitchFamily="2" charset="0"/>
              <a:cs typeface="NikoshBAN" pitchFamily="2" charset="0"/>
            </a:rPr>
            <a:t>শুধুমাত্র</a:t>
          </a:r>
          <a:r>
            <a:rPr lang="en-US" sz="2800" b="1" u="none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একবার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410907" y="3024942"/>
        <a:ext cx="1605619" cy="2716306"/>
      </dsp:txXfrm>
    </dsp:sp>
    <dsp:sp modelId="{827A22FA-0896-4CCF-9D5E-A56EBC1A1182}">
      <dsp:nvSpPr>
        <dsp:cNvPr id="0" name=""/>
        <dsp:cNvSpPr/>
      </dsp:nvSpPr>
      <dsp:spPr>
        <a:xfrm>
          <a:off x="6255982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32E73E-D4A7-49D4-9C4C-9BA3CB7E8BCE}">
      <dsp:nvSpPr>
        <dsp:cNvPr id="0" name=""/>
        <dsp:cNvSpPr/>
      </dsp:nvSpPr>
      <dsp:spPr>
        <a:xfrm>
          <a:off x="6445485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খ.সমন্বয়- জোড়ায় জোড়ায় আসবে।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6495438" y="3024942"/>
        <a:ext cx="1605619" cy="2716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02C9-0126-4833-8102-AD5AAD8BB79C}">
      <dsp:nvSpPr>
        <dsp:cNvPr id="0" name=""/>
        <dsp:cNvSpPr/>
      </dsp:nvSpPr>
      <dsp:spPr>
        <a:xfrm>
          <a:off x="4483494" y="1516873"/>
          <a:ext cx="91440" cy="703153"/>
        </a:xfrm>
        <a:custGeom>
          <a:avLst/>
          <a:gdLst/>
          <a:ahLst/>
          <a:cxnLst/>
          <a:rect l="0" t="0" r="0" b="0"/>
          <a:pathLst>
            <a:path>
              <a:moveTo>
                <a:pt x="50405" y="0"/>
              </a:moveTo>
              <a:lnTo>
                <a:pt x="45720" y="0"/>
              </a:lnTo>
              <a:lnTo>
                <a:pt x="45720" y="7031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4B71-D091-4A72-88CB-7945FFF5A21D}">
      <dsp:nvSpPr>
        <dsp:cNvPr id="0" name=""/>
        <dsp:cNvSpPr/>
      </dsp:nvSpPr>
      <dsp:spPr>
        <a:xfrm>
          <a:off x="2498581" y="225"/>
          <a:ext cx="4070637" cy="1516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? </a:t>
          </a:r>
        </a:p>
      </dsp:txBody>
      <dsp:txXfrm>
        <a:off x="2498581" y="225"/>
        <a:ext cx="4070637" cy="1516647"/>
      </dsp:txXfrm>
    </dsp:sp>
    <dsp:sp modelId="{7424C2EF-2A5A-48A3-A9CC-04346CDAFCEB}">
      <dsp:nvSpPr>
        <dsp:cNvPr id="0" name=""/>
        <dsp:cNvSpPr/>
      </dsp:nvSpPr>
      <dsp:spPr>
        <a:xfrm>
          <a:off x="868240" y="2220026"/>
          <a:ext cx="7321947" cy="20399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868240" y="2220026"/>
        <a:ext cx="7321947" cy="2039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89E1-319A-4020-B945-02A0203E4C3D}">
      <dsp:nvSpPr>
        <dsp:cNvPr id="0" name=""/>
        <dsp:cNvSpPr/>
      </dsp:nvSpPr>
      <dsp:spPr>
        <a:xfrm>
          <a:off x="3530463" y="2597127"/>
          <a:ext cx="1854472" cy="185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868708"/>
        <a:ext cx="1311310" cy="1311310"/>
      </dsp:txXfrm>
    </dsp:sp>
    <dsp:sp modelId="{26F6478A-4BD0-40EC-A67F-8B40ECB5A051}">
      <dsp:nvSpPr>
        <dsp:cNvPr id="0" name=""/>
        <dsp:cNvSpPr/>
      </dsp:nvSpPr>
      <dsp:spPr>
        <a:xfrm rot="16200000">
          <a:off x="4261562" y="1922898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0403" y="2107843"/>
        <a:ext cx="274593" cy="378312"/>
      </dsp:txXfrm>
    </dsp:sp>
    <dsp:sp modelId="{EE7A2B40-D972-468E-BF7F-31C48A46A83B}">
      <dsp:nvSpPr>
        <dsp:cNvPr id="0" name=""/>
        <dsp:cNvSpPr/>
      </dsp:nvSpPr>
      <dsp:spPr>
        <a:xfrm>
          <a:off x="3530463" y="2512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74093"/>
        <a:ext cx="1311310" cy="1311310"/>
      </dsp:txXfrm>
    </dsp:sp>
    <dsp:sp modelId="{DE9A2F4C-182B-4FFD-A727-DC1892602064}">
      <dsp:nvSpPr>
        <dsp:cNvPr id="0" name=""/>
        <dsp:cNvSpPr/>
      </dsp:nvSpPr>
      <dsp:spPr>
        <a:xfrm rot="20520000">
          <a:off x="5484816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7696" y="2955931"/>
        <a:ext cx="274593" cy="378312"/>
      </dsp:txXfrm>
    </dsp:sp>
    <dsp:sp modelId="{9BFADD8A-ABE2-44EC-BC2F-B93453A2A029}">
      <dsp:nvSpPr>
        <dsp:cNvPr id="0" name=""/>
        <dsp:cNvSpPr/>
      </dsp:nvSpPr>
      <dsp:spPr>
        <a:xfrm>
          <a:off x="599808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669" y="2066928"/>
        <a:ext cx="1311310" cy="1311310"/>
      </dsp:txXfrm>
    </dsp:sp>
    <dsp:sp modelId="{9230881B-45F0-48F9-BAEB-9074EFAA2759}">
      <dsp:nvSpPr>
        <dsp:cNvPr id="0" name=""/>
        <dsp:cNvSpPr/>
      </dsp:nvSpPr>
      <dsp:spPr>
        <a:xfrm rot="3240000">
          <a:off x="5017574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1829" y="4328166"/>
        <a:ext cx="274593" cy="378312"/>
      </dsp:txXfrm>
    </dsp:sp>
    <dsp:sp modelId="{BD428F6C-F56C-4D6C-A64A-E82B1B65D112}">
      <dsp:nvSpPr>
        <dsp:cNvPr id="0" name=""/>
        <dsp:cNvSpPr/>
      </dsp:nvSpPr>
      <dsp:spPr>
        <a:xfrm>
          <a:off x="5055539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7120" y="4967795"/>
        <a:ext cx="1311310" cy="1311310"/>
      </dsp:txXfrm>
    </dsp:sp>
    <dsp:sp modelId="{64581E14-0CC5-4E68-A16A-5B6540F68AA9}">
      <dsp:nvSpPr>
        <dsp:cNvPr id="0" name=""/>
        <dsp:cNvSpPr/>
      </dsp:nvSpPr>
      <dsp:spPr>
        <a:xfrm rot="7560000">
          <a:off x="3505550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98977" y="4328166"/>
        <a:ext cx="274593" cy="378312"/>
      </dsp:txXfrm>
    </dsp:sp>
    <dsp:sp modelId="{D768F7B9-19DB-4AAB-A77A-BD1F5B5ACA52}">
      <dsp:nvSpPr>
        <dsp:cNvPr id="0" name=""/>
        <dsp:cNvSpPr/>
      </dsp:nvSpPr>
      <dsp:spPr>
        <a:xfrm>
          <a:off x="2005387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6968" y="4967795"/>
        <a:ext cx="1311310" cy="1311310"/>
      </dsp:txXfrm>
    </dsp:sp>
    <dsp:sp modelId="{E065AE73-C36F-45C0-B5A5-3C4CADC69654}">
      <dsp:nvSpPr>
        <dsp:cNvPr id="0" name=""/>
        <dsp:cNvSpPr/>
      </dsp:nvSpPr>
      <dsp:spPr>
        <a:xfrm rot="11880000">
          <a:off x="3038308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153110" y="2955931"/>
        <a:ext cx="274593" cy="378312"/>
      </dsp:txXfrm>
    </dsp:sp>
    <dsp:sp modelId="{8BE3809A-3277-487B-8239-2B66A52923A2}">
      <dsp:nvSpPr>
        <dsp:cNvPr id="0" name=""/>
        <dsp:cNvSpPr/>
      </dsp:nvSpPr>
      <dsp:spPr>
        <a:xfrm>
          <a:off x="106283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419" y="2066928"/>
        <a:ext cx="1311310" cy="1311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7B506-A81E-4163-A7AD-22A68AC05197}">
      <dsp:nvSpPr>
        <dsp:cNvPr id="0" name=""/>
        <dsp:cNvSpPr/>
      </dsp:nvSpPr>
      <dsp:spPr>
        <a:xfrm>
          <a:off x="6853585" y="3387614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4BE07-B7C4-4D44-8EB4-34F8BDB34E67}">
      <dsp:nvSpPr>
        <dsp:cNvPr id="0" name=""/>
        <dsp:cNvSpPr/>
      </dsp:nvSpPr>
      <dsp:spPr>
        <a:xfrm>
          <a:off x="6841377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61F24-A261-4437-8605-5C87075570B5}">
      <dsp:nvSpPr>
        <dsp:cNvPr id="0" name=""/>
        <dsp:cNvSpPr/>
      </dsp:nvSpPr>
      <dsp:spPr>
        <a:xfrm>
          <a:off x="4066793" y="360039"/>
          <a:ext cx="2820303" cy="46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681"/>
              </a:lnTo>
              <a:lnTo>
                <a:pt x="2820303" y="338681"/>
              </a:lnTo>
              <a:lnTo>
                <a:pt x="2820303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B49FD-914B-4A30-8901-2D71C11DE2B6}">
      <dsp:nvSpPr>
        <dsp:cNvPr id="0" name=""/>
        <dsp:cNvSpPr/>
      </dsp:nvSpPr>
      <dsp:spPr>
        <a:xfrm>
          <a:off x="4033501" y="1533578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C6B9-1B27-40AD-889D-54E4A2B7F720}">
      <dsp:nvSpPr>
        <dsp:cNvPr id="0" name=""/>
        <dsp:cNvSpPr/>
      </dsp:nvSpPr>
      <dsp:spPr>
        <a:xfrm>
          <a:off x="4021073" y="360039"/>
          <a:ext cx="91440" cy="544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117"/>
              </a:lnTo>
              <a:lnTo>
                <a:pt x="58147" y="417117"/>
              </a:lnTo>
              <a:lnTo>
                <a:pt x="58147" y="5443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9810F-8E83-48F9-B6E9-6462A71921D4}">
      <dsp:nvSpPr>
        <dsp:cNvPr id="0" name=""/>
        <dsp:cNvSpPr/>
      </dsp:nvSpPr>
      <dsp:spPr>
        <a:xfrm>
          <a:off x="1201210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0E71F-F923-4042-A32C-0864B2DA14AB}">
      <dsp:nvSpPr>
        <dsp:cNvPr id="0" name=""/>
        <dsp:cNvSpPr/>
      </dsp:nvSpPr>
      <dsp:spPr>
        <a:xfrm>
          <a:off x="1246930" y="360039"/>
          <a:ext cx="2819863" cy="465895"/>
        </a:xfrm>
        <a:custGeom>
          <a:avLst/>
          <a:gdLst/>
          <a:ahLst/>
          <a:cxnLst/>
          <a:rect l="0" t="0" r="0" b="0"/>
          <a:pathLst>
            <a:path>
              <a:moveTo>
                <a:pt x="2819863" y="0"/>
              </a:moveTo>
              <a:lnTo>
                <a:pt x="2819863" y="338681"/>
              </a:lnTo>
              <a:lnTo>
                <a:pt x="0" y="338681"/>
              </a:lnTo>
              <a:lnTo>
                <a:pt x="0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ADBD1-BDFF-4300-B0A4-0AEE9863B0C6}">
      <dsp:nvSpPr>
        <dsp:cNvPr id="0" name=""/>
        <dsp:cNvSpPr/>
      </dsp:nvSpPr>
      <dsp:spPr>
        <a:xfrm>
          <a:off x="2515036" y="-144951"/>
          <a:ext cx="3103513" cy="504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FDD1-85C8-4D51-8459-E241331F3AAF}">
      <dsp:nvSpPr>
        <dsp:cNvPr id="0" name=""/>
        <dsp:cNvSpPr/>
      </dsp:nvSpPr>
      <dsp:spPr>
        <a:xfrm>
          <a:off x="2667617" y="0"/>
          <a:ext cx="3103513" cy="504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682408" y="14791"/>
        <a:ext cx="3073931" cy="475409"/>
      </dsp:txXfrm>
    </dsp:sp>
    <dsp:sp modelId="{3AA69EE5-E065-4A8D-BEB2-721B99062224}">
      <dsp:nvSpPr>
        <dsp:cNvPr id="0" name=""/>
        <dsp:cNvSpPr/>
      </dsp:nvSpPr>
      <dsp:spPr>
        <a:xfrm>
          <a:off x="-10531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51064-AB83-4D2E-95E9-8B4721C5EC10}">
      <dsp:nvSpPr>
        <dsp:cNvPr id="0" name=""/>
        <dsp:cNvSpPr/>
      </dsp:nvSpPr>
      <dsp:spPr>
        <a:xfrm>
          <a:off x="142049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Input</a:t>
          </a:r>
        </a:p>
      </dsp:txBody>
      <dsp:txXfrm>
        <a:off x="160478" y="989315"/>
        <a:ext cx="2478064" cy="592349"/>
      </dsp:txXfrm>
    </dsp:sp>
    <dsp:sp modelId="{9D0AF3BF-805B-4F06-A94F-20FA82E5E141}">
      <dsp:nvSpPr>
        <dsp:cNvPr id="0" name=""/>
        <dsp:cNvSpPr/>
      </dsp:nvSpPr>
      <dsp:spPr>
        <a:xfrm>
          <a:off x="92364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67908-0ECC-4318-A6A3-E613A17D30CC}">
      <dsp:nvSpPr>
        <dsp:cNvPr id="0" name=""/>
        <dsp:cNvSpPr/>
      </dsp:nvSpPr>
      <dsp:spPr>
        <a:xfrm>
          <a:off x="244944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7549" y="2120513"/>
        <a:ext cx="2248337" cy="1369447"/>
      </dsp:txXfrm>
    </dsp:sp>
    <dsp:sp modelId="{351344C0-861D-47D8-B1C0-C0BC33A4C1A3}">
      <dsp:nvSpPr>
        <dsp:cNvPr id="0" name=""/>
        <dsp:cNvSpPr/>
      </dsp:nvSpPr>
      <dsp:spPr>
        <a:xfrm>
          <a:off x="2821760" y="904371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70D38-B878-4792-9C72-8EDD46E8FFA2}">
      <dsp:nvSpPr>
        <dsp:cNvPr id="0" name=""/>
        <dsp:cNvSpPr/>
      </dsp:nvSpPr>
      <dsp:spPr>
        <a:xfrm>
          <a:off x="2974340" y="1049322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Process</a:t>
          </a:r>
        </a:p>
      </dsp:txBody>
      <dsp:txXfrm>
        <a:off x="2992769" y="1067751"/>
        <a:ext cx="2478064" cy="592349"/>
      </dsp:txXfrm>
    </dsp:sp>
    <dsp:sp modelId="{9DDC2CC2-D34B-4DFE-B467-EE80E5B7C0CB}">
      <dsp:nvSpPr>
        <dsp:cNvPr id="0" name=""/>
        <dsp:cNvSpPr/>
      </dsp:nvSpPr>
      <dsp:spPr>
        <a:xfrm>
          <a:off x="2912447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15C06-614A-400A-8202-8846C89350D3}">
      <dsp:nvSpPr>
        <dsp:cNvPr id="0" name=""/>
        <dsp:cNvSpPr/>
      </dsp:nvSpPr>
      <dsp:spPr>
        <a:xfrm>
          <a:off x="3065028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৩.রেওয়ামিল</a:t>
          </a:r>
        </a:p>
      </dsp:txBody>
      <dsp:txXfrm>
        <a:off x="3107633" y="2120513"/>
        <a:ext cx="2248337" cy="1369447"/>
      </dsp:txXfrm>
    </dsp:sp>
    <dsp:sp modelId="{AC3AB6C9-543B-42D3-8F17-29D0C94E05CE}">
      <dsp:nvSpPr>
        <dsp:cNvPr id="0" name=""/>
        <dsp:cNvSpPr/>
      </dsp:nvSpPr>
      <dsp:spPr>
        <a:xfrm>
          <a:off x="5629635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6C3C8-703C-4122-8E8B-27D45A9CD059}">
      <dsp:nvSpPr>
        <dsp:cNvPr id="0" name=""/>
        <dsp:cNvSpPr/>
      </dsp:nvSpPr>
      <dsp:spPr>
        <a:xfrm>
          <a:off x="5782216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Output</a:t>
          </a:r>
        </a:p>
      </dsp:txBody>
      <dsp:txXfrm>
        <a:off x="5800645" y="989315"/>
        <a:ext cx="2478064" cy="592349"/>
      </dsp:txXfrm>
    </dsp:sp>
    <dsp:sp modelId="{AEC1D42E-17DC-435A-ACD4-0EB079E7463F}">
      <dsp:nvSpPr>
        <dsp:cNvPr id="0" name=""/>
        <dsp:cNvSpPr/>
      </dsp:nvSpPr>
      <dsp:spPr>
        <a:xfrm>
          <a:off x="5732531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F3B20-0FF4-47C3-A1B7-F54D4B54592C}">
      <dsp:nvSpPr>
        <dsp:cNvPr id="0" name=""/>
        <dsp:cNvSpPr/>
      </dsp:nvSpPr>
      <dsp:spPr>
        <a:xfrm>
          <a:off x="5885111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27716" y="2120513"/>
        <a:ext cx="2248337" cy="1369447"/>
      </dsp:txXfrm>
    </dsp:sp>
    <dsp:sp modelId="{AA508621-2D37-4916-AF11-EB931C3EB0D9}">
      <dsp:nvSpPr>
        <dsp:cNvPr id="0" name=""/>
        <dsp:cNvSpPr/>
      </dsp:nvSpPr>
      <dsp:spPr>
        <a:xfrm>
          <a:off x="5037467" y="3786994"/>
          <a:ext cx="3723675" cy="26974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F56E-B36F-451B-A618-08C0ECAD8CE6}">
      <dsp:nvSpPr>
        <dsp:cNvPr id="0" name=""/>
        <dsp:cNvSpPr/>
      </dsp:nvSpPr>
      <dsp:spPr>
        <a:xfrm>
          <a:off x="5190047" y="3931945"/>
          <a:ext cx="3723675" cy="269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269053" y="4010951"/>
        <a:ext cx="3565663" cy="25394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8102C-AAE7-4DC9-AF7B-5A167ED6718D}">
      <dsp:nvSpPr>
        <dsp:cNvPr id="0" name=""/>
        <dsp:cNvSpPr/>
      </dsp:nvSpPr>
      <dsp:spPr>
        <a:xfrm>
          <a:off x="7477000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3E1A4-0A1D-4187-B5E3-CCB035CEBB4D}">
      <dsp:nvSpPr>
        <dsp:cNvPr id="0" name=""/>
        <dsp:cNvSpPr/>
      </dsp:nvSpPr>
      <dsp:spPr>
        <a:xfrm>
          <a:off x="4437820" y="1713185"/>
          <a:ext cx="3084900" cy="502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64"/>
              </a:lnTo>
              <a:lnTo>
                <a:pt x="3084900" y="342764"/>
              </a:lnTo>
              <a:lnTo>
                <a:pt x="308490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F304A-A391-4B41-9027-6365EEE97B32}">
      <dsp:nvSpPr>
        <dsp:cNvPr id="0" name=""/>
        <dsp:cNvSpPr/>
      </dsp:nvSpPr>
      <dsp:spPr>
        <a:xfrm>
          <a:off x="4392100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161B5-0E8E-4D15-B1EE-8C4CED485725}">
      <dsp:nvSpPr>
        <dsp:cNvPr id="0" name=""/>
        <dsp:cNvSpPr/>
      </dsp:nvSpPr>
      <dsp:spPr>
        <a:xfrm>
          <a:off x="4392100" y="1713185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0C511-19AC-4B80-8B96-BF50B3DD8961}">
      <dsp:nvSpPr>
        <dsp:cNvPr id="0" name=""/>
        <dsp:cNvSpPr/>
      </dsp:nvSpPr>
      <dsp:spPr>
        <a:xfrm>
          <a:off x="1307199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75AA0-CA38-42E0-B7E5-3EAAAC575CF4}">
      <dsp:nvSpPr>
        <dsp:cNvPr id="0" name=""/>
        <dsp:cNvSpPr/>
      </dsp:nvSpPr>
      <dsp:spPr>
        <a:xfrm>
          <a:off x="1352919" y="1713185"/>
          <a:ext cx="3084900" cy="502977"/>
        </a:xfrm>
        <a:custGeom>
          <a:avLst/>
          <a:gdLst/>
          <a:ahLst/>
          <a:cxnLst/>
          <a:rect l="0" t="0" r="0" b="0"/>
          <a:pathLst>
            <a:path>
              <a:moveTo>
                <a:pt x="3084900" y="0"/>
              </a:moveTo>
              <a:lnTo>
                <a:pt x="3084900" y="342764"/>
              </a:lnTo>
              <a:lnTo>
                <a:pt x="0" y="342764"/>
              </a:lnTo>
              <a:lnTo>
                <a:pt x="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362D0-7A98-4AA3-8924-42C40E8278A6}">
      <dsp:nvSpPr>
        <dsp:cNvPr id="0" name=""/>
        <dsp:cNvSpPr/>
      </dsp:nvSpPr>
      <dsp:spPr>
        <a:xfrm>
          <a:off x="4392100" y="742257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17670-4C59-4BE9-8C00-80DC7BD952DE}">
      <dsp:nvSpPr>
        <dsp:cNvPr id="0" name=""/>
        <dsp:cNvSpPr/>
      </dsp:nvSpPr>
      <dsp:spPr>
        <a:xfrm>
          <a:off x="3047994" y="228600"/>
          <a:ext cx="2779651" cy="513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8514A-FC27-4001-A5CC-366B073ADEDE}">
      <dsp:nvSpPr>
        <dsp:cNvPr id="0" name=""/>
        <dsp:cNvSpPr/>
      </dsp:nvSpPr>
      <dsp:spPr>
        <a:xfrm>
          <a:off x="3240153" y="411152"/>
          <a:ext cx="2779651" cy="513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255197" y="426196"/>
        <a:ext cx="2749563" cy="483568"/>
      </dsp:txXfrm>
    </dsp:sp>
    <dsp:sp modelId="{65E9EB9E-BD1D-409D-8A92-4BF7A31C203D}">
      <dsp:nvSpPr>
        <dsp:cNvPr id="0" name=""/>
        <dsp:cNvSpPr/>
      </dsp:nvSpPr>
      <dsp:spPr>
        <a:xfrm>
          <a:off x="2971795" y="1245234"/>
          <a:ext cx="2932049" cy="4679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ED28-A39C-4E69-834A-FDB4929C9BF7}">
      <dsp:nvSpPr>
        <dsp:cNvPr id="0" name=""/>
        <dsp:cNvSpPr/>
      </dsp:nvSpPr>
      <dsp:spPr>
        <a:xfrm>
          <a:off x="3163955" y="1427786"/>
          <a:ext cx="2932049" cy="467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177661" y="1441492"/>
        <a:ext cx="2904637" cy="440538"/>
      </dsp:txXfrm>
    </dsp:sp>
    <dsp:sp modelId="{25FDD6D1-DABB-41E1-BF68-CC0FB1D22802}">
      <dsp:nvSpPr>
        <dsp:cNvPr id="0" name=""/>
        <dsp:cNvSpPr/>
      </dsp:nvSpPr>
      <dsp:spPr>
        <a:xfrm>
          <a:off x="488202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3F03F-BC07-42D2-8D70-365D8CC89D97}">
      <dsp:nvSpPr>
        <dsp:cNvPr id="0" name=""/>
        <dsp:cNvSpPr/>
      </dsp:nvSpPr>
      <dsp:spPr>
        <a:xfrm>
          <a:off x="680361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712526" y="2430878"/>
        <a:ext cx="1665104" cy="1033861"/>
      </dsp:txXfrm>
    </dsp:sp>
    <dsp:sp modelId="{61240E5D-EE7E-4A47-8B0F-2EE5868635B8}">
      <dsp:nvSpPr>
        <dsp:cNvPr id="0" name=""/>
        <dsp:cNvSpPr/>
      </dsp:nvSpPr>
      <dsp:spPr>
        <a:xfrm>
          <a:off x="2628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D7925-C475-40CD-8C9A-246837F9330D}">
      <dsp:nvSpPr>
        <dsp:cNvPr id="0" name=""/>
        <dsp:cNvSpPr/>
      </dsp:nvSpPr>
      <dsp:spPr>
        <a:xfrm>
          <a:off x="194788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67340" y="4072434"/>
        <a:ext cx="2555477" cy="2332019"/>
      </dsp:txXfrm>
    </dsp:sp>
    <dsp:sp modelId="{2295C34E-0106-42CB-99A1-1123B065F8C7}">
      <dsp:nvSpPr>
        <dsp:cNvPr id="0" name=""/>
        <dsp:cNvSpPr/>
      </dsp:nvSpPr>
      <dsp:spPr>
        <a:xfrm>
          <a:off x="3573102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94446-D5EE-4F16-A828-C7BF1D5AC53B}">
      <dsp:nvSpPr>
        <dsp:cNvPr id="0" name=""/>
        <dsp:cNvSpPr/>
      </dsp:nvSpPr>
      <dsp:spPr>
        <a:xfrm>
          <a:off x="3765262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797427" y="2430878"/>
        <a:ext cx="1665104" cy="1033861"/>
      </dsp:txXfrm>
    </dsp:sp>
    <dsp:sp modelId="{F0C8112D-5307-4C6C-8EF4-586F95A70B57}">
      <dsp:nvSpPr>
        <dsp:cNvPr id="0" name=""/>
        <dsp:cNvSpPr/>
      </dsp:nvSpPr>
      <dsp:spPr>
        <a:xfrm>
          <a:off x="3087529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B6BA7-1E46-4B56-B5B9-8FA52764189F}">
      <dsp:nvSpPr>
        <dsp:cNvPr id="0" name=""/>
        <dsp:cNvSpPr/>
      </dsp:nvSpPr>
      <dsp:spPr>
        <a:xfrm>
          <a:off x="3279688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352240" y="4072434"/>
        <a:ext cx="2555477" cy="2332019"/>
      </dsp:txXfrm>
    </dsp:sp>
    <dsp:sp modelId="{3DFD70C1-4EEA-4696-9976-C193B0E197F3}">
      <dsp:nvSpPr>
        <dsp:cNvPr id="0" name=""/>
        <dsp:cNvSpPr/>
      </dsp:nvSpPr>
      <dsp:spPr>
        <a:xfrm>
          <a:off x="6658003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74770-3A8C-48BE-B98F-89D944A6B37B}">
      <dsp:nvSpPr>
        <dsp:cNvPr id="0" name=""/>
        <dsp:cNvSpPr/>
      </dsp:nvSpPr>
      <dsp:spPr>
        <a:xfrm>
          <a:off x="6850162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882327" y="2430878"/>
        <a:ext cx="1665104" cy="1033861"/>
      </dsp:txXfrm>
    </dsp:sp>
    <dsp:sp modelId="{DC494E31-1883-4281-BB29-FFCA26B71CE3}">
      <dsp:nvSpPr>
        <dsp:cNvPr id="0" name=""/>
        <dsp:cNvSpPr/>
      </dsp:nvSpPr>
      <dsp:spPr>
        <a:xfrm>
          <a:off x="6172430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A249F-35B7-4E32-87B1-326B8A8165F7}">
      <dsp:nvSpPr>
        <dsp:cNvPr id="0" name=""/>
        <dsp:cNvSpPr/>
      </dsp:nvSpPr>
      <dsp:spPr>
        <a:xfrm>
          <a:off x="6364589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37141" y="4072434"/>
        <a:ext cx="2555477" cy="23320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01A0A-30BE-4DE8-9419-A926AA6E943F}">
      <dsp:nvSpPr>
        <dsp:cNvPr id="0" name=""/>
        <dsp:cNvSpPr/>
      </dsp:nvSpPr>
      <dsp:spPr>
        <a:xfrm>
          <a:off x="4392653" y="1093155"/>
          <a:ext cx="91440" cy="500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0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FA9C2-A01B-4F01-B193-D7E11219691B}">
      <dsp:nvSpPr>
        <dsp:cNvPr id="0" name=""/>
        <dsp:cNvSpPr/>
      </dsp:nvSpPr>
      <dsp:spPr>
        <a:xfrm>
          <a:off x="3352801" y="1290"/>
          <a:ext cx="2171143" cy="1091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46923-C379-4A2E-BEE5-64AD30158D53}">
      <dsp:nvSpPr>
        <dsp:cNvPr id="0" name=""/>
        <dsp:cNvSpPr/>
      </dsp:nvSpPr>
      <dsp:spPr>
        <a:xfrm>
          <a:off x="3543854" y="182790"/>
          <a:ext cx="2171143" cy="1091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575834" y="214770"/>
        <a:ext cx="2107183" cy="1027905"/>
      </dsp:txXfrm>
    </dsp:sp>
    <dsp:sp modelId="{EEBB81DA-5E8C-424F-A3EE-D699F117E8A8}">
      <dsp:nvSpPr>
        <dsp:cNvPr id="0" name=""/>
        <dsp:cNvSpPr/>
      </dsp:nvSpPr>
      <dsp:spPr>
        <a:xfrm>
          <a:off x="152398" y="1593235"/>
          <a:ext cx="8571949" cy="10918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6C1AD-805A-42FD-93AF-3B27810C1A30}">
      <dsp:nvSpPr>
        <dsp:cNvPr id="0" name=""/>
        <dsp:cNvSpPr/>
      </dsp:nvSpPr>
      <dsp:spPr>
        <a:xfrm>
          <a:off x="343451" y="1774735"/>
          <a:ext cx="8571949" cy="1091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হিসাবকালে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হল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জানার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375431" y="1806715"/>
        <a:ext cx="8507989" cy="10279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6A04B-403D-4482-A703-AAB79B5B7374}">
      <dsp:nvSpPr>
        <dsp:cNvPr id="0" name=""/>
        <dsp:cNvSpPr/>
      </dsp:nvSpPr>
      <dsp:spPr>
        <a:xfrm>
          <a:off x="4355306" y="1717051"/>
          <a:ext cx="3090862" cy="735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211"/>
              </a:lnTo>
              <a:lnTo>
                <a:pt x="3090862" y="501211"/>
              </a:lnTo>
              <a:lnTo>
                <a:pt x="3090862" y="735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F8E79-5E4A-48D2-9D4E-91D00A2B8A7B}">
      <dsp:nvSpPr>
        <dsp:cNvPr id="0" name=""/>
        <dsp:cNvSpPr/>
      </dsp:nvSpPr>
      <dsp:spPr>
        <a:xfrm>
          <a:off x="4309586" y="1717051"/>
          <a:ext cx="91440" cy="735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5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023EE-9CC9-416C-B7F1-065867E5256C}">
      <dsp:nvSpPr>
        <dsp:cNvPr id="0" name=""/>
        <dsp:cNvSpPr/>
      </dsp:nvSpPr>
      <dsp:spPr>
        <a:xfrm>
          <a:off x="1264443" y="1717051"/>
          <a:ext cx="3090862" cy="735484"/>
        </a:xfrm>
        <a:custGeom>
          <a:avLst/>
          <a:gdLst/>
          <a:ahLst/>
          <a:cxnLst/>
          <a:rect l="0" t="0" r="0" b="0"/>
          <a:pathLst>
            <a:path>
              <a:moveTo>
                <a:pt x="3090862" y="0"/>
              </a:moveTo>
              <a:lnTo>
                <a:pt x="3090862" y="501211"/>
              </a:lnTo>
              <a:lnTo>
                <a:pt x="0" y="501211"/>
              </a:lnTo>
              <a:lnTo>
                <a:pt x="0" y="735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3DAE5-F9F1-4372-9E84-3E0DA28F5CD4}">
      <dsp:nvSpPr>
        <dsp:cNvPr id="0" name=""/>
        <dsp:cNvSpPr/>
      </dsp:nvSpPr>
      <dsp:spPr>
        <a:xfrm>
          <a:off x="3090862" y="111208"/>
          <a:ext cx="2528887" cy="16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7BA7D-01A6-49B4-9296-5B1517AFFA87}">
      <dsp:nvSpPr>
        <dsp:cNvPr id="0" name=""/>
        <dsp:cNvSpPr/>
      </dsp:nvSpPr>
      <dsp:spPr>
        <a:xfrm>
          <a:off x="3371850" y="378146"/>
          <a:ext cx="2528887" cy="16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418884" y="425180"/>
        <a:ext cx="2434819" cy="1511775"/>
      </dsp:txXfrm>
    </dsp:sp>
    <dsp:sp modelId="{35E1C365-34EF-4B5F-83B3-BF637555D1E4}">
      <dsp:nvSpPr>
        <dsp:cNvPr id="0" name=""/>
        <dsp:cNvSpPr/>
      </dsp:nvSpPr>
      <dsp:spPr>
        <a:xfrm>
          <a:off x="0" y="2452536"/>
          <a:ext cx="2528887" cy="8523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C34CC-2AE3-4F74-A459-39F0A179481E}">
      <dsp:nvSpPr>
        <dsp:cNvPr id="0" name=""/>
        <dsp:cNvSpPr/>
      </dsp:nvSpPr>
      <dsp:spPr>
        <a:xfrm>
          <a:off x="280987" y="2719474"/>
          <a:ext cx="2528887" cy="852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05951" y="2744438"/>
        <a:ext cx="2478959" cy="802389"/>
      </dsp:txXfrm>
    </dsp:sp>
    <dsp:sp modelId="{1190D834-1094-4DB2-A0F9-FFC1758D0D7F}">
      <dsp:nvSpPr>
        <dsp:cNvPr id="0" name=""/>
        <dsp:cNvSpPr/>
      </dsp:nvSpPr>
      <dsp:spPr>
        <a:xfrm>
          <a:off x="3090862" y="2452536"/>
          <a:ext cx="2528887" cy="8523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0D50F-C52F-4E1E-ABDB-BC45F81CC900}">
      <dsp:nvSpPr>
        <dsp:cNvPr id="0" name=""/>
        <dsp:cNvSpPr/>
      </dsp:nvSpPr>
      <dsp:spPr>
        <a:xfrm>
          <a:off x="3371850" y="2719474"/>
          <a:ext cx="2528887" cy="852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396814" y="2744438"/>
        <a:ext cx="2478959" cy="802389"/>
      </dsp:txXfrm>
    </dsp:sp>
    <dsp:sp modelId="{7368EDBC-BE82-45D5-A9D7-FCA4FD57BD05}">
      <dsp:nvSpPr>
        <dsp:cNvPr id="0" name=""/>
        <dsp:cNvSpPr/>
      </dsp:nvSpPr>
      <dsp:spPr>
        <a:xfrm>
          <a:off x="6181725" y="2452536"/>
          <a:ext cx="2528887" cy="8523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A3675-CA67-4063-8D38-3696F49D8224}">
      <dsp:nvSpPr>
        <dsp:cNvPr id="0" name=""/>
        <dsp:cNvSpPr/>
      </dsp:nvSpPr>
      <dsp:spPr>
        <a:xfrm>
          <a:off x="6462712" y="2719474"/>
          <a:ext cx="2528887" cy="852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ক্ষতি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487676" y="2744438"/>
        <a:ext cx="2478959" cy="8023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389F0-6E7B-48F7-8795-2EC89D2A3850}">
      <dsp:nvSpPr>
        <dsp:cNvPr id="0" name=""/>
        <dsp:cNvSpPr/>
      </dsp:nvSpPr>
      <dsp:spPr>
        <a:xfrm>
          <a:off x="4277417" y="1060227"/>
          <a:ext cx="91440" cy="548424"/>
        </a:xfrm>
        <a:custGeom>
          <a:avLst/>
          <a:gdLst/>
          <a:ahLst/>
          <a:cxnLst/>
          <a:rect l="0" t="0" r="0" b="0"/>
          <a:pathLst>
            <a:path>
              <a:moveTo>
                <a:pt x="57596" y="0"/>
              </a:moveTo>
              <a:lnTo>
                <a:pt x="57596" y="387572"/>
              </a:lnTo>
              <a:lnTo>
                <a:pt x="45720" y="387572"/>
              </a:lnTo>
              <a:lnTo>
                <a:pt x="45720" y="5484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1BB63-D606-4558-AD01-25BB17406545}">
      <dsp:nvSpPr>
        <dsp:cNvPr id="0" name=""/>
        <dsp:cNvSpPr/>
      </dsp:nvSpPr>
      <dsp:spPr>
        <a:xfrm>
          <a:off x="2766948" y="-42344"/>
          <a:ext cx="3136130" cy="110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FB0F9-3A6C-48B9-BEB5-DB72A2552776}">
      <dsp:nvSpPr>
        <dsp:cNvPr id="0" name=""/>
        <dsp:cNvSpPr/>
      </dsp:nvSpPr>
      <dsp:spPr>
        <a:xfrm>
          <a:off x="2959874" y="140935"/>
          <a:ext cx="3136130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992167" y="173228"/>
        <a:ext cx="3071544" cy="1037985"/>
      </dsp:txXfrm>
    </dsp:sp>
    <dsp:sp modelId="{6D3B0901-8C38-4970-AD69-8B462A47F165}">
      <dsp:nvSpPr>
        <dsp:cNvPr id="0" name=""/>
        <dsp:cNvSpPr/>
      </dsp:nvSpPr>
      <dsp:spPr>
        <a:xfrm>
          <a:off x="838195" y="1608651"/>
          <a:ext cx="6969884" cy="11025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3A64-8CF0-417C-BED7-B33AF04C5FCB}">
      <dsp:nvSpPr>
        <dsp:cNvPr id="0" name=""/>
        <dsp:cNvSpPr/>
      </dsp:nvSpPr>
      <dsp:spPr>
        <a:xfrm>
          <a:off x="1031120" y="1791931"/>
          <a:ext cx="6969884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বন্টনের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63413" y="1824224"/>
        <a:ext cx="6905298" cy="10379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9A99C-E35E-4F41-B0B0-2122FE710A0B}">
      <dsp:nvSpPr>
        <dsp:cNvPr id="0" name=""/>
        <dsp:cNvSpPr/>
      </dsp:nvSpPr>
      <dsp:spPr>
        <a:xfrm>
          <a:off x="4391307" y="1260905"/>
          <a:ext cx="3448243" cy="54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76"/>
              </a:lnTo>
              <a:lnTo>
                <a:pt x="3448243" y="372776"/>
              </a:lnTo>
              <a:lnTo>
                <a:pt x="3448243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0F7B-98B5-423C-B9CA-A61C52B88F11}">
      <dsp:nvSpPr>
        <dsp:cNvPr id="0" name=""/>
        <dsp:cNvSpPr/>
      </dsp:nvSpPr>
      <dsp:spPr>
        <a:xfrm>
          <a:off x="4391307" y="1260905"/>
          <a:ext cx="1149414" cy="54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76"/>
              </a:lnTo>
              <a:lnTo>
                <a:pt x="1149414" y="372776"/>
              </a:lnTo>
              <a:lnTo>
                <a:pt x="1149414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DA113-00C8-47C3-95DE-CB4C8C646D7F}">
      <dsp:nvSpPr>
        <dsp:cNvPr id="0" name=""/>
        <dsp:cNvSpPr/>
      </dsp:nvSpPr>
      <dsp:spPr>
        <a:xfrm>
          <a:off x="3241893" y="1260905"/>
          <a:ext cx="1149414" cy="547016"/>
        </a:xfrm>
        <a:custGeom>
          <a:avLst/>
          <a:gdLst/>
          <a:ahLst/>
          <a:cxnLst/>
          <a:rect l="0" t="0" r="0" b="0"/>
          <a:pathLst>
            <a:path>
              <a:moveTo>
                <a:pt x="1149414" y="0"/>
              </a:moveTo>
              <a:lnTo>
                <a:pt x="1149414" y="372776"/>
              </a:lnTo>
              <a:lnTo>
                <a:pt x="0" y="372776"/>
              </a:lnTo>
              <a:lnTo>
                <a:pt x="0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1EA85-3376-4BB0-868E-E49925EC10F0}">
      <dsp:nvSpPr>
        <dsp:cNvPr id="0" name=""/>
        <dsp:cNvSpPr/>
      </dsp:nvSpPr>
      <dsp:spPr>
        <a:xfrm>
          <a:off x="943064" y="1260905"/>
          <a:ext cx="3448243" cy="547016"/>
        </a:xfrm>
        <a:custGeom>
          <a:avLst/>
          <a:gdLst/>
          <a:ahLst/>
          <a:cxnLst/>
          <a:rect l="0" t="0" r="0" b="0"/>
          <a:pathLst>
            <a:path>
              <a:moveTo>
                <a:pt x="3448243" y="0"/>
              </a:moveTo>
              <a:lnTo>
                <a:pt x="3448243" y="372776"/>
              </a:lnTo>
              <a:lnTo>
                <a:pt x="0" y="372776"/>
              </a:lnTo>
              <a:lnTo>
                <a:pt x="0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BBE2C-C157-4C5F-B9DC-F5A2D5A48E74}">
      <dsp:nvSpPr>
        <dsp:cNvPr id="0" name=""/>
        <dsp:cNvSpPr/>
      </dsp:nvSpPr>
      <dsp:spPr>
        <a:xfrm>
          <a:off x="3124200" y="66559"/>
          <a:ext cx="2534214" cy="1194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E16C8-7A93-47F9-AA96-069E579F3AA6}">
      <dsp:nvSpPr>
        <dsp:cNvPr id="0" name=""/>
        <dsp:cNvSpPr/>
      </dsp:nvSpPr>
      <dsp:spPr>
        <a:xfrm>
          <a:off x="3333185" y="265094"/>
          <a:ext cx="2534214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368166" y="300075"/>
        <a:ext cx="2464252" cy="1124384"/>
      </dsp:txXfrm>
    </dsp:sp>
    <dsp:sp modelId="{ACABBB0B-FD4B-4F9B-84C1-EEAEBA238A1C}">
      <dsp:nvSpPr>
        <dsp:cNvPr id="0" name=""/>
        <dsp:cNvSpPr/>
      </dsp:nvSpPr>
      <dsp:spPr>
        <a:xfrm>
          <a:off x="2634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54420-6F4B-4700-876E-E76725220822}">
      <dsp:nvSpPr>
        <dsp:cNvPr id="0" name=""/>
        <dsp:cNvSpPr/>
      </dsp:nvSpPr>
      <dsp:spPr>
        <a:xfrm>
          <a:off x="211618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দফা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46599" y="2041438"/>
        <a:ext cx="1810898" cy="1124384"/>
      </dsp:txXfrm>
    </dsp:sp>
    <dsp:sp modelId="{2FF668BF-7162-4E99-9EDC-53CCFF9FED3E}">
      <dsp:nvSpPr>
        <dsp:cNvPr id="0" name=""/>
        <dsp:cNvSpPr/>
      </dsp:nvSpPr>
      <dsp:spPr>
        <a:xfrm>
          <a:off x="2301463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242AD-838B-4A4A-9FB7-E6D4EC7B8948}">
      <dsp:nvSpPr>
        <dsp:cNvPr id="0" name=""/>
        <dsp:cNvSpPr/>
      </dsp:nvSpPr>
      <dsp:spPr>
        <a:xfrm>
          <a:off x="2510447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লোকসান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545428" y="2041438"/>
        <a:ext cx="1810898" cy="1124384"/>
      </dsp:txXfrm>
    </dsp:sp>
    <dsp:sp modelId="{09F62368-8E80-49FC-9DB4-ECB6C79F3E8F}">
      <dsp:nvSpPr>
        <dsp:cNvPr id="0" name=""/>
        <dsp:cNvSpPr/>
      </dsp:nvSpPr>
      <dsp:spPr>
        <a:xfrm>
          <a:off x="4600292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7A0B3-7630-4845-BDC8-D2240FD9AE8F}">
      <dsp:nvSpPr>
        <dsp:cNvPr id="0" name=""/>
        <dsp:cNvSpPr/>
      </dsp:nvSpPr>
      <dsp:spPr>
        <a:xfrm>
          <a:off x="4809276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844257" y="2041438"/>
        <a:ext cx="1810898" cy="1124384"/>
      </dsp:txXfrm>
    </dsp:sp>
    <dsp:sp modelId="{32AD81B3-F8B7-4A87-9E04-19855194CD9B}">
      <dsp:nvSpPr>
        <dsp:cNvPr id="0" name=""/>
        <dsp:cNvSpPr/>
      </dsp:nvSpPr>
      <dsp:spPr>
        <a:xfrm>
          <a:off x="6899121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CDAEC-02C0-4E56-B08A-F815C60FEFCA}">
      <dsp:nvSpPr>
        <dsp:cNvPr id="0" name=""/>
        <dsp:cNvSpPr/>
      </dsp:nvSpPr>
      <dsp:spPr>
        <a:xfrm>
          <a:off x="7108105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সঞ্চিতি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143086" y="2041438"/>
        <a:ext cx="1810898" cy="1124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5DB62-C6CB-4CE7-AE4A-7FD7AADFDAF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0A9F-E20B-4828-9D8B-5317C9F1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5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571A43D-EBA8-4326-AC3C-2D7E2D7DC0E1}" type="datetime1">
              <a:rPr lang="en-US" smtClean="0"/>
              <a:t>6/15/2019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4335-788F-4723-A45B-6D6B30FF9008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64EE-5F85-487A-9803-D96C3EAC570D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C22C-2658-4787-A504-2D1DABFBDC16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A96-1B58-4111-8683-BB454D66E1B8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D4C3-E75E-43CA-B374-D669C6F57225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B62B-ECB1-435D-9623-21985C894F1D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75A7-E1BE-4AD2-93F9-9EC3B388F35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6F07-A5CF-4B84-B4D2-0914D49B69E0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EC07-2825-4D2F-A793-957EC4FF37AD}" type="datetime1">
              <a:rPr lang="en-US" smtClean="0"/>
              <a:t>6/15/2019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C6B-FEB2-4317-BCA2-8E46791B1938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832E5D-08B4-418B-B818-FB8664C93ADA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210557-5E11-40DE-83F2-3D15F01D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B0C4-4A5F-4599-964E-983057E7FDD9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C6961-FE39-49DF-AAEB-1E50A9836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C1ED26-412E-4F9F-96A6-3493D848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5677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1524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BDAB65-34DA-4897-802C-7EAC77C2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52ED-0333-40F6-9221-6999664A82E3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83D9A6-9DB2-4A36-A224-FB11DD6C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AA25899-2D36-4DA7-8897-9ECF043E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27709"/>
          <a:ext cx="9067800" cy="286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/>
          </p:nvPr>
        </p:nvGraphicFramePr>
        <p:xfrm>
          <a:off x="0" y="3048000"/>
          <a:ext cx="8991600" cy="368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306152-CA06-476D-ADCB-61D54BD9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466-9FB0-487A-9262-5A376434FCCE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A2D16C-FB60-43DC-99FF-4D7D72EB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04330D-BBDA-48B6-B079-AD16F9ED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8FA9C2-A01B-4F01-B193-D7E112196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D8FA9C2-A01B-4F01-B193-D7E112196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146923-C379-4A2E-BEE5-64AD30158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89146923-C379-4A2E-BEE5-64AD30158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401A0A-30BE-4DE8-9419-A926AA6E9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6401A0A-30BE-4DE8-9419-A926AA6E9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BB81DA-5E8C-424F-A3EE-D699F117E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EBB81DA-5E8C-424F-A3EE-D699F117E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86C1AD-805A-42FD-93AF-3B27810C1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E486C1AD-805A-42FD-93AF-3B27810C1A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C3DAE5-F9F1-4372-9E84-3E0DA28F5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37C3DAE5-F9F1-4372-9E84-3E0DA28F5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57BA7D-01A6-49B4-9296-5B1517AFF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graphicEl>
                                              <a:dgm id="{4757BA7D-01A6-49B4-9296-5B1517AFF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E023EE-9CC9-416C-B7F1-065867E52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C9E023EE-9CC9-416C-B7F1-065867E52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E1C365-34EF-4B5F-83B3-BF637555D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35E1C365-34EF-4B5F-83B3-BF637555D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AC34CC-2AE3-4F74-A459-39F0A1794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E4AC34CC-2AE3-4F74-A459-39F0A1794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6F8E79-5E4A-48D2-9D4E-91D00A2B8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B26F8E79-5E4A-48D2-9D4E-91D00A2B8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90D834-1094-4DB2-A0F9-FFC1758D0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1190D834-1094-4DB2-A0F9-FFC1758D0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90D50F-C52F-4E1E-ABDB-BC45F81CC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1090D50F-C52F-4E1E-ABDB-BC45F81CC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F6A04B-403D-4482-A703-AAB79B5B7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6BF6A04B-403D-4482-A703-AAB79B5B7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68EDBC-BE82-45D5-A9D7-FCA4FD57B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7368EDBC-BE82-45D5-A9D7-FCA4FD57B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6A3675-CA67-4063-8D38-3696F49D8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graphicEl>
                                              <a:dgm id="{1F6A3675-CA67-4063-8D38-3696F49D8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76200" y="152400"/>
          <a:ext cx="883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/>
          </p:nvPr>
        </p:nvGraphicFramePr>
        <p:xfrm>
          <a:off x="152400" y="3362037"/>
          <a:ext cx="8991600" cy="32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07152D-E914-45E5-9917-FB7354F9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D600-E8A6-4389-9420-D55FC80E6E24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8FC071-1284-4606-9486-2960580D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9A8E3B-081E-4B5A-AD8B-C6B170E2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3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040F7B-98B5-423C-B9CA-A61C52B88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83040F7B-98B5-423C-B9CA-A61C52B88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F62368-8E80-49FC-9DB4-ECB6C79F3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09F62368-8E80-49FC-9DB4-ECB6C79F3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97A0B3-7630-4845-BDC8-D2240FD9A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0D97A0B3-7630-4845-BDC8-D2240FD9A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C9A99C-E35E-4F41-B0B0-2122FE71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D8C9A99C-E35E-4F41-B0B0-2122FE710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AD81B3-F8B7-4A87-9E04-19855194C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graphicEl>
                                              <a:dgm id="{32AD81B3-F8B7-4A87-9E04-19855194C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7CDAEC-02C0-4E56-B08A-F815C60FE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987CDAEC-02C0-4E56-B08A-F815C60FE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76200" y="152400"/>
          <a:ext cx="883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/>
          </p:nvPr>
        </p:nvGraphicFramePr>
        <p:xfrm>
          <a:off x="152400" y="3362037"/>
          <a:ext cx="8991600" cy="32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B4ACC2-C59B-4047-984B-9A73DADD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011A-29EF-49E7-9BED-312A545BBF40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A3AD4D-B821-47B3-BD99-5361CDF1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1EBA4D-7686-41B8-AE91-CB75A6BC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8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4D84EF-4481-43AC-A1FC-E327EC77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8E7-010F-4E00-AA46-C7783A3C6630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6C53CF-3F21-4137-A663-BE18DAC6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D4E1A6-BE3C-42C1-8B2D-EA48F428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53114091"/>
              </p:ext>
            </p:extLst>
          </p:nvPr>
        </p:nvGraphicFramePr>
        <p:xfrm>
          <a:off x="457200" y="533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39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87C6D1-620C-4444-A826-11E47F372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6F4C3-00AF-4335-ADEF-A3C6D696D2E4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52E2E5-95E3-4384-AF00-25DF94F9C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8FE7229-CE68-459E-A7D3-888B0915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BFF6322-3632-49D0-9D90-E9DCADD85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620627"/>
              </p:ext>
            </p:extLst>
          </p:nvPr>
        </p:nvGraphicFramePr>
        <p:xfrm>
          <a:off x="304800" y="589616"/>
          <a:ext cx="8610601" cy="6141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95">
                  <a:extLst>
                    <a:ext uri="{9D8B030D-6E8A-4147-A177-3AD203B41FA5}">
                      <a16:colId xmlns:a16="http://schemas.microsoft.com/office/drawing/2014/main" xmlns="" val="2375123904"/>
                    </a:ext>
                  </a:extLst>
                </a:gridCol>
                <a:gridCol w="1754011">
                  <a:extLst>
                    <a:ext uri="{9D8B030D-6E8A-4147-A177-3AD203B41FA5}">
                      <a16:colId xmlns:a16="http://schemas.microsoft.com/office/drawing/2014/main" xmlns="" val="1628455645"/>
                    </a:ext>
                  </a:extLst>
                </a:gridCol>
                <a:gridCol w="318911">
                  <a:extLst>
                    <a:ext uri="{9D8B030D-6E8A-4147-A177-3AD203B41FA5}">
                      <a16:colId xmlns:a16="http://schemas.microsoft.com/office/drawing/2014/main" xmlns="" val="3948218939"/>
                    </a:ext>
                  </a:extLst>
                </a:gridCol>
                <a:gridCol w="637822">
                  <a:extLst>
                    <a:ext uri="{9D8B030D-6E8A-4147-A177-3AD203B41FA5}">
                      <a16:colId xmlns:a16="http://schemas.microsoft.com/office/drawing/2014/main" xmlns="" val="2330671998"/>
                    </a:ext>
                  </a:extLst>
                </a:gridCol>
                <a:gridCol w="637822">
                  <a:extLst>
                    <a:ext uri="{9D8B030D-6E8A-4147-A177-3AD203B41FA5}">
                      <a16:colId xmlns:a16="http://schemas.microsoft.com/office/drawing/2014/main" xmlns="" val="1992549168"/>
                    </a:ext>
                  </a:extLst>
                </a:gridCol>
                <a:gridCol w="558095">
                  <a:extLst>
                    <a:ext uri="{9D8B030D-6E8A-4147-A177-3AD203B41FA5}">
                      <a16:colId xmlns:a16="http://schemas.microsoft.com/office/drawing/2014/main" xmlns="" val="473626269"/>
                    </a:ext>
                  </a:extLst>
                </a:gridCol>
                <a:gridCol w="637822">
                  <a:extLst>
                    <a:ext uri="{9D8B030D-6E8A-4147-A177-3AD203B41FA5}">
                      <a16:colId xmlns:a16="http://schemas.microsoft.com/office/drawing/2014/main" xmlns="" val="1998237110"/>
                    </a:ext>
                  </a:extLst>
                </a:gridCol>
                <a:gridCol w="558095">
                  <a:extLst>
                    <a:ext uri="{9D8B030D-6E8A-4147-A177-3AD203B41FA5}">
                      <a16:colId xmlns:a16="http://schemas.microsoft.com/office/drawing/2014/main" xmlns="" val="2501032904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xmlns="" val="3788426036"/>
                    </a:ext>
                  </a:extLst>
                </a:gridCol>
                <a:gridCol w="496280">
                  <a:extLst>
                    <a:ext uri="{9D8B030D-6E8A-4147-A177-3AD203B41FA5}">
                      <a16:colId xmlns:a16="http://schemas.microsoft.com/office/drawing/2014/main" xmlns="" val="3175803522"/>
                    </a:ext>
                  </a:extLst>
                </a:gridCol>
                <a:gridCol w="540182">
                  <a:extLst>
                    <a:ext uri="{9D8B030D-6E8A-4147-A177-3AD203B41FA5}">
                      <a16:colId xmlns:a16="http://schemas.microsoft.com/office/drawing/2014/main" xmlns="" val="2023787813"/>
                    </a:ext>
                  </a:extLst>
                </a:gridCol>
                <a:gridCol w="637822">
                  <a:extLst>
                    <a:ext uri="{9D8B030D-6E8A-4147-A177-3AD203B41FA5}">
                      <a16:colId xmlns:a16="http://schemas.microsoft.com/office/drawing/2014/main" xmlns="" val="1381818206"/>
                    </a:ext>
                  </a:extLst>
                </a:gridCol>
                <a:gridCol w="558094">
                  <a:extLst>
                    <a:ext uri="{9D8B030D-6E8A-4147-A177-3AD203B41FA5}">
                      <a16:colId xmlns:a16="http://schemas.microsoft.com/office/drawing/2014/main" xmlns="" val="3219844782"/>
                    </a:ext>
                  </a:extLst>
                </a:gridCol>
              </a:tblGrid>
              <a:tr h="1200146">
                <a:tc gridSpan="13">
                  <a:txBody>
                    <a:bodyPr/>
                    <a:lstStyle/>
                    <a:p>
                      <a:pPr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“ক” কোং</a:t>
                      </a:r>
                    </a:p>
                    <a:p>
                      <a:pPr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কার্যপত্র</a:t>
                      </a:r>
                    </a:p>
                    <a:p>
                      <a:pPr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..............তারিখের সমাপ্ত বছরের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0938343"/>
                  </a:ext>
                </a:extLst>
              </a:tr>
              <a:tr h="1867838">
                <a:tc>
                  <a:txBody>
                    <a:bodyPr/>
                    <a:lstStyle/>
                    <a:p>
                      <a:pPr lvl="1"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খ.পৃ.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অসমন্বিত রেওয়ামিল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1"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সমন্বয়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সমন্বিত রেওয়ামিল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lvl="1" algn="ctr"/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1"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 বিবরনী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1" algn="ctr"/>
                      <a:r>
                        <a:rPr lang="bn-IN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উদ্বৃত্তপত্র</a:t>
                      </a:r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6970127"/>
                  </a:ext>
                </a:extLst>
              </a:tr>
              <a:tr h="486726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3327002"/>
                  </a:ext>
                </a:extLst>
              </a:tr>
              <a:tr h="486726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349338"/>
                  </a:ext>
                </a:extLst>
              </a:tr>
              <a:tr h="486726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8345378"/>
                  </a:ext>
                </a:extLst>
              </a:tr>
              <a:tr h="486726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5261874"/>
                  </a:ext>
                </a:extLst>
              </a:tr>
              <a:tr h="486726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791770"/>
                  </a:ext>
                </a:extLst>
              </a:tr>
              <a:tr h="486726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7492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20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CED7F4-4A5C-4F33-829C-617ECF7E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7743-2005-4BAA-A502-093A464B1A92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830B27-79BB-4C65-A92C-35C7B62F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AA1FA6-B22C-4EB4-9BBE-576CFA45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2209800"/>
            <a:ext cx="5638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উদ্বৃত্তপত্র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উদ্বৃত্তপত্রের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6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4236F90-A630-48E4-98F5-1288CCCC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00D-2E52-4119-B902-19951EA273D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5B274-153A-405C-89F8-883BB264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61CB32-09FA-4106-96C0-06A226D5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A6952A-5348-491C-AA80-4CC057C0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C321-A361-4B2F-988F-78F8488137CD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7DA241-C83D-4A20-B4B0-BF5B5C30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90C2E6-2389-4A70-8DFC-225388E7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916" y="2211420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81201"/>
            <a:ext cx="22513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CC6B00-170B-4BF5-9661-F135C9DF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A22F-0D19-4156-A271-9EDD0EDAB2EE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32FE9D-2AC3-4E49-88CC-B981D699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C3029A-F961-4AFF-B887-E49A5FC2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0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F05119-9860-42A7-B0E2-D5875BA6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EC2B-CEF6-4FFA-AED7-887632051D31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80065D-C24B-4C4F-A642-3F7016B2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F190C9-7019-47B6-B815-97DA16FA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3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2819400"/>
            <a:ext cx="6324600" cy="16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কার্যপত্র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1F56C4-7BB8-4C2D-B29F-56038F69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6FEC-4206-40E4-8908-93096281D40A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04BFD2-8E78-4FE2-8622-AD852A82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621DA3-7678-46F6-839F-4CCE66E3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983E33-01C8-4E82-9B9F-27F1B8E7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9548-907B-4769-9ECF-4BEFFD0DD6E6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DCDB51-A3DC-4287-AE63-EB705900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C863B2-5956-4EE9-B994-88EFC3AF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উদ্বৃত্তপত্র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উদ্বৃত্তপত্রের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27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17008626"/>
              </p:ext>
            </p:extLst>
          </p:nvPr>
        </p:nvGraphicFramePr>
        <p:xfrm>
          <a:off x="76200" y="152400"/>
          <a:ext cx="8915400" cy="606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D06BF6-B217-4568-9ADF-0A2C0323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CAF4-1EBE-4FF3-8C3F-351C607AE154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F3243F-AE91-49C5-824F-2B14BEFC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492615-1EE1-439B-897E-98100D5B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76200" y="685800"/>
          <a:ext cx="9067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7E5289A-C797-4069-981A-53AD7769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59B1-85A8-4F2A-BD39-7949EF5A924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416AC3E-8A68-46C5-AA8E-CD1358C9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5CCF31-31C0-4F19-A67E-F2642407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8A6490-D53C-4D19-AD5D-8F32C85D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D116-A909-4493-8FB5-9E6DD6319E08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CAB6F2-CF6F-4DBC-AF40-7FBF9667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A3705F-9B14-4D82-A1CE-E038B6E3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6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76200" y="228600"/>
          <a:ext cx="8915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723836C-C3F7-4159-9564-96DD1024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DCD6-713C-4835-8068-81F8A189BC6A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4FF102-2C8E-43DE-B7E0-C998944C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855075-2D14-4D95-AF9B-CF67FA4D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228</TotalTime>
  <Words>443</Words>
  <Application>Microsoft Office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128</cp:revision>
  <dcterms:created xsi:type="dcterms:W3CDTF">2006-08-16T00:00:00Z</dcterms:created>
  <dcterms:modified xsi:type="dcterms:W3CDTF">2019-06-15T14:04:26Z</dcterms:modified>
</cp:coreProperties>
</file>