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6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8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2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5.xml" ContentType="application/vnd.openxmlformats-officedocument.drawingml.diagramData+xml"/>
  <Override PartName="/ppt/diagrams/data7.xml" ContentType="application/vnd.openxmlformats-officedocument.drawingml.diagramData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0"/>
  </p:notesMasterIdLst>
  <p:sldIdLst>
    <p:sldId id="285" r:id="rId2"/>
    <p:sldId id="287" r:id="rId3"/>
    <p:sldId id="258" r:id="rId4"/>
    <p:sldId id="259" r:id="rId5"/>
    <p:sldId id="260" r:id="rId6"/>
    <p:sldId id="261" r:id="rId7"/>
    <p:sldId id="262" r:id="rId8"/>
    <p:sldId id="265" r:id="rId9"/>
    <p:sldId id="279" r:id="rId10"/>
    <p:sldId id="280" r:id="rId11"/>
    <p:sldId id="281" r:id="rId12"/>
    <p:sldId id="282" r:id="rId13"/>
    <p:sldId id="283" r:id="rId14"/>
    <p:sldId id="284" r:id="rId15"/>
    <p:sldId id="289" r:id="rId16"/>
    <p:sldId id="263" r:id="rId17"/>
    <p:sldId id="288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image" Target="../media/image50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image" Target="../media/image51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0116E-1EE7-4849-822E-4E700279DBE6}" type="doc">
      <dgm:prSet loTypeId="urn:microsoft.com/office/officeart/2005/8/layout/StepDownProcess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96756B3-147E-4703-A1B5-96984611C185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D7EBA3-3FC4-43E9-9036-4D30E7340D43}" type="par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36365B-43A2-4DFC-B19E-4F39AF99D735}" type="sibTrans" cxnId="{DC20EF56-E0A3-48AD-82BA-8193BDAA6BD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34CEB9-323D-41B1-81DA-96BBD04FCB7C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4BEF51-6B04-4EFA-BFFA-B9EEC3A7695D}" type="par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1A23F8-2839-497A-8F6F-DF3F40DA5541}" type="sibTrans" cxnId="{CE4C1C16-3F76-49A7-A390-E95DC771D18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B2BA3D-C671-4C29-9C3B-477FD53B0666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65855D-6644-4E2A-B4CD-0685821959F6}" type="par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2CB882-B3F7-4EAA-88C3-8717AA4DEC10}" type="sibTrans" cxnId="{B957C2F7-359D-4FD4-9F37-BE8FC4286233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746B40-9AA5-43B0-BEAE-96BA2A5396FE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8AF861-02D5-4A1F-9306-F73CD320430F}" type="par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0DE135-534A-4FA4-80EA-2550747CD09F}" type="sibTrans" cxnId="{F3CB2BD2-B9B1-4D5A-940F-12718CCCCDED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FD8392-43D0-4970-90E6-E210DAB4BCA1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221EF8-F640-4B31-923B-8F75B868BE98}" type="par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D2F215-3008-4BFB-8E33-9D1100E0B0EF}" type="sibTrans" cxnId="{A86163F4-7BE4-4CD0-B4D5-DF097FE0E745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1E65C-C5B3-44E3-BAB6-6A4E42441F93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B2BDF-06F0-43F6-916B-0818DCC8F9B8}" type="par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539E6A-5832-4810-BAB3-DA267F10BA91}" type="sibTrans" cxnId="{3307EFAC-D3B0-4EEE-9EB5-0960971EA31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55AFD6E-C85D-4B76-9A9D-05FC9AB69BD8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896C98-0581-448B-BD21-B0360731A22D}" type="par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FF97ED-4A6A-4490-BAB3-94BE6A827273}" type="sibTrans" cxnId="{0ED44F35-9528-4DDF-BFBD-EBBBD6855BB7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C7B2B7-ABFF-4F3B-8AC3-63F89CB7B03A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0221A0-DB48-455F-B4F0-2B0B7624DF8E}" type="par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46CEEE-C2C9-4096-9188-48CB4B679B0C}" type="sibTrans" cxnId="{3E9230BA-0FC2-40FA-BFBF-4CC417DE45D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1C8A5A-0419-4BDC-A5B7-F13B1E5B264D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7EC90B-D063-49A2-AB04-75B021BE8746}" type="par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8F3756-C24F-4C48-9FC7-6A78B12EB311}" type="sibTrans" cxnId="{1326A16C-4929-46EC-999B-C59648D4EC5B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B5E44A-2B5D-4CFD-B677-EB366DB2FBB1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81C3CA-F949-40AC-B3DF-C4BD1129CAB0}" type="par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DC5744-E1E1-4606-9CA5-6711A320EF3C}" type="sibTrans" cxnId="{847E8DC1-3222-4E5E-A73E-FF21475BF43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523C49-5AE5-4042-ABCA-4B02684A20CA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5ECECA-396C-4771-8FE1-580CB6D014BE}" type="parTrans" cxnId="{D3C56778-A267-44B5-98FC-19504210C76A}">
      <dgm:prSet/>
      <dgm:spPr/>
      <dgm:t>
        <a:bodyPr/>
        <a:lstStyle/>
        <a:p>
          <a:endParaRPr lang="en-US"/>
        </a:p>
      </dgm:t>
    </dgm:pt>
    <dgm:pt modelId="{A12EBDB5-6BD4-400B-839E-D8138AE48358}" type="sibTrans" cxnId="{D3C56778-A267-44B5-98FC-19504210C76A}">
      <dgm:prSet/>
      <dgm:spPr/>
      <dgm:t>
        <a:bodyPr/>
        <a:lstStyle/>
        <a:p>
          <a:endParaRPr lang="en-US"/>
        </a:p>
      </dgm:t>
    </dgm:pt>
    <dgm:pt modelId="{12C77AE6-29E4-4A68-9195-9AA43410D428}">
      <dgm:prSet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B2BC36-4DE8-41CA-8823-0CAC9842814B}" type="parTrans" cxnId="{11A78124-C47C-4EC9-B678-E61669EF2AC7}">
      <dgm:prSet/>
      <dgm:spPr/>
      <dgm:t>
        <a:bodyPr/>
        <a:lstStyle/>
        <a:p>
          <a:endParaRPr lang="en-US"/>
        </a:p>
      </dgm:t>
    </dgm:pt>
    <dgm:pt modelId="{F673EE3E-25D1-4F89-B4D0-1F9E42D93E3F}" type="sibTrans" cxnId="{11A78124-C47C-4EC9-B678-E61669EF2AC7}">
      <dgm:prSet/>
      <dgm:spPr/>
      <dgm:t>
        <a:bodyPr/>
        <a:lstStyle/>
        <a:p>
          <a:endParaRPr lang="en-US"/>
        </a:p>
      </dgm:t>
    </dgm:pt>
    <dgm:pt modelId="{3E9077D3-A126-426E-A45C-72A0C7A6547E}" type="pres">
      <dgm:prSet presAssocID="{14C0116E-1EE7-4849-822E-4E700279DBE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53D422E-7BDE-4D00-B0E9-7319C4CD199D}" type="pres">
      <dgm:prSet presAssocID="{E96756B3-147E-4703-A1B5-96984611C185}" presName="composite" presStyleCnt="0"/>
      <dgm:spPr/>
    </dgm:pt>
    <dgm:pt modelId="{7D99D8FF-1E0D-40B4-9C73-9D20DA915D2E}" type="pres">
      <dgm:prSet presAssocID="{E96756B3-147E-4703-A1B5-96984611C185}" presName="bentUpArrow1" presStyleLbl="alignImgPlace1" presStyleIdx="0" presStyleCnt="2" custScaleX="122607"/>
      <dgm:spPr/>
    </dgm:pt>
    <dgm:pt modelId="{AECC4212-3953-42C2-94AA-EA1B00C7A932}" type="pres">
      <dgm:prSet presAssocID="{E96756B3-147E-4703-A1B5-96984611C185}" presName="ParentText" presStyleLbl="node1" presStyleIdx="0" presStyleCnt="3" custScaleX="122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972DF-364C-47E7-B08F-835012EB34A4}" type="pres">
      <dgm:prSet presAssocID="{E96756B3-147E-4703-A1B5-96984611C185}" presName="ChildText" presStyleLbl="revTx" presStyleIdx="0" presStyleCnt="3" custScaleX="122607" custLinFactNeighborX="39136" custLinFactNeighborY="2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B932B-2297-4B32-964C-DECEFDB6BF12}" type="pres">
      <dgm:prSet presAssocID="{EE36365B-43A2-4DFC-B19E-4F39AF99D735}" presName="sibTrans" presStyleCnt="0"/>
      <dgm:spPr/>
    </dgm:pt>
    <dgm:pt modelId="{B62BA70E-4FA7-45A9-B8AB-03B1220759A5}" type="pres">
      <dgm:prSet presAssocID="{00B2BA3D-C671-4C29-9C3B-477FD53B0666}" presName="composite" presStyleCnt="0"/>
      <dgm:spPr/>
    </dgm:pt>
    <dgm:pt modelId="{EC61DC73-0243-4BCA-B15A-51DFAD87E30B}" type="pres">
      <dgm:prSet presAssocID="{00B2BA3D-C671-4C29-9C3B-477FD53B0666}" presName="bentUpArrow1" presStyleLbl="alignImgPlace1" presStyleIdx="1" presStyleCnt="2" custScaleX="122607"/>
      <dgm:spPr/>
    </dgm:pt>
    <dgm:pt modelId="{AE30420B-6D52-414B-A4BA-FAE44C93A19C}" type="pres">
      <dgm:prSet presAssocID="{00B2BA3D-C671-4C29-9C3B-477FD53B0666}" presName="ParentText" presStyleLbl="node1" presStyleIdx="1" presStyleCnt="3" custScaleX="122607" custLinFactNeighborX="2148" custLinFactNeighborY="15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4FEB3-9479-43EF-8F2D-F49654812E9C}" type="pres">
      <dgm:prSet presAssocID="{00B2BA3D-C671-4C29-9C3B-477FD53B0666}" presName="ChildText" presStyleLbl="revTx" presStyleIdx="1" presStyleCnt="3" custScaleX="122607" custLinFactNeighborX="39136" custLinFactNeighborY="66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39844-39AD-4878-A1E4-2430DB7D109D}" type="pres">
      <dgm:prSet presAssocID="{BD2CB882-B3F7-4EAA-88C3-8717AA4DEC10}" presName="sibTrans" presStyleCnt="0"/>
      <dgm:spPr/>
    </dgm:pt>
    <dgm:pt modelId="{D32620DC-235C-4FA3-9085-7A43241BE840}" type="pres">
      <dgm:prSet presAssocID="{ECFD8392-43D0-4970-90E6-E210DAB4BCA1}" presName="composite" presStyleCnt="0"/>
      <dgm:spPr/>
    </dgm:pt>
    <dgm:pt modelId="{E64940A9-8E07-4856-98C8-791E20A4ED0E}" type="pres">
      <dgm:prSet presAssocID="{ECFD8392-43D0-4970-90E6-E210DAB4BCA1}" presName="ParentText" presStyleLbl="node1" presStyleIdx="2" presStyleCnt="3" custScaleX="1226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085DA-92A4-432B-87EE-38918B1507CA}" type="pres">
      <dgm:prSet presAssocID="{ECFD8392-43D0-4970-90E6-E210DAB4BCA1}" presName="FinalChildText" presStyleLbl="revTx" presStyleIdx="2" presStyleCnt="3" custScaleX="122607" custLinFactNeighborX="33967" custLinFactNeighborY="-18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26A16C-4929-46EC-999B-C59648D4EC5B}" srcId="{00B2BA3D-C671-4C29-9C3B-477FD53B0666}" destId="{8B1C8A5A-0419-4BDC-A5B7-F13B1E5B264D}" srcOrd="1" destOrd="0" parTransId="{297EC90B-D063-49A2-AB04-75B021BE8746}" sibTransId="{7C8F3756-C24F-4C48-9FC7-6A78B12EB311}"/>
    <dgm:cxn modelId="{65BE9C3C-E093-43CE-8768-985DCB27B7AB}" type="presOf" srcId="{0EB1E65C-C5B3-44E3-BAB6-6A4E42441F93}" destId="{5A8085DA-92A4-432B-87EE-38918B1507CA}" srcOrd="0" destOrd="0" presId="urn:microsoft.com/office/officeart/2005/8/layout/StepDownProcess"/>
    <dgm:cxn modelId="{3307EFAC-D3B0-4EEE-9EB5-0960971EA317}" srcId="{ECFD8392-43D0-4970-90E6-E210DAB4BCA1}" destId="{0EB1E65C-C5B3-44E3-BAB6-6A4E42441F93}" srcOrd="0" destOrd="0" parTransId="{504B2BDF-06F0-43F6-916B-0818DCC8F9B8}" sibTransId="{EC539E6A-5832-4810-BAB3-DA267F10BA91}"/>
    <dgm:cxn modelId="{D3C56778-A267-44B5-98FC-19504210C76A}" srcId="{E96756B3-147E-4703-A1B5-96984611C185}" destId="{23523C49-5AE5-4042-ABCA-4B02684A20CA}" srcOrd="1" destOrd="0" parTransId="{4E5ECECA-396C-4771-8FE1-580CB6D014BE}" sibTransId="{A12EBDB5-6BD4-400B-839E-D8138AE48358}"/>
    <dgm:cxn modelId="{847E8DC1-3222-4E5E-A73E-FF21475BF434}" srcId="{00B2BA3D-C671-4C29-9C3B-477FD53B0666}" destId="{92B5E44A-2B5D-4CFD-B677-EB366DB2FBB1}" srcOrd="2" destOrd="0" parTransId="{5581C3CA-F949-40AC-B3DF-C4BD1129CAB0}" sibTransId="{A4DC5744-E1E1-4606-9CA5-6711A320EF3C}"/>
    <dgm:cxn modelId="{7EBB2F0E-2115-4F23-8BB2-638606BE1471}" type="presOf" srcId="{00B2BA3D-C671-4C29-9C3B-477FD53B0666}" destId="{AE30420B-6D52-414B-A4BA-FAE44C93A19C}" srcOrd="0" destOrd="0" presId="urn:microsoft.com/office/officeart/2005/8/layout/StepDownProcess"/>
    <dgm:cxn modelId="{3E9230BA-0FC2-40FA-BFBF-4CC417DE45DE}" srcId="{ECFD8392-43D0-4970-90E6-E210DAB4BCA1}" destId="{92C7B2B7-ABFF-4F3B-8AC3-63F89CB7B03A}" srcOrd="1" destOrd="0" parTransId="{690221A0-DB48-455F-B4F0-2B0B7624DF8E}" sibTransId="{1A46CEEE-C2C9-4096-9188-48CB4B679B0C}"/>
    <dgm:cxn modelId="{0D9402A8-B396-421F-ACDC-BB5217D7210D}" type="presOf" srcId="{12C77AE6-29E4-4A68-9195-9AA43410D428}" destId="{A10972DF-364C-47E7-B08F-835012EB34A4}" srcOrd="0" destOrd="2" presId="urn:microsoft.com/office/officeart/2005/8/layout/StepDownProcess"/>
    <dgm:cxn modelId="{5831E445-16DD-4726-882E-8EA3FEF5C633}" type="presOf" srcId="{92C7B2B7-ABFF-4F3B-8AC3-63F89CB7B03A}" destId="{5A8085DA-92A4-432B-87EE-38918B1507CA}" srcOrd="0" destOrd="1" presId="urn:microsoft.com/office/officeart/2005/8/layout/StepDownProcess"/>
    <dgm:cxn modelId="{11A78124-C47C-4EC9-B678-E61669EF2AC7}" srcId="{E96756B3-147E-4703-A1B5-96984611C185}" destId="{12C77AE6-29E4-4A68-9195-9AA43410D428}" srcOrd="2" destOrd="0" parTransId="{89B2BC36-4DE8-41CA-8823-0CAC9842814B}" sibTransId="{F673EE3E-25D1-4F89-B4D0-1F9E42D93E3F}"/>
    <dgm:cxn modelId="{3DE66BE2-962F-4A11-AD7B-55801EFB570D}" type="presOf" srcId="{ECFD8392-43D0-4970-90E6-E210DAB4BCA1}" destId="{E64940A9-8E07-4856-98C8-791E20A4ED0E}" srcOrd="0" destOrd="0" presId="urn:microsoft.com/office/officeart/2005/8/layout/StepDownProcess"/>
    <dgm:cxn modelId="{D07C5DFC-69EE-4B85-9CA8-E552D4ABE9EE}" type="presOf" srcId="{255AFD6E-C85D-4B76-9A9D-05FC9AB69BD8}" destId="{5A8085DA-92A4-432B-87EE-38918B1507CA}" srcOrd="0" destOrd="2" presId="urn:microsoft.com/office/officeart/2005/8/layout/StepDownProcess"/>
    <dgm:cxn modelId="{B957C2F7-359D-4FD4-9F37-BE8FC4286233}" srcId="{14C0116E-1EE7-4849-822E-4E700279DBE6}" destId="{00B2BA3D-C671-4C29-9C3B-477FD53B0666}" srcOrd="1" destOrd="0" parTransId="{B965855D-6644-4E2A-B4CD-0685821959F6}" sibTransId="{BD2CB882-B3F7-4EAA-88C3-8717AA4DEC10}"/>
    <dgm:cxn modelId="{18DF1DEB-0C65-45D3-A2D7-AF2540916FBC}" type="presOf" srcId="{23523C49-5AE5-4042-ABCA-4B02684A20CA}" destId="{A10972DF-364C-47E7-B08F-835012EB34A4}" srcOrd="0" destOrd="1" presId="urn:microsoft.com/office/officeart/2005/8/layout/StepDownProcess"/>
    <dgm:cxn modelId="{27480AEA-5A13-4F6B-9DC0-76AFBE0A083F}" type="presOf" srcId="{14C0116E-1EE7-4849-822E-4E700279DBE6}" destId="{3E9077D3-A126-426E-A45C-72A0C7A6547E}" srcOrd="0" destOrd="0" presId="urn:microsoft.com/office/officeart/2005/8/layout/StepDownProcess"/>
    <dgm:cxn modelId="{A1C7878C-3519-4D93-9D1E-98125E74A02B}" type="presOf" srcId="{8B1C8A5A-0419-4BDC-A5B7-F13B1E5B264D}" destId="{B964FEB3-9479-43EF-8F2D-F49654812E9C}" srcOrd="0" destOrd="1" presId="urn:microsoft.com/office/officeart/2005/8/layout/StepDownProcess"/>
    <dgm:cxn modelId="{F3CB2BD2-B9B1-4D5A-940F-12718CCCCDED}" srcId="{00B2BA3D-C671-4C29-9C3B-477FD53B0666}" destId="{5B746B40-9AA5-43B0-BEAE-96BA2A5396FE}" srcOrd="0" destOrd="0" parTransId="{E28AF861-02D5-4A1F-9306-F73CD320430F}" sibTransId="{730DE135-534A-4FA4-80EA-2550747CD09F}"/>
    <dgm:cxn modelId="{7C4A197D-ABA1-4317-8160-FFE17DA2FA19}" type="presOf" srcId="{E96756B3-147E-4703-A1B5-96984611C185}" destId="{AECC4212-3953-42C2-94AA-EA1B00C7A932}" srcOrd="0" destOrd="0" presId="urn:microsoft.com/office/officeart/2005/8/layout/StepDownProcess"/>
    <dgm:cxn modelId="{B1DB5505-8034-44A2-98C5-62AEDDCE9039}" type="presOf" srcId="{5B746B40-9AA5-43B0-BEAE-96BA2A5396FE}" destId="{B964FEB3-9479-43EF-8F2D-F49654812E9C}" srcOrd="0" destOrd="0" presId="urn:microsoft.com/office/officeart/2005/8/layout/StepDownProcess"/>
    <dgm:cxn modelId="{0ED44F35-9528-4DDF-BFBD-EBBBD6855BB7}" srcId="{ECFD8392-43D0-4970-90E6-E210DAB4BCA1}" destId="{255AFD6E-C85D-4B76-9A9D-05FC9AB69BD8}" srcOrd="2" destOrd="0" parTransId="{9D896C98-0581-448B-BD21-B0360731A22D}" sibTransId="{B1FF97ED-4A6A-4490-BAB3-94BE6A827273}"/>
    <dgm:cxn modelId="{A86163F4-7BE4-4CD0-B4D5-DF097FE0E745}" srcId="{14C0116E-1EE7-4849-822E-4E700279DBE6}" destId="{ECFD8392-43D0-4970-90E6-E210DAB4BCA1}" srcOrd="2" destOrd="0" parTransId="{D6221EF8-F640-4B31-923B-8F75B868BE98}" sibTransId="{13D2F215-3008-4BFB-8E33-9D1100E0B0EF}"/>
    <dgm:cxn modelId="{B5B5F1A9-191C-4A83-AB4D-5512F4AE153B}" type="presOf" srcId="{DA34CEB9-323D-41B1-81DA-96BBD04FCB7C}" destId="{A10972DF-364C-47E7-B08F-835012EB34A4}" srcOrd="0" destOrd="0" presId="urn:microsoft.com/office/officeart/2005/8/layout/StepDownProcess"/>
    <dgm:cxn modelId="{10A77521-BE1D-4F2F-A33F-FBFAFD28DF85}" type="presOf" srcId="{92B5E44A-2B5D-4CFD-B677-EB366DB2FBB1}" destId="{B964FEB3-9479-43EF-8F2D-F49654812E9C}" srcOrd="0" destOrd="2" presId="urn:microsoft.com/office/officeart/2005/8/layout/StepDownProcess"/>
    <dgm:cxn modelId="{DC20EF56-E0A3-48AD-82BA-8193BDAA6BDB}" srcId="{14C0116E-1EE7-4849-822E-4E700279DBE6}" destId="{E96756B3-147E-4703-A1B5-96984611C185}" srcOrd="0" destOrd="0" parTransId="{54D7EBA3-3FC4-43E9-9036-4D30E7340D43}" sibTransId="{EE36365B-43A2-4DFC-B19E-4F39AF99D735}"/>
    <dgm:cxn modelId="{CE4C1C16-3F76-49A7-A390-E95DC771D185}" srcId="{E96756B3-147E-4703-A1B5-96984611C185}" destId="{DA34CEB9-323D-41B1-81DA-96BBD04FCB7C}" srcOrd="0" destOrd="0" parTransId="{7B4BEF51-6B04-4EFA-BFFA-B9EEC3A7695D}" sibTransId="{B21A23F8-2839-497A-8F6F-DF3F40DA5541}"/>
    <dgm:cxn modelId="{1053F5E6-710C-4991-9B16-1E45E5362688}" type="presParOf" srcId="{3E9077D3-A126-426E-A45C-72A0C7A6547E}" destId="{353D422E-7BDE-4D00-B0E9-7319C4CD199D}" srcOrd="0" destOrd="0" presId="urn:microsoft.com/office/officeart/2005/8/layout/StepDownProcess"/>
    <dgm:cxn modelId="{BB78FE48-7835-4222-B941-7D8B0A0267B9}" type="presParOf" srcId="{353D422E-7BDE-4D00-B0E9-7319C4CD199D}" destId="{7D99D8FF-1E0D-40B4-9C73-9D20DA915D2E}" srcOrd="0" destOrd="0" presId="urn:microsoft.com/office/officeart/2005/8/layout/StepDownProcess"/>
    <dgm:cxn modelId="{6997ABCA-3398-4ABA-9CC5-4A72DD951D98}" type="presParOf" srcId="{353D422E-7BDE-4D00-B0E9-7319C4CD199D}" destId="{AECC4212-3953-42C2-94AA-EA1B00C7A932}" srcOrd="1" destOrd="0" presId="urn:microsoft.com/office/officeart/2005/8/layout/StepDownProcess"/>
    <dgm:cxn modelId="{245B7880-7874-4B62-BE90-7E05532286EB}" type="presParOf" srcId="{353D422E-7BDE-4D00-B0E9-7319C4CD199D}" destId="{A10972DF-364C-47E7-B08F-835012EB34A4}" srcOrd="2" destOrd="0" presId="urn:microsoft.com/office/officeart/2005/8/layout/StepDownProcess"/>
    <dgm:cxn modelId="{F7CF8D46-0E11-4165-A2C9-0D5A766CA0F1}" type="presParOf" srcId="{3E9077D3-A126-426E-A45C-72A0C7A6547E}" destId="{0F2B932B-2297-4B32-964C-DECEFDB6BF12}" srcOrd="1" destOrd="0" presId="urn:microsoft.com/office/officeart/2005/8/layout/StepDownProcess"/>
    <dgm:cxn modelId="{35D9549D-8651-4F1E-831E-8E9B9464BA50}" type="presParOf" srcId="{3E9077D3-A126-426E-A45C-72A0C7A6547E}" destId="{B62BA70E-4FA7-45A9-B8AB-03B1220759A5}" srcOrd="2" destOrd="0" presId="urn:microsoft.com/office/officeart/2005/8/layout/StepDownProcess"/>
    <dgm:cxn modelId="{1ED039D0-CEAC-4E4D-AD0C-D20C09E35374}" type="presParOf" srcId="{B62BA70E-4FA7-45A9-B8AB-03B1220759A5}" destId="{EC61DC73-0243-4BCA-B15A-51DFAD87E30B}" srcOrd="0" destOrd="0" presId="urn:microsoft.com/office/officeart/2005/8/layout/StepDownProcess"/>
    <dgm:cxn modelId="{82FEE8D0-6042-487F-B91D-3B52182F5923}" type="presParOf" srcId="{B62BA70E-4FA7-45A9-B8AB-03B1220759A5}" destId="{AE30420B-6D52-414B-A4BA-FAE44C93A19C}" srcOrd="1" destOrd="0" presId="urn:microsoft.com/office/officeart/2005/8/layout/StepDownProcess"/>
    <dgm:cxn modelId="{5D79C6BD-7D7E-4623-A3E5-8A1451AC2560}" type="presParOf" srcId="{B62BA70E-4FA7-45A9-B8AB-03B1220759A5}" destId="{B964FEB3-9479-43EF-8F2D-F49654812E9C}" srcOrd="2" destOrd="0" presId="urn:microsoft.com/office/officeart/2005/8/layout/StepDownProcess"/>
    <dgm:cxn modelId="{447577A7-EF7B-4AD6-97B0-991DEF8B3EC0}" type="presParOf" srcId="{3E9077D3-A126-426E-A45C-72A0C7A6547E}" destId="{2EA39844-39AD-4878-A1E4-2430DB7D109D}" srcOrd="3" destOrd="0" presId="urn:microsoft.com/office/officeart/2005/8/layout/StepDownProcess"/>
    <dgm:cxn modelId="{C799ABC9-28D9-45F7-B863-97B1EA6695CA}" type="presParOf" srcId="{3E9077D3-A126-426E-A45C-72A0C7A6547E}" destId="{D32620DC-235C-4FA3-9085-7A43241BE840}" srcOrd="4" destOrd="0" presId="urn:microsoft.com/office/officeart/2005/8/layout/StepDownProcess"/>
    <dgm:cxn modelId="{0D2E92F0-90DD-444D-B796-387EA6F56DFC}" type="presParOf" srcId="{D32620DC-235C-4FA3-9085-7A43241BE840}" destId="{E64940A9-8E07-4856-98C8-791E20A4ED0E}" srcOrd="0" destOrd="0" presId="urn:microsoft.com/office/officeart/2005/8/layout/StepDownProcess"/>
    <dgm:cxn modelId="{1C3139B1-23FF-4E07-AA14-F4A371A36C15}" type="presParOf" srcId="{D32620DC-235C-4FA3-9085-7A43241BE840}" destId="{5A8085DA-92A4-432B-87EE-38918B1507C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CF4589-DCBA-43DD-A46C-7C5D97831CD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228862-7E87-48C6-BF6C-B8D68C9012F4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ঋনপত্রের আয়ের হার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7D291C2-76D8-4577-B396-22ADC90AB79D}" type="parTrans" cxnId="{FB6DC9C4-449F-4A0B-8866-9739D09E4613}">
      <dgm:prSet/>
      <dgm:spPr/>
      <dgm:t>
        <a:bodyPr/>
        <a:lstStyle/>
        <a:p>
          <a:endParaRPr lang="en-US"/>
        </a:p>
      </dgm:t>
    </dgm:pt>
    <dgm:pt modelId="{70541F46-D02A-406D-B5C8-FD5DAE407289}" type="sibTrans" cxnId="{FB6DC9C4-449F-4A0B-8866-9739D09E4613}">
      <dgm:prSet/>
      <dgm:spPr/>
      <dgm:t>
        <a:bodyPr/>
        <a:lstStyle/>
        <a:p>
          <a:endParaRPr lang="en-US"/>
        </a:p>
      </dgm:t>
    </dgm:pt>
    <dgm:pt modelId="{B747CA50-71CD-4651-A0F4-D9A726967DFB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Yield to call</a:t>
          </a:r>
        </a:p>
      </dgm:t>
    </dgm:pt>
    <dgm:pt modelId="{FEEC9BC1-B45C-4491-ABD5-73852CBDE465}" type="parTrans" cxnId="{1A34B056-39D6-4976-891C-15FE46CB45E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BFB7EE3-5A66-4F91-B5DD-936AA2F8D234}" type="sibTrans" cxnId="{1A34B056-39D6-4976-891C-15FE46CB45E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BF0899F5-FA95-445A-A263-15F5FDB1A371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Y=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𝒄𝒑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𝒔𝒗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𝒄𝒑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𝒔𝒗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BF0899F5-FA95-445A-A263-15F5FDB1A371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Y=</a:t>
              </a:r>
              <a:r>
                <a:rPr lang="en-US" sz="2800" b="1" i="0">
                  <a:latin typeface="Cambria Math" panose="02040503050406030204" pitchFamily="18" charset="0"/>
                </a:rPr>
                <a:t>(𝑰+(𝒄𝒑−𝒔𝒗)/𝒏)/((𝒄𝒑+𝒔𝒗)/𝟐)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AAC68385-1F54-4011-B394-1FA21C514C84}" type="parTrans" cxnId="{73B58232-EE7D-40D5-A8EB-2C9D8A25869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5A81100-BA37-4902-A53B-601F832858A2}" type="sibTrans" cxnId="{73B58232-EE7D-40D5-A8EB-2C9D8A258695}">
      <dgm:prSet/>
      <dgm:spPr/>
      <dgm:t>
        <a:bodyPr/>
        <a:lstStyle/>
        <a:p>
          <a:endParaRPr lang="en-US"/>
        </a:p>
      </dgm:t>
    </dgm:pt>
    <dgm:pt modelId="{6909368F-B90A-4A1F-B2F5-9800B61DF52D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Yield to maturity</a:t>
          </a:r>
        </a:p>
      </dgm:t>
    </dgm:pt>
    <dgm:pt modelId="{7C2D4B46-53EB-4D6A-A415-7F24197BB5B1}" type="parTrans" cxnId="{F65C9B26-9CA8-4179-8C87-597A5EA5BEF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A3BA12E-9264-46F8-A0CD-D338B8696018}" type="sibTrans" cxnId="{F65C9B26-9CA8-4179-8C87-597A5EA5BEF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394C553-EB62-4022-9959-066B825A2246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Y=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𝑴𝑽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𝑴𝑽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4394C553-EB62-4022-9959-066B825A2246}">
          <dgm:prSet phldrT="[Text]"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Y=</a:t>
              </a:r>
              <a:r>
                <a:rPr lang="en-US" sz="2800" b="1" i="0">
                  <a:latin typeface="Cambria Math" panose="02040503050406030204" pitchFamily="18" charset="0"/>
                </a:rPr>
                <a:t>(𝑰+(𝑴𝑽−𝑺𝑽)/𝑵)/((𝑴𝑽+𝑺𝑽)/𝟐)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29E9E3C-A89C-41AC-BC94-1EE4B69E4A11}" type="parTrans" cxnId="{03B56CDD-B042-4229-BF80-90F4C217A11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3EAFA7E-C43E-4205-8F03-074C2F708F93}" type="sibTrans" cxnId="{03B56CDD-B042-4229-BF80-90F4C217A119}">
      <dgm:prSet/>
      <dgm:spPr/>
      <dgm:t>
        <a:bodyPr/>
        <a:lstStyle/>
        <a:p>
          <a:endParaRPr lang="en-US"/>
        </a:p>
      </dgm:t>
    </dgm:pt>
    <dgm:pt modelId="{C3FCE54A-932C-412F-833B-C82FA75BD9C3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Current yield</a:t>
          </a:r>
        </a:p>
      </dgm:t>
    </dgm:pt>
    <dgm:pt modelId="{57FF4EDD-9A17-46DC-AEBB-E57371C701DF}" type="parTrans" cxnId="{2C7015A6-AA2F-42B9-82CB-2053E997E15E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70278CD-7FD8-4AC4-9769-7B7F1BF93C9E}" type="sibTrans" cxnId="{2C7015A6-AA2F-42B9-82CB-2053E997E15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8ADA951-6E9A-40B3-978F-D5A8F0598E34}">
          <dgm:prSet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Y=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8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𝑰</m:t>
                      </m:r>
                    </m:num>
                    <m:den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𝑺𝑽</m:t>
                      </m:r>
                    </m:den>
                  </m:f>
                </m:oMath>
              </a14:m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A8ADA951-6E9A-40B3-978F-D5A8F0598E34}">
          <dgm:prSet custT="1"/>
          <dgm:spPr/>
          <dgm:t>
            <a:bodyPr/>
            <a:lstStyle/>
            <a:p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Y=</a:t>
              </a:r>
              <a:r>
                <a:rPr lang="en-US" sz="2800" b="1" i="0">
                  <a:latin typeface="Cambria Math" panose="02040503050406030204" pitchFamily="18" charset="0"/>
                </a:rPr>
                <a:t>𝑰/𝑺𝑽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D8162D8E-1407-4A0C-9014-25DA73D166BF}" type="parTrans" cxnId="{7768B85B-1239-4828-A050-8871DB48157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1F4DAC3-F3EE-4ADD-B6D4-FE1D11C29643}" type="sibTrans" cxnId="{7768B85B-1239-4828-A050-8871DB481571}">
      <dgm:prSet/>
      <dgm:spPr/>
      <dgm:t>
        <a:bodyPr/>
        <a:lstStyle/>
        <a:p>
          <a:endParaRPr lang="en-US"/>
        </a:p>
      </dgm:t>
    </dgm:pt>
    <dgm:pt modelId="{C5DE1238-4959-4E7B-A3A5-810E729F9B3A}" type="pres">
      <dgm:prSet presAssocID="{62CF4589-DCBA-43DD-A46C-7C5D97831C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CD6697-53FA-476F-AC54-A1A00EDCC904}" type="pres">
      <dgm:prSet presAssocID="{65228862-7E87-48C6-BF6C-B8D68C9012F4}" presName="hierRoot1" presStyleCnt="0"/>
      <dgm:spPr/>
    </dgm:pt>
    <dgm:pt modelId="{E004C761-7ACF-48E5-901D-C69C8A8EBE3A}" type="pres">
      <dgm:prSet presAssocID="{65228862-7E87-48C6-BF6C-B8D68C9012F4}" presName="composite" presStyleCnt="0"/>
      <dgm:spPr/>
    </dgm:pt>
    <dgm:pt modelId="{14962A6C-A3C2-446A-A2A0-A38E4D93DD22}" type="pres">
      <dgm:prSet presAssocID="{65228862-7E87-48C6-BF6C-B8D68C9012F4}" presName="background" presStyleLbl="node0" presStyleIdx="0" presStyleCnt="1"/>
      <dgm:spPr/>
    </dgm:pt>
    <dgm:pt modelId="{8A98DF71-1468-4E14-A504-84BB9E165F71}" type="pres">
      <dgm:prSet presAssocID="{65228862-7E87-48C6-BF6C-B8D68C9012F4}" presName="text" presStyleLbl="fgAcc0" presStyleIdx="0" presStyleCnt="1" custScaleX="222764" custScaleY="546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12D29-1F71-4ADA-A2D5-9CC65D3C4FBB}" type="pres">
      <dgm:prSet presAssocID="{65228862-7E87-48C6-BF6C-B8D68C9012F4}" presName="hierChild2" presStyleCnt="0"/>
      <dgm:spPr/>
    </dgm:pt>
    <dgm:pt modelId="{F684D38F-202A-42D0-AC38-5E6FF52263F1}" type="pres">
      <dgm:prSet presAssocID="{57FF4EDD-9A17-46DC-AEBB-E57371C701DF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2D49CBA-8331-42FA-B116-2254BC68403D}" type="pres">
      <dgm:prSet presAssocID="{C3FCE54A-932C-412F-833B-C82FA75BD9C3}" presName="hierRoot2" presStyleCnt="0"/>
      <dgm:spPr/>
    </dgm:pt>
    <dgm:pt modelId="{7265FA09-E35D-4B1B-9920-48F12329DF6A}" type="pres">
      <dgm:prSet presAssocID="{C3FCE54A-932C-412F-833B-C82FA75BD9C3}" presName="composite2" presStyleCnt="0"/>
      <dgm:spPr/>
    </dgm:pt>
    <dgm:pt modelId="{6539CCD8-39C2-4109-8731-EF88BDD3F54C}" type="pres">
      <dgm:prSet presAssocID="{C3FCE54A-932C-412F-833B-C82FA75BD9C3}" presName="background2" presStyleLbl="node2" presStyleIdx="0" presStyleCnt="3"/>
      <dgm:spPr/>
    </dgm:pt>
    <dgm:pt modelId="{DF8A414E-03ED-4F16-ADE3-342152DC3444}" type="pres">
      <dgm:prSet presAssocID="{C3FCE54A-932C-412F-833B-C82FA75BD9C3}" presName="text2" presStyleLbl="fgAcc2" presStyleIdx="0" presStyleCnt="3" custScaleX="179568" custScaleY="380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E868CC-82E9-4D80-967D-3FE3549E197C}" type="pres">
      <dgm:prSet presAssocID="{C3FCE54A-932C-412F-833B-C82FA75BD9C3}" presName="hierChild3" presStyleCnt="0"/>
      <dgm:spPr/>
    </dgm:pt>
    <dgm:pt modelId="{B542590B-2B8F-412D-8E4C-76E22CA407E5}" type="pres">
      <dgm:prSet presAssocID="{D8162D8E-1407-4A0C-9014-25DA73D166BF}" presName="Name17" presStyleLbl="parChTrans1D3" presStyleIdx="0" presStyleCnt="3"/>
      <dgm:spPr/>
      <dgm:t>
        <a:bodyPr/>
        <a:lstStyle/>
        <a:p>
          <a:endParaRPr lang="en-US"/>
        </a:p>
      </dgm:t>
    </dgm:pt>
    <dgm:pt modelId="{616EB8A1-5F47-4CEC-90DF-7AA8E078CE01}" type="pres">
      <dgm:prSet presAssocID="{A8ADA951-6E9A-40B3-978F-D5A8F0598E34}" presName="hierRoot3" presStyleCnt="0"/>
      <dgm:spPr/>
    </dgm:pt>
    <dgm:pt modelId="{9C894E7B-DC37-49BE-B671-C45F2D1038EC}" type="pres">
      <dgm:prSet presAssocID="{A8ADA951-6E9A-40B3-978F-D5A8F0598E34}" presName="composite3" presStyleCnt="0"/>
      <dgm:spPr/>
    </dgm:pt>
    <dgm:pt modelId="{7F4F1BDB-F21A-4BBC-AB58-E2CEB104C140}" type="pres">
      <dgm:prSet presAssocID="{A8ADA951-6E9A-40B3-978F-D5A8F0598E34}" presName="background3" presStyleLbl="node3" presStyleIdx="0" presStyleCnt="3"/>
      <dgm:spPr/>
    </dgm:pt>
    <dgm:pt modelId="{081C75E1-BD2E-438B-AD6C-DEA56F68EF1F}" type="pres">
      <dgm:prSet presAssocID="{A8ADA951-6E9A-40B3-978F-D5A8F0598E34}" presName="text3" presStyleLbl="fgAcc3" presStyleIdx="0" presStyleCnt="3" custScaleX="1697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AD1B2B-6C26-4FF0-A810-481C950FCD88}" type="pres">
      <dgm:prSet presAssocID="{A8ADA951-6E9A-40B3-978F-D5A8F0598E34}" presName="hierChild4" presStyleCnt="0"/>
      <dgm:spPr/>
    </dgm:pt>
    <dgm:pt modelId="{F74AF90E-CFD4-47A9-AF0E-14C3BD9E825F}" type="pres">
      <dgm:prSet presAssocID="{FEEC9BC1-B45C-4491-ABD5-73852CBDE465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22A132D-2BF6-4866-912D-D214AADF8925}" type="pres">
      <dgm:prSet presAssocID="{B747CA50-71CD-4651-A0F4-D9A726967DFB}" presName="hierRoot2" presStyleCnt="0"/>
      <dgm:spPr/>
    </dgm:pt>
    <dgm:pt modelId="{4192E2EA-A3C8-4375-9F46-2DD246B3D71B}" type="pres">
      <dgm:prSet presAssocID="{B747CA50-71CD-4651-A0F4-D9A726967DFB}" presName="composite2" presStyleCnt="0"/>
      <dgm:spPr/>
    </dgm:pt>
    <dgm:pt modelId="{BC3A3EC0-17C1-421E-93BF-E606393C593F}" type="pres">
      <dgm:prSet presAssocID="{B747CA50-71CD-4651-A0F4-D9A726967DFB}" presName="background2" presStyleLbl="node2" presStyleIdx="1" presStyleCnt="3"/>
      <dgm:spPr/>
    </dgm:pt>
    <dgm:pt modelId="{B2F9D641-3B8E-4D05-9A41-6B6AC3629F2F}" type="pres">
      <dgm:prSet presAssocID="{B747CA50-71CD-4651-A0F4-D9A726967DFB}" presName="text2" presStyleLbl="fgAcc2" presStyleIdx="1" presStyleCnt="3" custScaleX="198771" custScaleY="496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AF0AF7-3BAF-42E3-976B-8175CDFA2407}" type="pres">
      <dgm:prSet presAssocID="{B747CA50-71CD-4651-A0F4-D9A726967DFB}" presName="hierChild3" presStyleCnt="0"/>
      <dgm:spPr/>
    </dgm:pt>
    <dgm:pt modelId="{6AFDB5DB-00FA-45E4-A3B6-BAAB1403F832}" type="pres">
      <dgm:prSet presAssocID="{AAC68385-1F54-4011-B394-1FA21C514C8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E9D0E7B5-0B75-4C65-A051-10C5954CA1BD}" type="pres">
      <dgm:prSet presAssocID="{BF0899F5-FA95-445A-A263-15F5FDB1A371}" presName="hierRoot3" presStyleCnt="0"/>
      <dgm:spPr/>
    </dgm:pt>
    <dgm:pt modelId="{0860F367-B818-4C55-9261-8426945609B7}" type="pres">
      <dgm:prSet presAssocID="{BF0899F5-FA95-445A-A263-15F5FDB1A371}" presName="composite3" presStyleCnt="0"/>
      <dgm:spPr/>
    </dgm:pt>
    <dgm:pt modelId="{FBF8B050-E519-4081-B085-3051C288F058}" type="pres">
      <dgm:prSet presAssocID="{BF0899F5-FA95-445A-A263-15F5FDB1A371}" presName="background3" presStyleLbl="node3" presStyleIdx="1" presStyleCnt="3"/>
      <dgm:spPr/>
    </dgm:pt>
    <dgm:pt modelId="{BCF2AF31-F498-4C3D-A158-08587DC4184E}" type="pres">
      <dgm:prSet presAssocID="{BF0899F5-FA95-445A-A263-15F5FDB1A371}" presName="text3" presStyleLbl="fgAcc3" presStyleIdx="1" presStyleCnt="3" custScaleX="1697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4BE831-DDA3-4A53-AF8A-40EF99DC4958}" type="pres">
      <dgm:prSet presAssocID="{BF0899F5-FA95-445A-A263-15F5FDB1A371}" presName="hierChild4" presStyleCnt="0"/>
      <dgm:spPr/>
    </dgm:pt>
    <dgm:pt modelId="{B4D09013-B0F2-4F7F-85D2-AFB981D3380C}" type="pres">
      <dgm:prSet presAssocID="{7C2D4B46-53EB-4D6A-A415-7F24197BB5B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A7E19447-21D0-4E23-8D42-129F9054050C}" type="pres">
      <dgm:prSet presAssocID="{6909368F-B90A-4A1F-B2F5-9800B61DF52D}" presName="hierRoot2" presStyleCnt="0"/>
      <dgm:spPr/>
    </dgm:pt>
    <dgm:pt modelId="{18C9017D-C63B-4A92-889E-CC3DCC20585C}" type="pres">
      <dgm:prSet presAssocID="{6909368F-B90A-4A1F-B2F5-9800B61DF52D}" presName="composite2" presStyleCnt="0"/>
      <dgm:spPr/>
    </dgm:pt>
    <dgm:pt modelId="{89342C2F-3AAA-40CC-A601-AD0B4389A5F6}" type="pres">
      <dgm:prSet presAssocID="{6909368F-B90A-4A1F-B2F5-9800B61DF52D}" presName="background2" presStyleLbl="node2" presStyleIdx="2" presStyleCnt="3"/>
      <dgm:spPr/>
    </dgm:pt>
    <dgm:pt modelId="{D1C0F451-621D-4412-9A61-2381A3370E09}" type="pres">
      <dgm:prSet presAssocID="{6909368F-B90A-4A1F-B2F5-9800B61DF52D}" presName="text2" presStyleLbl="fgAcc2" presStyleIdx="2" presStyleCnt="3" custScaleX="190645" custScaleY="472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9FA58C-E6AB-4779-BFE2-179D8D4E4D48}" type="pres">
      <dgm:prSet presAssocID="{6909368F-B90A-4A1F-B2F5-9800B61DF52D}" presName="hierChild3" presStyleCnt="0"/>
      <dgm:spPr/>
    </dgm:pt>
    <dgm:pt modelId="{69C8A442-E325-4EC4-9436-2288934ED2A2}" type="pres">
      <dgm:prSet presAssocID="{729E9E3C-A89C-41AC-BC94-1EE4B69E4A11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67B3ACD-AFB2-474F-8CF2-F2308FE7C5A9}" type="pres">
      <dgm:prSet presAssocID="{4394C553-EB62-4022-9959-066B825A2246}" presName="hierRoot3" presStyleCnt="0"/>
      <dgm:spPr/>
    </dgm:pt>
    <dgm:pt modelId="{6B9A2BE5-9401-41EA-8A1C-4F0FB22A33F9}" type="pres">
      <dgm:prSet presAssocID="{4394C553-EB62-4022-9959-066B825A2246}" presName="composite3" presStyleCnt="0"/>
      <dgm:spPr/>
    </dgm:pt>
    <dgm:pt modelId="{1652169B-BA58-4FA1-B20D-193054983AC8}" type="pres">
      <dgm:prSet presAssocID="{4394C553-EB62-4022-9959-066B825A2246}" presName="background3" presStyleLbl="node3" presStyleIdx="2" presStyleCnt="3"/>
      <dgm:spPr/>
    </dgm:pt>
    <dgm:pt modelId="{C29C941F-818A-47A8-86E4-B98C0211D2F9}" type="pres">
      <dgm:prSet presAssocID="{4394C553-EB62-4022-9959-066B825A2246}" presName="text3" presStyleLbl="fgAcc3" presStyleIdx="2" presStyleCnt="3" custScaleX="1697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064992-DF65-4FF3-9954-D980E5356857}" type="pres">
      <dgm:prSet presAssocID="{4394C553-EB62-4022-9959-066B825A2246}" presName="hierChild4" presStyleCnt="0"/>
      <dgm:spPr/>
    </dgm:pt>
  </dgm:ptLst>
  <dgm:cxnLst>
    <dgm:cxn modelId="{73B58232-EE7D-40D5-A8EB-2C9D8A258695}" srcId="{B747CA50-71CD-4651-A0F4-D9A726967DFB}" destId="{BF0899F5-FA95-445A-A263-15F5FDB1A371}" srcOrd="0" destOrd="0" parTransId="{AAC68385-1F54-4011-B394-1FA21C514C84}" sibTransId="{A5A81100-BA37-4902-A53B-601F832858A2}"/>
    <dgm:cxn modelId="{D6775B08-3722-484D-B8F1-75A0800B56D8}" type="presOf" srcId="{AAC68385-1F54-4011-B394-1FA21C514C84}" destId="{6AFDB5DB-00FA-45E4-A3B6-BAAB1403F832}" srcOrd="0" destOrd="0" presId="urn:microsoft.com/office/officeart/2005/8/layout/hierarchy1"/>
    <dgm:cxn modelId="{FB6DC9C4-449F-4A0B-8866-9739D09E4613}" srcId="{62CF4589-DCBA-43DD-A46C-7C5D97831CD6}" destId="{65228862-7E87-48C6-BF6C-B8D68C9012F4}" srcOrd="0" destOrd="0" parTransId="{B7D291C2-76D8-4577-B396-22ADC90AB79D}" sibTransId="{70541F46-D02A-406D-B5C8-FD5DAE407289}"/>
    <dgm:cxn modelId="{1A34B056-39D6-4976-891C-15FE46CB45E5}" srcId="{65228862-7E87-48C6-BF6C-B8D68C9012F4}" destId="{B747CA50-71CD-4651-A0F4-D9A726967DFB}" srcOrd="1" destOrd="0" parTransId="{FEEC9BC1-B45C-4491-ABD5-73852CBDE465}" sibTransId="{ABFB7EE3-5A66-4F91-B5DD-936AA2F8D234}"/>
    <dgm:cxn modelId="{19D18901-B8D5-403B-A33D-9C1B2B08F4EE}" type="presOf" srcId="{65228862-7E87-48C6-BF6C-B8D68C9012F4}" destId="{8A98DF71-1468-4E14-A504-84BB9E165F71}" srcOrd="0" destOrd="0" presId="urn:microsoft.com/office/officeart/2005/8/layout/hierarchy1"/>
    <dgm:cxn modelId="{F65C9B26-9CA8-4179-8C87-597A5EA5BEF6}" srcId="{65228862-7E87-48C6-BF6C-B8D68C9012F4}" destId="{6909368F-B90A-4A1F-B2F5-9800B61DF52D}" srcOrd="2" destOrd="0" parTransId="{7C2D4B46-53EB-4D6A-A415-7F24197BB5B1}" sibTransId="{AA3BA12E-9264-46F8-A0CD-D338B8696018}"/>
    <dgm:cxn modelId="{C9F60F2B-6025-450E-ADB8-A9BA287205B6}" type="presOf" srcId="{B747CA50-71CD-4651-A0F4-D9A726967DFB}" destId="{B2F9D641-3B8E-4D05-9A41-6B6AC3629F2F}" srcOrd="0" destOrd="0" presId="urn:microsoft.com/office/officeart/2005/8/layout/hierarchy1"/>
    <dgm:cxn modelId="{F33A7333-C316-4208-BC09-63BC17ACB715}" type="presOf" srcId="{4394C553-EB62-4022-9959-066B825A2246}" destId="{C29C941F-818A-47A8-86E4-B98C0211D2F9}" srcOrd="0" destOrd="0" presId="urn:microsoft.com/office/officeart/2005/8/layout/hierarchy1"/>
    <dgm:cxn modelId="{50AA1F01-1E3F-4E5F-948F-3838850EDD43}" type="presOf" srcId="{7C2D4B46-53EB-4D6A-A415-7F24197BB5B1}" destId="{B4D09013-B0F2-4F7F-85D2-AFB981D3380C}" srcOrd="0" destOrd="0" presId="urn:microsoft.com/office/officeart/2005/8/layout/hierarchy1"/>
    <dgm:cxn modelId="{7768B85B-1239-4828-A050-8871DB481571}" srcId="{C3FCE54A-932C-412F-833B-C82FA75BD9C3}" destId="{A8ADA951-6E9A-40B3-978F-D5A8F0598E34}" srcOrd="0" destOrd="0" parTransId="{D8162D8E-1407-4A0C-9014-25DA73D166BF}" sibTransId="{A1F4DAC3-F3EE-4ADD-B6D4-FE1D11C29643}"/>
    <dgm:cxn modelId="{D5053D54-AB8B-4DC8-8E21-BB32F04C8ECE}" type="presOf" srcId="{BF0899F5-FA95-445A-A263-15F5FDB1A371}" destId="{BCF2AF31-F498-4C3D-A158-08587DC4184E}" srcOrd="0" destOrd="0" presId="urn:microsoft.com/office/officeart/2005/8/layout/hierarchy1"/>
    <dgm:cxn modelId="{26989C67-30FF-4E0D-A187-4DE7AD89163E}" type="presOf" srcId="{A8ADA951-6E9A-40B3-978F-D5A8F0598E34}" destId="{081C75E1-BD2E-438B-AD6C-DEA56F68EF1F}" srcOrd="0" destOrd="0" presId="urn:microsoft.com/office/officeart/2005/8/layout/hierarchy1"/>
    <dgm:cxn modelId="{9CB94447-AFCD-44FA-B399-B6DEC24AB30C}" type="presOf" srcId="{C3FCE54A-932C-412F-833B-C82FA75BD9C3}" destId="{DF8A414E-03ED-4F16-ADE3-342152DC3444}" srcOrd="0" destOrd="0" presId="urn:microsoft.com/office/officeart/2005/8/layout/hierarchy1"/>
    <dgm:cxn modelId="{116DD4B8-3DFC-4DB3-A515-240825262D67}" type="presOf" srcId="{57FF4EDD-9A17-46DC-AEBB-E57371C701DF}" destId="{F684D38F-202A-42D0-AC38-5E6FF52263F1}" srcOrd="0" destOrd="0" presId="urn:microsoft.com/office/officeart/2005/8/layout/hierarchy1"/>
    <dgm:cxn modelId="{5109290D-65AD-40A2-A2DF-A565308D4462}" type="presOf" srcId="{6909368F-B90A-4A1F-B2F5-9800B61DF52D}" destId="{D1C0F451-621D-4412-9A61-2381A3370E09}" srcOrd="0" destOrd="0" presId="urn:microsoft.com/office/officeart/2005/8/layout/hierarchy1"/>
    <dgm:cxn modelId="{923B7D08-3A48-4170-80FE-01404D882F50}" type="presOf" srcId="{729E9E3C-A89C-41AC-BC94-1EE4B69E4A11}" destId="{69C8A442-E325-4EC4-9436-2288934ED2A2}" srcOrd="0" destOrd="0" presId="urn:microsoft.com/office/officeart/2005/8/layout/hierarchy1"/>
    <dgm:cxn modelId="{03B56CDD-B042-4229-BF80-90F4C217A119}" srcId="{6909368F-B90A-4A1F-B2F5-9800B61DF52D}" destId="{4394C553-EB62-4022-9959-066B825A2246}" srcOrd="0" destOrd="0" parTransId="{729E9E3C-A89C-41AC-BC94-1EE4B69E4A11}" sibTransId="{03EAFA7E-C43E-4205-8F03-074C2F708F93}"/>
    <dgm:cxn modelId="{D9D91525-B2D9-48F7-876A-D1D445736FFF}" type="presOf" srcId="{FEEC9BC1-B45C-4491-ABD5-73852CBDE465}" destId="{F74AF90E-CFD4-47A9-AF0E-14C3BD9E825F}" srcOrd="0" destOrd="0" presId="urn:microsoft.com/office/officeart/2005/8/layout/hierarchy1"/>
    <dgm:cxn modelId="{2C7015A6-AA2F-42B9-82CB-2053E997E15E}" srcId="{65228862-7E87-48C6-BF6C-B8D68C9012F4}" destId="{C3FCE54A-932C-412F-833B-C82FA75BD9C3}" srcOrd="0" destOrd="0" parTransId="{57FF4EDD-9A17-46DC-AEBB-E57371C701DF}" sibTransId="{070278CD-7FD8-4AC4-9769-7B7F1BF93C9E}"/>
    <dgm:cxn modelId="{75B4500F-4421-4698-B03A-F482A069668B}" type="presOf" srcId="{D8162D8E-1407-4A0C-9014-25DA73D166BF}" destId="{B542590B-2B8F-412D-8E4C-76E22CA407E5}" srcOrd="0" destOrd="0" presId="urn:microsoft.com/office/officeart/2005/8/layout/hierarchy1"/>
    <dgm:cxn modelId="{5D3EB4EE-1F6A-40FE-A03C-3C0006DE12AB}" type="presOf" srcId="{62CF4589-DCBA-43DD-A46C-7C5D97831CD6}" destId="{C5DE1238-4959-4E7B-A3A5-810E729F9B3A}" srcOrd="0" destOrd="0" presId="urn:microsoft.com/office/officeart/2005/8/layout/hierarchy1"/>
    <dgm:cxn modelId="{8210F0AA-5EAA-461F-A481-915197CF498B}" type="presParOf" srcId="{C5DE1238-4959-4E7B-A3A5-810E729F9B3A}" destId="{D7CD6697-53FA-476F-AC54-A1A00EDCC904}" srcOrd="0" destOrd="0" presId="urn:microsoft.com/office/officeart/2005/8/layout/hierarchy1"/>
    <dgm:cxn modelId="{9BD83B4D-273B-463A-B5F6-3410FBF33008}" type="presParOf" srcId="{D7CD6697-53FA-476F-AC54-A1A00EDCC904}" destId="{E004C761-7ACF-48E5-901D-C69C8A8EBE3A}" srcOrd="0" destOrd="0" presId="urn:microsoft.com/office/officeart/2005/8/layout/hierarchy1"/>
    <dgm:cxn modelId="{411CCCE2-4457-4BBE-B188-BB41A0E63836}" type="presParOf" srcId="{E004C761-7ACF-48E5-901D-C69C8A8EBE3A}" destId="{14962A6C-A3C2-446A-A2A0-A38E4D93DD22}" srcOrd="0" destOrd="0" presId="urn:microsoft.com/office/officeart/2005/8/layout/hierarchy1"/>
    <dgm:cxn modelId="{017D8124-6484-4BC3-BAF0-4410D5C2371B}" type="presParOf" srcId="{E004C761-7ACF-48E5-901D-C69C8A8EBE3A}" destId="{8A98DF71-1468-4E14-A504-84BB9E165F71}" srcOrd="1" destOrd="0" presId="urn:microsoft.com/office/officeart/2005/8/layout/hierarchy1"/>
    <dgm:cxn modelId="{E2D0174B-65EB-4235-A40A-859D7CAB6FDC}" type="presParOf" srcId="{D7CD6697-53FA-476F-AC54-A1A00EDCC904}" destId="{15512D29-1F71-4ADA-A2D5-9CC65D3C4FBB}" srcOrd="1" destOrd="0" presId="urn:microsoft.com/office/officeart/2005/8/layout/hierarchy1"/>
    <dgm:cxn modelId="{B0BD7427-2100-474B-9C67-4C4D80521F4E}" type="presParOf" srcId="{15512D29-1F71-4ADA-A2D5-9CC65D3C4FBB}" destId="{F684D38F-202A-42D0-AC38-5E6FF52263F1}" srcOrd="0" destOrd="0" presId="urn:microsoft.com/office/officeart/2005/8/layout/hierarchy1"/>
    <dgm:cxn modelId="{DEE15E5C-01CB-4D2C-AFDD-625CA5C04CA8}" type="presParOf" srcId="{15512D29-1F71-4ADA-A2D5-9CC65D3C4FBB}" destId="{72D49CBA-8331-42FA-B116-2254BC68403D}" srcOrd="1" destOrd="0" presId="urn:microsoft.com/office/officeart/2005/8/layout/hierarchy1"/>
    <dgm:cxn modelId="{E000946D-1CE0-462F-8D9D-084203F93C77}" type="presParOf" srcId="{72D49CBA-8331-42FA-B116-2254BC68403D}" destId="{7265FA09-E35D-4B1B-9920-48F12329DF6A}" srcOrd="0" destOrd="0" presId="urn:microsoft.com/office/officeart/2005/8/layout/hierarchy1"/>
    <dgm:cxn modelId="{C0432452-A213-4725-B0C2-919A2B8D8829}" type="presParOf" srcId="{7265FA09-E35D-4B1B-9920-48F12329DF6A}" destId="{6539CCD8-39C2-4109-8731-EF88BDD3F54C}" srcOrd="0" destOrd="0" presId="urn:microsoft.com/office/officeart/2005/8/layout/hierarchy1"/>
    <dgm:cxn modelId="{AD4AB0BA-9CA0-4EC9-A9C3-07F2CCAC6EB7}" type="presParOf" srcId="{7265FA09-E35D-4B1B-9920-48F12329DF6A}" destId="{DF8A414E-03ED-4F16-ADE3-342152DC3444}" srcOrd="1" destOrd="0" presId="urn:microsoft.com/office/officeart/2005/8/layout/hierarchy1"/>
    <dgm:cxn modelId="{BC3ED19B-D2C0-44D4-85A3-F64CAD04EAA4}" type="presParOf" srcId="{72D49CBA-8331-42FA-B116-2254BC68403D}" destId="{71E868CC-82E9-4D80-967D-3FE3549E197C}" srcOrd="1" destOrd="0" presId="urn:microsoft.com/office/officeart/2005/8/layout/hierarchy1"/>
    <dgm:cxn modelId="{97744C8B-1B15-4C80-BE01-3CCF617019DF}" type="presParOf" srcId="{71E868CC-82E9-4D80-967D-3FE3549E197C}" destId="{B542590B-2B8F-412D-8E4C-76E22CA407E5}" srcOrd="0" destOrd="0" presId="urn:microsoft.com/office/officeart/2005/8/layout/hierarchy1"/>
    <dgm:cxn modelId="{27A09F12-B539-4F0B-890B-FB6F1B64B569}" type="presParOf" srcId="{71E868CC-82E9-4D80-967D-3FE3549E197C}" destId="{616EB8A1-5F47-4CEC-90DF-7AA8E078CE01}" srcOrd="1" destOrd="0" presId="urn:microsoft.com/office/officeart/2005/8/layout/hierarchy1"/>
    <dgm:cxn modelId="{9744BB91-5338-405E-B21F-0C40615B6152}" type="presParOf" srcId="{616EB8A1-5F47-4CEC-90DF-7AA8E078CE01}" destId="{9C894E7B-DC37-49BE-B671-C45F2D1038EC}" srcOrd="0" destOrd="0" presId="urn:microsoft.com/office/officeart/2005/8/layout/hierarchy1"/>
    <dgm:cxn modelId="{58362E2C-D80F-4FE2-9C08-0CE768FB368F}" type="presParOf" srcId="{9C894E7B-DC37-49BE-B671-C45F2D1038EC}" destId="{7F4F1BDB-F21A-4BBC-AB58-E2CEB104C140}" srcOrd="0" destOrd="0" presId="urn:microsoft.com/office/officeart/2005/8/layout/hierarchy1"/>
    <dgm:cxn modelId="{EBCFE401-447C-40A6-8AE8-FC082BDF26AB}" type="presParOf" srcId="{9C894E7B-DC37-49BE-B671-C45F2D1038EC}" destId="{081C75E1-BD2E-438B-AD6C-DEA56F68EF1F}" srcOrd="1" destOrd="0" presId="urn:microsoft.com/office/officeart/2005/8/layout/hierarchy1"/>
    <dgm:cxn modelId="{33B4518F-F316-47A2-AADB-5F232193CC33}" type="presParOf" srcId="{616EB8A1-5F47-4CEC-90DF-7AA8E078CE01}" destId="{92AD1B2B-6C26-4FF0-A810-481C950FCD88}" srcOrd="1" destOrd="0" presId="urn:microsoft.com/office/officeart/2005/8/layout/hierarchy1"/>
    <dgm:cxn modelId="{5AC9E335-8018-47C8-95FF-BE5BB74A6E95}" type="presParOf" srcId="{15512D29-1F71-4ADA-A2D5-9CC65D3C4FBB}" destId="{F74AF90E-CFD4-47A9-AF0E-14C3BD9E825F}" srcOrd="2" destOrd="0" presId="urn:microsoft.com/office/officeart/2005/8/layout/hierarchy1"/>
    <dgm:cxn modelId="{9D070A5F-3B7E-4A62-9F03-72F5BA95FDF7}" type="presParOf" srcId="{15512D29-1F71-4ADA-A2D5-9CC65D3C4FBB}" destId="{E22A132D-2BF6-4866-912D-D214AADF8925}" srcOrd="3" destOrd="0" presId="urn:microsoft.com/office/officeart/2005/8/layout/hierarchy1"/>
    <dgm:cxn modelId="{68024CFA-CD62-4F35-BC47-C68F3E2CD966}" type="presParOf" srcId="{E22A132D-2BF6-4866-912D-D214AADF8925}" destId="{4192E2EA-A3C8-4375-9F46-2DD246B3D71B}" srcOrd="0" destOrd="0" presId="urn:microsoft.com/office/officeart/2005/8/layout/hierarchy1"/>
    <dgm:cxn modelId="{FC59E658-FD77-47C7-90CD-B21D2D323E89}" type="presParOf" srcId="{4192E2EA-A3C8-4375-9F46-2DD246B3D71B}" destId="{BC3A3EC0-17C1-421E-93BF-E606393C593F}" srcOrd="0" destOrd="0" presId="urn:microsoft.com/office/officeart/2005/8/layout/hierarchy1"/>
    <dgm:cxn modelId="{E64A8ED4-0F6A-4FE9-8E8F-C02DA044117F}" type="presParOf" srcId="{4192E2EA-A3C8-4375-9F46-2DD246B3D71B}" destId="{B2F9D641-3B8E-4D05-9A41-6B6AC3629F2F}" srcOrd="1" destOrd="0" presId="urn:microsoft.com/office/officeart/2005/8/layout/hierarchy1"/>
    <dgm:cxn modelId="{B5DCEAA3-DA40-474D-8F9A-F5EA1DF3156C}" type="presParOf" srcId="{E22A132D-2BF6-4866-912D-D214AADF8925}" destId="{74AF0AF7-3BAF-42E3-976B-8175CDFA2407}" srcOrd="1" destOrd="0" presId="urn:microsoft.com/office/officeart/2005/8/layout/hierarchy1"/>
    <dgm:cxn modelId="{402F97DA-3B01-40F6-B3B8-20F47CDF2201}" type="presParOf" srcId="{74AF0AF7-3BAF-42E3-976B-8175CDFA2407}" destId="{6AFDB5DB-00FA-45E4-A3B6-BAAB1403F832}" srcOrd="0" destOrd="0" presId="urn:microsoft.com/office/officeart/2005/8/layout/hierarchy1"/>
    <dgm:cxn modelId="{30D37801-08F6-4EDF-9B92-136515CB0C93}" type="presParOf" srcId="{74AF0AF7-3BAF-42E3-976B-8175CDFA2407}" destId="{E9D0E7B5-0B75-4C65-A051-10C5954CA1BD}" srcOrd="1" destOrd="0" presId="urn:microsoft.com/office/officeart/2005/8/layout/hierarchy1"/>
    <dgm:cxn modelId="{8BEAA0B2-C048-4214-8D6B-2D04C2936181}" type="presParOf" srcId="{E9D0E7B5-0B75-4C65-A051-10C5954CA1BD}" destId="{0860F367-B818-4C55-9261-8426945609B7}" srcOrd="0" destOrd="0" presId="urn:microsoft.com/office/officeart/2005/8/layout/hierarchy1"/>
    <dgm:cxn modelId="{2B9ADAFC-A9F7-466E-9410-A10CCA731D66}" type="presParOf" srcId="{0860F367-B818-4C55-9261-8426945609B7}" destId="{FBF8B050-E519-4081-B085-3051C288F058}" srcOrd="0" destOrd="0" presId="urn:microsoft.com/office/officeart/2005/8/layout/hierarchy1"/>
    <dgm:cxn modelId="{C5CB2CB0-47EC-4F96-9933-22E983F42BEA}" type="presParOf" srcId="{0860F367-B818-4C55-9261-8426945609B7}" destId="{BCF2AF31-F498-4C3D-A158-08587DC4184E}" srcOrd="1" destOrd="0" presId="urn:microsoft.com/office/officeart/2005/8/layout/hierarchy1"/>
    <dgm:cxn modelId="{07C092DC-32EF-47DE-BB3C-426AE5F51B10}" type="presParOf" srcId="{E9D0E7B5-0B75-4C65-A051-10C5954CA1BD}" destId="{5D4BE831-DDA3-4A53-AF8A-40EF99DC4958}" srcOrd="1" destOrd="0" presId="urn:microsoft.com/office/officeart/2005/8/layout/hierarchy1"/>
    <dgm:cxn modelId="{637914E1-7709-485A-9AFB-FC776FD97908}" type="presParOf" srcId="{15512D29-1F71-4ADA-A2D5-9CC65D3C4FBB}" destId="{B4D09013-B0F2-4F7F-85D2-AFB981D3380C}" srcOrd="4" destOrd="0" presId="urn:microsoft.com/office/officeart/2005/8/layout/hierarchy1"/>
    <dgm:cxn modelId="{174197E9-3DF4-497E-A67A-C56BC0F84B35}" type="presParOf" srcId="{15512D29-1F71-4ADA-A2D5-9CC65D3C4FBB}" destId="{A7E19447-21D0-4E23-8D42-129F9054050C}" srcOrd="5" destOrd="0" presId="urn:microsoft.com/office/officeart/2005/8/layout/hierarchy1"/>
    <dgm:cxn modelId="{00ED0804-E849-4B8E-AB8A-E02803D71461}" type="presParOf" srcId="{A7E19447-21D0-4E23-8D42-129F9054050C}" destId="{18C9017D-C63B-4A92-889E-CC3DCC20585C}" srcOrd="0" destOrd="0" presId="urn:microsoft.com/office/officeart/2005/8/layout/hierarchy1"/>
    <dgm:cxn modelId="{B0592646-008C-4C42-828D-F2F410F2953E}" type="presParOf" srcId="{18C9017D-C63B-4A92-889E-CC3DCC20585C}" destId="{89342C2F-3AAA-40CC-A601-AD0B4389A5F6}" srcOrd="0" destOrd="0" presId="urn:microsoft.com/office/officeart/2005/8/layout/hierarchy1"/>
    <dgm:cxn modelId="{B824DA74-53A8-41A6-87C3-C5C08ED7942B}" type="presParOf" srcId="{18C9017D-C63B-4A92-889E-CC3DCC20585C}" destId="{D1C0F451-621D-4412-9A61-2381A3370E09}" srcOrd="1" destOrd="0" presId="urn:microsoft.com/office/officeart/2005/8/layout/hierarchy1"/>
    <dgm:cxn modelId="{B7E7ABE5-220C-4A92-9D49-0B0BF4E82706}" type="presParOf" srcId="{A7E19447-21D0-4E23-8D42-129F9054050C}" destId="{0E9FA58C-E6AB-4779-BFE2-179D8D4E4D48}" srcOrd="1" destOrd="0" presId="urn:microsoft.com/office/officeart/2005/8/layout/hierarchy1"/>
    <dgm:cxn modelId="{0153D998-69A4-46D1-854D-25345BDD97BF}" type="presParOf" srcId="{0E9FA58C-E6AB-4779-BFE2-179D8D4E4D48}" destId="{69C8A442-E325-4EC4-9436-2288934ED2A2}" srcOrd="0" destOrd="0" presId="urn:microsoft.com/office/officeart/2005/8/layout/hierarchy1"/>
    <dgm:cxn modelId="{9B1D7714-C438-4121-B9A4-664A8332EC94}" type="presParOf" srcId="{0E9FA58C-E6AB-4779-BFE2-179D8D4E4D48}" destId="{667B3ACD-AFB2-474F-8CF2-F2308FE7C5A9}" srcOrd="1" destOrd="0" presId="urn:microsoft.com/office/officeart/2005/8/layout/hierarchy1"/>
    <dgm:cxn modelId="{916B33A0-652D-40B8-BAD0-3EEF82DB7B10}" type="presParOf" srcId="{667B3ACD-AFB2-474F-8CF2-F2308FE7C5A9}" destId="{6B9A2BE5-9401-41EA-8A1C-4F0FB22A33F9}" srcOrd="0" destOrd="0" presId="urn:microsoft.com/office/officeart/2005/8/layout/hierarchy1"/>
    <dgm:cxn modelId="{54537210-2DCB-4049-ABAC-93DDCF4E8B6B}" type="presParOf" srcId="{6B9A2BE5-9401-41EA-8A1C-4F0FB22A33F9}" destId="{1652169B-BA58-4FA1-B20D-193054983AC8}" srcOrd="0" destOrd="0" presId="urn:microsoft.com/office/officeart/2005/8/layout/hierarchy1"/>
    <dgm:cxn modelId="{5FFF0CE9-4A8F-43F3-BCB1-3DCD03BD3BEE}" type="presParOf" srcId="{6B9A2BE5-9401-41EA-8A1C-4F0FB22A33F9}" destId="{C29C941F-818A-47A8-86E4-B98C0211D2F9}" srcOrd="1" destOrd="0" presId="urn:microsoft.com/office/officeart/2005/8/layout/hierarchy1"/>
    <dgm:cxn modelId="{7CDFF275-A626-4D2D-8131-A2D6ED54EB29}" type="presParOf" srcId="{667B3ACD-AFB2-474F-8CF2-F2308FE7C5A9}" destId="{1A064992-DF65-4FF3-9954-D980E53568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CF4589-DCBA-43DD-A46C-7C5D97831CD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228862-7E87-48C6-BF6C-B8D68C9012F4}">
      <dgm:prSet phldrT="[Text]" custT="1"/>
      <dgm:spPr/>
      <dgm:t>
        <a:bodyPr/>
        <a:lstStyle/>
        <a:p>
          <a:r>
            <a:rPr lang="bn-IN" sz="2800" b="1" dirty="0">
              <a:latin typeface="NikoshBAN" pitchFamily="2" charset="0"/>
              <a:cs typeface="NikoshBAN" pitchFamily="2" charset="0"/>
            </a:rPr>
            <a:t>ঋনপত্রের আয়ের হার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B7D291C2-76D8-4577-B396-22ADC90AB79D}" type="parTrans" cxnId="{FB6DC9C4-449F-4A0B-8866-9739D09E4613}">
      <dgm:prSet/>
      <dgm:spPr/>
      <dgm:t>
        <a:bodyPr/>
        <a:lstStyle/>
        <a:p>
          <a:endParaRPr lang="en-US"/>
        </a:p>
      </dgm:t>
    </dgm:pt>
    <dgm:pt modelId="{70541F46-D02A-406D-B5C8-FD5DAE407289}" type="sibTrans" cxnId="{FB6DC9C4-449F-4A0B-8866-9739D09E4613}">
      <dgm:prSet/>
      <dgm:spPr/>
      <dgm:t>
        <a:bodyPr/>
        <a:lstStyle/>
        <a:p>
          <a:endParaRPr lang="en-US"/>
        </a:p>
      </dgm:t>
    </dgm:pt>
    <dgm:pt modelId="{B747CA50-71CD-4651-A0F4-D9A726967DFB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Yield to call</a:t>
          </a:r>
        </a:p>
      </dgm:t>
    </dgm:pt>
    <dgm:pt modelId="{FEEC9BC1-B45C-4491-ABD5-73852CBDE465}" type="parTrans" cxnId="{1A34B056-39D6-4976-891C-15FE46CB45E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BFB7EE3-5A66-4F91-B5DD-936AA2F8D234}" type="sibTrans" cxnId="{1A34B056-39D6-4976-891C-15FE46CB45E5}">
      <dgm:prSet/>
      <dgm:spPr/>
      <dgm:t>
        <a:bodyPr/>
        <a:lstStyle/>
        <a:p>
          <a:endParaRPr lang="en-US"/>
        </a:p>
      </dgm:t>
    </dgm:pt>
    <dgm:pt modelId="{BF0899F5-FA95-445A-A263-15F5FDB1A371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AC68385-1F54-4011-B394-1FA21C514C84}" type="parTrans" cxnId="{73B58232-EE7D-40D5-A8EB-2C9D8A25869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5A81100-BA37-4902-A53B-601F832858A2}" type="sibTrans" cxnId="{73B58232-EE7D-40D5-A8EB-2C9D8A258695}">
      <dgm:prSet/>
      <dgm:spPr/>
      <dgm:t>
        <a:bodyPr/>
        <a:lstStyle/>
        <a:p>
          <a:endParaRPr lang="en-US"/>
        </a:p>
      </dgm:t>
    </dgm:pt>
    <dgm:pt modelId="{6909368F-B90A-4A1F-B2F5-9800B61DF52D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Yield to maturity</a:t>
          </a:r>
        </a:p>
      </dgm:t>
    </dgm:pt>
    <dgm:pt modelId="{7C2D4B46-53EB-4D6A-A415-7F24197BB5B1}" type="parTrans" cxnId="{F65C9B26-9CA8-4179-8C87-597A5EA5BEF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A3BA12E-9264-46F8-A0CD-D338B8696018}" type="sibTrans" cxnId="{F65C9B26-9CA8-4179-8C87-597A5EA5BEF6}">
      <dgm:prSet/>
      <dgm:spPr/>
      <dgm:t>
        <a:bodyPr/>
        <a:lstStyle/>
        <a:p>
          <a:endParaRPr lang="en-US"/>
        </a:p>
      </dgm:t>
    </dgm:pt>
    <dgm:pt modelId="{4394C553-EB62-4022-9959-066B825A2246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29E9E3C-A89C-41AC-BC94-1EE4B69E4A11}" type="parTrans" cxnId="{03B56CDD-B042-4229-BF80-90F4C217A11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3EAFA7E-C43E-4205-8F03-074C2F708F93}" type="sibTrans" cxnId="{03B56CDD-B042-4229-BF80-90F4C217A119}">
      <dgm:prSet/>
      <dgm:spPr/>
      <dgm:t>
        <a:bodyPr/>
        <a:lstStyle/>
        <a:p>
          <a:endParaRPr lang="en-US"/>
        </a:p>
      </dgm:t>
    </dgm:pt>
    <dgm:pt modelId="{C3FCE54A-932C-412F-833B-C82FA75BD9C3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Current yield</a:t>
          </a:r>
        </a:p>
      </dgm:t>
    </dgm:pt>
    <dgm:pt modelId="{57FF4EDD-9A17-46DC-AEBB-E57371C701DF}" type="parTrans" cxnId="{2C7015A6-AA2F-42B9-82CB-2053E997E15E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70278CD-7FD8-4AC4-9769-7B7F1BF93C9E}" type="sibTrans" cxnId="{2C7015A6-AA2F-42B9-82CB-2053E997E15E}">
      <dgm:prSet/>
      <dgm:spPr/>
      <dgm:t>
        <a:bodyPr/>
        <a:lstStyle/>
        <a:p>
          <a:endParaRPr lang="en-US"/>
        </a:p>
      </dgm:t>
    </dgm:pt>
    <dgm:pt modelId="{A8ADA951-6E9A-40B3-978F-D5A8F0598E34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8162D8E-1407-4A0C-9014-25DA73D166BF}" type="parTrans" cxnId="{7768B85B-1239-4828-A050-8871DB48157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A1F4DAC3-F3EE-4ADD-B6D4-FE1D11C29643}" type="sibTrans" cxnId="{7768B85B-1239-4828-A050-8871DB481571}">
      <dgm:prSet/>
      <dgm:spPr/>
      <dgm:t>
        <a:bodyPr/>
        <a:lstStyle/>
        <a:p>
          <a:endParaRPr lang="en-US"/>
        </a:p>
      </dgm:t>
    </dgm:pt>
    <dgm:pt modelId="{C5DE1238-4959-4E7B-A3A5-810E729F9B3A}" type="pres">
      <dgm:prSet presAssocID="{62CF4589-DCBA-43DD-A46C-7C5D97831C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CD6697-53FA-476F-AC54-A1A00EDCC904}" type="pres">
      <dgm:prSet presAssocID="{65228862-7E87-48C6-BF6C-B8D68C9012F4}" presName="hierRoot1" presStyleCnt="0"/>
      <dgm:spPr/>
    </dgm:pt>
    <dgm:pt modelId="{E004C761-7ACF-48E5-901D-C69C8A8EBE3A}" type="pres">
      <dgm:prSet presAssocID="{65228862-7E87-48C6-BF6C-B8D68C9012F4}" presName="composite" presStyleCnt="0"/>
      <dgm:spPr/>
    </dgm:pt>
    <dgm:pt modelId="{14962A6C-A3C2-446A-A2A0-A38E4D93DD22}" type="pres">
      <dgm:prSet presAssocID="{65228862-7E87-48C6-BF6C-B8D68C9012F4}" presName="background" presStyleLbl="node0" presStyleIdx="0" presStyleCnt="1"/>
      <dgm:spPr/>
    </dgm:pt>
    <dgm:pt modelId="{8A98DF71-1468-4E14-A504-84BB9E165F71}" type="pres">
      <dgm:prSet presAssocID="{65228862-7E87-48C6-BF6C-B8D68C9012F4}" presName="text" presStyleLbl="fgAcc0" presStyleIdx="0" presStyleCnt="1" custScaleX="222764" custScaleY="54613">
        <dgm:presLayoutVars>
          <dgm:chPref val="3"/>
        </dgm:presLayoutVars>
      </dgm:prSet>
      <dgm:spPr/>
    </dgm:pt>
    <dgm:pt modelId="{15512D29-1F71-4ADA-A2D5-9CC65D3C4FBB}" type="pres">
      <dgm:prSet presAssocID="{65228862-7E87-48C6-BF6C-B8D68C9012F4}" presName="hierChild2" presStyleCnt="0"/>
      <dgm:spPr/>
    </dgm:pt>
    <dgm:pt modelId="{F684D38F-202A-42D0-AC38-5E6FF52263F1}" type="pres">
      <dgm:prSet presAssocID="{57FF4EDD-9A17-46DC-AEBB-E57371C701DF}" presName="Name10" presStyleLbl="parChTrans1D2" presStyleIdx="0" presStyleCnt="3"/>
      <dgm:spPr/>
    </dgm:pt>
    <dgm:pt modelId="{72D49CBA-8331-42FA-B116-2254BC68403D}" type="pres">
      <dgm:prSet presAssocID="{C3FCE54A-932C-412F-833B-C82FA75BD9C3}" presName="hierRoot2" presStyleCnt="0"/>
      <dgm:spPr/>
    </dgm:pt>
    <dgm:pt modelId="{7265FA09-E35D-4B1B-9920-48F12329DF6A}" type="pres">
      <dgm:prSet presAssocID="{C3FCE54A-932C-412F-833B-C82FA75BD9C3}" presName="composite2" presStyleCnt="0"/>
      <dgm:spPr/>
    </dgm:pt>
    <dgm:pt modelId="{6539CCD8-39C2-4109-8731-EF88BDD3F54C}" type="pres">
      <dgm:prSet presAssocID="{C3FCE54A-932C-412F-833B-C82FA75BD9C3}" presName="background2" presStyleLbl="node2" presStyleIdx="0" presStyleCnt="3"/>
      <dgm:spPr/>
    </dgm:pt>
    <dgm:pt modelId="{DF8A414E-03ED-4F16-ADE3-342152DC3444}" type="pres">
      <dgm:prSet presAssocID="{C3FCE54A-932C-412F-833B-C82FA75BD9C3}" presName="text2" presStyleLbl="fgAcc2" presStyleIdx="0" presStyleCnt="3" custScaleX="179568" custScaleY="38030">
        <dgm:presLayoutVars>
          <dgm:chPref val="3"/>
        </dgm:presLayoutVars>
      </dgm:prSet>
      <dgm:spPr/>
    </dgm:pt>
    <dgm:pt modelId="{71E868CC-82E9-4D80-967D-3FE3549E197C}" type="pres">
      <dgm:prSet presAssocID="{C3FCE54A-932C-412F-833B-C82FA75BD9C3}" presName="hierChild3" presStyleCnt="0"/>
      <dgm:spPr/>
    </dgm:pt>
    <dgm:pt modelId="{B542590B-2B8F-412D-8E4C-76E22CA407E5}" type="pres">
      <dgm:prSet presAssocID="{D8162D8E-1407-4A0C-9014-25DA73D166BF}" presName="Name17" presStyleLbl="parChTrans1D3" presStyleIdx="0" presStyleCnt="3"/>
      <dgm:spPr/>
    </dgm:pt>
    <dgm:pt modelId="{616EB8A1-5F47-4CEC-90DF-7AA8E078CE01}" type="pres">
      <dgm:prSet presAssocID="{A8ADA951-6E9A-40B3-978F-D5A8F0598E34}" presName="hierRoot3" presStyleCnt="0"/>
      <dgm:spPr/>
    </dgm:pt>
    <dgm:pt modelId="{9C894E7B-DC37-49BE-B671-C45F2D1038EC}" type="pres">
      <dgm:prSet presAssocID="{A8ADA951-6E9A-40B3-978F-D5A8F0598E34}" presName="composite3" presStyleCnt="0"/>
      <dgm:spPr/>
    </dgm:pt>
    <dgm:pt modelId="{7F4F1BDB-F21A-4BBC-AB58-E2CEB104C140}" type="pres">
      <dgm:prSet presAssocID="{A8ADA951-6E9A-40B3-978F-D5A8F0598E34}" presName="background3" presStyleLbl="node3" presStyleIdx="0" presStyleCnt="3"/>
      <dgm:spPr/>
    </dgm:pt>
    <dgm:pt modelId="{081C75E1-BD2E-438B-AD6C-DEA56F68EF1F}" type="pres">
      <dgm:prSet presAssocID="{A8ADA951-6E9A-40B3-978F-D5A8F0598E34}" presName="text3" presStyleLbl="fgAcc3" presStyleIdx="0" presStyleCnt="3" custScaleX="169747">
        <dgm:presLayoutVars>
          <dgm:chPref val="3"/>
        </dgm:presLayoutVars>
      </dgm:prSet>
      <dgm:spPr/>
    </dgm:pt>
    <dgm:pt modelId="{92AD1B2B-6C26-4FF0-A810-481C950FCD88}" type="pres">
      <dgm:prSet presAssocID="{A8ADA951-6E9A-40B3-978F-D5A8F0598E34}" presName="hierChild4" presStyleCnt="0"/>
      <dgm:spPr/>
    </dgm:pt>
    <dgm:pt modelId="{F74AF90E-CFD4-47A9-AF0E-14C3BD9E825F}" type="pres">
      <dgm:prSet presAssocID="{FEEC9BC1-B45C-4491-ABD5-73852CBDE465}" presName="Name10" presStyleLbl="parChTrans1D2" presStyleIdx="1" presStyleCnt="3"/>
      <dgm:spPr/>
    </dgm:pt>
    <dgm:pt modelId="{E22A132D-2BF6-4866-912D-D214AADF8925}" type="pres">
      <dgm:prSet presAssocID="{B747CA50-71CD-4651-A0F4-D9A726967DFB}" presName="hierRoot2" presStyleCnt="0"/>
      <dgm:spPr/>
    </dgm:pt>
    <dgm:pt modelId="{4192E2EA-A3C8-4375-9F46-2DD246B3D71B}" type="pres">
      <dgm:prSet presAssocID="{B747CA50-71CD-4651-A0F4-D9A726967DFB}" presName="composite2" presStyleCnt="0"/>
      <dgm:spPr/>
    </dgm:pt>
    <dgm:pt modelId="{BC3A3EC0-17C1-421E-93BF-E606393C593F}" type="pres">
      <dgm:prSet presAssocID="{B747CA50-71CD-4651-A0F4-D9A726967DFB}" presName="background2" presStyleLbl="node2" presStyleIdx="1" presStyleCnt="3"/>
      <dgm:spPr/>
    </dgm:pt>
    <dgm:pt modelId="{B2F9D641-3B8E-4D05-9A41-6B6AC3629F2F}" type="pres">
      <dgm:prSet presAssocID="{B747CA50-71CD-4651-A0F4-D9A726967DFB}" presName="text2" presStyleLbl="fgAcc2" presStyleIdx="1" presStyleCnt="3" custScaleX="198771" custScaleY="49612">
        <dgm:presLayoutVars>
          <dgm:chPref val="3"/>
        </dgm:presLayoutVars>
      </dgm:prSet>
      <dgm:spPr/>
    </dgm:pt>
    <dgm:pt modelId="{74AF0AF7-3BAF-42E3-976B-8175CDFA2407}" type="pres">
      <dgm:prSet presAssocID="{B747CA50-71CD-4651-A0F4-D9A726967DFB}" presName="hierChild3" presStyleCnt="0"/>
      <dgm:spPr/>
    </dgm:pt>
    <dgm:pt modelId="{6AFDB5DB-00FA-45E4-A3B6-BAAB1403F832}" type="pres">
      <dgm:prSet presAssocID="{AAC68385-1F54-4011-B394-1FA21C514C84}" presName="Name17" presStyleLbl="parChTrans1D3" presStyleIdx="1" presStyleCnt="3"/>
      <dgm:spPr/>
    </dgm:pt>
    <dgm:pt modelId="{E9D0E7B5-0B75-4C65-A051-10C5954CA1BD}" type="pres">
      <dgm:prSet presAssocID="{BF0899F5-FA95-445A-A263-15F5FDB1A371}" presName="hierRoot3" presStyleCnt="0"/>
      <dgm:spPr/>
    </dgm:pt>
    <dgm:pt modelId="{0860F367-B818-4C55-9261-8426945609B7}" type="pres">
      <dgm:prSet presAssocID="{BF0899F5-FA95-445A-A263-15F5FDB1A371}" presName="composite3" presStyleCnt="0"/>
      <dgm:spPr/>
    </dgm:pt>
    <dgm:pt modelId="{FBF8B050-E519-4081-B085-3051C288F058}" type="pres">
      <dgm:prSet presAssocID="{BF0899F5-FA95-445A-A263-15F5FDB1A371}" presName="background3" presStyleLbl="node3" presStyleIdx="1" presStyleCnt="3"/>
      <dgm:spPr/>
    </dgm:pt>
    <dgm:pt modelId="{BCF2AF31-F498-4C3D-A158-08587DC4184E}" type="pres">
      <dgm:prSet presAssocID="{BF0899F5-FA95-445A-A263-15F5FDB1A371}" presName="text3" presStyleLbl="fgAcc3" presStyleIdx="1" presStyleCnt="3" custScaleX="169747">
        <dgm:presLayoutVars>
          <dgm:chPref val="3"/>
        </dgm:presLayoutVars>
      </dgm:prSet>
      <dgm:spPr/>
    </dgm:pt>
    <dgm:pt modelId="{5D4BE831-DDA3-4A53-AF8A-40EF99DC4958}" type="pres">
      <dgm:prSet presAssocID="{BF0899F5-FA95-445A-A263-15F5FDB1A371}" presName="hierChild4" presStyleCnt="0"/>
      <dgm:spPr/>
    </dgm:pt>
    <dgm:pt modelId="{B4D09013-B0F2-4F7F-85D2-AFB981D3380C}" type="pres">
      <dgm:prSet presAssocID="{7C2D4B46-53EB-4D6A-A415-7F24197BB5B1}" presName="Name10" presStyleLbl="parChTrans1D2" presStyleIdx="2" presStyleCnt="3"/>
      <dgm:spPr/>
    </dgm:pt>
    <dgm:pt modelId="{A7E19447-21D0-4E23-8D42-129F9054050C}" type="pres">
      <dgm:prSet presAssocID="{6909368F-B90A-4A1F-B2F5-9800B61DF52D}" presName="hierRoot2" presStyleCnt="0"/>
      <dgm:spPr/>
    </dgm:pt>
    <dgm:pt modelId="{18C9017D-C63B-4A92-889E-CC3DCC20585C}" type="pres">
      <dgm:prSet presAssocID="{6909368F-B90A-4A1F-B2F5-9800B61DF52D}" presName="composite2" presStyleCnt="0"/>
      <dgm:spPr/>
    </dgm:pt>
    <dgm:pt modelId="{89342C2F-3AAA-40CC-A601-AD0B4389A5F6}" type="pres">
      <dgm:prSet presAssocID="{6909368F-B90A-4A1F-B2F5-9800B61DF52D}" presName="background2" presStyleLbl="node2" presStyleIdx="2" presStyleCnt="3"/>
      <dgm:spPr/>
    </dgm:pt>
    <dgm:pt modelId="{D1C0F451-621D-4412-9A61-2381A3370E09}" type="pres">
      <dgm:prSet presAssocID="{6909368F-B90A-4A1F-B2F5-9800B61DF52D}" presName="text2" presStyleLbl="fgAcc2" presStyleIdx="2" presStyleCnt="3" custScaleX="190645" custScaleY="47296">
        <dgm:presLayoutVars>
          <dgm:chPref val="3"/>
        </dgm:presLayoutVars>
      </dgm:prSet>
      <dgm:spPr/>
    </dgm:pt>
    <dgm:pt modelId="{0E9FA58C-E6AB-4779-BFE2-179D8D4E4D48}" type="pres">
      <dgm:prSet presAssocID="{6909368F-B90A-4A1F-B2F5-9800B61DF52D}" presName="hierChild3" presStyleCnt="0"/>
      <dgm:spPr/>
    </dgm:pt>
    <dgm:pt modelId="{69C8A442-E325-4EC4-9436-2288934ED2A2}" type="pres">
      <dgm:prSet presAssocID="{729E9E3C-A89C-41AC-BC94-1EE4B69E4A11}" presName="Name17" presStyleLbl="parChTrans1D3" presStyleIdx="2" presStyleCnt="3"/>
      <dgm:spPr/>
    </dgm:pt>
    <dgm:pt modelId="{667B3ACD-AFB2-474F-8CF2-F2308FE7C5A9}" type="pres">
      <dgm:prSet presAssocID="{4394C553-EB62-4022-9959-066B825A2246}" presName="hierRoot3" presStyleCnt="0"/>
      <dgm:spPr/>
    </dgm:pt>
    <dgm:pt modelId="{6B9A2BE5-9401-41EA-8A1C-4F0FB22A33F9}" type="pres">
      <dgm:prSet presAssocID="{4394C553-EB62-4022-9959-066B825A2246}" presName="composite3" presStyleCnt="0"/>
      <dgm:spPr/>
    </dgm:pt>
    <dgm:pt modelId="{1652169B-BA58-4FA1-B20D-193054983AC8}" type="pres">
      <dgm:prSet presAssocID="{4394C553-EB62-4022-9959-066B825A2246}" presName="background3" presStyleLbl="node3" presStyleIdx="2" presStyleCnt="3"/>
      <dgm:spPr/>
    </dgm:pt>
    <dgm:pt modelId="{C29C941F-818A-47A8-86E4-B98C0211D2F9}" type="pres">
      <dgm:prSet presAssocID="{4394C553-EB62-4022-9959-066B825A2246}" presName="text3" presStyleLbl="fgAcc3" presStyleIdx="2" presStyleCnt="3" custScaleX="169747">
        <dgm:presLayoutVars>
          <dgm:chPref val="3"/>
        </dgm:presLayoutVars>
      </dgm:prSet>
      <dgm:spPr/>
    </dgm:pt>
    <dgm:pt modelId="{1A064992-DF65-4FF3-9954-D980E5356857}" type="pres">
      <dgm:prSet presAssocID="{4394C553-EB62-4022-9959-066B825A2246}" presName="hierChild4" presStyleCnt="0"/>
      <dgm:spPr/>
    </dgm:pt>
  </dgm:ptLst>
  <dgm:cxnLst>
    <dgm:cxn modelId="{50AA1F01-1E3F-4E5F-948F-3838850EDD43}" type="presOf" srcId="{7C2D4B46-53EB-4D6A-A415-7F24197BB5B1}" destId="{B4D09013-B0F2-4F7F-85D2-AFB981D3380C}" srcOrd="0" destOrd="0" presId="urn:microsoft.com/office/officeart/2005/8/layout/hierarchy1"/>
    <dgm:cxn modelId="{19D18901-B8D5-403B-A33D-9C1B2B08F4EE}" type="presOf" srcId="{65228862-7E87-48C6-BF6C-B8D68C9012F4}" destId="{8A98DF71-1468-4E14-A504-84BB9E165F71}" srcOrd="0" destOrd="0" presId="urn:microsoft.com/office/officeart/2005/8/layout/hierarchy1"/>
    <dgm:cxn modelId="{D6775B08-3722-484D-B8F1-75A0800B56D8}" type="presOf" srcId="{AAC68385-1F54-4011-B394-1FA21C514C84}" destId="{6AFDB5DB-00FA-45E4-A3B6-BAAB1403F832}" srcOrd="0" destOrd="0" presId="urn:microsoft.com/office/officeart/2005/8/layout/hierarchy1"/>
    <dgm:cxn modelId="{923B7D08-3A48-4170-80FE-01404D882F50}" type="presOf" srcId="{729E9E3C-A89C-41AC-BC94-1EE4B69E4A11}" destId="{69C8A442-E325-4EC4-9436-2288934ED2A2}" srcOrd="0" destOrd="0" presId="urn:microsoft.com/office/officeart/2005/8/layout/hierarchy1"/>
    <dgm:cxn modelId="{5109290D-65AD-40A2-A2DF-A565308D4462}" type="presOf" srcId="{6909368F-B90A-4A1F-B2F5-9800B61DF52D}" destId="{D1C0F451-621D-4412-9A61-2381A3370E09}" srcOrd="0" destOrd="0" presId="urn:microsoft.com/office/officeart/2005/8/layout/hierarchy1"/>
    <dgm:cxn modelId="{75B4500F-4421-4698-B03A-F482A069668B}" type="presOf" srcId="{D8162D8E-1407-4A0C-9014-25DA73D166BF}" destId="{B542590B-2B8F-412D-8E4C-76E22CA407E5}" srcOrd="0" destOrd="0" presId="urn:microsoft.com/office/officeart/2005/8/layout/hierarchy1"/>
    <dgm:cxn modelId="{D9D91525-B2D9-48F7-876A-D1D445736FFF}" type="presOf" srcId="{FEEC9BC1-B45C-4491-ABD5-73852CBDE465}" destId="{F74AF90E-CFD4-47A9-AF0E-14C3BD9E825F}" srcOrd="0" destOrd="0" presId="urn:microsoft.com/office/officeart/2005/8/layout/hierarchy1"/>
    <dgm:cxn modelId="{F65C9B26-9CA8-4179-8C87-597A5EA5BEF6}" srcId="{65228862-7E87-48C6-BF6C-B8D68C9012F4}" destId="{6909368F-B90A-4A1F-B2F5-9800B61DF52D}" srcOrd="2" destOrd="0" parTransId="{7C2D4B46-53EB-4D6A-A415-7F24197BB5B1}" sibTransId="{AA3BA12E-9264-46F8-A0CD-D338B8696018}"/>
    <dgm:cxn modelId="{C9F60F2B-6025-450E-ADB8-A9BA287205B6}" type="presOf" srcId="{B747CA50-71CD-4651-A0F4-D9A726967DFB}" destId="{B2F9D641-3B8E-4D05-9A41-6B6AC3629F2F}" srcOrd="0" destOrd="0" presId="urn:microsoft.com/office/officeart/2005/8/layout/hierarchy1"/>
    <dgm:cxn modelId="{73B58232-EE7D-40D5-A8EB-2C9D8A258695}" srcId="{B747CA50-71CD-4651-A0F4-D9A726967DFB}" destId="{BF0899F5-FA95-445A-A263-15F5FDB1A371}" srcOrd="0" destOrd="0" parTransId="{AAC68385-1F54-4011-B394-1FA21C514C84}" sibTransId="{A5A81100-BA37-4902-A53B-601F832858A2}"/>
    <dgm:cxn modelId="{F33A7333-C316-4208-BC09-63BC17ACB715}" type="presOf" srcId="{4394C553-EB62-4022-9959-066B825A2246}" destId="{C29C941F-818A-47A8-86E4-B98C0211D2F9}" srcOrd="0" destOrd="0" presId="urn:microsoft.com/office/officeart/2005/8/layout/hierarchy1"/>
    <dgm:cxn modelId="{7768B85B-1239-4828-A050-8871DB481571}" srcId="{C3FCE54A-932C-412F-833B-C82FA75BD9C3}" destId="{A8ADA951-6E9A-40B3-978F-D5A8F0598E34}" srcOrd="0" destOrd="0" parTransId="{D8162D8E-1407-4A0C-9014-25DA73D166BF}" sibTransId="{A1F4DAC3-F3EE-4ADD-B6D4-FE1D11C29643}"/>
    <dgm:cxn modelId="{9CB94447-AFCD-44FA-B399-B6DEC24AB30C}" type="presOf" srcId="{C3FCE54A-932C-412F-833B-C82FA75BD9C3}" destId="{DF8A414E-03ED-4F16-ADE3-342152DC3444}" srcOrd="0" destOrd="0" presId="urn:microsoft.com/office/officeart/2005/8/layout/hierarchy1"/>
    <dgm:cxn modelId="{26989C67-30FF-4E0D-A187-4DE7AD89163E}" type="presOf" srcId="{A8ADA951-6E9A-40B3-978F-D5A8F0598E34}" destId="{081C75E1-BD2E-438B-AD6C-DEA56F68EF1F}" srcOrd="0" destOrd="0" presId="urn:microsoft.com/office/officeart/2005/8/layout/hierarchy1"/>
    <dgm:cxn modelId="{D5053D54-AB8B-4DC8-8E21-BB32F04C8ECE}" type="presOf" srcId="{BF0899F5-FA95-445A-A263-15F5FDB1A371}" destId="{BCF2AF31-F498-4C3D-A158-08587DC4184E}" srcOrd="0" destOrd="0" presId="urn:microsoft.com/office/officeart/2005/8/layout/hierarchy1"/>
    <dgm:cxn modelId="{1A34B056-39D6-4976-891C-15FE46CB45E5}" srcId="{65228862-7E87-48C6-BF6C-B8D68C9012F4}" destId="{B747CA50-71CD-4651-A0F4-D9A726967DFB}" srcOrd="1" destOrd="0" parTransId="{FEEC9BC1-B45C-4491-ABD5-73852CBDE465}" sibTransId="{ABFB7EE3-5A66-4F91-B5DD-936AA2F8D234}"/>
    <dgm:cxn modelId="{2C7015A6-AA2F-42B9-82CB-2053E997E15E}" srcId="{65228862-7E87-48C6-BF6C-B8D68C9012F4}" destId="{C3FCE54A-932C-412F-833B-C82FA75BD9C3}" srcOrd="0" destOrd="0" parTransId="{57FF4EDD-9A17-46DC-AEBB-E57371C701DF}" sibTransId="{070278CD-7FD8-4AC4-9769-7B7F1BF93C9E}"/>
    <dgm:cxn modelId="{116DD4B8-3DFC-4DB3-A515-240825262D67}" type="presOf" srcId="{57FF4EDD-9A17-46DC-AEBB-E57371C701DF}" destId="{F684D38F-202A-42D0-AC38-5E6FF52263F1}" srcOrd="0" destOrd="0" presId="urn:microsoft.com/office/officeart/2005/8/layout/hierarchy1"/>
    <dgm:cxn modelId="{FB6DC9C4-449F-4A0B-8866-9739D09E4613}" srcId="{62CF4589-DCBA-43DD-A46C-7C5D97831CD6}" destId="{65228862-7E87-48C6-BF6C-B8D68C9012F4}" srcOrd="0" destOrd="0" parTransId="{B7D291C2-76D8-4577-B396-22ADC90AB79D}" sibTransId="{70541F46-D02A-406D-B5C8-FD5DAE407289}"/>
    <dgm:cxn modelId="{03B56CDD-B042-4229-BF80-90F4C217A119}" srcId="{6909368F-B90A-4A1F-B2F5-9800B61DF52D}" destId="{4394C553-EB62-4022-9959-066B825A2246}" srcOrd="0" destOrd="0" parTransId="{729E9E3C-A89C-41AC-BC94-1EE4B69E4A11}" sibTransId="{03EAFA7E-C43E-4205-8F03-074C2F708F93}"/>
    <dgm:cxn modelId="{5D3EB4EE-1F6A-40FE-A03C-3C0006DE12AB}" type="presOf" srcId="{62CF4589-DCBA-43DD-A46C-7C5D97831CD6}" destId="{C5DE1238-4959-4E7B-A3A5-810E729F9B3A}" srcOrd="0" destOrd="0" presId="urn:microsoft.com/office/officeart/2005/8/layout/hierarchy1"/>
    <dgm:cxn modelId="{8210F0AA-5EAA-461F-A481-915197CF498B}" type="presParOf" srcId="{C5DE1238-4959-4E7B-A3A5-810E729F9B3A}" destId="{D7CD6697-53FA-476F-AC54-A1A00EDCC904}" srcOrd="0" destOrd="0" presId="urn:microsoft.com/office/officeart/2005/8/layout/hierarchy1"/>
    <dgm:cxn modelId="{9BD83B4D-273B-463A-B5F6-3410FBF33008}" type="presParOf" srcId="{D7CD6697-53FA-476F-AC54-A1A00EDCC904}" destId="{E004C761-7ACF-48E5-901D-C69C8A8EBE3A}" srcOrd="0" destOrd="0" presId="urn:microsoft.com/office/officeart/2005/8/layout/hierarchy1"/>
    <dgm:cxn modelId="{411CCCE2-4457-4BBE-B188-BB41A0E63836}" type="presParOf" srcId="{E004C761-7ACF-48E5-901D-C69C8A8EBE3A}" destId="{14962A6C-A3C2-446A-A2A0-A38E4D93DD22}" srcOrd="0" destOrd="0" presId="urn:microsoft.com/office/officeart/2005/8/layout/hierarchy1"/>
    <dgm:cxn modelId="{017D8124-6484-4BC3-BAF0-4410D5C2371B}" type="presParOf" srcId="{E004C761-7ACF-48E5-901D-C69C8A8EBE3A}" destId="{8A98DF71-1468-4E14-A504-84BB9E165F71}" srcOrd="1" destOrd="0" presId="urn:microsoft.com/office/officeart/2005/8/layout/hierarchy1"/>
    <dgm:cxn modelId="{E2D0174B-65EB-4235-A40A-859D7CAB6FDC}" type="presParOf" srcId="{D7CD6697-53FA-476F-AC54-A1A00EDCC904}" destId="{15512D29-1F71-4ADA-A2D5-9CC65D3C4FBB}" srcOrd="1" destOrd="0" presId="urn:microsoft.com/office/officeart/2005/8/layout/hierarchy1"/>
    <dgm:cxn modelId="{B0BD7427-2100-474B-9C67-4C4D80521F4E}" type="presParOf" srcId="{15512D29-1F71-4ADA-A2D5-9CC65D3C4FBB}" destId="{F684D38F-202A-42D0-AC38-5E6FF52263F1}" srcOrd="0" destOrd="0" presId="urn:microsoft.com/office/officeart/2005/8/layout/hierarchy1"/>
    <dgm:cxn modelId="{DEE15E5C-01CB-4D2C-AFDD-625CA5C04CA8}" type="presParOf" srcId="{15512D29-1F71-4ADA-A2D5-9CC65D3C4FBB}" destId="{72D49CBA-8331-42FA-B116-2254BC68403D}" srcOrd="1" destOrd="0" presId="urn:microsoft.com/office/officeart/2005/8/layout/hierarchy1"/>
    <dgm:cxn modelId="{E000946D-1CE0-462F-8D9D-084203F93C77}" type="presParOf" srcId="{72D49CBA-8331-42FA-B116-2254BC68403D}" destId="{7265FA09-E35D-4B1B-9920-48F12329DF6A}" srcOrd="0" destOrd="0" presId="urn:microsoft.com/office/officeart/2005/8/layout/hierarchy1"/>
    <dgm:cxn modelId="{C0432452-A213-4725-B0C2-919A2B8D8829}" type="presParOf" srcId="{7265FA09-E35D-4B1B-9920-48F12329DF6A}" destId="{6539CCD8-39C2-4109-8731-EF88BDD3F54C}" srcOrd="0" destOrd="0" presId="urn:microsoft.com/office/officeart/2005/8/layout/hierarchy1"/>
    <dgm:cxn modelId="{AD4AB0BA-9CA0-4EC9-A9C3-07F2CCAC6EB7}" type="presParOf" srcId="{7265FA09-E35D-4B1B-9920-48F12329DF6A}" destId="{DF8A414E-03ED-4F16-ADE3-342152DC3444}" srcOrd="1" destOrd="0" presId="urn:microsoft.com/office/officeart/2005/8/layout/hierarchy1"/>
    <dgm:cxn modelId="{BC3ED19B-D2C0-44D4-85A3-F64CAD04EAA4}" type="presParOf" srcId="{72D49CBA-8331-42FA-B116-2254BC68403D}" destId="{71E868CC-82E9-4D80-967D-3FE3549E197C}" srcOrd="1" destOrd="0" presId="urn:microsoft.com/office/officeart/2005/8/layout/hierarchy1"/>
    <dgm:cxn modelId="{97744C8B-1B15-4C80-BE01-3CCF617019DF}" type="presParOf" srcId="{71E868CC-82E9-4D80-967D-3FE3549E197C}" destId="{B542590B-2B8F-412D-8E4C-76E22CA407E5}" srcOrd="0" destOrd="0" presId="urn:microsoft.com/office/officeart/2005/8/layout/hierarchy1"/>
    <dgm:cxn modelId="{27A09F12-B539-4F0B-890B-FB6F1B64B569}" type="presParOf" srcId="{71E868CC-82E9-4D80-967D-3FE3549E197C}" destId="{616EB8A1-5F47-4CEC-90DF-7AA8E078CE01}" srcOrd="1" destOrd="0" presId="urn:microsoft.com/office/officeart/2005/8/layout/hierarchy1"/>
    <dgm:cxn modelId="{9744BB91-5338-405E-B21F-0C40615B6152}" type="presParOf" srcId="{616EB8A1-5F47-4CEC-90DF-7AA8E078CE01}" destId="{9C894E7B-DC37-49BE-B671-C45F2D1038EC}" srcOrd="0" destOrd="0" presId="urn:microsoft.com/office/officeart/2005/8/layout/hierarchy1"/>
    <dgm:cxn modelId="{58362E2C-D80F-4FE2-9C08-0CE768FB368F}" type="presParOf" srcId="{9C894E7B-DC37-49BE-B671-C45F2D1038EC}" destId="{7F4F1BDB-F21A-4BBC-AB58-E2CEB104C140}" srcOrd="0" destOrd="0" presId="urn:microsoft.com/office/officeart/2005/8/layout/hierarchy1"/>
    <dgm:cxn modelId="{EBCFE401-447C-40A6-8AE8-FC082BDF26AB}" type="presParOf" srcId="{9C894E7B-DC37-49BE-B671-C45F2D1038EC}" destId="{081C75E1-BD2E-438B-AD6C-DEA56F68EF1F}" srcOrd="1" destOrd="0" presId="urn:microsoft.com/office/officeart/2005/8/layout/hierarchy1"/>
    <dgm:cxn modelId="{33B4518F-F316-47A2-AADB-5F232193CC33}" type="presParOf" srcId="{616EB8A1-5F47-4CEC-90DF-7AA8E078CE01}" destId="{92AD1B2B-6C26-4FF0-A810-481C950FCD88}" srcOrd="1" destOrd="0" presId="urn:microsoft.com/office/officeart/2005/8/layout/hierarchy1"/>
    <dgm:cxn modelId="{5AC9E335-8018-47C8-95FF-BE5BB74A6E95}" type="presParOf" srcId="{15512D29-1F71-4ADA-A2D5-9CC65D3C4FBB}" destId="{F74AF90E-CFD4-47A9-AF0E-14C3BD9E825F}" srcOrd="2" destOrd="0" presId="urn:microsoft.com/office/officeart/2005/8/layout/hierarchy1"/>
    <dgm:cxn modelId="{9D070A5F-3B7E-4A62-9F03-72F5BA95FDF7}" type="presParOf" srcId="{15512D29-1F71-4ADA-A2D5-9CC65D3C4FBB}" destId="{E22A132D-2BF6-4866-912D-D214AADF8925}" srcOrd="3" destOrd="0" presId="urn:microsoft.com/office/officeart/2005/8/layout/hierarchy1"/>
    <dgm:cxn modelId="{68024CFA-CD62-4F35-BC47-C68F3E2CD966}" type="presParOf" srcId="{E22A132D-2BF6-4866-912D-D214AADF8925}" destId="{4192E2EA-A3C8-4375-9F46-2DD246B3D71B}" srcOrd="0" destOrd="0" presId="urn:microsoft.com/office/officeart/2005/8/layout/hierarchy1"/>
    <dgm:cxn modelId="{FC59E658-FD77-47C7-90CD-B21D2D323E89}" type="presParOf" srcId="{4192E2EA-A3C8-4375-9F46-2DD246B3D71B}" destId="{BC3A3EC0-17C1-421E-93BF-E606393C593F}" srcOrd="0" destOrd="0" presId="urn:microsoft.com/office/officeart/2005/8/layout/hierarchy1"/>
    <dgm:cxn modelId="{E64A8ED4-0F6A-4FE9-8E8F-C02DA044117F}" type="presParOf" srcId="{4192E2EA-A3C8-4375-9F46-2DD246B3D71B}" destId="{B2F9D641-3B8E-4D05-9A41-6B6AC3629F2F}" srcOrd="1" destOrd="0" presId="urn:microsoft.com/office/officeart/2005/8/layout/hierarchy1"/>
    <dgm:cxn modelId="{B5DCEAA3-DA40-474D-8F9A-F5EA1DF3156C}" type="presParOf" srcId="{E22A132D-2BF6-4866-912D-D214AADF8925}" destId="{74AF0AF7-3BAF-42E3-976B-8175CDFA2407}" srcOrd="1" destOrd="0" presId="urn:microsoft.com/office/officeart/2005/8/layout/hierarchy1"/>
    <dgm:cxn modelId="{402F97DA-3B01-40F6-B3B8-20F47CDF2201}" type="presParOf" srcId="{74AF0AF7-3BAF-42E3-976B-8175CDFA2407}" destId="{6AFDB5DB-00FA-45E4-A3B6-BAAB1403F832}" srcOrd="0" destOrd="0" presId="urn:microsoft.com/office/officeart/2005/8/layout/hierarchy1"/>
    <dgm:cxn modelId="{30D37801-08F6-4EDF-9B92-136515CB0C93}" type="presParOf" srcId="{74AF0AF7-3BAF-42E3-976B-8175CDFA2407}" destId="{E9D0E7B5-0B75-4C65-A051-10C5954CA1BD}" srcOrd="1" destOrd="0" presId="urn:microsoft.com/office/officeart/2005/8/layout/hierarchy1"/>
    <dgm:cxn modelId="{8BEAA0B2-C048-4214-8D6B-2D04C2936181}" type="presParOf" srcId="{E9D0E7B5-0B75-4C65-A051-10C5954CA1BD}" destId="{0860F367-B818-4C55-9261-8426945609B7}" srcOrd="0" destOrd="0" presId="urn:microsoft.com/office/officeart/2005/8/layout/hierarchy1"/>
    <dgm:cxn modelId="{2B9ADAFC-A9F7-466E-9410-A10CCA731D66}" type="presParOf" srcId="{0860F367-B818-4C55-9261-8426945609B7}" destId="{FBF8B050-E519-4081-B085-3051C288F058}" srcOrd="0" destOrd="0" presId="urn:microsoft.com/office/officeart/2005/8/layout/hierarchy1"/>
    <dgm:cxn modelId="{C5CB2CB0-47EC-4F96-9933-22E983F42BEA}" type="presParOf" srcId="{0860F367-B818-4C55-9261-8426945609B7}" destId="{BCF2AF31-F498-4C3D-A158-08587DC4184E}" srcOrd="1" destOrd="0" presId="urn:microsoft.com/office/officeart/2005/8/layout/hierarchy1"/>
    <dgm:cxn modelId="{07C092DC-32EF-47DE-BB3C-426AE5F51B10}" type="presParOf" srcId="{E9D0E7B5-0B75-4C65-A051-10C5954CA1BD}" destId="{5D4BE831-DDA3-4A53-AF8A-40EF99DC4958}" srcOrd="1" destOrd="0" presId="urn:microsoft.com/office/officeart/2005/8/layout/hierarchy1"/>
    <dgm:cxn modelId="{637914E1-7709-485A-9AFB-FC776FD97908}" type="presParOf" srcId="{15512D29-1F71-4ADA-A2D5-9CC65D3C4FBB}" destId="{B4D09013-B0F2-4F7F-85D2-AFB981D3380C}" srcOrd="4" destOrd="0" presId="urn:microsoft.com/office/officeart/2005/8/layout/hierarchy1"/>
    <dgm:cxn modelId="{174197E9-3DF4-497E-A67A-C56BC0F84B35}" type="presParOf" srcId="{15512D29-1F71-4ADA-A2D5-9CC65D3C4FBB}" destId="{A7E19447-21D0-4E23-8D42-129F9054050C}" srcOrd="5" destOrd="0" presId="urn:microsoft.com/office/officeart/2005/8/layout/hierarchy1"/>
    <dgm:cxn modelId="{00ED0804-E849-4B8E-AB8A-E02803D71461}" type="presParOf" srcId="{A7E19447-21D0-4E23-8D42-129F9054050C}" destId="{18C9017D-C63B-4A92-889E-CC3DCC20585C}" srcOrd="0" destOrd="0" presId="urn:microsoft.com/office/officeart/2005/8/layout/hierarchy1"/>
    <dgm:cxn modelId="{B0592646-008C-4C42-828D-F2F410F2953E}" type="presParOf" srcId="{18C9017D-C63B-4A92-889E-CC3DCC20585C}" destId="{89342C2F-3AAA-40CC-A601-AD0B4389A5F6}" srcOrd="0" destOrd="0" presId="urn:microsoft.com/office/officeart/2005/8/layout/hierarchy1"/>
    <dgm:cxn modelId="{B824DA74-53A8-41A6-87C3-C5C08ED7942B}" type="presParOf" srcId="{18C9017D-C63B-4A92-889E-CC3DCC20585C}" destId="{D1C0F451-621D-4412-9A61-2381A3370E09}" srcOrd="1" destOrd="0" presId="urn:microsoft.com/office/officeart/2005/8/layout/hierarchy1"/>
    <dgm:cxn modelId="{B7E7ABE5-220C-4A92-9D49-0B0BF4E82706}" type="presParOf" srcId="{A7E19447-21D0-4E23-8D42-129F9054050C}" destId="{0E9FA58C-E6AB-4779-BFE2-179D8D4E4D48}" srcOrd="1" destOrd="0" presId="urn:microsoft.com/office/officeart/2005/8/layout/hierarchy1"/>
    <dgm:cxn modelId="{0153D998-69A4-46D1-854D-25345BDD97BF}" type="presParOf" srcId="{0E9FA58C-E6AB-4779-BFE2-179D8D4E4D48}" destId="{69C8A442-E325-4EC4-9436-2288934ED2A2}" srcOrd="0" destOrd="0" presId="urn:microsoft.com/office/officeart/2005/8/layout/hierarchy1"/>
    <dgm:cxn modelId="{9B1D7714-C438-4121-B9A4-664A8332EC94}" type="presParOf" srcId="{0E9FA58C-E6AB-4779-BFE2-179D8D4E4D48}" destId="{667B3ACD-AFB2-474F-8CF2-F2308FE7C5A9}" srcOrd="1" destOrd="0" presId="urn:microsoft.com/office/officeart/2005/8/layout/hierarchy1"/>
    <dgm:cxn modelId="{916B33A0-652D-40B8-BAD0-3EEF82DB7B10}" type="presParOf" srcId="{667B3ACD-AFB2-474F-8CF2-F2308FE7C5A9}" destId="{6B9A2BE5-9401-41EA-8A1C-4F0FB22A33F9}" srcOrd="0" destOrd="0" presId="urn:microsoft.com/office/officeart/2005/8/layout/hierarchy1"/>
    <dgm:cxn modelId="{54537210-2DCB-4049-ABAC-93DDCF4E8B6B}" type="presParOf" srcId="{6B9A2BE5-9401-41EA-8A1C-4F0FB22A33F9}" destId="{1652169B-BA58-4FA1-B20D-193054983AC8}" srcOrd="0" destOrd="0" presId="urn:microsoft.com/office/officeart/2005/8/layout/hierarchy1"/>
    <dgm:cxn modelId="{5FFF0CE9-4A8F-43F3-BCB1-3DCD03BD3BEE}" type="presParOf" srcId="{6B9A2BE5-9401-41EA-8A1C-4F0FB22A33F9}" destId="{C29C941F-818A-47A8-86E4-B98C0211D2F9}" srcOrd="1" destOrd="0" presId="urn:microsoft.com/office/officeart/2005/8/layout/hierarchy1"/>
    <dgm:cxn modelId="{7CDFF275-A626-4D2D-8131-A2D6ED54EB29}" type="presParOf" srcId="{667B3ACD-AFB2-474F-8CF2-F2308FE7C5A9}" destId="{1A064992-DF65-4FF3-9954-D980E53568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3C056D6-11BD-4FDF-8F0D-47F1CA48CA0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A301BA-5584-444B-9FDD-E1DA17302829}">
      <dgm:prSet phldrT="[Text]" custT="1"/>
      <dgm:spPr/>
      <dgm:t>
        <a:bodyPr/>
        <a:lstStyle/>
        <a:p>
          <a:r>
            <a:rPr lang="bn-IN" sz="2400" b="1" dirty="0">
              <a:latin typeface="NikoshBAN" pitchFamily="2" charset="0"/>
              <a:cs typeface="NikoshBAN" pitchFamily="2" charset="0"/>
            </a:rPr>
            <a:t>ঋনপত্রের আয়ের হার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bn-IN" sz="2400" b="1" dirty="0">
              <a:latin typeface="NikoshBAN" pitchFamily="2" charset="0"/>
              <a:cs typeface="NikoshBAN" pitchFamily="2" charset="0"/>
            </a:rPr>
            <a:t> নির্নয়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F84445-535E-4678-9C73-51F14A4D47A9}" type="parTrans" cxnId="{4AACC1BB-5755-4A84-B506-DCBD67AFE615}">
      <dgm:prSet/>
      <dgm:spPr/>
      <dgm:t>
        <a:bodyPr/>
        <a:lstStyle/>
        <a:p>
          <a:endParaRPr lang="en-US"/>
        </a:p>
      </dgm:t>
    </dgm:pt>
    <dgm:pt modelId="{9ED3B777-2BC8-463C-90F9-A8725D89F10E}" type="sibTrans" cxnId="{4AACC1BB-5755-4A84-B506-DCBD67AFE615}">
      <dgm:prSet/>
      <dgm:spPr/>
      <dgm:t>
        <a:bodyPr/>
        <a:lstStyle/>
        <a:p>
          <a:endParaRPr lang="en-US"/>
        </a:p>
      </dgm:t>
    </dgm:pt>
    <dgm:pt modelId="{70DD518A-7E50-4489-84B1-A1A19867E72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69C61-1965-42B5-A6F6-0126D21DC1E5}" type="parTrans" cxnId="{A94B6C1A-C4C1-439D-9528-1DB810FA97E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78E648-F1BC-4142-8829-C39E8AD4159A}" type="sibTrans" cxnId="{A94B6C1A-C4C1-439D-9528-1DB810FA97ED}">
      <dgm:prSet/>
      <dgm:spPr/>
      <dgm:t>
        <a:bodyPr/>
        <a:lstStyle/>
        <a:p>
          <a:endParaRPr lang="en-US"/>
        </a:p>
      </dgm:t>
    </dgm:pt>
    <dgm:pt modelId="{FEE75BBA-849C-41FC-8929-67ED866D693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57C69-4675-441E-82FA-3B87F75041F7}" type="parTrans" cxnId="{839992FB-3F3B-4D83-91BA-F5498D45E9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AED9-FEE6-4D50-A26E-D94D842AAB17}" type="sibTrans" cxnId="{839992FB-3F3B-4D83-91BA-F5498D45E997}">
      <dgm:prSet/>
      <dgm:spPr/>
      <dgm:t>
        <a:bodyPr/>
        <a:lstStyle/>
        <a:p>
          <a:endParaRPr lang="en-US"/>
        </a:p>
      </dgm:t>
    </dgm:pt>
    <dgm:pt modelId="{A75EF7AE-E4B4-496B-A577-E35D1693CFDF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A2A40-9681-44D0-BE45-5DD35F192528}" type="parTrans" cxnId="{3701E87E-A09B-4649-AC81-045FDE2FF44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8C8D3-3CF3-47CF-9005-72AA7547C152}" type="sibTrans" cxnId="{3701E87E-A09B-4649-AC81-045FDE2FF442}">
      <dgm:prSet/>
      <dgm:spPr/>
      <dgm:t>
        <a:bodyPr/>
        <a:lstStyle/>
        <a:p>
          <a:endParaRPr lang="en-US"/>
        </a:p>
      </dgm:t>
    </dgm:pt>
    <dgm:pt modelId="{1524BB4A-6092-4E3E-B9AA-D869D63A439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3D9A10-86E6-4783-A9CF-9A3466E336CD}" type="parTrans" cxnId="{F456DED8-ADD7-44D2-A09F-6886698F9D2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F7FD5E-43BC-4669-BF22-2598DF455FFC}" type="sibTrans" cxnId="{F456DED8-ADD7-44D2-A09F-6886698F9D27}">
      <dgm:prSet/>
      <dgm:spPr/>
      <dgm:t>
        <a:bodyPr/>
        <a:lstStyle/>
        <a:p>
          <a:endParaRPr lang="en-US"/>
        </a:p>
      </dgm:t>
    </dgm:pt>
    <dgm:pt modelId="{843E6315-5AE6-46CF-A8C1-B64AEC788633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2EDFAA-FA27-451E-9D0C-30B5B706C729}" type="parTrans" cxnId="{2EC5DB60-A66C-4822-AD87-5A0C15453A7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9697A6-B569-4C56-87BE-0756DD15098A}" type="sibTrans" cxnId="{2EC5DB60-A66C-4822-AD87-5A0C15453A79}">
      <dgm:prSet/>
      <dgm:spPr/>
      <dgm:t>
        <a:bodyPr/>
        <a:lstStyle/>
        <a:p>
          <a:endParaRPr lang="en-US"/>
        </a:p>
      </dgm:t>
    </dgm:pt>
    <dgm:pt modelId="{3FB5DD39-992B-4AAA-85D6-73DD1D65826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61AD0F-92A4-490F-80B5-1C01B2A129F7}" type="sibTrans" cxnId="{2848DAD1-4138-4835-B92B-FB8B328E2526}">
      <dgm:prSet/>
      <dgm:spPr/>
      <dgm:t>
        <a:bodyPr/>
        <a:lstStyle/>
        <a:p>
          <a:endParaRPr lang="en-US"/>
        </a:p>
      </dgm:t>
    </dgm:pt>
    <dgm:pt modelId="{C38DB6E2-DF83-462F-810A-E6881B4BFE4B}" type="parTrans" cxnId="{2848DAD1-4138-4835-B92B-FB8B328E252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mc:AlternateContent xmlns:mc="http://schemas.openxmlformats.org/markup-compatibility/2006" xmlns:a14="http://schemas.microsoft.com/office/drawing/2010/main">
      <mc:Choice Requires="a14">
        <dgm:pt modelId="{C79DA73C-2D10-4EA3-AE01-2E0C348CB92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𝑵𝑺𝑽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C79DA73C-2D10-4EA3-AE01-2E0C348CB92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𝑰/(𝑷𝒐/𝑵𝑺𝑽)∗𝟏𝟎𝟎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E3F1DA61-9598-4782-84A2-EC708E765D93}" type="parTrans" cxnId="{D21584B7-8307-4DC7-84A5-A10DF8640B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204263-A550-4BE8-A13A-A6D869F1E40C}" type="sibTrans" cxnId="{D21584B7-8307-4DC7-84A5-A10DF8640B7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0AF43CA-D638-4F9A-899F-604AA957BE89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𝑵𝑺𝑽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lang="en-US" sz="2400" b="1" i="1" smtClean="0">
                      <a:latin typeface="Cambria Math" panose="02040503050406030204" pitchFamily="18" charset="0"/>
                    </a:rPr>
                    <m:t>∗</m:t>
                  </m:r>
                  <m:r>
                    <a:rPr lang="en-US" sz="2400" b="1" i="1" smtClean="0">
                      <a:latin typeface="Cambria Math" panose="02040503050406030204" pitchFamily="18" charset="0"/>
                    </a:rPr>
                    <m:t>𝟏𝟎𝟎</m:t>
                  </m:r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50AF43CA-D638-4F9A-899F-604AA957BE89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(𝑰(𝟏−𝒕))/(𝑷𝒐/𝑵𝑺𝑽(𝟏−𝑭))∗𝟏𝟎𝟎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132BE29D-DE15-4EF9-A61E-7C8DDFBD94E8}" type="parTrans" cxnId="{3875EB1F-47FA-4198-BB8E-B7D40546D3F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58FCC4-F778-4546-A3AA-3133E780F810}" type="sibTrans" cxnId="{3875EB1F-47FA-4198-BB8E-B7D40546D3F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6C72811-15AF-45C9-958E-FD4A9D0FD42E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66C72811-15AF-45C9-958E-FD4A9D0FD42E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(𝑰+(𝑹𝑽−𝑵𝑺𝑽)/𝑵)/((𝑹𝑽+𝑵𝑺𝑽)/𝟐)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398DA990-2657-4285-8518-FFFE45EE2414}" type="parTrans" cxnId="{2FFEC84A-4214-40A0-BA67-5FE5C109EFE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0B870F-36DF-4682-BC41-2FE649ED7769}" type="sibTrans" cxnId="{2FFEC84A-4214-40A0-BA67-5FE5C109EFE1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6C7C72E5-B90B-4FE8-AC98-47A27F2A2140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𝑹𝑽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𝑵𝑺𝑽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den>
                  </m:f>
                </m:oMath>
              </a14:m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Choice>
      <mc:Fallback xmlns="">
        <dgm:pt modelId="{6C7C72E5-B90B-4FE8-AC98-47A27F2A2140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Kd=</a:t>
              </a:r>
              <a:r>
                <a:rPr lang="en-US" sz="2400" b="1" i="0">
                  <a:latin typeface="Cambria Math" panose="02040503050406030204" pitchFamily="18" charset="0"/>
                </a:rPr>
                <a:t>(𝑰(𝟏−𝒕)+(𝑹𝑽−𝑵𝑺𝑽)/𝑵)/((𝑹𝑽+𝑵𝑺𝑽)/𝟐)</a:t>
              </a:r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*100</a:t>
              </a:r>
            </a:p>
          </dgm:t>
        </dgm:pt>
      </mc:Fallback>
    </mc:AlternateContent>
    <dgm:pt modelId="{61B183EE-4FDF-4CF2-BBDE-F0614DCF76EE}" type="parTrans" cxnId="{F3117061-3787-4BAA-BD11-55D05B80953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E37A57-0337-42EC-9AA6-2433D62E5A74}" type="sibTrans" cxnId="{F3117061-3787-4BAA-BD11-55D05B809537}">
      <dgm:prSet/>
      <dgm:spPr/>
      <dgm:t>
        <a:bodyPr/>
        <a:lstStyle/>
        <a:p>
          <a:endParaRPr lang="en-US"/>
        </a:p>
      </dgm:t>
    </dgm:pt>
    <dgm:pt modelId="{7E861335-0303-460F-B1FD-47F051510242}" type="pres">
      <dgm:prSet presAssocID="{73C056D6-11BD-4FDF-8F0D-47F1CA48CA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BF2DC1-9D09-4DAE-A131-45E8B11E6CC0}" type="pres">
      <dgm:prSet presAssocID="{9EA301BA-5584-444B-9FDD-E1DA17302829}" presName="hierRoot1" presStyleCnt="0"/>
      <dgm:spPr/>
    </dgm:pt>
    <dgm:pt modelId="{7AD010A8-B6E3-4117-9005-D8D9EEBDDE3B}" type="pres">
      <dgm:prSet presAssocID="{9EA301BA-5584-444B-9FDD-E1DA17302829}" presName="composite" presStyleCnt="0"/>
      <dgm:spPr/>
    </dgm:pt>
    <dgm:pt modelId="{BADCD834-1C65-4157-A306-755E73315E45}" type="pres">
      <dgm:prSet presAssocID="{9EA301BA-5584-444B-9FDD-E1DA17302829}" presName="background" presStyleLbl="node0" presStyleIdx="0" presStyleCnt="1"/>
      <dgm:spPr/>
    </dgm:pt>
    <dgm:pt modelId="{7ED24130-A336-43F1-9309-03014B147825}" type="pres">
      <dgm:prSet presAssocID="{9EA301BA-5584-444B-9FDD-E1DA17302829}" presName="text" presStyleLbl="fgAcc0" presStyleIdx="0" presStyleCnt="1" custScaleX="176147" custScaleY="126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345EF-D1A3-40DB-BD20-E433ACC0D0B7}" type="pres">
      <dgm:prSet presAssocID="{9EA301BA-5584-444B-9FDD-E1DA17302829}" presName="hierChild2" presStyleCnt="0"/>
      <dgm:spPr/>
    </dgm:pt>
    <dgm:pt modelId="{1E99C768-6301-4D83-A01C-4F35772DDB4E}" type="pres">
      <dgm:prSet presAssocID="{4B569C61-1965-42B5-A6F6-0126D21DC1E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FF3FC80-67A2-4C63-A4F8-ACC55F873010}" type="pres">
      <dgm:prSet presAssocID="{70DD518A-7E50-4489-84B1-A1A19867E72D}" presName="hierRoot2" presStyleCnt="0"/>
      <dgm:spPr/>
    </dgm:pt>
    <dgm:pt modelId="{EBB1B9D0-CDA7-4C52-B3AF-57C0048C2831}" type="pres">
      <dgm:prSet presAssocID="{70DD518A-7E50-4489-84B1-A1A19867E72D}" presName="composite2" presStyleCnt="0"/>
      <dgm:spPr/>
    </dgm:pt>
    <dgm:pt modelId="{4A437618-176F-42C7-B427-E3E5C9AEC9B0}" type="pres">
      <dgm:prSet presAssocID="{70DD518A-7E50-4489-84B1-A1A19867E72D}" presName="background2" presStyleLbl="node2" presStyleIdx="0" presStyleCnt="2"/>
      <dgm:spPr/>
    </dgm:pt>
    <dgm:pt modelId="{787F2893-222F-4B82-9793-AAE58C8F84EA}" type="pres">
      <dgm:prSet presAssocID="{70DD518A-7E50-4489-84B1-A1A19867E72D}" presName="text2" presStyleLbl="fgAcc2" presStyleIdx="0" presStyleCnt="2" custScaleX="182114" custScaleY="411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E2192-2827-44A6-926A-1E0333943062}" type="pres">
      <dgm:prSet presAssocID="{70DD518A-7E50-4489-84B1-A1A19867E72D}" presName="hierChild3" presStyleCnt="0"/>
      <dgm:spPr/>
    </dgm:pt>
    <dgm:pt modelId="{7175EAB8-3775-4D0C-A140-CE0C1299F391}" type="pres">
      <dgm:prSet presAssocID="{70FA2A40-9681-44D0-BE45-5DD35F192528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6B865AB-3BD1-4F29-829F-D9370575595B}" type="pres">
      <dgm:prSet presAssocID="{A75EF7AE-E4B4-496B-A577-E35D1693CFDF}" presName="hierRoot3" presStyleCnt="0"/>
      <dgm:spPr/>
    </dgm:pt>
    <dgm:pt modelId="{3AD633F3-F333-4713-A58B-3ABAECF9C32C}" type="pres">
      <dgm:prSet presAssocID="{A75EF7AE-E4B4-496B-A577-E35D1693CFDF}" presName="composite3" presStyleCnt="0"/>
      <dgm:spPr/>
    </dgm:pt>
    <dgm:pt modelId="{8C8C5BAA-2B29-4E81-87D0-CC4A0E4ECD72}" type="pres">
      <dgm:prSet presAssocID="{A75EF7AE-E4B4-496B-A577-E35D1693CFDF}" presName="background3" presStyleLbl="node3" presStyleIdx="0" presStyleCnt="4"/>
      <dgm:spPr/>
    </dgm:pt>
    <dgm:pt modelId="{4043344B-E6C1-43D2-A894-7F35B7329055}" type="pres">
      <dgm:prSet presAssocID="{A75EF7AE-E4B4-496B-A577-E35D1693CFDF}" presName="text3" presStyleLbl="fgAcc3" presStyleIdx="0" presStyleCnt="4" custScaleX="129113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2FBB5A-2C66-423A-AEFB-76E94FD63338}" type="pres">
      <dgm:prSet presAssocID="{A75EF7AE-E4B4-496B-A577-E35D1693CFDF}" presName="hierChild4" presStyleCnt="0"/>
      <dgm:spPr/>
    </dgm:pt>
    <dgm:pt modelId="{A954DA3B-CAE5-4F99-A1C6-4617B504F000}" type="pres">
      <dgm:prSet presAssocID="{E3F1DA61-9598-4782-84A2-EC708E765D93}" presName="Name23" presStyleLbl="parChTrans1D4" presStyleIdx="0" presStyleCnt="4"/>
      <dgm:spPr/>
      <dgm:t>
        <a:bodyPr/>
        <a:lstStyle/>
        <a:p>
          <a:endParaRPr lang="en-US"/>
        </a:p>
      </dgm:t>
    </dgm:pt>
    <dgm:pt modelId="{B5C277EA-EC16-49F7-9A74-DD886353BC2A}" type="pres">
      <dgm:prSet presAssocID="{C79DA73C-2D10-4EA3-AE01-2E0C348CB92C}" presName="hierRoot4" presStyleCnt="0"/>
      <dgm:spPr/>
    </dgm:pt>
    <dgm:pt modelId="{A2CC7688-525D-4E9E-8A9E-9B8D748F5529}" type="pres">
      <dgm:prSet presAssocID="{C79DA73C-2D10-4EA3-AE01-2E0C348CB92C}" presName="composite4" presStyleCnt="0"/>
      <dgm:spPr/>
    </dgm:pt>
    <dgm:pt modelId="{A7F17327-172A-4912-9D4F-0A118FE7C445}" type="pres">
      <dgm:prSet presAssocID="{C79DA73C-2D10-4EA3-AE01-2E0C348CB92C}" presName="background4" presStyleLbl="node4" presStyleIdx="0" presStyleCnt="4"/>
      <dgm:spPr/>
    </dgm:pt>
    <dgm:pt modelId="{C9164F49-0704-4F1D-B6BD-002C778472E1}" type="pres">
      <dgm:prSet presAssocID="{C79DA73C-2D10-4EA3-AE01-2E0C348CB92C}" presName="text4" presStyleLbl="fgAcc4" presStyleIdx="0" presStyleCnt="4" custScaleX="179131" custScaleY="147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B4F2E7-096E-4540-B398-FC99AB229917}" type="pres">
      <dgm:prSet presAssocID="{C79DA73C-2D10-4EA3-AE01-2E0C348CB92C}" presName="hierChild5" presStyleCnt="0"/>
      <dgm:spPr/>
    </dgm:pt>
    <dgm:pt modelId="{F6C52409-ED2B-4742-AA5B-52AD2090D286}" type="pres">
      <dgm:prSet presAssocID="{C38DB6E2-DF83-462F-810A-E6881B4BFE4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8D9FA492-59C4-4699-A0D8-6658C04E5417}" type="pres">
      <dgm:prSet presAssocID="{3FB5DD39-992B-4AAA-85D6-73DD1D658266}" presName="hierRoot3" presStyleCnt="0"/>
      <dgm:spPr/>
    </dgm:pt>
    <dgm:pt modelId="{B07E5D4F-3A7A-4442-9471-DB88C7A12624}" type="pres">
      <dgm:prSet presAssocID="{3FB5DD39-992B-4AAA-85D6-73DD1D658266}" presName="composite3" presStyleCnt="0"/>
      <dgm:spPr/>
    </dgm:pt>
    <dgm:pt modelId="{628A055C-BDA5-4551-B56F-391619722AFC}" type="pres">
      <dgm:prSet presAssocID="{3FB5DD39-992B-4AAA-85D6-73DD1D658266}" presName="background3" presStyleLbl="node3" presStyleIdx="1" presStyleCnt="4"/>
      <dgm:spPr/>
    </dgm:pt>
    <dgm:pt modelId="{B00CA57C-C047-47AB-8301-6A3AA259ED90}" type="pres">
      <dgm:prSet presAssocID="{3FB5DD39-992B-4AAA-85D6-73DD1D658266}" presName="text3" presStyleLbl="fgAcc3" presStyleIdx="1" presStyleCnt="4" custScaleX="130522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40EC8-E202-42C0-8364-22F522B75ED1}" type="pres">
      <dgm:prSet presAssocID="{3FB5DD39-992B-4AAA-85D6-73DD1D658266}" presName="hierChild4" presStyleCnt="0"/>
      <dgm:spPr/>
    </dgm:pt>
    <dgm:pt modelId="{D66889D3-0D2B-4E96-9748-3968B04421F4}" type="pres">
      <dgm:prSet presAssocID="{132BE29D-DE15-4EF9-A61E-7C8DDFBD94E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5E4CB445-B199-46F8-8CA0-26A76D1B9029}" type="pres">
      <dgm:prSet presAssocID="{50AF43CA-D638-4F9A-899F-604AA957BE89}" presName="hierRoot4" presStyleCnt="0"/>
      <dgm:spPr/>
    </dgm:pt>
    <dgm:pt modelId="{76E33F88-4167-49E7-9277-DD7CCE562980}" type="pres">
      <dgm:prSet presAssocID="{50AF43CA-D638-4F9A-899F-604AA957BE89}" presName="composite4" presStyleCnt="0"/>
      <dgm:spPr/>
    </dgm:pt>
    <dgm:pt modelId="{C0CC88BE-29D9-4FFF-9034-8EF07308B524}" type="pres">
      <dgm:prSet presAssocID="{50AF43CA-D638-4F9A-899F-604AA957BE89}" presName="background4" presStyleLbl="node4" presStyleIdx="1" presStyleCnt="4"/>
      <dgm:spPr/>
    </dgm:pt>
    <dgm:pt modelId="{7DEAA91C-6DC8-448B-B559-FF6E0258E0A7}" type="pres">
      <dgm:prSet presAssocID="{50AF43CA-D638-4F9A-899F-604AA957BE89}" presName="text4" presStyleLbl="fgAcc4" presStyleIdx="1" presStyleCnt="4" custScaleX="252162" custScaleY="141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11487D-92D4-46C3-B6C4-1878726562D8}" type="pres">
      <dgm:prSet presAssocID="{50AF43CA-D638-4F9A-899F-604AA957BE89}" presName="hierChild5" presStyleCnt="0"/>
      <dgm:spPr/>
    </dgm:pt>
    <dgm:pt modelId="{3B3D9F7B-95A2-400C-AF34-B554F2EB596F}" type="pres">
      <dgm:prSet presAssocID="{5A857C69-4675-441E-82FA-3B87F75041F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FAEC9B8-B6B6-43D6-AFC5-C9A0C64BF765}" type="pres">
      <dgm:prSet presAssocID="{FEE75BBA-849C-41FC-8929-67ED866D6939}" presName="hierRoot2" presStyleCnt="0"/>
      <dgm:spPr/>
    </dgm:pt>
    <dgm:pt modelId="{271DD3C7-BDF6-4168-82C5-24A74EC13F8E}" type="pres">
      <dgm:prSet presAssocID="{FEE75BBA-849C-41FC-8929-67ED866D6939}" presName="composite2" presStyleCnt="0"/>
      <dgm:spPr/>
    </dgm:pt>
    <dgm:pt modelId="{5EFF0F14-5579-4F74-911E-5673E35E0DA5}" type="pres">
      <dgm:prSet presAssocID="{FEE75BBA-849C-41FC-8929-67ED866D6939}" presName="background2" presStyleLbl="node2" presStyleIdx="1" presStyleCnt="2"/>
      <dgm:spPr/>
    </dgm:pt>
    <dgm:pt modelId="{42600F2F-08A8-4623-AAED-143D05D06F3B}" type="pres">
      <dgm:prSet presAssocID="{FEE75BBA-849C-41FC-8929-67ED866D6939}" presName="text2" presStyleLbl="fgAcc2" presStyleIdx="1" presStyleCnt="2" custScaleX="178459" custScaleY="347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A610B-EAA5-4DBA-AFA1-84C0902623F9}" type="pres">
      <dgm:prSet presAssocID="{FEE75BBA-849C-41FC-8929-67ED866D6939}" presName="hierChild3" presStyleCnt="0"/>
      <dgm:spPr/>
    </dgm:pt>
    <dgm:pt modelId="{CFB81A36-0844-4DBF-A02F-87E740994A7D}" type="pres">
      <dgm:prSet presAssocID="{383D9A10-86E6-4783-A9CF-9A3466E336C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4608F395-9CE8-4CC8-8CB5-212687C5BFD3}" type="pres">
      <dgm:prSet presAssocID="{1524BB4A-6092-4E3E-B9AA-D869D63A4398}" presName="hierRoot3" presStyleCnt="0"/>
      <dgm:spPr/>
    </dgm:pt>
    <dgm:pt modelId="{E113CEE2-FAB8-491B-BFAE-8E04E3ED3E96}" type="pres">
      <dgm:prSet presAssocID="{1524BB4A-6092-4E3E-B9AA-D869D63A4398}" presName="composite3" presStyleCnt="0"/>
      <dgm:spPr/>
    </dgm:pt>
    <dgm:pt modelId="{E484C5BF-8C78-47B8-8A8B-523D2F57A7A3}" type="pres">
      <dgm:prSet presAssocID="{1524BB4A-6092-4E3E-B9AA-D869D63A4398}" presName="background3" presStyleLbl="node3" presStyleIdx="2" presStyleCnt="4"/>
      <dgm:spPr/>
    </dgm:pt>
    <dgm:pt modelId="{F3F8746A-578B-4ADD-93FB-AE0EE68F5225}" type="pres">
      <dgm:prSet presAssocID="{1524BB4A-6092-4E3E-B9AA-D869D63A4398}" presName="text3" presStyleLbl="fgAcc3" presStyleIdx="2" presStyleCnt="4" custScaleX="129173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4BE9F2-70FF-430A-9E1B-395A98742891}" type="pres">
      <dgm:prSet presAssocID="{1524BB4A-6092-4E3E-B9AA-D869D63A4398}" presName="hierChild4" presStyleCnt="0"/>
      <dgm:spPr/>
    </dgm:pt>
    <dgm:pt modelId="{E79AB52D-0BE3-4A6D-A69C-F534AA74F323}" type="pres">
      <dgm:prSet presAssocID="{398DA990-2657-4285-8518-FFFE45EE2414}" presName="Name23" presStyleLbl="parChTrans1D4" presStyleIdx="2" presStyleCnt="4"/>
      <dgm:spPr/>
      <dgm:t>
        <a:bodyPr/>
        <a:lstStyle/>
        <a:p>
          <a:endParaRPr lang="en-US"/>
        </a:p>
      </dgm:t>
    </dgm:pt>
    <dgm:pt modelId="{BB1BA116-4623-493F-85BA-9F38C42FEC57}" type="pres">
      <dgm:prSet presAssocID="{66C72811-15AF-45C9-958E-FD4A9D0FD42E}" presName="hierRoot4" presStyleCnt="0"/>
      <dgm:spPr/>
    </dgm:pt>
    <dgm:pt modelId="{BA2D515A-079D-4922-B952-B3666C823252}" type="pres">
      <dgm:prSet presAssocID="{66C72811-15AF-45C9-958E-FD4A9D0FD42E}" presName="composite4" presStyleCnt="0"/>
      <dgm:spPr/>
    </dgm:pt>
    <dgm:pt modelId="{0423DFD8-9D99-4702-926E-7E467C62E406}" type="pres">
      <dgm:prSet presAssocID="{66C72811-15AF-45C9-958E-FD4A9D0FD42E}" presName="background4" presStyleLbl="node4" presStyleIdx="2" presStyleCnt="4"/>
      <dgm:spPr/>
    </dgm:pt>
    <dgm:pt modelId="{DB98B476-8C46-4CEE-8A54-DA2760550010}" type="pres">
      <dgm:prSet presAssocID="{66C72811-15AF-45C9-958E-FD4A9D0FD42E}" presName="text4" presStyleLbl="fgAcc4" presStyleIdx="2" presStyleCnt="4" custScaleX="221780" custScaleY="1444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B9208C-12A8-4302-9163-B9112BE45A80}" type="pres">
      <dgm:prSet presAssocID="{66C72811-15AF-45C9-958E-FD4A9D0FD42E}" presName="hierChild5" presStyleCnt="0"/>
      <dgm:spPr/>
    </dgm:pt>
    <dgm:pt modelId="{C2016731-1D2A-4C30-94D1-5D6D66BCEEE5}" type="pres">
      <dgm:prSet presAssocID="{E92EDFAA-FA27-451E-9D0C-30B5B706C72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0BDF681-0570-4D41-A236-46CB26C8CC80}" type="pres">
      <dgm:prSet presAssocID="{843E6315-5AE6-46CF-A8C1-B64AEC788633}" presName="hierRoot3" presStyleCnt="0"/>
      <dgm:spPr/>
    </dgm:pt>
    <dgm:pt modelId="{FE77451B-CA64-46DF-A691-160ECFAB1CE9}" type="pres">
      <dgm:prSet presAssocID="{843E6315-5AE6-46CF-A8C1-B64AEC788633}" presName="composite3" presStyleCnt="0"/>
      <dgm:spPr/>
    </dgm:pt>
    <dgm:pt modelId="{6E428FA2-1A57-48B3-A7F7-C4A38A054CEE}" type="pres">
      <dgm:prSet presAssocID="{843E6315-5AE6-46CF-A8C1-B64AEC788633}" presName="background3" presStyleLbl="node3" presStyleIdx="3" presStyleCnt="4"/>
      <dgm:spPr/>
    </dgm:pt>
    <dgm:pt modelId="{3FB9230E-2171-471E-8C1A-5925D2BB21B2}" type="pres">
      <dgm:prSet presAssocID="{843E6315-5AE6-46CF-A8C1-B64AEC788633}" presName="text3" presStyleLbl="fgAcc3" presStyleIdx="3" presStyleCnt="4" custScaleX="129622" custScaleY="44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7012DB-E1E1-4873-A026-3A219C26773A}" type="pres">
      <dgm:prSet presAssocID="{843E6315-5AE6-46CF-A8C1-B64AEC788633}" presName="hierChild4" presStyleCnt="0"/>
      <dgm:spPr/>
    </dgm:pt>
    <dgm:pt modelId="{7F289AA9-CF40-416A-BD9D-61A01A9E6539}" type="pres">
      <dgm:prSet presAssocID="{61B183EE-4FDF-4CF2-BBDE-F0614DCF76EE}" presName="Name23" presStyleLbl="parChTrans1D4" presStyleIdx="3" presStyleCnt="4"/>
      <dgm:spPr/>
      <dgm:t>
        <a:bodyPr/>
        <a:lstStyle/>
        <a:p>
          <a:endParaRPr lang="en-US"/>
        </a:p>
      </dgm:t>
    </dgm:pt>
    <dgm:pt modelId="{78F28389-9905-4CC9-9589-5F2CECC8E2CB}" type="pres">
      <dgm:prSet presAssocID="{6C7C72E5-B90B-4FE8-AC98-47A27F2A2140}" presName="hierRoot4" presStyleCnt="0"/>
      <dgm:spPr/>
    </dgm:pt>
    <dgm:pt modelId="{5C2B547F-1C63-493A-9199-43ACE8933FF4}" type="pres">
      <dgm:prSet presAssocID="{6C7C72E5-B90B-4FE8-AC98-47A27F2A2140}" presName="composite4" presStyleCnt="0"/>
      <dgm:spPr/>
    </dgm:pt>
    <dgm:pt modelId="{B7EC9F1A-F470-4110-BB54-03282D829AA6}" type="pres">
      <dgm:prSet presAssocID="{6C7C72E5-B90B-4FE8-AC98-47A27F2A2140}" presName="background4" presStyleLbl="node4" presStyleIdx="3" presStyleCnt="4"/>
      <dgm:spPr/>
    </dgm:pt>
    <dgm:pt modelId="{0CC0C252-10E2-4790-8A66-C384EDD6C661}" type="pres">
      <dgm:prSet presAssocID="{6C7C72E5-B90B-4FE8-AC98-47A27F2A2140}" presName="text4" presStyleLbl="fgAcc4" presStyleIdx="3" presStyleCnt="4" custScaleX="265772" custScaleY="131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CD9B38-306A-488B-BA67-95F36D213685}" type="pres">
      <dgm:prSet presAssocID="{6C7C72E5-B90B-4FE8-AC98-47A27F2A2140}" presName="hierChild5" presStyleCnt="0"/>
      <dgm:spPr/>
    </dgm:pt>
  </dgm:ptLst>
  <dgm:cxnLst>
    <dgm:cxn modelId="{69830D73-A3C8-4728-9678-85DAAABE279D}" type="presOf" srcId="{4B569C61-1965-42B5-A6F6-0126D21DC1E5}" destId="{1E99C768-6301-4D83-A01C-4F35772DDB4E}" srcOrd="0" destOrd="0" presId="urn:microsoft.com/office/officeart/2005/8/layout/hierarchy1"/>
    <dgm:cxn modelId="{EE8A85CC-2944-476F-A506-F6BA00E5FD05}" type="presOf" srcId="{70DD518A-7E50-4489-84B1-A1A19867E72D}" destId="{787F2893-222F-4B82-9793-AAE58C8F84EA}" srcOrd="0" destOrd="0" presId="urn:microsoft.com/office/officeart/2005/8/layout/hierarchy1"/>
    <dgm:cxn modelId="{F3117061-3787-4BAA-BD11-55D05B809537}" srcId="{843E6315-5AE6-46CF-A8C1-B64AEC788633}" destId="{6C7C72E5-B90B-4FE8-AC98-47A27F2A2140}" srcOrd="0" destOrd="0" parTransId="{61B183EE-4FDF-4CF2-BBDE-F0614DCF76EE}" sibTransId="{7AE37A57-0337-42EC-9AA6-2433D62E5A74}"/>
    <dgm:cxn modelId="{D21584B7-8307-4DC7-84A5-A10DF8640B70}" srcId="{A75EF7AE-E4B4-496B-A577-E35D1693CFDF}" destId="{C79DA73C-2D10-4EA3-AE01-2E0C348CB92C}" srcOrd="0" destOrd="0" parTransId="{E3F1DA61-9598-4782-84A2-EC708E765D93}" sibTransId="{DF204263-A550-4BE8-A13A-A6D869F1E40C}"/>
    <dgm:cxn modelId="{C4710B1C-32DF-4BF7-B66D-A96202D45696}" type="presOf" srcId="{3FB5DD39-992B-4AAA-85D6-73DD1D658266}" destId="{B00CA57C-C047-47AB-8301-6A3AA259ED90}" srcOrd="0" destOrd="0" presId="urn:microsoft.com/office/officeart/2005/8/layout/hierarchy1"/>
    <dgm:cxn modelId="{977A8B13-234E-4418-B134-91B236731999}" type="presOf" srcId="{61B183EE-4FDF-4CF2-BBDE-F0614DCF76EE}" destId="{7F289AA9-CF40-416A-BD9D-61A01A9E6539}" srcOrd="0" destOrd="0" presId="urn:microsoft.com/office/officeart/2005/8/layout/hierarchy1"/>
    <dgm:cxn modelId="{4615F211-BC09-481C-9DDE-3A314FC205AC}" type="presOf" srcId="{C38DB6E2-DF83-462F-810A-E6881B4BFE4B}" destId="{F6C52409-ED2B-4742-AA5B-52AD2090D286}" srcOrd="0" destOrd="0" presId="urn:microsoft.com/office/officeart/2005/8/layout/hierarchy1"/>
    <dgm:cxn modelId="{DA13B585-6FC5-479F-8868-2A65127900C9}" type="presOf" srcId="{6C7C72E5-B90B-4FE8-AC98-47A27F2A2140}" destId="{0CC0C252-10E2-4790-8A66-C384EDD6C661}" srcOrd="0" destOrd="0" presId="urn:microsoft.com/office/officeart/2005/8/layout/hierarchy1"/>
    <dgm:cxn modelId="{183C19FB-87B5-4D77-BA06-597BC3A163A7}" type="presOf" srcId="{50AF43CA-D638-4F9A-899F-604AA957BE89}" destId="{7DEAA91C-6DC8-448B-B559-FF6E0258E0A7}" srcOrd="0" destOrd="0" presId="urn:microsoft.com/office/officeart/2005/8/layout/hierarchy1"/>
    <dgm:cxn modelId="{90A77BA6-B1B2-45DB-A49C-000CDE6BC64E}" type="presOf" srcId="{398DA990-2657-4285-8518-FFFE45EE2414}" destId="{E79AB52D-0BE3-4A6D-A69C-F534AA74F323}" srcOrd="0" destOrd="0" presId="urn:microsoft.com/office/officeart/2005/8/layout/hierarchy1"/>
    <dgm:cxn modelId="{70D7B7C6-8E4C-4BA2-8962-856081447F8B}" type="presOf" srcId="{E92EDFAA-FA27-451E-9D0C-30B5B706C729}" destId="{C2016731-1D2A-4C30-94D1-5D6D66BCEEE5}" srcOrd="0" destOrd="0" presId="urn:microsoft.com/office/officeart/2005/8/layout/hierarchy1"/>
    <dgm:cxn modelId="{FEFD0DBA-BB96-466E-8054-684F058BED6F}" type="presOf" srcId="{FEE75BBA-849C-41FC-8929-67ED866D6939}" destId="{42600F2F-08A8-4623-AAED-143D05D06F3B}" srcOrd="0" destOrd="0" presId="urn:microsoft.com/office/officeart/2005/8/layout/hierarchy1"/>
    <dgm:cxn modelId="{CB4BCCF1-8AB4-485F-B5F6-14165CC55308}" type="presOf" srcId="{132BE29D-DE15-4EF9-A61E-7C8DDFBD94E8}" destId="{D66889D3-0D2B-4E96-9748-3968B04421F4}" srcOrd="0" destOrd="0" presId="urn:microsoft.com/office/officeart/2005/8/layout/hierarchy1"/>
    <dgm:cxn modelId="{F456DED8-ADD7-44D2-A09F-6886698F9D27}" srcId="{FEE75BBA-849C-41FC-8929-67ED866D6939}" destId="{1524BB4A-6092-4E3E-B9AA-D869D63A4398}" srcOrd="0" destOrd="0" parTransId="{383D9A10-86E6-4783-A9CF-9A3466E336CD}" sibTransId="{B6F7FD5E-43BC-4669-BF22-2598DF455FFC}"/>
    <dgm:cxn modelId="{0B90ADCB-8122-44AD-A0BA-7E1402A61473}" type="presOf" srcId="{70FA2A40-9681-44D0-BE45-5DD35F192528}" destId="{7175EAB8-3775-4D0C-A140-CE0C1299F391}" srcOrd="0" destOrd="0" presId="urn:microsoft.com/office/officeart/2005/8/layout/hierarchy1"/>
    <dgm:cxn modelId="{3701E87E-A09B-4649-AC81-045FDE2FF442}" srcId="{70DD518A-7E50-4489-84B1-A1A19867E72D}" destId="{A75EF7AE-E4B4-496B-A577-E35D1693CFDF}" srcOrd="0" destOrd="0" parTransId="{70FA2A40-9681-44D0-BE45-5DD35F192528}" sibTransId="{3658C8D3-3CF3-47CF-9005-72AA7547C152}"/>
    <dgm:cxn modelId="{3875EB1F-47FA-4198-BB8E-B7D40546D3F8}" srcId="{3FB5DD39-992B-4AAA-85D6-73DD1D658266}" destId="{50AF43CA-D638-4F9A-899F-604AA957BE89}" srcOrd="0" destOrd="0" parTransId="{132BE29D-DE15-4EF9-A61E-7C8DDFBD94E8}" sibTransId="{EF58FCC4-F778-4546-A3AA-3133E780F810}"/>
    <dgm:cxn modelId="{0DEB1B88-D7BC-4275-9F4E-62AE18ABBF09}" type="presOf" srcId="{A75EF7AE-E4B4-496B-A577-E35D1693CFDF}" destId="{4043344B-E6C1-43D2-A894-7F35B7329055}" srcOrd="0" destOrd="0" presId="urn:microsoft.com/office/officeart/2005/8/layout/hierarchy1"/>
    <dgm:cxn modelId="{F94FE6FC-5EBA-4034-A045-E07D6BD33787}" type="presOf" srcId="{73C056D6-11BD-4FDF-8F0D-47F1CA48CA0D}" destId="{7E861335-0303-460F-B1FD-47F051510242}" srcOrd="0" destOrd="0" presId="urn:microsoft.com/office/officeart/2005/8/layout/hierarchy1"/>
    <dgm:cxn modelId="{2EC5DB60-A66C-4822-AD87-5A0C15453A79}" srcId="{FEE75BBA-849C-41FC-8929-67ED866D6939}" destId="{843E6315-5AE6-46CF-A8C1-B64AEC788633}" srcOrd="1" destOrd="0" parTransId="{E92EDFAA-FA27-451E-9D0C-30B5B706C729}" sibTransId="{E89697A6-B569-4C56-87BE-0756DD15098A}"/>
    <dgm:cxn modelId="{4AACC1BB-5755-4A84-B506-DCBD67AFE615}" srcId="{73C056D6-11BD-4FDF-8F0D-47F1CA48CA0D}" destId="{9EA301BA-5584-444B-9FDD-E1DA17302829}" srcOrd="0" destOrd="0" parTransId="{6EF84445-535E-4678-9C73-51F14A4D47A9}" sibTransId="{9ED3B777-2BC8-463C-90F9-A8725D89F10E}"/>
    <dgm:cxn modelId="{A94B6C1A-C4C1-439D-9528-1DB810FA97ED}" srcId="{9EA301BA-5584-444B-9FDD-E1DA17302829}" destId="{70DD518A-7E50-4489-84B1-A1A19867E72D}" srcOrd="0" destOrd="0" parTransId="{4B569C61-1965-42B5-A6F6-0126D21DC1E5}" sibTransId="{D578E648-F1BC-4142-8829-C39E8AD4159A}"/>
    <dgm:cxn modelId="{6E3AB227-B9F3-41C3-BDB1-F32A16B9DF49}" type="presOf" srcId="{E3F1DA61-9598-4782-84A2-EC708E765D93}" destId="{A954DA3B-CAE5-4F99-A1C6-4617B504F000}" srcOrd="0" destOrd="0" presId="urn:microsoft.com/office/officeart/2005/8/layout/hierarchy1"/>
    <dgm:cxn modelId="{3090DA27-C973-4113-8695-7B0739753EB0}" type="presOf" srcId="{66C72811-15AF-45C9-958E-FD4A9D0FD42E}" destId="{DB98B476-8C46-4CEE-8A54-DA2760550010}" srcOrd="0" destOrd="0" presId="urn:microsoft.com/office/officeart/2005/8/layout/hierarchy1"/>
    <dgm:cxn modelId="{83FAC431-61B3-48CF-8F48-80F8C7C25D0B}" type="presOf" srcId="{5A857C69-4675-441E-82FA-3B87F75041F7}" destId="{3B3D9F7B-95A2-400C-AF34-B554F2EB596F}" srcOrd="0" destOrd="0" presId="urn:microsoft.com/office/officeart/2005/8/layout/hierarchy1"/>
    <dgm:cxn modelId="{3D88D0DA-3C51-4470-A12A-FE3EFA853548}" type="presOf" srcId="{843E6315-5AE6-46CF-A8C1-B64AEC788633}" destId="{3FB9230E-2171-471E-8C1A-5925D2BB21B2}" srcOrd="0" destOrd="0" presId="urn:microsoft.com/office/officeart/2005/8/layout/hierarchy1"/>
    <dgm:cxn modelId="{839992FB-3F3B-4D83-91BA-F5498D45E997}" srcId="{9EA301BA-5584-444B-9FDD-E1DA17302829}" destId="{FEE75BBA-849C-41FC-8929-67ED866D6939}" srcOrd="1" destOrd="0" parTransId="{5A857C69-4675-441E-82FA-3B87F75041F7}" sibTransId="{DECEAED9-FEE6-4D50-A26E-D94D842AAB17}"/>
    <dgm:cxn modelId="{139D1E02-F57C-4EDB-A3CA-576094F1DF5E}" type="presOf" srcId="{C79DA73C-2D10-4EA3-AE01-2E0C348CB92C}" destId="{C9164F49-0704-4F1D-B6BD-002C778472E1}" srcOrd="0" destOrd="0" presId="urn:microsoft.com/office/officeart/2005/8/layout/hierarchy1"/>
    <dgm:cxn modelId="{35C1EE60-323A-4D7E-A06E-2E6C9083FE1B}" type="presOf" srcId="{1524BB4A-6092-4E3E-B9AA-D869D63A4398}" destId="{F3F8746A-578B-4ADD-93FB-AE0EE68F5225}" srcOrd="0" destOrd="0" presId="urn:microsoft.com/office/officeart/2005/8/layout/hierarchy1"/>
    <dgm:cxn modelId="{2FFEC84A-4214-40A0-BA67-5FE5C109EFE1}" srcId="{1524BB4A-6092-4E3E-B9AA-D869D63A4398}" destId="{66C72811-15AF-45C9-958E-FD4A9D0FD42E}" srcOrd="0" destOrd="0" parTransId="{398DA990-2657-4285-8518-FFFE45EE2414}" sibTransId="{2A0B870F-36DF-4682-BC41-2FE649ED7769}"/>
    <dgm:cxn modelId="{2848DAD1-4138-4835-B92B-FB8B328E2526}" srcId="{70DD518A-7E50-4489-84B1-A1A19867E72D}" destId="{3FB5DD39-992B-4AAA-85D6-73DD1D658266}" srcOrd="1" destOrd="0" parTransId="{C38DB6E2-DF83-462F-810A-E6881B4BFE4B}" sibTransId="{5561AD0F-92A4-490F-80B5-1C01B2A129F7}"/>
    <dgm:cxn modelId="{4AB5F2AA-1F29-494C-B10E-A3FECD32BEAE}" type="presOf" srcId="{383D9A10-86E6-4783-A9CF-9A3466E336CD}" destId="{CFB81A36-0844-4DBF-A02F-87E740994A7D}" srcOrd="0" destOrd="0" presId="urn:microsoft.com/office/officeart/2005/8/layout/hierarchy1"/>
    <dgm:cxn modelId="{1DF5D026-A033-452B-9219-A83FB021C70D}" type="presOf" srcId="{9EA301BA-5584-444B-9FDD-E1DA17302829}" destId="{7ED24130-A336-43F1-9309-03014B147825}" srcOrd="0" destOrd="0" presId="urn:microsoft.com/office/officeart/2005/8/layout/hierarchy1"/>
    <dgm:cxn modelId="{F3221482-CD5A-429A-937C-5131F2E25E79}" type="presParOf" srcId="{7E861335-0303-460F-B1FD-47F051510242}" destId="{4FBF2DC1-9D09-4DAE-A131-45E8B11E6CC0}" srcOrd="0" destOrd="0" presId="urn:microsoft.com/office/officeart/2005/8/layout/hierarchy1"/>
    <dgm:cxn modelId="{E0C85F4B-21E6-416C-A8F3-11AF22344524}" type="presParOf" srcId="{4FBF2DC1-9D09-4DAE-A131-45E8B11E6CC0}" destId="{7AD010A8-B6E3-4117-9005-D8D9EEBDDE3B}" srcOrd="0" destOrd="0" presId="urn:microsoft.com/office/officeart/2005/8/layout/hierarchy1"/>
    <dgm:cxn modelId="{C3045E4C-7670-483B-9356-A69274CF8577}" type="presParOf" srcId="{7AD010A8-B6E3-4117-9005-D8D9EEBDDE3B}" destId="{BADCD834-1C65-4157-A306-755E73315E45}" srcOrd="0" destOrd="0" presId="urn:microsoft.com/office/officeart/2005/8/layout/hierarchy1"/>
    <dgm:cxn modelId="{B1E41178-7262-4787-9E76-BAB9018E61CE}" type="presParOf" srcId="{7AD010A8-B6E3-4117-9005-D8D9EEBDDE3B}" destId="{7ED24130-A336-43F1-9309-03014B147825}" srcOrd="1" destOrd="0" presId="urn:microsoft.com/office/officeart/2005/8/layout/hierarchy1"/>
    <dgm:cxn modelId="{CE00171B-DF7C-40B7-8EB2-C487FCAA4FD0}" type="presParOf" srcId="{4FBF2DC1-9D09-4DAE-A131-45E8B11E6CC0}" destId="{01F345EF-D1A3-40DB-BD20-E433ACC0D0B7}" srcOrd="1" destOrd="0" presId="urn:microsoft.com/office/officeart/2005/8/layout/hierarchy1"/>
    <dgm:cxn modelId="{3059AAF1-E8A0-4C8F-9668-35655B97621F}" type="presParOf" srcId="{01F345EF-D1A3-40DB-BD20-E433ACC0D0B7}" destId="{1E99C768-6301-4D83-A01C-4F35772DDB4E}" srcOrd="0" destOrd="0" presId="urn:microsoft.com/office/officeart/2005/8/layout/hierarchy1"/>
    <dgm:cxn modelId="{D83C09FF-3F18-40C0-AD8A-FBC566953688}" type="presParOf" srcId="{01F345EF-D1A3-40DB-BD20-E433ACC0D0B7}" destId="{7FF3FC80-67A2-4C63-A4F8-ACC55F873010}" srcOrd="1" destOrd="0" presId="urn:microsoft.com/office/officeart/2005/8/layout/hierarchy1"/>
    <dgm:cxn modelId="{251F81F6-8E89-4E5E-982E-DE30DC0A59B9}" type="presParOf" srcId="{7FF3FC80-67A2-4C63-A4F8-ACC55F873010}" destId="{EBB1B9D0-CDA7-4C52-B3AF-57C0048C2831}" srcOrd="0" destOrd="0" presId="urn:microsoft.com/office/officeart/2005/8/layout/hierarchy1"/>
    <dgm:cxn modelId="{DED88470-5B14-431D-97AD-C2B8FE854CB4}" type="presParOf" srcId="{EBB1B9D0-CDA7-4C52-B3AF-57C0048C2831}" destId="{4A437618-176F-42C7-B427-E3E5C9AEC9B0}" srcOrd="0" destOrd="0" presId="urn:microsoft.com/office/officeart/2005/8/layout/hierarchy1"/>
    <dgm:cxn modelId="{89D5FB4B-4E7F-43A0-8922-DA4C5E6D7F62}" type="presParOf" srcId="{EBB1B9D0-CDA7-4C52-B3AF-57C0048C2831}" destId="{787F2893-222F-4B82-9793-AAE58C8F84EA}" srcOrd="1" destOrd="0" presId="urn:microsoft.com/office/officeart/2005/8/layout/hierarchy1"/>
    <dgm:cxn modelId="{69CA9357-5319-43AB-9594-AAFC6D14D216}" type="presParOf" srcId="{7FF3FC80-67A2-4C63-A4F8-ACC55F873010}" destId="{50AE2192-2827-44A6-926A-1E0333943062}" srcOrd="1" destOrd="0" presId="urn:microsoft.com/office/officeart/2005/8/layout/hierarchy1"/>
    <dgm:cxn modelId="{54A4C578-5385-4CFC-8AFA-79FBA3C50AEA}" type="presParOf" srcId="{50AE2192-2827-44A6-926A-1E0333943062}" destId="{7175EAB8-3775-4D0C-A140-CE0C1299F391}" srcOrd="0" destOrd="0" presId="urn:microsoft.com/office/officeart/2005/8/layout/hierarchy1"/>
    <dgm:cxn modelId="{0043FFD3-5136-4351-A894-102F1D054A48}" type="presParOf" srcId="{50AE2192-2827-44A6-926A-1E0333943062}" destId="{96B865AB-3BD1-4F29-829F-D9370575595B}" srcOrd="1" destOrd="0" presId="urn:microsoft.com/office/officeart/2005/8/layout/hierarchy1"/>
    <dgm:cxn modelId="{869CBF33-1F5D-47AE-92B7-01DA82B68676}" type="presParOf" srcId="{96B865AB-3BD1-4F29-829F-D9370575595B}" destId="{3AD633F3-F333-4713-A58B-3ABAECF9C32C}" srcOrd="0" destOrd="0" presId="urn:microsoft.com/office/officeart/2005/8/layout/hierarchy1"/>
    <dgm:cxn modelId="{BBCF3538-7B96-45C7-9431-B6351A5D9FFC}" type="presParOf" srcId="{3AD633F3-F333-4713-A58B-3ABAECF9C32C}" destId="{8C8C5BAA-2B29-4E81-87D0-CC4A0E4ECD72}" srcOrd="0" destOrd="0" presId="urn:microsoft.com/office/officeart/2005/8/layout/hierarchy1"/>
    <dgm:cxn modelId="{C1DE18B6-584C-4F42-98D4-1FEEFDA79E4E}" type="presParOf" srcId="{3AD633F3-F333-4713-A58B-3ABAECF9C32C}" destId="{4043344B-E6C1-43D2-A894-7F35B7329055}" srcOrd="1" destOrd="0" presId="urn:microsoft.com/office/officeart/2005/8/layout/hierarchy1"/>
    <dgm:cxn modelId="{06C95AF5-1617-4BAF-BF35-3179F85AD356}" type="presParOf" srcId="{96B865AB-3BD1-4F29-829F-D9370575595B}" destId="{0F2FBB5A-2C66-423A-AEFB-76E94FD63338}" srcOrd="1" destOrd="0" presId="urn:microsoft.com/office/officeart/2005/8/layout/hierarchy1"/>
    <dgm:cxn modelId="{95773261-A2C5-4A01-827B-84645C91A8D8}" type="presParOf" srcId="{0F2FBB5A-2C66-423A-AEFB-76E94FD63338}" destId="{A954DA3B-CAE5-4F99-A1C6-4617B504F000}" srcOrd="0" destOrd="0" presId="urn:microsoft.com/office/officeart/2005/8/layout/hierarchy1"/>
    <dgm:cxn modelId="{1529B9C6-9429-46D1-A7E7-F6AF8A96FDA7}" type="presParOf" srcId="{0F2FBB5A-2C66-423A-AEFB-76E94FD63338}" destId="{B5C277EA-EC16-49F7-9A74-DD886353BC2A}" srcOrd="1" destOrd="0" presId="urn:microsoft.com/office/officeart/2005/8/layout/hierarchy1"/>
    <dgm:cxn modelId="{84516BC9-C74D-46BD-BFC2-C7F131A8721C}" type="presParOf" srcId="{B5C277EA-EC16-49F7-9A74-DD886353BC2A}" destId="{A2CC7688-525D-4E9E-8A9E-9B8D748F5529}" srcOrd="0" destOrd="0" presId="urn:microsoft.com/office/officeart/2005/8/layout/hierarchy1"/>
    <dgm:cxn modelId="{CC9FE1ED-A146-4ABB-8258-131039F4EC08}" type="presParOf" srcId="{A2CC7688-525D-4E9E-8A9E-9B8D748F5529}" destId="{A7F17327-172A-4912-9D4F-0A118FE7C445}" srcOrd="0" destOrd="0" presId="urn:microsoft.com/office/officeart/2005/8/layout/hierarchy1"/>
    <dgm:cxn modelId="{471FF49F-635E-435D-B181-ED00FAC1FABC}" type="presParOf" srcId="{A2CC7688-525D-4E9E-8A9E-9B8D748F5529}" destId="{C9164F49-0704-4F1D-B6BD-002C778472E1}" srcOrd="1" destOrd="0" presId="urn:microsoft.com/office/officeart/2005/8/layout/hierarchy1"/>
    <dgm:cxn modelId="{CA1BF8AE-91B5-4080-9A36-BACE9C8FF5F1}" type="presParOf" srcId="{B5C277EA-EC16-49F7-9A74-DD886353BC2A}" destId="{3DB4F2E7-096E-4540-B398-FC99AB229917}" srcOrd="1" destOrd="0" presId="urn:microsoft.com/office/officeart/2005/8/layout/hierarchy1"/>
    <dgm:cxn modelId="{C3EDE2F3-513F-4C57-A9C7-B485E0E1E2EF}" type="presParOf" srcId="{50AE2192-2827-44A6-926A-1E0333943062}" destId="{F6C52409-ED2B-4742-AA5B-52AD2090D286}" srcOrd="2" destOrd="0" presId="urn:microsoft.com/office/officeart/2005/8/layout/hierarchy1"/>
    <dgm:cxn modelId="{757EF846-04A9-45FF-A9E0-5A435258C096}" type="presParOf" srcId="{50AE2192-2827-44A6-926A-1E0333943062}" destId="{8D9FA492-59C4-4699-A0D8-6658C04E5417}" srcOrd="3" destOrd="0" presId="urn:microsoft.com/office/officeart/2005/8/layout/hierarchy1"/>
    <dgm:cxn modelId="{74ED5EF0-612F-4CF9-8165-C26DDDC315CC}" type="presParOf" srcId="{8D9FA492-59C4-4699-A0D8-6658C04E5417}" destId="{B07E5D4F-3A7A-4442-9471-DB88C7A12624}" srcOrd="0" destOrd="0" presId="urn:microsoft.com/office/officeart/2005/8/layout/hierarchy1"/>
    <dgm:cxn modelId="{D451F379-1F55-4D29-AEFA-4DEAF2368952}" type="presParOf" srcId="{B07E5D4F-3A7A-4442-9471-DB88C7A12624}" destId="{628A055C-BDA5-4551-B56F-391619722AFC}" srcOrd="0" destOrd="0" presId="urn:microsoft.com/office/officeart/2005/8/layout/hierarchy1"/>
    <dgm:cxn modelId="{8C96E9EC-732A-4D80-8E0E-9AB37B2803BA}" type="presParOf" srcId="{B07E5D4F-3A7A-4442-9471-DB88C7A12624}" destId="{B00CA57C-C047-47AB-8301-6A3AA259ED90}" srcOrd="1" destOrd="0" presId="urn:microsoft.com/office/officeart/2005/8/layout/hierarchy1"/>
    <dgm:cxn modelId="{D9A4050E-CAA0-43FD-8881-CF9FD7FB414F}" type="presParOf" srcId="{8D9FA492-59C4-4699-A0D8-6658C04E5417}" destId="{2F640EC8-E202-42C0-8364-22F522B75ED1}" srcOrd="1" destOrd="0" presId="urn:microsoft.com/office/officeart/2005/8/layout/hierarchy1"/>
    <dgm:cxn modelId="{6260EF24-4AF4-4C00-BCA1-4F27EE105644}" type="presParOf" srcId="{2F640EC8-E202-42C0-8364-22F522B75ED1}" destId="{D66889D3-0D2B-4E96-9748-3968B04421F4}" srcOrd="0" destOrd="0" presId="urn:microsoft.com/office/officeart/2005/8/layout/hierarchy1"/>
    <dgm:cxn modelId="{F800A908-CFCA-41AF-94A7-32EB9C5A0C3A}" type="presParOf" srcId="{2F640EC8-E202-42C0-8364-22F522B75ED1}" destId="{5E4CB445-B199-46F8-8CA0-26A76D1B9029}" srcOrd="1" destOrd="0" presId="urn:microsoft.com/office/officeart/2005/8/layout/hierarchy1"/>
    <dgm:cxn modelId="{3A17A40A-7171-42EA-82BD-F6BE2D12BE75}" type="presParOf" srcId="{5E4CB445-B199-46F8-8CA0-26A76D1B9029}" destId="{76E33F88-4167-49E7-9277-DD7CCE562980}" srcOrd="0" destOrd="0" presId="urn:microsoft.com/office/officeart/2005/8/layout/hierarchy1"/>
    <dgm:cxn modelId="{4F9BB439-FE28-42B1-AF0C-6A54A19F22F7}" type="presParOf" srcId="{76E33F88-4167-49E7-9277-DD7CCE562980}" destId="{C0CC88BE-29D9-4FFF-9034-8EF07308B524}" srcOrd="0" destOrd="0" presId="urn:microsoft.com/office/officeart/2005/8/layout/hierarchy1"/>
    <dgm:cxn modelId="{88F3CACE-1F49-4C43-87C7-44C8EDA69346}" type="presParOf" srcId="{76E33F88-4167-49E7-9277-DD7CCE562980}" destId="{7DEAA91C-6DC8-448B-B559-FF6E0258E0A7}" srcOrd="1" destOrd="0" presId="urn:microsoft.com/office/officeart/2005/8/layout/hierarchy1"/>
    <dgm:cxn modelId="{00ADD626-BB11-44DA-87FE-D79FCFB4B390}" type="presParOf" srcId="{5E4CB445-B199-46F8-8CA0-26A76D1B9029}" destId="{2C11487D-92D4-46C3-B6C4-1878726562D8}" srcOrd="1" destOrd="0" presId="urn:microsoft.com/office/officeart/2005/8/layout/hierarchy1"/>
    <dgm:cxn modelId="{AEFD5508-4721-4988-A45A-DC74985EE40A}" type="presParOf" srcId="{01F345EF-D1A3-40DB-BD20-E433ACC0D0B7}" destId="{3B3D9F7B-95A2-400C-AF34-B554F2EB596F}" srcOrd="2" destOrd="0" presId="urn:microsoft.com/office/officeart/2005/8/layout/hierarchy1"/>
    <dgm:cxn modelId="{FF9ED449-6A78-4B21-86E1-36A8D16B21CA}" type="presParOf" srcId="{01F345EF-D1A3-40DB-BD20-E433ACC0D0B7}" destId="{2FAEC9B8-B6B6-43D6-AFC5-C9A0C64BF765}" srcOrd="3" destOrd="0" presId="urn:microsoft.com/office/officeart/2005/8/layout/hierarchy1"/>
    <dgm:cxn modelId="{A0F23007-52A1-4EFE-A2E9-49353FE72CF4}" type="presParOf" srcId="{2FAEC9B8-B6B6-43D6-AFC5-C9A0C64BF765}" destId="{271DD3C7-BDF6-4168-82C5-24A74EC13F8E}" srcOrd="0" destOrd="0" presId="urn:microsoft.com/office/officeart/2005/8/layout/hierarchy1"/>
    <dgm:cxn modelId="{6F2B7843-7C8F-40C8-A413-54162A14073F}" type="presParOf" srcId="{271DD3C7-BDF6-4168-82C5-24A74EC13F8E}" destId="{5EFF0F14-5579-4F74-911E-5673E35E0DA5}" srcOrd="0" destOrd="0" presId="urn:microsoft.com/office/officeart/2005/8/layout/hierarchy1"/>
    <dgm:cxn modelId="{8B9AB3C3-BB84-43B3-B88D-6B1712B10390}" type="presParOf" srcId="{271DD3C7-BDF6-4168-82C5-24A74EC13F8E}" destId="{42600F2F-08A8-4623-AAED-143D05D06F3B}" srcOrd="1" destOrd="0" presId="urn:microsoft.com/office/officeart/2005/8/layout/hierarchy1"/>
    <dgm:cxn modelId="{7664E200-E6AB-495A-852E-31802FC3807C}" type="presParOf" srcId="{2FAEC9B8-B6B6-43D6-AFC5-C9A0C64BF765}" destId="{A51A610B-EAA5-4DBA-AFA1-84C0902623F9}" srcOrd="1" destOrd="0" presId="urn:microsoft.com/office/officeart/2005/8/layout/hierarchy1"/>
    <dgm:cxn modelId="{5B77B12F-C208-4027-B682-FCB5FEDDCCDA}" type="presParOf" srcId="{A51A610B-EAA5-4DBA-AFA1-84C0902623F9}" destId="{CFB81A36-0844-4DBF-A02F-87E740994A7D}" srcOrd="0" destOrd="0" presId="urn:microsoft.com/office/officeart/2005/8/layout/hierarchy1"/>
    <dgm:cxn modelId="{AD8A4957-BE93-4870-81A4-32E73DFEB156}" type="presParOf" srcId="{A51A610B-EAA5-4DBA-AFA1-84C0902623F9}" destId="{4608F395-9CE8-4CC8-8CB5-212687C5BFD3}" srcOrd="1" destOrd="0" presId="urn:microsoft.com/office/officeart/2005/8/layout/hierarchy1"/>
    <dgm:cxn modelId="{7E5C1604-C7BF-4B51-BD5D-DDA1F39F866A}" type="presParOf" srcId="{4608F395-9CE8-4CC8-8CB5-212687C5BFD3}" destId="{E113CEE2-FAB8-491B-BFAE-8E04E3ED3E96}" srcOrd="0" destOrd="0" presId="urn:microsoft.com/office/officeart/2005/8/layout/hierarchy1"/>
    <dgm:cxn modelId="{912B43AA-36AB-401F-9153-AB66F83059C9}" type="presParOf" srcId="{E113CEE2-FAB8-491B-BFAE-8E04E3ED3E96}" destId="{E484C5BF-8C78-47B8-8A8B-523D2F57A7A3}" srcOrd="0" destOrd="0" presId="urn:microsoft.com/office/officeart/2005/8/layout/hierarchy1"/>
    <dgm:cxn modelId="{A3DAB355-791F-4E3D-9BCF-9330C720984A}" type="presParOf" srcId="{E113CEE2-FAB8-491B-BFAE-8E04E3ED3E96}" destId="{F3F8746A-578B-4ADD-93FB-AE0EE68F5225}" srcOrd="1" destOrd="0" presId="urn:microsoft.com/office/officeart/2005/8/layout/hierarchy1"/>
    <dgm:cxn modelId="{584794C4-14FB-4972-B221-1E337FCA628D}" type="presParOf" srcId="{4608F395-9CE8-4CC8-8CB5-212687C5BFD3}" destId="{584BE9F2-70FF-430A-9E1B-395A98742891}" srcOrd="1" destOrd="0" presId="urn:microsoft.com/office/officeart/2005/8/layout/hierarchy1"/>
    <dgm:cxn modelId="{019D20C5-98BB-4EFD-989C-E98C5537664D}" type="presParOf" srcId="{584BE9F2-70FF-430A-9E1B-395A98742891}" destId="{E79AB52D-0BE3-4A6D-A69C-F534AA74F323}" srcOrd="0" destOrd="0" presId="urn:microsoft.com/office/officeart/2005/8/layout/hierarchy1"/>
    <dgm:cxn modelId="{292F0F7D-D84D-4F35-96BA-A6A5C12295BB}" type="presParOf" srcId="{584BE9F2-70FF-430A-9E1B-395A98742891}" destId="{BB1BA116-4623-493F-85BA-9F38C42FEC57}" srcOrd="1" destOrd="0" presId="urn:microsoft.com/office/officeart/2005/8/layout/hierarchy1"/>
    <dgm:cxn modelId="{79F9C5DC-4A97-4BFD-9FD5-56F46CCEB978}" type="presParOf" srcId="{BB1BA116-4623-493F-85BA-9F38C42FEC57}" destId="{BA2D515A-079D-4922-B952-B3666C823252}" srcOrd="0" destOrd="0" presId="urn:microsoft.com/office/officeart/2005/8/layout/hierarchy1"/>
    <dgm:cxn modelId="{2DA92F1B-41CE-4723-BB71-988D6FDA55D2}" type="presParOf" srcId="{BA2D515A-079D-4922-B952-B3666C823252}" destId="{0423DFD8-9D99-4702-926E-7E467C62E406}" srcOrd="0" destOrd="0" presId="urn:microsoft.com/office/officeart/2005/8/layout/hierarchy1"/>
    <dgm:cxn modelId="{F0D93DF8-F0CB-4357-A1F1-606D40B2DF26}" type="presParOf" srcId="{BA2D515A-079D-4922-B952-B3666C823252}" destId="{DB98B476-8C46-4CEE-8A54-DA2760550010}" srcOrd="1" destOrd="0" presId="urn:microsoft.com/office/officeart/2005/8/layout/hierarchy1"/>
    <dgm:cxn modelId="{15A1F853-CDE3-415D-88A8-DF6415FB3AA1}" type="presParOf" srcId="{BB1BA116-4623-493F-85BA-9F38C42FEC57}" destId="{CDB9208C-12A8-4302-9163-B9112BE45A80}" srcOrd="1" destOrd="0" presId="urn:microsoft.com/office/officeart/2005/8/layout/hierarchy1"/>
    <dgm:cxn modelId="{45B5CEB3-44BB-4530-8FBE-5D4428AFD925}" type="presParOf" srcId="{A51A610B-EAA5-4DBA-AFA1-84C0902623F9}" destId="{C2016731-1D2A-4C30-94D1-5D6D66BCEEE5}" srcOrd="2" destOrd="0" presId="urn:microsoft.com/office/officeart/2005/8/layout/hierarchy1"/>
    <dgm:cxn modelId="{F74B8E6A-F570-49B2-8C9D-6323FAD0C1E0}" type="presParOf" srcId="{A51A610B-EAA5-4DBA-AFA1-84C0902623F9}" destId="{90BDF681-0570-4D41-A236-46CB26C8CC80}" srcOrd="3" destOrd="0" presId="urn:microsoft.com/office/officeart/2005/8/layout/hierarchy1"/>
    <dgm:cxn modelId="{2735AE0F-52FC-40D9-BF80-A4C2BED1C0AD}" type="presParOf" srcId="{90BDF681-0570-4D41-A236-46CB26C8CC80}" destId="{FE77451B-CA64-46DF-A691-160ECFAB1CE9}" srcOrd="0" destOrd="0" presId="urn:microsoft.com/office/officeart/2005/8/layout/hierarchy1"/>
    <dgm:cxn modelId="{4F97AB86-1150-4B5F-BF07-18684A8F37B3}" type="presParOf" srcId="{FE77451B-CA64-46DF-A691-160ECFAB1CE9}" destId="{6E428FA2-1A57-48B3-A7F7-C4A38A054CEE}" srcOrd="0" destOrd="0" presId="urn:microsoft.com/office/officeart/2005/8/layout/hierarchy1"/>
    <dgm:cxn modelId="{8C4B4668-793B-42A0-BDB3-03CA5C3C36B2}" type="presParOf" srcId="{FE77451B-CA64-46DF-A691-160ECFAB1CE9}" destId="{3FB9230E-2171-471E-8C1A-5925D2BB21B2}" srcOrd="1" destOrd="0" presId="urn:microsoft.com/office/officeart/2005/8/layout/hierarchy1"/>
    <dgm:cxn modelId="{227794CA-A5DD-4410-B16D-61530416539E}" type="presParOf" srcId="{90BDF681-0570-4D41-A236-46CB26C8CC80}" destId="{477012DB-E1E1-4873-A026-3A219C26773A}" srcOrd="1" destOrd="0" presId="urn:microsoft.com/office/officeart/2005/8/layout/hierarchy1"/>
    <dgm:cxn modelId="{DD7181D4-8AEE-4C31-AC54-4DDD713F80A3}" type="presParOf" srcId="{477012DB-E1E1-4873-A026-3A219C26773A}" destId="{7F289AA9-CF40-416A-BD9D-61A01A9E6539}" srcOrd="0" destOrd="0" presId="urn:microsoft.com/office/officeart/2005/8/layout/hierarchy1"/>
    <dgm:cxn modelId="{751E43E4-559A-47CB-BD4B-A62C618557F8}" type="presParOf" srcId="{477012DB-E1E1-4873-A026-3A219C26773A}" destId="{78F28389-9905-4CC9-9589-5F2CECC8E2CB}" srcOrd="1" destOrd="0" presId="urn:microsoft.com/office/officeart/2005/8/layout/hierarchy1"/>
    <dgm:cxn modelId="{6AB86AC3-557B-482C-B33B-6A38C640688D}" type="presParOf" srcId="{78F28389-9905-4CC9-9589-5F2CECC8E2CB}" destId="{5C2B547F-1C63-493A-9199-43ACE8933FF4}" srcOrd="0" destOrd="0" presId="urn:microsoft.com/office/officeart/2005/8/layout/hierarchy1"/>
    <dgm:cxn modelId="{6D3A8A18-C64B-43BF-8CB0-1689FF170155}" type="presParOf" srcId="{5C2B547F-1C63-493A-9199-43ACE8933FF4}" destId="{B7EC9F1A-F470-4110-BB54-03282D829AA6}" srcOrd="0" destOrd="0" presId="urn:microsoft.com/office/officeart/2005/8/layout/hierarchy1"/>
    <dgm:cxn modelId="{05380993-DD26-43CF-B4C9-99A9B9CC6E99}" type="presParOf" srcId="{5C2B547F-1C63-493A-9199-43ACE8933FF4}" destId="{0CC0C252-10E2-4790-8A66-C384EDD6C661}" srcOrd="1" destOrd="0" presId="urn:microsoft.com/office/officeart/2005/8/layout/hierarchy1"/>
    <dgm:cxn modelId="{A9871E5B-6E4C-44C4-AC92-E0F623CC8814}" type="presParOf" srcId="{78F28389-9905-4CC9-9589-5F2CECC8E2CB}" destId="{17CD9B38-306A-488B-BA67-95F36D2136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C056D6-11BD-4FDF-8F0D-47F1CA48CA0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A301BA-5584-444B-9FDD-E1DA17302829}">
      <dgm:prSet phldrT="[Text]" custT="1"/>
      <dgm:spPr/>
      <dgm:t>
        <a:bodyPr/>
        <a:lstStyle/>
        <a:p>
          <a:r>
            <a:rPr lang="bn-IN" sz="2400" b="1" dirty="0">
              <a:latin typeface="NikoshBAN" pitchFamily="2" charset="0"/>
              <a:cs typeface="NikoshBAN" pitchFamily="2" charset="0"/>
            </a:rPr>
            <a:t>ঋনপত্রের আয়ের হার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bn-IN" sz="2400" b="1" dirty="0">
              <a:latin typeface="NikoshBAN" pitchFamily="2" charset="0"/>
              <a:cs typeface="NikoshBAN" pitchFamily="2" charset="0"/>
            </a:rPr>
            <a:t> নির্নয়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F84445-535E-4678-9C73-51F14A4D47A9}" type="parTrans" cxnId="{4AACC1BB-5755-4A84-B506-DCBD67AFE615}">
      <dgm:prSet/>
      <dgm:spPr/>
      <dgm:t>
        <a:bodyPr/>
        <a:lstStyle/>
        <a:p>
          <a:endParaRPr lang="en-US"/>
        </a:p>
      </dgm:t>
    </dgm:pt>
    <dgm:pt modelId="{9ED3B777-2BC8-463C-90F9-A8725D89F10E}" type="sibTrans" cxnId="{4AACC1BB-5755-4A84-B506-DCBD67AFE615}">
      <dgm:prSet/>
      <dgm:spPr/>
      <dgm:t>
        <a:bodyPr/>
        <a:lstStyle/>
        <a:p>
          <a:endParaRPr lang="en-US"/>
        </a:p>
      </dgm:t>
    </dgm:pt>
    <dgm:pt modelId="{70DD518A-7E50-4489-84B1-A1A19867E72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569C61-1965-42B5-A6F6-0126D21DC1E5}" type="parTrans" cxnId="{A94B6C1A-C4C1-439D-9528-1DB810FA97E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78E648-F1BC-4142-8829-C39E8AD4159A}" type="sibTrans" cxnId="{A94B6C1A-C4C1-439D-9528-1DB810FA97ED}">
      <dgm:prSet/>
      <dgm:spPr/>
      <dgm:t>
        <a:bodyPr/>
        <a:lstStyle/>
        <a:p>
          <a:endParaRPr lang="en-US"/>
        </a:p>
      </dgm:t>
    </dgm:pt>
    <dgm:pt modelId="{FEE75BBA-849C-41FC-8929-67ED866D693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857C69-4675-441E-82FA-3B87F75041F7}" type="parTrans" cxnId="{839992FB-3F3B-4D83-91BA-F5498D45E99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CEAED9-FEE6-4D50-A26E-D94D842AAB17}" type="sibTrans" cxnId="{839992FB-3F3B-4D83-91BA-F5498D45E997}">
      <dgm:prSet/>
      <dgm:spPr/>
      <dgm:t>
        <a:bodyPr/>
        <a:lstStyle/>
        <a:p>
          <a:endParaRPr lang="en-US"/>
        </a:p>
      </dgm:t>
    </dgm:pt>
    <dgm:pt modelId="{A75EF7AE-E4B4-496B-A577-E35D1693CFDF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A2A40-9681-44D0-BE45-5DD35F192528}" type="parTrans" cxnId="{3701E87E-A09B-4649-AC81-045FDE2FF44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8C8D3-3CF3-47CF-9005-72AA7547C152}" type="sibTrans" cxnId="{3701E87E-A09B-4649-AC81-045FDE2FF442}">
      <dgm:prSet/>
      <dgm:spPr/>
      <dgm:t>
        <a:bodyPr/>
        <a:lstStyle/>
        <a:p>
          <a:endParaRPr lang="en-US"/>
        </a:p>
      </dgm:t>
    </dgm:pt>
    <dgm:pt modelId="{1524BB4A-6092-4E3E-B9AA-D869D63A439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3D9A10-86E6-4783-A9CF-9A3466E336CD}" type="parTrans" cxnId="{F456DED8-ADD7-44D2-A09F-6886698F9D2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F7FD5E-43BC-4669-BF22-2598DF455FFC}" type="sibTrans" cxnId="{F456DED8-ADD7-44D2-A09F-6886698F9D27}">
      <dgm:prSet/>
      <dgm:spPr/>
      <dgm:t>
        <a:bodyPr/>
        <a:lstStyle/>
        <a:p>
          <a:endParaRPr lang="en-US"/>
        </a:p>
      </dgm:t>
    </dgm:pt>
    <dgm:pt modelId="{843E6315-5AE6-46CF-A8C1-B64AEC788633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2EDFAA-FA27-451E-9D0C-30B5B706C729}" type="parTrans" cxnId="{2EC5DB60-A66C-4822-AD87-5A0C15453A7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9697A6-B569-4C56-87BE-0756DD15098A}" type="sibTrans" cxnId="{2EC5DB60-A66C-4822-AD87-5A0C15453A79}">
      <dgm:prSet/>
      <dgm:spPr/>
      <dgm:t>
        <a:bodyPr/>
        <a:lstStyle/>
        <a:p>
          <a:endParaRPr lang="en-US"/>
        </a:p>
      </dgm:t>
    </dgm:pt>
    <dgm:pt modelId="{3FB5DD39-992B-4AAA-85D6-73DD1D65826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61AD0F-92A4-490F-80B5-1C01B2A129F7}" type="sibTrans" cxnId="{2848DAD1-4138-4835-B92B-FB8B328E2526}">
      <dgm:prSet/>
      <dgm:spPr/>
      <dgm:t>
        <a:bodyPr/>
        <a:lstStyle/>
        <a:p>
          <a:endParaRPr lang="en-US"/>
        </a:p>
      </dgm:t>
    </dgm:pt>
    <dgm:pt modelId="{C38DB6E2-DF83-462F-810A-E6881B4BFE4B}" type="parTrans" cxnId="{2848DAD1-4138-4835-B92B-FB8B328E252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9DA73C-2D10-4EA3-AE01-2E0C348CB92C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3F1DA61-9598-4782-84A2-EC708E765D93}" type="parTrans" cxnId="{D21584B7-8307-4DC7-84A5-A10DF8640B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F204263-A550-4BE8-A13A-A6D869F1E40C}" type="sibTrans" cxnId="{D21584B7-8307-4DC7-84A5-A10DF8640B70}">
      <dgm:prSet/>
      <dgm:spPr/>
      <dgm:t>
        <a:bodyPr/>
        <a:lstStyle/>
        <a:p>
          <a:endParaRPr lang="en-US"/>
        </a:p>
      </dgm:t>
    </dgm:pt>
    <dgm:pt modelId="{50AF43CA-D638-4F9A-899F-604AA957BE89}">
      <dgm:prSet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32BE29D-DE15-4EF9-A61E-7C8DDFBD94E8}" type="parTrans" cxnId="{3875EB1F-47FA-4198-BB8E-B7D40546D3F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58FCC4-F778-4546-A3AA-3133E780F810}" type="sibTrans" cxnId="{3875EB1F-47FA-4198-BB8E-B7D40546D3F8}">
      <dgm:prSet/>
      <dgm:spPr/>
      <dgm:t>
        <a:bodyPr/>
        <a:lstStyle/>
        <a:p>
          <a:endParaRPr lang="en-US"/>
        </a:p>
      </dgm:t>
    </dgm:pt>
    <dgm:pt modelId="{66C72811-15AF-45C9-958E-FD4A9D0FD42E}">
      <dgm:prSet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98DA990-2657-4285-8518-FFFE45EE2414}" type="parTrans" cxnId="{2FFEC84A-4214-40A0-BA67-5FE5C109EFE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0B870F-36DF-4682-BC41-2FE649ED7769}" type="sibTrans" cxnId="{2FFEC84A-4214-40A0-BA67-5FE5C109EFE1}">
      <dgm:prSet/>
      <dgm:spPr/>
      <dgm:t>
        <a:bodyPr/>
        <a:lstStyle/>
        <a:p>
          <a:endParaRPr lang="en-US"/>
        </a:p>
      </dgm:t>
    </dgm:pt>
    <dgm:pt modelId="{6C7C72E5-B90B-4FE8-AC98-47A27F2A2140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1B183EE-4FDF-4CF2-BBDE-F0614DCF76EE}" type="parTrans" cxnId="{F3117061-3787-4BAA-BD11-55D05B80953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E37A57-0337-42EC-9AA6-2433D62E5A74}" type="sibTrans" cxnId="{F3117061-3787-4BAA-BD11-55D05B809537}">
      <dgm:prSet/>
      <dgm:spPr/>
      <dgm:t>
        <a:bodyPr/>
        <a:lstStyle/>
        <a:p>
          <a:endParaRPr lang="en-US"/>
        </a:p>
      </dgm:t>
    </dgm:pt>
    <dgm:pt modelId="{7E861335-0303-460F-B1FD-47F051510242}" type="pres">
      <dgm:prSet presAssocID="{73C056D6-11BD-4FDF-8F0D-47F1CA48CA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BF2DC1-9D09-4DAE-A131-45E8B11E6CC0}" type="pres">
      <dgm:prSet presAssocID="{9EA301BA-5584-444B-9FDD-E1DA17302829}" presName="hierRoot1" presStyleCnt="0"/>
      <dgm:spPr/>
    </dgm:pt>
    <dgm:pt modelId="{7AD010A8-B6E3-4117-9005-D8D9EEBDDE3B}" type="pres">
      <dgm:prSet presAssocID="{9EA301BA-5584-444B-9FDD-E1DA17302829}" presName="composite" presStyleCnt="0"/>
      <dgm:spPr/>
    </dgm:pt>
    <dgm:pt modelId="{BADCD834-1C65-4157-A306-755E73315E45}" type="pres">
      <dgm:prSet presAssocID="{9EA301BA-5584-444B-9FDD-E1DA17302829}" presName="background" presStyleLbl="node0" presStyleIdx="0" presStyleCnt="1"/>
      <dgm:spPr/>
    </dgm:pt>
    <dgm:pt modelId="{7ED24130-A336-43F1-9309-03014B147825}" type="pres">
      <dgm:prSet presAssocID="{9EA301BA-5584-444B-9FDD-E1DA17302829}" presName="text" presStyleLbl="fgAcc0" presStyleIdx="0" presStyleCnt="1" custScaleX="176147" custScaleY="126666">
        <dgm:presLayoutVars>
          <dgm:chPref val="3"/>
        </dgm:presLayoutVars>
      </dgm:prSet>
      <dgm:spPr/>
    </dgm:pt>
    <dgm:pt modelId="{01F345EF-D1A3-40DB-BD20-E433ACC0D0B7}" type="pres">
      <dgm:prSet presAssocID="{9EA301BA-5584-444B-9FDD-E1DA17302829}" presName="hierChild2" presStyleCnt="0"/>
      <dgm:spPr/>
    </dgm:pt>
    <dgm:pt modelId="{1E99C768-6301-4D83-A01C-4F35772DDB4E}" type="pres">
      <dgm:prSet presAssocID="{4B569C61-1965-42B5-A6F6-0126D21DC1E5}" presName="Name10" presStyleLbl="parChTrans1D2" presStyleIdx="0" presStyleCnt="2"/>
      <dgm:spPr/>
    </dgm:pt>
    <dgm:pt modelId="{7FF3FC80-67A2-4C63-A4F8-ACC55F873010}" type="pres">
      <dgm:prSet presAssocID="{70DD518A-7E50-4489-84B1-A1A19867E72D}" presName="hierRoot2" presStyleCnt="0"/>
      <dgm:spPr/>
    </dgm:pt>
    <dgm:pt modelId="{EBB1B9D0-CDA7-4C52-B3AF-57C0048C2831}" type="pres">
      <dgm:prSet presAssocID="{70DD518A-7E50-4489-84B1-A1A19867E72D}" presName="composite2" presStyleCnt="0"/>
      <dgm:spPr/>
    </dgm:pt>
    <dgm:pt modelId="{4A437618-176F-42C7-B427-E3E5C9AEC9B0}" type="pres">
      <dgm:prSet presAssocID="{70DD518A-7E50-4489-84B1-A1A19867E72D}" presName="background2" presStyleLbl="node2" presStyleIdx="0" presStyleCnt="2"/>
      <dgm:spPr/>
    </dgm:pt>
    <dgm:pt modelId="{787F2893-222F-4B82-9793-AAE58C8F84EA}" type="pres">
      <dgm:prSet presAssocID="{70DD518A-7E50-4489-84B1-A1A19867E72D}" presName="text2" presStyleLbl="fgAcc2" presStyleIdx="0" presStyleCnt="2" custScaleX="182114" custScaleY="41198">
        <dgm:presLayoutVars>
          <dgm:chPref val="3"/>
        </dgm:presLayoutVars>
      </dgm:prSet>
      <dgm:spPr/>
    </dgm:pt>
    <dgm:pt modelId="{50AE2192-2827-44A6-926A-1E0333943062}" type="pres">
      <dgm:prSet presAssocID="{70DD518A-7E50-4489-84B1-A1A19867E72D}" presName="hierChild3" presStyleCnt="0"/>
      <dgm:spPr/>
    </dgm:pt>
    <dgm:pt modelId="{7175EAB8-3775-4D0C-A140-CE0C1299F391}" type="pres">
      <dgm:prSet presAssocID="{70FA2A40-9681-44D0-BE45-5DD35F192528}" presName="Name17" presStyleLbl="parChTrans1D3" presStyleIdx="0" presStyleCnt="4"/>
      <dgm:spPr/>
    </dgm:pt>
    <dgm:pt modelId="{96B865AB-3BD1-4F29-829F-D9370575595B}" type="pres">
      <dgm:prSet presAssocID="{A75EF7AE-E4B4-496B-A577-E35D1693CFDF}" presName="hierRoot3" presStyleCnt="0"/>
      <dgm:spPr/>
    </dgm:pt>
    <dgm:pt modelId="{3AD633F3-F333-4713-A58B-3ABAECF9C32C}" type="pres">
      <dgm:prSet presAssocID="{A75EF7AE-E4B4-496B-A577-E35D1693CFDF}" presName="composite3" presStyleCnt="0"/>
      <dgm:spPr/>
    </dgm:pt>
    <dgm:pt modelId="{8C8C5BAA-2B29-4E81-87D0-CC4A0E4ECD72}" type="pres">
      <dgm:prSet presAssocID="{A75EF7AE-E4B4-496B-A577-E35D1693CFDF}" presName="background3" presStyleLbl="node3" presStyleIdx="0" presStyleCnt="4"/>
      <dgm:spPr/>
    </dgm:pt>
    <dgm:pt modelId="{4043344B-E6C1-43D2-A894-7F35B7329055}" type="pres">
      <dgm:prSet presAssocID="{A75EF7AE-E4B4-496B-A577-E35D1693CFDF}" presName="text3" presStyleLbl="fgAcc3" presStyleIdx="0" presStyleCnt="4" custScaleX="129113" custScaleY="44314">
        <dgm:presLayoutVars>
          <dgm:chPref val="3"/>
        </dgm:presLayoutVars>
      </dgm:prSet>
      <dgm:spPr/>
    </dgm:pt>
    <dgm:pt modelId="{0F2FBB5A-2C66-423A-AEFB-76E94FD63338}" type="pres">
      <dgm:prSet presAssocID="{A75EF7AE-E4B4-496B-A577-E35D1693CFDF}" presName="hierChild4" presStyleCnt="0"/>
      <dgm:spPr/>
    </dgm:pt>
    <dgm:pt modelId="{A954DA3B-CAE5-4F99-A1C6-4617B504F000}" type="pres">
      <dgm:prSet presAssocID="{E3F1DA61-9598-4782-84A2-EC708E765D93}" presName="Name23" presStyleLbl="parChTrans1D4" presStyleIdx="0" presStyleCnt="4"/>
      <dgm:spPr/>
    </dgm:pt>
    <dgm:pt modelId="{B5C277EA-EC16-49F7-9A74-DD886353BC2A}" type="pres">
      <dgm:prSet presAssocID="{C79DA73C-2D10-4EA3-AE01-2E0C348CB92C}" presName="hierRoot4" presStyleCnt="0"/>
      <dgm:spPr/>
    </dgm:pt>
    <dgm:pt modelId="{A2CC7688-525D-4E9E-8A9E-9B8D748F5529}" type="pres">
      <dgm:prSet presAssocID="{C79DA73C-2D10-4EA3-AE01-2E0C348CB92C}" presName="composite4" presStyleCnt="0"/>
      <dgm:spPr/>
    </dgm:pt>
    <dgm:pt modelId="{A7F17327-172A-4912-9D4F-0A118FE7C445}" type="pres">
      <dgm:prSet presAssocID="{C79DA73C-2D10-4EA3-AE01-2E0C348CB92C}" presName="background4" presStyleLbl="node4" presStyleIdx="0" presStyleCnt="4"/>
      <dgm:spPr/>
    </dgm:pt>
    <dgm:pt modelId="{C9164F49-0704-4F1D-B6BD-002C778472E1}" type="pres">
      <dgm:prSet presAssocID="{C79DA73C-2D10-4EA3-AE01-2E0C348CB92C}" presName="text4" presStyleLbl="fgAcc4" presStyleIdx="0" presStyleCnt="4" custScaleX="179131" custScaleY="147575">
        <dgm:presLayoutVars>
          <dgm:chPref val="3"/>
        </dgm:presLayoutVars>
      </dgm:prSet>
      <dgm:spPr/>
    </dgm:pt>
    <dgm:pt modelId="{3DB4F2E7-096E-4540-B398-FC99AB229917}" type="pres">
      <dgm:prSet presAssocID="{C79DA73C-2D10-4EA3-AE01-2E0C348CB92C}" presName="hierChild5" presStyleCnt="0"/>
      <dgm:spPr/>
    </dgm:pt>
    <dgm:pt modelId="{F6C52409-ED2B-4742-AA5B-52AD2090D286}" type="pres">
      <dgm:prSet presAssocID="{C38DB6E2-DF83-462F-810A-E6881B4BFE4B}" presName="Name17" presStyleLbl="parChTrans1D3" presStyleIdx="1" presStyleCnt="4"/>
      <dgm:spPr/>
    </dgm:pt>
    <dgm:pt modelId="{8D9FA492-59C4-4699-A0D8-6658C04E5417}" type="pres">
      <dgm:prSet presAssocID="{3FB5DD39-992B-4AAA-85D6-73DD1D658266}" presName="hierRoot3" presStyleCnt="0"/>
      <dgm:spPr/>
    </dgm:pt>
    <dgm:pt modelId="{B07E5D4F-3A7A-4442-9471-DB88C7A12624}" type="pres">
      <dgm:prSet presAssocID="{3FB5DD39-992B-4AAA-85D6-73DD1D658266}" presName="composite3" presStyleCnt="0"/>
      <dgm:spPr/>
    </dgm:pt>
    <dgm:pt modelId="{628A055C-BDA5-4551-B56F-391619722AFC}" type="pres">
      <dgm:prSet presAssocID="{3FB5DD39-992B-4AAA-85D6-73DD1D658266}" presName="background3" presStyleLbl="node3" presStyleIdx="1" presStyleCnt="4"/>
      <dgm:spPr/>
    </dgm:pt>
    <dgm:pt modelId="{B00CA57C-C047-47AB-8301-6A3AA259ED90}" type="pres">
      <dgm:prSet presAssocID="{3FB5DD39-992B-4AAA-85D6-73DD1D658266}" presName="text3" presStyleLbl="fgAcc3" presStyleIdx="1" presStyleCnt="4" custScaleX="130522" custScaleY="44314">
        <dgm:presLayoutVars>
          <dgm:chPref val="3"/>
        </dgm:presLayoutVars>
      </dgm:prSet>
      <dgm:spPr/>
    </dgm:pt>
    <dgm:pt modelId="{2F640EC8-E202-42C0-8364-22F522B75ED1}" type="pres">
      <dgm:prSet presAssocID="{3FB5DD39-992B-4AAA-85D6-73DD1D658266}" presName="hierChild4" presStyleCnt="0"/>
      <dgm:spPr/>
    </dgm:pt>
    <dgm:pt modelId="{D66889D3-0D2B-4E96-9748-3968B04421F4}" type="pres">
      <dgm:prSet presAssocID="{132BE29D-DE15-4EF9-A61E-7C8DDFBD94E8}" presName="Name23" presStyleLbl="parChTrans1D4" presStyleIdx="1" presStyleCnt="4"/>
      <dgm:spPr/>
    </dgm:pt>
    <dgm:pt modelId="{5E4CB445-B199-46F8-8CA0-26A76D1B9029}" type="pres">
      <dgm:prSet presAssocID="{50AF43CA-D638-4F9A-899F-604AA957BE89}" presName="hierRoot4" presStyleCnt="0"/>
      <dgm:spPr/>
    </dgm:pt>
    <dgm:pt modelId="{76E33F88-4167-49E7-9277-DD7CCE562980}" type="pres">
      <dgm:prSet presAssocID="{50AF43CA-D638-4F9A-899F-604AA957BE89}" presName="composite4" presStyleCnt="0"/>
      <dgm:spPr/>
    </dgm:pt>
    <dgm:pt modelId="{C0CC88BE-29D9-4FFF-9034-8EF07308B524}" type="pres">
      <dgm:prSet presAssocID="{50AF43CA-D638-4F9A-899F-604AA957BE89}" presName="background4" presStyleLbl="node4" presStyleIdx="1" presStyleCnt="4"/>
      <dgm:spPr/>
    </dgm:pt>
    <dgm:pt modelId="{7DEAA91C-6DC8-448B-B559-FF6E0258E0A7}" type="pres">
      <dgm:prSet presAssocID="{50AF43CA-D638-4F9A-899F-604AA957BE89}" presName="text4" presStyleLbl="fgAcc4" presStyleIdx="1" presStyleCnt="4" custScaleX="252162" custScaleY="141562">
        <dgm:presLayoutVars>
          <dgm:chPref val="3"/>
        </dgm:presLayoutVars>
      </dgm:prSet>
      <dgm:spPr/>
    </dgm:pt>
    <dgm:pt modelId="{2C11487D-92D4-46C3-B6C4-1878726562D8}" type="pres">
      <dgm:prSet presAssocID="{50AF43CA-D638-4F9A-899F-604AA957BE89}" presName="hierChild5" presStyleCnt="0"/>
      <dgm:spPr/>
    </dgm:pt>
    <dgm:pt modelId="{3B3D9F7B-95A2-400C-AF34-B554F2EB596F}" type="pres">
      <dgm:prSet presAssocID="{5A857C69-4675-441E-82FA-3B87F75041F7}" presName="Name10" presStyleLbl="parChTrans1D2" presStyleIdx="1" presStyleCnt="2"/>
      <dgm:spPr/>
    </dgm:pt>
    <dgm:pt modelId="{2FAEC9B8-B6B6-43D6-AFC5-C9A0C64BF765}" type="pres">
      <dgm:prSet presAssocID="{FEE75BBA-849C-41FC-8929-67ED866D6939}" presName="hierRoot2" presStyleCnt="0"/>
      <dgm:spPr/>
    </dgm:pt>
    <dgm:pt modelId="{271DD3C7-BDF6-4168-82C5-24A74EC13F8E}" type="pres">
      <dgm:prSet presAssocID="{FEE75BBA-849C-41FC-8929-67ED866D6939}" presName="composite2" presStyleCnt="0"/>
      <dgm:spPr/>
    </dgm:pt>
    <dgm:pt modelId="{5EFF0F14-5579-4F74-911E-5673E35E0DA5}" type="pres">
      <dgm:prSet presAssocID="{FEE75BBA-849C-41FC-8929-67ED866D6939}" presName="background2" presStyleLbl="node2" presStyleIdx="1" presStyleCnt="2"/>
      <dgm:spPr/>
    </dgm:pt>
    <dgm:pt modelId="{42600F2F-08A8-4623-AAED-143D05D06F3B}" type="pres">
      <dgm:prSet presAssocID="{FEE75BBA-849C-41FC-8929-67ED866D6939}" presName="text2" presStyleLbl="fgAcc2" presStyleIdx="1" presStyleCnt="2" custScaleX="178459" custScaleY="34705">
        <dgm:presLayoutVars>
          <dgm:chPref val="3"/>
        </dgm:presLayoutVars>
      </dgm:prSet>
      <dgm:spPr/>
    </dgm:pt>
    <dgm:pt modelId="{A51A610B-EAA5-4DBA-AFA1-84C0902623F9}" type="pres">
      <dgm:prSet presAssocID="{FEE75BBA-849C-41FC-8929-67ED866D6939}" presName="hierChild3" presStyleCnt="0"/>
      <dgm:spPr/>
    </dgm:pt>
    <dgm:pt modelId="{CFB81A36-0844-4DBF-A02F-87E740994A7D}" type="pres">
      <dgm:prSet presAssocID="{383D9A10-86E6-4783-A9CF-9A3466E336CD}" presName="Name17" presStyleLbl="parChTrans1D3" presStyleIdx="2" presStyleCnt="4"/>
      <dgm:spPr/>
    </dgm:pt>
    <dgm:pt modelId="{4608F395-9CE8-4CC8-8CB5-212687C5BFD3}" type="pres">
      <dgm:prSet presAssocID="{1524BB4A-6092-4E3E-B9AA-D869D63A4398}" presName="hierRoot3" presStyleCnt="0"/>
      <dgm:spPr/>
    </dgm:pt>
    <dgm:pt modelId="{E113CEE2-FAB8-491B-BFAE-8E04E3ED3E96}" type="pres">
      <dgm:prSet presAssocID="{1524BB4A-6092-4E3E-B9AA-D869D63A4398}" presName="composite3" presStyleCnt="0"/>
      <dgm:spPr/>
    </dgm:pt>
    <dgm:pt modelId="{E484C5BF-8C78-47B8-8A8B-523D2F57A7A3}" type="pres">
      <dgm:prSet presAssocID="{1524BB4A-6092-4E3E-B9AA-D869D63A4398}" presName="background3" presStyleLbl="node3" presStyleIdx="2" presStyleCnt="4"/>
      <dgm:spPr/>
    </dgm:pt>
    <dgm:pt modelId="{F3F8746A-578B-4ADD-93FB-AE0EE68F5225}" type="pres">
      <dgm:prSet presAssocID="{1524BB4A-6092-4E3E-B9AA-D869D63A4398}" presName="text3" presStyleLbl="fgAcc3" presStyleIdx="2" presStyleCnt="4" custScaleX="129173" custScaleY="44314">
        <dgm:presLayoutVars>
          <dgm:chPref val="3"/>
        </dgm:presLayoutVars>
      </dgm:prSet>
      <dgm:spPr/>
    </dgm:pt>
    <dgm:pt modelId="{584BE9F2-70FF-430A-9E1B-395A98742891}" type="pres">
      <dgm:prSet presAssocID="{1524BB4A-6092-4E3E-B9AA-D869D63A4398}" presName="hierChild4" presStyleCnt="0"/>
      <dgm:spPr/>
    </dgm:pt>
    <dgm:pt modelId="{E79AB52D-0BE3-4A6D-A69C-F534AA74F323}" type="pres">
      <dgm:prSet presAssocID="{398DA990-2657-4285-8518-FFFE45EE2414}" presName="Name23" presStyleLbl="parChTrans1D4" presStyleIdx="2" presStyleCnt="4"/>
      <dgm:spPr/>
    </dgm:pt>
    <dgm:pt modelId="{BB1BA116-4623-493F-85BA-9F38C42FEC57}" type="pres">
      <dgm:prSet presAssocID="{66C72811-15AF-45C9-958E-FD4A9D0FD42E}" presName="hierRoot4" presStyleCnt="0"/>
      <dgm:spPr/>
    </dgm:pt>
    <dgm:pt modelId="{BA2D515A-079D-4922-B952-B3666C823252}" type="pres">
      <dgm:prSet presAssocID="{66C72811-15AF-45C9-958E-FD4A9D0FD42E}" presName="composite4" presStyleCnt="0"/>
      <dgm:spPr/>
    </dgm:pt>
    <dgm:pt modelId="{0423DFD8-9D99-4702-926E-7E467C62E406}" type="pres">
      <dgm:prSet presAssocID="{66C72811-15AF-45C9-958E-FD4A9D0FD42E}" presName="background4" presStyleLbl="node4" presStyleIdx="2" presStyleCnt="4"/>
      <dgm:spPr/>
    </dgm:pt>
    <dgm:pt modelId="{DB98B476-8C46-4CEE-8A54-DA2760550010}" type="pres">
      <dgm:prSet presAssocID="{66C72811-15AF-45C9-958E-FD4A9D0FD42E}" presName="text4" presStyleLbl="fgAcc4" presStyleIdx="2" presStyleCnt="4" custScaleX="221780" custScaleY="144432">
        <dgm:presLayoutVars>
          <dgm:chPref val="3"/>
        </dgm:presLayoutVars>
      </dgm:prSet>
      <dgm:spPr/>
    </dgm:pt>
    <dgm:pt modelId="{CDB9208C-12A8-4302-9163-B9112BE45A80}" type="pres">
      <dgm:prSet presAssocID="{66C72811-15AF-45C9-958E-FD4A9D0FD42E}" presName="hierChild5" presStyleCnt="0"/>
      <dgm:spPr/>
    </dgm:pt>
    <dgm:pt modelId="{C2016731-1D2A-4C30-94D1-5D6D66BCEEE5}" type="pres">
      <dgm:prSet presAssocID="{E92EDFAA-FA27-451E-9D0C-30B5B706C729}" presName="Name17" presStyleLbl="parChTrans1D3" presStyleIdx="3" presStyleCnt="4"/>
      <dgm:spPr/>
    </dgm:pt>
    <dgm:pt modelId="{90BDF681-0570-4D41-A236-46CB26C8CC80}" type="pres">
      <dgm:prSet presAssocID="{843E6315-5AE6-46CF-A8C1-B64AEC788633}" presName="hierRoot3" presStyleCnt="0"/>
      <dgm:spPr/>
    </dgm:pt>
    <dgm:pt modelId="{FE77451B-CA64-46DF-A691-160ECFAB1CE9}" type="pres">
      <dgm:prSet presAssocID="{843E6315-5AE6-46CF-A8C1-B64AEC788633}" presName="composite3" presStyleCnt="0"/>
      <dgm:spPr/>
    </dgm:pt>
    <dgm:pt modelId="{6E428FA2-1A57-48B3-A7F7-C4A38A054CEE}" type="pres">
      <dgm:prSet presAssocID="{843E6315-5AE6-46CF-A8C1-B64AEC788633}" presName="background3" presStyleLbl="node3" presStyleIdx="3" presStyleCnt="4"/>
      <dgm:spPr/>
    </dgm:pt>
    <dgm:pt modelId="{3FB9230E-2171-471E-8C1A-5925D2BB21B2}" type="pres">
      <dgm:prSet presAssocID="{843E6315-5AE6-46CF-A8C1-B64AEC788633}" presName="text3" presStyleLbl="fgAcc3" presStyleIdx="3" presStyleCnt="4" custScaleX="129622" custScaleY="44314">
        <dgm:presLayoutVars>
          <dgm:chPref val="3"/>
        </dgm:presLayoutVars>
      </dgm:prSet>
      <dgm:spPr/>
    </dgm:pt>
    <dgm:pt modelId="{477012DB-E1E1-4873-A026-3A219C26773A}" type="pres">
      <dgm:prSet presAssocID="{843E6315-5AE6-46CF-A8C1-B64AEC788633}" presName="hierChild4" presStyleCnt="0"/>
      <dgm:spPr/>
    </dgm:pt>
    <dgm:pt modelId="{7F289AA9-CF40-416A-BD9D-61A01A9E6539}" type="pres">
      <dgm:prSet presAssocID="{61B183EE-4FDF-4CF2-BBDE-F0614DCF76EE}" presName="Name23" presStyleLbl="parChTrans1D4" presStyleIdx="3" presStyleCnt="4"/>
      <dgm:spPr/>
    </dgm:pt>
    <dgm:pt modelId="{78F28389-9905-4CC9-9589-5F2CECC8E2CB}" type="pres">
      <dgm:prSet presAssocID="{6C7C72E5-B90B-4FE8-AC98-47A27F2A2140}" presName="hierRoot4" presStyleCnt="0"/>
      <dgm:spPr/>
    </dgm:pt>
    <dgm:pt modelId="{5C2B547F-1C63-493A-9199-43ACE8933FF4}" type="pres">
      <dgm:prSet presAssocID="{6C7C72E5-B90B-4FE8-AC98-47A27F2A2140}" presName="composite4" presStyleCnt="0"/>
      <dgm:spPr/>
    </dgm:pt>
    <dgm:pt modelId="{B7EC9F1A-F470-4110-BB54-03282D829AA6}" type="pres">
      <dgm:prSet presAssocID="{6C7C72E5-B90B-4FE8-AC98-47A27F2A2140}" presName="background4" presStyleLbl="node4" presStyleIdx="3" presStyleCnt="4"/>
      <dgm:spPr/>
    </dgm:pt>
    <dgm:pt modelId="{0CC0C252-10E2-4790-8A66-C384EDD6C661}" type="pres">
      <dgm:prSet presAssocID="{6C7C72E5-B90B-4FE8-AC98-47A27F2A2140}" presName="text4" presStyleLbl="fgAcc4" presStyleIdx="3" presStyleCnt="4" custScaleX="265772" custScaleY="131926">
        <dgm:presLayoutVars>
          <dgm:chPref val="3"/>
        </dgm:presLayoutVars>
      </dgm:prSet>
      <dgm:spPr/>
    </dgm:pt>
    <dgm:pt modelId="{17CD9B38-306A-488B-BA67-95F36D213685}" type="pres">
      <dgm:prSet presAssocID="{6C7C72E5-B90B-4FE8-AC98-47A27F2A2140}" presName="hierChild5" presStyleCnt="0"/>
      <dgm:spPr/>
    </dgm:pt>
  </dgm:ptLst>
  <dgm:cxnLst>
    <dgm:cxn modelId="{139D1E02-F57C-4EDB-A3CA-576094F1DF5E}" type="presOf" srcId="{C79DA73C-2D10-4EA3-AE01-2E0C348CB92C}" destId="{C9164F49-0704-4F1D-B6BD-002C778472E1}" srcOrd="0" destOrd="0" presId="urn:microsoft.com/office/officeart/2005/8/layout/hierarchy1"/>
    <dgm:cxn modelId="{4615F211-BC09-481C-9DDE-3A314FC205AC}" type="presOf" srcId="{C38DB6E2-DF83-462F-810A-E6881B4BFE4B}" destId="{F6C52409-ED2B-4742-AA5B-52AD2090D286}" srcOrd="0" destOrd="0" presId="urn:microsoft.com/office/officeart/2005/8/layout/hierarchy1"/>
    <dgm:cxn modelId="{977A8B13-234E-4418-B134-91B236731999}" type="presOf" srcId="{61B183EE-4FDF-4CF2-BBDE-F0614DCF76EE}" destId="{7F289AA9-CF40-416A-BD9D-61A01A9E6539}" srcOrd="0" destOrd="0" presId="urn:microsoft.com/office/officeart/2005/8/layout/hierarchy1"/>
    <dgm:cxn modelId="{A94B6C1A-C4C1-439D-9528-1DB810FA97ED}" srcId="{9EA301BA-5584-444B-9FDD-E1DA17302829}" destId="{70DD518A-7E50-4489-84B1-A1A19867E72D}" srcOrd="0" destOrd="0" parTransId="{4B569C61-1965-42B5-A6F6-0126D21DC1E5}" sibTransId="{D578E648-F1BC-4142-8829-C39E8AD4159A}"/>
    <dgm:cxn modelId="{C4710B1C-32DF-4BF7-B66D-A96202D45696}" type="presOf" srcId="{3FB5DD39-992B-4AAA-85D6-73DD1D658266}" destId="{B00CA57C-C047-47AB-8301-6A3AA259ED90}" srcOrd="0" destOrd="0" presId="urn:microsoft.com/office/officeart/2005/8/layout/hierarchy1"/>
    <dgm:cxn modelId="{3875EB1F-47FA-4198-BB8E-B7D40546D3F8}" srcId="{3FB5DD39-992B-4AAA-85D6-73DD1D658266}" destId="{50AF43CA-D638-4F9A-899F-604AA957BE89}" srcOrd="0" destOrd="0" parTransId="{132BE29D-DE15-4EF9-A61E-7C8DDFBD94E8}" sibTransId="{EF58FCC4-F778-4546-A3AA-3133E780F810}"/>
    <dgm:cxn modelId="{1DF5D026-A033-452B-9219-A83FB021C70D}" type="presOf" srcId="{9EA301BA-5584-444B-9FDD-E1DA17302829}" destId="{7ED24130-A336-43F1-9309-03014B147825}" srcOrd="0" destOrd="0" presId="urn:microsoft.com/office/officeart/2005/8/layout/hierarchy1"/>
    <dgm:cxn modelId="{6E3AB227-B9F3-41C3-BDB1-F32A16B9DF49}" type="presOf" srcId="{E3F1DA61-9598-4782-84A2-EC708E765D93}" destId="{A954DA3B-CAE5-4F99-A1C6-4617B504F000}" srcOrd="0" destOrd="0" presId="urn:microsoft.com/office/officeart/2005/8/layout/hierarchy1"/>
    <dgm:cxn modelId="{3090DA27-C973-4113-8695-7B0739753EB0}" type="presOf" srcId="{66C72811-15AF-45C9-958E-FD4A9D0FD42E}" destId="{DB98B476-8C46-4CEE-8A54-DA2760550010}" srcOrd="0" destOrd="0" presId="urn:microsoft.com/office/officeart/2005/8/layout/hierarchy1"/>
    <dgm:cxn modelId="{83FAC431-61B3-48CF-8F48-80F8C7C25D0B}" type="presOf" srcId="{5A857C69-4675-441E-82FA-3B87F75041F7}" destId="{3B3D9F7B-95A2-400C-AF34-B554F2EB596F}" srcOrd="0" destOrd="0" presId="urn:microsoft.com/office/officeart/2005/8/layout/hierarchy1"/>
    <dgm:cxn modelId="{2EC5DB60-A66C-4822-AD87-5A0C15453A79}" srcId="{FEE75BBA-849C-41FC-8929-67ED866D6939}" destId="{843E6315-5AE6-46CF-A8C1-B64AEC788633}" srcOrd="1" destOrd="0" parTransId="{E92EDFAA-FA27-451E-9D0C-30B5B706C729}" sibTransId="{E89697A6-B569-4C56-87BE-0756DD15098A}"/>
    <dgm:cxn modelId="{35C1EE60-323A-4D7E-A06E-2E6C9083FE1B}" type="presOf" srcId="{1524BB4A-6092-4E3E-B9AA-D869D63A4398}" destId="{F3F8746A-578B-4ADD-93FB-AE0EE68F5225}" srcOrd="0" destOrd="0" presId="urn:microsoft.com/office/officeart/2005/8/layout/hierarchy1"/>
    <dgm:cxn modelId="{F3117061-3787-4BAA-BD11-55D05B809537}" srcId="{843E6315-5AE6-46CF-A8C1-B64AEC788633}" destId="{6C7C72E5-B90B-4FE8-AC98-47A27F2A2140}" srcOrd="0" destOrd="0" parTransId="{61B183EE-4FDF-4CF2-BBDE-F0614DCF76EE}" sibTransId="{7AE37A57-0337-42EC-9AA6-2433D62E5A74}"/>
    <dgm:cxn modelId="{2FFEC84A-4214-40A0-BA67-5FE5C109EFE1}" srcId="{1524BB4A-6092-4E3E-B9AA-D869D63A4398}" destId="{66C72811-15AF-45C9-958E-FD4A9D0FD42E}" srcOrd="0" destOrd="0" parTransId="{398DA990-2657-4285-8518-FFFE45EE2414}" sibTransId="{2A0B870F-36DF-4682-BC41-2FE649ED7769}"/>
    <dgm:cxn modelId="{69830D73-A3C8-4728-9678-85DAAABE279D}" type="presOf" srcId="{4B569C61-1965-42B5-A6F6-0126D21DC1E5}" destId="{1E99C768-6301-4D83-A01C-4F35772DDB4E}" srcOrd="0" destOrd="0" presId="urn:microsoft.com/office/officeart/2005/8/layout/hierarchy1"/>
    <dgm:cxn modelId="{3701E87E-A09B-4649-AC81-045FDE2FF442}" srcId="{70DD518A-7E50-4489-84B1-A1A19867E72D}" destId="{A75EF7AE-E4B4-496B-A577-E35D1693CFDF}" srcOrd="0" destOrd="0" parTransId="{70FA2A40-9681-44D0-BE45-5DD35F192528}" sibTransId="{3658C8D3-3CF3-47CF-9005-72AA7547C152}"/>
    <dgm:cxn modelId="{DA13B585-6FC5-479F-8868-2A65127900C9}" type="presOf" srcId="{6C7C72E5-B90B-4FE8-AC98-47A27F2A2140}" destId="{0CC0C252-10E2-4790-8A66-C384EDD6C661}" srcOrd="0" destOrd="0" presId="urn:microsoft.com/office/officeart/2005/8/layout/hierarchy1"/>
    <dgm:cxn modelId="{0DEB1B88-D7BC-4275-9F4E-62AE18ABBF09}" type="presOf" srcId="{A75EF7AE-E4B4-496B-A577-E35D1693CFDF}" destId="{4043344B-E6C1-43D2-A894-7F35B7329055}" srcOrd="0" destOrd="0" presId="urn:microsoft.com/office/officeart/2005/8/layout/hierarchy1"/>
    <dgm:cxn modelId="{90A77BA6-B1B2-45DB-A49C-000CDE6BC64E}" type="presOf" srcId="{398DA990-2657-4285-8518-FFFE45EE2414}" destId="{E79AB52D-0BE3-4A6D-A69C-F534AA74F323}" srcOrd="0" destOrd="0" presId="urn:microsoft.com/office/officeart/2005/8/layout/hierarchy1"/>
    <dgm:cxn modelId="{4AB5F2AA-1F29-494C-B10E-A3FECD32BEAE}" type="presOf" srcId="{383D9A10-86E6-4783-A9CF-9A3466E336CD}" destId="{CFB81A36-0844-4DBF-A02F-87E740994A7D}" srcOrd="0" destOrd="0" presId="urn:microsoft.com/office/officeart/2005/8/layout/hierarchy1"/>
    <dgm:cxn modelId="{D21584B7-8307-4DC7-84A5-A10DF8640B70}" srcId="{A75EF7AE-E4B4-496B-A577-E35D1693CFDF}" destId="{C79DA73C-2D10-4EA3-AE01-2E0C348CB92C}" srcOrd="0" destOrd="0" parTransId="{E3F1DA61-9598-4782-84A2-EC708E765D93}" sibTransId="{DF204263-A550-4BE8-A13A-A6D869F1E40C}"/>
    <dgm:cxn modelId="{FEFD0DBA-BB96-466E-8054-684F058BED6F}" type="presOf" srcId="{FEE75BBA-849C-41FC-8929-67ED866D6939}" destId="{42600F2F-08A8-4623-AAED-143D05D06F3B}" srcOrd="0" destOrd="0" presId="urn:microsoft.com/office/officeart/2005/8/layout/hierarchy1"/>
    <dgm:cxn modelId="{4AACC1BB-5755-4A84-B506-DCBD67AFE615}" srcId="{73C056D6-11BD-4FDF-8F0D-47F1CA48CA0D}" destId="{9EA301BA-5584-444B-9FDD-E1DA17302829}" srcOrd="0" destOrd="0" parTransId="{6EF84445-535E-4678-9C73-51F14A4D47A9}" sibTransId="{9ED3B777-2BC8-463C-90F9-A8725D89F10E}"/>
    <dgm:cxn modelId="{70D7B7C6-8E4C-4BA2-8962-856081447F8B}" type="presOf" srcId="{E92EDFAA-FA27-451E-9D0C-30B5B706C729}" destId="{C2016731-1D2A-4C30-94D1-5D6D66BCEEE5}" srcOrd="0" destOrd="0" presId="urn:microsoft.com/office/officeart/2005/8/layout/hierarchy1"/>
    <dgm:cxn modelId="{0B90ADCB-8122-44AD-A0BA-7E1402A61473}" type="presOf" srcId="{70FA2A40-9681-44D0-BE45-5DD35F192528}" destId="{7175EAB8-3775-4D0C-A140-CE0C1299F391}" srcOrd="0" destOrd="0" presId="urn:microsoft.com/office/officeart/2005/8/layout/hierarchy1"/>
    <dgm:cxn modelId="{EE8A85CC-2944-476F-A506-F6BA00E5FD05}" type="presOf" srcId="{70DD518A-7E50-4489-84B1-A1A19867E72D}" destId="{787F2893-222F-4B82-9793-AAE58C8F84EA}" srcOrd="0" destOrd="0" presId="urn:microsoft.com/office/officeart/2005/8/layout/hierarchy1"/>
    <dgm:cxn modelId="{2848DAD1-4138-4835-B92B-FB8B328E2526}" srcId="{70DD518A-7E50-4489-84B1-A1A19867E72D}" destId="{3FB5DD39-992B-4AAA-85D6-73DD1D658266}" srcOrd="1" destOrd="0" parTransId="{C38DB6E2-DF83-462F-810A-E6881B4BFE4B}" sibTransId="{5561AD0F-92A4-490F-80B5-1C01B2A129F7}"/>
    <dgm:cxn modelId="{F456DED8-ADD7-44D2-A09F-6886698F9D27}" srcId="{FEE75BBA-849C-41FC-8929-67ED866D6939}" destId="{1524BB4A-6092-4E3E-B9AA-D869D63A4398}" srcOrd="0" destOrd="0" parTransId="{383D9A10-86E6-4783-A9CF-9A3466E336CD}" sibTransId="{B6F7FD5E-43BC-4669-BF22-2598DF455FFC}"/>
    <dgm:cxn modelId="{3D88D0DA-3C51-4470-A12A-FE3EFA853548}" type="presOf" srcId="{843E6315-5AE6-46CF-A8C1-B64AEC788633}" destId="{3FB9230E-2171-471E-8C1A-5925D2BB21B2}" srcOrd="0" destOrd="0" presId="urn:microsoft.com/office/officeart/2005/8/layout/hierarchy1"/>
    <dgm:cxn modelId="{CB4BCCF1-8AB4-485F-B5F6-14165CC55308}" type="presOf" srcId="{132BE29D-DE15-4EF9-A61E-7C8DDFBD94E8}" destId="{D66889D3-0D2B-4E96-9748-3968B04421F4}" srcOrd="0" destOrd="0" presId="urn:microsoft.com/office/officeart/2005/8/layout/hierarchy1"/>
    <dgm:cxn modelId="{183C19FB-87B5-4D77-BA06-597BC3A163A7}" type="presOf" srcId="{50AF43CA-D638-4F9A-899F-604AA957BE89}" destId="{7DEAA91C-6DC8-448B-B559-FF6E0258E0A7}" srcOrd="0" destOrd="0" presId="urn:microsoft.com/office/officeart/2005/8/layout/hierarchy1"/>
    <dgm:cxn modelId="{839992FB-3F3B-4D83-91BA-F5498D45E997}" srcId="{9EA301BA-5584-444B-9FDD-E1DA17302829}" destId="{FEE75BBA-849C-41FC-8929-67ED866D6939}" srcOrd="1" destOrd="0" parTransId="{5A857C69-4675-441E-82FA-3B87F75041F7}" sibTransId="{DECEAED9-FEE6-4D50-A26E-D94D842AAB17}"/>
    <dgm:cxn modelId="{F94FE6FC-5EBA-4034-A045-E07D6BD33787}" type="presOf" srcId="{73C056D6-11BD-4FDF-8F0D-47F1CA48CA0D}" destId="{7E861335-0303-460F-B1FD-47F051510242}" srcOrd="0" destOrd="0" presId="urn:microsoft.com/office/officeart/2005/8/layout/hierarchy1"/>
    <dgm:cxn modelId="{F3221482-CD5A-429A-937C-5131F2E25E79}" type="presParOf" srcId="{7E861335-0303-460F-B1FD-47F051510242}" destId="{4FBF2DC1-9D09-4DAE-A131-45E8B11E6CC0}" srcOrd="0" destOrd="0" presId="urn:microsoft.com/office/officeart/2005/8/layout/hierarchy1"/>
    <dgm:cxn modelId="{E0C85F4B-21E6-416C-A8F3-11AF22344524}" type="presParOf" srcId="{4FBF2DC1-9D09-4DAE-A131-45E8B11E6CC0}" destId="{7AD010A8-B6E3-4117-9005-D8D9EEBDDE3B}" srcOrd="0" destOrd="0" presId="urn:microsoft.com/office/officeart/2005/8/layout/hierarchy1"/>
    <dgm:cxn modelId="{C3045E4C-7670-483B-9356-A69274CF8577}" type="presParOf" srcId="{7AD010A8-B6E3-4117-9005-D8D9EEBDDE3B}" destId="{BADCD834-1C65-4157-A306-755E73315E45}" srcOrd="0" destOrd="0" presId="urn:microsoft.com/office/officeart/2005/8/layout/hierarchy1"/>
    <dgm:cxn modelId="{B1E41178-7262-4787-9E76-BAB9018E61CE}" type="presParOf" srcId="{7AD010A8-B6E3-4117-9005-D8D9EEBDDE3B}" destId="{7ED24130-A336-43F1-9309-03014B147825}" srcOrd="1" destOrd="0" presId="urn:microsoft.com/office/officeart/2005/8/layout/hierarchy1"/>
    <dgm:cxn modelId="{CE00171B-DF7C-40B7-8EB2-C487FCAA4FD0}" type="presParOf" srcId="{4FBF2DC1-9D09-4DAE-A131-45E8B11E6CC0}" destId="{01F345EF-D1A3-40DB-BD20-E433ACC0D0B7}" srcOrd="1" destOrd="0" presId="urn:microsoft.com/office/officeart/2005/8/layout/hierarchy1"/>
    <dgm:cxn modelId="{3059AAF1-E8A0-4C8F-9668-35655B97621F}" type="presParOf" srcId="{01F345EF-D1A3-40DB-BD20-E433ACC0D0B7}" destId="{1E99C768-6301-4D83-A01C-4F35772DDB4E}" srcOrd="0" destOrd="0" presId="urn:microsoft.com/office/officeart/2005/8/layout/hierarchy1"/>
    <dgm:cxn modelId="{D83C09FF-3F18-40C0-AD8A-FBC566953688}" type="presParOf" srcId="{01F345EF-D1A3-40DB-BD20-E433ACC0D0B7}" destId="{7FF3FC80-67A2-4C63-A4F8-ACC55F873010}" srcOrd="1" destOrd="0" presId="urn:microsoft.com/office/officeart/2005/8/layout/hierarchy1"/>
    <dgm:cxn modelId="{251F81F6-8E89-4E5E-982E-DE30DC0A59B9}" type="presParOf" srcId="{7FF3FC80-67A2-4C63-A4F8-ACC55F873010}" destId="{EBB1B9D0-CDA7-4C52-B3AF-57C0048C2831}" srcOrd="0" destOrd="0" presId="urn:microsoft.com/office/officeart/2005/8/layout/hierarchy1"/>
    <dgm:cxn modelId="{DED88470-5B14-431D-97AD-C2B8FE854CB4}" type="presParOf" srcId="{EBB1B9D0-CDA7-4C52-B3AF-57C0048C2831}" destId="{4A437618-176F-42C7-B427-E3E5C9AEC9B0}" srcOrd="0" destOrd="0" presId="urn:microsoft.com/office/officeart/2005/8/layout/hierarchy1"/>
    <dgm:cxn modelId="{89D5FB4B-4E7F-43A0-8922-DA4C5E6D7F62}" type="presParOf" srcId="{EBB1B9D0-CDA7-4C52-B3AF-57C0048C2831}" destId="{787F2893-222F-4B82-9793-AAE58C8F84EA}" srcOrd="1" destOrd="0" presId="urn:microsoft.com/office/officeart/2005/8/layout/hierarchy1"/>
    <dgm:cxn modelId="{69CA9357-5319-43AB-9594-AAFC6D14D216}" type="presParOf" srcId="{7FF3FC80-67A2-4C63-A4F8-ACC55F873010}" destId="{50AE2192-2827-44A6-926A-1E0333943062}" srcOrd="1" destOrd="0" presId="urn:microsoft.com/office/officeart/2005/8/layout/hierarchy1"/>
    <dgm:cxn modelId="{54A4C578-5385-4CFC-8AFA-79FBA3C50AEA}" type="presParOf" srcId="{50AE2192-2827-44A6-926A-1E0333943062}" destId="{7175EAB8-3775-4D0C-A140-CE0C1299F391}" srcOrd="0" destOrd="0" presId="urn:microsoft.com/office/officeart/2005/8/layout/hierarchy1"/>
    <dgm:cxn modelId="{0043FFD3-5136-4351-A894-102F1D054A48}" type="presParOf" srcId="{50AE2192-2827-44A6-926A-1E0333943062}" destId="{96B865AB-3BD1-4F29-829F-D9370575595B}" srcOrd="1" destOrd="0" presId="urn:microsoft.com/office/officeart/2005/8/layout/hierarchy1"/>
    <dgm:cxn modelId="{869CBF33-1F5D-47AE-92B7-01DA82B68676}" type="presParOf" srcId="{96B865AB-3BD1-4F29-829F-D9370575595B}" destId="{3AD633F3-F333-4713-A58B-3ABAECF9C32C}" srcOrd="0" destOrd="0" presId="urn:microsoft.com/office/officeart/2005/8/layout/hierarchy1"/>
    <dgm:cxn modelId="{BBCF3538-7B96-45C7-9431-B6351A5D9FFC}" type="presParOf" srcId="{3AD633F3-F333-4713-A58B-3ABAECF9C32C}" destId="{8C8C5BAA-2B29-4E81-87D0-CC4A0E4ECD72}" srcOrd="0" destOrd="0" presId="urn:microsoft.com/office/officeart/2005/8/layout/hierarchy1"/>
    <dgm:cxn modelId="{C1DE18B6-584C-4F42-98D4-1FEEFDA79E4E}" type="presParOf" srcId="{3AD633F3-F333-4713-A58B-3ABAECF9C32C}" destId="{4043344B-E6C1-43D2-A894-7F35B7329055}" srcOrd="1" destOrd="0" presId="urn:microsoft.com/office/officeart/2005/8/layout/hierarchy1"/>
    <dgm:cxn modelId="{06C95AF5-1617-4BAF-BF35-3179F85AD356}" type="presParOf" srcId="{96B865AB-3BD1-4F29-829F-D9370575595B}" destId="{0F2FBB5A-2C66-423A-AEFB-76E94FD63338}" srcOrd="1" destOrd="0" presId="urn:microsoft.com/office/officeart/2005/8/layout/hierarchy1"/>
    <dgm:cxn modelId="{95773261-A2C5-4A01-827B-84645C91A8D8}" type="presParOf" srcId="{0F2FBB5A-2C66-423A-AEFB-76E94FD63338}" destId="{A954DA3B-CAE5-4F99-A1C6-4617B504F000}" srcOrd="0" destOrd="0" presId="urn:microsoft.com/office/officeart/2005/8/layout/hierarchy1"/>
    <dgm:cxn modelId="{1529B9C6-9429-46D1-A7E7-F6AF8A96FDA7}" type="presParOf" srcId="{0F2FBB5A-2C66-423A-AEFB-76E94FD63338}" destId="{B5C277EA-EC16-49F7-9A74-DD886353BC2A}" srcOrd="1" destOrd="0" presId="urn:microsoft.com/office/officeart/2005/8/layout/hierarchy1"/>
    <dgm:cxn modelId="{84516BC9-C74D-46BD-BFC2-C7F131A8721C}" type="presParOf" srcId="{B5C277EA-EC16-49F7-9A74-DD886353BC2A}" destId="{A2CC7688-525D-4E9E-8A9E-9B8D748F5529}" srcOrd="0" destOrd="0" presId="urn:microsoft.com/office/officeart/2005/8/layout/hierarchy1"/>
    <dgm:cxn modelId="{CC9FE1ED-A146-4ABB-8258-131039F4EC08}" type="presParOf" srcId="{A2CC7688-525D-4E9E-8A9E-9B8D748F5529}" destId="{A7F17327-172A-4912-9D4F-0A118FE7C445}" srcOrd="0" destOrd="0" presId="urn:microsoft.com/office/officeart/2005/8/layout/hierarchy1"/>
    <dgm:cxn modelId="{471FF49F-635E-435D-B181-ED00FAC1FABC}" type="presParOf" srcId="{A2CC7688-525D-4E9E-8A9E-9B8D748F5529}" destId="{C9164F49-0704-4F1D-B6BD-002C778472E1}" srcOrd="1" destOrd="0" presId="urn:microsoft.com/office/officeart/2005/8/layout/hierarchy1"/>
    <dgm:cxn modelId="{CA1BF8AE-91B5-4080-9A36-BACE9C8FF5F1}" type="presParOf" srcId="{B5C277EA-EC16-49F7-9A74-DD886353BC2A}" destId="{3DB4F2E7-096E-4540-B398-FC99AB229917}" srcOrd="1" destOrd="0" presId="urn:microsoft.com/office/officeart/2005/8/layout/hierarchy1"/>
    <dgm:cxn modelId="{C3EDE2F3-513F-4C57-A9C7-B485E0E1E2EF}" type="presParOf" srcId="{50AE2192-2827-44A6-926A-1E0333943062}" destId="{F6C52409-ED2B-4742-AA5B-52AD2090D286}" srcOrd="2" destOrd="0" presId="urn:microsoft.com/office/officeart/2005/8/layout/hierarchy1"/>
    <dgm:cxn modelId="{757EF846-04A9-45FF-A9E0-5A435258C096}" type="presParOf" srcId="{50AE2192-2827-44A6-926A-1E0333943062}" destId="{8D9FA492-59C4-4699-A0D8-6658C04E5417}" srcOrd="3" destOrd="0" presId="urn:microsoft.com/office/officeart/2005/8/layout/hierarchy1"/>
    <dgm:cxn modelId="{74ED5EF0-612F-4CF9-8165-C26DDDC315CC}" type="presParOf" srcId="{8D9FA492-59C4-4699-A0D8-6658C04E5417}" destId="{B07E5D4F-3A7A-4442-9471-DB88C7A12624}" srcOrd="0" destOrd="0" presId="urn:microsoft.com/office/officeart/2005/8/layout/hierarchy1"/>
    <dgm:cxn modelId="{D451F379-1F55-4D29-AEFA-4DEAF2368952}" type="presParOf" srcId="{B07E5D4F-3A7A-4442-9471-DB88C7A12624}" destId="{628A055C-BDA5-4551-B56F-391619722AFC}" srcOrd="0" destOrd="0" presId="urn:microsoft.com/office/officeart/2005/8/layout/hierarchy1"/>
    <dgm:cxn modelId="{8C96E9EC-732A-4D80-8E0E-9AB37B2803BA}" type="presParOf" srcId="{B07E5D4F-3A7A-4442-9471-DB88C7A12624}" destId="{B00CA57C-C047-47AB-8301-6A3AA259ED90}" srcOrd="1" destOrd="0" presId="urn:microsoft.com/office/officeart/2005/8/layout/hierarchy1"/>
    <dgm:cxn modelId="{D9A4050E-CAA0-43FD-8881-CF9FD7FB414F}" type="presParOf" srcId="{8D9FA492-59C4-4699-A0D8-6658C04E5417}" destId="{2F640EC8-E202-42C0-8364-22F522B75ED1}" srcOrd="1" destOrd="0" presId="urn:microsoft.com/office/officeart/2005/8/layout/hierarchy1"/>
    <dgm:cxn modelId="{6260EF24-4AF4-4C00-BCA1-4F27EE105644}" type="presParOf" srcId="{2F640EC8-E202-42C0-8364-22F522B75ED1}" destId="{D66889D3-0D2B-4E96-9748-3968B04421F4}" srcOrd="0" destOrd="0" presId="urn:microsoft.com/office/officeart/2005/8/layout/hierarchy1"/>
    <dgm:cxn modelId="{F800A908-CFCA-41AF-94A7-32EB9C5A0C3A}" type="presParOf" srcId="{2F640EC8-E202-42C0-8364-22F522B75ED1}" destId="{5E4CB445-B199-46F8-8CA0-26A76D1B9029}" srcOrd="1" destOrd="0" presId="urn:microsoft.com/office/officeart/2005/8/layout/hierarchy1"/>
    <dgm:cxn modelId="{3A17A40A-7171-42EA-82BD-F6BE2D12BE75}" type="presParOf" srcId="{5E4CB445-B199-46F8-8CA0-26A76D1B9029}" destId="{76E33F88-4167-49E7-9277-DD7CCE562980}" srcOrd="0" destOrd="0" presId="urn:microsoft.com/office/officeart/2005/8/layout/hierarchy1"/>
    <dgm:cxn modelId="{4F9BB439-FE28-42B1-AF0C-6A54A19F22F7}" type="presParOf" srcId="{76E33F88-4167-49E7-9277-DD7CCE562980}" destId="{C0CC88BE-29D9-4FFF-9034-8EF07308B524}" srcOrd="0" destOrd="0" presId="urn:microsoft.com/office/officeart/2005/8/layout/hierarchy1"/>
    <dgm:cxn modelId="{88F3CACE-1F49-4C43-87C7-44C8EDA69346}" type="presParOf" srcId="{76E33F88-4167-49E7-9277-DD7CCE562980}" destId="{7DEAA91C-6DC8-448B-B559-FF6E0258E0A7}" srcOrd="1" destOrd="0" presId="urn:microsoft.com/office/officeart/2005/8/layout/hierarchy1"/>
    <dgm:cxn modelId="{00ADD626-BB11-44DA-87FE-D79FCFB4B390}" type="presParOf" srcId="{5E4CB445-B199-46F8-8CA0-26A76D1B9029}" destId="{2C11487D-92D4-46C3-B6C4-1878726562D8}" srcOrd="1" destOrd="0" presId="urn:microsoft.com/office/officeart/2005/8/layout/hierarchy1"/>
    <dgm:cxn modelId="{AEFD5508-4721-4988-A45A-DC74985EE40A}" type="presParOf" srcId="{01F345EF-D1A3-40DB-BD20-E433ACC0D0B7}" destId="{3B3D9F7B-95A2-400C-AF34-B554F2EB596F}" srcOrd="2" destOrd="0" presId="urn:microsoft.com/office/officeart/2005/8/layout/hierarchy1"/>
    <dgm:cxn modelId="{FF9ED449-6A78-4B21-86E1-36A8D16B21CA}" type="presParOf" srcId="{01F345EF-D1A3-40DB-BD20-E433ACC0D0B7}" destId="{2FAEC9B8-B6B6-43D6-AFC5-C9A0C64BF765}" srcOrd="3" destOrd="0" presId="urn:microsoft.com/office/officeart/2005/8/layout/hierarchy1"/>
    <dgm:cxn modelId="{A0F23007-52A1-4EFE-A2E9-49353FE72CF4}" type="presParOf" srcId="{2FAEC9B8-B6B6-43D6-AFC5-C9A0C64BF765}" destId="{271DD3C7-BDF6-4168-82C5-24A74EC13F8E}" srcOrd="0" destOrd="0" presId="urn:microsoft.com/office/officeart/2005/8/layout/hierarchy1"/>
    <dgm:cxn modelId="{6F2B7843-7C8F-40C8-A413-54162A14073F}" type="presParOf" srcId="{271DD3C7-BDF6-4168-82C5-24A74EC13F8E}" destId="{5EFF0F14-5579-4F74-911E-5673E35E0DA5}" srcOrd="0" destOrd="0" presId="urn:microsoft.com/office/officeart/2005/8/layout/hierarchy1"/>
    <dgm:cxn modelId="{8B9AB3C3-BB84-43B3-B88D-6B1712B10390}" type="presParOf" srcId="{271DD3C7-BDF6-4168-82C5-24A74EC13F8E}" destId="{42600F2F-08A8-4623-AAED-143D05D06F3B}" srcOrd="1" destOrd="0" presId="urn:microsoft.com/office/officeart/2005/8/layout/hierarchy1"/>
    <dgm:cxn modelId="{7664E200-E6AB-495A-852E-31802FC3807C}" type="presParOf" srcId="{2FAEC9B8-B6B6-43D6-AFC5-C9A0C64BF765}" destId="{A51A610B-EAA5-4DBA-AFA1-84C0902623F9}" srcOrd="1" destOrd="0" presId="urn:microsoft.com/office/officeart/2005/8/layout/hierarchy1"/>
    <dgm:cxn modelId="{5B77B12F-C208-4027-B682-FCB5FEDDCCDA}" type="presParOf" srcId="{A51A610B-EAA5-4DBA-AFA1-84C0902623F9}" destId="{CFB81A36-0844-4DBF-A02F-87E740994A7D}" srcOrd="0" destOrd="0" presId="urn:microsoft.com/office/officeart/2005/8/layout/hierarchy1"/>
    <dgm:cxn modelId="{AD8A4957-BE93-4870-81A4-32E73DFEB156}" type="presParOf" srcId="{A51A610B-EAA5-4DBA-AFA1-84C0902623F9}" destId="{4608F395-9CE8-4CC8-8CB5-212687C5BFD3}" srcOrd="1" destOrd="0" presId="urn:microsoft.com/office/officeart/2005/8/layout/hierarchy1"/>
    <dgm:cxn modelId="{7E5C1604-C7BF-4B51-BD5D-DDA1F39F866A}" type="presParOf" srcId="{4608F395-9CE8-4CC8-8CB5-212687C5BFD3}" destId="{E113CEE2-FAB8-491B-BFAE-8E04E3ED3E96}" srcOrd="0" destOrd="0" presId="urn:microsoft.com/office/officeart/2005/8/layout/hierarchy1"/>
    <dgm:cxn modelId="{912B43AA-36AB-401F-9153-AB66F83059C9}" type="presParOf" srcId="{E113CEE2-FAB8-491B-BFAE-8E04E3ED3E96}" destId="{E484C5BF-8C78-47B8-8A8B-523D2F57A7A3}" srcOrd="0" destOrd="0" presId="urn:microsoft.com/office/officeart/2005/8/layout/hierarchy1"/>
    <dgm:cxn modelId="{A3DAB355-791F-4E3D-9BCF-9330C720984A}" type="presParOf" srcId="{E113CEE2-FAB8-491B-BFAE-8E04E3ED3E96}" destId="{F3F8746A-578B-4ADD-93FB-AE0EE68F5225}" srcOrd="1" destOrd="0" presId="urn:microsoft.com/office/officeart/2005/8/layout/hierarchy1"/>
    <dgm:cxn modelId="{584794C4-14FB-4972-B221-1E337FCA628D}" type="presParOf" srcId="{4608F395-9CE8-4CC8-8CB5-212687C5BFD3}" destId="{584BE9F2-70FF-430A-9E1B-395A98742891}" srcOrd="1" destOrd="0" presId="urn:microsoft.com/office/officeart/2005/8/layout/hierarchy1"/>
    <dgm:cxn modelId="{019D20C5-98BB-4EFD-989C-E98C5537664D}" type="presParOf" srcId="{584BE9F2-70FF-430A-9E1B-395A98742891}" destId="{E79AB52D-0BE3-4A6D-A69C-F534AA74F323}" srcOrd="0" destOrd="0" presId="urn:microsoft.com/office/officeart/2005/8/layout/hierarchy1"/>
    <dgm:cxn modelId="{292F0F7D-D84D-4F35-96BA-A6A5C12295BB}" type="presParOf" srcId="{584BE9F2-70FF-430A-9E1B-395A98742891}" destId="{BB1BA116-4623-493F-85BA-9F38C42FEC57}" srcOrd="1" destOrd="0" presId="urn:microsoft.com/office/officeart/2005/8/layout/hierarchy1"/>
    <dgm:cxn modelId="{79F9C5DC-4A97-4BFD-9FD5-56F46CCEB978}" type="presParOf" srcId="{BB1BA116-4623-493F-85BA-9F38C42FEC57}" destId="{BA2D515A-079D-4922-B952-B3666C823252}" srcOrd="0" destOrd="0" presId="urn:microsoft.com/office/officeart/2005/8/layout/hierarchy1"/>
    <dgm:cxn modelId="{2DA92F1B-41CE-4723-BB71-988D6FDA55D2}" type="presParOf" srcId="{BA2D515A-079D-4922-B952-B3666C823252}" destId="{0423DFD8-9D99-4702-926E-7E467C62E406}" srcOrd="0" destOrd="0" presId="urn:microsoft.com/office/officeart/2005/8/layout/hierarchy1"/>
    <dgm:cxn modelId="{F0D93DF8-F0CB-4357-A1F1-606D40B2DF26}" type="presParOf" srcId="{BA2D515A-079D-4922-B952-B3666C823252}" destId="{DB98B476-8C46-4CEE-8A54-DA2760550010}" srcOrd="1" destOrd="0" presId="urn:microsoft.com/office/officeart/2005/8/layout/hierarchy1"/>
    <dgm:cxn modelId="{15A1F853-CDE3-415D-88A8-DF6415FB3AA1}" type="presParOf" srcId="{BB1BA116-4623-493F-85BA-9F38C42FEC57}" destId="{CDB9208C-12A8-4302-9163-B9112BE45A80}" srcOrd="1" destOrd="0" presId="urn:microsoft.com/office/officeart/2005/8/layout/hierarchy1"/>
    <dgm:cxn modelId="{45B5CEB3-44BB-4530-8FBE-5D4428AFD925}" type="presParOf" srcId="{A51A610B-EAA5-4DBA-AFA1-84C0902623F9}" destId="{C2016731-1D2A-4C30-94D1-5D6D66BCEEE5}" srcOrd="2" destOrd="0" presId="urn:microsoft.com/office/officeart/2005/8/layout/hierarchy1"/>
    <dgm:cxn modelId="{F74B8E6A-F570-49B2-8C9D-6323FAD0C1E0}" type="presParOf" srcId="{A51A610B-EAA5-4DBA-AFA1-84C0902623F9}" destId="{90BDF681-0570-4D41-A236-46CB26C8CC80}" srcOrd="3" destOrd="0" presId="urn:microsoft.com/office/officeart/2005/8/layout/hierarchy1"/>
    <dgm:cxn modelId="{2735AE0F-52FC-40D9-BF80-A4C2BED1C0AD}" type="presParOf" srcId="{90BDF681-0570-4D41-A236-46CB26C8CC80}" destId="{FE77451B-CA64-46DF-A691-160ECFAB1CE9}" srcOrd="0" destOrd="0" presId="urn:microsoft.com/office/officeart/2005/8/layout/hierarchy1"/>
    <dgm:cxn modelId="{4F97AB86-1150-4B5F-BF07-18684A8F37B3}" type="presParOf" srcId="{FE77451B-CA64-46DF-A691-160ECFAB1CE9}" destId="{6E428FA2-1A57-48B3-A7F7-C4A38A054CEE}" srcOrd="0" destOrd="0" presId="urn:microsoft.com/office/officeart/2005/8/layout/hierarchy1"/>
    <dgm:cxn modelId="{8C4B4668-793B-42A0-BDB3-03CA5C3C36B2}" type="presParOf" srcId="{FE77451B-CA64-46DF-A691-160ECFAB1CE9}" destId="{3FB9230E-2171-471E-8C1A-5925D2BB21B2}" srcOrd="1" destOrd="0" presId="urn:microsoft.com/office/officeart/2005/8/layout/hierarchy1"/>
    <dgm:cxn modelId="{227794CA-A5DD-4410-B16D-61530416539E}" type="presParOf" srcId="{90BDF681-0570-4D41-A236-46CB26C8CC80}" destId="{477012DB-E1E1-4873-A026-3A219C26773A}" srcOrd="1" destOrd="0" presId="urn:microsoft.com/office/officeart/2005/8/layout/hierarchy1"/>
    <dgm:cxn modelId="{DD7181D4-8AEE-4C31-AC54-4DDD713F80A3}" type="presParOf" srcId="{477012DB-E1E1-4873-A026-3A219C26773A}" destId="{7F289AA9-CF40-416A-BD9D-61A01A9E6539}" srcOrd="0" destOrd="0" presId="urn:microsoft.com/office/officeart/2005/8/layout/hierarchy1"/>
    <dgm:cxn modelId="{751E43E4-559A-47CB-BD4B-A62C618557F8}" type="presParOf" srcId="{477012DB-E1E1-4873-A026-3A219C26773A}" destId="{78F28389-9905-4CC9-9589-5F2CECC8E2CB}" srcOrd="1" destOrd="0" presId="urn:microsoft.com/office/officeart/2005/8/layout/hierarchy1"/>
    <dgm:cxn modelId="{6AB86AC3-557B-482C-B33B-6A38C640688D}" type="presParOf" srcId="{78F28389-9905-4CC9-9589-5F2CECC8E2CB}" destId="{5C2B547F-1C63-493A-9199-43ACE8933FF4}" srcOrd="0" destOrd="0" presId="urn:microsoft.com/office/officeart/2005/8/layout/hierarchy1"/>
    <dgm:cxn modelId="{6D3A8A18-C64B-43BF-8CB0-1689FF170155}" type="presParOf" srcId="{5C2B547F-1C63-493A-9199-43ACE8933FF4}" destId="{B7EC9F1A-F470-4110-BB54-03282D829AA6}" srcOrd="0" destOrd="0" presId="urn:microsoft.com/office/officeart/2005/8/layout/hierarchy1"/>
    <dgm:cxn modelId="{05380993-DD26-43CF-B4C9-99A9B9CC6E99}" type="presParOf" srcId="{5C2B547F-1C63-493A-9199-43ACE8933FF4}" destId="{0CC0C252-10E2-4790-8A66-C384EDD6C661}" srcOrd="1" destOrd="0" presId="urn:microsoft.com/office/officeart/2005/8/layout/hierarchy1"/>
    <dgm:cxn modelId="{A9871E5B-6E4C-44C4-AC92-E0F623CC8814}" type="presParOf" srcId="{78F28389-9905-4CC9-9589-5F2CECC8E2CB}" destId="{17CD9B38-306A-488B-BA67-95F36D2136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2E6E2E-82A0-411E-A196-996DDA8487E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695510-C591-4300-B9F3-4307F6DB25F5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C4F420-206C-4C97-8B8F-48EE0373CD1D}" type="parTrans" cxnId="{BB38113F-1B51-44D4-AF3E-DAEF649922FA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8A87C4-927B-40A8-97B1-A080622CCD77}" type="sibTrans" cxnId="{BB38113F-1B51-44D4-AF3E-DAEF649922FA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FC4EA-875C-4CEF-B932-5464964C97D3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67786F9-9A18-4C48-88B2-6CB21917504E}" type="parTrans" cxnId="{54AE5F26-87C4-4FB2-A2AD-8EFCEFE5947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94C0C8-EC91-4821-B2F6-2DE8AE8DCAE9}" type="sibTrans" cxnId="{54AE5F26-87C4-4FB2-A2AD-8EFCEFE59472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F114C3-0B2E-4E2E-8481-EB79396309E7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নিজস্ব</a:t>
          </a:r>
        </a:p>
        <a:p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9AE7AC-0C4A-4455-84E8-F0DE2343F7A0}" type="parTrans" cxnId="{121F5360-B145-4F63-8BC5-8FD7C2C77B8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E4C148-F186-4D20-8FDC-6E7C09153B22}" type="sibTrans" cxnId="{121F5360-B145-4F63-8BC5-8FD7C2C77B88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57EC93-29DC-4D4E-9C56-587087F7536C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২.সংরক্ষিত আয়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FC39A5E-37F0-4077-A376-0945E7158082}" type="parTrans" cxnId="{86A612AC-D8AC-4E33-9B1C-5486B16480E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FA0D90AF-CE14-4A27-BF9B-8030DAA8D323}" type="sibTrans" cxnId="{86A612AC-D8AC-4E33-9B1C-5486B16480E1}">
      <dgm:prSet/>
      <dgm:spPr/>
      <dgm:t>
        <a:bodyPr/>
        <a:lstStyle/>
        <a:p>
          <a:endParaRPr lang="en-US"/>
        </a:p>
      </dgm:t>
    </dgm:pt>
    <dgm:pt modelId="{6D7FBEDB-C8D5-4DA1-8696-95F5D97D2AB8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09959-1BEB-47E3-B4A0-083551E8CE40}" type="sibTrans" cxnId="{9DA771A9-E4D6-4FF8-879A-FD2522728363}">
      <dgm:prSet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259E89-03C1-457F-9547-60941AA33B24}" type="parTrans" cxnId="{9DA771A9-E4D6-4FF8-879A-FD2522728363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EA6BE4-76F9-4368-BE33-B30B763FDB47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মূলধন বাজার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03397AB8-E1A4-4F3A-89FA-6AD1E26962B6}" type="sibTrans" cxnId="{82C71C8D-1FDB-4F21-B38F-C3ACD1EC4DE4}">
      <dgm:prSet/>
      <dgm:spPr/>
      <dgm:t>
        <a:bodyPr/>
        <a:lstStyle/>
        <a:p>
          <a:endParaRPr lang="en-US"/>
        </a:p>
      </dgm:t>
    </dgm:pt>
    <dgm:pt modelId="{A2C7281A-8B7A-4522-BFB3-444667728214}" type="parTrans" cxnId="{82C71C8D-1FDB-4F21-B38F-C3ACD1EC4DE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AF0AD37-BB7D-41AA-8F4B-AFC1625B7911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1.</a:t>
          </a:r>
          <a:r>
            <a:rPr lang="bn-IN" sz="3200" b="1" dirty="0">
              <a:latin typeface="NikoshBAN" pitchFamily="2" charset="0"/>
              <a:cs typeface="NikoshBAN" pitchFamily="2" charset="0"/>
            </a:rPr>
            <a:t>অগ্রাধিকার শেয়ার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9B8B971-DC64-4C2C-B9C3-BAFDB1149CEE}" type="sibTrans" cxnId="{D33CA19C-F348-4E28-B17E-411A1895DC1B}">
      <dgm:prSet/>
      <dgm:spPr/>
      <dgm:t>
        <a:bodyPr/>
        <a:lstStyle/>
        <a:p>
          <a:endParaRPr lang="en-US"/>
        </a:p>
      </dgm:t>
    </dgm:pt>
    <dgm:pt modelId="{CDF446F5-8751-4B46-A0F3-45E5534839C7}" type="parTrans" cxnId="{D33CA19C-F348-4E28-B17E-411A1895DC1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BBA5A61-5605-4E40-BC4A-378C2AC2B3E6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2.</a:t>
          </a:r>
          <a:r>
            <a:rPr lang="bn-IN" sz="3200" b="1" dirty="0">
              <a:latin typeface="NikoshBAN" pitchFamily="2" charset="0"/>
              <a:cs typeface="NikoshBAN" pitchFamily="2" charset="0"/>
            </a:rPr>
            <a:t>ঋনপত্র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5E0883B-CBB5-4A60-834A-4EFD5945DF4F}" type="sibTrans" cxnId="{CC39C37F-21B4-4506-8784-A6EE07B5A305}">
      <dgm:prSet/>
      <dgm:spPr/>
      <dgm:t>
        <a:bodyPr/>
        <a:lstStyle/>
        <a:p>
          <a:endParaRPr lang="en-US"/>
        </a:p>
      </dgm:t>
    </dgm:pt>
    <dgm:pt modelId="{ABA0B399-32C6-40E9-9528-6F3FA568BA65}" type="parTrans" cxnId="{CC39C37F-21B4-4506-8784-A6EE07B5A30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82AF0FF-B514-4729-8AB2-AD88040D4366}">
      <dgm:prSet/>
      <dgm:spPr/>
      <dgm:t>
        <a:bodyPr/>
        <a:lstStyle/>
        <a:p>
          <a:r>
            <a:rPr lang="bn-IN" b="1" dirty="0">
              <a:latin typeface="NikoshBAN" pitchFamily="2" charset="0"/>
              <a:cs typeface="NikoshBAN" pitchFamily="2" charset="0"/>
            </a:rPr>
            <a:t>১.শেয়ার মূলধন</a:t>
          </a:r>
          <a:endParaRPr lang="en-US" dirty="0"/>
        </a:p>
      </dgm:t>
    </dgm:pt>
    <dgm:pt modelId="{F2D5B274-8534-4957-AC93-500A5FBD6415}" type="parTrans" cxnId="{1715462C-C38B-4413-A23E-631E55F28A26}">
      <dgm:prSet/>
      <dgm:spPr/>
      <dgm:t>
        <a:bodyPr/>
        <a:lstStyle/>
        <a:p>
          <a:endParaRPr lang="en-US"/>
        </a:p>
      </dgm:t>
    </dgm:pt>
    <dgm:pt modelId="{F31DD599-83A7-4461-8B5F-90CE75C685DB}" type="sibTrans" cxnId="{1715462C-C38B-4413-A23E-631E55F28A26}">
      <dgm:prSet/>
      <dgm:spPr/>
      <dgm:t>
        <a:bodyPr/>
        <a:lstStyle/>
        <a:p>
          <a:endParaRPr lang="en-US"/>
        </a:p>
      </dgm:t>
    </dgm:pt>
    <dgm:pt modelId="{0C148338-D3F4-4439-BDEE-F07324E9E3B0}" type="pres">
      <dgm:prSet presAssocID="{C92E6E2E-82A0-411E-A196-996DDA8487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1FBEC6-DEBC-4B73-8D89-B8DE77FF2D2D}" type="pres">
      <dgm:prSet presAssocID="{C3695510-C591-4300-B9F3-4307F6DB25F5}" presName="hierRoot1" presStyleCnt="0"/>
      <dgm:spPr/>
    </dgm:pt>
    <dgm:pt modelId="{81D3EDC4-36D9-4D3D-A372-4C66A7C6DD63}" type="pres">
      <dgm:prSet presAssocID="{C3695510-C591-4300-B9F3-4307F6DB25F5}" presName="composite" presStyleCnt="0"/>
      <dgm:spPr/>
    </dgm:pt>
    <dgm:pt modelId="{1E465DAF-3110-4FF1-AE2D-942B5A7A3B4E}" type="pres">
      <dgm:prSet presAssocID="{C3695510-C591-4300-B9F3-4307F6DB25F5}" presName="background" presStyleLbl="node0" presStyleIdx="0" presStyleCnt="1"/>
      <dgm:spPr/>
    </dgm:pt>
    <dgm:pt modelId="{07FFCA6C-4517-4709-A26C-E4CBE469B2EE}" type="pres">
      <dgm:prSet presAssocID="{C3695510-C591-4300-B9F3-4307F6DB25F5}" presName="text" presStyleLbl="fgAcc0" presStyleIdx="0" presStyleCnt="1" custScaleX="166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C3C302-AFFE-44FB-A932-50C2B9164CD0}" type="pres">
      <dgm:prSet presAssocID="{C3695510-C591-4300-B9F3-4307F6DB25F5}" presName="hierChild2" presStyleCnt="0"/>
      <dgm:spPr/>
    </dgm:pt>
    <dgm:pt modelId="{2832ACEB-631F-4A0E-AA0C-7EEEBDAAD532}" type="pres">
      <dgm:prSet presAssocID="{467786F9-9A18-4C48-88B2-6CB21917504E}" presName="Name10" presStyleLbl="parChTrans1D2" presStyleIdx="0" presStyleCnt="2" custSzX="1989881"/>
      <dgm:spPr/>
      <dgm:t>
        <a:bodyPr/>
        <a:lstStyle/>
        <a:p>
          <a:endParaRPr lang="en-US"/>
        </a:p>
      </dgm:t>
    </dgm:pt>
    <dgm:pt modelId="{4C12705A-A7E4-4823-97C8-2A138101C9C4}" type="pres">
      <dgm:prSet presAssocID="{B59FC4EA-875C-4CEF-B932-5464964C97D3}" presName="hierRoot2" presStyleCnt="0"/>
      <dgm:spPr/>
    </dgm:pt>
    <dgm:pt modelId="{0F00A1C6-C5ED-4964-8C63-45C7990525CE}" type="pres">
      <dgm:prSet presAssocID="{B59FC4EA-875C-4CEF-B932-5464964C97D3}" presName="composite2" presStyleCnt="0"/>
      <dgm:spPr/>
    </dgm:pt>
    <dgm:pt modelId="{9CD60D75-0C94-4A33-8505-6CF5BC50C560}" type="pres">
      <dgm:prSet presAssocID="{B59FC4EA-875C-4CEF-B932-5464964C97D3}" presName="background2" presStyleLbl="node2" presStyleIdx="0" presStyleCnt="2"/>
      <dgm:spPr/>
    </dgm:pt>
    <dgm:pt modelId="{28F5D331-BF29-42F6-A5BA-BD55D7A35530}" type="pres">
      <dgm:prSet presAssocID="{B59FC4EA-875C-4CEF-B932-5464964C97D3}" presName="text2" presStyleLbl="fgAcc2" presStyleIdx="0" presStyleCnt="2" custScaleX="157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D4F8E-D65C-404D-9A14-84A390B7277B}" type="pres">
      <dgm:prSet presAssocID="{B59FC4EA-875C-4CEF-B932-5464964C97D3}" presName="hierChild3" presStyleCnt="0"/>
      <dgm:spPr/>
    </dgm:pt>
    <dgm:pt modelId="{F51AC655-FBDE-49B2-A868-47F64D143211}" type="pres">
      <dgm:prSet presAssocID="{5B9AE7AC-0C4A-4455-84E8-F0DE2343F7A0}" presName="Name17" presStyleLbl="parChTrans1D3" presStyleIdx="0" presStyleCnt="2" custSzX="93821"/>
      <dgm:spPr/>
      <dgm:t>
        <a:bodyPr/>
        <a:lstStyle/>
        <a:p>
          <a:endParaRPr lang="en-US"/>
        </a:p>
      </dgm:t>
    </dgm:pt>
    <dgm:pt modelId="{2B4AA51F-961D-4157-ADB2-8A06EF9999B0}" type="pres">
      <dgm:prSet presAssocID="{ECF114C3-0B2E-4E2E-8481-EB79396309E7}" presName="hierRoot3" presStyleCnt="0"/>
      <dgm:spPr/>
    </dgm:pt>
    <dgm:pt modelId="{A68CD783-2E6A-40C3-B977-2660BE556BD6}" type="pres">
      <dgm:prSet presAssocID="{ECF114C3-0B2E-4E2E-8481-EB79396309E7}" presName="composite3" presStyleCnt="0"/>
      <dgm:spPr/>
    </dgm:pt>
    <dgm:pt modelId="{30EDD2E1-A61D-469D-B705-E28E4C7D5EE4}" type="pres">
      <dgm:prSet presAssocID="{ECF114C3-0B2E-4E2E-8481-EB79396309E7}" presName="background3" presStyleLbl="node3" presStyleIdx="0" presStyleCnt="2"/>
      <dgm:spPr/>
    </dgm:pt>
    <dgm:pt modelId="{8676B005-12C9-4342-BEA7-5B8EBA792854}" type="pres">
      <dgm:prSet presAssocID="{ECF114C3-0B2E-4E2E-8481-EB79396309E7}" presName="text3" presStyleLbl="fgAcc3" presStyleIdx="0" presStyleCnt="2" custScaleX="1598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D86ABD-EA6A-451A-8A2D-88954CD36D8D}" type="pres">
      <dgm:prSet presAssocID="{ECF114C3-0B2E-4E2E-8481-EB79396309E7}" presName="hierChild4" presStyleCnt="0"/>
      <dgm:spPr/>
    </dgm:pt>
    <dgm:pt modelId="{496161D8-6544-420B-B442-290B166A513F}" type="pres">
      <dgm:prSet presAssocID="{F2D5B274-8534-4957-AC93-500A5FBD641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BCDF2B8E-4C0E-4EAE-AF98-C51AF5D5638B}" type="pres">
      <dgm:prSet presAssocID="{682AF0FF-B514-4729-8AB2-AD88040D4366}" presName="hierRoot4" presStyleCnt="0"/>
      <dgm:spPr/>
    </dgm:pt>
    <dgm:pt modelId="{7A4AF4D3-D9B1-4095-B177-367F6E78808C}" type="pres">
      <dgm:prSet presAssocID="{682AF0FF-B514-4729-8AB2-AD88040D4366}" presName="composite4" presStyleCnt="0"/>
      <dgm:spPr/>
    </dgm:pt>
    <dgm:pt modelId="{DD4F69D7-2E3E-4A82-BE5A-0B11D070ADF2}" type="pres">
      <dgm:prSet presAssocID="{682AF0FF-B514-4729-8AB2-AD88040D4366}" presName="background4" presStyleLbl="node4" presStyleIdx="0" presStyleCnt="4"/>
      <dgm:spPr/>
    </dgm:pt>
    <dgm:pt modelId="{64A71108-2A50-423E-BE81-373D61EFAF4D}" type="pres">
      <dgm:prSet presAssocID="{682AF0FF-B514-4729-8AB2-AD88040D4366}" presName="text4" presStyleLbl="fgAcc4" presStyleIdx="0" presStyleCnt="4" custScaleX="136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8C0608-001F-402D-9D80-9032FADBD002}" type="pres">
      <dgm:prSet presAssocID="{682AF0FF-B514-4729-8AB2-AD88040D4366}" presName="hierChild5" presStyleCnt="0"/>
      <dgm:spPr/>
    </dgm:pt>
    <dgm:pt modelId="{E8D9051F-7587-4136-9870-481C0EA874F3}" type="pres">
      <dgm:prSet presAssocID="{7FC39A5E-37F0-4077-A376-0945E7158082}" presName="Name23" presStyleLbl="parChTrans1D4" presStyleIdx="1" presStyleCnt="4" custSzX="93821"/>
      <dgm:spPr/>
      <dgm:t>
        <a:bodyPr/>
        <a:lstStyle/>
        <a:p>
          <a:endParaRPr lang="en-US"/>
        </a:p>
      </dgm:t>
    </dgm:pt>
    <dgm:pt modelId="{21A298F0-5E23-433E-BFAD-E40D7D7FA0A1}" type="pres">
      <dgm:prSet presAssocID="{D257EC93-29DC-4D4E-9C56-587087F7536C}" presName="hierRoot4" presStyleCnt="0"/>
      <dgm:spPr/>
    </dgm:pt>
    <dgm:pt modelId="{07626FBE-31E7-42CB-835A-8968A4A9D712}" type="pres">
      <dgm:prSet presAssocID="{D257EC93-29DC-4D4E-9C56-587087F7536C}" presName="composite4" presStyleCnt="0"/>
      <dgm:spPr/>
    </dgm:pt>
    <dgm:pt modelId="{0BB832D9-B9B4-4B00-A8D6-751E544707E9}" type="pres">
      <dgm:prSet presAssocID="{D257EC93-29DC-4D4E-9C56-587087F7536C}" presName="background4" presStyleLbl="node4" presStyleIdx="1" presStyleCnt="4"/>
      <dgm:spPr/>
    </dgm:pt>
    <dgm:pt modelId="{B0F079EC-294C-467D-B00C-9975940D3DD5}" type="pres">
      <dgm:prSet presAssocID="{D257EC93-29DC-4D4E-9C56-587087F7536C}" presName="text4" presStyleLbl="fgAcc4" presStyleIdx="1" presStyleCnt="4" custScaleX="165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A8249-DC47-411E-B2D7-2B34EA325090}" type="pres">
      <dgm:prSet presAssocID="{D257EC93-29DC-4D4E-9C56-587087F7536C}" presName="hierChild5" presStyleCnt="0"/>
      <dgm:spPr/>
    </dgm:pt>
    <dgm:pt modelId="{BD57B7A0-5FA7-4D98-AE70-C1371FBF0F94}" type="pres">
      <dgm:prSet presAssocID="{FA259E89-03C1-457F-9547-60941AA33B24}" presName="Name10" presStyleLbl="parChTrans1D2" presStyleIdx="1" presStyleCnt="2" custSzX="1787812"/>
      <dgm:spPr/>
      <dgm:t>
        <a:bodyPr/>
        <a:lstStyle/>
        <a:p>
          <a:endParaRPr lang="en-US"/>
        </a:p>
      </dgm:t>
    </dgm:pt>
    <dgm:pt modelId="{12CF7648-28A8-4F58-A0F8-C1980E1828EF}" type="pres">
      <dgm:prSet presAssocID="{6D7FBEDB-C8D5-4DA1-8696-95F5D97D2AB8}" presName="hierRoot2" presStyleCnt="0"/>
      <dgm:spPr/>
    </dgm:pt>
    <dgm:pt modelId="{3A246BF7-FBC7-4BC9-932A-F9C29E38B9D1}" type="pres">
      <dgm:prSet presAssocID="{6D7FBEDB-C8D5-4DA1-8696-95F5D97D2AB8}" presName="composite2" presStyleCnt="0"/>
      <dgm:spPr/>
    </dgm:pt>
    <dgm:pt modelId="{74582262-542E-4944-8193-4EA76EA641EA}" type="pres">
      <dgm:prSet presAssocID="{6D7FBEDB-C8D5-4DA1-8696-95F5D97D2AB8}" presName="background2" presStyleLbl="node2" presStyleIdx="1" presStyleCnt="2"/>
      <dgm:spPr/>
    </dgm:pt>
    <dgm:pt modelId="{EC7B2D2C-A7D0-4774-AE9E-BAA71D3B43E9}" type="pres">
      <dgm:prSet presAssocID="{6D7FBEDB-C8D5-4DA1-8696-95F5D97D2AB8}" presName="text2" presStyleLbl="fgAcc2" presStyleIdx="1" presStyleCnt="2" custScaleX="179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A7A7A4-F201-480B-AD4B-5496DA540437}" type="pres">
      <dgm:prSet presAssocID="{6D7FBEDB-C8D5-4DA1-8696-95F5D97D2AB8}" presName="hierChild3" presStyleCnt="0"/>
      <dgm:spPr/>
    </dgm:pt>
    <dgm:pt modelId="{5BBD3CE4-6CE7-48BC-B7DF-E5DCFF5D719C}" type="pres">
      <dgm:prSet presAssocID="{A2C7281A-8B7A-4522-BFB3-444667728214}" presName="Name17" presStyleLbl="parChTrans1D3" presStyleIdx="1" presStyleCnt="2" custSzX="93821"/>
      <dgm:spPr/>
      <dgm:t>
        <a:bodyPr/>
        <a:lstStyle/>
        <a:p>
          <a:endParaRPr lang="en-US"/>
        </a:p>
      </dgm:t>
    </dgm:pt>
    <dgm:pt modelId="{949187A6-E1D5-4CB3-8A67-2AD57328B0E1}" type="pres">
      <dgm:prSet presAssocID="{A1EA6BE4-76F9-4368-BE33-B30B763FDB47}" presName="hierRoot3" presStyleCnt="0"/>
      <dgm:spPr/>
    </dgm:pt>
    <dgm:pt modelId="{2CABD0EE-DF4F-42F3-9429-E99843D5E6FC}" type="pres">
      <dgm:prSet presAssocID="{A1EA6BE4-76F9-4368-BE33-B30B763FDB47}" presName="composite3" presStyleCnt="0"/>
      <dgm:spPr/>
    </dgm:pt>
    <dgm:pt modelId="{A9313DFC-A229-47B8-AF87-E919A9FA6422}" type="pres">
      <dgm:prSet presAssocID="{A1EA6BE4-76F9-4368-BE33-B30B763FDB47}" presName="background3" presStyleLbl="node3" presStyleIdx="1" presStyleCnt="2"/>
      <dgm:spPr/>
    </dgm:pt>
    <dgm:pt modelId="{6911785E-FF77-4D30-89DA-8AE63D1260ED}" type="pres">
      <dgm:prSet presAssocID="{A1EA6BE4-76F9-4368-BE33-B30B763FDB47}" presName="text3" presStyleLbl="fgAcc3" presStyleIdx="1" presStyleCnt="2" custScaleX="168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16A11-90A2-4064-BF9E-2D9C3F962046}" type="pres">
      <dgm:prSet presAssocID="{A1EA6BE4-76F9-4368-BE33-B30B763FDB47}" presName="hierChild4" presStyleCnt="0"/>
      <dgm:spPr/>
    </dgm:pt>
    <dgm:pt modelId="{48E2A99A-2355-44EB-A8F3-6D2FFF8D30A9}" type="pres">
      <dgm:prSet presAssocID="{CDF446F5-8751-4B46-A0F3-45E5534839C7}" presName="Name23" presStyleLbl="parChTrans1D4" presStyleIdx="2" presStyleCnt="4" custSzX="1122910"/>
      <dgm:spPr/>
      <dgm:t>
        <a:bodyPr/>
        <a:lstStyle/>
        <a:p>
          <a:endParaRPr lang="en-US"/>
        </a:p>
      </dgm:t>
    </dgm:pt>
    <dgm:pt modelId="{4AB61E60-D3BE-42E6-9D43-28CDCD75E2CF}" type="pres">
      <dgm:prSet presAssocID="{2AF0AD37-BB7D-41AA-8F4B-AFC1625B7911}" presName="hierRoot4" presStyleCnt="0"/>
      <dgm:spPr/>
    </dgm:pt>
    <dgm:pt modelId="{572911C4-74C1-4E7F-B365-C75D619AEEBA}" type="pres">
      <dgm:prSet presAssocID="{2AF0AD37-BB7D-41AA-8F4B-AFC1625B7911}" presName="composite4" presStyleCnt="0"/>
      <dgm:spPr/>
    </dgm:pt>
    <dgm:pt modelId="{413E98FA-E254-42BB-9088-FFA7037720DE}" type="pres">
      <dgm:prSet presAssocID="{2AF0AD37-BB7D-41AA-8F4B-AFC1625B7911}" presName="background4" presStyleLbl="node4" presStyleIdx="2" presStyleCnt="4"/>
      <dgm:spPr/>
    </dgm:pt>
    <dgm:pt modelId="{70000448-8595-48D3-8D46-29D13A49EB53}" type="pres">
      <dgm:prSet presAssocID="{2AF0AD37-BB7D-41AA-8F4B-AFC1625B7911}" presName="text4" presStyleLbl="fgAcc4" presStyleIdx="2" presStyleCnt="4" custScaleX="148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520CF4-D93A-4781-B456-4FD802EDEF53}" type="pres">
      <dgm:prSet presAssocID="{2AF0AD37-BB7D-41AA-8F4B-AFC1625B7911}" presName="hierChild5" presStyleCnt="0"/>
      <dgm:spPr/>
    </dgm:pt>
    <dgm:pt modelId="{E5251C9D-E8FA-4CF2-B3EB-C9136D48DA0F}" type="pres">
      <dgm:prSet presAssocID="{ABA0B399-32C6-40E9-9528-6F3FA568BA65}" presName="Name23" presStyleLbl="parChTrans1D4" presStyleIdx="3" presStyleCnt="4" custSzX="1531872"/>
      <dgm:spPr/>
      <dgm:t>
        <a:bodyPr/>
        <a:lstStyle/>
        <a:p>
          <a:endParaRPr lang="en-US"/>
        </a:p>
      </dgm:t>
    </dgm:pt>
    <dgm:pt modelId="{4257675D-1A1A-4B31-A36A-9D7B1189E507}" type="pres">
      <dgm:prSet presAssocID="{1BBA5A61-5605-4E40-BC4A-378C2AC2B3E6}" presName="hierRoot4" presStyleCnt="0"/>
      <dgm:spPr/>
    </dgm:pt>
    <dgm:pt modelId="{E43811CA-1386-4A4B-8D3C-F400ECD5E689}" type="pres">
      <dgm:prSet presAssocID="{1BBA5A61-5605-4E40-BC4A-378C2AC2B3E6}" presName="composite4" presStyleCnt="0"/>
      <dgm:spPr/>
    </dgm:pt>
    <dgm:pt modelId="{3EBF7E1A-23F3-422A-B520-48F1887AAA5C}" type="pres">
      <dgm:prSet presAssocID="{1BBA5A61-5605-4E40-BC4A-378C2AC2B3E6}" presName="background4" presStyleLbl="node4" presStyleIdx="3" presStyleCnt="4"/>
      <dgm:spPr/>
    </dgm:pt>
    <dgm:pt modelId="{C16AF73A-16D9-4F00-AACB-2930071296C9}" type="pres">
      <dgm:prSet presAssocID="{1BBA5A61-5605-4E40-BC4A-378C2AC2B3E6}" presName="text4" presStyleLbl="fgAcc4" presStyleIdx="3" presStyleCnt="4" custScaleX="1026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10E60A-63BE-423D-A694-E67C9AA8B7C7}" type="pres">
      <dgm:prSet presAssocID="{1BBA5A61-5605-4E40-BC4A-378C2AC2B3E6}" presName="hierChild5" presStyleCnt="0"/>
      <dgm:spPr/>
    </dgm:pt>
  </dgm:ptLst>
  <dgm:cxnLst>
    <dgm:cxn modelId="{DDCD0E6D-8922-44BD-960C-D8CD4ACEDCE7}" type="presOf" srcId="{D257EC93-29DC-4D4E-9C56-587087F7536C}" destId="{B0F079EC-294C-467D-B00C-9975940D3DD5}" srcOrd="0" destOrd="0" presId="urn:microsoft.com/office/officeart/2005/8/layout/hierarchy1"/>
    <dgm:cxn modelId="{CC469F50-8BA0-47AE-8BD6-9B00D80C8F13}" type="presOf" srcId="{B59FC4EA-875C-4CEF-B932-5464964C97D3}" destId="{28F5D331-BF29-42F6-A5BA-BD55D7A35530}" srcOrd="0" destOrd="0" presId="urn:microsoft.com/office/officeart/2005/8/layout/hierarchy1"/>
    <dgm:cxn modelId="{17573E6A-BD83-4F1B-BCB0-DEB3A81B6D8E}" type="presOf" srcId="{5B9AE7AC-0C4A-4455-84E8-F0DE2343F7A0}" destId="{F51AC655-FBDE-49B2-A868-47F64D143211}" srcOrd="0" destOrd="0" presId="urn:microsoft.com/office/officeart/2005/8/layout/hierarchy1"/>
    <dgm:cxn modelId="{A673A3D1-769C-4CBD-A485-919EEB739F57}" type="presOf" srcId="{7FC39A5E-37F0-4077-A376-0945E7158082}" destId="{E8D9051F-7587-4136-9870-481C0EA874F3}" srcOrd="0" destOrd="0" presId="urn:microsoft.com/office/officeart/2005/8/layout/hierarchy1"/>
    <dgm:cxn modelId="{0B1C8415-9BBF-49E8-BE5D-705146D003B1}" type="presOf" srcId="{CDF446F5-8751-4B46-A0F3-45E5534839C7}" destId="{48E2A99A-2355-44EB-A8F3-6D2FFF8D30A9}" srcOrd="0" destOrd="0" presId="urn:microsoft.com/office/officeart/2005/8/layout/hierarchy1"/>
    <dgm:cxn modelId="{DF8983A6-BC21-46B3-B39A-5594ECA18DAB}" type="presOf" srcId="{ECF114C3-0B2E-4E2E-8481-EB79396309E7}" destId="{8676B005-12C9-4342-BEA7-5B8EBA792854}" srcOrd="0" destOrd="0" presId="urn:microsoft.com/office/officeart/2005/8/layout/hierarchy1"/>
    <dgm:cxn modelId="{6281505F-94C0-417B-BE07-5A2C5E763570}" type="presOf" srcId="{2AF0AD37-BB7D-41AA-8F4B-AFC1625B7911}" destId="{70000448-8595-48D3-8D46-29D13A49EB53}" srcOrd="0" destOrd="0" presId="urn:microsoft.com/office/officeart/2005/8/layout/hierarchy1"/>
    <dgm:cxn modelId="{CC39C37F-21B4-4506-8784-A6EE07B5A305}" srcId="{A1EA6BE4-76F9-4368-BE33-B30B763FDB47}" destId="{1BBA5A61-5605-4E40-BC4A-378C2AC2B3E6}" srcOrd="1" destOrd="0" parTransId="{ABA0B399-32C6-40E9-9528-6F3FA568BA65}" sibTransId="{A5E0883B-CBB5-4A60-834A-4EFD5945DF4F}"/>
    <dgm:cxn modelId="{49F85383-22AB-43CD-8C4E-E1799E1CD817}" type="presOf" srcId="{C92E6E2E-82A0-411E-A196-996DDA8487E1}" destId="{0C148338-D3F4-4439-BDEE-F07324E9E3B0}" srcOrd="0" destOrd="0" presId="urn:microsoft.com/office/officeart/2005/8/layout/hierarchy1"/>
    <dgm:cxn modelId="{BB38113F-1B51-44D4-AF3E-DAEF649922FA}" srcId="{C92E6E2E-82A0-411E-A196-996DDA8487E1}" destId="{C3695510-C591-4300-B9F3-4307F6DB25F5}" srcOrd="0" destOrd="0" parTransId="{3CC4F420-206C-4C97-8B8F-48EE0373CD1D}" sibTransId="{CD8A87C4-927B-40A8-97B1-A080622CCD77}"/>
    <dgm:cxn modelId="{86A612AC-D8AC-4E33-9B1C-5486B16480E1}" srcId="{ECF114C3-0B2E-4E2E-8481-EB79396309E7}" destId="{D257EC93-29DC-4D4E-9C56-587087F7536C}" srcOrd="1" destOrd="0" parTransId="{7FC39A5E-37F0-4077-A376-0945E7158082}" sibTransId="{FA0D90AF-CE14-4A27-BF9B-8030DAA8D323}"/>
    <dgm:cxn modelId="{B45866AF-9C39-4187-B472-83A756B2852C}" type="presOf" srcId="{A2C7281A-8B7A-4522-BFB3-444667728214}" destId="{5BBD3CE4-6CE7-48BC-B7DF-E5DCFF5D719C}" srcOrd="0" destOrd="0" presId="urn:microsoft.com/office/officeart/2005/8/layout/hierarchy1"/>
    <dgm:cxn modelId="{82C71C8D-1FDB-4F21-B38F-C3ACD1EC4DE4}" srcId="{6D7FBEDB-C8D5-4DA1-8696-95F5D97D2AB8}" destId="{A1EA6BE4-76F9-4368-BE33-B30B763FDB47}" srcOrd="0" destOrd="0" parTransId="{A2C7281A-8B7A-4522-BFB3-444667728214}" sibTransId="{03397AB8-E1A4-4F3A-89FA-6AD1E26962B6}"/>
    <dgm:cxn modelId="{955C383A-20BE-4031-BF59-4F2633F48446}" type="presOf" srcId="{A1EA6BE4-76F9-4368-BE33-B30B763FDB47}" destId="{6911785E-FF77-4D30-89DA-8AE63D1260ED}" srcOrd="0" destOrd="0" presId="urn:microsoft.com/office/officeart/2005/8/layout/hierarchy1"/>
    <dgm:cxn modelId="{58A00899-1C77-4B53-BC75-C9B68A7BD3F5}" type="presOf" srcId="{ABA0B399-32C6-40E9-9528-6F3FA568BA65}" destId="{E5251C9D-E8FA-4CF2-B3EB-C9136D48DA0F}" srcOrd="0" destOrd="0" presId="urn:microsoft.com/office/officeart/2005/8/layout/hierarchy1"/>
    <dgm:cxn modelId="{1715462C-C38B-4413-A23E-631E55F28A26}" srcId="{ECF114C3-0B2E-4E2E-8481-EB79396309E7}" destId="{682AF0FF-B514-4729-8AB2-AD88040D4366}" srcOrd="0" destOrd="0" parTransId="{F2D5B274-8534-4957-AC93-500A5FBD6415}" sibTransId="{F31DD599-83A7-4461-8B5F-90CE75C685DB}"/>
    <dgm:cxn modelId="{0C17A0B2-050E-444D-BB43-CBBB5AD64E41}" type="presOf" srcId="{FA259E89-03C1-457F-9547-60941AA33B24}" destId="{BD57B7A0-5FA7-4D98-AE70-C1371FBF0F94}" srcOrd="0" destOrd="0" presId="urn:microsoft.com/office/officeart/2005/8/layout/hierarchy1"/>
    <dgm:cxn modelId="{D33CA19C-F348-4E28-B17E-411A1895DC1B}" srcId="{A1EA6BE4-76F9-4368-BE33-B30B763FDB47}" destId="{2AF0AD37-BB7D-41AA-8F4B-AFC1625B7911}" srcOrd="0" destOrd="0" parTransId="{CDF446F5-8751-4B46-A0F3-45E5534839C7}" sibTransId="{19B8B971-DC64-4C2C-B9C3-BAFDB1149CEE}"/>
    <dgm:cxn modelId="{859EA37B-41BF-4915-A2E9-767825B62319}" type="presOf" srcId="{1BBA5A61-5605-4E40-BC4A-378C2AC2B3E6}" destId="{C16AF73A-16D9-4F00-AACB-2930071296C9}" srcOrd="0" destOrd="0" presId="urn:microsoft.com/office/officeart/2005/8/layout/hierarchy1"/>
    <dgm:cxn modelId="{F146E4D6-5647-43A3-893C-DF4B12903FA0}" type="presOf" srcId="{682AF0FF-B514-4729-8AB2-AD88040D4366}" destId="{64A71108-2A50-423E-BE81-373D61EFAF4D}" srcOrd="0" destOrd="0" presId="urn:microsoft.com/office/officeart/2005/8/layout/hierarchy1"/>
    <dgm:cxn modelId="{4D6AF58B-F1CC-4359-8EB7-5823FFC53EDC}" type="presOf" srcId="{6D7FBEDB-C8D5-4DA1-8696-95F5D97D2AB8}" destId="{EC7B2D2C-A7D0-4774-AE9E-BAA71D3B43E9}" srcOrd="0" destOrd="0" presId="urn:microsoft.com/office/officeart/2005/8/layout/hierarchy1"/>
    <dgm:cxn modelId="{9DA771A9-E4D6-4FF8-879A-FD2522728363}" srcId="{C3695510-C591-4300-B9F3-4307F6DB25F5}" destId="{6D7FBEDB-C8D5-4DA1-8696-95F5D97D2AB8}" srcOrd="1" destOrd="0" parTransId="{FA259E89-03C1-457F-9547-60941AA33B24}" sibTransId="{51F09959-1BEB-47E3-B4A0-083551E8CE40}"/>
    <dgm:cxn modelId="{54AE5F26-87C4-4FB2-A2AD-8EFCEFE59472}" srcId="{C3695510-C591-4300-B9F3-4307F6DB25F5}" destId="{B59FC4EA-875C-4CEF-B932-5464964C97D3}" srcOrd="0" destOrd="0" parTransId="{467786F9-9A18-4C48-88B2-6CB21917504E}" sibTransId="{CC94C0C8-EC91-4821-B2F6-2DE8AE8DCAE9}"/>
    <dgm:cxn modelId="{CE6C9431-3F89-49F7-93C4-35BC0E032B14}" type="presOf" srcId="{C3695510-C591-4300-B9F3-4307F6DB25F5}" destId="{07FFCA6C-4517-4709-A26C-E4CBE469B2EE}" srcOrd="0" destOrd="0" presId="urn:microsoft.com/office/officeart/2005/8/layout/hierarchy1"/>
    <dgm:cxn modelId="{8610F04A-0305-42A0-AF63-E83BC02A3B4F}" type="presOf" srcId="{F2D5B274-8534-4957-AC93-500A5FBD6415}" destId="{496161D8-6544-420B-B442-290B166A513F}" srcOrd="0" destOrd="0" presId="urn:microsoft.com/office/officeart/2005/8/layout/hierarchy1"/>
    <dgm:cxn modelId="{121F5360-B145-4F63-8BC5-8FD7C2C77B88}" srcId="{B59FC4EA-875C-4CEF-B932-5464964C97D3}" destId="{ECF114C3-0B2E-4E2E-8481-EB79396309E7}" srcOrd="0" destOrd="0" parTransId="{5B9AE7AC-0C4A-4455-84E8-F0DE2343F7A0}" sibTransId="{CCE4C148-F186-4D20-8FDC-6E7C09153B22}"/>
    <dgm:cxn modelId="{3D787833-41CD-4AA9-AB58-8A44E152B2F9}" type="presOf" srcId="{467786F9-9A18-4C48-88B2-6CB21917504E}" destId="{2832ACEB-631F-4A0E-AA0C-7EEEBDAAD532}" srcOrd="0" destOrd="0" presId="urn:microsoft.com/office/officeart/2005/8/layout/hierarchy1"/>
    <dgm:cxn modelId="{7DA8F08B-6E2F-4C8F-BA42-010DC8774A1C}" type="presParOf" srcId="{0C148338-D3F4-4439-BDEE-F07324E9E3B0}" destId="{9F1FBEC6-DEBC-4B73-8D89-B8DE77FF2D2D}" srcOrd="0" destOrd="0" presId="urn:microsoft.com/office/officeart/2005/8/layout/hierarchy1"/>
    <dgm:cxn modelId="{73F07DB3-94DD-416E-8228-FBA8274EF812}" type="presParOf" srcId="{9F1FBEC6-DEBC-4B73-8D89-B8DE77FF2D2D}" destId="{81D3EDC4-36D9-4D3D-A372-4C66A7C6DD63}" srcOrd="0" destOrd="0" presId="urn:microsoft.com/office/officeart/2005/8/layout/hierarchy1"/>
    <dgm:cxn modelId="{F12290E6-F87F-4955-AF52-A9FB9FBBCB46}" type="presParOf" srcId="{81D3EDC4-36D9-4D3D-A372-4C66A7C6DD63}" destId="{1E465DAF-3110-4FF1-AE2D-942B5A7A3B4E}" srcOrd="0" destOrd="0" presId="urn:microsoft.com/office/officeart/2005/8/layout/hierarchy1"/>
    <dgm:cxn modelId="{FFE2A7A7-FCCA-4D2E-BE3E-9CACF79E4CCC}" type="presParOf" srcId="{81D3EDC4-36D9-4D3D-A372-4C66A7C6DD63}" destId="{07FFCA6C-4517-4709-A26C-E4CBE469B2EE}" srcOrd="1" destOrd="0" presId="urn:microsoft.com/office/officeart/2005/8/layout/hierarchy1"/>
    <dgm:cxn modelId="{F9E05976-3F45-489D-A51B-43E57F02166E}" type="presParOf" srcId="{9F1FBEC6-DEBC-4B73-8D89-B8DE77FF2D2D}" destId="{43C3C302-AFFE-44FB-A932-50C2B9164CD0}" srcOrd="1" destOrd="0" presId="urn:microsoft.com/office/officeart/2005/8/layout/hierarchy1"/>
    <dgm:cxn modelId="{012762EE-177A-4DBE-B843-2B140D273794}" type="presParOf" srcId="{43C3C302-AFFE-44FB-A932-50C2B9164CD0}" destId="{2832ACEB-631F-4A0E-AA0C-7EEEBDAAD532}" srcOrd="0" destOrd="0" presId="urn:microsoft.com/office/officeart/2005/8/layout/hierarchy1"/>
    <dgm:cxn modelId="{86827E3A-E506-4D8D-8B7F-46F72A1A639D}" type="presParOf" srcId="{43C3C302-AFFE-44FB-A932-50C2B9164CD0}" destId="{4C12705A-A7E4-4823-97C8-2A138101C9C4}" srcOrd="1" destOrd="0" presId="urn:microsoft.com/office/officeart/2005/8/layout/hierarchy1"/>
    <dgm:cxn modelId="{04B762BB-7713-48E3-A798-B13FB51C55F9}" type="presParOf" srcId="{4C12705A-A7E4-4823-97C8-2A138101C9C4}" destId="{0F00A1C6-C5ED-4964-8C63-45C7990525CE}" srcOrd="0" destOrd="0" presId="urn:microsoft.com/office/officeart/2005/8/layout/hierarchy1"/>
    <dgm:cxn modelId="{CB690FB8-EC51-470A-A23E-265D593F52D8}" type="presParOf" srcId="{0F00A1C6-C5ED-4964-8C63-45C7990525CE}" destId="{9CD60D75-0C94-4A33-8505-6CF5BC50C560}" srcOrd="0" destOrd="0" presId="urn:microsoft.com/office/officeart/2005/8/layout/hierarchy1"/>
    <dgm:cxn modelId="{B4948A60-3B4C-4C2B-9960-9C14FD30F5D4}" type="presParOf" srcId="{0F00A1C6-C5ED-4964-8C63-45C7990525CE}" destId="{28F5D331-BF29-42F6-A5BA-BD55D7A35530}" srcOrd="1" destOrd="0" presId="urn:microsoft.com/office/officeart/2005/8/layout/hierarchy1"/>
    <dgm:cxn modelId="{9CB2D11B-35A7-474E-929C-B65813FF6885}" type="presParOf" srcId="{4C12705A-A7E4-4823-97C8-2A138101C9C4}" destId="{881D4F8E-D65C-404D-9A14-84A390B7277B}" srcOrd="1" destOrd="0" presId="urn:microsoft.com/office/officeart/2005/8/layout/hierarchy1"/>
    <dgm:cxn modelId="{6372012E-9698-47CC-A974-F93470D48951}" type="presParOf" srcId="{881D4F8E-D65C-404D-9A14-84A390B7277B}" destId="{F51AC655-FBDE-49B2-A868-47F64D143211}" srcOrd="0" destOrd="0" presId="urn:microsoft.com/office/officeart/2005/8/layout/hierarchy1"/>
    <dgm:cxn modelId="{2DCBAA24-663F-44B2-8001-E1E385C0A249}" type="presParOf" srcId="{881D4F8E-D65C-404D-9A14-84A390B7277B}" destId="{2B4AA51F-961D-4157-ADB2-8A06EF9999B0}" srcOrd="1" destOrd="0" presId="urn:microsoft.com/office/officeart/2005/8/layout/hierarchy1"/>
    <dgm:cxn modelId="{6E58CD2A-B4C9-4AD6-8C49-E2F2912183D8}" type="presParOf" srcId="{2B4AA51F-961D-4157-ADB2-8A06EF9999B0}" destId="{A68CD783-2E6A-40C3-B977-2660BE556BD6}" srcOrd="0" destOrd="0" presId="urn:microsoft.com/office/officeart/2005/8/layout/hierarchy1"/>
    <dgm:cxn modelId="{FD382067-1112-4050-B731-A6CFB7428F2F}" type="presParOf" srcId="{A68CD783-2E6A-40C3-B977-2660BE556BD6}" destId="{30EDD2E1-A61D-469D-B705-E28E4C7D5EE4}" srcOrd="0" destOrd="0" presId="urn:microsoft.com/office/officeart/2005/8/layout/hierarchy1"/>
    <dgm:cxn modelId="{21FDA9C6-1510-4D99-A62F-BC14C0900F2C}" type="presParOf" srcId="{A68CD783-2E6A-40C3-B977-2660BE556BD6}" destId="{8676B005-12C9-4342-BEA7-5B8EBA792854}" srcOrd="1" destOrd="0" presId="urn:microsoft.com/office/officeart/2005/8/layout/hierarchy1"/>
    <dgm:cxn modelId="{8A7C5CE9-57C0-4F86-A883-07F6274EA81A}" type="presParOf" srcId="{2B4AA51F-961D-4157-ADB2-8A06EF9999B0}" destId="{B4D86ABD-EA6A-451A-8A2D-88954CD36D8D}" srcOrd="1" destOrd="0" presId="urn:microsoft.com/office/officeart/2005/8/layout/hierarchy1"/>
    <dgm:cxn modelId="{D4AD698C-D2DA-4BB8-B1C9-A7514C0E675F}" type="presParOf" srcId="{B4D86ABD-EA6A-451A-8A2D-88954CD36D8D}" destId="{496161D8-6544-420B-B442-290B166A513F}" srcOrd="0" destOrd="0" presId="urn:microsoft.com/office/officeart/2005/8/layout/hierarchy1"/>
    <dgm:cxn modelId="{5174AA81-0C2D-4D84-BB48-5F4281031937}" type="presParOf" srcId="{B4D86ABD-EA6A-451A-8A2D-88954CD36D8D}" destId="{BCDF2B8E-4C0E-4EAE-AF98-C51AF5D5638B}" srcOrd="1" destOrd="0" presId="urn:microsoft.com/office/officeart/2005/8/layout/hierarchy1"/>
    <dgm:cxn modelId="{9C54C2CB-597A-4B85-B8BB-2296FB84F333}" type="presParOf" srcId="{BCDF2B8E-4C0E-4EAE-AF98-C51AF5D5638B}" destId="{7A4AF4D3-D9B1-4095-B177-367F6E78808C}" srcOrd="0" destOrd="0" presId="urn:microsoft.com/office/officeart/2005/8/layout/hierarchy1"/>
    <dgm:cxn modelId="{51E58F45-B10A-4AB3-BD6A-596092190D1C}" type="presParOf" srcId="{7A4AF4D3-D9B1-4095-B177-367F6E78808C}" destId="{DD4F69D7-2E3E-4A82-BE5A-0B11D070ADF2}" srcOrd="0" destOrd="0" presId="urn:microsoft.com/office/officeart/2005/8/layout/hierarchy1"/>
    <dgm:cxn modelId="{1C37AE28-51BA-42CB-BAFE-49ACE64E20CA}" type="presParOf" srcId="{7A4AF4D3-D9B1-4095-B177-367F6E78808C}" destId="{64A71108-2A50-423E-BE81-373D61EFAF4D}" srcOrd="1" destOrd="0" presId="urn:microsoft.com/office/officeart/2005/8/layout/hierarchy1"/>
    <dgm:cxn modelId="{4D70EA09-386A-4036-8B53-AFE26F5E15DC}" type="presParOf" srcId="{BCDF2B8E-4C0E-4EAE-AF98-C51AF5D5638B}" destId="{218C0608-001F-402D-9D80-9032FADBD002}" srcOrd="1" destOrd="0" presId="urn:microsoft.com/office/officeart/2005/8/layout/hierarchy1"/>
    <dgm:cxn modelId="{57C40C5D-9F41-4E8D-9BFA-A70604F501DA}" type="presParOf" srcId="{B4D86ABD-EA6A-451A-8A2D-88954CD36D8D}" destId="{E8D9051F-7587-4136-9870-481C0EA874F3}" srcOrd="2" destOrd="0" presId="urn:microsoft.com/office/officeart/2005/8/layout/hierarchy1"/>
    <dgm:cxn modelId="{2C31D28C-6FAE-4E49-8B5D-AE8786F5B25D}" type="presParOf" srcId="{B4D86ABD-EA6A-451A-8A2D-88954CD36D8D}" destId="{21A298F0-5E23-433E-BFAD-E40D7D7FA0A1}" srcOrd="3" destOrd="0" presId="urn:microsoft.com/office/officeart/2005/8/layout/hierarchy1"/>
    <dgm:cxn modelId="{AB32D905-8442-4E6A-9E77-E9B0AD72657B}" type="presParOf" srcId="{21A298F0-5E23-433E-BFAD-E40D7D7FA0A1}" destId="{07626FBE-31E7-42CB-835A-8968A4A9D712}" srcOrd="0" destOrd="0" presId="urn:microsoft.com/office/officeart/2005/8/layout/hierarchy1"/>
    <dgm:cxn modelId="{1FDDFE4F-E45C-4215-A7C8-CDE69A0D9DEC}" type="presParOf" srcId="{07626FBE-31E7-42CB-835A-8968A4A9D712}" destId="{0BB832D9-B9B4-4B00-A8D6-751E544707E9}" srcOrd="0" destOrd="0" presId="urn:microsoft.com/office/officeart/2005/8/layout/hierarchy1"/>
    <dgm:cxn modelId="{8253AFB4-72FD-421F-B53E-8A620B9F6CB1}" type="presParOf" srcId="{07626FBE-31E7-42CB-835A-8968A4A9D712}" destId="{B0F079EC-294C-467D-B00C-9975940D3DD5}" srcOrd="1" destOrd="0" presId="urn:microsoft.com/office/officeart/2005/8/layout/hierarchy1"/>
    <dgm:cxn modelId="{AA71940A-D24C-420E-A3A3-314CF2B0F9AD}" type="presParOf" srcId="{21A298F0-5E23-433E-BFAD-E40D7D7FA0A1}" destId="{F33A8249-DC47-411E-B2D7-2B34EA325090}" srcOrd="1" destOrd="0" presId="urn:microsoft.com/office/officeart/2005/8/layout/hierarchy1"/>
    <dgm:cxn modelId="{4B0D0342-A3F3-410F-BF31-9AA66A9ABB65}" type="presParOf" srcId="{43C3C302-AFFE-44FB-A932-50C2B9164CD0}" destId="{BD57B7A0-5FA7-4D98-AE70-C1371FBF0F94}" srcOrd="2" destOrd="0" presId="urn:microsoft.com/office/officeart/2005/8/layout/hierarchy1"/>
    <dgm:cxn modelId="{5463C8E2-B5BE-4395-91D1-30163E2C078A}" type="presParOf" srcId="{43C3C302-AFFE-44FB-A932-50C2B9164CD0}" destId="{12CF7648-28A8-4F58-A0F8-C1980E1828EF}" srcOrd="3" destOrd="0" presId="urn:microsoft.com/office/officeart/2005/8/layout/hierarchy1"/>
    <dgm:cxn modelId="{BB8A3D47-4696-4CBC-A88A-542E568A6CEF}" type="presParOf" srcId="{12CF7648-28A8-4F58-A0F8-C1980E1828EF}" destId="{3A246BF7-FBC7-4BC9-932A-F9C29E38B9D1}" srcOrd="0" destOrd="0" presId="urn:microsoft.com/office/officeart/2005/8/layout/hierarchy1"/>
    <dgm:cxn modelId="{6EB8D80C-8C2F-45DD-85D7-014D6C613072}" type="presParOf" srcId="{3A246BF7-FBC7-4BC9-932A-F9C29E38B9D1}" destId="{74582262-542E-4944-8193-4EA76EA641EA}" srcOrd="0" destOrd="0" presId="urn:microsoft.com/office/officeart/2005/8/layout/hierarchy1"/>
    <dgm:cxn modelId="{BBDA7A26-DB6B-44F9-B4BF-AF95FDCB18F0}" type="presParOf" srcId="{3A246BF7-FBC7-4BC9-932A-F9C29E38B9D1}" destId="{EC7B2D2C-A7D0-4774-AE9E-BAA71D3B43E9}" srcOrd="1" destOrd="0" presId="urn:microsoft.com/office/officeart/2005/8/layout/hierarchy1"/>
    <dgm:cxn modelId="{56E39466-DCD9-43BA-A9DE-3AB5CD1595A4}" type="presParOf" srcId="{12CF7648-28A8-4F58-A0F8-C1980E1828EF}" destId="{36A7A7A4-F201-480B-AD4B-5496DA540437}" srcOrd="1" destOrd="0" presId="urn:microsoft.com/office/officeart/2005/8/layout/hierarchy1"/>
    <dgm:cxn modelId="{B9F10C01-819D-48F2-9357-F3A9006CC78C}" type="presParOf" srcId="{36A7A7A4-F201-480B-AD4B-5496DA540437}" destId="{5BBD3CE4-6CE7-48BC-B7DF-E5DCFF5D719C}" srcOrd="0" destOrd="0" presId="urn:microsoft.com/office/officeart/2005/8/layout/hierarchy1"/>
    <dgm:cxn modelId="{0CDB2AED-B914-4CA7-B4A8-3B435F1DF660}" type="presParOf" srcId="{36A7A7A4-F201-480B-AD4B-5496DA540437}" destId="{949187A6-E1D5-4CB3-8A67-2AD57328B0E1}" srcOrd="1" destOrd="0" presId="urn:microsoft.com/office/officeart/2005/8/layout/hierarchy1"/>
    <dgm:cxn modelId="{257BB227-55EF-4A6A-B481-A28D93B3BD89}" type="presParOf" srcId="{949187A6-E1D5-4CB3-8A67-2AD57328B0E1}" destId="{2CABD0EE-DF4F-42F3-9429-E99843D5E6FC}" srcOrd="0" destOrd="0" presId="urn:microsoft.com/office/officeart/2005/8/layout/hierarchy1"/>
    <dgm:cxn modelId="{DFD76F86-A4D7-42FB-B7EC-6DB04D66C494}" type="presParOf" srcId="{2CABD0EE-DF4F-42F3-9429-E99843D5E6FC}" destId="{A9313DFC-A229-47B8-AF87-E919A9FA6422}" srcOrd="0" destOrd="0" presId="urn:microsoft.com/office/officeart/2005/8/layout/hierarchy1"/>
    <dgm:cxn modelId="{F51586FF-EFEC-4B30-8ABE-F4EE3A1BAEBD}" type="presParOf" srcId="{2CABD0EE-DF4F-42F3-9429-E99843D5E6FC}" destId="{6911785E-FF77-4D30-89DA-8AE63D1260ED}" srcOrd="1" destOrd="0" presId="urn:microsoft.com/office/officeart/2005/8/layout/hierarchy1"/>
    <dgm:cxn modelId="{4EA0BA0D-4D06-45FB-9EEF-24C7C5EBAF4E}" type="presParOf" srcId="{949187A6-E1D5-4CB3-8A67-2AD57328B0E1}" destId="{E2416A11-90A2-4064-BF9E-2D9C3F962046}" srcOrd="1" destOrd="0" presId="urn:microsoft.com/office/officeart/2005/8/layout/hierarchy1"/>
    <dgm:cxn modelId="{C233DB71-F9AC-4156-8D19-A36E237378D3}" type="presParOf" srcId="{E2416A11-90A2-4064-BF9E-2D9C3F962046}" destId="{48E2A99A-2355-44EB-A8F3-6D2FFF8D30A9}" srcOrd="0" destOrd="0" presId="urn:microsoft.com/office/officeart/2005/8/layout/hierarchy1"/>
    <dgm:cxn modelId="{7D730607-E724-448F-BDA0-ABB5394D84C2}" type="presParOf" srcId="{E2416A11-90A2-4064-BF9E-2D9C3F962046}" destId="{4AB61E60-D3BE-42E6-9D43-28CDCD75E2CF}" srcOrd="1" destOrd="0" presId="urn:microsoft.com/office/officeart/2005/8/layout/hierarchy1"/>
    <dgm:cxn modelId="{D99F7F69-0A69-47CB-AF0C-96EB5DF3688A}" type="presParOf" srcId="{4AB61E60-D3BE-42E6-9D43-28CDCD75E2CF}" destId="{572911C4-74C1-4E7F-B365-C75D619AEEBA}" srcOrd="0" destOrd="0" presId="urn:microsoft.com/office/officeart/2005/8/layout/hierarchy1"/>
    <dgm:cxn modelId="{C75A7FDB-D073-44AC-A247-F474BA2DA3E7}" type="presParOf" srcId="{572911C4-74C1-4E7F-B365-C75D619AEEBA}" destId="{413E98FA-E254-42BB-9088-FFA7037720DE}" srcOrd="0" destOrd="0" presId="urn:microsoft.com/office/officeart/2005/8/layout/hierarchy1"/>
    <dgm:cxn modelId="{9F49E0C8-29D0-47FE-9FCF-1CA5567A170C}" type="presParOf" srcId="{572911C4-74C1-4E7F-B365-C75D619AEEBA}" destId="{70000448-8595-48D3-8D46-29D13A49EB53}" srcOrd="1" destOrd="0" presId="urn:microsoft.com/office/officeart/2005/8/layout/hierarchy1"/>
    <dgm:cxn modelId="{769B3AC8-E39D-4EEA-ADCE-CE0D39E800AB}" type="presParOf" srcId="{4AB61E60-D3BE-42E6-9D43-28CDCD75E2CF}" destId="{06520CF4-D93A-4781-B456-4FD802EDEF53}" srcOrd="1" destOrd="0" presId="urn:microsoft.com/office/officeart/2005/8/layout/hierarchy1"/>
    <dgm:cxn modelId="{E1269947-C514-47E5-ADA1-989E67D4A168}" type="presParOf" srcId="{E2416A11-90A2-4064-BF9E-2D9C3F962046}" destId="{E5251C9D-E8FA-4CF2-B3EB-C9136D48DA0F}" srcOrd="2" destOrd="0" presId="urn:microsoft.com/office/officeart/2005/8/layout/hierarchy1"/>
    <dgm:cxn modelId="{2967B26C-6007-408F-93DC-B6A9937080BB}" type="presParOf" srcId="{E2416A11-90A2-4064-BF9E-2D9C3F962046}" destId="{4257675D-1A1A-4B31-A36A-9D7B1189E507}" srcOrd="3" destOrd="0" presId="urn:microsoft.com/office/officeart/2005/8/layout/hierarchy1"/>
    <dgm:cxn modelId="{E15BFE3F-641D-4F84-9A9A-50E93995D3B4}" type="presParOf" srcId="{4257675D-1A1A-4B31-A36A-9D7B1189E507}" destId="{E43811CA-1386-4A4B-8D3C-F400ECD5E689}" srcOrd="0" destOrd="0" presId="urn:microsoft.com/office/officeart/2005/8/layout/hierarchy1"/>
    <dgm:cxn modelId="{61928431-35BE-4CDB-9390-7F1CF30FEDC5}" type="presParOf" srcId="{E43811CA-1386-4A4B-8D3C-F400ECD5E689}" destId="{3EBF7E1A-23F3-422A-B520-48F1887AAA5C}" srcOrd="0" destOrd="0" presId="urn:microsoft.com/office/officeart/2005/8/layout/hierarchy1"/>
    <dgm:cxn modelId="{03C5DB1C-7510-4427-A3B5-EF89F4AD3ECA}" type="presParOf" srcId="{E43811CA-1386-4A4B-8D3C-F400ECD5E689}" destId="{C16AF73A-16D9-4F00-AACB-2930071296C9}" srcOrd="1" destOrd="0" presId="urn:microsoft.com/office/officeart/2005/8/layout/hierarchy1"/>
    <dgm:cxn modelId="{8F4C8605-4A28-4BA1-BE2A-76691DF6518F}" type="presParOf" srcId="{4257675D-1A1A-4B31-A36A-9D7B1189E507}" destId="{D310E60A-63BE-423D-A694-E67C9AA8B7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17D302-D8DD-4768-A2D1-AB187BA51C1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EA190B-3FC3-4677-8ACB-B122B4886930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দীর্ঘমেয়াদী ঋন মূল্যায়ন 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0448A897-B2FE-4C56-BD64-DB86F034046A}" type="parTrans" cxnId="{06301C4A-5D84-4638-84A1-5489045B0692}">
      <dgm:prSet/>
      <dgm:spPr/>
      <dgm:t>
        <a:bodyPr/>
        <a:lstStyle/>
        <a:p>
          <a:endParaRPr lang="en-US"/>
        </a:p>
      </dgm:t>
    </dgm:pt>
    <dgm:pt modelId="{080F475F-0602-4BD6-8656-F6F397FD0477}" type="sibTrans" cxnId="{06301C4A-5D84-4638-84A1-5489045B0692}">
      <dgm:prSet/>
      <dgm:spPr/>
      <dgm:t>
        <a:bodyPr/>
        <a:lstStyle/>
        <a:p>
          <a:endParaRPr lang="en-US"/>
        </a:p>
      </dgm:t>
    </dgm:pt>
    <dgm:pt modelId="{FD27EC98-1969-405F-B89D-3A7A31762303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সাধারন শেয়ার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89A8901-7AFE-40F6-A1CB-64A68EAD42B8}" type="parTrans" cxnId="{BD25299F-BFDF-4728-BE2A-CB50B4EC4AF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1AF16D5-9EC9-497F-8588-111A1F93FB3E}" type="sibTrans" cxnId="{BD25299F-BFDF-4728-BE2A-CB50B4EC4AF0}">
      <dgm:prSet/>
      <dgm:spPr/>
      <dgm:t>
        <a:bodyPr/>
        <a:lstStyle/>
        <a:p>
          <a:endParaRPr lang="en-US"/>
        </a:p>
      </dgm:t>
    </dgm:pt>
    <dgm:pt modelId="{261DF43E-53BC-4534-99CF-D89D6E7C0901}">
      <dgm:prSet phldrT="[Text]"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অগ্রাধিকার শেয়ার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20AC51A-444C-45D8-9809-768B36D64FC7}" type="sibTrans" cxnId="{FF43AF10-46D5-4BC6-B7EA-F905C0F09A27}">
      <dgm:prSet/>
      <dgm:spPr/>
      <dgm:t>
        <a:bodyPr/>
        <a:lstStyle/>
        <a:p>
          <a:endParaRPr lang="en-US"/>
        </a:p>
      </dgm:t>
    </dgm:pt>
    <dgm:pt modelId="{6BA1332B-0F05-4BA9-8C3E-DE9A4D734F7A}" type="parTrans" cxnId="{FF43AF10-46D5-4BC6-B7EA-F905C0F09A2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92B58DE-EF12-4E20-8FD5-F228AEAA27C6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ঋনপত্র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E69C0D11-B886-44E1-9AE1-6781E3BAE1D4}" type="parTrans" cxnId="{7B4AA427-C814-4CE0-A0A0-D1A4DCEAA36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C590A6E-32CB-46DB-ABB6-4792BAACA979}" type="sibTrans" cxnId="{7B4AA427-C814-4CE0-A0A0-D1A4DCEAA36C}">
      <dgm:prSet/>
      <dgm:spPr/>
      <dgm:t>
        <a:bodyPr/>
        <a:lstStyle/>
        <a:p>
          <a:endParaRPr lang="en-US"/>
        </a:p>
      </dgm:t>
    </dgm:pt>
    <dgm:pt modelId="{7473BE46-1BD3-412D-9F1C-2F92718A3A9B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সংরক্ষিত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38DB537-CAAA-4431-974F-294D6AA65CC6}" type="parTrans" cxnId="{2CE1C5CE-EAD6-4098-8481-C44710C2327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C023E92B-CD0C-487B-9952-EE0D8AE60F83}" type="sibTrans" cxnId="{2CE1C5CE-EAD6-4098-8481-C44710C23270}">
      <dgm:prSet/>
      <dgm:spPr/>
      <dgm:t>
        <a:bodyPr/>
        <a:lstStyle/>
        <a:p>
          <a:endParaRPr lang="en-US"/>
        </a:p>
      </dgm:t>
    </dgm:pt>
    <dgm:pt modelId="{616F2069-8090-41D6-939E-324EBE9DB0A3}">
      <dgm:prSet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শেয়ারের বর্তমান মূল্য+লভ্যাংশের বর্তমান মূল্য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41D432-00A4-4097-9E43-CA6325C16BB9}" type="parTrans" cxnId="{55EC9D7A-9FB4-42DF-ACC5-4D834E203FD9}">
      <dgm:prSet/>
      <dgm:spPr/>
      <dgm:t>
        <a:bodyPr/>
        <a:lstStyle/>
        <a:p>
          <a:endParaRPr lang="en-US"/>
        </a:p>
      </dgm:t>
    </dgm:pt>
    <dgm:pt modelId="{2D4B78BB-CED3-4E4C-B431-1C458E09AD2E}" type="sibTrans" cxnId="{55EC9D7A-9FB4-42DF-ACC5-4D834E203FD9}">
      <dgm:prSet/>
      <dgm:spPr/>
      <dgm:t>
        <a:bodyPr/>
        <a:lstStyle/>
        <a:p>
          <a:endParaRPr lang="en-US"/>
        </a:p>
      </dgm:t>
    </dgm:pt>
    <dgm:pt modelId="{B6E2CE2F-7AFB-431E-BBF8-FD97411D7EEE}">
      <dgm:prSet/>
      <dgm:spPr/>
      <dgm:t>
        <a:bodyPr/>
        <a:lstStyle/>
        <a:p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শেয়ারের বর্তমান মূল্য+লভ্যাংশের বর্তমান মূল্য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B0A202-C875-4BB4-ABC1-BB138EA86422}" type="parTrans" cxnId="{B5C721FC-2AC8-410A-AEF6-FCDF695DA194}">
      <dgm:prSet/>
      <dgm:spPr/>
      <dgm:t>
        <a:bodyPr/>
        <a:lstStyle/>
        <a:p>
          <a:endParaRPr lang="en-US"/>
        </a:p>
      </dgm:t>
    </dgm:pt>
    <dgm:pt modelId="{E81353B3-C3F4-4B6A-B71F-E35CFC24C0ED}" type="sibTrans" cxnId="{B5C721FC-2AC8-410A-AEF6-FCDF695DA194}">
      <dgm:prSet/>
      <dgm:spPr/>
      <dgm:t>
        <a:bodyPr/>
        <a:lstStyle/>
        <a:p>
          <a:endParaRPr lang="en-US"/>
        </a:p>
      </dgm:t>
    </dgm:pt>
    <dgm:pt modelId="{6EB36BED-FC90-4D96-9884-06D236383FD9}">
      <dgm:prSet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</a:t>
          </a:r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 বর্তমান মূল্য+</a:t>
          </a:r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সূদের</a:t>
          </a:r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 বর্তমান মূল্য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070359-4F48-4648-B076-9729532CBE22}" type="parTrans" cxnId="{B2B9106A-7F5A-46CE-8F79-4FAFDD4CBF53}">
      <dgm:prSet/>
      <dgm:spPr/>
      <dgm:t>
        <a:bodyPr/>
        <a:lstStyle/>
        <a:p>
          <a:endParaRPr lang="en-US"/>
        </a:p>
      </dgm:t>
    </dgm:pt>
    <dgm:pt modelId="{8EE5E4DA-6C0C-4098-92C4-C084D568F932}" type="sibTrans" cxnId="{B2B9106A-7F5A-46CE-8F79-4FAFDD4CBF53}">
      <dgm:prSet/>
      <dgm:spPr/>
      <dgm:t>
        <a:bodyPr/>
        <a:lstStyle/>
        <a:p>
          <a:endParaRPr lang="en-US"/>
        </a:p>
      </dgm:t>
    </dgm:pt>
    <dgm:pt modelId="{8180E687-15B4-4135-87D1-5F1A7F581E19}" type="pres">
      <dgm:prSet presAssocID="{1217D302-D8DD-4768-A2D1-AB187BA51C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42FC51-27C3-4B9B-8DA3-8D31DBDA9EC8}" type="pres">
      <dgm:prSet presAssocID="{1EEA190B-3FC3-4677-8ACB-B122B4886930}" presName="hierRoot1" presStyleCnt="0"/>
      <dgm:spPr/>
    </dgm:pt>
    <dgm:pt modelId="{CF4CFC3A-50B5-4610-ABCD-BFFF592A8605}" type="pres">
      <dgm:prSet presAssocID="{1EEA190B-3FC3-4677-8ACB-B122B4886930}" presName="composite" presStyleCnt="0"/>
      <dgm:spPr/>
    </dgm:pt>
    <dgm:pt modelId="{7D375BBB-D04E-44F7-85DE-BD78737EA88F}" type="pres">
      <dgm:prSet presAssocID="{1EEA190B-3FC3-4677-8ACB-B122B4886930}" presName="background" presStyleLbl="node0" presStyleIdx="0" presStyleCnt="1"/>
      <dgm:spPr/>
    </dgm:pt>
    <dgm:pt modelId="{FC25CFDA-4E4B-4703-849B-25131C3FDB93}" type="pres">
      <dgm:prSet presAssocID="{1EEA190B-3FC3-4677-8ACB-B122B488693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17E55D-1701-4A5A-AA6B-555AE3A1E0C1}" type="pres">
      <dgm:prSet presAssocID="{1EEA190B-3FC3-4677-8ACB-B122B4886930}" presName="hierChild2" presStyleCnt="0"/>
      <dgm:spPr/>
    </dgm:pt>
    <dgm:pt modelId="{D5CF4BC4-D632-4047-8DFF-5EEA86849A0D}" type="pres">
      <dgm:prSet presAssocID="{789A8901-7AFE-40F6-A1CB-64A68EAD42B8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82B4D66-BA03-4563-9132-8D5077E3A277}" type="pres">
      <dgm:prSet presAssocID="{FD27EC98-1969-405F-B89D-3A7A31762303}" presName="hierRoot2" presStyleCnt="0"/>
      <dgm:spPr/>
    </dgm:pt>
    <dgm:pt modelId="{39415695-6B41-4D2A-AC1D-D0DBF6A1B4E2}" type="pres">
      <dgm:prSet presAssocID="{FD27EC98-1969-405F-B89D-3A7A31762303}" presName="composite2" presStyleCnt="0"/>
      <dgm:spPr/>
    </dgm:pt>
    <dgm:pt modelId="{DE652406-9CD9-49B1-B842-A79376819B85}" type="pres">
      <dgm:prSet presAssocID="{FD27EC98-1969-405F-B89D-3A7A31762303}" presName="background2" presStyleLbl="node2" presStyleIdx="0" presStyleCnt="4"/>
      <dgm:spPr/>
    </dgm:pt>
    <dgm:pt modelId="{214BB1D7-5DB7-4C73-A7F8-D16955CC4DD7}" type="pres">
      <dgm:prSet presAssocID="{FD27EC98-1969-405F-B89D-3A7A31762303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CFFA7A-2324-427E-8BEA-92BCD6308846}" type="pres">
      <dgm:prSet presAssocID="{FD27EC98-1969-405F-B89D-3A7A31762303}" presName="hierChild3" presStyleCnt="0"/>
      <dgm:spPr/>
    </dgm:pt>
    <dgm:pt modelId="{87976E72-A777-492E-B6AF-18D9178B303E}" type="pres">
      <dgm:prSet presAssocID="{BA41D432-00A4-4097-9E43-CA6325C16BB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B157B4A8-43D9-4C56-84E8-BC6F879C269B}" type="pres">
      <dgm:prSet presAssocID="{616F2069-8090-41D6-939E-324EBE9DB0A3}" presName="hierRoot3" presStyleCnt="0"/>
      <dgm:spPr/>
    </dgm:pt>
    <dgm:pt modelId="{CFA1C4FD-5BBF-4B35-BD8F-9B7F8073C295}" type="pres">
      <dgm:prSet presAssocID="{616F2069-8090-41D6-939E-324EBE9DB0A3}" presName="composite3" presStyleCnt="0"/>
      <dgm:spPr/>
    </dgm:pt>
    <dgm:pt modelId="{01BD0F6F-05B3-4265-BB44-986814220157}" type="pres">
      <dgm:prSet presAssocID="{616F2069-8090-41D6-939E-324EBE9DB0A3}" presName="background3" presStyleLbl="node3" presStyleIdx="0" presStyleCnt="3"/>
      <dgm:spPr/>
    </dgm:pt>
    <dgm:pt modelId="{C542C7E4-C392-494D-8747-D2088DC7DAB4}" type="pres">
      <dgm:prSet presAssocID="{616F2069-8090-41D6-939E-324EBE9DB0A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1D599F-1251-4A0F-AD6F-FECB7048AB21}" type="pres">
      <dgm:prSet presAssocID="{616F2069-8090-41D6-939E-324EBE9DB0A3}" presName="hierChild4" presStyleCnt="0"/>
      <dgm:spPr/>
    </dgm:pt>
    <dgm:pt modelId="{1520EE9B-1272-4216-882F-6C58A1DB6D44}" type="pres">
      <dgm:prSet presAssocID="{738DB537-CAAA-4431-974F-294D6AA65CC6}" presName="Name10" presStyleLbl="parChTrans1D2" presStyleIdx="1" presStyleCnt="4"/>
      <dgm:spPr/>
      <dgm:t>
        <a:bodyPr/>
        <a:lstStyle/>
        <a:p>
          <a:endParaRPr lang="en-US"/>
        </a:p>
      </dgm:t>
    </dgm:pt>
    <dgm:pt modelId="{16F87F84-4EB1-4DED-B96C-84AC76BEB044}" type="pres">
      <dgm:prSet presAssocID="{7473BE46-1BD3-412D-9F1C-2F92718A3A9B}" presName="hierRoot2" presStyleCnt="0"/>
      <dgm:spPr/>
    </dgm:pt>
    <dgm:pt modelId="{1AD0F838-9575-45F3-9E17-8E1C20019C60}" type="pres">
      <dgm:prSet presAssocID="{7473BE46-1BD3-412D-9F1C-2F92718A3A9B}" presName="composite2" presStyleCnt="0"/>
      <dgm:spPr/>
    </dgm:pt>
    <dgm:pt modelId="{BBF1D65D-6133-41C6-AF8B-71D3F9513F58}" type="pres">
      <dgm:prSet presAssocID="{7473BE46-1BD3-412D-9F1C-2F92718A3A9B}" presName="background2" presStyleLbl="node2" presStyleIdx="1" presStyleCnt="4"/>
      <dgm:spPr/>
    </dgm:pt>
    <dgm:pt modelId="{296933E4-56A2-405D-890B-CE7FD084A644}" type="pres">
      <dgm:prSet presAssocID="{7473BE46-1BD3-412D-9F1C-2F92718A3A9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EB69D8-BF32-424B-A30D-6BB4893A5C16}" type="pres">
      <dgm:prSet presAssocID="{7473BE46-1BD3-412D-9F1C-2F92718A3A9B}" presName="hierChild3" presStyleCnt="0"/>
      <dgm:spPr/>
    </dgm:pt>
    <dgm:pt modelId="{FFC7A646-0C06-426F-87B3-DF9A703ACA6E}" type="pres">
      <dgm:prSet presAssocID="{6BA1332B-0F05-4BA9-8C3E-DE9A4D734F7A}" presName="Name10" presStyleLbl="parChTrans1D2" presStyleIdx="2" presStyleCnt="4"/>
      <dgm:spPr/>
      <dgm:t>
        <a:bodyPr/>
        <a:lstStyle/>
        <a:p>
          <a:endParaRPr lang="en-US"/>
        </a:p>
      </dgm:t>
    </dgm:pt>
    <dgm:pt modelId="{2F150F6E-917D-40BF-8FBA-0202CB144F0C}" type="pres">
      <dgm:prSet presAssocID="{261DF43E-53BC-4534-99CF-D89D6E7C0901}" presName="hierRoot2" presStyleCnt="0"/>
      <dgm:spPr/>
    </dgm:pt>
    <dgm:pt modelId="{AA8A108C-811B-4D61-A408-5576D791A8FB}" type="pres">
      <dgm:prSet presAssocID="{261DF43E-53BC-4534-99CF-D89D6E7C0901}" presName="composite2" presStyleCnt="0"/>
      <dgm:spPr/>
    </dgm:pt>
    <dgm:pt modelId="{6DA1C95C-4DF3-4F5E-B39D-E929F2AD6FFC}" type="pres">
      <dgm:prSet presAssocID="{261DF43E-53BC-4534-99CF-D89D6E7C0901}" presName="background2" presStyleLbl="node2" presStyleIdx="2" presStyleCnt="4"/>
      <dgm:spPr/>
    </dgm:pt>
    <dgm:pt modelId="{C16D1259-FBCF-4149-82BA-8D0F41D92B29}" type="pres">
      <dgm:prSet presAssocID="{261DF43E-53BC-4534-99CF-D89D6E7C0901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2DC3CD-CD7A-49EF-994F-4C65603AA4C4}" type="pres">
      <dgm:prSet presAssocID="{261DF43E-53BC-4534-99CF-D89D6E7C0901}" presName="hierChild3" presStyleCnt="0"/>
      <dgm:spPr/>
    </dgm:pt>
    <dgm:pt modelId="{99C5DB45-2EA4-43A9-BFEB-26E70CC07279}" type="pres">
      <dgm:prSet presAssocID="{CBB0A202-C875-4BB4-ABC1-BB138EA86422}" presName="Name17" presStyleLbl="parChTrans1D3" presStyleIdx="1" presStyleCnt="3"/>
      <dgm:spPr/>
      <dgm:t>
        <a:bodyPr/>
        <a:lstStyle/>
        <a:p>
          <a:endParaRPr lang="en-US"/>
        </a:p>
      </dgm:t>
    </dgm:pt>
    <dgm:pt modelId="{7AD5D097-54D1-4D0D-9B9B-CCE4210BBD0F}" type="pres">
      <dgm:prSet presAssocID="{B6E2CE2F-7AFB-431E-BBF8-FD97411D7EEE}" presName="hierRoot3" presStyleCnt="0"/>
      <dgm:spPr/>
    </dgm:pt>
    <dgm:pt modelId="{C96BC65B-D6B3-4BE8-A661-87315ECA4E2F}" type="pres">
      <dgm:prSet presAssocID="{B6E2CE2F-7AFB-431E-BBF8-FD97411D7EEE}" presName="composite3" presStyleCnt="0"/>
      <dgm:spPr/>
    </dgm:pt>
    <dgm:pt modelId="{865383B1-6328-4073-8430-C64BEA6CEB00}" type="pres">
      <dgm:prSet presAssocID="{B6E2CE2F-7AFB-431E-BBF8-FD97411D7EEE}" presName="background3" presStyleLbl="node3" presStyleIdx="1" presStyleCnt="3"/>
      <dgm:spPr/>
    </dgm:pt>
    <dgm:pt modelId="{8214F8CD-D654-4C26-B9C4-649457B748B5}" type="pres">
      <dgm:prSet presAssocID="{B6E2CE2F-7AFB-431E-BBF8-FD97411D7EE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784E8-47C4-40E7-8292-48502ADBA196}" type="pres">
      <dgm:prSet presAssocID="{B6E2CE2F-7AFB-431E-BBF8-FD97411D7EEE}" presName="hierChild4" presStyleCnt="0"/>
      <dgm:spPr/>
    </dgm:pt>
    <dgm:pt modelId="{5FA8CD99-F001-41CD-B160-24E797D6D4B1}" type="pres">
      <dgm:prSet presAssocID="{E69C0D11-B886-44E1-9AE1-6781E3BAE1D4}" presName="Name10" presStyleLbl="parChTrans1D2" presStyleIdx="3" presStyleCnt="4"/>
      <dgm:spPr/>
      <dgm:t>
        <a:bodyPr/>
        <a:lstStyle/>
        <a:p>
          <a:endParaRPr lang="en-US"/>
        </a:p>
      </dgm:t>
    </dgm:pt>
    <dgm:pt modelId="{F2C8FFED-19A5-4215-8E36-3E70E973717B}" type="pres">
      <dgm:prSet presAssocID="{192B58DE-EF12-4E20-8FD5-F228AEAA27C6}" presName="hierRoot2" presStyleCnt="0"/>
      <dgm:spPr/>
    </dgm:pt>
    <dgm:pt modelId="{58EAC8FC-BFAD-48E5-A2E7-6BF7CE2ABD69}" type="pres">
      <dgm:prSet presAssocID="{192B58DE-EF12-4E20-8FD5-F228AEAA27C6}" presName="composite2" presStyleCnt="0"/>
      <dgm:spPr/>
    </dgm:pt>
    <dgm:pt modelId="{F77B4124-2428-489A-9364-C15D0CADD666}" type="pres">
      <dgm:prSet presAssocID="{192B58DE-EF12-4E20-8FD5-F228AEAA27C6}" presName="background2" presStyleLbl="node2" presStyleIdx="3" presStyleCnt="4"/>
      <dgm:spPr/>
    </dgm:pt>
    <dgm:pt modelId="{D35DCE62-E854-47BC-B8B9-C089A4A2F312}" type="pres">
      <dgm:prSet presAssocID="{192B58DE-EF12-4E20-8FD5-F228AEAA27C6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3862F5-440E-4539-B796-6CAADA684F7E}" type="pres">
      <dgm:prSet presAssocID="{192B58DE-EF12-4E20-8FD5-F228AEAA27C6}" presName="hierChild3" presStyleCnt="0"/>
      <dgm:spPr/>
    </dgm:pt>
    <dgm:pt modelId="{B2A0CCA9-0C7B-43A6-967E-BF2B70693660}" type="pres">
      <dgm:prSet presAssocID="{47070359-4F48-4648-B076-9729532CBE22}" presName="Name17" presStyleLbl="parChTrans1D3" presStyleIdx="2" presStyleCnt="3"/>
      <dgm:spPr/>
      <dgm:t>
        <a:bodyPr/>
        <a:lstStyle/>
        <a:p>
          <a:endParaRPr lang="en-US"/>
        </a:p>
      </dgm:t>
    </dgm:pt>
    <dgm:pt modelId="{490E160F-1808-4A8E-A7C4-03D6F06B44B0}" type="pres">
      <dgm:prSet presAssocID="{6EB36BED-FC90-4D96-9884-06D236383FD9}" presName="hierRoot3" presStyleCnt="0"/>
      <dgm:spPr/>
    </dgm:pt>
    <dgm:pt modelId="{C6AC9F6A-8A82-44BF-B718-49E938818A57}" type="pres">
      <dgm:prSet presAssocID="{6EB36BED-FC90-4D96-9884-06D236383FD9}" presName="composite3" presStyleCnt="0"/>
      <dgm:spPr/>
    </dgm:pt>
    <dgm:pt modelId="{4FC22E75-8BAC-44CA-A244-C94B763742CA}" type="pres">
      <dgm:prSet presAssocID="{6EB36BED-FC90-4D96-9884-06D236383FD9}" presName="background3" presStyleLbl="node3" presStyleIdx="2" presStyleCnt="3"/>
      <dgm:spPr/>
    </dgm:pt>
    <dgm:pt modelId="{98A226FD-764F-49E4-B5B5-38F5759EAE9C}" type="pres">
      <dgm:prSet presAssocID="{6EB36BED-FC90-4D96-9884-06D236383FD9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C58745-4107-48F2-AAFA-265E2DD0357D}" type="pres">
      <dgm:prSet presAssocID="{6EB36BED-FC90-4D96-9884-06D236383FD9}" presName="hierChild4" presStyleCnt="0"/>
      <dgm:spPr/>
    </dgm:pt>
  </dgm:ptLst>
  <dgm:cxnLst>
    <dgm:cxn modelId="{DAFAF76B-8EF1-4300-9AE3-F19E27A66C48}" type="presOf" srcId="{6EB36BED-FC90-4D96-9884-06D236383FD9}" destId="{98A226FD-764F-49E4-B5B5-38F5759EAE9C}" srcOrd="0" destOrd="0" presId="urn:microsoft.com/office/officeart/2005/8/layout/hierarchy1"/>
    <dgm:cxn modelId="{362E2724-29B5-4B88-986D-CAEC4307E02C}" type="presOf" srcId="{BA41D432-00A4-4097-9E43-CA6325C16BB9}" destId="{87976E72-A777-492E-B6AF-18D9178B303E}" srcOrd="0" destOrd="0" presId="urn:microsoft.com/office/officeart/2005/8/layout/hierarchy1"/>
    <dgm:cxn modelId="{221B84F9-CEAA-40B0-A2D6-3019BDF0CBB0}" type="presOf" srcId="{1EEA190B-3FC3-4677-8ACB-B122B4886930}" destId="{FC25CFDA-4E4B-4703-849B-25131C3FDB93}" srcOrd="0" destOrd="0" presId="urn:microsoft.com/office/officeart/2005/8/layout/hierarchy1"/>
    <dgm:cxn modelId="{FF43AF10-46D5-4BC6-B7EA-F905C0F09A27}" srcId="{1EEA190B-3FC3-4677-8ACB-B122B4886930}" destId="{261DF43E-53BC-4534-99CF-D89D6E7C0901}" srcOrd="2" destOrd="0" parTransId="{6BA1332B-0F05-4BA9-8C3E-DE9A4D734F7A}" sibTransId="{220AC51A-444C-45D8-9809-768B36D64FC7}"/>
    <dgm:cxn modelId="{BD25299F-BFDF-4728-BE2A-CB50B4EC4AF0}" srcId="{1EEA190B-3FC3-4677-8ACB-B122B4886930}" destId="{FD27EC98-1969-405F-B89D-3A7A31762303}" srcOrd="0" destOrd="0" parTransId="{789A8901-7AFE-40F6-A1CB-64A68EAD42B8}" sibTransId="{01AF16D5-9EC9-497F-8588-111A1F93FB3E}"/>
    <dgm:cxn modelId="{7B4AA427-C814-4CE0-A0A0-D1A4DCEAA36C}" srcId="{1EEA190B-3FC3-4677-8ACB-B122B4886930}" destId="{192B58DE-EF12-4E20-8FD5-F228AEAA27C6}" srcOrd="3" destOrd="0" parTransId="{E69C0D11-B886-44E1-9AE1-6781E3BAE1D4}" sibTransId="{3C590A6E-32CB-46DB-ABB6-4792BAACA979}"/>
    <dgm:cxn modelId="{F4EA6757-F529-47AA-B220-C6E379A39FA0}" type="presOf" srcId="{47070359-4F48-4648-B076-9729532CBE22}" destId="{B2A0CCA9-0C7B-43A6-967E-BF2B70693660}" srcOrd="0" destOrd="0" presId="urn:microsoft.com/office/officeart/2005/8/layout/hierarchy1"/>
    <dgm:cxn modelId="{27048C29-56E0-4087-81DD-034469B36855}" type="presOf" srcId="{192B58DE-EF12-4E20-8FD5-F228AEAA27C6}" destId="{D35DCE62-E854-47BC-B8B9-C089A4A2F312}" srcOrd="0" destOrd="0" presId="urn:microsoft.com/office/officeart/2005/8/layout/hierarchy1"/>
    <dgm:cxn modelId="{B2B9106A-7F5A-46CE-8F79-4FAFDD4CBF53}" srcId="{192B58DE-EF12-4E20-8FD5-F228AEAA27C6}" destId="{6EB36BED-FC90-4D96-9884-06D236383FD9}" srcOrd="0" destOrd="0" parTransId="{47070359-4F48-4648-B076-9729532CBE22}" sibTransId="{8EE5E4DA-6C0C-4098-92C4-C084D568F932}"/>
    <dgm:cxn modelId="{55EC9D7A-9FB4-42DF-ACC5-4D834E203FD9}" srcId="{FD27EC98-1969-405F-B89D-3A7A31762303}" destId="{616F2069-8090-41D6-939E-324EBE9DB0A3}" srcOrd="0" destOrd="0" parTransId="{BA41D432-00A4-4097-9E43-CA6325C16BB9}" sibTransId="{2D4B78BB-CED3-4E4C-B431-1C458E09AD2E}"/>
    <dgm:cxn modelId="{B5C721FC-2AC8-410A-AEF6-FCDF695DA194}" srcId="{261DF43E-53BC-4534-99CF-D89D6E7C0901}" destId="{B6E2CE2F-7AFB-431E-BBF8-FD97411D7EEE}" srcOrd="0" destOrd="0" parTransId="{CBB0A202-C875-4BB4-ABC1-BB138EA86422}" sibTransId="{E81353B3-C3F4-4B6A-B71F-E35CFC24C0ED}"/>
    <dgm:cxn modelId="{1D2D5DE9-F98E-4A1C-B810-A8C1AA891622}" type="presOf" srcId="{616F2069-8090-41D6-939E-324EBE9DB0A3}" destId="{C542C7E4-C392-494D-8747-D2088DC7DAB4}" srcOrd="0" destOrd="0" presId="urn:microsoft.com/office/officeart/2005/8/layout/hierarchy1"/>
    <dgm:cxn modelId="{06301C4A-5D84-4638-84A1-5489045B0692}" srcId="{1217D302-D8DD-4768-A2D1-AB187BA51C11}" destId="{1EEA190B-3FC3-4677-8ACB-B122B4886930}" srcOrd="0" destOrd="0" parTransId="{0448A897-B2FE-4C56-BD64-DB86F034046A}" sibTransId="{080F475F-0602-4BD6-8656-F6F397FD0477}"/>
    <dgm:cxn modelId="{994AA848-E192-4F68-A628-3491B65D50FE}" type="presOf" srcId="{B6E2CE2F-7AFB-431E-BBF8-FD97411D7EEE}" destId="{8214F8CD-D654-4C26-B9C4-649457B748B5}" srcOrd="0" destOrd="0" presId="urn:microsoft.com/office/officeart/2005/8/layout/hierarchy1"/>
    <dgm:cxn modelId="{4D4BB527-3E8E-425E-A056-7C85E6763AB2}" type="presOf" srcId="{7473BE46-1BD3-412D-9F1C-2F92718A3A9B}" destId="{296933E4-56A2-405D-890B-CE7FD084A644}" srcOrd="0" destOrd="0" presId="urn:microsoft.com/office/officeart/2005/8/layout/hierarchy1"/>
    <dgm:cxn modelId="{B835E87B-1FDB-4870-B337-100891EF76FF}" type="presOf" srcId="{6BA1332B-0F05-4BA9-8C3E-DE9A4D734F7A}" destId="{FFC7A646-0C06-426F-87B3-DF9A703ACA6E}" srcOrd="0" destOrd="0" presId="urn:microsoft.com/office/officeart/2005/8/layout/hierarchy1"/>
    <dgm:cxn modelId="{709494AD-2B4E-4D37-8720-956B5F84DFF5}" type="presOf" srcId="{CBB0A202-C875-4BB4-ABC1-BB138EA86422}" destId="{99C5DB45-2EA4-43A9-BFEB-26E70CC07279}" srcOrd="0" destOrd="0" presId="urn:microsoft.com/office/officeart/2005/8/layout/hierarchy1"/>
    <dgm:cxn modelId="{2CE1C5CE-EAD6-4098-8481-C44710C23270}" srcId="{1EEA190B-3FC3-4677-8ACB-B122B4886930}" destId="{7473BE46-1BD3-412D-9F1C-2F92718A3A9B}" srcOrd="1" destOrd="0" parTransId="{738DB537-CAAA-4431-974F-294D6AA65CC6}" sibTransId="{C023E92B-CD0C-487B-9952-EE0D8AE60F83}"/>
    <dgm:cxn modelId="{9934F23B-BD01-4BA9-96D4-FFF24CD6F05C}" type="presOf" srcId="{261DF43E-53BC-4534-99CF-D89D6E7C0901}" destId="{C16D1259-FBCF-4149-82BA-8D0F41D92B29}" srcOrd="0" destOrd="0" presId="urn:microsoft.com/office/officeart/2005/8/layout/hierarchy1"/>
    <dgm:cxn modelId="{ED91BE1D-5856-445F-B039-2CD08A6FD9CC}" type="presOf" srcId="{1217D302-D8DD-4768-A2D1-AB187BA51C11}" destId="{8180E687-15B4-4135-87D1-5F1A7F581E19}" srcOrd="0" destOrd="0" presId="urn:microsoft.com/office/officeart/2005/8/layout/hierarchy1"/>
    <dgm:cxn modelId="{E47CECEF-FBE0-4294-855E-3852A712A6AD}" type="presOf" srcId="{789A8901-7AFE-40F6-A1CB-64A68EAD42B8}" destId="{D5CF4BC4-D632-4047-8DFF-5EEA86849A0D}" srcOrd="0" destOrd="0" presId="urn:microsoft.com/office/officeart/2005/8/layout/hierarchy1"/>
    <dgm:cxn modelId="{85D762F3-5AF8-49ED-8F99-462FDA0559BA}" type="presOf" srcId="{738DB537-CAAA-4431-974F-294D6AA65CC6}" destId="{1520EE9B-1272-4216-882F-6C58A1DB6D44}" srcOrd="0" destOrd="0" presId="urn:microsoft.com/office/officeart/2005/8/layout/hierarchy1"/>
    <dgm:cxn modelId="{21650377-5C01-4BD6-8344-AF4F91A37331}" type="presOf" srcId="{E69C0D11-B886-44E1-9AE1-6781E3BAE1D4}" destId="{5FA8CD99-F001-41CD-B160-24E797D6D4B1}" srcOrd="0" destOrd="0" presId="urn:microsoft.com/office/officeart/2005/8/layout/hierarchy1"/>
    <dgm:cxn modelId="{BE0B151C-8292-483C-95DC-20EAD458BF86}" type="presOf" srcId="{FD27EC98-1969-405F-B89D-3A7A31762303}" destId="{214BB1D7-5DB7-4C73-A7F8-D16955CC4DD7}" srcOrd="0" destOrd="0" presId="urn:microsoft.com/office/officeart/2005/8/layout/hierarchy1"/>
    <dgm:cxn modelId="{DF4A2395-9590-4EB8-9E97-476A9C587B60}" type="presParOf" srcId="{8180E687-15B4-4135-87D1-5F1A7F581E19}" destId="{3142FC51-27C3-4B9B-8DA3-8D31DBDA9EC8}" srcOrd="0" destOrd="0" presId="urn:microsoft.com/office/officeart/2005/8/layout/hierarchy1"/>
    <dgm:cxn modelId="{6D0BF2DB-FFF7-48BD-BB5C-4A480DEC5F29}" type="presParOf" srcId="{3142FC51-27C3-4B9B-8DA3-8D31DBDA9EC8}" destId="{CF4CFC3A-50B5-4610-ABCD-BFFF592A8605}" srcOrd="0" destOrd="0" presId="urn:microsoft.com/office/officeart/2005/8/layout/hierarchy1"/>
    <dgm:cxn modelId="{49EEE206-D977-4595-85D3-989E50CABCE3}" type="presParOf" srcId="{CF4CFC3A-50B5-4610-ABCD-BFFF592A8605}" destId="{7D375BBB-D04E-44F7-85DE-BD78737EA88F}" srcOrd="0" destOrd="0" presId="urn:microsoft.com/office/officeart/2005/8/layout/hierarchy1"/>
    <dgm:cxn modelId="{D3134D81-8458-4E38-9B31-146FDE7399C1}" type="presParOf" srcId="{CF4CFC3A-50B5-4610-ABCD-BFFF592A8605}" destId="{FC25CFDA-4E4B-4703-849B-25131C3FDB93}" srcOrd="1" destOrd="0" presId="urn:microsoft.com/office/officeart/2005/8/layout/hierarchy1"/>
    <dgm:cxn modelId="{E2474769-C916-4621-AD3C-B4D577CAE936}" type="presParOf" srcId="{3142FC51-27C3-4B9B-8DA3-8D31DBDA9EC8}" destId="{6017E55D-1701-4A5A-AA6B-555AE3A1E0C1}" srcOrd="1" destOrd="0" presId="urn:microsoft.com/office/officeart/2005/8/layout/hierarchy1"/>
    <dgm:cxn modelId="{3397E1F7-4A80-4E9C-8E08-2B577DE3F774}" type="presParOf" srcId="{6017E55D-1701-4A5A-AA6B-555AE3A1E0C1}" destId="{D5CF4BC4-D632-4047-8DFF-5EEA86849A0D}" srcOrd="0" destOrd="0" presId="urn:microsoft.com/office/officeart/2005/8/layout/hierarchy1"/>
    <dgm:cxn modelId="{F7C3F818-341D-4EB9-B7D0-6C696BE8DDCB}" type="presParOf" srcId="{6017E55D-1701-4A5A-AA6B-555AE3A1E0C1}" destId="{082B4D66-BA03-4563-9132-8D5077E3A277}" srcOrd="1" destOrd="0" presId="urn:microsoft.com/office/officeart/2005/8/layout/hierarchy1"/>
    <dgm:cxn modelId="{699E088B-3A59-47B3-9066-02333D34B5F3}" type="presParOf" srcId="{082B4D66-BA03-4563-9132-8D5077E3A277}" destId="{39415695-6B41-4D2A-AC1D-D0DBF6A1B4E2}" srcOrd="0" destOrd="0" presId="urn:microsoft.com/office/officeart/2005/8/layout/hierarchy1"/>
    <dgm:cxn modelId="{DE5C5436-4935-405F-92D0-E38C4A09BE31}" type="presParOf" srcId="{39415695-6B41-4D2A-AC1D-D0DBF6A1B4E2}" destId="{DE652406-9CD9-49B1-B842-A79376819B85}" srcOrd="0" destOrd="0" presId="urn:microsoft.com/office/officeart/2005/8/layout/hierarchy1"/>
    <dgm:cxn modelId="{19F84A0E-87F1-49FD-A44B-09BCE8175162}" type="presParOf" srcId="{39415695-6B41-4D2A-AC1D-D0DBF6A1B4E2}" destId="{214BB1D7-5DB7-4C73-A7F8-D16955CC4DD7}" srcOrd="1" destOrd="0" presId="urn:microsoft.com/office/officeart/2005/8/layout/hierarchy1"/>
    <dgm:cxn modelId="{A0AA5CB8-DD14-41B0-9BF2-08F2D8663E07}" type="presParOf" srcId="{082B4D66-BA03-4563-9132-8D5077E3A277}" destId="{B6CFFA7A-2324-427E-8BEA-92BCD6308846}" srcOrd="1" destOrd="0" presId="urn:microsoft.com/office/officeart/2005/8/layout/hierarchy1"/>
    <dgm:cxn modelId="{9B6126A1-46A6-4307-92CD-1C82896F1CC1}" type="presParOf" srcId="{B6CFFA7A-2324-427E-8BEA-92BCD6308846}" destId="{87976E72-A777-492E-B6AF-18D9178B303E}" srcOrd="0" destOrd="0" presId="urn:microsoft.com/office/officeart/2005/8/layout/hierarchy1"/>
    <dgm:cxn modelId="{7AD439A4-9692-44A2-996A-89CED090EFB3}" type="presParOf" srcId="{B6CFFA7A-2324-427E-8BEA-92BCD6308846}" destId="{B157B4A8-43D9-4C56-84E8-BC6F879C269B}" srcOrd="1" destOrd="0" presId="urn:microsoft.com/office/officeart/2005/8/layout/hierarchy1"/>
    <dgm:cxn modelId="{3F470792-65F1-4E69-973B-AE2E2F7E94DF}" type="presParOf" srcId="{B157B4A8-43D9-4C56-84E8-BC6F879C269B}" destId="{CFA1C4FD-5BBF-4B35-BD8F-9B7F8073C295}" srcOrd="0" destOrd="0" presId="urn:microsoft.com/office/officeart/2005/8/layout/hierarchy1"/>
    <dgm:cxn modelId="{F7354AE6-B1E7-47C8-9283-3A109DE5C33B}" type="presParOf" srcId="{CFA1C4FD-5BBF-4B35-BD8F-9B7F8073C295}" destId="{01BD0F6F-05B3-4265-BB44-986814220157}" srcOrd="0" destOrd="0" presId="urn:microsoft.com/office/officeart/2005/8/layout/hierarchy1"/>
    <dgm:cxn modelId="{741C2FA0-DC9F-4C6D-9ABC-9266F6F6F8F2}" type="presParOf" srcId="{CFA1C4FD-5BBF-4B35-BD8F-9B7F8073C295}" destId="{C542C7E4-C392-494D-8747-D2088DC7DAB4}" srcOrd="1" destOrd="0" presId="urn:microsoft.com/office/officeart/2005/8/layout/hierarchy1"/>
    <dgm:cxn modelId="{694AD4C0-3029-4C17-A37C-329ED6B52532}" type="presParOf" srcId="{B157B4A8-43D9-4C56-84E8-BC6F879C269B}" destId="{5E1D599F-1251-4A0F-AD6F-FECB7048AB21}" srcOrd="1" destOrd="0" presId="urn:microsoft.com/office/officeart/2005/8/layout/hierarchy1"/>
    <dgm:cxn modelId="{48202E39-44CE-4F81-B916-4337C562FDBC}" type="presParOf" srcId="{6017E55D-1701-4A5A-AA6B-555AE3A1E0C1}" destId="{1520EE9B-1272-4216-882F-6C58A1DB6D44}" srcOrd="2" destOrd="0" presId="urn:microsoft.com/office/officeart/2005/8/layout/hierarchy1"/>
    <dgm:cxn modelId="{49204A2E-11A0-471F-ADEA-42AD79C6AC0D}" type="presParOf" srcId="{6017E55D-1701-4A5A-AA6B-555AE3A1E0C1}" destId="{16F87F84-4EB1-4DED-B96C-84AC76BEB044}" srcOrd="3" destOrd="0" presId="urn:microsoft.com/office/officeart/2005/8/layout/hierarchy1"/>
    <dgm:cxn modelId="{443C79A5-B484-47E0-A25E-85B3DBA465FB}" type="presParOf" srcId="{16F87F84-4EB1-4DED-B96C-84AC76BEB044}" destId="{1AD0F838-9575-45F3-9E17-8E1C20019C60}" srcOrd="0" destOrd="0" presId="urn:microsoft.com/office/officeart/2005/8/layout/hierarchy1"/>
    <dgm:cxn modelId="{3FEEB0B3-A117-4480-92FE-438234CBF18A}" type="presParOf" srcId="{1AD0F838-9575-45F3-9E17-8E1C20019C60}" destId="{BBF1D65D-6133-41C6-AF8B-71D3F9513F58}" srcOrd="0" destOrd="0" presId="urn:microsoft.com/office/officeart/2005/8/layout/hierarchy1"/>
    <dgm:cxn modelId="{8DBD6EB4-71E1-40F2-9991-187C4436595F}" type="presParOf" srcId="{1AD0F838-9575-45F3-9E17-8E1C20019C60}" destId="{296933E4-56A2-405D-890B-CE7FD084A644}" srcOrd="1" destOrd="0" presId="urn:microsoft.com/office/officeart/2005/8/layout/hierarchy1"/>
    <dgm:cxn modelId="{CEA27D2F-BE1B-4954-BE57-D45C259A7828}" type="presParOf" srcId="{16F87F84-4EB1-4DED-B96C-84AC76BEB044}" destId="{32EB69D8-BF32-424B-A30D-6BB4893A5C16}" srcOrd="1" destOrd="0" presId="urn:microsoft.com/office/officeart/2005/8/layout/hierarchy1"/>
    <dgm:cxn modelId="{FBF88168-466A-4278-AECE-1EE45E69CAA0}" type="presParOf" srcId="{6017E55D-1701-4A5A-AA6B-555AE3A1E0C1}" destId="{FFC7A646-0C06-426F-87B3-DF9A703ACA6E}" srcOrd="4" destOrd="0" presId="urn:microsoft.com/office/officeart/2005/8/layout/hierarchy1"/>
    <dgm:cxn modelId="{A42F66DB-8770-4075-A532-DB215B610948}" type="presParOf" srcId="{6017E55D-1701-4A5A-AA6B-555AE3A1E0C1}" destId="{2F150F6E-917D-40BF-8FBA-0202CB144F0C}" srcOrd="5" destOrd="0" presId="urn:microsoft.com/office/officeart/2005/8/layout/hierarchy1"/>
    <dgm:cxn modelId="{1FFC6830-13D0-400F-BEB7-F411D78BE04D}" type="presParOf" srcId="{2F150F6E-917D-40BF-8FBA-0202CB144F0C}" destId="{AA8A108C-811B-4D61-A408-5576D791A8FB}" srcOrd="0" destOrd="0" presId="urn:microsoft.com/office/officeart/2005/8/layout/hierarchy1"/>
    <dgm:cxn modelId="{7C1E5592-6CFE-496C-B567-F4A7C4004DD8}" type="presParOf" srcId="{AA8A108C-811B-4D61-A408-5576D791A8FB}" destId="{6DA1C95C-4DF3-4F5E-B39D-E929F2AD6FFC}" srcOrd="0" destOrd="0" presId="urn:microsoft.com/office/officeart/2005/8/layout/hierarchy1"/>
    <dgm:cxn modelId="{E1C35C77-5E0E-4686-AF86-7C577B31AA19}" type="presParOf" srcId="{AA8A108C-811B-4D61-A408-5576D791A8FB}" destId="{C16D1259-FBCF-4149-82BA-8D0F41D92B29}" srcOrd="1" destOrd="0" presId="urn:microsoft.com/office/officeart/2005/8/layout/hierarchy1"/>
    <dgm:cxn modelId="{908A2DE5-B45B-4B66-A4E2-48EADE7FD37E}" type="presParOf" srcId="{2F150F6E-917D-40BF-8FBA-0202CB144F0C}" destId="{8C2DC3CD-CD7A-49EF-994F-4C65603AA4C4}" srcOrd="1" destOrd="0" presId="urn:microsoft.com/office/officeart/2005/8/layout/hierarchy1"/>
    <dgm:cxn modelId="{08FD1E72-8A27-42D2-A9DA-D9FB95C9DD5F}" type="presParOf" srcId="{8C2DC3CD-CD7A-49EF-994F-4C65603AA4C4}" destId="{99C5DB45-2EA4-43A9-BFEB-26E70CC07279}" srcOrd="0" destOrd="0" presId="urn:microsoft.com/office/officeart/2005/8/layout/hierarchy1"/>
    <dgm:cxn modelId="{AFF0FF8E-4865-4F93-92D7-AE09EA50F34F}" type="presParOf" srcId="{8C2DC3CD-CD7A-49EF-994F-4C65603AA4C4}" destId="{7AD5D097-54D1-4D0D-9B9B-CCE4210BBD0F}" srcOrd="1" destOrd="0" presId="urn:microsoft.com/office/officeart/2005/8/layout/hierarchy1"/>
    <dgm:cxn modelId="{9DC46CCC-B162-4989-9468-435C0A39291D}" type="presParOf" srcId="{7AD5D097-54D1-4D0D-9B9B-CCE4210BBD0F}" destId="{C96BC65B-D6B3-4BE8-A661-87315ECA4E2F}" srcOrd="0" destOrd="0" presId="urn:microsoft.com/office/officeart/2005/8/layout/hierarchy1"/>
    <dgm:cxn modelId="{8B1209F9-1705-47BF-8D51-740009F14944}" type="presParOf" srcId="{C96BC65B-D6B3-4BE8-A661-87315ECA4E2F}" destId="{865383B1-6328-4073-8430-C64BEA6CEB00}" srcOrd="0" destOrd="0" presId="urn:microsoft.com/office/officeart/2005/8/layout/hierarchy1"/>
    <dgm:cxn modelId="{C2FFC405-C162-4C45-90FD-F069B9D0DED2}" type="presParOf" srcId="{C96BC65B-D6B3-4BE8-A661-87315ECA4E2F}" destId="{8214F8CD-D654-4C26-B9C4-649457B748B5}" srcOrd="1" destOrd="0" presId="urn:microsoft.com/office/officeart/2005/8/layout/hierarchy1"/>
    <dgm:cxn modelId="{D620B1E7-7BBF-444A-9DB6-E7F010995812}" type="presParOf" srcId="{7AD5D097-54D1-4D0D-9B9B-CCE4210BBD0F}" destId="{094784E8-47C4-40E7-8292-48502ADBA196}" srcOrd="1" destOrd="0" presId="urn:microsoft.com/office/officeart/2005/8/layout/hierarchy1"/>
    <dgm:cxn modelId="{81513BA1-52CE-4871-BE4C-EE5E2E0C8AED}" type="presParOf" srcId="{6017E55D-1701-4A5A-AA6B-555AE3A1E0C1}" destId="{5FA8CD99-F001-41CD-B160-24E797D6D4B1}" srcOrd="6" destOrd="0" presId="urn:microsoft.com/office/officeart/2005/8/layout/hierarchy1"/>
    <dgm:cxn modelId="{20B9F323-92A8-4DDF-B13C-7E2B69EE0C9B}" type="presParOf" srcId="{6017E55D-1701-4A5A-AA6B-555AE3A1E0C1}" destId="{F2C8FFED-19A5-4215-8E36-3E70E973717B}" srcOrd="7" destOrd="0" presId="urn:microsoft.com/office/officeart/2005/8/layout/hierarchy1"/>
    <dgm:cxn modelId="{45831A98-8EF5-43B4-AF3F-4EFC1BBAF5AD}" type="presParOf" srcId="{F2C8FFED-19A5-4215-8E36-3E70E973717B}" destId="{58EAC8FC-BFAD-48E5-A2E7-6BF7CE2ABD69}" srcOrd="0" destOrd="0" presId="urn:microsoft.com/office/officeart/2005/8/layout/hierarchy1"/>
    <dgm:cxn modelId="{6F948172-F43F-45D7-AC2A-1BD3D79B8902}" type="presParOf" srcId="{58EAC8FC-BFAD-48E5-A2E7-6BF7CE2ABD69}" destId="{F77B4124-2428-489A-9364-C15D0CADD666}" srcOrd="0" destOrd="0" presId="urn:microsoft.com/office/officeart/2005/8/layout/hierarchy1"/>
    <dgm:cxn modelId="{C8545311-F6F5-4F7C-A0C3-CDBA49EA6131}" type="presParOf" srcId="{58EAC8FC-BFAD-48E5-A2E7-6BF7CE2ABD69}" destId="{D35DCE62-E854-47BC-B8B9-C089A4A2F312}" srcOrd="1" destOrd="0" presId="urn:microsoft.com/office/officeart/2005/8/layout/hierarchy1"/>
    <dgm:cxn modelId="{5CCB12BD-D7FE-42C6-857B-AA2D5169ECA7}" type="presParOf" srcId="{F2C8FFED-19A5-4215-8E36-3E70E973717B}" destId="{C63862F5-440E-4539-B796-6CAADA684F7E}" srcOrd="1" destOrd="0" presId="urn:microsoft.com/office/officeart/2005/8/layout/hierarchy1"/>
    <dgm:cxn modelId="{0E9FF177-2EBB-416B-8C86-CE4D7957BDA0}" type="presParOf" srcId="{C63862F5-440E-4539-B796-6CAADA684F7E}" destId="{B2A0CCA9-0C7B-43A6-967E-BF2B70693660}" srcOrd="0" destOrd="0" presId="urn:microsoft.com/office/officeart/2005/8/layout/hierarchy1"/>
    <dgm:cxn modelId="{73E9C88B-2611-451C-AA94-CC24A2A2A3D1}" type="presParOf" srcId="{C63862F5-440E-4539-B796-6CAADA684F7E}" destId="{490E160F-1808-4A8E-A7C4-03D6F06B44B0}" srcOrd="1" destOrd="0" presId="urn:microsoft.com/office/officeart/2005/8/layout/hierarchy1"/>
    <dgm:cxn modelId="{DD1AAEFE-C840-4C16-9148-DDA43CF80E0A}" type="presParOf" srcId="{490E160F-1808-4A8E-A7C4-03D6F06B44B0}" destId="{C6AC9F6A-8A82-44BF-B718-49E938818A57}" srcOrd="0" destOrd="0" presId="urn:microsoft.com/office/officeart/2005/8/layout/hierarchy1"/>
    <dgm:cxn modelId="{6AAFFB8E-6992-483F-8FD0-22DDB2A57B9F}" type="presParOf" srcId="{C6AC9F6A-8A82-44BF-B718-49E938818A57}" destId="{4FC22E75-8BAC-44CA-A244-C94B763742CA}" srcOrd="0" destOrd="0" presId="urn:microsoft.com/office/officeart/2005/8/layout/hierarchy1"/>
    <dgm:cxn modelId="{8A3538A6-B54A-454E-824A-9A90F7EAEE94}" type="presParOf" srcId="{C6AC9F6A-8A82-44BF-B718-49E938818A57}" destId="{98A226FD-764F-49E4-B5B5-38F5759EAE9C}" srcOrd="1" destOrd="0" presId="urn:microsoft.com/office/officeart/2005/8/layout/hierarchy1"/>
    <dgm:cxn modelId="{5B13F7F5-A41B-4555-A586-F3C10397BBAF}" type="presParOf" srcId="{490E160F-1808-4A8E-A7C4-03D6F06B44B0}" destId="{B7C58745-4107-48F2-AAFA-265E2DD035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227FD5-D3D1-495B-A474-FA014A7D908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791CA4-21FE-4090-8381-8B2BD886CA1C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শেয়ার মূল্যায়ন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A496C6-6ED2-444A-AC2F-5EDE0C044C08}" type="parTrans" cxnId="{0D608DBF-C09D-4DF3-8ED7-7CE3E8B8AA70}">
      <dgm:prSet/>
      <dgm:spPr/>
      <dgm:t>
        <a:bodyPr/>
        <a:lstStyle/>
        <a:p>
          <a:endParaRPr lang="en-US"/>
        </a:p>
      </dgm:t>
    </dgm:pt>
    <dgm:pt modelId="{DCBF4D54-B264-499E-AA09-7380DBA9AC8B}" type="sibTrans" cxnId="{0D608DBF-C09D-4DF3-8ED7-7CE3E8B8AA70}">
      <dgm:prSet/>
      <dgm:spPr/>
      <dgm:t>
        <a:bodyPr/>
        <a:lstStyle/>
        <a:p>
          <a:endParaRPr lang="en-US"/>
        </a:p>
      </dgm:t>
    </dgm:pt>
    <dgm:pt modelId="{7406F158-1395-4A55-9E0B-994BCF5BB8B6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একক সময়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9B5311-F5F2-4832-AD1D-EFAF69579F07}" type="parTrans" cxnId="{83F1E4C6-B1FF-4363-A966-095D2370481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42AB60-7BCB-4FC0-8179-8CC668C446C8}" type="sibTrans" cxnId="{83F1E4C6-B1FF-4363-A966-095D23704817}">
      <dgm:prSet/>
      <dgm:spPr/>
      <dgm:t>
        <a:bodyPr/>
        <a:lstStyle/>
        <a:p>
          <a:endParaRPr lang="en-US"/>
        </a:p>
      </dgm:t>
    </dgm:pt>
    <dgm:pt modelId="{F7EADAA7-5A03-4DB5-8FF5-1723EC8B2B5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বহু সময়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BB2B37-7A0E-4FEB-B8AE-F64EF9A62195}" type="parTrans" cxnId="{003EF26B-21F4-4A59-92EF-FB447845E75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135A55-EC0A-4F47-AE62-9705EE05612F}" type="sibTrans" cxnId="{003EF26B-21F4-4A59-92EF-FB447845E75D}">
      <dgm:prSet/>
      <dgm:spPr/>
      <dgm:t>
        <a:bodyPr/>
        <a:lstStyle/>
        <a:p>
          <a:endParaRPr lang="en-US"/>
        </a:p>
      </dgm:t>
    </dgm:pt>
    <dgm:pt modelId="{6ADC6810-E551-44EF-BE15-FE22F3C9330A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গ্রোথ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F53172-D803-4943-A06A-F201182966D4}" type="parTrans" cxnId="{6C414E98-FD79-4487-AF8E-F0283E41E8E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979D3A-A6B4-405E-B5B2-3308890167B3}" type="sibTrans" cxnId="{6C414E98-FD79-4487-AF8E-F0283E41E8E3}">
      <dgm:prSet/>
      <dgm:spPr/>
      <dgm:t>
        <a:bodyPr/>
        <a:lstStyle/>
        <a:p>
          <a:endParaRPr lang="en-US"/>
        </a:p>
      </dgm:t>
    </dgm:pt>
    <dgm:pt modelId="{4C293EC4-2AD0-44A7-BAB8-9D789B15524F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স্থির 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929092-6577-41BE-85D4-E204211730C1}" type="parTrans" cxnId="{BCB7E9F2-AA4B-4B94-861C-B6E308FDD3A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16388F-40A2-47AC-969C-6583FFED210C}" type="sibTrans" cxnId="{BCB7E9F2-AA4B-4B94-861C-B6E308FDD3A2}">
      <dgm:prSet/>
      <dgm:spPr/>
      <dgm:t>
        <a:bodyPr/>
        <a:lstStyle/>
        <a:p>
          <a:endParaRPr lang="en-US"/>
        </a:p>
      </dgm:t>
    </dgm:pt>
    <dgm:pt modelId="{7C0E6486-BB43-4F2C-934C-4BDC3B6BAB3C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ডিভিডেন্ট ডিসকাউন্ট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AF13A6-1B29-47D8-AF5D-A64B8F535F52}" type="sibTrans" cxnId="{6ACA4BB5-353F-431A-AE41-D738BED1170A}">
      <dgm:prSet/>
      <dgm:spPr/>
      <dgm:t>
        <a:bodyPr/>
        <a:lstStyle/>
        <a:p>
          <a:endParaRPr lang="en-US"/>
        </a:p>
      </dgm:t>
    </dgm:pt>
    <dgm:pt modelId="{5A5214A2-1B88-4605-B5EC-232E8519741A}" type="parTrans" cxnId="{6ACA4BB5-353F-431A-AE41-D738BED1170A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3FE8DE-6CF2-475D-8FCD-318154A81E3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শুন্য 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79DAD3-2FEF-419C-9D8C-F627D91F2610}" type="parTrans" cxnId="{CBDC5588-27CD-45AC-A515-63F4D00620F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6D5169-6E11-4B20-9D60-7D72B80A5935}" type="sibTrans" cxnId="{CBDC5588-27CD-45AC-A515-63F4D00620F8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39B941E8-E55D-4B1B-AACE-043509BFA3F7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𝑲𝒆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den>
                  </m:f>
                  <m:r>
                    <a:rPr lang="bn-IN" sz="2400" b="1" i="1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𝑲𝒆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den>
                  </m:f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39B941E8-E55D-4B1B-AACE-043509BFA3F7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:r>
                <a:rPr lang="en-US" sz="2400" b="1" i="0">
                  <a:latin typeface="Cambria Math" panose="02040503050406030204" pitchFamily="18" charset="0"/>
                </a:rPr>
                <a:t>𝑫𝟏/〖(𝟏+𝑲𝒆)〗^𝒕 </a:t>
              </a:r>
              <a:r>
                <a:rPr lang="bn-IN" sz="2400" b="1" i="0">
                  <a:latin typeface="Cambria Math" panose="02040503050406030204" pitchFamily="18" charset="0"/>
                </a:rPr>
                <a:t>+</a:t>
              </a:r>
              <a:r>
                <a:rPr lang="en-US" sz="2400" b="1" i="0">
                  <a:latin typeface="Cambria Math" panose="02040503050406030204" pitchFamily="18" charset="0"/>
                </a:rPr>
                <a:t>𝑷𝟏/〖(𝟏+𝑲𝒆)〗^𝒕 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6E0F36F3-0FC3-45E7-82D9-CC867ADAB78E}" type="parTrans" cxnId="{FD333E3E-8C37-40CE-B258-796A784DFEE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E0E2B-AF1D-44E5-AA38-3DC5BBF21B93}" type="sibTrans" cxnId="{FD333E3E-8C37-40CE-B258-796A784DFEE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D26B4BF-E125-4F8B-8868-BE99D6D6DFF8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bn-IN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𝑲𝒆</m:t>
                      </m:r>
                    </m:den>
                  </m:f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CD26B4BF-E125-4F8B-8868-BE99D6D6DFF8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:r>
                <a:rPr lang="en-US" sz="2400" b="1" i="0">
                  <a:latin typeface="Cambria Math" panose="02040503050406030204" pitchFamily="18" charset="0"/>
                </a:rPr>
                <a:t>𝑫</a:t>
              </a:r>
              <a:r>
                <a:rPr lang="bn-IN" sz="2400" b="1" i="0">
                  <a:latin typeface="Cambria Math" panose="02040503050406030204" pitchFamily="18" charset="0"/>
                </a:rPr>
                <a:t>𝟏</a:t>
              </a:r>
              <a:r>
                <a:rPr lang="en-US" sz="2400" b="1" i="0">
                  <a:latin typeface="Cambria Math" panose="02040503050406030204" pitchFamily="18" charset="0"/>
                </a:rPr>
                <a:t>/𝑲𝒆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3EA78D68-7F6F-466E-A784-D89F8E420B22}" type="parTrans" cxnId="{3CA7CD56-8FBD-4DB7-AA8D-03334333EDF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DE2CDE-3B24-49DD-9979-62BAC206AB4A}" type="sibTrans" cxnId="{3CA7CD56-8FBD-4DB7-AA8D-03334333EDF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B39094F2-6C12-4714-A326-57A4D4643A78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𝒈</m:t>
                      </m:r>
                    </m:den>
                  </m:f>
                </m:oMath>
              </a14:m>
              <a:endParaRPr lang="en-US" sz="2400" b="1" i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B39094F2-6C12-4714-A326-57A4D4643A78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:r>
                <a:rPr lang="en-US" sz="2400" b="1" i="0">
                  <a:latin typeface="Cambria Math" panose="02040503050406030204" pitchFamily="18" charset="0"/>
                </a:rPr>
                <a:t>𝑫𝟏/(𝑲𝒆−𝒈)</a:t>
              </a:r>
              <a:endParaRPr lang="en-US" sz="2400" b="1" i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A43BC503-6E7D-4978-B324-F8AE226CE637}" type="parTrans" cxnId="{9D9FC152-DF91-400E-B4E5-761615688D3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9E00E5-3F55-42C4-A1B6-97B25E6A7423}" type="sibTrans" cxnId="{9D9FC152-DF91-400E-B4E5-761615688D33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0C1FBEB-4CCD-4E3D-A216-9546BC9FC31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14:m>
                <m:oMath xmlns:m="http://schemas.openxmlformats.org/officeDocument/2006/math">
                  <m:nary>
                    <m:naryPr>
                      <m:chr m:val="∑"/>
                      <m:subHide m:val="on"/>
                      <m:supHide m:val="on"/>
                      <m:ctrlPr>
                        <a:rPr lang="en-US" sz="2400" b="1" i="1" smtClean="0">
                          <a:latin typeface="Cambria Math"/>
                        </a:rPr>
                      </m:ctrlPr>
                    </m:naryPr>
                    <m:sub/>
                    <m:sup/>
                    <m:e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𝑫𝒕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𝑲𝒆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den>
                      </m:f>
                    </m:e>
                  </m:nary>
                  <m:r>
                    <a:rPr lang="en-US" sz="2400" b="1" i="1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𝑷𝒏</m:t>
                      </m:r>
                    </m:num>
                    <m:den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𝑲𝒆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den>
                  </m:f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F0C1FBEB-4CCD-4E3D-A216-9546BC9FC31C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:r>
                <a:rPr lang="en-US" sz="2400" b="1" i="0">
                  <a:latin typeface="Cambria Math" panose="02040503050406030204" pitchFamily="18" charset="0"/>
                </a:rPr>
                <a:t>∑▒𝑫𝒕/〖𝟏+𝑲𝒆)〗^𝒕 +𝑷𝒏/〖(𝟏+𝑲𝒆)〗^𝒕 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3CC97AFF-C8FB-4EEA-88C9-EBE33359217F}" type="parTrans" cxnId="{425EA0B1-B800-4BF9-9C30-690570F2623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D3F902-9C77-45D8-9CA3-0F651D439222}" type="sibTrans" cxnId="{425EA0B1-B800-4BF9-9C30-690570F26239}">
      <dgm:prSet/>
      <dgm:spPr/>
      <dgm:t>
        <a:bodyPr/>
        <a:lstStyle/>
        <a:p>
          <a:endParaRPr lang="en-US"/>
        </a:p>
      </dgm:t>
    </dgm:pt>
    <dgm:pt modelId="{6DAC4713-058E-421D-B759-D1297C661E93}">
      <dgm:prSet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পরিবর্তনশীল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D1A4EE-A816-4EDB-981E-8786A1B4C74C}" type="parTrans" cxnId="{CC39D8F3-C69C-4AA4-8FA4-A2603131B53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694D0B9-31E2-421A-874F-838DACC5FB0B}" type="sibTrans" cxnId="{CC39D8F3-C69C-4AA4-8FA4-A2603131B53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0FED4B7D-BD5A-4A51-B48F-52E1F3427795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P0=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/>
                        </a:rPr>
                        <m:t>𝑫𝒏</m:t>
                      </m:r>
                      <m:r>
                        <a:rPr lang="en-US" sz="2400" b="1" i="1" smtClean="0"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𝑷𝒏</m:t>
                      </m:r>
                    </m:num>
                    <m:den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𝑲𝒆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den>
                  </m:f>
                </m:oMath>
              </a14:m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Choice>
      <mc:Fallback xmlns="">
        <dgm:pt modelId="{0FED4B7D-BD5A-4A51-B48F-52E1F3427795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P0=</a:t>
              </a:r>
              <a:r>
                <a:rPr lang="en-US" sz="2400" b="1" i="0">
                  <a:latin typeface="Cambria Math" panose="02040503050406030204" pitchFamily="18" charset="0"/>
                </a:rPr>
                <a:t>(</a:t>
              </a:r>
              <a:r>
                <a:rPr lang="en-US" sz="2400" b="1" i="0">
                  <a:latin typeface="Cambria Math"/>
                </a:rPr>
                <a:t>𝑫𝒏+</a:t>
              </a:r>
              <a:r>
                <a:rPr lang="en-US" sz="2400" b="1" i="0">
                  <a:latin typeface="Cambria Math" panose="02040503050406030204" pitchFamily="18" charset="0"/>
                </a:rPr>
                <a:t>𝑷𝒏)/〖(𝟏+𝑲𝒆)〗^𝒏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dgm:t>
        </dgm:pt>
      </mc:Fallback>
    </mc:AlternateContent>
    <dgm:pt modelId="{4F7E96FD-A6BF-4173-8AF3-BCF0A8F83597}" type="parTrans" cxnId="{C9D4081E-C148-440E-9FEE-E92DAB1AE21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84D43F4-375E-4369-A914-0344BAAFF325}" type="sibTrans" cxnId="{C9D4081E-C148-440E-9FEE-E92DAB1AE217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F8F44FE-7FAB-4FF7-9C38-3821CB47C73E}">
          <dgm:prSet/>
          <dgm:spPr/>
          <dgm:t>
            <a:bodyPr/>
            <a:lstStyle/>
            <a:p>
              <a:r>
                <a:rPr lang="en-US" b="1" dirty="0">
                  <a:latin typeface="NikoshBAN" panose="02000000000000000000" pitchFamily="2" charset="0"/>
                  <a:cs typeface="NikoshBAN" panose="02000000000000000000" pitchFamily="2" charset="0"/>
                </a:rPr>
                <a:t>P0=∏</a:t>
              </a:r>
              <a14:m>
                <m:oMath xmlns:m="http://schemas.openxmlformats.org/officeDocument/2006/math">
                  <m:f>
                    <m:fPr>
                      <m:ctrlPr>
                        <a:rPr lang="en-US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b="1" i="1" smtClean="0">
                          <a:latin typeface="Cambria Math"/>
                        </a:rPr>
                        <m:t>𝑫𝒏</m:t>
                      </m:r>
                    </m:num>
                    <m:den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𝑲𝒆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den>
                  </m:f>
                </m:oMath>
              </a14:m>
              <a:r>
                <a:rPr lang="en-US" dirty="0"/>
                <a:t>+</a:t>
              </a:r>
              <a14:m>
                <m:oMath xmlns:m="http://schemas.openxmlformats.org/officeDocument/2006/math">
                  <m:f>
                    <m:fPr>
                      <m:ctrlPr>
                        <a:rPr lang="en-US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𝑷𝒏</m:t>
                      </m:r>
                    </m:num>
                    <m:den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𝑲𝒆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den>
                  </m:f>
                </m:oMath>
              </a14:m>
              <a:endParaRPr lang="en-US" dirty="0"/>
            </a:p>
          </dgm:t>
        </dgm:pt>
      </mc:Choice>
      <mc:Fallback xmlns="">
        <dgm:pt modelId="{AF8F44FE-7FAB-4FF7-9C38-3821CB47C73E}">
          <dgm:prSet/>
          <dgm:spPr/>
          <dgm:t>
            <a:bodyPr/>
            <a:lstStyle/>
            <a:p>
              <a:r>
                <a:rPr lang="en-US" b="1" dirty="0">
                  <a:latin typeface="NikoshBAN" panose="02000000000000000000" pitchFamily="2" charset="0"/>
                  <a:cs typeface="NikoshBAN" panose="02000000000000000000" pitchFamily="2" charset="0"/>
                </a:rPr>
                <a:t>P0=∏</a:t>
              </a:r>
              <a:r>
                <a:rPr lang="en-US" b="1" i="0">
                  <a:latin typeface="Cambria Math"/>
                </a:rPr>
                <a:t>𝑫𝒏</a:t>
              </a:r>
              <a:r>
                <a:rPr lang="en-US" b="1" i="0">
                  <a:latin typeface="Cambria Math" panose="02040503050406030204" pitchFamily="18" charset="0"/>
                </a:rPr>
                <a:t>/〖(𝟏+𝑲𝒆)〗^𝒏 </a:t>
              </a:r>
              <a:r>
                <a:rPr lang="en-US" dirty="0"/>
                <a:t>+</a:t>
              </a:r>
              <a:r>
                <a:rPr lang="en-US" b="1" i="0">
                  <a:latin typeface="Cambria Math" panose="02040503050406030204" pitchFamily="18" charset="0"/>
                </a:rPr>
                <a:t>𝑷𝒏/〖(𝟏+𝑲𝒆)〗^𝒏 </a:t>
              </a:r>
              <a:endParaRPr lang="en-US" dirty="0"/>
            </a:p>
          </dgm:t>
        </dgm:pt>
      </mc:Fallback>
    </mc:AlternateContent>
    <dgm:pt modelId="{18BE96EC-D3C0-4F74-84B2-D6A65D64B903}" type="parTrans" cxnId="{AAA25DD3-534C-4A43-8F1E-87812B999E15}">
      <dgm:prSet/>
      <dgm:spPr/>
      <dgm:t>
        <a:bodyPr/>
        <a:lstStyle/>
        <a:p>
          <a:endParaRPr lang="en-US"/>
        </a:p>
      </dgm:t>
    </dgm:pt>
    <dgm:pt modelId="{7167C2E5-3BD0-45AE-BE12-AD9FC0C7410D}" type="sibTrans" cxnId="{AAA25DD3-534C-4A43-8F1E-87812B999E15}">
      <dgm:prSet/>
      <dgm:spPr/>
      <dgm:t>
        <a:bodyPr/>
        <a:lstStyle/>
        <a:p>
          <a:endParaRPr lang="en-US"/>
        </a:p>
      </dgm:t>
    </dgm:pt>
    <dgm:pt modelId="{33432DE7-3DA6-43C4-93CF-1F7728AA52BD}" type="pres">
      <dgm:prSet presAssocID="{A8227FD5-D3D1-495B-A474-FA014A7D90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C4EEC8-2D46-43A1-9D62-45913055E0DA}" type="pres">
      <dgm:prSet presAssocID="{98791CA4-21FE-4090-8381-8B2BD886CA1C}" presName="hierRoot1" presStyleCnt="0"/>
      <dgm:spPr/>
    </dgm:pt>
    <dgm:pt modelId="{52AD0B5C-7DBB-49B0-BCC3-68353709B034}" type="pres">
      <dgm:prSet presAssocID="{98791CA4-21FE-4090-8381-8B2BD886CA1C}" presName="composite" presStyleCnt="0"/>
      <dgm:spPr/>
    </dgm:pt>
    <dgm:pt modelId="{E5C4C638-9B1E-4C8F-9C08-56467652B81C}" type="pres">
      <dgm:prSet presAssocID="{98791CA4-21FE-4090-8381-8B2BD886CA1C}" presName="background" presStyleLbl="node0" presStyleIdx="0" presStyleCnt="1"/>
      <dgm:spPr/>
    </dgm:pt>
    <dgm:pt modelId="{26152050-BBF8-407C-9AAA-F98602C9E234}" type="pres">
      <dgm:prSet presAssocID="{98791CA4-21FE-4090-8381-8B2BD886CA1C}" presName="text" presStyleLbl="fgAcc0" presStyleIdx="0" presStyleCnt="1" custScaleX="256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A72A13-C2B6-411D-9E16-A8B55DCBE1E4}" type="pres">
      <dgm:prSet presAssocID="{98791CA4-21FE-4090-8381-8B2BD886CA1C}" presName="hierChild2" presStyleCnt="0"/>
      <dgm:spPr/>
    </dgm:pt>
    <dgm:pt modelId="{CD9EC591-0D51-431B-AA6E-4C4CDAEEB1A1}" type="pres">
      <dgm:prSet presAssocID="{5A5214A2-1B88-4605-B5EC-232E8519741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7617F15-7754-4FC2-B803-64973BA4906F}" type="pres">
      <dgm:prSet presAssocID="{7C0E6486-BB43-4F2C-934C-4BDC3B6BAB3C}" presName="hierRoot2" presStyleCnt="0"/>
      <dgm:spPr/>
    </dgm:pt>
    <dgm:pt modelId="{799A758E-545D-4B56-B137-4F11D1E91100}" type="pres">
      <dgm:prSet presAssocID="{7C0E6486-BB43-4F2C-934C-4BDC3B6BAB3C}" presName="composite2" presStyleCnt="0"/>
      <dgm:spPr/>
    </dgm:pt>
    <dgm:pt modelId="{80F6EFB7-3AD5-4EF6-AE58-52D706327184}" type="pres">
      <dgm:prSet presAssocID="{7C0E6486-BB43-4F2C-934C-4BDC3B6BAB3C}" presName="background2" presStyleLbl="node2" presStyleIdx="0" presStyleCnt="2"/>
      <dgm:spPr/>
    </dgm:pt>
    <dgm:pt modelId="{BE301D80-DE41-41CD-A241-1C4ECFCCA520}" type="pres">
      <dgm:prSet presAssocID="{7C0E6486-BB43-4F2C-934C-4BDC3B6BAB3C}" presName="text2" presStyleLbl="fgAcc2" presStyleIdx="0" presStyleCnt="2" custScaleX="243557" custScaleY="66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9A2905-12DA-4D7D-9A30-F2848F1E210D}" type="pres">
      <dgm:prSet presAssocID="{7C0E6486-BB43-4F2C-934C-4BDC3B6BAB3C}" presName="hierChild3" presStyleCnt="0"/>
      <dgm:spPr/>
    </dgm:pt>
    <dgm:pt modelId="{2D9AB1E4-8F7F-4334-8232-47F570179457}" type="pres">
      <dgm:prSet presAssocID="{1D9B5311-F5F2-4832-AD1D-EFAF69579F07}" presName="Name17" presStyleLbl="parChTrans1D3" presStyleIdx="0" presStyleCnt="5"/>
      <dgm:spPr/>
      <dgm:t>
        <a:bodyPr/>
        <a:lstStyle/>
        <a:p>
          <a:endParaRPr lang="en-US"/>
        </a:p>
      </dgm:t>
    </dgm:pt>
    <dgm:pt modelId="{14CD91E5-C595-4D30-87C3-E04F94FBE013}" type="pres">
      <dgm:prSet presAssocID="{7406F158-1395-4A55-9E0B-994BCF5BB8B6}" presName="hierRoot3" presStyleCnt="0"/>
      <dgm:spPr/>
    </dgm:pt>
    <dgm:pt modelId="{D15DC24B-F9D3-4C26-95E4-F9D81FE9B178}" type="pres">
      <dgm:prSet presAssocID="{7406F158-1395-4A55-9E0B-994BCF5BB8B6}" presName="composite3" presStyleCnt="0"/>
      <dgm:spPr/>
    </dgm:pt>
    <dgm:pt modelId="{885AAF02-C073-4087-93B1-E9946E220741}" type="pres">
      <dgm:prSet presAssocID="{7406F158-1395-4A55-9E0B-994BCF5BB8B6}" presName="background3" presStyleLbl="node3" presStyleIdx="0" presStyleCnt="5"/>
      <dgm:spPr/>
    </dgm:pt>
    <dgm:pt modelId="{65362990-B62D-4F15-A081-CBA26FFD8F54}" type="pres">
      <dgm:prSet presAssocID="{7406F158-1395-4A55-9E0B-994BCF5BB8B6}" presName="text3" presStyleLbl="fgAcc3" presStyleIdx="0" presStyleCnt="5" custScaleX="151909" custScaleY="88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0D189F-C94B-4A6D-8113-9281CACA414C}" type="pres">
      <dgm:prSet presAssocID="{7406F158-1395-4A55-9E0B-994BCF5BB8B6}" presName="hierChild4" presStyleCnt="0"/>
      <dgm:spPr/>
    </dgm:pt>
    <dgm:pt modelId="{63BB2372-2DD7-44C1-A54F-55298F341DC8}" type="pres">
      <dgm:prSet presAssocID="{6E0F36F3-0FC3-45E7-82D9-CC867ADAB78E}" presName="Name23" presStyleLbl="parChTrans1D4" presStyleIdx="0" presStyleCnt="6"/>
      <dgm:spPr/>
      <dgm:t>
        <a:bodyPr/>
        <a:lstStyle/>
        <a:p>
          <a:endParaRPr lang="en-US"/>
        </a:p>
      </dgm:t>
    </dgm:pt>
    <dgm:pt modelId="{E450E7B7-0E40-43E9-B355-757BD200CCB7}" type="pres">
      <dgm:prSet presAssocID="{39B941E8-E55D-4B1B-AACE-043509BFA3F7}" presName="hierRoot4" presStyleCnt="0"/>
      <dgm:spPr/>
    </dgm:pt>
    <dgm:pt modelId="{6444FF30-C41E-44C5-B634-C220910DC923}" type="pres">
      <dgm:prSet presAssocID="{39B941E8-E55D-4B1B-AACE-043509BFA3F7}" presName="composite4" presStyleCnt="0"/>
      <dgm:spPr/>
    </dgm:pt>
    <dgm:pt modelId="{F660DAE1-37AB-4399-97B8-912A2031E824}" type="pres">
      <dgm:prSet presAssocID="{39B941E8-E55D-4B1B-AACE-043509BFA3F7}" presName="background4" presStyleLbl="node4" presStyleIdx="0" presStyleCnt="6"/>
      <dgm:spPr/>
    </dgm:pt>
    <dgm:pt modelId="{B436AA11-0237-44BC-829A-37E973F04D07}" type="pres">
      <dgm:prSet presAssocID="{39B941E8-E55D-4B1B-AACE-043509BFA3F7}" presName="text4" presStyleLbl="fgAcc4" presStyleIdx="0" presStyleCnt="6" custScaleX="190705" custScaleY="147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7215AA-2186-4198-BC90-C3FD7A4F26CD}" type="pres">
      <dgm:prSet presAssocID="{39B941E8-E55D-4B1B-AACE-043509BFA3F7}" presName="hierChild5" presStyleCnt="0"/>
      <dgm:spPr/>
    </dgm:pt>
    <dgm:pt modelId="{DB613675-C1B3-4800-BDA0-AF99B4DB38DA}" type="pres">
      <dgm:prSet presAssocID="{CBBB2B37-7A0E-4FEB-B8AE-F64EF9A62195}" presName="Name17" presStyleLbl="parChTrans1D3" presStyleIdx="1" presStyleCnt="5"/>
      <dgm:spPr/>
      <dgm:t>
        <a:bodyPr/>
        <a:lstStyle/>
        <a:p>
          <a:endParaRPr lang="en-US"/>
        </a:p>
      </dgm:t>
    </dgm:pt>
    <dgm:pt modelId="{3D4EBBFB-E239-42BE-91BD-4B57945318F1}" type="pres">
      <dgm:prSet presAssocID="{F7EADAA7-5A03-4DB5-8FF5-1723EC8B2B5D}" presName="hierRoot3" presStyleCnt="0"/>
      <dgm:spPr/>
    </dgm:pt>
    <dgm:pt modelId="{D76D9B23-DE57-44C0-B18C-EE4E98062B78}" type="pres">
      <dgm:prSet presAssocID="{F7EADAA7-5A03-4DB5-8FF5-1723EC8B2B5D}" presName="composite3" presStyleCnt="0"/>
      <dgm:spPr/>
    </dgm:pt>
    <dgm:pt modelId="{98EED9FD-1E94-4653-9522-FAAE3F84FD1D}" type="pres">
      <dgm:prSet presAssocID="{F7EADAA7-5A03-4DB5-8FF5-1723EC8B2B5D}" presName="background3" presStyleLbl="node3" presStyleIdx="1" presStyleCnt="5"/>
      <dgm:spPr/>
    </dgm:pt>
    <dgm:pt modelId="{5B102C40-3FD0-43AD-8252-4C0B15D26E5E}" type="pres">
      <dgm:prSet presAssocID="{F7EADAA7-5A03-4DB5-8FF5-1723EC8B2B5D}" presName="text3" presStyleLbl="fgAcc3" presStyleIdx="1" presStyleCnt="5" custScaleX="147974" custScaleY="52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332DA-D30F-4C69-9295-308FAE46E874}" type="pres">
      <dgm:prSet presAssocID="{F7EADAA7-5A03-4DB5-8FF5-1723EC8B2B5D}" presName="hierChild4" presStyleCnt="0"/>
      <dgm:spPr/>
    </dgm:pt>
    <dgm:pt modelId="{9B465F62-60A7-4340-9039-27824965F9E6}" type="pres">
      <dgm:prSet presAssocID="{3CC97AFF-C8FB-4EEA-88C9-EBE33359217F}" presName="Name23" presStyleLbl="parChTrans1D4" presStyleIdx="1" presStyleCnt="6"/>
      <dgm:spPr/>
      <dgm:t>
        <a:bodyPr/>
        <a:lstStyle/>
        <a:p>
          <a:endParaRPr lang="en-US"/>
        </a:p>
      </dgm:t>
    </dgm:pt>
    <dgm:pt modelId="{E22662A9-D6A0-40D5-B399-0B090BF6BB91}" type="pres">
      <dgm:prSet presAssocID="{F0C1FBEB-4CCD-4E3D-A216-9546BC9FC31C}" presName="hierRoot4" presStyleCnt="0"/>
      <dgm:spPr/>
    </dgm:pt>
    <dgm:pt modelId="{5F03D3CF-9640-4901-B7DD-091B68C0ADB9}" type="pres">
      <dgm:prSet presAssocID="{F0C1FBEB-4CCD-4E3D-A216-9546BC9FC31C}" presName="composite4" presStyleCnt="0"/>
      <dgm:spPr/>
    </dgm:pt>
    <dgm:pt modelId="{BFE1414B-77C7-4519-AFB2-1E2434652296}" type="pres">
      <dgm:prSet presAssocID="{F0C1FBEB-4CCD-4E3D-A216-9546BC9FC31C}" presName="background4" presStyleLbl="node4" presStyleIdx="1" presStyleCnt="6"/>
      <dgm:spPr/>
    </dgm:pt>
    <dgm:pt modelId="{0E1F9B63-7522-467F-991A-F0F3314E73E9}" type="pres">
      <dgm:prSet presAssocID="{F0C1FBEB-4CCD-4E3D-A216-9546BC9FC31C}" presName="text4" presStyleLbl="fgAcc4" presStyleIdx="1" presStyleCnt="6" custScaleX="203425" custScaleY="1605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33500-707D-4097-93C6-DBCF9B7B5F00}" type="pres">
      <dgm:prSet presAssocID="{F0C1FBEB-4CCD-4E3D-A216-9546BC9FC31C}" presName="hierChild5" presStyleCnt="0"/>
      <dgm:spPr/>
    </dgm:pt>
    <dgm:pt modelId="{173228AA-C69A-4DD6-80EE-4C472AA9FA66}" type="pres">
      <dgm:prSet presAssocID="{D0F53172-D803-4943-A06A-F201182966D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7FC4AA3-2238-4C3B-A3CB-9D30895C079E}" type="pres">
      <dgm:prSet presAssocID="{6ADC6810-E551-44EF-BE15-FE22F3C9330A}" presName="hierRoot2" presStyleCnt="0"/>
      <dgm:spPr/>
    </dgm:pt>
    <dgm:pt modelId="{73EA19DD-72F7-4CF9-A3CA-4EAFECC724F9}" type="pres">
      <dgm:prSet presAssocID="{6ADC6810-E551-44EF-BE15-FE22F3C9330A}" presName="composite2" presStyleCnt="0"/>
      <dgm:spPr/>
    </dgm:pt>
    <dgm:pt modelId="{DBC7A20A-4777-4B70-B9D2-28AD61F676B1}" type="pres">
      <dgm:prSet presAssocID="{6ADC6810-E551-44EF-BE15-FE22F3C9330A}" presName="background2" presStyleLbl="node2" presStyleIdx="1" presStyleCnt="2"/>
      <dgm:spPr/>
    </dgm:pt>
    <dgm:pt modelId="{7BA0AA96-A116-45C5-8B52-7AF8CE6D8E61}" type="pres">
      <dgm:prSet presAssocID="{6ADC6810-E551-44EF-BE15-FE22F3C9330A}" presName="text2" presStyleLbl="fgAcc2" presStyleIdx="1" presStyleCnt="2" custScaleX="236190" custScaleY="743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9A15B0-1D84-403D-BE38-BF56FE75B678}" type="pres">
      <dgm:prSet presAssocID="{6ADC6810-E551-44EF-BE15-FE22F3C9330A}" presName="hierChild3" presStyleCnt="0"/>
      <dgm:spPr/>
    </dgm:pt>
    <dgm:pt modelId="{7EDFC96D-C421-4DBC-9027-7B4C65EB39DA}" type="pres">
      <dgm:prSet presAssocID="{5879DAD3-2FEF-419C-9D8C-F627D91F261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614A38FB-CF1D-43E7-80C8-C8E71F88ED61}" type="pres">
      <dgm:prSet presAssocID="{B13FE8DE-6CF2-475D-8FCD-318154A81E36}" presName="hierRoot3" presStyleCnt="0"/>
      <dgm:spPr/>
    </dgm:pt>
    <dgm:pt modelId="{71CD0622-A35D-4FEB-8F3B-559BA7F2DAE3}" type="pres">
      <dgm:prSet presAssocID="{B13FE8DE-6CF2-475D-8FCD-318154A81E36}" presName="composite3" presStyleCnt="0"/>
      <dgm:spPr/>
    </dgm:pt>
    <dgm:pt modelId="{0A978603-CF6B-4A88-90F5-29593E17AE09}" type="pres">
      <dgm:prSet presAssocID="{B13FE8DE-6CF2-475D-8FCD-318154A81E36}" presName="background3" presStyleLbl="node3" presStyleIdx="2" presStyleCnt="5"/>
      <dgm:spPr/>
    </dgm:pt>
    <dgm:pt modelId="{512B1FA1-25BB-4805-BC14-B068D4A18638}" type="pres">
      <dgm:prSet presAssocID="{B13FE8DE-6CF2-475D-8FCD-318154A81E36}" presName="text3" presStyleLbl="fgAcc3" presStyleIdx="2" presStyleCnt="5" custScaleX="156419" custScaleY="52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2E205-6650-4B97-83EC-87B49BAE85A7}" type="pres">
      <dgm:prSet presAssocID="{B13FE8DE-6CF2-475D-8FCD-318154A81E36}" presName="hierChild4" presStyleCnt="0"/>
      <dgm:spPr/>
    </dgm:pt>
    <dgm:pt modelId="{951EAF13-1699-4402-84A9-14938D2D9BC8}" type="pres">
      <dgm:prSet presAssocID="{3EA78D68-7F6F-466E-A784-D89F8E420B22}" presName="Name23" presStyleLbl="parChTrans1D4" presStyleIdx="2" presStyleCnt="6"/>
      <dgm:spPr/>
      <dgm:t>
        <a:bodyPr/>
        <a:lstStyle/>
        <a:p>
          <a:endParaRPr lang="en-US"/>
        </a:p>
      </dgm:t>
    </dgm:pt>
    <dgm:pt modelId="{110D668B-6E0E-49CC-A437-BA0E8124CC49}" type="pres">
      <dgm:prSet presAssocID="{CD26B4BF-E125-4F8B-8868-BE99D6D6DFF8}" presName="hierRoot4" presStyleCnt="0"/>
      <dgm:spPr/>
    </dgm:pt>
    <dgm:pt modelId="{1D7667A8-D879-4C65-ADCD-E97D0F5DF072}" type="pres">
      <dgm:prSet presAssocID="{CD26B4BF-E125-4F8B-8868-BE99D6D6DFF8}" presName="composite4" presStyleCnt="0"/>
      <dgm:spPr/>
    </dgm:pt>
    <dgm:pt modelId="{2001C1AF-CC30-4EA1-ACE8-576333419538}" type="pres">
      <dgm:prSet presAssocID="{CD26B4BF-E125-4F8B-8868-BE99D6D6DFF8}" presName="background4" presStyleLbl="node4" presStyleIdx="2" presStyleCnt="6"/>
      <dgm:spPr/>
    </dgm:pt>
    <dgm:pt modelId="{97632B26-A951-49A4-A57F-ADC310116B40}" type="pres">
      <dgm:prSet presAssocID="{CD26B4BF-E125-4F8B-8868-BE99D6D6DFF8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59F4D4-4243-4083-8FB4-C0460A58C923}" type="pres">
      <dgm:prSet presAssocID="{CD26B4BF-E125-4F8B-8868-BE99D6D6DFF8}" presName="hierChild5" presStyleCnt="0"/>
      <dgm:spPr/>
    </dgm:pt>
    <dgm:pt modelId="{B0B3DAB8-0ABF-45F6-99F5-18980CC7911E}" type="pres">
      <dgm:prSet presAssocID="{1F929092-6577-41BE-85D4-E204211730C1}" presName="Name17" presStyleLbl="parChTrans1D3" presStyleIdx="3" presStyleCnt="5"/>
      <dgm:spPr/>
      <dgm:t>
        <a:bodyPr/>
        <a:lstStyle/>
        <a:p>
          <a:endParaRPr lang="en-US"/>
        </a:p>
      </dgm:t>
    </dgm:pt>
    <dgm:pt modelId="{39B68413-F9D7-4E41-8543-2BB4F7AADC99}" type="pres">
      <dgm:prSet presAssocID="{4C293EC4-2AD0-44A7-BAB8-9D789B15524F}" presName="hierRoot3" presStyleCnt="0"/>
      <dgm:spPr/>
    </dgm:pt>
    <dgm:pt modelId="{54F295F4-B2F9-468A-BD47-D60281344AF0}" type="pres">
      <dgm:prSet presAssocID="{4C293EC4-2AD0-44A7-BAB8-9D789B15524F}" presName="composite3" presStyleCnt="0"/>
      <dgm:spPr/>
    </dgm:pt>
    <dgm:pt modelId="{0DB1A3C4-C1BF-489B-A198-4A43035568B9}" type="pres">
      <dgm:prSet presAssocID="{4C293EC4-2AD0-44A7-BAB8-9D789B15524F}" presName="background3" presStyleLbl="node3" presStyleIdx="3" presStyleCnt="5"/>
      <dgm:spPr/>
    </dgm:pt>
    <dgm:pt modelId="{654B5DD5-8466-423A-BEF5-50A05B7A82DF}" type="pres">
      <dgm:prSet presAssocID="{4C293EC4-2AD0-44A7-BAB8-9D789B15524F}" presName="text3" presStyleLbl="fgAcc3" presStyleIdx="3" presStyleCnt="5" custScaleX="148226" custScaleY="52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CECABB-824F-41D1-A7B4-A1C07A480956}" type="pres">
      <dgm:prSet presAssocID="{4C293EC4-2AD0-44A7-BAB8-9D789B15524F}" presName="hierChild4" presStyleCnt="0"/>
      <dgm:spPr/>
    </dgm:pt>
    <dgm:pt modelId="{5DC7D5B6-52D2-4698-B641-327E185FB7A1}" type="pres">
      <dgm:prSet presAssocID="{A43BC503-6E7D-4978-B324-F8AE226CE637}" presName="Name23" presStyleLbl="parChTrans1D4" presStyleIdx="3" presStyleCnt="6"/>
      <dgm:spPr/>
      <dgm:t>
        <a:bodyPr/>
        <a:lstStyle/>
        <a:p>
          <a:endParaRPr lang="en-US"/>
        </a:p>
      </dgm:t>
    </dgm:pt>
    <dgm:pt modelId="{B8472D4E-4F82-46FA-8C83-CB233C2708E4}" type="pres">
      <dgm:prSet presAssocID="{B39094F2-6C12-4714-A326-57A4D4643A78}" presName="hierRoot4" presStyleCnt="0"/>
      <dgm:spPr/>
    </dgm:pt>
    <dgm:pt modelId="{76222DF9-5EC2-4ECF-A4C7-765621845C7B}" type="pres">
      <dgm:prSet presAssocID="{B39094F2-6C12-4714-A326-57A4D4643A78}" presName="composite4" presStyleCnt="0"/>
      <dgm:spPr/>
    </dgm:pt>
    <dgm:pt modelId="{05D645C9-0474-47EC-9F51-AA844E48116E}" type="pres">
      <dgm:prSet presAssocID="{B39094F2-6C12-4714-A326-57A4D4643A78}" presName="background4" presStyleLbl="node4" presStyleIdx="3" presStyleCnt="6"/>
      <dgm:spPr/>
    </dgm:pt>
    <dgm:pt modelId="{33063DE7-34F7-4155-B0A1-6A880C33E2A2}" type="pres">
      <dgm:prSet presAssocID="{B39094F2-6C12-4714-A326-57A4D4643A78}" presName="text4" presStyleLbl="fgAcc4" presStyleIdx="3" presStyleCnt="6" custScaleX="126787" custScaleY="1031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B3B9E2-2327-4902-A507-47D97D63209D}" type="pres">
      <dgm:prSet presAssocID="{B39094F2-6C12-4714-A326-57A4D4643A78}" presName="hierChild5" presStyleCnt="0"/>
      <dgm:spPr/>
    </dgm:pt>
    <dgm:pt modelId="{3F97E3A8-79B1-4AA6-8289-4913D9929F85}" type="pres">
      <dgm:prSet presAssocID="{C6D1A4EE-A816-4EDB-981E-8786A1B4C74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58D860AC-6DBF-4A8E-A8C2-4365AA500E39}" type="pres">
      <dgm:prSet presAssocID="{6DAC4713-058E-421D-B759-D1297C661E93}" presName="hierRoot3" presStyleCnt="0"/>
      <dgm:spPr/>
    </dgm:pt>
    <dgm:pt modelId="{4CEE52BD-DE81-414E-9FCA-3324871E8E64}" type="pres">
      <dgm:prSet presAssocID="{6DAC4713-058E-421D-B759-D1297C661E93}" presName="composite3" presStyleCnt="0"/>
      <dgm:spPr/>
    </dgm:pt>
    <dgm:pt modelId="{96CBBB5A-3B1A-4B3D-8EC9-2A978848DB5B}" type="pres">
      <dgm:prSet presAssocID="{6DAC4713-058E-421D-B759-D1297C661E93}" presName="background3" presStyleLbl="node3" presStyleIdx="4" presStyleCnt="5"/>
      <dgm:spPr/>
    </dgm:pt>
    <dgm:pt modelId="{8DFD101F-E819-4D56-8A84-85834FE2F4B5}" type="pres">
      <dgm:prSet presAssocID="{6DAC4713-058E-421D-B759-D1297C661E93}" presName="text3" presStyleLbl="fgAcc3" presStyleIdx="4" presStyleCnt="5" custScaleX="197274" custScaleY="52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F2DA50-838E-436C-847B-8DA5A2413D11}" type="pres">
      <dgm:prSet presAssocID="{6DAC4713-058E-421D-B759-D1297C661E93}" presName="hierChild4" presStyleCnt="0"/>
      <dgm:spPr/>
    </dgm:pt>
    <dgm:pt modelId="{7DDA1915-2875-4911-82A8-225F61B3DFE5}" type="pres">
      <dgm:prSet presAssocID="{4F7E96FD-A6BF-4173-8AF3-BCF0A8F83597}" presName="Name23" presStyleLbl="parChTrans1D4" presStyleIdx="4" presStyleCnt="6"/>
      <dgm:spPr/>
      <dgm:t>
        <a:bodyPr/>
        <a:lstStyle/>
        <a:p>
          <a:endParaRPr lang="en-US"/>
        </a:p>
      </dgm:t>
    </dgm:pt>
    <dgm:pt modelId="{4589F16F-C3DF-4275-9405-84CE95A2BF8C}" type="pres">
      <dgm:prSet presAssocID="{0FED4B7D-BD5A-4A51-B48F-52E1F3427795}" presName="hierRoot4" presStyleCnt="0"/>
      <dgm:spPr/>
    </dgm:pt>
    <dgm:pt modelId="{351EBA48-A8DD-46CE-BE7B-2FDF5B35A443}" type="pres">
      <dgm:prSet presAssocID="{0FED4B7D-BD5A-4A51-B48F-52E1F3427795}" presName="composite4" presStyleCnt="0"/>
      <dgm:spPr/>
    </dgm:pt>
    <dgm:pt modelId="{83F36F30-E477-479F-B7CE-292E9735CC1E}" type="pres">
      <dgm:prSet presAssocID="{0FED4B7D-BD5A-4A51-B48F-52E1F3427795}" presName="background4" presStyleLbl="node4" presStyleIdx="4" presStyleCnt="6"/>
      <dgm:spPr/>
    </dgm:pt>
    <dgm:pt modelId="{D5B63FA2-73E6-422C-8F49-81E8CC2DB8DF}" type="pres">
      <dgm:prSet presAssocID="{0FED4B7D-BD5A-4A51-B48F-52E1F3427795}" presName="text4" presStyleLbl="fgAcc4" presStyleIdx="4" presStyleCnt="6" custScaleY="129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680FAA-6D01-4B93-A767-64FEBD512655}" type="pres">
      <dgm:prSet presAssocID="{0FED4B7D-BD5A-4A51-B48F-52E1F3427795}" presName="hierChild5" presStyleCnt="0"/>
      <dgm:spPr/>
    </dgm:pt>
    <dgm:pt modelId="{69D30190-71E6-4245-AB1F-6401B51D83C8}" type="pres">
      <dgm:prSet presAssocID="{18BE96EC-D3C0-4F74-84B2-D6A65D64B903}" presName="Name23" presStyleLbl="parChTrans1D4" presStyleIdx="5" presStyleCnt="6"/>
      <dgm:spPr/>
      <dgm:t>
        <a:bodyPr/>
        <a:lstStyle/>
        <a:p>
          <a:endParaRPr lang="en-US"/>
        </a:p>
      </dgm:t>
    </dgm:pt>
    <dgm:pt modelId="{4C90A7D9-F87E-4316-9570-9C05B55161B6}" type="pres">
      <dgm:prSet presAssocID="{AF8F44FE-7FAB-4FF7-9C38-3821CB47C73E}" presName="hierRoot4" presStyleCnt="0"/>
      <dgm:spPr/>
    </dgm:pt>
    <dgm:pt modelId="{6F8C873C-657D-44C5-85D9-2FF85F398309}" type="pres">
      <dgm:prSet presAssocID="{AF8F44FE-7FAB-4FF7-9C38-3821CB47C73E}" presName="composite4" presStyleCnt="0"/>
      <dgm:spPr/>
    </dgm:pt>
    <dgm:pt modelId="{F6356178-48A1-4056-934E-13841E5B1BFB}" type="pres">
      <dgm:prSet presAssocID="{AF8F44FE-7FAB-4FF7-9C38-3821CB47C73E}" presName="background4" presStyleLbl="node4" presStyleIdx="5" presStyleCnt="6"/>
      <dgm:spPr/>
    </dgm:pt>
    <dgm:pt modelId="{83853538-79C2-4E25-99BA-10F1FDF9A4B0}" type="pres">
      <dgm:prSet presAssocID="{AF8F44FE-7FAB-4FF7-9C38-3821CB47C73E}" presName="text4" presStyleLbl="fgAcc4" presStyleIdx="5" presStyleCnt="6" custScaleX="2126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3C6358-F319-4FA2-B1CC-8EA30BD091C4}" type="pres">
      <dgm:prSet presAssocID="{AF8F44FE-7FAB-4FF7-9C38-3821CB47C73E}" presName="hierChild5" presStyleCnt="0"/>
      <dgm:spPr/>
    </dgm:pt>
  </dgm:ptLst>
  <dgm:cxnLst>
    <dgm:cxn modelId="{85BC9DD6-ABA6-4886-9AD7-F873A00E38D2}" type="presOf" srcId="{AF8F44FE-7FAB-4FF7-9C38-3821CB47C73E}" destId="{83853538-79C2-4E25-99BA-10F1FDF9A4B0}" srcOrd="0" destOrd="0" presId="urn:microsoft.com/office/officeart/2005/8/layout/hierarchy1"/>
    <dgm:cxn modelId="{FD333E3E-8C37-40CE-B258-796A784DFEE5}" srcId="{7406F158-1395-4A55-9E0B-994BCF5BB8B6}" destId="{39B941E8-E55D-4B1B-AACE-043509BFA3F7}" srcOrd="0" destOrd="0" parTransId="{6E0F36F3-0FC3-45E7-82D9-CC867ADAB78E}" sibTransId="{340E0E2B-AF1D-44E5-AA38-3DC5BBF21B93}"/>
    <dgm:cxn modelId="{113E695C-1032-4FCD-B40B-3F82BFA5080F}" type="presOf" srcId="{C6D1A4EE-A816-4EDB-981E-8786A1B4C74C}" destId="{3F97E3A8-79B1-4AA6-8289-4913D9929F85}" srcOrd="0" destOrd="0" presId="urn:microsoft.com/office/officeart/2005/8/layout/hierarchy1"/>
    <dgm:cxn modelId="{66263C03-E141-4D05-BB60-9D6208D79FF3}" type="presOf" srcId="{7406F158-1395-4A55-9E0B-994BCF5BB8B6}" destId="{65362990-B62D-4F15-A081-CBA26FFD8F54}" srcOrd="0" destOrd="0" presId="urn:microsoft.com/office/officeart/2005/8/layout/hierarchy1"/>
    <dgm:cxn modelId="{C9D4081E-C148-440E-9FEE-E92DAB1AE217}" srcId="{6DAC4713-058E-421D-B759-D1297C661E93}" destId="{0FED4B7D-BD5A-4A51-B48F-52E1F3427795}" srcOrd="0" destOrd="0" parTransId="{4F7E96FD-A6BF-4173-8AF3-BCF0A8F83597}" sibTransId="{484D43F4-375E-4369-A914-0344BAAFF325}"/>
    <dgm:cxn modelId="{EF2914C0-01B3-4FB8-8452-DF219960F38A}" type="presOf" srcId="{D0F53172-D803-4943-A06A-F201182966D4}" destId="{173228AA-C69A-4DD6-80EE-4C472AA9FA66}" srcOrd="0" destOrd="0" presId="urn:microsoft.com/office/officeart/2005/8/layout/hierarchy1"/>
    <dgm:cxn modelId="{B130242C-7FF5-43DC-BA50-52C445B0D25B}" type="presOf" srcId="{98791CA4-21FE-4090-8381-8B2BD886CA1C}" destId="{26152050-BBF8-407C-9AAA-F98602C9E234}" srcOrd="0" destOrd="0" presId="urn:microsoft.com/office/officeart/2005/8/layout/hierarchy1"/>
    <dgm:cxn modelId="{9D9FC152-DF91-400E-B4E5-761615688D33}" srcId="{4C293EC4-2AD0-44A7-BAB8-9D789B15524F}" destId="{B39094F2-6C12-4714-A326-57A4D4643A78}" srcOrd="0" destOrd="0" parTransId="{A43BC503-6E7D-4978-B324-F8AE226CE637}" sibTransId="{5D9E00E5-3F55-42C4-A1B6-97B25E6A7423}"/>
    <dgm:cxn modelId="{83F1E4C6-B1FF-4363-A966-095D23704817}" srcId="{7C0E6486-BB43-4F2C-934C-4BDC3B6BAB3C}" destId="{7406F158-1395-4A55-9E0B-994BCF5BB8B6}" srcOrd="0" destOrd="0" parTransId="{1D9B5311-F5F2-4832-AD1D-EFAF69579F07}" sibTransId="{9642AB60-7BCB-4FC0-8179-8CC668C446C8}"/>
    <dgm:cxn modelId="{E9C86D71-BB35-4865-ACA8-D5837DF7C461}" type="presOf" srcId="{1D9B5311-F5F2-4832-AD1D-EFAF69579F07}" destId="{2D9AB1E4-8F7F-4334-8232-47F570179457}" srcOrd="0" destOrd="0" presId="urn:microsoft.com/office/officeart/2005/8/layout/hierarchy1"/>
    <dgm:cxn modelId="{CBDC5588-27CD-45AC-A515-63F4D00620F8}" srcId="{6ADC6810-E551-44EF-BE15-FE22F3C9330A}" destId="{B13FE8DE-6CF2-475D-8FCD-318154A81E36}" srcOrd="0" destOrd="0" parTransId="{5879DAD3-2FEF-419C-9D8C-F627D91F2610}" sibTransId="{FB6D5169-6E11-4B20-9D60-7D72B80A5935}"/>
    <dgm:cxn modelId="{F311A5CC-766D-4129-B301-46399D78E2E6}" type="presOf" srcId="{F0C1FBEB-4CCD-4E3D-A216-9546BC9FC31C}" destId="{0E1F9B63-7522-467F-991A-F0F3314E73E9}" srcOrd="0" destOrd="0" presId="urn:microsoft.com/office/officeart/2005/8/layout/hierarchy1"/>
    <dgm:cxn modelId="{CC39D8F3-C69C-4AA4-8FA4-A2603131B53A}" srcId="{6ADC6810-E551-44EF-BE15-FE22F3C9330A}" destId="{6DAC4713-058E-421D-B759-D1297C661E93}" srcOrd="2" destOrd="0" parTransId="{C6D1A4EE-A816-4EDB-981E-8786A1B4C74C}" sibTransId="{5694D0B9-31E2-421A-874F-838DACC5FB0B}"/>
    <dgm:cxn modelId="{6C414E98-FD79-4487-AF8E-F0283E41E8E3}" srcId="{98791CA4-21FE-4090-8381-8B2BD886CA1C}" destId="{6ADC6810-E551-44EF-BE15-FE22F3C9330A}" srcOrd="1" destOrd="0" parTransId="{D0F53172-D803-4943-A06A-F201182966D4}" sibTransId="{0D979D3A-A6B4-405E-B5B2-3308890167B3}"/>
    <dgm:cxn modelId="{1CA4ACFA-8BBF-416D-BABF-38F08968EDA4}" type="presOf" srcId="{4F7E96FD-A6BF-4173-8AF3-BCF0A8F83597}" destId="{7DDA1915-2875-4911-82A8-225F61B3DFE5}" srcOrd="0" destOrd="0" presId="urn:microsoft.com/office/officeart/2005/8/layout/hierarchy1"/>
    <dgm:cxn modelId="{66AEBB1D-85FD-4E0E-9E3C-40337C90F7CF}" type="presOf" srcId="{5879DAD3-2FEF-419C-9D8C-F627D91F2610}" destId="{7EDFC96D-C421-4DBC-9027-7B4C65EB39DA}" srcOrd="0" destOrd="0" presId="urn:microsoft.com/office/officeart/2005/8/layout/hierarchy1"/>
    <dgm:cxn modelId="{5006364B-E43B-4880-9F92-1E71B9795FFB}" type="presOf" srcId="{39B941E8-E55D-4B1B-AACE-043509BFA3F7}" destId="{B436AA11-0237-44BC-829A-37E973F04D07}" srcOrd="0" destOrd="0" presId="urn:microsoft.com/office/officeart/2005/8/layout/hierarchy1"/>
    <dgm:cxn modelId="{346A4A21-1B4A-4355-B48D-DC7AC67F69D7}" type="presOf" srcId="{A8227FD5-D3D1-495B-A474-FA014A7D9087}" destId="{33432DE7-3DA6-43C4-93CF-1F7728AA52BD}" srcOrd="0" destOrd="0" presId="urn:microsoft.com/office/officeart/2005/8/layout/hierarchy1"/>
    <dgm:cxn modelId="{1FEF8561-1AD8-45B7-8579-341CD759F6B1}" type="presOf" srcId="{4C293EC4-2AD0-44A7-BAB8-9D789B15524F}" destId="{654B5DD5-8466-423A-BEF5-50A05B7A82DF}" srcOrd="0" destOrd="0" presId="urn:microsoft.com/office/officeart/2005/8/layout/hierarchy1"/>
    <dgm:cxn modelId="{71734BF1-BD68-4E9D-B442-2C13236FE171}" type="presOf" srcId="{A43BC503-6E7D-4978-B324-F8AE226CE637}" destId="{5DC7D5B6-52D2-4698-B641-327E185FB7A1}" srcOrd="0" destOrd="0" presId="urn:microsoft.com/office/officeart/2005/8/layout/hierarchy1"/>
    <dgm:cxn modelId="{6ACA4BB5-353F-431A-AE41-D738BED1170A}" srcId="{98791CA4-21FE-4090-8381-8B2BD886CA1C}" destId="{7C0E6486-BB43-4F2C-934C-4BDC3B6BAB3C}" srcOrd="0" destOrd="0" parTransId="{5A5214A2-1B88-4605-B5EC-232E8519741A}" sibTransId="{F4AF13A6-1B29-47D8-AF5D-A64B8F535F52}"/>
    <dgm:cxn modelId="{E376629F-462E-495C-895C-E8AC0F7929FF}" type="presOf" srcId="{18BE96EC-D3C0-4F74-84B2-D6A65D64B903}" destId="{69D30190-71E6-4245-AB1F-6401B51D83C8}" srcOrd="0" destOrd="0" presId="urn:microsoft.com/office/officeart/2005/8/layout/hierarchy1"/>
    <dgm:cxn modelId="{425EA0B1-B800-4BF9-9C30-690570F26239}" srcId="{F7EADAA7-5A03-4DB5-8FF5-1723EC8B2B5D}" destId="{F0C1FBEB-4CCD-4E3D-A216-9546BC9FC31C}" srcOrd="0" destOrd="0" parTransId="{3CC97AFF-C8FB-4EEA-88C9-EBE33359217F}" sibTransId="{69D3F902-9C77-45D8-9CA3-0F651D439222}"/>
    <dgm:cxn modelId="{FC7FD2C5-846F-4BCD-9CE1-7061F2DC64AD}" type="presOf" srcId="{3EA78D68-7F6F-466E-A784-D89F8E420B22}" destId="{951EAF13-1699-4402-84A9-14938D2D9BC8}" srcOrd="0" destOrd="0" presId="urn:microsoft.com/office/officeart/2005/8/layout/hierarchy1"/>
    <dgm:cxn modelId="{6B773D6A-12F5-40ED-8F04-7E672AC4BD92}" type="presOf" srcId="{6DAC4713-058E-421D-B759-D1297C661E93}" destId="{8DFD101F-E819-4D56-8A84-85834FE2F4B5}" srcOrd="0" destOrd="0" presId="urn:microsoft.com/office/officeart/2005/8/layout/hierarchy1"/>
    <dgm:cxn modelId="{962A0AD1-B405-4EF2-B395-DC5135D06569}" type="presOf" srcId="{0FED4B7D-BD5A-4A51-B48F-52E1F3427795}" destId="{D5B63FA2-73E6-422C-8F49-81E8CC2DB8DF}" srcOrd="0" destOrd="0" presId="urn:microsoft.com/office/officeart/2005/8/layout/hierarchy1"/>
    <dgm:cxn modelId="{BCB7E9F2-AA4B-4B94-861C-B6E308FDD3A2}" srcId="{6ADC6810-E551-44EF-BE15-FE22F3C9330A}" destId="{4C293EC4-2AD0-44A7-BAB8-9D789B15524F}" srcOrd="1" destOrd="0" parTransId="{1F929092-6577-41BE-85D4-E204211730C1}" sibTransId="{C116388F-40A2-47AC-969C-6583FFED210C}"/>
    <dgm:cxn modelId="{6ACAAD13-D654-41EB-82BD-6BE220FF0872}" type="presOf" srcId="{6E0F36F3-0FC3-45E7-82D9-CC867ADAB78E}" destId="{63BB2372-2DD7-44C1-A54F-55298F341DC8}" srcOrd="0" destOrd="0" presId="urn:microsoft.com/office/officeart/2005/8/layout/hierarchy1"/>
    <dgm:cxn modelId="{C04283F3-E1D6-40A9-AE19-E85B7E393A50}" type="presOf" srcId="{6ADC6810-E551-44EF-BE15-FE22F3C9330A}" destId="{7BA0AA96-A116-45C5-8B52-7AF8CE6D8E61}" srcOrd="0" destOrd="0" presId="urn:microsoft.com/office/officeart/2005/8/layout/hierarchy1"/>
    <dgm:cxn modelId="{592F0C84-B387-4670-A154-06E9ECEB573C}" type="presOf" srcId="{7C0E6486-BB43-4F2C-934C-4BDC3B6BAB3C}" destId="{BE301D80-DE41-41CD-A241-1C4ECFCCA520}" srcOrd="0" destOrd="0" presId="urn:microsoft.com/office/officeart/2005/8/layout/hierarchy1"/>
    <dgm:cxn modelId="{84F86BCE-E37C-4366-9E63-E6E3AC059067}" type="presOf" srcId="{5A5214A2-1B88-4605-B5EC-232E8519741A}" destId="{CD9EC591-0D51-431B-AA6E-4C4CDAEEB1A1}" srcOrd="0" destOrd="0" presId="urn:microsoft.com/office/officeart/2005/8/layout/hierarchy1"/>
    <dgm:cxn modelId="{AAA25DD3-534C-4A43-8F1E-87812B999E15}" srcId="{0FED4B7D-BD5A-4A51-B48F-52E1F3427795}" destId="{AF8F44FE-7FAB-4FF7-9C38-3821CB47C73E}" srcOrd="0" destOrd="0" parTransId="{18BE96EC-D3C0-4F74-84B2-D6A65D64B903}" sibTransId="{7167C2E5-3BD0-45AE-BE12-AD9FC0C7410D}"/>
    <dgm:cxn modelId="{0D608DBF-C09D-4DF3-8ED7-7CE3E8B8AA70}" srcId="{A8227FD5-D3D1-495B-A474-FA014A7D9087}" destId="{98791CA4-21FE-4090-8381-8B2BD886CA1C}" srcOrd="0" destOrd="0" parTransId="{6CA496C6-6ED2-444A-AC2F-5EDE0C044C08}" sibTransId="{DCBF4D54-B264-499E-AA09-7380DBA9AC8B}"/>
    <dgm:cxn modelId="{EDF30CE2-DFB8-49F0-A535-4427860B19C1}" type="presOf" srcId="{1F929092-6577-41BE-85D4-E204211730C1}" destId="{B0B3DAB8-0ABF-45F6-99F5-18980CC7911E}" srcOrd="0" destOrd="0" presId="urn:microsoft.com/office/officeart/2005/8/layout/hierarchy1"/>
    <dgm:cxn modelId="{2A9822F6-75B5-4E62-8018-532B59377A8B}" type="presOf" srcId="{B39094F2-6C12-4714-A326-57A4D4643A78}" destId="{33063DE7-34F7-4155-B0A1-6A880C33E2A2}" srcOrd="0" destOrd="0" presId="urn:microsoft.com/office/officeart/2005/8/layout/hierarchy1"/>
    <dgm:cxn modelId="{0D715DDE-F888-4F24-BC94-BA1E0D069153}" type="presOf" srcId="{3CC97AFF-C8FB-4EEA-88C9-EBE33359217F}" destId="{9B465F62-60A7-4340-9039-27824965F9E6}" srcOrd="0" destOrd="0" presId="urn:microsoft.com/office/officeart/2005/8/layout/hierarchy1"/>
    <dgm:cxn modelId="{5B42A8E2-A89E-4C17-B74B-546AA16AAB90}" type="presOf" srcId="{F7EADAA7-5A03-4DB5-8FF5-1723EC8B2B5D}" destId="{5B102C40-3FD0-43AD-8252-4C0B15D26E5E}" srcOrd="0" destOrd="0" presId="urn:microsoft.com/office/officeart/2005/8/layout/hierarchy1"/>
    <dgm:cxn modelId="{3CA7CD56-8FBD-4DB7-AA8D-03334333EDFB}" srcId="{B13FE8DE-6CF2-475D-8FCD-318154A81E36}" destId="{CD26B4BF-E125-4F8B-8868-BE99D6D6DFF8}" srcOrd="0" destOrd="0" parTransId="{3EA78D68-7F6F-466E-A784-D89F8E420B22}" sibTransId="{B4DE2CDE-3B24-49DD-9979-62BAC206AB4A}"/>
    <dgm:cxn modelId="{004CC448-86C3-4E90-8834-C0CDB5D5E805}" type="presOf" srcId="{B13FE8DE-6CF2-475D-8FCD-318154A81E36}" destId="{512B1FA1-25BB-4805-BC14-B068D4A18638}" srcOrd="0" destOrd="0" presId="urn:microsoft.com/office/officeart/2005/8/layout/hierarchy1"/>
    <dgm:cxn modelId="{003EF26B-21F4-4A59-92EF-FB447845E75D}" srcId="{7C0E6486-BB43-4F2C-934C-4BDC3B6BAB3C}" destId="{F7EADAA7-5A03-4DB5-8FF5-1723EC8B2B5D}" srcOrd="1" destOrd="0" parTransId="{CBBB2B37-7A0E-4FEB-B8AE-F64EF9A62195}" sibTransId="{56135A55-EC0A-4F47-AE62-9705EE05612F}"/>
    <dgm:cxn modelId="{64AE21E9-5B3A-45F4-94CB-25A2D283ED4E}" type="presOf" srcId="{CBBB2B37-7A0E-4FEB-B8AE-F64EF9A62195}" destId="{DB613675-C1B3-4800-BDA0-AF99B4DB38DA}" srcOrd="0" destOrd="0" presId="urn:microsoft.com/office/officeart/2005/8/layout/hierarchy1"/>
    <dgm:cxn modelId="{5B31FA7C-00D0-4ACC-A39E-CA93B879C4AD}" type="presOf" srcId="{CD26B4BF-E125-4F8B-8868-BE99D6D6DFF8}" destId="{97632B26-A951-49A4-A57F-ADC310116B40}" srcOrd="0" destOrd="0" presId="urn:microsoft.com/office/officeart/2005/8/layout/hierarchy1"/>
    <dgm:cxn modelId="{383BE1CB-DFEC-4BA3-9646-037CDFFE8B58}" type="presParOf" srcId="{33432DE7-3DA6-43C4-93CF-1F7728AA52BD}" destId="{89C4EEC8-2D46-43A1-9D62-45913055E0DA}" srcOrd="0" destOrd="0" presId="urn:microsoft.com/office/officeart/2005/8/layout/hierarchy1"/>
    <dgm:cxn modelId="{214669C6-27A7-456C-87EA-E8111C42BB27}" type="presParOf" srcId="{89C4EEC8-2D46-43A1-9D62-45913055E0DA}" destId="{52AD0B5C-7DBB-49B0-BCC3-68353709B034}" srcOrd="0" destOrd="0" presId="urn:microsoft.com/office/officeart/2005/8/layout/hierarchy1"/>
    <dgm:cxn modelId="{37CC7530-967E-4B4F-87DB-4CFB9AF8E2A9}" type="presParOf" srcId="{52AD0B5C-7DBB-49B0-BCC3-68353709B034}" destId="{E5C4C638-9B1E-4C8F-9C08-56467652B81C}" srcOrd="0" destOrd="0" presId="urn:microsoft.com/office/officeart/2005/8/layout/hierarchy1"/>
    <dgm:cxn modelId="{E6A1AE20-D632-4AC4-8F3D-C676FC80BCB7}" type="presParOf" srcId="{52AD0B5C-7DBB-49B0-BCC3-68353709B034}" destId="{26152050-BBF8-407C-9AAA-F98602C9E234}" srcOrd="1" destOrd="0" presId="urn:microsoft.com/office/officeart/2005/8/layout/hierarchy1"/>
    <dgm:cxn modelId="{DA02DD75-6382-4354-AEAC-085A3ED91F9C}" type="presParOf" srcId="{89C4EEC8-2D46-43A1-9D62-45913055E0DA}" destId="{9BA72A13-C2B6-411D-9E16-A8B55DCBE1E4}" srcOrd="1" destOrd="0" presId="urn:microsoft.com/office/officeart/2005/8/layout/hierarchy1"/>
    <dgm:cxn modelId="{EBE5D8A9-0DDF-4D51-82E5-E2354D25CA7F}" type="presParOf" srcId="{9BA72A13-C2B6-411D-9E16-A8B55DCBE1E4}" destId="{CD9EC591-0D51-431B-AA6E-4C4CDAEEB1A1}" srcOrd="0" destOrd="0" presId="urn:microsoft.com/office/officeart/2005/8/layout/hierarchy1"/>
    <dgm:cxn modelId="{5E2E6E3C-0788-40FB-B08E-D693C3C4829A}" type="presParOf" srcId="{9BA72A13-C2B6-411D-9E16-A8B55DCBE1E4}" destId="{77617F15-7754-4FC2-B803-64973BA4906F}" srcOrd="1" destOrd="0" presId="urn:microsoft.com/office/officeart/2005/8/layout/hierarchy1"/>
    <dgm:cxn modelId="{D0ECD9E0-5E88-493A-A07C-FB9DD91E900B}" type="presParOf" srcId="{77617F15-7754-4FC2-B803-64973BA4906F}" destId="{799A758E-545D-4B56-B137-4F11D1E91100}" srcOrd="0" destOrd="0" presId="urn:microsoft.com/office/officeart/2005/8/layout/hierarchy1"/>
    <dgm:cxn modelId="{5A8B0608-9D93-468E-B7B2-9E31F1D805DD}" type="presParOf" srcId="{799A758E-545D-4B56-B137-4F11D1E91100}" destId="{80F6EFB7-3AD5-4EF6-AE58-52D706327184}" srcOrd="0" destOrd="0" presId="urn:microsoft.com/office/officeart/2005/8/layout/hierarchy1"/>
    <dgm:cxn modelId="{EEBF5081-A699-4CE0-A4D5-479EB4AD37DF}" type="presParOf" srcId="{799A758E-545D-4B56-B137-4F11D1E91100}" destId="{BE301D80-DE41-41CD-A241-1C4ECFCCA520}" srcOrd="1" destOrd="0" presId="urn:microsoft.com/office/officeart/2005/8/layout/hierarchy1"/>
    <dgm:cxn modelId="{A698668E-FF5A-4873-938E-358C6AF4DB4E}" type="presParOf" srcId="{77617F15-7754-4FC2-B803-64973BA4906F}" destId="{129A2905-12DA-4D7D-9A30-F2848F1E210D}" srcOrd="1" destOrd="0" presId="urn:microsoft.com/office/officeart/2005/8/layout/hierarchy1"/>
    <dgm:cxn modelId="{CCDC289A-068F-47A9-AFCC-D1141825CE61}" type="presParOf" srcId="{129A2905-12DA-4D7D-9A30-F2848F1E210D}" destId="{2D9AB1E4-8F7F-4334-8232-47F570179457}" srcOrd="0" destOrd="0" presId="urn:microsoft.com/office/officeart/2005/8/layout/hierarchy1"/>
    <dgm:cxn modelId="{A9CBB0E7-C1C8-4318-A263-EECCF59B868B}" type="presParOf" srcId="{129A2905-12DA-4D7D-9A30-F2848F1E210D}" destId="{14CD91E5-C595-4D30-87C3-E04F94FBE013}" srcOrd="1" destOrd="0" presId="urn:microsoft.com/office/officeart/2005/8/layout/hierarchy1"/>
    <dgm:cxn modelId="{CED143FB-47A0-4AA1-8E33-258699D9122D}" type="presParOf" srcId="{14CD91E5-C595-4D30-87C3-E04F94FBE013}" destId="{D15DC24B-F9D3-4C26-95E4-F9D81FE9B178}" srcOrd="0" destOrd="0" presId="urn:microsoft.com/office/officeart/2005/8/layout/hierarchy1"/>
    <dgm:cxn modelId="{0C5B97CC-6F22-4B8E-A702-FF7953C90469}" type="presParOf" srcId="{D15DC24B-F9D3-4C26-95E4-F9D81FE9B178}" destId="{885AAF02-C073-4087-93B1-E9946E220741}" srcOrd="0" destOrd="0" presId="urn:microsoft.com/office/officeart/2005/8/layout/hierarchy1"/>
    <dgm:cxn modelId="{198A51FB-E352-45F1-BFC9-A926745359E5}" type="presParOf" srcId="{D15DC24B-F9D3-4C26-95E4-F9D81FE9B178}" destId="{65362990-B62D-4F15-A081-CBA26FFD8F54}" srcOrd="1" destOrd="0" presId="urn:microsoft.com/office/officeart/2005/8/layout/hierarchy1"/>
    <dgm:cxn modelId="{2F02C04A-2DAC-42BD-A2FA-11B1135DBCCF}" type="presParOf" srcId="{14CD91E5-C595-4D30-87C3-E04F94FBE013}" destId="{800D189F-C94B-4A6D-8113-9281CACA414C}" srcOrd="1" destOrd="0" presId="urn:microsoft.com/office/officeart/2005/8/layout/hierarchy1"/>
    <dgm:cxn modelId="{143664E4-F258-4511-81F3-F44EC4BA8E95}" type="presParOf" srcId="{800D189F-C94B-4A6D-8113-9281CACA414C}" destId="{63BB2372-2DD7-44C1-A54F-55298F341DC8}" srcOrd="0" destOrd="0" presId="urn:microsoft.com/office/officeart/2005/8/layout/hierarchy1"/>
    <dgm:cxn modelId="{3E9A5317-D468-4DE4-B94A-1D8D26C0C0F2}" type="presParOf" srcId="{800D189F-C94B-4A6D-8113-9281CACA414C}" destId="{E450E7B7-0E40-43E9-B355-757BD200CCB7}" srcOrd="1" destOrd="0" presId="urn:microsoft.com/office/officeart/2005/8/layout/hierarchy1"/>
    <dgm:cxn modelId="{5E3E9E1B-7600-4265-B9D3-F3E0AC99693E}" type="presParOf" srcId="{E450E7B7-0E40-43E9-B355-757BD200CCB7}" destId="{6444FF30-C41E-44C5-B634-C220910DC923}" srcOrd="0" destOrd="0" presId="urn:microsoft.com/office/officeart/2005/8/layout/hierarchy1"/>
    <dgm:cxn modelId="{1423E0AA-AE44-472C-81BE-25F5D8D96504}" type="presParOf" srcId="{6444FF30-C41E-44C5-B634-C220910DC923}" destId="{F660DAE1-37AB-4399-97B8-912A2031E824}" srcOrd="0" destOrd="0" presId="urn:microsoft.com/office/officeart/2005/8/layout/hierarchy1"/>
    <dgm:cxn modelId="{006527FE-E913-4BA8-91F9-A99CEBFC7F85}" type="presParOf" srcId="{6444FF30-C41E-44C5-B634-C220910DC923}" destId="{B436AA11-0237-44BC-829A-37E973F04D07}" srcOrd="1" destOrd="0" presId="urn:microsoft.com/office/officeart/2005/8/layout/hierarchy1"/>
    <dgm:cxn modelId="{5AE3047D-095D-415E-96D3-D6B2A8CA3160}" type="presParOf" srcId="{E450E7B7-0E40-43E9-B355-757BD200CCB7}" destId="{F67215AA-2186-4198-BC90-C3FD7A4F26CD}" srcOrd="1" destOrd="0" presId="urn:microsoft.com/office/officeart/2005/8/layout/hierarchy1"/>
    <dgm:cxn modelId="{BAAF5C27-E249-433D-B6A2-63CBBE6EFD20}" type="presParOf" srcId="{129A2905-12DA-4D7D-9A30-F2848F1E210D}" destId="{DB613675-C1B3-4800-BDA0-AF99B4DB38DA}" srcOrd="2" destOrd="0" presId="urn:microsoft.com/office/officeart/2005/8/layout/hierarchy1"/>
    <dgm:cxn modelId="{EC5C9A80-052F-4E2F-8C86-B4C04C8E089D}" type="presParOf" srcId="{129A2905-12DA-4D7D-9A30-F2848F1E210D}" destId="{3D4EBBFB-E239-42BE-91BD-4B57945318F1}" srcOrd="3" destOrd="0" presId="urn:microsoft.com/office/officeart/2005/8/layout/hierarchy1"/>
    <dgm:cxn modelId="{AE779D9A-4744-45EA-8685-6384808202C3}" type="presParOf" srcId="{3D4EBBFB-E239-42BE-91BD-4B57945318F1}" destId="{D76D9B23-DE57-44C0-B18C-EE4E98062B78}" srcOrd="0" destOrd="0" presId="urn:microsoft.com/office/officeart/2005/8/layout/hierarchy1"/>
    <dgm:cxn modelId="{EB9A25FB-6592-4603-B1C9-9DA967AD750A}" type="presParOf" srcId="{D76D9B23-DE57-44C0-B18C-EE4E98062B78}" destId="{98EED9FD-1E94-4653-9522-FAAE3F84FD1D}" srcOrd="0" destOrd="0" presId="urn:microsoft.com/office/officeart/2005/8/layout/hierarchy1"/>
    <dgm:cxn modelId="{4DA0A545-4854-4F5B-A157-1382C3BB4238}" type="presParOf" srcId="{D76D9B23-DE57-44C0-B18C-EE4E98062B78}" destId="{5B102C40-3FD0-43AD-8252-4C0B15D26E5E}" srcOrd="1" destOrd="0" presId="urn:microsoft.com/office/officeart/2005/8/layout/hierarchy1"/>
    <dgm:cxn modelId="{E9151D6A-B763-461A-AD75-EF4EEC9EA911}" type="presParOf" srcId="{3D4EBBFB-E239-42BE-91BD-4B57945318F1}" destId="{0E6332DA-D30F-4C69-9295-308FAE46E874}" srcOrd="1" destOrd="0" presId="urn:microsoft.com/office/officeart/2005/8/layout/hierarchy1"/>
    <dgm:cxn modelId="{7785C6BC-2D72-4F79-92A9-A0AAACA70917}" type="presParOf" srcId="{0E6332DA-D30F-4C69-9295-308FAE46E874}" destId="{9B465F62-60A7-4340-9039-27824965F9E6}" srcOrd="0" destOrd="0" presId="urn:microsoft.com/office/officeart/2005/8/layout/hierarchy1"/>
    <dgm:cxn modelId="{8F433F2F-4F24-40AB-8D64-6BC514A2DB21}" type="presParOf" srcId="{0E6332DA-D30F-4C69-9295-308FAE46E874}" destId="{E22662A9-D6A0-40D5-B399-0B090BF6BB91}" srcOrd="1" destOrd="0" presId="urn:microsoft.com/office/officeart/2005/8/layout/hierarchy1"/>
    <dgm:cxn modelId="{40D796D4-3EB0-49A0-AE8A-75ADBE4D0659}" type="presParOf" srcId="{E22662A9-D6A0-40D5-B399-0B090BF6BB91}" destId="{5F03D3CF-9640-4901-B7DD-091B68C0ADB9}" srcOrd="0" destOrd="0" presId="urn:microsoft.com/office/officeart/2005/8/layout/hierarchy1"/>
    <dgm:cxn modelId="{A9AF07C7-6694-4B33-A9AC-37E799A70226}" type="presParOf" srcId="{5F03D3CF-9640-4901-B7DD-091B68C0ADB9}" destId="{BFE1414B-77C7-4519-AFB2-1E2434652296}" srcOrd="0" destOrd="0" presId="urn:microsoft.com/office/officeart/2005/8/layout/hierarchy1"/>
    <dgm:cxn modelId="{B7220F80-D172-4085-A549-995D61A9BA31}" type="presParOf" srcId="{5F03D3CF-9640-4901-B7DD-091B68C0ADB9}" destId="{0E1F9B63-7522-467F-991A-F0F3314E73E9}" srcOrd="1" destOrd="0" presId="urn:microsoft.com/office/officeart/2005/8/layout/hierarchy1"/>
    <dgm:cxn modelId="{26D2305E-3FB5-4AE9-9279-090FDF8E9295}" type="presParOf" srcId="{E22662A9-D6A0-40D5-B399-0B090BF6BB91}" destId="{15533500-707D-4097-93C6-DBCF9B7B5F00}" srcOrd="1" destOrd="0" presId="urn:microsoft.com/office/officeart/2005/8/layout/hierarchy1"/>
    <dgm:cxn modelId="{D4FB9567-13E9-4419-B072-9037B5084F44}" type="presParOf" srcId="{9BA72A13-C2B6-411D-9E16-A8B55DCBE1E4}" destId="{173228AA-C69A-4DD6-80EE-4C472AA9FA66}" srcOrd="2" destOrd="0" presId="urn:microsoft.com/office/officeart/2005/8/layout/hierarchy1"/>
    <dgm:cxn modelId="{9887DF11-F4A7-431F-8F7D-76DA12D08D71}" type="presParOf" srcId="{9BA72A13-C2B6-411D-9E16-A8B55DCBE1E4}" destId="{F7FC4AA3-2238-4C3B-A3CB-9D30895C079E}" srcOrd="3" destOrd="0" presId="urn:microsoft.com/office/officeart/2005/8/layout/hierarchy1"/>
    <dgm:cxn modelId="{EF2E2F81-0C03-4E2F-8F1D-735DAF522F4E}" type="presParOf" srcId="{F7FC4AA3-2238-4C3B-A3CB-9D30895C079E}" destId="{73EA19DD-72F7-4CF9-A3CA-4EAFECC724F9}" srcOrd="0" destOrd="0" presId="urn:microsoft.com/office/officeart/2005/8/layout/hierarchy1"/>
    <dgm:cxn modelId="{0E992371-A4BB-46F4-836A-B45F1CB96EE3}" type="presParOf" srcId="{73EA19DD-72F7-4CF9-A3CA-4EAFECC724F9}" destId="{DBC7A20A-4777-4B70-B9D2-28AD61F676B1}" srcOrd="0" destOrd="0" presId="urn:microsoft.com/office/officeart/2005/8/layout/hierarchy1"/>
    <dgm:cxn modelId="{D6786AB0-BF90-4A25-896D-3E6CFCC8D2C0}" type="presParOf" srcId="{73EA19DD-72F7-4CF9-A3CA-4EAFECC724F9}" destId="{7BA0AA96-A116-45C5-8B52-7AF8CE6D8E61}" srcOrd="1" destOrd="0" presId="urn:microsoft.com/office/officeart/2005/8/layout/hierarchy1"/>
    <dgm:cxn modelId="{8E033EC6-E7DF-4877-859A-A96ADEC47C2C}" type="presParOf" srcId="{F7FC4AA3-2238-4C3B-A3CB-9D30895C079E}" destId="{C99A15B0-1D84-403D-BE38-BF56FE75B678}" srcOrd="1" destOrd="0" presId="urn:microsoft.com/office/officeart/2005/8/layout/hierarchy1"/>
    <dgm:cxn modelId="{AA65FB93-A7A2-4A05-B28F-16C277FCAA32}" type="presParOf" srcId="{C99A15B0-1D84-403D-BE38-BF56FE75B678}" destId="{7EDFC96D-C421-4DBC-9027-7B4C65EB39DA}" srcOrd="0" destOrd="0" presId="urn:microsoft.com/office/officeart/2005/8/layout/hierarchy1"/>
    <dgm:cxn modelId="{939C0EF2-2100-45EB-BB50-A54E15D00AE2}" type="presParOf" srcId="{C99A15B0-1D84-403D-BE38-BF56FE75B678}" destId="{614A38FB-CF1D-43E7-80C8-C8E71F88ED61}" srcOrd="1" destOrd="0" presId="urn:microsoft.com/office/officeart/2005/8/layout/hierarchy1"/>
    <dgm:cxn modelId="{EEA21F8A-97E4-4039-8E30-0467F8EA649C}" type="presParOf" srcId="{614A38FB-CF1D-43E7-80C8-C8E71F88ED61}" destId="{71CD0622-A35D-4FEB-8F3B-559BA7F2DAE3}" srcOrd="0" destOrd="0" presId="urn:microsoft.com/office/officeart/2005/8/layout/hierarchy1"/>
    <dgm:cxn modelId="{3F0A2F10-EBC7-45E1-A0A9-51CFF51E3291}" type="presParOf" srcId="{71CD0622-A35D-4FEB-8F3B-559BA7F2DAE3}" destId="{0A978603-CF6B-4A88-90F5-29593E17AE09}" srcOrd="0" destOrd="0" presId="urn:microsoft.com/office/officeart/2005/8/layout/hierarchy1"/>
    <dgm:cxn modelId="{65FF729F-1781-4F4E-B872-4BE1550C02D8}" type="presParOf" srcId="{71CD0622-A35D-4FEB-8F3B-559BA7F2DAE3}" destId="{512B1FA1-25BB-4805-BC14-B068D4A18638}" srcOrd="1" destOrd="0" presId="urn:microsoft.com/office/officeart/2005/8/layout/hierarchy1"/>
    <dgm:cxn modelId="{E9FFF26A-4D08-4F60-A0FA-F92B5F9503F2}" type="presParOf" srcId="{614A38FB-CF1D-43E7-80C8-C8E71F88ED61}" destId="{C6A2E205-6650-4B97-83EC-87B49BAE85A7}" srcOrd="1" destOrd="0" presId="urn:microsoft.com/office/officeart/2005/8/layout/hierarchy1"/>
    <dgm:cxn modelId="{88A211B3-794E-4F5B-BECD-911BF1301CCD}" type="presParOf" srcId="{C6A2E205-6650-4B97-83EC-87B49BAE85A7}" destId="{951EAF13-1699-4402-84A9-14938D2D9BC8}" srcOrd="0" destOrd="0" presId="urn:microsoft.com/office/officeart/2005/8/layout/hierarchy1"/>
    <dgm:cxn modelId="{E55063A4-70D9-48EE-9192-0D4F3A90CF3F}" type="presParOf" srcId="{C6A2E205-6650-4B97-83EC-87B49BAE85A7}" destId="{110D668B-6E0E-49CC-A437-BA0E8124CC49}" srcOrd="1" destOrd="0" presId="urn:microsoft.com/office/officeart/2005/8/layout/hierarchy1"/>
    <dgm:cxn modelId="{B77F38C5-62A9-42F3-B5C2-FDB06681AA60}" type="presParOf" srcId="{110D668B-6E0E-49CC-A437-BA0E8124CC49}" destId="{1D7667A8-D879-4C65-ADCD-E97D0F5DF072}" srcOrd="0" destOrd="0" presId="urn:microsoft.com/office/officeart/2005/8/layout/hierarchy1"/>
    <dgm:cxn modelId="{0AA7D8D7-0128-4C58-8155-B1E64864AD9A}" type="presParOf" srcId="{1D7667A8-D879-4C65-ADCD-E97D0F5DF072}" destId="{2001C1AF-CC30-4EA1-ACE8-576333419538}" srcOrd="0" destOrd="0" presId="urn:microsoft.com/office/officeart/2005/8/layout/hierarchy1"/>
    <dgm:cxn modelId="{6E0FA9E7-F646-47B3-AA6B-4AF214CA2B80}" type="presParOf" srcId="{1D7667A8-D879-4C65-ADCD-E97D0F5DF072}" destId="{97632B26-A951-49A4-A57F-ADC310116B40}" srcOrd="1" destOrd="0" presId="urn:microsoft.com/office/officeart/2005/8/layout/hierarchy1"/>
    <dgm:cxn modelId="{5652E0D4-C76C-4AA5-9C40-A1F2F8D2F7B9}" type="presParOf" srcId="{110D668B-6E0E-49CC-A437-BA0E8124CC49}" destId="{E659F4D4-4243-4083-8FB4-C0460A58C923}" srcOrd="1" destOrd="0" presId="urn:microsoft.com/office/officeart/2005/8/layout/hierarchy1"/>
    <dgm:cxn modelId="{88106B4E-BEC0-408A-98D8-8F6F13FAC934}" type="presParOf" srcId="{C99A15B0-1D84-403D-BE38-BF56FE75B678}" destId="{B0B3DAB8-0ABF-45F6-99F5-18980CC7911E}" srcOrd="2" destOrd="0" presId="urn:microsoft.com/office/officeart/2005/8/layout/hierarchy1"/>
    <dgm:cxn modelId="{BBD23B1B-4A6C-4F70-BE88-443CE3352486}" type="presParOf" srcId="{C99A15B0-1D84-403D-BE38-BF56FE75B678}" destId="{39B68413-F9D7-4E41-8543-2BB4F7AADC99}" srcOrd="3" destOrd="0" presId="urn:microsoft.com/office/officeart/2005/8/layout/hierarchy1"/>
    <dgm:cxn modelId="{2E09EBE8-1F38-4566-887C-F3C31FFF9E46}" type="presParOf" srcId="{39B68413-F9D7-4E41-8543-2BB4F7AADC99}" destId="{54F295F4-B2F9-468A-BD47-D60281344AF0}" srcOrd="0" destOrd="0" presId="urn:microsoft.com/office/officeart/2005/8/layout/hierarchy1"/>
    <dgm:cxn modelId="{B392B846-A7D1-4DEA-BCC4-714EAE2C05EC}" type="presParOf" srcId="{54F295F4-B2F9-468A-BD47-D60281344AF0}" destId="{0DB1A3C4-C1BF-489B-A198-4A43035568B9}" srcOrd="0" destOrd="0" presId="urn:microsoft.com/office/officeart/2005/8/layout/hierarchy1"/>
    <dgm:cxn modelId="{5AD50129-7F53-4457-B073-D890F73A02A3}" type="presParOf" srcId="{54F295F4-B2F9-468A-BD47-D60281344AF0}" destId="{654B5DD5-8466-423A-BEF5-50A05B7A82DF}" srcOrd="1" destOrd="0" presId="urn:microsoft.com/office/officeart/2005/8/layout/hierarchy1"/>
    <dgm:cxn modelId="{0FE01818-CBE9-401E-9C34-343E1A6DD1A0}" type="presParOf" srcId="{39B68413-F9D7-4E41-8543-2BB4F7AADC99}" destId="{14CECABB-824F-41D1-A7B4-A1C07A480956}" srcOrd="1" destOrd="0" presId="urn:microsoft.com/office/officeart/2005/8/layout/hierarchy1"/>
    <dgm:cxn modelId="{B995962B-210D-483E-B874-2E14E0725B6B}" type="presParOf" srcId="{14CECABB-824F-41D1-A7B4-A1C07A480956}" destId="{5DC7D5B6-52D2-4698-B641-327E185FB7A1}" srcOrd="0" destOrd="0" presId="urn:microsoft.com/office/officeart/2005/8/layout/hierarchy1"/>
    <dgm:cxn modelId="{6CB43868-8C41-4371-860F-5CDBB8E67116}" type="presParOf" srcId="{14CECABB-824F-41D1-A7B4-A1C07A480956}" destId="{B8472D4E-4F82-46FA-8C83-CB233C2708E4}" srcOrd="1" destOrd="0" presId="urn:microsoft.com/office/officeart/2005/8/layout/hierarchy1"/>
    <dgm:cxn modelId="{D68CA726-1D05-4FE6-9422-5C4299AB19E4}" type="presParOf" srcId="{B8472D4E-4F82-46FA-8C83-CB233C2708E4}" destId="{76222DF9-5EC2-4ECF-A4C7-765621845C7B}" srcOrd="0" destOrd="0" presId="urn:microsoft.com/office/officeart/2005/8/layout/hierarchy1"/>
    <dgm:cxn modelId="{ECC3FA79-06EA-429C-9C1C-9C59C3C63128}" type="presParOf" srcId="{76222DF9-5EC2-4ECF-A4C7-765621845C7B}" destId="{05D645C9-0474-47EC-9F51-AA844E48116E}" srcOrd="0" destOrd="0" presId="urn:microsoft.com/office/officeart/2005/8/layout/hierarchy1"/>
    <dgm:cxn modelId="{298C2424-40F1-46C6-9ECA-DC38CBA3D96D}" type="presParOf" srcId="{76222DF9-5EC2-4ECF-A4C7-765621845C7B}" destId="{33063DE7-34F7-4155-B0A1-6A880C33E2A2}" srcOrd="1" destOrd="0" presId="urn:microsoft.com/office/officeart/2005/8/layout/hierarchy1"/>
    <dgm:cxn modelId="{450D1EBE-05E8-4A11-A8CB-6F2857187DB1}" type="presParOf" srcId="{B8472D4E-4F82-46FA-8C83-CB233C2708E4}" destId="{FCB3B9E2-2327-4902-A507-47D97D63209D}" srcOrd="1" destOrd="0" presId="urn:microsoft.com/office/officeart/2005/8/layout/hierarchy1"/>
    <dgm:cxn modelId="{3471B938-9B1A-4C4E-B119-F05D4B88E936}" type="presParOf" srcId="{C99A15B0-1D84-403D-BE38-BF56FE75B678}" destId="{3F97E3A8-79B1-4AA6-8289-4913D9929F85}" srcOrd="4" destOrd="0" presId="urn:microsoft.com/office/officeart/2005/8/layout/hierarchy1"/>
    <dgm:cxn modelId="{35519E16-5668-49DC-91A2-6647FAC44B55}" type="presParOf" srcId="{C99A15B0-1D84-403D-BE38-BF56FE75B678}" destId="{58D860AC-6DBF-4A8E-A8C2-4365AA500E39}" srcOrd="5" destOrd="0" presId="urn:microsoft.com/office/officeart/2005/8/layout/hierarchy1"/>
    <dgm:cxn modelId="{F1DBBA0C-CD37-49CC-AF67-AAD85AC5073E}" type="presParOf" srcId="{58D860AC-6DBF-4A8E-A8C2-4365AA500E39}" destId="{4CEE52BD-DE81-414E-9FCA-3324871E8E64}" srcOrd="0" destOrd="0" presId="urn:microsoft.com/office/officeart/2005/8/layout/hierarchy1"/>
    <dgm:cxn modelId="{039D5ACE-2D9C-47D8-81B4-78A1B5787C20}" type="presParOf" srcId="{4CEE52BD-DE81-414E-9FCA-3324871E8E64}" destId="{96CBBB5A-3B1A-4B3D-8EC9-2A978848DB5B}" srcOrd="0" destOrd="0" presId="urn:microsoft.com/office/officeart/2005/8/layout/hierarchy1"/>
    <dgm:cxn modelId="{C299DE8D-78E7-4FCA-92CA-2687C79849AB}" type="presParOf" srcId="{4CEE52BD-DE81-414E-9FCA-3324871E8E64}" destId="{8DFD101F-E819-4D56-8A84-85834FE2F4B5}" srcOrd="1" destOrd="0" presId="urn:microsoft.com/office/officeart/2005/8/layout/hierarchy1"/>
    <dgm:cxn modelId="{A34BD979-33D2-47C1-843A-F315F4CD0E84}" type="presParOf" srcId="{58D860AC-6DBF-4A8E-A8C2-4365AA500E39}" destId="{8FF2DA50-838E-436C-847B-8DA5A2413D11}" srcOrd="1" destOrd="0" presId="urn:microsoft.com/office/officeart/2005/8/layout/hierarchy1"/>
    <dgm:cxn modelId="{47CE92DD-D51D-4698-B6EA-5A7732802B09}" type="presParOf" srcId="{8FF2DA50-838E-436C-847B-8DA5A2413D11}" destId="{7DDA1915-2875-4911-82A8-225F61B3DFE5}" srcOrd="0" destOrd="0" presId="urn:microsoft.com/office/officeart/2005/8/layout/hierarchy1"/>
    <dgm:cxn modelId="{61E82751-01F5-454A-A1EF-BE93A8F42920}" type="presParOf" srcId="{8FF2DA50-838E-436C-847B-8DA5A2413D11}" destId="{4589F16F-C3DF-4275-9405-84CE95A2BF8C}" srcOrd="1" destOrd="0" presId="urn:microsoft.com/office/officeart/2005/8/layout/hierarchy1"/>
    <dgm:cxn modelId="{E5B1DC60-970E-4AA5-BB6B-BFF0D7F704AA}" type="presParOf" srcId="{4589F16F-C3DF-4275-9405-84CE95A2BF8C}" destId="{351EBA48-A8DD-46CE-BE7B-2FDF5B35A443}" srcOrd="0" destOrd="0" presId="urn:microsoft.com/office/officeart/2005/8/layout/hierarchy1"/>
    <dgm:cxn modelId="{A3D8A6BB-EDD0-4469-8B84-C7DC380DE23F}" type="presParOf" srcId="{351EBA48-A8DD-46CE-BE7B-2FDF5B35A443}" destId="{83F36F30-E477-479F-B7CE-292E9735CC1E}" srcOrd="0" destOrd="0" presId="urn:microsoft.com/office/officeart/2005/8/layout/hierarchy1"/>
    <dgm:cxn modelId="{631101BF-A92A-4982-A10A-CFA68A629618}" type="presParOf" srcId="{351EBA48-A8DD-46CE-BE7B-2FDF5B35A443}" destId="{D5B63FA2-73E6-422C-8F49-81E8CC2DB8DF}" srcOrd="1" destOrd="0" presId="urn:microsoft.com/office/officeart/2005/8/layout/hierarchy1"/>
    <dgm:cxn modelId="{B8D0F2F6-7153-4600-BFEA-9FCBDEB1D03D}" type="presParOf" srcId="{4589F16F-C3DF-4275-9405-84CE95A2BF8C}" destId="{9D680FAA-6D01-4B93-A767-64FEBD512655}" srcOrd="1" destOrd="0" presId="urn:microsoft.com/office/officeart/2005/8/layout/hierarchy1"/>
    <dgm:cxn modelId="{59F46E7F-6B01-4E7A-92EB-A74A724B8E55}" type="presParOf" srcId="{9D680FAA-6D01-4B93-A767-64FEBD512655}" destId="{69D30190-71E6-4245-AB1F-6401B51D83C8}" srcOrd="0" destOrd="0" presId="urn:microsoft.com/office/officeart/2005/8/layout/hierarchy1"/>
    <dgm:cxn modelId="{48AA5DC3-829D-4418-9894-A02F96460EE4}" type="presParOf" srcId="{9D680FAA-6D01-4B93-A767-64FEBD512655}" destId="{4C90A7D9-F87E-4316-9570-9C05B55161B6}" srcOrd="1" destOrd="0" presId="urn:microsoft.com/office/officeart/2005/8/layout/hierarchy1"/>
    <dgm:cxn modelId="{850A0437-8C6A-441B-B770-E2E2F3AA2FB6}" type="presParOf" srcId="{4C90A7D9-F87E-4316-9570-9C05B55161B6}" destId="{6F8C873C-657D-44C5-85D9-2FF85F398309}" srcOrd="0" destOrd="0" presId="urn:microsoft.com/office/officeart/2005/8/layout/hierarchy1"/>
    <dgm:cxn modelId="{9580C92D-68DF-4C27-A86C-BAC96C16CAEA}" type="presParOf" srcId="{6F8C873C-657D-44C5-85D9-2FF85F398309}" destId="{F6356178-48A1-4056-934E-13841E5B1BFB}" srcOrd="0" destOrd="0" presId="urn:microsoft.com/office/officeart/2005/8/layout/hierarchy1"/>
    <dgm:cxn modelId="{DFBAAE04-6410-46DA-B5B7-0D54E3C48537}" type="presParOf" srcId="{6F8C873C-657D-44C5-85D9-2FF85F398309}" destId="{83853538-79C2-4E25-99BA-10F1FDF9A4B0}" srcOrd="1" destOrd="0" presId="urn:microsoft.com/office/officeart/2005/8/layout/hierarchy1"/>
    <dgm:cxn modelId="{275DA341-91CC-4BBB-A0E5-1D94D5233BDA}" type="presParOf" srcId="{4C90A7D9-F87E-4316-9570-9C05B55161B6}" destId="{E53C6358-F319-4FA2-B1CC-8EA30BD091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227FD5-D3D1-495B-A474-FA014A7D908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791CA4-21FE-4090-8381-8B2BD886CA1C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শেয়ার মূল্যায়ন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A496C6-6ED2-444A-AC2F-5EDE0C044C08}" type="parTrans" cxnId="{0D608DBF-C09D-4DF3-8ED7-7CE3E8B8AA70}">
      <dgm:prSet/>
      <dgm:spPr/>
      <dgm:t>
        <a:bodyPr/>
        <a:lstStyle/>
        <a:p>
          <a:endParaRPr lang="en-US"/>
        </a:p>
      </dgm:t>
    </dgm:pt>
    <dgm:pt modelId="{DCBF4D54-B264-499E-AA09-7380DBA9AC8B}" type="sibTrans" cxnId="{0D608DBF-C09D-4DF3-8ED7-7CE3E8B8AA70}">
      <dgm:prSet/>
      <dgm:spPr/>
      <dgm:t>
        <a:bodyPr/>
        <a:lstStyle/>
        <a:p>
          <a:endParaRPr lang="en-US"/>
        </a:p>
      </dgm:t>
    </dgm:pt>
    <dgm:pt modelId="{7406F158-1395-4A55-9E0B-994BCF5BB8B6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একক সময়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9B5311-F5F2-4832-AD1D-EFAF69579F07}" type="parTrans" cxnId="{83F1E4C6-B1FF-4363-A966-095D2370481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42AB60-7BCB-4FC0-8179-8CC668C446C8}" type="sibTrans" cxnId="{83F1E4C6-B1FF-4363-A966-095D23704817}">
      <dgm:prSet/>
      <dgm:spPr/>
      <dgm:t>
        <a:bodyPr/>
        <a:lstStyle/>
        <a:p>
          <a:endParaRPr lang="en-US"/>
        </a:p>
      </dgm:t>
    </dgm:pt>
    <dgm:pt modelId="{F7EADAA7-5A03-4DB5-8FF5-1723EC8B2B5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বহু সময়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BB2B37-7A0E-4FEB-B8AE-F64EF9A62195}" type="parTrans" cxnId="{003EF26B-21F4-4A59-92EF-FB447845E75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135A55-EC0A-4F47-AE62-9705EE05612F}" type="sibTrans" cxnId="{003EF26B-21F4-4A59-92EF-FB447845E75D}">
      <dgm:prSet/>
      <dgm:spPr/>
      <dgm:t>
        <a:bodyPr/>
        <a:lstStyle/>
        <a:p>
          <a:endParaRPr lang="en-US"/>
        </a:p>
      </dgm:t>
    </dgm:pt>
    <dgm:pt modelId="{6ADC6810-E551-44EF-BE15-FE22F3C9330A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গ্রোথ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F53172-D803-4943-A06A-F201182966D4}" type="parTrans" cxnId="{6C414E98-FD79-4487-AF8E-F0283E41E8E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979D3A-A6B4-405E-B5B2-3308890167B3}" type="sibTrans" cxnId="{6C414E98-FD79-4487-AF8E-F0283E41E8E3}">
      <dgm:prSet/>
      <dgm:spPr/>
      <dgm:t>
        <a:bodyPr/>
        <a:lstStyle/>
        <a:p>
          <a:endParaRPr lang="en-US"/>
        </a:p>
      </dgm:t>
    </dgm:pt>
    <dgm:pt modelId="{4C293EC4-2AD0-44A7-BAB8-9D789B15524F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স্থির 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929092-6577-41BE-85D4-E204211730C1}" type="parTrans" cxnId="{BCB7E9F2-AA4B-4B94-861C-B6E308FDD3A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16388F-40A2-47AC-969C-6583FFED210C}" type="sibTrans" cxnId="{BCB7E9F2-AA4B-4B94-861C-B6E308FDD3A2}">
      <dgm:prSet/>
      <dgm:spPr/>
      <dgm:t>
        <a:bodyPr/>
        <a:lstStyle/>
        <a:p>
          <a:endParaRPr lang="en-US"/>
        </a:p>
      </dgm:t>
    </dgm:pt>
    <dgm:pt modelId="{7C0E6486-BB43-4F2C-934C-4BDC3B6BAB3C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ডিভিডেন্ট ডিসকাউন্ট মডেল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4AF13A6-1B29-47D8-AF5D-A64B8F535F52}" type="sibTrans" cxnId="{6ACA4BB5-353F-431A-AE41-D738BED1170A}">
      <dgm:prSet/>
      <dgm:spPr/>
      <dgm:t>
        <a:bodyPr/>
        <a:lstStyle/>
        <a:p>
          <a:endParaRPr lang="en-US"/>
        </a:p>
      </dgm:t>
    </dgm:pt>
    <dgm:pt modelId="{5A5214A2-1B88-4605-B5EC-232E8519741A}" type="parTrans" cxnId="{6ACA4BB5-353F-431A-AE41-D738BED1170A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3FE8DE-6CF2-475D-8FCD-318154A81E36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শুন্য 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79DAD3-2FEF-419C-9D8C-F627D91F2610}" type="parTrans" cxnId="{CBDC5588-27CD-45AC-A515-63F4D00620F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6D5169-6E11-4B20-9D60-7D72B80A5935}" type="sibTrans" cxnId="{CBDC5588-27CD-45AC-A515-63F4D00620F8}">
      <dgm:prSet/>
      <dgm:spPr/>
      <dgm:t>
        <a:bodyPr/>
        <a:lstStyle/>
        <a:p>
          <a:endParaRPr lang="en-US"/>
        </a:p>
      </dgm:t>
    </dgm:pt>
    <dgm:pt modelId="{39B941E8-E55D-4B1B-AACE-043509BFA3F7}">
      <dgm:prSet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E0F36F3-0FC3-45E7-82D9-CC867ADAB78E}" type="parTrans" cxnId="{FD333E3E-8C37-40CE-B258-796A784DFEE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E0E2B-AF1D-44E5-AA38-3DC5BBF21B93}" type="sibTrans" cxnId="{FD333E3E-8C37-40CE-B258-796A784DFEE5}">
      <dgm:prSet/>
      <dgm:spPr/>
      <dgm:t>
        <a:bodyPr/>
        <a:lstStyle/>
        <a:p>
          <a:endParaRPr lang="en-US"/>
        </a:p>
      </dgm:t>
    </dgm:pt>
    <dgm:pt modelId="{CD26B4BF-E125-4F8B-8868-BE99D6D6DFF8}">
      <dgm:prSet custT="1"/>
      <dgm:spPr>
        <a:blipFill>
          <a:blip xmlns:r="http://schemas.openxmlformats.org/officeDocument/2006/relationships" r:embed="rId2"/>
          <a:stretch>
            <a:fillRect l="-149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EA78D68-7F6F-466E-A784-D89F8E420B22}" type="parTrans" cxnId="{3CA7CD56-8FBD-4DB7-AA8D-03334333EDF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DE2CDE-3B24-49DD-9979-62BAC206AB4A}" type="sibTrans" cxnId="{3CA7CD56-8FBD-4DB7-AA8D-03334333EDFB}">
      <dgm:prSet/>
      <dgm:spPr/>
      <dgm:t>
        <a:bodyPr/>
        <a:lstStyle/>
        <a:p>
          <a:endParaRPr lang="en-US"/>
        </a:p>
      </dgm:t>
    </dgm:pt>
    <dgm:pt modelId="{B39094F2-6C12-4714-A326-57A4D4643A78}">
      <dgm:prSet custT="1"/>
      <dgm:spPr>
        <a:blipFill>
          <a:blip xmlns:r="http://schemas.openxmlformats.org/officeDocument/2006/relationships" r:embed="rId3"/>
          <a:stretch>
            <a:fillRect l="-791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43BC503-6E7D-4978-B324-F8AE226CE637}" type="parTrans" cxnId="{9D9FC152-DF91-400E-B4E5-761615688D33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9E00E5-3F55-42C4-A1B6-97B25E6A7423}" type="sibTrans" cxnId="{9D9FC152-DF91-400E-B4E5-761615688D33}">
      <dgm:prSet/>
      <dgm:spPr/>
      <dgm:t>
        <a:bodyPr/>
        <a:lstStyle/>
        <a:p>
          <a:endParaRPr lang="en-US"/>
        </a:p>
      </dgm:t>
    </dgm:pt>
    <dgm:pt modelId="{F0C1FBEB-4CCD-4E3D-A216-9546BC9FC31C}">
      <dgm:prSet custT="1"/>
      <dgm:spPr>
        <a:blipFill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CC97AFF-C8FB-4EEA-88C9-EBE33359217F}" type="parTrans" cxnId="{425EA0B1-B800-4BF9-9C30-690570F2623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D3F902-9C77-45D8-9CA3-0F651D439222}" type="sibTrans" cxnId="{425EA0B1-B800-4BF9-9C30-690570F26239}">
      <dgm:prSet/>
      <dgm:spPr/>
      <dgm:t>
        <a:bodyPr/>
        <a:lstStyle/>
        <a:p>
          <a:endParaRPr lang="en-US"/>
        </a:p>
      </dgm:t>
    </dgm:pt>
    <dgm:pt modelId="{6DAC4713-058E-421D-B759-D1297C661E93}">
      <dgm:prSet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পরিবর্তনশীল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D1A4EE-A816-4EDB-981E-8786A1B4C74C}" type="parTrans" cxnId="{CC39D8F3-C69C-4AA4-8FA4-A2603131B53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694D0B9-31E2-421A-874F-838DACC5FB0B}" type="sibTrans" cxnId="{CC39D8F3-C69C-4AA4-8FA4-A2603131B53A}">
      <dgm:prSet/>
      <dgm:spPr/>
      <dgm:t>
        <a:bodyPr/>
        <a:lstStyle/>
        <a:p>
          <a:endParaRPr lang="en-US"/>
        </a:p>
      </dgm:t>
    </dgm:pt>
    <dgm:pt modelId="{0FED4B7D-BD5A-4A51-B48F-52E1F3427795}">
      <dgm:prSet custT="1"/>
      <dgm:spPr>
        <a:blipFill>
          <a:blip xmlns:r="http://schemas.openxmlformats.org/officeDocument/2006/relationships" r:embed="rId5"/>
          <a:stretch>
            <a:fillRect t="-363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4F7E96FD-A6BF-4173-8AF3-BCF0A8F83597}" type="parTrans" cxnId="{C9D4081E-C148-440E-9FEE-E92DAB1AE21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84D43F4-375E-4369-A914-0344BAAFF325}" type="sibTrans" cxnId="{C9D4081E-C148-440E-9FEE-E92DAB1AE217}">
      <dgm:prSet/>
      <dgm:spPr/>
      <dgm:t>
        <a:bodyPr/>
        <a:lstStyle/>
        <a:p>
          <a:endParaRPr lang="en-US"/>
        </a:p>
      </dgm:t>
    </dgm:pt>
    <dgm:pt modelId="{AF8F44FE-7FAB-4FF7-9C38-3821CB47C73E}">
      <dgm:prSet/>
      <dgm:spPr>
        <a:blipFill>
          <a:blip xmlns:r="http://schemas.openxmlformats.org/officeDocument/2006/relationships" r:embed="rId6"/>
          <a:stretch>
            <a:fillRect l="-70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8BE96EC-D3C0-4F74-84B2-D6A65D64B903}" type="parTrans" cxnId="{AAA25DD3-534C-4A43-8F1E-87812B999E15}">
      <dgm:prSet/>
      <dgm:spPr/>
      <dgm:t>
        <a:bodyPr/>
        <a:lstStyle/>
        <a:p>
          <a:endParaRPr lang="en-US"/>
        </a:p>
      </dgm:t>
    </dgm:pt>
    <dgm:pt modelId="{7167C2E5-3BD0-45AE-BE12-AD9FC0C7410D}" type="sibTrans" cxnId="{AAA25DD3-534C-4A43-8F1E-87812B999E15}">
      <dgm:prSet/>
      <dgm:spPr/>
      <dgm:t>
        <a:bodyPr/>
        <a:lstStyle/>
        <a:p>
          <a:endParaRPr lang="en-US"/>
        </a:p>
      </dgm:t>
    </dgm:pt>
    <dgm:pt modelId="{33432DE7-3DA6-43C4-93CF-1F7728AA52BD}" type="pres">
      <dgm:prSet presAssocID="{A8227FD5-D3D1-495B-A474-FA014A7D90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C4EEC8-2D46-43A1-9D62-45913055E0DA}" type="pres">
      <dgm:prSet presAssocID="{98791CA4-21FE-4090-8381-8B2BD886CA1C}" presName="hierRoot1" presStyleCnt="0"/>
      <dgm:spPr/>
    </dgm:pt>
    <dgm:pt modelId="{52AD0B5C-7DBB-49B0-BCC3-68353709B034}" type="pres">
      <dgm:prSet presAssocID="{98791CA4-21FE-4090-8381-8B2BD886CA1C}" presName="composite" presStyleCnt="0"/>
      <dgm:spPr/>
    </dgm:pt>
    <dgm:pt modelId="{E5C4C638-9B1E-4C8F-9C08-56467652B81C}" type="pres">
      <dgm:prSet presAssocID="{98791CA4-21FE-4090-8381-8B2BD886CA1C}" presName="background" presStyleLbl="node0" presStyleIdx="0" presStyleCnt="1"/>
      <dgm:spPr/>
    </dgm:pt>
    <dgm:pt modelId="{26152050-BBF8-407C-9AAA-F98602C9E234}" type="pres">
      <dgm:prSet presAssocID="{98791CA4-21FE-4090-8381-8B2BD886CA1C}" presName="text" presStyleLbl="fgAcc0" presStyleIdx="0" presStyleCnt="1" custScaleX="256161">
        <dgm:presLayoutVars>
          <dgm:chPref val="3"/>
        </dgm:presLayoutVars>
      </dgm:prSet>
      <dgm:spPr/>
    </dgm:pt>
    <dgm:pt modelId="{9BA72A13-C2B6-411D-9E16-A8B55DCBE1E4}" type="pres">
      <dgm:prSet presAssocID="{98791CA4-21FE-4090-8381-8B2BD886CA1C}" presName="hierChild2" presStyleCnt="0"/>
      <dgm:spPr/>
    </dgm:pt>
    <dgm:pt modelId="{CD9EC591-0D51-431B-AA6E-4C4CDAEEB1A1}" type="pres">
      <dgm:prSet presAssocID="{5A5214A2-1B88-4605-B5EC-232E8519741A}" presName="Name10" presStyleLbl="parChTrans1D2" presStyleIdx="0" presStyleCnt="2"/>
      <dgm:spPr/>
    </dgm:pt>
    <dgm:pt modelId="{77617F15-7754-4FC2-B803-64973BA4906F}" type="pres">
      <dgm:prSet presAssocID="{7C0E6486-BB43-4F2C-934C-4BDC3B6BAB3C}" presName="hierRoot2" presStyleCnt="0"/>
      <dgm:spPr/>
    </dgm:pt>
    <dgm:pt modelId="{799A758E-545D-4B56-B137-4F11D1E91100}" type="pres">
      <dgm:prSet presAssocID="{7C0E6486-BB43-4F2C-934C-4BDC3B6BAB3C}" presName="composite2" presStyleCnt="0"/>
      <dgm:spPr/>
    </dgm:pt>
    <dgm:pt modelId="{80F6EFB7-3AD5-4EF6-AE58-52D706327184}" type="pres">
      <dgm:prSet presAssocID="{7C0E6486-BB43-4F2C-934C-4BDC3B6BAB3C}" presName="background2" presStyleLbl="node2" presStyleIdx="0" presStyleCnt="2"/>
      <dgm:spPr/>
    </dgm:pt>
    <dgm:pt modelId="{BE301D80-DE41-41CD-A241-1C4ECFCCA520}" type="pres">
      <dgm:prSet presAssocID="{7C0E6486-BB43-4F2C-934C-4BDC3B6BAB3C}" presName="text2" presStyleLbl="fgAcc2" presStyleIdx="0" presStyleCnt="2" custScaleX="243557" custScaleY="66850">
        <dgm:presLayoutVars>
          <dgm:chPref val="3"/>
        </dgm:presLayoutVars>
      </dgm:prSet>
      <dgm:spPr/>
    </dgm:pt>
    <dgm:pt modelId="{129A2905-12DA-4D7D-9A30-F2848F1E210D}" type="pres">
      <dgm:prSet presAssocID="{7C0E6486-BB43-4F2C-934C-4BDC3B6BAB3C}" presName="hierChild3" presStyleCnt="0"/>
      <dgm:spPr/>
    </dgm:pt>
    <dgm:pt modelId="{2D9AB1E4-8F7F-4334-8232-47F570179457}" type="pres">
      <dgm:prSet presAssocID="{1D9B5311-F5F2-4832-AD1D-EFAF69579F07}" presName="Name17" presStyleLbl="parChTrans1D3" presStyleIdx="0" presStyleCnt="5"/>
      <dgm:spPr/>
    </dgm:pt>
    <dgm:pt modelId="{14CD91E5-C595-4D30-87C3-E04F94FBE013}" type="pres">
      <dgm:prSet presAssocID="{7406F158-1395-4A55-9E0B-994BCF5BB8B6}" presName="hierRoot3" presStyleCnt="0"/>
      <dgm:spPr/>
    </dgm:pt>
    <dgm:pt modelId="{D15DC24B-F9D3-4C26-95E4-F9D81FE9B178}" type="pres">
      <dgm:prSet presAssocID="{7406F158-1395-4A55-9E0B-994BCF5BB8B6}" presName="composite3" presStyleCnt="0"/>
      <dgm:spPr/>
    </dgm:pt>
    <dgm:pt modelId="{885AAF02-C073-4087-93B1-E9946E220741}" type="pres">
      <dgm:prSet presAssocID="{7406F158-1395-4A55-9E0B-994BCF5BB8B6}" presName="background3" presStyleLbl="node3" presStyleIdx="0" presStyleCnt="5"/>
      <dgm:spPr/>
    </dgm:pt>
    <dgm:pt modelId="{65362990-B62D-4F15-A081-CBA26FFD8F54}" type="pres">
      <dgm:prSet presAssocID="{7406F158-1395-4A55-9E0B-994BCF5BB8B6}" presName="text3" presStyleLbl="fgAcc3" presStyleIdx="0" presStyleCnt="5" custScaleX="151909" custScaleY="88379">
        <dgm:presLayoutVars>
          <dgm:chPref val="3"/>
        </dgm:presLayoutVars>
      </dgm:prSet>
      <dgm:spPr/>
    </dgm:pt>
    <dgm:pt modelId="{800D189F-C94B-4A6D-8113-9281CACA414C}" type="pres">
      <dgm:prSet presAssocID="{7406F158-1395-4A55-9E0B-994BCF5BB8B6}" presName="hierChild4" presStyleCnt="0"/>
      <dgm:spPr/>
    </dgm:pt>
    <dgm:pt modelId="{63BB2372-2DD7-44C1-A54F-55298F341DC8}" type="pres">
      <dgm:prSet presAssocID="{6E0F36F3-0FC3-45E7-82D9-CC867ADAB78E}" presName="Name23" presStyleLbl="parChTrans1D4" presStyleIdx="0" presStyleCnt="6"/>
      <dgm:spPr/>
    </dgm:pt>
    <dgm:pt modelId="{E450E7B7-0E40-43E9-B355-757BD200CCB7}" type="pres">
      <dgm:prSet presAssocID="{39B941E8-E55D-4B1B-AACE-043509BFA3F7}" presName="hierRoot4" presStyleCnt="0"/>
      <dgm:spPr/>
    </dgm:pt>
    <dgm:pt modelId="{6444FF30-C41E-44C5-B634-C220910DC923}" type="pres">
      <dgm:prSet presAssocID="{39B941E8-E55D-4B1B-AACE-043509BFA3F7}" presName="composite4" presStyleCnt="0"/>
      <dgm:spPr/>
    </dgm:pt>
    <dgm:pt modelId="{F660DAE1-37AB-4399-97B8-912A2031E824}" type="pres">
      <dgm:prSet presAssocID="{39B941E8-E55D-4B1B-AACE-043509BFA3F7}" presName="background4" presStyleLbl="node4" presStyleIdx="0" presStyleCnt="6"/>
      <dgm:spPr/>
    </dgm:pt>
    <dgm:pt modelId="{B436AA11-0237-44BC-829A-37E973F04D07}" type="pres">
      <dgm:prSet presAssocID="{39B941E8-E55D-4B1B-AACE-043509BFA3F7}" presName="text4" presStyleLbl="fgAcc4" presStyleIdx="0" presStyleCnt="6" custScaleX="190705" custScaleY="147525">
        <dgm:presLayoutVars>
          <dgm:chPref val="3"/>
        </dgm:presLayoutVars>
      </dgm:prSet>
      <dgm:spPr/>
    </dgm:pt>
    <dgm:pt modelId="{F67215AA-2186-4198-BC90-C3FD7A4F26CD}" type="pres">
      <dgm:prSet presAssocID="{39B941E8-E55D-4B1B-AACE-043509BFA3F7}" presName="hierChild5" presStyleCnt="0"/>
      <dgm:spPr/>
    </dgm:pt>
    <dgm:pt modelId="{DB613675-C1B3-4800-BDA0-AF99B4DB38DA}" type="pres">
      <dgm:prSet presAssocID="{CBBB2B37-7A0E-4FEB-B8AE-F64EF9A62195}" presName="Name17" presStyleLbl="parChTrans1D3" presStyleIdx="1" presStyleCnt="5"/>
      <dgm:spPr/>
    </dgm:pt>
    <dgm:pt modelId="{3D4EBBFB-E239-42BE-91BD-4B57945318F1}" type="pres">
      <dgm:prSet presAssocID="{F7EADAA7-5A03-4DB5-8FF5-1723EC8B2B5D}" presName="hierRoot3" presStyleCnt="0"/>
      <dgm:spPr/>
    </dgm:pt>
    <dgm:pt modelId="{D76D9B23-DE57-44C0-B18C-EE4E98062B78}" type="pres">
      <dgm:prSet presAssocID="{F7EADAA7-5A03-4DB5-8FF5-1723EC8B2B5D}" presName="composite3" presStyleCnt="0"/>
      <dgm:spPr/>
    </dgm:pt>
    <dgm:pt modelId="{98EED9FD-1E94-4653-9522-FAAE3F84FD1D}" type="pres">
      <dgm:prSet presAssocID="{F7EADAA7-5A03-4DB5-8FF5-1723EC8B2B5D}" presName="background3" presStyleLbl="node3" presStyleIdx="1" presStyleCnt="5"/>
      <dgm:spPr/>
    </dgm:pt>
    <dgm:pt modelId="{5B102C40-3FD0-43AD-8252-4C0B15D26E5E}" type="pres">
      <dgm:prSet presAssocID="{F7EADAA7-5A03-4DB5-8FF5-1723EC8B2B5D}" presName="text3" presStyleLbl="fgAcc3" presStyleIdx="1" presStyleCnt="5" custScaleX="147974" custScaleY="52723">
        <dgm:presLayoutVars>
          <dgm:chPref val="3"/>
        </dgm:presLayoutVars>
      </dgm:prSet>
      <dgm:spPr/>
    </dgm:pt>
    <dgm:pt modelId="{0E6332DA-D30F-4C69-9295-308FAE46E874}" type="pres">
      <dgm:prSet presAssocID="{F7EADAA7-5A03-4DB5-8FF5-1723EC8B2B5D}" presName="hierChild4" presStyleCnt="0"/>
      <dgm:spPr/>
    </dgm:pt>
    <dgm:pt modelId="{9B465F62-60A7-4340-9039-27824965F9E6}" type="pres">
      <dgm:prSet presAssocID="{3CC97AFF-C8FB-4EEA-88C9-EBE33359217F}" presName="Name23" presStyleLbl="parChTrans1D4" presStyleIdx="1" presStyleCnt="6"/>
      <dgm:spPr/>
    </dgm:pt>
    <dgm:pt modelId="{E22662A9-D6A0-40D5-B399-0B090BF6BB91}" type="pres">
      <dgm:prSet presAssocID="{F0C1FBEB-4CCD-4E3D-A216-9546BC9FC31C}" presName="hierRoot4" presStyleCnt="0"/>
      <dgm:spPr/>
    </dgm:pt>
    <dgm:pt modelId="{5F03D3CF-9640-4901-B7DD-091B68C0ADB9}" type="pres">
      <dgm:prSet presAssocID="{F0C1FBEB-4CCD-4E3D-A216-9546BC9FC31C}" presName="composite4" presStyleCnt="0"/>
      <dgm:spPr/>
    </dgm:pt>
    <dgm:pt modelId="{BFE1414B-77C7-4519-AFB2-1E2434652296}" type="pres">
      <dgm:prSet presAssocID="{F0C1FBEB-4CCD-4E3D-A216-9546BC9FC31C}" presName="background4" presStyleLbl="node4" presStyleIdx="1" presStyleCnt="6"/>
      <dgm:spPr/>
    </dgm:pt>
    <dgm:pt modelId="{0E1F9B63-7522-467F-991A-F0F3314E73E9}" type="pres">
      <dgm:prSet presAssocID="{F0C1FBEB-4CCD-4E3D-A216-9546BC9FC31C}" presName="text4" presStyleLbl="fgAcc4" presStyleIdx="1" presStyleCnt="6" custScaleX="203425" custScaleY="160536">
        <dgm:presLayoutVars>
          <dgm:chPref val="3"/>
        </dgm:presLayoutVars>
      </dgm:prSet>
      <dgm:spPr/>
    </dgm:pt>
    <dgm:pt modelId="{15533500-707D-4097-93C6-DBCF9B7B5F00}" type="pres">
      <dgm:prSet presAssocID="{F0C1FBEB-4CCD-4E3D-A216-9546BC9FC31C}" presName="hierChild5" presStyleCnt="0"/>
      <dgm:spPr/>
    </dgm:pt>
    <dgm:pt modelId="{173228AA-C69A-4DD6-80EE-4C472AA9FA66}" type="pres">
      <dgm:prSet presAssocID="{D0F53172-D803-4943-A06A-F201182966D4}" presName="Name10" presStyleLbl="parChTrans1D2" presStyleIdx="1" presStyleCnt="2"/>
      <dgm:spPr/>
    </dgm:pt>
    <dgm:pt modelId="{F7FC4AA3-2238-4C3B-A3CB-9D30895C079E}" type="pres">
      <dgm:prSet presAssocID="{6ADC6810-E551-44EF-BE15-FE22F3C9330A}" presName="hierRoot2" presStyleCnt="0"/>
      <dgm:spPr/>
    </dgm:pt>
    <dgm:pt modelId="{73EA19DD-72F7-4CF9-A3CA-4EAFECC724F9}" type="pres">
      <dgm:prSet presAssocID="{6ADC6810-E551-44EF-BE15-FE22F3C9330A}" presName="composite2" presStyleCnt="0"/>
      <dgm:spPr/>
    </dgm:pt>
    <dgm:pt modelId="{DBC7A20A-4777-4B70-B9D2-28AD61F676B1}" type="pres">
      <dgm:prSet presAssocID="{6ADC6810-E551-44EF-BE15-FE22F3C9330A}" presName="background2" presStyleLbl="node2" presStyleIdx="1" presStyleCnt="2"/>
      <dgm:spPr/>
    </dgm:pt>
    <dgm:pt modelId="{7BA0AA96-A116-45C5-8B52-7AF8CE6D8E61}" type="pres">
      <dgm:prSet presAssocID="{6ADC6810-E551-44EF-BE15-FE22F3C9330A}" presName="text2" presStyleLbl="fgAcc2" presStyleIdx="1" presStyleCnt="2" custScaleX="236190" custScaleY="74329">
        <dgm:presLayoutVars>
          <dgm:chPref val="3"/>
        </dgm:presLayoutVars>
      </dgm:prSet>
      <dgm:spPr/>
    </dgm:pt>
    <dgm:pt modelId="{C99A15B0-1D84-403D-BE38-BF56FE75B678}" type="pres">
      <dgm:prSet presAssocID="{6ADC6810-E551-44EF-BE15-FE22F3C9330A}" presName="hierChild3" presStyleCnt="0"/>
      <dgm:spPr/>
    </dgm:pt>
    <dgm:pt modelId="{7EDFC96D-C421-4DBC-9027-7B4C65EB39DA}" type="pres">
      <dgm:prSet presAssocID="{5879DAD3-2FEF-419C-9D8C-F627D91F2610}" presName="Name17" presStyleLbl="parChTrans1D3" presStyleIdx="2" presStyleCnt="5"/>
      <dgm:spPr/>
    </dgm:pt>
    <dgm:pt modelId="{614A38FB-CF1D-43E7-80C8-C8E71F88ED61}" type="pres">
      <dgm:prSet presAssocID="{B13FE8DE-6CF2-475D-8FCD-318154A81E36}" presName="hierRoot3" presStyleCnt="0"/>
      <dgm:spPr/>
    </dgm:pt>
    <dgm:pt modelId="{71CD0622-A35D-4FEB-8F3B-559BA7F2DAE3}" type="pres">
      <dgm:prSet presAssocID="{B13FE8DE-6CF2-475D-8FCD-318154A81E36}" presName="composite3" presStyleCnt="0"/>
      <dgm:spPr/>
    </dgm:pt>
    <dgm:pt modelId="{0A978603-CF6B-4A88-90F5-29593E17AE09}" type="pres">
      <dgm:prSet presAssocID="{B13FE8DE-6CF2-475D-8FCD-318154A81E36}" presName="background3" presStyleLbl="node3" presStyleIdx="2" presStyleCnt="5"/>
      <dgm:spPr/>
    </dgm:pt>
    <dgm:pt modelId="{512B1FA1-25BB-4805-BC14-B068D4A18638}" type="pres">
      <dgm:prSet presAssocID="{B13FE8DE-6CF2-475D-8FCD-318154A81E36}" presName="text3" presStyleLbl="fgAcc3" presStyleIdx="2" presStyleCnt="5" custScaleX="156419" custScaleY="52723">
        <dgm:presLayoutVars>
          <dgm:chPref val="3"/>
        </dgm:presLayoutVars>
      </dgm:prSet>
      <dgm:spPr/>
    </dgm:pt>
    <dgm:pt modelId="{C6A2E205-6650-4B97-83EC-87B49BAE85A7}" type="pres">
      <dgm:prSet presAssocID="{B13FE8DE-6CF2-475D-8FCD-318154A81E36}" presName="hierChild4" presStyleCnt="0"/>
      <dgm:spPr/>
    </dgm:pt>
    <dgm:pt modelId="{951EAF13-1699-4402-84A9-14938D2D9BC8}" type="pres">
      <dgm:prSet presAssocID="{3EA78D68-7F6F-466E-A784-D89F8E420B22}" presName="Name23" presStyleLbl="parChTrans1D4" presStyleIdx="2" presStyleCnt="6"/>
      <dgm:spPr/>
    </dgm:pt>
    <dgm:pt modelId="{110D668B-6E0E-49CC-A437-BA0E8124CC49}" type="pres">
      <dgm:prSet presAssocID="{CD26B4BF-E125-4F8B-8868-BE99D6D6DFF8}" presName="hierRoot4" presStyleCnt="0"/>
      <dgm:spPr/>
    </dgm:pt>
    <dgm:pt modelId="{1D7667A8-D879-4C65-ADCD-E97D0F5DF072}" type="pres">
      <dgm:prSet presAssocID="{CD26B4BF-E125-4F8B-8868-BE99D6D6DFF8}" presName="composite4" presStyleCnt="0"/>
      <dgm:spPr/>
    </dgm:pt>
    <dgm:pt modelId="{2001C1AF-CC30-4EA1-ACE8-576333419538}" type="pres">
      <dgm:prSet presAssocID="{CD26B4BF-E125-4F8B-8868-BE99D6D6DFF8}" presName="background4" presStyleLbl="node4" presStyleIdx="2" presStyleCnt="6"/>
      <dgm:spPr/>
    </dgm:pt>
    <dgm:pt modelId="{97632B26-A951-49A4-A57F-ADC310116B40}" type="pres">
      <dgm:prSet presAssocID="{CD26B4BF-E125-4F8B-8868-BE99D6D6DFF8}" presName="text4" presStyleLbl="fgAcc4" presStyleIdx="2" presStyleCnt="6">
        <dgm:presLayoutVars>
          <dgm:chPref val="3"/>
        </dgm:presLayoutVars>
      </dgm:prSet>
      <dgm:spPr/>
    </dgm:pt>
    <dgm:pt modelId="{E659F4D4-4243-4083-8FB4-C0460A58C923}" type="pres">
      <dgm:prSet presAssocID="{CD26B4BF-E125-4F8B-8868-BE99D6D6DFF8}" presName="hierChild5" presStyleCnt="0"/>
      <dgm:spPr/>
    </dgm:pt>
    <dgm:pt modelId="{B0B3DAB8-0ABF-45F6-99F5-18980CC7911E}" type="pres">
      <dgm:prSet presAssocID="{1F929092-6577-41BE-85D4-E204211730C1}" presName="Name17" presStyleLbl="parChTrans1D3" presStyleIdx="3" presStyleCnt="5"/>
      <dgm:spPr/>
    </dgm:pt>
    <dgm:pt modelId="{39B68413-F9D7-4E41-8543-2BB4F7AADC99}" type="pres">
      <dgm:prSet presAssocID="{4C293EC4-2AD0-44A7-BAB8-9D789B15524F}" presName="hierRoot3" presStyleCnt="0"/>
      <dgm:spPr/>
    </dgm:pt>
    <dgm:pt modelId="{54F295F4-B2F9-468A-BD47-D60281344AF0}" type="pres">
      <dgm:prSet presAssocID="{4C293EC4-2AD0-44A7-BAB8-9D789B15524F}" presName="composite3" presStyleCnt="0"/>
      <dgm:spPr/>
    </dgm:pt>
    <dgm:pt modelId="{0DB1A3C4-C1BF-489B-A198-4A43035568B9}" type="pres">
      <dgm:prSet presAssocID="{4C293EC4-2AD0-44A7-BAB8-9D789B15524F}" presName="background3" presStyleLbl="node3" presStyleIdx="3" presStyleCnt="5"/>
      <dgm:spPr/>
    </dgm:pt>
    <dgm:pt modelId="{654B5DD5-8466-423A-BEF5-50A05B7A82DF}" type="pres">
      <dgm:prSet presAssocID="{4C293EC4-2AD0-44A7-BAB8-9D789B15524F}" presName="text3" presStyleLbl="fgAcc3" presStyleIdx="3" presStyleCnt="5" custScaleX="148226" custScaleY="52723">
        <dgm:presLayoutVars>
          <dgm:chPref val="3"/>
        </dgm:presLayoutVars>
      </dgm:prSet>
      <dgm:spPr/>
    </dgm:pt>
    <dgm:pt modelId="{14CECABB-824F-41D1-A7B4-A1C07A480956}" type="pres">
      <dgm:prSet presAssocID="{4C293EC4-2AD0-44A7-BAB8-9D789B15524F}" presName="hierChild4" presStyleCnt="0"/>
      <dgm:spPr/>
    </dgm:pt>
    <dgm:pt modelId="{5DC7D5B6-52D2-4698-B641-327E185FB7A1}" type="pres">
      <dgm:prSet presAssocID="{A43BC503-6E7D-4978-B324-F8AE226CE637}" presName="Name23" presStyleLbl="parChTrans1D4" presStyleIdx="3" presStyleCnt="6"/>
      <dgm:spPr/>
    </dgm:pt>
    <dgm:pt modelId="{B8472D4E-4F82-46FA-8C83-CB233C2708E4}" type="pres">
      <dgm:prSet presAssocID="{B39094F2-6C12-4714-A326-57A4D4643A78}" presName="hierRoot4" presStyleCnt="0"/>
      <dgm:spPr/>
    </dgm:pt>
    <dgm:pt modelId="{76222DF9-5EC2-4ECF-A4C7-765621845C7B}" type="pres">
      <dgm:prSet presAssocID="{B39094F2-6C12-4714-A326-57A4D4643A78}" presName="composite4" presStyleCnt="0"/>
      <dgm:spPr/>
    </dgm:pt>
    <dgm:pt modelId="{05D645C9-0474-47EC-9F51-AA844E48116E}" type="pres">
      <dgm:prSet presAssocID="{B39094F2-6C12-4714-A326-57A4D4643A78}" presName="background4" presStyleLbl="node4" presStyleIdx="3" presStyleCnt="6"/>
      <dgm:spPr/>
    </dgm:pt>
    <dgm:pt modelId="{33063DE7-34F7-4155-B0A1-6A880C33E2A2}" type="pres">
      <dgm:prSet presAssocID="{B39094F2-6C12-4714-A326-57A4D4643A78}" presName="text4" presStyleLbl="fgAcc4" presStyleIdx="3" presStyleCnt="6" custScaleX="126787" custScaleY="103116">
        <dgm:presLayoutVars>
          <dgm:chPref val="3"/>
        </dgm:presLayoutVars>
      </dgm:prSet>
      <dgm:spPr/>
    </dgm:pt>
    <dgm:pt modelId="{FCB3B9E2-2327-4902-A507-47D97D63209D}" type="pres">
      <dgm:prSet presAssocID="{B39094F2-6C12-4714-A326-57A4D4643A78}" presName="hierChild5" presStyleCnt="0"/>
      <dgm:spPr/>
    </dgm:pt>
    <dgm:pt modelId="{3F97E3A8-79B1-4AA6-8289-4913D9929F85}" type="pres">
      <dgm:prSet presAssocID="{C6D1A4EE-A816-4EDB-981E-8786A1B4C74C}" presName="Name17" presStyleLbl="parChTrans1D3" presStyleIdx="4" presStyleCnt="5"/>
      <dgm:spPr/>
    </dgm:pt>
    <dgm:pt modelId="{58D860AC-6DBF-4A8E-A8C2-4365AA500E39}" type="pres">
      <dgm:prSet presAssocID="{6DAC4713-058E-421D-B759-D1297C661E93}" presName="hierRoot3" presStyleCnt="0"/>
      <dgm:spPr/>
    </dgm:pt>
    <dgm:pt modelId="{4CEE52BD-DE81-414E-9FCA-3324871E8E64}" type="pres">
      <dgm:prSet presAssocID="{6DAC4713-058E-421D-B759-D1297C661E93}" presName="composite3" presStyleCnt="0"/>
      <dgm:spPr/>
    </dgm:pt>
    <dgm:pt modelId="{96CBBB5A-3B1A-4B3D-8EC9-2A978848DB5B}" type="pres">
      <dgm:prSet presAssocID="{6DAC4713-058E-421D-B759-D1297C661E93}" presName="background3" presStyleLbl="node3" presStyleIdx="4" presStyleCnt="5"/>
      <dgm:spPr/>
    </dgm:pt>
    <dgm:pt modelId="{8DFD101F-E819-4D56-8A84-85834FE2F4B5}" type="pres">
      <dgm:prSet presAssocID="{6DAC4713-058E-421D-B759-D1297C661E93}" presName="text3" presStyleLbl="fgAcc3" presStyleIdx="4" presStyleCnt="5" custScaleX="197274" custScaleY="52125">
        <dgm:presLayoutVars>
          <dgm:chPref val="3"/>
        </dgm:presLayoutVars>
      </dgm:prSet>
      <dgm:spPr/>
    </dgm:pt>
    <dgm:pt modelId="{8FF2DA50-838E-436C-847B-8DA5A2413D11}" type="pres">
      <dgm:prSet presAssocID="{6DAC4713-058E-421D-B759-D1297C661E93}" presName="hierChild4" presStyleCnt="0"/>
      <dgm:spPr/>
    </dgm:pt>
    <dgm:pt modelId="{7DDA1915-2875-4911-82A8-225F61B3DFE5}" type="pres">
      <dgm:prSet presAssocID="{4F7E96FD-A6BF-4173-8AF3-BCF0A8F83597}" presName="Name23" presStyleLbl="parChTrans1D4" presStyleIdx="4" presStyleCnt="6"/>
      <dgm:spPr/>
    </dgm:pt>
    <dgm:pt modelId="{4589F16F-C3DF-4275-9405-84CE95A2BF8C}" type="pres">
      <dgm:prSet presAssocID="{0FED4B7D-BD5A-4A51-B48F-52E1F3427795}" presName="hierRoot4" presStyleCnt="0"/>
      <dgm:spPr/>
    </dgm:pt>
    <dgm:pt modelId="{351EBA48-A8DD-46CE-BE7B-2FDF5B35A443}" type="pres">
      <dgm:prSet presAssocID="{0FED4B7D-BD5A-4A51-B48F-52E1F3427795}" presName="composite4" presStyleCnt="0"/>
      <dgm:spPr/>
    </dgm:pt>
    <dgm:pt modelId="{83F36F30-E477-479F-B7CE-292E9735CC1E}" type="pres">
      <dgm:prSet presAssocID="{0FED4B7D-BD5A-4A51-B48F-52E1F3427795}" presName="background4" presStyleLbl="node4" presStyleIdx="4" presStyleCnt="6"/>
      <dgm:spPr/>
    </dgm:pt>
    <dgm:pt modelId="{D5B63FA2-73E6-422C-8F49-81E8CC2DB8DF}" type="pres">
      <dgm:prSet presAssocID="{0FED4B7D-BD5A-4A51-B48F-52E1F3427795}" presName="text4" presStyleLbl="fgAcc4" presStyleIdx="4" presStyleCnt="6" custScaleY="129364">
        <dgm:presLayoutVars>
          <dgm:chPref val="3"/>
        </dgm:presLayoutVars>
      </dgm:prSet>
      <dgm:spPr/>
    </dgm:pt>
    <dgm:pt modelId="{9D680FAA-6D01-4B93-A767-64FEBD512655}" type="pres">
      <dgm:prSet presAssocID="{0FED4B7D-BD5A-4A51-B48F-52E1F3427795}" presName="hierChild5" presStyleCnt="0"/>
      <dgm:spPr/>
    </dgm:pt>
    <dgm:pt modelId="{69D30190-71E6-4245-AB1F-6401B51D83C8}" type="pres">
      <dgm:prSet presAssocID="{18BE96EC-D3C0-4F74-84B2-D6A65D64B903}" presName="Name23" presStyleLbl="parChTrans1D4" presStyleIdx="5" presStyleCnt="6"/>
      <dgm:spPr/>
    </dgm:pt>
    <dgm:pt modelId="{4C90A7D9-F87E-4316-9570-9C05B55161B6}" type="pres">
      <dgm:prSet presAssocID="{AF8F44FE-7FAB-4FF7-9C38-3821CB47C73E}" presName="hierRoot4" presStyleCnt="0"/>
      <dgm:spPr/>
    </dgm:pt>
    <dgm:pt modelId="{6F8C873C-657D-44C5-85D9-2FF85F398309}" type="pres">
      <dgm:prSet presAssocID="{AF8F44FE-7FAB-4FF7-9C38-3821CB47C73E}" presName="composite4" presStyleCnt="0"/>
      <dgm:spPr/>
    </dgm:pt>
    <dgm:pt modelId="{F6356178-48A1-4056-934E-13841E5B1BFB}" type="pres">
      <dgm:prSet presAssocID="{AF8F44FE-7FAB-4FF7-9C38-3821CB47C73E}" presName="background4" presStyleLbl="node4" presStyleIdx="5" presStyleCnt="6"/>
      <dgm:spPr/>
    </dgm:pt>
    <dgm:pt modelId="{83853538-79C2-4E25-99BA-10F1FDF9A4B0}" type="pres">
      <dgm:prSet presAssocID="{AF8F44FE-7FAB-4FF7-9C38-3821CB47C73E}" presName="text4" presStyleLbl="fgAcc4" presStyleIdx="5" presStyleCnt="6" custScaleX="212665">
        <dgm:presLayoutVars>
          <dgm:chPref val="3"/>
        </dgm:presLayoutVars>
      </dgm:prSet>
      <dgm:spPr/>
    </dgm:pt>
    <dgm:pt modelId="{E53C6358-F319-4FA2-B1CC-8EA30BD091C4}" type="pres">
      <dgm:prSet presAssocID="{AF8F44FE-7FAB-4FF7-9C38-3821CB47C73E}" presName="hierChild5" presStyleCnt="0"/>
      <dgm:spPr/>
    </dgm:pt>
  </dgm:ptLst>
  <dgm:cxnLst>
    <dgm:cxn modelId="{66263C03-E141-4D05-BB60-9D6208D79FF3}" type="presOf" srcId="{7406F158-1395-4A55-9E0B-994BCF5BB8B6}" destId="{65362990-B62D-4F15-A081-CBA26FFD8F54}" srcOrd="0" destOrd="0" presId="urn:microsoft.com/office/officeart/2005/8/layout/hierarchy1"/>
    <dgm:cxn modelId="{6ACAAD13-D654-41EB-82BD-6BE220FF0872}" type="presOf" srcId="{6E0F36F3-0FC3-45E7-82D9-CC867ADAB78E}" destId="{63BB2372-2DD7-44C1-A54F-55298F341DC8}" srcOrd="0" destOrd="0" presId="urn:microsoft.com/office/officeart/2005/8/layout/hierarchy1"/>
    <dgm:cxn modelId="{66AEBB1D-85FD-4E0E-9E3C-40337C90F7CF}" type="presOf" srcId="{5879DAD3-2FEF-419C-9D8C-F627D91F2610}" destId="{7EDFC96D-C421-4DBC-9027-7B4C65EB39DA}" srcOrd="0" destOrd="0" presId="urn:microsoft.com/office/officeart/2005/8/layout/hierarchy1"/>
    <dgm:cxn modelId="{C9D4081E-C148-440E-9FEE-E92DAB1AE217}" srcId="{6DAC4713-058E-421D-B759-D1297C661E93}" destId="{0FED4B7D-BD5A-4A51-B48F-52E1F3427795}" srcOrd="0" destOrd="0" parTransId="{4F7E96FD-A6BF-4173-8AF3-BCF0A8F83597}" sibTransId="{484D43F4-375E-4369-A914-0344BAAFF325}"/>
    <dgm:cxn modelId="{346A4A21-1B4A-4355-B48D-DC7AC67F69D7}" type="presOf" srcId="{A8227FD5-D3D1-495B-A474-FA014A7D9087}" destId="{33432DE7-3DA6-43C4-93CF-1F7728AA52BD}" srcOrd="0" destOrd="0" presId="urn:microsoft.com/office/officeart/2005/8/layout/hierarchy1"/>
    <dgm:cxn modelId="{B130242C-7FF5-43DC-BA50-52C445B0D25B}" type="presOf" srcId="{98791CA4-21FE-4090-8381-8B2BD886CA1C}" destId="{26152050-BBF8-407C-9AAA-F98602C9E234}" srcOrd="0" destOrd="0" presId="urn:microsoft.com/office/officeart/2005/8/layout/hierarchy1"/>
    <dgm:cxn modelId="{FD333E3E-8C37-40CE-B258-796A784DFEE5}" srcId="{7406F158-1395-4A55-9E0B-994BCF5BB8B6}" destId="{39B941E8-E55D-4B1B-AACE-043509BFA3F7}" srcOrd="0" destOrd="0" parTransId="{6E0F36F3-0FC3-45E7-82D9-CC867ADAB78E}" sibTransId="{340E0E2B-AF1D-44E5-AA38-3DC5BBF21B93}"/>
    <dgm:cxn modelId="{113E695C-1032-4FCD-B40B-3F82BFA5080F}" type="presOf" srcId="{C6D1A4EE-A816-4EDB-981E-8786A1B4C74C}" destId="{3F97E3A8-79B1-4AA6-8289-4913D9929F85}" srcOrd="0" destOrd="0" presId="urn:microsoft.com/office/officeart/2005/8/layout/hierarchy1"/>
    <dgm:cxn modelId="{1FEF8561-1AD8-45B7-8579-341CD759F6B1}" type="presOf" srcId="{4C293EC4-2AD0-44A7-BAB8-9D789B15524F}" destId="{654B5DD5-8466-423A-BEF5-50A05B7A82DF}" srcOrd="0" destOrd="0" presId="urn:microsoft.com/office/officeart/2005/8/layout/hierarchy1"/>
    <dgm:cxn modelId="{004CC448-86C3-4E90-8834-C0CDB5D5E805}" type="presOf" srcId="{B13FE8DE-6CF2-475D-8FCD-318154A81E36}" destId="{512B1FA1-25BB-4805-BC14-B068D4A18638}" srcOrd="0" destOrd="0" presId="urn:microsoft.com/office/officeart/2005/8/layout/hierarchy1"/>
    <dgm:cxn modelId="{6B773D6A-12F5-40ED-8F04-7E672AC4BD92}" type="presOf" srcId="{6DAC4713-058E-421D-B759-D1297C661E93}" destId="{8DFD101F-E819-4D56-8A84-85834FE2F4B5}" srcOrd="0" destOrd="0" presId="urn:microsoft.com/office/officeart/2005/8/layout/hierarchy1"/>
    <dgm:cxn modelId="{5006364B-E43B-4880-9F92-1E71B9795FFB}" type="presOf" srcId="{39B941E8-E55D-4B1B-AACE-043509BFA3F7}" destId="{B436AA11-0237-44BC-829A-37E973F04D07}" srcOrd="0" destOrd="0" presId="urn:microsoft.com/office/officeart/2005/8/layout/hierarchy1"/>
    <dgm:cxn modelId="{003EF26B-21F4-4A59-92EF-FB447845E75D}" srcId="{7C0E6486-BB43-4F2C-934C-4BDC3B6BAB3C}" destId="{F7EADAA7-5A03-4DB5-8FF5-1723EC8B2B5D}" srcOrd="1" destOrd="0" parTransId="{CBBB2B37-7A0E-4FEB-B8AE-F64EF9A62195}" sibTransId="{56135A55-EC0A-4F47-AE62-9705EE05612F}"/>
    <dgm:cxn modelId="{E9C86D71-BB35-4865-ACA8-D5837DF7C461}" type="presOf" srcId="{1D9B5311-F5F2-4832-AD1D-EFAF69579F07}" destId="{2D9AB1E4-8F7F-4334-8232-47F570179457}" srcOrd="0" destOrd="0" presId="urn:microsoft.com/office/officeart/2005/8/layout/hierarchy1"/>
    <dgm:cxn modelId="{9D9FC152-DF91-400E-B4E5-761615688D33}" srcId="{4C293EC4-2AD0-44A7-BAB8-9D789B15524F}" destId="{B39094F2-6C12-4714-A326-57A4D4643A78}" srcOrd="0" destOrd="0" parTransId="{A43BC503-6E7D-4978-B324-F8AE226CE637}" sibTransId="{5D9E00E5-3F55-42C4-A1B6-97B25E6A7423}"/>
    <dgm:cxn modelId="{3CA7CD56-8FBD-4DB7-AA8D-03334333EDFB}" srcId="{B13FE8DE-6CF2-475D-8FCD-318154A81E36}" destId="{CD26B4BF-E125-4F8B-8868-BE99D6D6DFF8}" srcOrd="0" destOrd="0" parTransId="{3EA78D68-7F6F-466E-A784-D89F8E420B22}" sibTransId="{B4DE2CDE-3B24-49DD-9979-62BAC206AB4A}"/>
    <dgm:cxn modelId="{5B31FA7C-00D0-4ACC-A39E-CA93B879C4AD}" type="presOf" srcId="{CD26B4BF-E125-4F8B-8868-BE99D6D6DFF8}" destId="{97632B26-A951-49A4-A57F-ADC310116B40}" srcOrd="0" destOrd="0" presId="urn:microsoft.com/office/officeart/2005/8/layout/hierarchy1"/>
    <dgm:cxn modelId="{592F0C84-B387-4670-A154-06E9ECEB573C}" type="presOf" srcId="{7C0E6486-BB43-4F2C-934C-4BDC3B6BAB3C}" destId="{BE301D80-DE41-41CD-A241-1C4ECFCCA520}" srcOrd="0" destOrd="0" presId="urn:microsoft.com/office/officeart/2005/8/layout/hierarchy1"/>
    <dgm:cxn modelId="{CBDC5588-27CD-45AC-A515-63F4D00620F8}" srcId="{6ADC6810-E551-44EF-BE15-FE22F3C9330A}" destId="{B13FE8DE-6CF2-475D-8FCD-318154A81E36}" srcOrd="0" destOrd="0" parTransId="{5879DAD3-2FEF-419C-9D8C-F627D91F2610}" sibTransId="{FB6D5169-6E11-4B20-9D60-7D72B80A5935}"/>
    <dgm:cxn modelId="{6C414E98-FD79-4487-AF8E-F0283E41E8E3}" srcId="{98791CA4-21FE-4090-8381-8B2BD886CA1C}" destId="{6ADC6810-E551-44EF-BE15-FE22F3C9330A}" srcOrd="1" destOrd="0" parTransId="{D0F53172-D803-4943-A06A-F201182966D4}" sibTransId="{0D979D3A-A6B4-405E-B5B2-3308890167B3}"/>
    <dgm:cxn modelId="{E376629F-462E-495C-895C-E8AC0F7929FF}" type="presOf" srcId="{18BE96EC-D3C0-4F74-84B2-D6A65D64B903}" destId="{69D30190-71E6-4245-AB1F-6401B51D83C8}" srcOrd="0" destOrd="0" presId="urn:microsoft.com/office/officeart/2005/8/layout/hierarchy1"/>
    <dgm:cxn modelId="{425EA0B1-B800-4BF9-9C30-690570F26239}" srcId="{F7EADAA7-5A03-4DB5-8FF5-1723EC8B2B5D}" destId="{F0C1FBEB-4CCD-4E3D-A216-9546BC9FC31C}" srcOrd="0" destOrd="0" parTransId="{3CC97AFF-C8FB-4EEA-88C9-EBE33359217F}" sibTransId="{69D3F902-9C77-45D8-9CA3-0F651D439222}"/>
    <dgm:cxn modelId="{6ACA4BB5-353F-431A-AE41-D738BED1170A}" srcId="{98791CA4-21FE-4090-8381-8B2BD886CA1C}" destId="{7C0E6486-BB43-4F2C-934C-4BDC3B6BAB3C}" srcOrd="0" destOrd="0" parTransId="{5A5214A2-1B88-4605-B5EC-232E8519741A}" sibTransId="{F4AF13A6-1B29-47D8-AF5D-A64B8F535F52}"/>
    <dgm:cxn modelId="{0D608DBF-C09D-4DF3-8ED7-7CE3E8B8AA70}" srcId="{A8227FD5-D3D1-495B-A474-FA014A7D9087}" destId="{98791CA4-21FE-4090-8381-8B2BD886CA1C}" srcOrd="0" destOrd="0" parTransId="{6CA496C6-6ED2-444A-AC2F-5EDE0C044C08}" sibTransId="{DCBF4D54-B264-499E-AA09-7380DBA9AC8B}"/>
    <dgm:cxn modelId="{EF2914C0-01B3-4FB8-8452-DF219960F38A}" type="presOf" srcId="{D0F53172-D803-4943-A06A-F201182966D4}" destId="{173228AA-C69A-4DD6-80EE-4C472AA9FA66}" srcOrd="0" destOrd="0" presId="urn:microsoft.com/office/officeart/2005/8/layout/hierarchy1"/>
    <dgm:cxn modelId="{FC7FD2C5-846F-4BCD-9CE1-7061F2DC64AD}" type="presOf" srcId="{3EA78D68-7F6F-466E-A784-D89F8E420B22}" destId="{951EAF13-1699-4402-84A9-14938D2D9BC8}" srcOrd="0" destOrd="0" presId="urn:microsoft.com/office/officeart/2005/8/layout/hierarchy1"/>
    <dgm:cxn modelId="{83F1E4C6-B1FF-4363-A966-095D23704817}" srcId="{7C0E6486-BB43-4F2C-934C-4BDC3B6BAB3C}" destId="{7406F158-1395-4A55-9E0B-994BCF5BB8B6}" srcOrd="0" destOrd="0" parTransId="{1D9B5311-F5F2-4832-AD1D-EFAF69579F07}" sibTransId="{9642AB60-7BCB-4FC0-8179-8CC668C446C8}"/>
    <dgm:cxn modelId="{F311A5CC-766D-4129-B301-46399D78E2E6}" type="presOf" srcId="{F0C1FBEB-4CCD-4E3D-A216-9546BC9FC31C}" destId="{0E1F9B63-7522-467F-991A-F0F3314E73E9}" srcOrd="0" destOrd="0" presId="urn:microsoft.com/office/officeart/2005/8/layout/hierarchy1"/>
    <dgm:cxn modelId="{84F86BCE-E37C-4366-9E63-E6E3AC059067}" type="presOf" srcId="{5A5214A2-1B88-4605-B5EC-232E8519741A}" destId="{CD9EC591-0D51-431B-AA6E-4C4CDAEEB1A1}" srcOrd="0" destOrd="0" presId="urn:microsoft.com/office/officeart/2005/8/layout/hierarchy1"/>
    <dgm:cxn modelId="{962A0AD1-B405-4EF2-B395-DC5135D06569}" type="presOf" srcId="{0FED4B7D-BD5A-4A51-B48F-52E1F3427795}" destId="{D5B63FA2-73E6-422C-8F49-81E8CC2DB8DF}" srcOrd="0" destOrd="0" presId="urn:microsoft.com/office/officeart/2005/8/layout/hierarchy1"/>
    <dgm:cxn modelId="{AAA25DD3-534C-4A43-8F1E-87812B999E15}" srcId="{0FED4B7D-BD5A-4A51-B48F-52E1F3427795}" destId="{AF8F44FE-7FAB-4FF7-9C38-3821CB47C73E}" srcOrd="0" destOrd="0" parTransId="{18BE96EC-D3C0-4F74-84B2-D6A65D64B903}" sibTransId="{7167C2E5-3BD0-45AE-BE12-AD9FC0C7410D}"/>
    <dgm:cxn modelId="{85BC9DD6-ABA6-4886-9AD7-F873A00E38D2}" type="presOf" srcId="{AF8F44FE-7FAB-4FF7-9C38-3821CB47C73E}" destId="{83853538-79C2-4E25-99BA-10F1FDF9A4B0}" srcOrd="0" destOrd="0" presId="urn:microsoft.com/office/officeart/2005/8/layout/hierarchy1"/>
    <dgm:cxn modelId="{0D715DDE-F888-4F24-BC94-BA1E0D069153}" type="presOf" srcId="{3CC97AFF-C8FB-4EEA-88C9-EBE33359217F}" destId="{9B465F62-60A7-4340-9039-27824965F9E6}" srcOrd="0" destOrd="0" presId="urn:microsoft.com/office/officeart/2005/8/layout/hierarchy1"/>
    <dgm:cxn modelId="{EDF30CE2-DFB8-49F0-A535-4427860B19C1}" type="presOf" srcId="{1F929092-6577-41BE-85D4-E204211730C1}" destId="{B0B3DAB8-0ABF-45F6-99F5-18980CC7911E}" srcOrd="0" destOrd="0" presId="urn:microsoft.com/office/officeart/2005/8/layout/hierarchy1"/>
    <dgm:cxn modelId="{5B42A8E2-A89E-4C17-B74B-546AA16AAB90}" type="presOf" srcId="{F7EADAA7-5A03-4DB5-8FF5-1723EC8B2B5D}" destId="{5B102C40-3FD0-43AD-8252-4C0B15D26E5E}" srcOrd="0" destOrd="0" presId="urn:microsoft.com/office/officeart/2005/8/layout/hierarchy1"/>
    <dgm:cxn modelId="{64AE21E9-5B3A-45F4-94CB-25A2D283ED4E}" type="presOf" srcId="{CBBB2B37-7A0E-4FEB-B8AE-F64EF9A62195}" destId="{DB613675-C1B3-4800-BDA0-AF99B4DB38DA}" srcOrd="0" destOrd="0" presId="urn:microsoft.com/office/officeart/2005/8/layout/hierarchy1"/>
    <dgm:cxn modelId="{71734BF1-BD68-4E9D-B442-2C13236FE171}" type="presOf" srcId="{A43BC503-6E7D-4978-B324-F8AE226CE637}" destId="{5DC7D5B6-52D2-4698-B641-327E185FB7A1}" srcOrd="0" destOrd="0" presId="urn:microsoft.com/office/officeart/2005/8/layout/hierarchy1"/>
    <dgm:cxn modelId="{BCB7E9F2-AA4B-4B94-861C-B6E308FDD3A2}" srcId="{6ADC6810-E551-44EF-BE15-FE22F3C9330A}" destId="{4C293EC4-2AD0-44A7-BAB8-9D789B15524F}" srcOrd="1" destOrd="0" parTransId="{1F929092-6577-41BE-85D4-E204211730C1}" sibTransId="{C116388F-40A2-47AC-969C-6583FFED210C}"/>
    <dgm:cxn modelId="{C04283F3-E1D6-40A9-AE19-E85B7E393A50}" type="presOf" srcId="{6ADC6810-E551-44EF-BE15-FE22F3C9330A}" destId="{7BA0AA96-A116-45C5-8B52-7AF8CE6D8E61}" srcOrd="0" destOrd="0" presId="urn:microsoft.com/office/officeart/2005/8/layout/hierarchy1"/>
    <dgm:cxn modelId="{CC39D8F3-C69C-4AA4-8FA4-A2603131B53A}" srcId="{6ADC6810-E551-44EF-BE15-FE22F3C9330A}" destId="{6DAC4713-058E-421D-B759-D1297C661E93}" srcOrd="2" destOrd="0" parTransId="{C6D1A4EE-A816-4EDB-981E-8786A1B4C74C}" sibTransId="{5694D0B9-31E2-421A-874F-838DACC5FB0B}"/>
    <dgm:cxn modelId="{2A9822F6-75B5-4E62-8018-532B59377A8B}" type="presOf" srcId="{B39094F2-6C12-4714-A326-57A4D4643A78}" destId="{33063DE7-34F7-4155-B0A1-6A880C33E2A2}" srcOrd="0" destOrd="0" presId="urn:microsoft.com/office/officeart/2005/8/layout/hierarchy1"/>
    <dgm:cxn modelId="{1CA4ACFA-8BBF-416D-BABF-38F08968EDA4}" type="presOf" srcId="{4F7E96FD-A6BF-4173-8AF3-BCF0A8F83597}" destId="{7DDA1915-2875-4911-82A8-225F61B3DFE5}" srcOrd="0" destOrd="0" presId="urn:microsoft.com/office/officeart/2005/8/layout/hierarchy1"/>
    <dgm:cxn modelId="{383BE1CB-DFEC-4BA3-9646-037CDFFE8B58}" type="presParOf" srcId="{33432DE7-3DA6-43C4-93CF-1F7728AA52BD}" destId="{89C4EEC8-2D46-43A1-9D62-45913055E0DA}" srcOrd="0" destOrd="0" presId="urn:microsoft.com/office/officeart/2005/8/layout/hierarchy1"/>
    <dgm:cxn modelId="{214669C6-27A7-456C-87EA-E8111C42BB27}" type="presParOf" srcId="{89C4EEC8-2D46-43A1-9D62-45913055E0DA}" destId="{52AD0B5C-7DBB-49B0-BCC3-68353709B034}" srcOrd="0" destOrd="0" presId="urn:microsoft.com/office/officeart/2005/8/layout/hierarchy1"/>
    <dgm:cxn modelId="{37CC7530-967E-4B4F-87DB-4CFB9AF8E2A9}" type="presParOf" srcId="{52AD0B5C-7DBB-49B0-BCC3-68353709B034}" destId="{E5C4C638-9B1E-4C8F-9C08-56467652B81C}" srcOrd="0" destOrd="0" presId="urn:microsoft.com/office/officeart/2005/8/layout/hierarchy1"/>
    <dgm:cxn modelId="{E6A1AE20-D632-4AC4-8F3D-C676FC80BCB7}" type="presParOf" srcId="{52AD0B5C-7DBB-49B0-BCC3-68353709B034}" destId="{26152050-BBF8-407C-9AAA-F98602C9E234}" srcOrd="1" destOrd="0" presId="urn:microsoft.com/office/officeart/2005/8/layout/hierarchy1"/>
    <dgm:cxn modelId="{DA02DD75-6382-4354-AEAC-085A3ED91F9C}" type="presParOf" srcId="{89C4EEC8-2D46-43A1-9D62-45913055E0DA}" destId="{9BA72A13-C2B6-411D-9E16-A8B55DCBE1E4}" srcOrd="1" destOrd="0" presId="urn:microsoft.com/office/officeart/2005/8/layout/hierarchy1"/>
    <dgm:cxn modelId="{EBE5D8A9-0DDF-4D51-82E5-E2354D25CA7F}" type="presParOf" srcId="{9BA72A13-C2B6-411D-9E16-A8B55DCBE1E4}" destId="{CD9EC591-0D51-431B-AA6E-4C4CDAEEB1A1}" srcOrd="0" destOrd="0" presId="urn:microsoft.com/office/officeart/2005/8/layout/hierarchy1"/>
    <dgm:cxn modelId="{5E2E6E3C-0788-40FB-B08E-D693C3C4829A}" type="presParOf" srcId="{9BA72A13-C2B6-411D-9E16-A8B55DCBE1E4}" destId="{77617F15-7754-4FC2-B803-64973BA4906F}" srcOrd="1" destOrd="0" presId="urn:microsoft.com/office/officeart/2005/8/layout/hierarchy1"/>
    <dgm:cxn modelId="{D0ECD9E0-5E88-493A-A07C-FB9DD91E900B}" type="presParOf" srcId="{77617F15-7754-4FC2-B803-64973BA4906F}" destId="{799A758E-545D-4B56-B137-4F11D1E91100}" srcOrd="0" destOrd="0" presId="urn:microsoft.com/office/officeart/2005/8/layout/hierarchy1"/>
    <dgm:cxn modelId="{5A8B0608-9D93-468E-B7B2-9E31F1D805DD}" type="presParOf" srcId="{799A758E-545D-4B56-B137-4F11D1E91100}" destId="{80F6EFB7-3AD5-4EF6-AE58-52D706327184}" srcOrd="0" destOrd="0" presId="urn:microsoft.com/office/officeart/2005/8/layout/hierarchy1"/>
    <dgm:cxn modelId="{EEBF5081-A699-4CE0-A4D5-479EB4AD37DF}" type="presParOf" srcId="{799A758E-545D-4B56-B137-4F11D1E91100}" destId="{BE301D80-DE41-41CD-A241-1C4ECFCCA520}" srcOrd="1" destOrd="0" presId="urn:microsoft.com/office/officeart/2005/8/layout/hierarchy1"/>
    <dgm:cxn modelId="{A698668E-FF5A-4873-938E-358C6AF4DB4E}" type="presParOf" srcId="{77617F15-7754-4FC2-B803-64973BA4906F}" destId="{129A2905-12DA-4D7D-9A30-F2848F1E210D}" srcOrd="1" destOrd="0" presId="urn:microsoft.com/office/officeart/2005/8/layout/hierarchy1"/>
    <dgm:cxn modelId="{CCDC289A-068F-47A9-AFCC-D1141825CE61}" type="presParOf" srcId="{129A2905-12DA-4D7D-9A30-F2848F1E210D}" destId="{2D9AB1E4-8F7F-4334-8232-47F570179457}" srcOrd="0" destOrd="0" presId="urn:microsoft.com/office/officeart/2005/8/layout/hierarchy1"/>
    <dgm:cxn modelId="{A9CBB0E7-C1C8-4318-A263-EECCF59B868B}" type="presParOf" srcId="{129A2905-12DA-4D7D-9A30-F2848F1E210D}" destId="{14CD91E5-C595-4D30-87C3-E04F94FBE013}" srcOrd="1" destOrd="0" presId="urn:microsoft.com/office/officeart/2005/8/layout/hierarchy1"/>
    <dgm:cxn modelId="{CED143FB-47A0-4AA1-8E33-258699D9122D}" type="presParOf" srcId="{14CD91E5-C595-4D30-87C3-E04F94FBE013}" destId="{D15DC24B-F9D3-4C26-95E4-F9D81FE9B178}" srcOrd="0" destOrd="0" presId="urn:microsoft.com/office/officeart/2005/8/layout/hierarchy1"/>
    <dgm:cxn modelId="{0C5B97CC-6F22-4B8E-A702-FF7953C90469}" type="presParOf" srcId="{D15DC24B-F9D3-4C26-95E4-F9D81FE9B178}" destId="{885AAF02-C073-4087-93B1-E9946E220741}" srcOrd="0" destOrd="0" presId="urn:microsoft.com/office/officeart/2005/8/layout/hierarchy1"/>
    <dgm:cxn modelId="{198A51FB-E352-45F1-BFC9-A926745359E5}" type="presParOf" srcId="{D15DC24B-F9D3-4C26-95E4-F9D81FE9B178}" destId="{65362990-B62D-4F15-A081-CBA26FFD8F54}" srcOrd="1" destOrd="0" presId="urn:microsoft.com/office/officeart/2005/8/layout/hierarchy1"/>
    <dgm:cxn modelId="{2F02C04A-2DAC-42BD-A2FA-11B1135DBCCF}" type="presParOf" srcId="{14CD91E5-C595-4D30-87C3-E04F94FBE013}" destId="{800D189F-C94B-4A6D-8113-9281CACA414C}" srcOrd="1" destOrd="0" presId="urn:microsoft.com/office/officeart/2005/8/layout/hierarchy1"/>
    <dgm:cxn modelId="{143664E4-F258-4511-81F3-F44EC4BA8E95}" type="presParOf" srcId="{800D189F-C94B-4A6D-8113-9281CACA414C}" destId="{63BB2372-2DD7-44C1-A54F-55298F341DC8}" srcOrd="0" destOrd="0" presId="urn:microsoft.com/office/officeart/2005/8/layout/hierarchy1"/>
    <dgm:cxn modelId="{3E9A5317-D468-4DE4-B94A-1D8D26C0C0F2}" type="presParOf" srcId="{800D189F-C94B-4A6D-8113-9281CACA414C}" destId="{E450E7B7-0E40-43E9-B355-757BD200CCB7}" srcOrd="1" destOrd="0" presId="urn:microsoft.com/office/officeart/2005/8/layout/hierarchy1"/>
    <dgm:cxn modelId="{5E3E9E1B-7600-4265-B9D3-F3E0AC99693E}" type="presParOf" srcId="{E450E7B7-0E40-43E9-B355-757BD200CCB7}" destId="{6444FF30-C41E-44C5-B634-C220910DC923}" srcOrd="0" destOrd="0" presId="urn:microsoft.com/office/officeart/2005/8/layout/hierarchy1"/>
    <dgm:cxn modelId="{1423E0AA-AE44-472C-81BE-25F5D8D96504}" type="presParOf" srcId="{6444FF30-C41E-44C5-B634-C220910DC923}" destId="{F660DAE1-37AB-4399-97B8-912A2031E824}" srcOrd="0" destOrd="0" presId="urn:microsoft.com/office/officeart/2005/8/layout/hierarchy1"/>
    <dgm:cxn modelId="{006527FE-E913-4BA8-91F9-A99CEBFC7F85}" type="presParOf" srcId="{6444FF30-C41E-44C5-B634-C220910DC923}" destId="{B436AA11-0237-44BC-829A-37E973F04D07}" srcOrd="1" destOrd="0" presId="urn:microsoft.com/office/officeart/2005/8/layout/hierarchy1"/>
    <dgm:cxn modelId="{5AE3047D-095D-415E-96D3-D6B2A8CA3160}" type="presParOf" srcId="{E450E7B7-0E40-43E9-B355-757BD200CCB7}" destId="{F67215AA-2186-4198-BC90-C3FD7A4F26CD}" srcOrd="1" destOrd="0" presId="urn:microsoft.com/office/officeart/2005/8/layout/hierarchy1"/>
    <dgm:cxn modelId="{BAAF5C27-E249-433D-B6A2-63CBBE6EFD20}" type="presParOf" srcId="{129A2905-12DA-4D7D-9A30-F2848F1E210D}" destId="{DB613675-C1B3-4800-BDA0-AF99B4DB38DA}" srcOrd="2" destOrd="0" presId="urn:microsoft.com/office/officeart/2005/8/layout/hierarchy1"/>
    <dgm:cxn modelId="{EC5C9A80-052F-4E2F-8C86-B4C04C8E089D}" type="presParOf" srcId="{129A2905-12DA-4D7D-9A30-F2848F1E210D}" destId="{3D4EBBFB-E239-42BE-91BD-4B57945318F1}" srcOrd="3" destOrd="0" presId="urn:microsoft.com/office/officeart/2005/8/layout/hierarchy1"/>
    <dgm:cxn modelId="{AE779D9A-4744-45EA-8685-6384808202C3}" type="presParOf" srcId="{3D4EBBFB-E239-42BE-91BD-4B57945318F1}" destId="{D76D9B23-DE57-44C0-B18C-EE4E98062B78}" srcOrd="0" destOrd="0" presId="urn:microsoft.com/office/officeart/2005/8/layout/hierarchy1"/>
    <dgm:cxn modelId="{EB9A25FB-6592-4603-B1C9-9DA967AD750A}" type="presParOf" srcId="{D76D9B23-DE57-44C0-B18C-EE4E98062B78}" destId="{98EED9FD-1E94-4653-9522-FAAE3F84FD1D}" srcOrd="0" destOrd="0" presId="urn:microsoft.com/office/officeart/2005/8/layout/hierarchy1"/>
    <dgm:cxn modelId="{4DA0A545-4854-4F5B-A157-1382C3BB4238}" type="presParOf" srcId="{D76D9B23-DE57-44C0-B18C-EE4E98062B78}" destId="{5B102C40-3FD0-43AD-8252-4C0B15D26E5E}" srcOrd="1" destOrd="0" presId="urn:microsoft.com/office/officeart/2005/8/layout/hierarchy1"/>
    <dgm:cxn modelId="{E9151D6A-B763-461A-AD75-EF4EEC9EA911}" type="presParOf" srcId="{3D4EBBFB-E239-42BE-91BD-4B57945318F1}" destId="{0E6332DA-D30F-4C69-9295-308FAE46E874}" srcOrd="1" destOrd="0" presId="urn:microsoft.com/office/officeart/2005/8/layout/hierarchy1"/>
    <dgm:cxn modelId="{7785C6BC-2D72-4F79-92A9-A0AAACA70917}" type="presParOf" srcId="{0E6332DA-D30F-4C69-9295-308FAE46E874}" destId="{9B465F62-60A7-4340-9039-27824965F9E6}" srcOrd="0" destOrd="0" presId="urn:microsoft.com/office/officeart/2005/8/layout/hierarchy1"/>
    <dgm:cxn modelId="{8F433F2F-4F24-40AB-8D64-6BC514A2DB21}" type="presParOf" srcId="{0E6332DA-D30F-4C69-9295-308FAE46E874}" destId="{E22662A9-D6A0-40D5-B399-0B090BF6BB91}" srcOrd="1" destOrd="0" presId="urn:microsoft.com/office/officeart/2005/8/layout/hierarchy1"/>
    <dgm:cxn modelId="{40D796D4-3EB0-49A0-AE8A-75ADBE4D0659}" type="presParOf" srcId="{E22662A9-D6A0-40D5-B399-0B090BF6BB91}" destId="{5F03D3CF-9640-4901-B7DD-091B68C0ADB9}" srcOrd="0" destOrd="0" presId="urn:microsoft.com/office/officeart/2005/8/layout/hierarchy1"/>
    <dgm:cxn modelId="{A9AF07C7-6694-4B33-A9AC-37E799A70226}" type="presParOf" srcId="{5F03D3CF-9640-4901-B7DD-091B68C0ADB9}" destId="{BFE1414B-77C7-4519-AFB2-1E2434652296}" srcOrd="0" destOrd="0" presId="urn:microsoft.com/office/officeart/2005/8/layout/hierarchy1"/>
    <dgm:cxn modelId="{B7220F80-D172-4085-A549-995D61A9BA31}" type="presParOf" srcId="{5F03D3CF-9640-4901-B7DD-091B68C0ADB9}" destId="{0E1F9B63-7522-467F-991A-F0F3314E73E9}" srcOrd="1" destOrd="0" presId="urn:microsoft.com/office/officeart/2005/8/layout/hierarchy1"/>
    <dgm:cxn modelId="{26D2305E-3FB5-4AE9-9279-090FDF8E9295}" type="presParOf" srcId="{E22662A9-D6A0-40D5-B399-0B090BF6BB91}" destId="{15533500-707D-4097-93C6-DBCF9B7B5F00}" srcOrd="1" destOrd="0" presId="urn:microsoft.com/office/officeart/2005/8/layout/hierarchy1"/>
    <dgm:cxn modelId="{D4FB9567-13E9-4419-B072-9037B5084F44}" type="presParOf" srcId="{9BA72A13-C2B6-411D-9E16-A8B55DCBE1E4}" destId="{173228AA-C69A-4DD6-80EE-4C472AA9FA66}" srcOrd="2" destOrd="0" presId="urn:microsoft.com/office/officeart/2005/8/layout/hierarchy1"/>
    <dgm:cxn modelId="{9887DF11-F4A7-431F-8F7D-76DA12D08D71}" type="presParOf" srcId="{9BA72A13-C2B6-411D-9E16-A8B55DCBE1E4}" destId="{F7FC4AA3-2238-4C3B-A3CB-9D30895C079E}" srcOrd="3" destOrd="0" presId="urn:microsoft.com/office/officeart/2005/8/layout/hierarchy1"/>
    <dgm:cxn modelId="{EF2E2F81-0C03-4E2F-8F1D-735DAF522F4E}" type="presParOf" srcId="{F7FC4AA3-2238-4C3B-A3CB-9D30895C079E}" destId="{73EA19DD-72F7-4CF9-A3CA-4EAFECC724F9}" srcOrd="0" destOrd="0" presId="urn:microsoft.com/office/officeart/2005/8/layout/hierarchy1"/>
    <dgm:cxn modelId="{0E992371-A4BB-46F4-836A-B45F1CB96EE3}" type="presParOf" srcId="{73EA19DD-72F7-4CF9-A3CA-4EAFECC724F9}" destId="{DBC7A20A-4777-4B70-B9D2-28AD61F676B1}" srcOrd="0" destOrd="0" presId="urn:microsoft.com/office/officeart/2005/8/layout/hierarchy1"/>
    <dgm:cxn modelId="{D6786AB0-BF90-4A25-896D-3E6CFCC8D2C0}" type="presParOf" srcId="{73EA19DD-72F7-4CF9-A3CA-4EAFECC724F9}" destId="{7BA0AA96-A116-45C5-8B52-7AF8CE6D8E61}" srcOrd="1" destOrd="0" presId="urn:microsoft.com/office/officeart/2005/8/layout/hierarchy1"/>
    <dgm:cxn modelId="{8E033EC6-E7DF-4877-859A-A96ADEC47C2C}" type="presParOf" srcId="{F7FC4AA3-2238-4C3B-A3CB-9D30895C079E}" destId="{C99A15B0-1D84-403D-BE38-BF56FE75B678}" srcOrd="1" destOrd="0" presId="urn:microsoft.com/office/officeart/2005/8/layout/hierarchy1"/>
    <dgm:cxn modelId="{AA65FB93-A7A2-4A05-B28F-16C277FCAA32}" type="presParOf" srcId="{C99A15B0-1D84-403D-BE38-BF56FE75B678}" destId="{7EDFC96D-C421-4DBC-9027-7B4C65EB39DA}" srcOrd="0" destOrd="0" presId="urn:microsoft.com/office/officeart/2005/8/layout/hierarchy1"/>
    <dgm:cxn modelId="{939C0EF2-2100-45EB-BB50-A54E15D00AE2}" type="presParOf" srcId="{C99A15B0-1D84-403D-BE38-BF56FE75B678}" destId="{614A38FB-CF1D-43E7-80C8-C8E71F88ED61}" srcOrd="1" destOrd="0" presId="urn:microsoft.com/office/officeart/2005/8/layout/hierarchy1"/>
    <dgm:cxn modelId="{EEA21F8A-97E4-4039-8E30-0467F8EA649C}" type="presParOf" srcId="{614A38FB-CF1D-43E7-80C8-C8E71F88ED61}" destId="{71CD0622-A35D-4FEB-8F3B-559BA7F2DAE3}" srcOrd="0" destOrd="0" presId="urn:microsoft.com/office/officeart/2005/8/layout/hierarchy1"/>
    <dgm:cxn modelId="{3F0A2F10-EBC7-45E1-A0A9-51CFF51E3291}" type="presParOf" srcId="{71CD0622-A35D-4FEB-8F3B-559BA7F2DAE3}" destId="{0A978603-CF6B-4A88-90F5-29593E17AE09}" srcOrd="0" destOrd="0" presId="urn:microsoft.com/office/officeart/2005/8/layout/hierarchy1"/>
    <dgm:cxn modelId="{65FF729F-1781-4F4E-B872-4BE1550C02D8}" type="presParOf" srcId="{71CD0622-A35D-4FEB-8F3B-559BA7F2DAE3}" destId="{512B1FA1-25BB-4805-BC14-B068D4A18638}" srcOrd="1" destOrd="0" presId="urn:microsoft.com/office/officeart/2005/8/layout/hierarchy1"/>
    <dgm:cxn modelId="{E9FFF26A-4D08-4F60-A0FA-F92B5F9503F2}" type="presParOf" srcId="{614A38FB-CF1D-43E7-80C8-C8E71F88ED61}" destId="{C6A2E205-6650-4B97-83EC-87B49BAE85A7}" srcOrd="1" destOrd="0" presId="urn:microsoft.com/office/officeart/2005/8/layout/hierarchy1"/>
    <dgm:cxn modelId="{88A211B3-794E-4F5B-BECD-911BF1301CCD}" type="presParOf" srcId="{C6A2E205-6650-4B97-83EC-87B49BAE85A7}" destId="{951EAF13-1699-4402-84A9-14938D2D9BC8}" srcOrd="0" destOrd="0" presId="urn:microsoft.com/office/officeart/2005/8/layout/hierarchy1"/>
    <dgm:cxn modelId="{E55063A4-70D9-48EE-9192-0D4F3A90CF3F}" type="presParOf" srcId="{C6A2E205-6650-4B97-83EC-87B49BAE85A7}" destId="{110D668B-6E0E-49CC-A437-BA0E8124CC49}" srcOrd="1" destOrd="0" presId="urn:microsoft.com/office/officeart/2005/8/layout/hierarchy1"/>
    <dgm:cxn modelId="{B77F38C5-62A9-42F3-B5C2-FDB06681AA60}" type="presParOf" srcId="{110D668B-6E0E-49CC-A437-BA0E8124CC49}" destId="{1D7667A8-D879-4C65-ADCD-E97D0F5DF072}" srcOrd="0" destOrd="0" presId="urn:microsoft.com/office/officeart/2005/8/layout/hierarchy1"/>
    <dgm:cxn modelId="{0AA7D8D7-0128-4C58-8155-B1E64864AD9A}" type="presParOf" srcId="{1D7667A8-D879-4C65-ADCD-E97D0F5DF072}" destId="{2001C1AF-CC30-4EA1-ACE8-576333419538}" srcOrd="0" destOrd="0" presId="urn:microsoft.com/office/officeart/2005/8/layout/hierarchy1"/>
    <dgm:cxn modelId="{6E0FA9E7-F646-47B3-AA6B-4AF214CA2B80}" type="presParOf" srcId="{1D7667A8-D879-4C65-ADCD-E97D0F5DF072}" destId="{97632B26-A951-49A4-A57F-ADC310116B40}" srcOrd="1" destOrd="0" presId="urn:microsoft.com/office/officeart/2005/8/layout/hierarchy1"/>
    <dgm:cxn modelId="{5652E0D4-C76C-4AA5-9C40-A1F2F8D2F7B9}" type="presParOf" srcId="{110D668B-6E0E-49CC-A437-BA0E8124CC49}" destId="{E659F4D4-4243-4083-8FB4-C0460A58C923}" srcOrd="1" destOrd="0" presId="urn:microsoft.com/office/officeart/2005/8/layout/hierarchy1"/>
    <dgm:cxn modelId="{88106B4E-BEC0-408A-98D8-8F6F13FAC934}" type="presParOf" srcId="{C99A15B0-1D84-403D-BE38-BF56FE75B678}" destId="{B0B3DAB8-0ABF-45F6-99F5-18980CC7911E}" srcOrd="2" destOrd="0" presId="urn:microsoft.com/office/officeart/2005/8/layout/hierarchy1"/>
    <dgm:cxn modelId="{BBD23B1B-4A6C-4F70-BE88-443CE3352486}" type="presParOf" srcId="{C99A15B0-1D84-403D-BE38-BF56FE75B678}" destId="{39B68413-F9D7-4E41-8543-2BB4F7AADC99}" srcOrd="3" destOrd="0" presId="urn:microsoft.com/office/officeart/2005/8/layout/hierarchy1"/>
    <dgm:cxn modelId="{2E09EBE8-1F38-4566-887C-F3C31FFF9E46}" type="presParOf" srcId="{39B68413-F9D7-4E41-8543-2BB4F7AADC99}" destId="{54F295F4-B2F9-468A-BD47-D60281344AF0}" srcOrd="0" destOrd="0" presId="urn:microsoft.com/office/officeart/2005/8/layout/hierarchy1"/>
    <dgm:cxn modelId="{B392B846-A7D1-4DEA-BCC4-714EAE2C05EC}" type="presParOf" srcId="{54F295F4-B2F9-468A-BD47-D60281344AF0}" destId="{0DB1A3C4-C1BF-489B-A198-4A43035568B9}" srcOrd="0" destOrd="0" presId="urn:microsoft.com/office/officeart/2005/8/layout/hierarchy1"/>
    <dgm:cxn modelId="{5AD50129-7F53-4457-B073-D890F73A02A3}" type="presParOf" srcId="{54F295F4-B2F9-468A-BD47-D60281344AF0}" destId="{654B5DD5-8466-423A-BEF5-50A05B7A82DF}" srcOrd="1" destOrd="0" presId="urn:microsoft.com/office/officeart/2005/8/layout/hierarchy1"/>
    <dgm:cxn modelId="{0FE01818-CBE9-401E-9C34-343E1A6DD1A0}" type="presParOf" srcId="{39B68413-F9D7-4E41-8543-2BB4F7AADC99}" destId="{14CECABB-824F-41D1-A7B4-A1C07A480956}" srcOrd="1" destOrd="0" presId="urn:microsoft.com/office/officeart/2005/8/layout/hierarchy1"/>
    <dgm:cxn modelId="{B995962B-210D-483E-B874-2E14E0725B6B}" type="presParOf" srcId="{14CECABB-824F-41D1-A7B4-A1C07A480956}" destId="{5DC7D5B6-52D2-4698-B641-327E185FB7A1}" srcOrd="0" destOrd="0" presId="urn:microsoft.com/office/officeart/2005/8/layout/hierarchy1"/>
    <dgm:cxn modelId="{6CB43868-8C41-4371-860F-5CDBB8E67116}" type="presParOf" srcId="{14CECABB-824F-41D1-A7B4-A1C07A480956}" destId="{B8472D4E-4F82-46FA-8C83-CB233C2708E4}" srcOrd="1" destOrd="0" presId="urn:microsoft.com/office/officeart/2005/8/layout/hierarchy1"/>
    <dgm:cxn modelId="{D68CA726-1D05-4FE6-9422-5C4299AB19E4}" type="presParOf" srcId="{B8472D4E-4F82-46FA-8C83-CB233C2708E4}" destId="{76222DF9-5EC2-4ECF-A4C7-765621845C7B}" srcOrd="0" destOrd="0" presId="urn:microsoft.com/office/officeart/2005/8/layout/hierarchy1"/>
    <dgm:cxn modelId="{ECC3FA79-06EA-429C-9C1C-9C59C3C63128}" type="presParOf" srcId="{76222DF9-5EC2-4ECF-A4C7-765621845C7B}" destId="{05D645C9-0474-47EC-9F51-AA844E48116E}" srcOrd="0" destOrd="0" presId="urn:microsoft.com/office/officeart/2005/8/layout/hierarchy1"/>
    <dgm:cxn modelId="{298C2424-40F1-46C6-9ECA-DC38CBA3D96D}" type="presParOf" srcId="{76222DF9-5EC2-4ECF-A4C7-765621845C7B}" destId="{33063DE7-34F7-4155-B0A1-6A880C33E2A2}" srcOrd="1" destOrd="0" presId="urn:microsoft.com/office/officeart/2005/8/layout/hierarchy1"/>
    <dgm:cxn modelId="{450D1EBE-05E8-4A11-A8CB-6F2857187DB1}" type="presParOf" srcId="{B8472D4E-4F82-46FA-8C83-CB233C2708E4}" destId="{FCB3B9E2-2327-4902-A507-47D97D63209D}" srcOrd="1" destOrd="0" presId="urn:microsoft.com/office/officeart/2005/8/layout/hierarchy1"/>
    <dgm:cxn modelId="{3471B938-9B1A-4C4E-B119-F05D4B88E936}" type="presParOf" srcId="{C99A15B0-1D84-403D-BE38-BF56FE75B678}" destId="{3F97E3A8-79B1-4AA6-8289-4913D9929F85}" srcOrd="4" destOrd="0" presId="urn:microsoft.com/office/officeart/2005/8/layout/hierarchy1"/>
    <dgm:cxn modelId="{35519E16-5668-49DC-91A2-6647FAC44B55}" type="presParOf" srcId="{C99A15B0-1D84-403D-BE38-BF56FE75B678}" destId="{58D860AC-6DBF-4A8E-A8C2-4365AA500E39}" srcOrd="5" destOrd="0" presId="urn:microsoft.com/office/officeart/2005/8/layout/hierarchy1"/>
    <dgm:cxn modelId="{F1DBBA0C-CD37-49CC-AF67-AAD85AC5073E}" type="presParOf" srcId="{58D860AC-6DBF-4A8E-A8C2-4365AA500E39}" destId="{4CEE52BD-DE81-414E-9FCA-3324871E8E64}" srcOrd="0" destOrd="0" presId="urn:microsoft.com/office/officeart/2005/8/layout/hierarchy1"/>
    <dgm:cxn modelId="{039D5ACE-2D9C-47D8-81B4-78A1B5787C20}" type="presParOf" srcId="{4CEE52BD-DE81-414E-9FCA-3324871E8E64}" destId="{96CBBB5A-3B1A-4B3D-8EC9-2A978848DB5B}" srcOrd="0" destOrd="0" presId="urn:microsoft.com/office/officeart/2005/8/layout/hierarchy1"/>
    <dgm:cxn modelId="{C299DE8D-78E7-4FCA-92CA-2687C79849AB}" type="presParOf" srcId="{4CEE52BD-DE81-414E-9FCA-3324871E8E64}" destId="{8DFD101F-E819-4D56-8A84-85834FE2F4B5}" srcOrd="1" destOrd="0" presId="urn:microsoft.com/office/officeart/2005/8/layout/hierarchy1"/>
    <dgm:cxn modelId="{A34BD979-33D2-47C1-843A-F315F4CD0E84}" type="presParOf" srcId="{58D860AC-6DBF-4A8E-A8C2-4365AA500E39}" destId="{8FF2DA50-838E-436C-847B-8DA5A2413D11}" srcOrd="1" destOrd="0" presId="urn:microsoft.com/office/officeart/2005/8/layout/hierarchy1"/>
    <dgm:cxn modelId="{47CE92DD-D51D-4698-B6EA-5A7732802B09}" type="presParOf" srcId="{8FF2DA50-838E-436C-847B-8DA5A2413D11}" destId="{7DDA1915-2875-4911-82A8-225F61B3DFE5}" srcOrd="0" destOrd="0" presId="urn:microsoft.com/office/officeart/2005/8/layout/hierarchy1"/>
    <dgm:cxn modelId="{61E82751-01F5-454A-A1EF-BE93A8F42920}" type="presParOf" srcId="{8FF2DA50-838E-436C-847B-8DA5A2413D11}" destId="{4589F16F-C3DF-4275-9405-84CE95A2BF8C}" srcOrd="1" destOrd="0" presId="urn:microsoft.com/office/officeart/2005/8/layout/hierarchy1"/>
    <dgm:cxn modelId="{E5B1DC60-970E-4AA5-BB6B-BFF0D7F704AA}" type="presParOf" srcId="{4589F16F-C3DF-4275-9405-84CE95A2BF8C}" destId="{351EBA48-A8DD-46CE-BE7B-2FDF5B35A443}" srcOrd="0" destOrd="0" presId="urn:microsoft.com/office/officeart/2005/8/layout/hierarchy1"/>
    <dgm:cxn modelId="{A3D8A6BB-EDD0-4469-8B84-C7DC380DE23F}" type="presParOf" srcId="{351EBA48-A8DD-46CE-BE7B-2FDF5B35A443}" destId="{83F36F30-E477-479F-B7CE-292E9735CC1E}" srcOrd="0" destOrd="0" presId="urn:microsoft.com/office/officeart/2005/8/layout/hierarchy1"/>
    <dgm:cxn modelId="{631101BF-A92A-4982-A10A-CFA68A629618}" type="presParOf" srcId="{351EBA48-A8DD-46CE-BE7B-2FDF5B35A443}" destId="{D5B63FA2-73E6-422C-8F49-81E8CC2DB8DF}" srcOrd="1" destOrd="0" presId="urn:microsoft.com/office/officeart/2005/8/layout/hierarchy1"/>
    <dgm:cxn modelId="{B8D0F2F6-7153-4600-BFEA-9FCBDEB1D03D}" type="presParOf" srcId="{4589F16F-C3DF-4275-9405-84CE95A2BF8C}" destId="{9D680FAA-6D01-4B93-A767-64FEBD512655}" srcOrd="1" destOrd="0" presId="urn:microsoft.com/office/officeart/2005/8/layout/hierarchy1"/>
    <dgm:cxn modelId="{59F46E7F-6B01-4E7A-92EB-A74A724B8E55}" type="presParOf" srcId="{9D680FAA-6D01-4B93-A767-64FEBD512655}" destId="{69D30190-71E6-4245-AB1F-6401B51D83C8}" srcOrd="0" destOrd="0" presId="urn:microsoft.com/office/officeart/2005/8/layout/hierarchy1"/>
    <dgm:cxn modelId="{48AA5DC3-829D-4418-9894-A02F96460EE4}" type="presParOf" srcId="{9D680FAA-6D01-4B93-A767-64FEBD512655}" destId="{4C90A7D9-F87E-4316-9570-9C05B55161B6}" srcOrd="1" destOrd="0" presId="urn:microsoft.com/office/officeart/2005/8/layout/hierarchy1"/>
    <dgm:cxn modelId="{850A0437-8C6A-441B-B770-E2E2F3AA2FB6}" type="presParOf" srcId="{4C90A7D9-F87E-4316-9570-9C05B55161B6}" destId="{6F8C873C-657D-44C5-85D9-2FF85F398309}" srcOrd="0" destOrd="0" presId="urn:microsoft.com/office/officeart/2005/8/layout/hierarchy1"/>
    <dgm:cxn modelId="{9580C92D-68DF-4C27-A86C-BAC96C16CAEA}" type="presParOf" srcId="{6F8C873C-657D-44C5-85D9-2FF85F398309}" destId="{F6356178-48A1-4056-934E-13841E5B1BFB}" srcOrd="0" destOrd="0" presId="urn:microsoft.com/office/officeart/2005/8/layout/hierarchy1"/>
    <dgm:cxn modelId="{DFBAAE04-6410-46DA-B5B7-0D54E3C48537}" type="presParOf" srcId="{6F8C873C-657D-44C5-85D9-2FF85F398309}" destId="{83853538-79C2-4E25-99BA-10F1FDF9A4B0}" srcOrd="1" destOrd="0" presId="urn:microsoft.com/office/officeart/2005/8/layout/hierarchy1"/>
    <dgm:cxn modelId="{275DA341-91CC-4BBB-A0E5-1D94D5233BDA}" type="presParOf" srcId="{4C90A7D9-F87E-4316-9570-9C05B55161B6}" destId="{E53C6358-F319-4FA2-B1CC-8EA30BD091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F9B339-08C9-4D61-A570-6DE66369BBB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3CAAE5-142C-4879-BA4A-642F5E6C57B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 </a:t>
          </a:r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মূ</a:t>
          </a:r>
          <a:r>
            <a:rPr lang="en-US" sz="3200" b="1" smtClean="0">
              <a:latin typeface="NikoshBAN" panose="02000000000000000000" pitchFamily="2" charset="0"/>
              <a:cs typeface="NikoshBAN" panose="02000000000000000000" pitchFamily="2" charset="0"/>
            </a:rPr>
            <a:t>ল্যা</a:t>
          </a:r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F94D66-D15A-47BC-874C-DD5CC0634139}" type="parTrans" cxnId="{1E4DB0E8-3736-4D27-922F-4FCBC4169404}">
      <dgm:prSet/>
      <dgm:spPr/>
      <dgm:t>
        <a:bodyPr/>
        <a:lstStyle/>
        <a:p>
          <a:endParaRPr lang="en-US"/>
        </a:p>
      </dgm:t>
    </dgm:pt>
    <dgm:pt modelId="{1009D27E-CBB2-42C6-9133-5369ABC14EA5}" type="sibTrans" cxnId="{1E4DB0E8-3736-4D27-922F-4FCBC4169404}">
      <dgm:prSet/>
      <dgm:spPr/>
      <dgm:t>
        <a:bodyPr/>
        <a:lstStyle/>
        <a:p>
          <a:endParaRPr lang="en-US"/>
        </a:p>
      </dgm:t>
    </dgm:pt>
    <dgm:pt modelId="{0C91F96C-2E5E-414C-96C6-FA9D8953E906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E08EBF-78D4-45CF-92A1-7FAC3CC91ECC}" type="parTrans" cxnId="{E8BF50F4-B28D-4869-92CB-E6C627EBD13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9F41DA-A1C1-44BE-9786-ED496B7BB5D9}" type="sibTrans" cxnId="{E8BF50F4-B28D-4869-92CB-E6C627EBD13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B297E744-DC86-45D5-BED0-6C784A1C4CBC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𝑫𝒑</m:t>
                      </m:r>
                    </m:num>
                    <m:den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𝑲𝒑</m:t>
                      </m:r>
                    </m:den>
                  </m:f>
                </m:oMath>
              </a14:m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B297E744-DC86-45D5-BED0-6C784A1C4CBC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Po=</a:t>
              </a:r>
              <a:r>
                <a:rPr lang="en-US" sz="3200" b="1" i="0">
                  <a:latin typeface="Cambria Math" panose="02040503050406030204" pitchFamily="18" charset="0"/>
                </a:rPr>
                <a:t>𝑫𝒑/𝑲𝒑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E1663B67-9CB7-4349-BE49-C28E2E2FDB1D}" type="parTrans" cxnId="{9B7A2C70-B8CF-4AFE-80D7-10B8461E59A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6B8FEC-6E89-49D1-842D-89884CFA3196}" type="sibTrans" cxnId="{9B7A2C70-B8CF-4AFE-80D7-10B8461E59AF}">
      <dgm:prSet/>
      <dgm:spPr/>
      <dgm:t>
        <a:bodyPr/>
        <a:lstStyle/>
        <a:p>
          <a:endParaRPr lang="en-US"/>
        </a:p>
      </dgm:t>
    </dgm:pt>
    <dgm:pt modelId="{A6F033FA-9289-416B-BF70-91FEFF50937C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35ABDE-F241-42BE-9CFA-475B09744AB5}" type="parTrans" cxnId="{2061F582-01AA-4422-9F0C-8FE716EFF62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6CE540-7331-4DE2-BE90-3712F7EC665D}" type="sibTrans" cxnId="{2061F582-01AA-4422-9F0C-8FE716EFF62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DFAAC1A0-1670-4F19-870E-6D9790683E26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Po=</a:t>
              </a:r>
              <a14:m>
                <m:oMath xmlns:m="http://schemas.openxmlformats.org/officeDocument/2006/math">
                  <m:nary>
                    <m:naryPr>
                      <m:chr m:val="∑"/>
                      <m:subHide m:val="on"/>
                      <m:supHide m:val="on"/>
                      <m:ctrlPr>
                        <a:rPr lang="en-US" sz="3200" b="1" i="1" smtClean="0">
                          <a:latin typeface="Cambria Math"/>
                        </a:rPr>
                      </m:ctrlPr>
                    </m:naryPr>
                    <m:sub/>
                    <m:sup/>
                    <m:e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𝑫𝒕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𝑲𝒑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den>
                      </m:f>
                    </m:e>
                  </m:nary>
                </m:oMath>
              </a14:m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14:m>
                <m:oMath xmlns:m="http://schemas.openxmlformats.org/officeDocument/2006/math">
                  <m:f>
                    <m:fPr>
                      <m:ctrlPr>
                        <a:rPr lang="en-US" sz="3200" b="1" i="1" dirty="0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𝑴𝑽</m:t>
                      </m:r>
                    </m:num>
                    <m:den>
                      <m:sSup>
                        <m:sSupPr>
                          <m:ctrlPr>
                            <a:rPr lang="en-US" sz="3200" b="1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𝑲𝒑</m:t>
                          </m:r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den>
                  </m:f>
                </m:oMath>
              </a14:m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DFAAC1A0-1670-4F19-870E-6D9790683E26}">
          <dgm:prSet phldrT="[Text]" custT="1"/>
          <dgm:spPr/>
          <dgm:t>
            <a:bodyPr/>
            <a:lstStyle/>
            <a:p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Po=</a:t>
              </a:r>
              <a:r>
                <a:rPr lang="en-US" sz="3200" b="1" i="0">
                  <a:latin typeface="Cambria Math" panose="02040503050406030204" pitchFamily="18" charset="0"/>
                </a:rPr>
                <a:t>∑▒𝑫𝒕/〖(𝟏+𝑲𝒑)〗^𝒕 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r>
                <a:rPr lang="en-US" sz="3200" b="1" i="0" dirty="0">
                  <a:latin typeface="Cambria Math" panose="02040503050406030204" pitchFamily="18" charset="0"/>
                </a:rPr>
                <a:t>𝑴𝑽/〖(𝟏+𝑲𝒑)〗^𝒏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DCDC82C-1AB4-430F-92A6-91FD99CD0550}" type="parTrans" cxnId="{EC7EE3F2-CCE7-4E67-B730-E4FCF97DC79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984325-BC07-4748-9E7A-8B876BD5A9B8}" type="sibTrans" cxnId="{EC7EE3F2-CCE7-4E67-B730-E4FCF97DC796}">
      <dgm:prSet/>
      <dgm:spPr/>
      <dgm:t>
        <a:bodyPr/>
        <a:lstStyle/>
        <a:p>
          <a:endParaRPr lang="en-US"/>
        </a:p>
      </dgm:t>
    </dgm:pt>
    <dgm:pt modelId="{31DB32DA-2AC2-4916-8B86-D65FACD3F46F}" type="pres">
      <dgm:prSet presAssocID="{51F9B339-08C9-4D61-A570-6DE66369BB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360C859-0672-4FEC-9EE7-00E0A0C90893}" type="pres">
      <dgm:prSet presAssocID="{343CAAE5-142C-4879-BA4A-642F5E6C57B2}" presName="hierRoot1" presStyleCnt="0"/>
      <dgm:spPr/>
    </dgm:pt>
    <dgm:pt modelId="{21C2D8C6-3A6F-4C19-A3E0-625ED7DB6E02}" type="pres">
      <dgm:prSet presAssocID="{343CAAE5-142C-4879-BA4A-642F5E6C57B2}" presName="composite" presStyleCnt="0"/>
      <dgm:spPr/>
    </dgm:pt>
    <dgm:pt modelId="{DCB86EB4-A83A-46F8-8471-1EA199E8228F}" type="pres">
      <dgm:prSet presAssocID="{343CAAE5-142C-4879-BA4A-642F5E6C57B2}" presName="background" presStyleLbl="node0" presStyleIdx="0" presStyleCnt="1"/>
      <dgm:spPr/>
    </dgm:pt>
    <dgm:pt modelId="{0013A60D-ABAC-4BD2-AC6B-BE441E3BD68D}" type="pres">
      <dgm:prSet presAssocID="{343CAAE5-142C-4879-BA4A-642F5E6C57B2}" presName="text" presStyleLbl="fgAcc0" presStyleIdx="0" presStyleCnt="1" custScaleX="103719" custScaleY="42143" custLinFactNeighborY="1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89518-B0AF-4D30-880F-FDE8B40B6A76}" type="pres">
      <dgm:prSet presAssocID="{343CAAE5-142C-4879-BA4A-642F5E6C57B2}" presName="hierChild2" presStyleCnt="0"/>
      <dgm:spPr/>
    </dgm:pt>
    <dgm:pt modelId="{D7795A42-5C6E-4102-AF29-C14FFDB92411}" type="pres">
      <dgm:prSet presAssocID="{26E08EBF-78D4-45CF-92A1-7FAC3CC91EC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3F73A29-8AA4-4A7E-8A51-B4B4B94FA559}" type="pres">
      <dgm:prSet presAssocID="{0C91F96C-2E5E-414C-96C6-FA9D8953E906}" presName="hierRoot2" presStyleCnt="0"/>
      <dgm:spPr/>
    </dgm:pt>
    <dgm:pt modelId="{FD137B81-9B98-4856-BD26-D6ABB44903F6}" type="pres">
      <dgm:prSet presAssocID="{0C91F96C-2E5E-414C-96C6-FA9D8953E906}" presName="composite2" presStyleCnt="0"/>
      <dgm:spPr/>
    </dgm:pt>
    <dgm:pt modelId="{8998472A-6960-46E5-B8AA-13FFED07B37A}" type="pres">
      <dgm:prSet presAssocID="{0C91F96C-2E5E-414C-96C6-FA9D8953E906}" presName="background2" presStyleLbl="node2" presStyleIdx="0" presStyleCnt="2"/>
      <dgm:spPr/>
    </dgm:pt>
    <dgm:pt modelId="{18F83217-718A-4F4D-AADB-6A68B95F9ED3}" type="pres">
      <dgm:prSet presAssocID="{0C91F96C-2E5E-414C-96C6-FA9D8953E906}" presName="text2" presStyleLbl="fgAcc2" presStyleIdx="0" presStyleCnt="2" custScaleX="55511" custScaleY="339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21F8B4-89F9-4251-AF32-8B3E11D8D899}" type="pres">
      <dgm:prSet presAssocID="{0C91F96C-2E5E-414C-96C6-FA9D8953E906}" presName="hierChild3" presStyleCnt="0"/>
      <dgm:spPr/>
    </dgm:pt>
    <dgm:pt modelId="{5FE0E2D2-736E-4424-9305-E153AAED3E79}" type="pres">
      <dgm:prSet presAssocID="{E1663B67-9CB7-4349-BE49-C28E2E2FDB1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0978C40-B9BB-447B-97DA-2DA1E84DA583}" type="pres">
      <dgm:prSet presAssocID="{B297E744-DC86-45D5-BED0-6C784A1C4CBC}" presName="hierRoot3" presStyleCnt="0"/>
      <dgm:spPr/>
    </dgm:pt>
    <dgm:pt modelId="{762AF960-8D04-4B61-8F74-3731DB373C22}" type="pres">
      <dgm:prSet presAssocID="{B297E744-DC86-45D5-BED0-6C784A1C4CBC}" presName="composite3" presStyleCnt="0"/>
      <dgm:spPr/>
    </dgm:pt>
    <dgm:pt modelId="{9E8ECD1C-8373-47E3-9D94-ADA2298018D5}" type="pres">
      <dgm:prSet presAssocID="{B297E744-DC86-45D5-BED0-6C784A1C4CBC}" presName="background3" presStyleLbl="node3" presStyleIdx="0" presStyleCnt="2"/>
      <dgm:spPr/>
    </dgm:pt>
    <dgm:pt modelId="{B4D2B22B-460E-4F9C-A15B-0A14B1F37434}" type="pres">
      <dgm:prSet presAssocID="{B297E744-DC86-45D5-BED0-6C784A1C4CBC}" presName="text3" presStyleLbl="fgAcc3" presStyleIdx="0" presStyleCnt="2" custScaleX="128929" custScaleY="47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D9AC4A-69D5-4E8B-A9DC-2429EBC53A38}" type="pres">
      <dgm:prSet presAssocID="{B297E744-DC86-45D5-BED0-6C784A1C4CBC}" presName="hierChild4" presStyleCnt="0"/>
      <dgm:spPr/>
    </dgm:pt>
    <dgm:pt modelId="{BE83D990-9DA9-4596-AE11-7B874B70F9F4}" type="pres">
      <dgm:prSet presAssocID="{9235ABDE-F241-42BE-9CFA-475B09744AB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86B1814-F7FE-412E-9BBD-647FD067DA8E}" type="pres">
      <dgm:prSet presAssocID="{A6F033FA-9289-416B-BF70-91FEFF50937C}" presName="hierRoot2" presStyleCnt="0"/>
      <dgm:spPr/>
    </dgm:pt>
    <dgm:pt modelId="{FCD3CD66-5AF6-4A4D-896C-A4D36B409F95}" type="pres">
      <dgm:prSet presAssocID="{A6F033FA-9289-416B-BF70-91FEFF50937C}" presName="composite2" presStyleCnt="0"/>
      <dgm:spPr/>
    </dgm:pt>
    <dgm:pt modelId="{5C9542AE-DA68-4E6E-B50D-2754FE9D1CBE}" type="pres">
      <dgm:prSet presAssocID="{A6F033FA-9289-416B-BF70-91FEFF50937C}" presName="background2" presStyleLbl="node2" presStyleIdx="1" presStyleCnt="2"/>
      <dgm:spPr/>
    </dgm:pt>
    <dgm:pt modelId="{B051EEE5-5E82-48AF-B796-867A002A22AB}" type="pres">
      <dgm:prSet presAssocID="{A6F033FA-9289-416B-BF70-91FEFF50937C}" presName="text2" presStyleLbl="fgAcc2" presStyleIdx="1" presStyleCnt="2" custScaleX="55511" custScaleY="34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FBE6AA-AA37-4F36-A044-EB98213337A3}" type="pres">
      <dgm:prSet presAssocID="{A6F033FA-9289-416B-BF70-91FEFF50937C}" presName="hierChild3" presStyleCnt="0"/>
      <dgm:spPr/>
    </dgm:pt>
    <dgm:pt modelId="{0FBAEEFC-D336-4E0D-8A3C-CD40851DAAE8}" type="pres">
      <dgm:prSet presAssocID="{7DCDC82C-1AB4-430F-92A6-91FD99CD055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C1E3E97F-170D-4239-B7DF-C207D9D2AEC8}" type="pres">
      <dgm:prSet presAssocID="{DFAAC1A0-1670-4F19-870E-6D9790683E26}" presName="hierRoot3" presStyleCnt="0"/>
      <dgm:spPr/>
    </dgm:pt>
    <dgm:pt modelId="{B78F3CD9-4EF8-45E6-9C98-FB230AA08CBE}" type="pres">
      <dgm:prSet presAssocID="{DFAAC1A0-1670-4F19-870E-6D9790683E26}" presName="composite3" presStyleCnt="0"/>
      <dgm:spPr/>
    </dgm:pt>
    <dgm:pt modelId="{00783702-5D97-4EAE-A48C-CFEA706A2234}" type="pres">
      <dgm:prSet presAssocID="{DFAAC1A0-1670-4F19-870E-6D9790683E26}" presName="background3" presStyleLbl="node3" presStyleIdx="1" presStyleCnt="2"/>
      <dgm:spPr/>
    </dgm:pt>
    <dgm:pt modelId="{6D2774FB-6AD5-43A6-9CF7-5AFBC1C46EE3}" type="pres">
      <dgm:prSet presAssocID="{DFAAC1A0-1670-4F19-870E-6D9790683E26}" presName="text3" presStyleLbl="fgAcc3" presStyleIdx="1" presStyleCnt="2" custScaleX="127802" custScaleY="54928" custLinFactNeighborX="-1275" custLinFactNeighborY="1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F472B8-567B-4290-854C-F864A1EF063C}" type="pres">
      <dgm:prSet presAssocID="{DFAAC1A0-1670-4F19-870E-6D9790683E26}" presName="hierChild4" presStyleCnt="0"/>
      <dgm:spPr/>
    </dgm:pt>
  </dgm:ptLst>
  <dgm:cxnLst>
    <dgm:cxn modelId="{9B7A2C70-B8CF-4AFE-80D7-10B8461E59AF}" srcId="{0C91F96C-2E5E-414C-96C6-FA9D8953E906}" destId="{B297E744-DC86-45D5-BED0-6C784A1C4CBC}" srcOrd="0" destOrd="0" parTransId="{E1663B67-9CB7-4349-BE49-C28E2E2FDB1D}" sibTransId="{976B8FEC-6E89-49D1-842D-89884CFA3196}"/>
    <dgm:cxn modelId="{1EBEC32E-0144-4206-A10F-01C3819F910C}" type="presOf" srcId="{0C91F96C-2E5E-414C-96C6-FA9D8953E906}" destId="{18F83217-718A-4F4D-AADB-6A68B95F9ED3}" srcOrd="0" destOrd="0" presId="urn:microsoft.com/office/officeart/2005/8/layout/hierarchy1"/>
    <dgm:cxn modelId="{7B362AAB-C101-4CD1-8761-3C4926D82A7B}" type="presOf" srcId="{51F9B339-08C9-4D61-A570-6DE66369BBB1}" destId="{31DB32DA-2AC2-4916-8B86-D65FACD3F46F}" srcOrd="0" destOrd="0" presId="urn:microsoft.com/office/officeart/2005/8/layout/hierarchy1"/>
    <dgm:cxn modelId="{A173F653-1EBA-441F-B70D-F1F273A58970}" type="presOf" srcId="{26E08EBF-78D4-45CF-92A1-7FAC3CC91ECC}" destId="{D7795A42-5C6E-4102-AF29-C14FFDB92411}" srcOrd="0" destOrd="0" presId="urn:microsoft.com/office/officeart/2005/8/layout/hierarchy1"/>
    <dgm:cxn modelId="{76C686AC-3242-43FD-923A-6698AFDC1268}" type="presOf" srcId="{DFAAC1A0-1670-4F19-870E-6D9790683E26}" destId="{6D2774FB-6AD5-43A6-9CF7-5AFBC1C46EE3}" srcOrd="0" destOrd="0" presId="urn:microsoft.com/office/officeart/2005/8/layout/hierarchy1"/>
    <dgm:cxn modelId="{5A0532D8-385D-4F26-AA89-58184A617471}" type="presOf" srcId="{7DCDC82C-1AB4-430F-92A6-91FD99CD0550}" destId="{0FBAEEFC-D336-4E0D-8A3C-CD40851DAAE8}" srcOrd="0" destOrd="0" presId="urn:microsoft.com/office/officeart/2005/8/layout/hierarchy1"/>
    <dgm:cxn modelId="{B6C7D2C6-6361-4C44-B699-8F9D36C83B36}" type="presOf" srcId="{E1663B67-9CB7-4349-BE49-C28E2E2FDB1D}" destId="{5FE0E2D2-736E-4424-9305-E153AAED3E79}" srcOrd="0" destOrd="0" presId="urn:microsoft.com/office/officeart/2005/8/layout/hierarchy1"/>
    <dgm:cxn modelId="{E8BF50F4-B28D-4869-92CB-E6C627EBD13C}" srcId="{343CAAE5-142C-4879-BA4A-642F5E6C57B2}" destId="{0C91F96C-2E5E-414C-96C6-FA9D8953E906}" srcOrd="0" destOrd="0" parTransId="{26E08EBF-78D4-45CF-92A1-7FAC3CC91ECC}" sibTransId="{C99F41DA-A1C1-44BE-9786-ED496B7BB5D9}"/>
    <dgm:cxn modelId="{2061F582-01AA-4422-9F0C-8FE716EFF62A}" srcId="{343CAAE5-142C-4879-BA4A-642F5E6C57B2}" destId="{A6F033FA-9289-416B-BF70-91FEFF50937C}" srcOrd="1" destOrd="0" parTransId="{9235ABDE-F241-42BE-9CFA-475B09744AB5}" sibTransId="{0E6CE540-7331-4DE2-BE90-3712F7EC665D}"/>
    <dgm:cxn modelId="{1E4DB0E8-3736-4D27-922F-4FCBC4169404}" srcId="{51F9B339-08C9-4D61-A570-6DE66369BBB1}" destId="{343CAAE5-142C-4879-BA4A-642F5E6C57B2}" srcOrd="0" destOrd="0" parTransId="{EEF94D66-D15A-47BC-874C-DD5CC0634139}" sibTransId="{1009D27E-CBB2-42C6-9133-5369ABC14EA5}"/>
    <dgm:cxn modelId="{51221C2E-D5AC-4F22-925B-E1E1F822EB19}" type="presOf" srcId="{9235ABDE-F241-42BE-9CFA-475B09744AB5}" destId="{BE83D990-9DA9-4596-AE11-7B874B70F9F4}" srcOrd="0" destOrd="0" presId="urn:microsoft.com/office/officeart/2005/8/layout/hierarchy1"/>
    <dgm:cxn modelId="{EC7EE3F2-CCE7-4E67-B730-E4FCF97DC796}" srcId="{A6F033FA-9289-416B-BF70-91FEFF50937C}" destId="{DFAAC1A0-1670-4F19-870E-6D9790683E26}" srcOrd="0" destOrd="0" parTransId="{7DCDC82C-1AB4-430F-92A6-91FD99CD0550}" sibTransId="{F9984325-BC07-4748-9E7A-8B876BD5A9B8}"/>
    <dgm:cxn modelId="{AD2EDB56-8CF0-458A-AE0A-204BAFC07D6F}" type="presOf" srcId="{343CAAE5-142C-4879-BA4A-642F5E6C57B2}" destId="{0013A60D-ABAC-4BD2-AC6B-BE441E3BD68D}" srcOrd="0" destOrd="0" presId="urn:microsoft.com/office/officeart/2005/8/layout/hierarchy1"/>
    <dgm:cxn modelId="{C6A68DD2-1EFA-4351-B176-A1A21B879EDD}" type="presOf" srcId="{B297E744-DC86-45D5-BED0-6C784A1C4CBC}" destId="{B4D2B22B-460E-4F9C-A15B-0A14B1F37434}" srcOrd="0" destOrd="0" presId="urn:microsoft.com/office/officeart/2005/8/layout/hierarchy1"/>
    <dgm:cxn modelId="{286B25DF-D523-44FA-A68F-DD1161D75247}" type="presOf" srcId="{A6F033FA-9289-416B-BF70-91FEFF50937C}" destId="{B051EEE5-5E82-48AF-B796-867A002A22AB}" srcOrd="0" destOrd="0" presId="urn:microsoft.com/office/officeart/2005/8/layout/hierarchy1"/>
    <dgm:cxn modelId="{8A429ED2-8D96-4077-902F-D2A160CBEFC7}" type="presParOf" srcId="{31DB32DA-2AC2-4916-8B86-D65FACD3F46F}" destId="{E360C859-0672-4FEC-9EE7-00E0A0C90893}" srcOrd="0" destOrd="0" presId="urn:microsoft.com/office/officeart/2005/8/layout/hierarchy1"/>
    <dgm:cxn modelId="{95EB5363-7A81-4874-9773-375637A9CFDA}" type="presParOf" srcId="{E360C859-0672-4FEC-9EE7-00E0A0C90893}" destId="{21C2D8C6-3A6F-4C19-A3E0-625ED7DB6E02}" srcOrd="0" destOrd="0" presId="urn:microsoft.com/office/officeart/2005/8/layout/hierarchy1"/>
    <dgm:cxn modelId="{9E49719C-55F2-4FB4-B210-60D3AC091102}" type="presParOf" srcId="{21C2D8C6-3A6F-4C19-A3E0-625ED7DB6E02}" destId="{DCB86EB4-A83A-46F8-8471-1EA199E8228F}" srcOrd="0" destOrd="0" presId="urn:microsoft.com/office/officeart/2005/8/layout/hierarchy1"/>
    <dgm:cxn modelId="{73D4B9AD-6EC1-421B-9709-9E6E37383482}" type="presParOf" srcId="{21C2D8C6-3A6F-4C19-A3E0-625ED7DB6E02}" destId="{0013A60D-ABAC-4BD2-AC6B-BE441E3BD68D}" srcOrd="1" destOrd="0" presId="urn:microsoft.com/office/officeart/2005/8/layout/hierarchy1"/>
    <dgm:cxn modelId="{164A879A-81A3-48C7-8350-4936966363A1}" type="presParOf" srcId="{E360C859-0672-4FEC-9EE7-00E0A0C90893}" destId="{ED689518-B0AF-4D30-880F-FDE8B40B6A76}" srcOrd="1" destOrd="0" presId="urn:microsoft.com/office/officeart/2005/8/layout/hierarchy1"/>
    <dgm:cxn modelId="{DF1E48E9-829D-42B6-96BE-DAD21F946B62}" type="presParOf" srcId="{ED689518-B0AF-4D30-880F-FDE8B40B6A76}" destId="{D7795A42-5C6E-4102-AF29-C14FFDB92411}" srcOrd="0" destOrd="0" presId="urn:microsoft.com/office/officeart/2005/8/layout/hierarchy1"/>
    <dgm:cxn modelId="{2EAE186B-34A0-4792-BB78-6293736752E0}" type="presParOf" srcId="{ED689518-B0AF-4D30-880F-FDE8B40B6A76}" destId="{73F73A29-8AA4-4A7E-8A51-B4B4B94FA559}" srcOrd="1" destOrd="0" presId="urn:microsoft.com/office/officeart/2005/8/layout/hierarchy1"/>
    <dgm:cxn modelId="{A52599C9-3610-4485-9D93-7B89903FC531}" type="presParOf" srcId="{73F73A29-8AA4-4A7E-8A51-B4B4B94FA559}" destId="{FD137B81-9B98-4856-BD26-D6ABB44903F6}" srcOrd="0" destOrd="0" presId="urn:microsoft.com/office/officeart/2005/8/layout/hierarchy1"/>
    <dgm:cxn modelId="{080D2DC1-2D6C-48A8-887D-2DC8AB651DC6}" type="presParOf" srcId="{FD137B81-9B98-4856-BD26-D6ABB44903F6}" destId="{8998472A-6960-46E5-B8AA-13FFED07B37A}" srcOrd="0" destOrd="0" presId="urn:microsoft.com/office/officeart/2005/8/layout/hierarchy1"/>
    <dgm:cxn modelId="{4BEEF47A-DD93-4CC1-8F81-F6C0CB1B5833}" type="presParOf" srcId="{FD137B81-9B98-4856-BD26-D6ABB44903F6}" destId="{18F83217-718A-4F4D-AADB-6A68B95F9ED3}" srcOrd="1" destOrd="0" presId="urn:microsoft.com/office/officeart/2005/8/layout/hierarchy1"/>
    <dgm:cxn modelId="{B857CB60-65AD-47F5-94DF-5DE319701ED0}" type="presParOf" srcId="{73F73A29-8AA4-4A7E-8A51-B4B4B94FA559}" destId="{F621F8B4-89F9-4251-AF32-8B3E11D8D899}" srcOrd="1" destOrd="0" presId="urn:microsoft.com/office/officeart/2005/8/layout/hierarchy1"/>
    <dgm:cxn modelId="{B3B1589A-FF14-4BDB-A5AE-04E260196BAC}" type="presParOf" srcId="{F621F8B4-89F9-4251-AF32-8B3E11D8D899}" destId="{5FE0E2D2-736E-4424-9305-E153AAED3E79}" srcOrd="0" destOrd="0" presId="urn:microsoft.com/office/officeart/2005/8/layout/hierarchy1"/>
    <dgm:cxn modelId="{D570A47D-815E-4064-8E4C-853746F792EE}" type="presParOf" srcId="{F621F8B4-89F9-4251-AF32-8B3E11D8D899}" destId="{30978C40-B9BB-447B-97DA-2DA1E84DA583}" srcOrd="1" destOrd="0" presId="urn:microsoft.com/office/officeart/2005/8/layout/hierarchy1"/>
    <dgm:cxn modelId="{BA42ADC3-1F9E-4D21-AA85-FFCA59A19B2B}" type="presParOf" srcId="{30978C40-B9BB-447B-97DA-2DA1E84DA583}" destId="{762AF960-8D04-4B61-8F74-3731DB373C22}" srcOrd="0" destOrd="0" presId="urn:microsoft.com/office/officeart/2005/8/layout/hierarchy1"/>
    <dgm:cxn modelId="{9009F3BC-3E75-40CF-9F6B-18549E326154}" type="presParOf" srcId="{762AF960-8D04-4B61-8F74-3731DB373C22}" destId="{9E8ECD1C-8373-47E3-9D94-ADA2298018D5}" srcOrd="0" destOrd="0" presId="urn:microsoft.com/office/officeart/2005/8/layout/hierarchy1"/>
    <dgm:cxn modelId="{82528829-8AA8-4254-8CED-7D78A298CB19}" type="presParOf" srcId="{762AF960-8D04-4B61-8F74-3731DB373C22}" destId="{B4D2B22B-460E-4F9C-A15B-0A14B1F37434}" srcOrd="1" destOrd="0" presId="urn:microsoft.com/office/officeart/2005/8/layout/hierarchy1"/>
    <dgm:cxn modelId="{1082CE2C-BEB6-437F-AF25-6D1E942D9929}" type="presParOf" srcId="{30978C40-B9BB-447B-97DA-2DA1E84DA583}" destId="{C5D9AC4A-69D5-4E8B-A9DC-2429EBC53A38}" srcOrd="1" destOrd="0" presId="urn:microsoft.com/office/officeart/2005/8/layout/hierarchy1"/>
    <dgm:cxn modelId="{1A7530C2-E3D4-4B86-A025-2954495A6471}" type="presParOf" srcId="{ED689518-B0AF-4D30-880F-FDE8B40B6A76}" destId="{BE83D990-9DA9-4596-AE11-7B874B70F9F4}" srcOrd="2" destOrd="0" presId="urn:microsoft.com/office/officeart/2005/8/layout/hierarchy1"/>
    <dgm:cxn modelId="{C84FA4A7-45B5-4E99-A83F-72AF4F3050DF}" type="presParOf" srcId="{ED689518-B0AF-4D30-880F-FDE8B40B6A76}" destId="{F86B1814-F7FE-412E-9BBD-647FD067DA8E}" srcOrd="3" destOrd="0" presId="urn:microsoft.com/office/officeart/2005/8/layout/hierarchy1"/>
    <dgm:cxn modelId="{C0585F6C-1A60-46AF-BDCE-9C32E51D97F0}" type="presParOf" srcId="{F86B1814-F7FE-412E-9BBD-647FD067DA8E}" destId="{FCD3CD66-5AF6-4A4D-896C-A4D36B409F95}" srcOrd="0" destOrd="0" presId="urn:microsoft.com/office/officeart/2005/8/layout/hierarchy1"/>
    <dgm:cxn modelId="{10F2F93E-FED1-4C8D-9B65-6CE2C3DA3E13}" type="presParOf" srcId="{FCD3CD66-5AF6-4A4D-896C-A4D36B409F95}" destId="{5C9542AE-DA68-4E6E-B50D-2754FE9D1CBE}" srcOrd="0" destOrd="0" presId="urn:microsoft.com/office/officeart/2005/8/layout/hierarchy1"/>
    <dgm:cxn modelId="{56D1CE45-F9CE-4B54-844F-0FB3ED21FAC6}" type="presParOf" srcId="{FCD3CD66-5AF6-4A4D-896C-A4D36B409F95}" destId="{B051EEE5-5E82-48AF-B796-867A002A22AB}" srcOrd="1" destOrd="0" presId="urn:microsoft.com/office/officeart/2005/8/layout/hierarchy1"/>
    <dgm:cxn modelId="{511F0130-E4C3-4F16-87A3-54749D55153C}" type="presParOf" srcId="{F86B1814-F7FE-412E-9BBD-647FD067DA8E}" destId="{52FBE6AA-AA37-4F36-A044-EB98213337A3}" srcOrd="1" destOrd="0" presId="urn:microsoft.com/office/officeart/2005/8/layout/hierarchy1"/>
    <dgm:cxn modelId="{4BB2985C-EF40-4B48-B08D-1E4A479308D6}" type="presParOf" srcId="{52FBE6AA-AA37-4F36-A044-EB98213337A3}" destId="{0FBAEEFC-D336-4E0D-8A3C-CD40851DAAE8}" srcOrd="0" destOrd="0" presId="urn:microsoft.com/office/officeart/2005/8/layout/hierarchy1"/>
    <dgm:cxn modelId="{2F0FFB64-A34A-4564-89FF-402975D98B43}" type="presParOf" srcId="{52FBE6AA-AA37-4F36-A044-EB98213337A3}" destId="{C1E3E97F-170D-4239-B7DF-C207D9D2AEC8}" srcOrd="1" destOrd="0" presId="urn:microsoft.com/office/officeart/2005/8/layout/hierarchy1"/>
    <dgm:cxn modelId="{504DE49E-393E-4BA1-8172-2676CE9E94AF}" type="presParOf" srcId="{C1E3E97F-170D-4239-B7DF-C207D9D2AEC8}" destId="{B78F3CD9-4EF8-45E6-9C98-FB230AA08CBE}" srcOrd="0" destOrd="0" presId="urn:microsoft.com/office/officeart/2005/8/layout/hierarchy1"/>
    <dgm:cxn modelId="{BFD06527-91B5-4202-AD75-DDFA2407F11D}" type="presParOf" srcId="{B78F3CD9-4EF8-45E6-9C98-FB230AA08CBE}" destId="{00783702-5D97-4EAE-A48C-CFEA706A2234}" srcOrd="0" destOrd="0" presId="urn:microsoft.com/office/officeart/2005/8/layout/hierarchy1"/>
    <dgm:cxn modelId="{9069ED64-E802-49DE-BA4F-A123995D2D8C}" type="presParOf" srcId="{B78F3CD9-4EF8-45E6-9C98-FB230AA08CBE}" destId="{6D2774FB-6AD5-43A6-9CF7-5AFBC1C46EE3}" srcOrd="1" destOrd="0" presId="urn:microsoft.com/office/officeart/2005/8/layout/hierarchy1"/>
    <dgm:cxn modelId="{32F5ADBD-7080-46BB-85D0-58DDE54C3809}" type="presParOf" srcId="{C1E3E97F-170D-4239-B7DF-C207D9D2AEC8}" destId="{69F472B8-567B-4290-854C-F864A1EF0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F9B339-08C9-4D61-A570-6DE66369BBB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3CAAE5-142C-4879-BA4A-642F5E6C57B2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 </a:t>
          </a:r>
          <a:r>
            <a:rPr lang="bn-IN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মূ</a:t>
          </a:r>
          <a:r>
            <a:rPr lang="en-US" sz="3200" b="1" smtClean="0">
              <a:latin typeface="NikoshBAN" panose="02000000000000000000" pitchFamily="2" charset="0"/>
              <a:cs typeface="NikoshBAN" panose="02000000000000000000" pitchFamily="2" charset="0"/>
            </a:rPr>
            <a:t>ল্যা</a:t>
          </a:r>
          <a:r>
            <a:rPr lang="bn-IN" sz="3200" b="1" smtClean="0">
              <a:latin typeface="NikoshBAN" panose="02000000000000000000" pitchFamily="2" charset="0"/>
              <a:cs typeface="NikoshBAN" panose="02000000000000000000" pitchFamily="2" charset="0"/>
            </a:rPr>
            <a:t>য়ন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EF94D66-D15A-47BC-874C-DD5CC0634139}" type="parTrans" cxnId="{1E4DB0E8-3736-4D27-922F-4FCBC4169404}">
      <dgm:prSet/>
      <dgm:spPr/>
      <dgm:t>
        <a:bodyPr/>
        <a:lstStyle/>
        <a:p>
          <a:endParaRPr lang="en-US"/>
        </a:p>
      </dgm:t>
    </dgm:pt>
    <dgm:pt modelId="{1009D27E-CBB2-42C6-9133-5369ABC14EA5}" type="sibTrans" cxnId="{1E4DB0E8-3736-4D27-922F-4FCBC4169404}">
      <dgm:prSet/>
      <dgm:spPr/>
      <dgm:t>
        <a:bodyPr/>
        <a:lstStyle/>
        <a:p>
          <a:endParaRPr lang="en-US"/>
        </a:p>
      </dgm:t>
    </dgm:pt>
    <dgm:pt modelId="{0C91F96C-2E5E-414C-96C6-FA9D8953E906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E08EBF-78D4-45CF-92A1-7FAC3CC91ECC}" type="parTrans" cxnId="{E8BF50F4-B28D-4869-92CB-E6C627EBD13C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9F41DA-A1C1-44BE-9786-ED496B7BB5D9}" type="sibTrans" cxnId="{E8BF50F4-B28D-4869-92CB-E6C627EBD13C}">
      <dgm:prSet/>
      <dgm:spPr/>
      <dgm:t>
        <a:bodyPr/>
        <a:lstStyle/>
        <a:p>
          <a:endParaRPr lang="en-US"/>
        </a:p>
      </dgm:t>
    </dgm:pt>
    <dgm:pt modelId="{B297E744-DC86-45D5-BED0-6C784A1C4CBC}">
      <dgm:prSet phldrT="[Text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1663B67-9CB7-4349-BE49-C28E2E2FDB1D}" type="parTrans" cxnId="{9B7A2C70-B8CF-4AFE-80D7-10B8461E59A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6B8FEC-6E89-49D1-842D-89884CFA3196}" type="sibTrans" cxnId="{9B7A2C70-B8CF-4AFE-80D7-10B8461E59AF}">
      <dgm:prSet/>
      <dgm:spPr/>
      <dgm:t>
        <a:bodyPr/>
        <a:lstStyle/>
        <a:p>
          <a:endParaRPr lang="en-US"/>
        </a:p>
      </dgm:t>
    </dgm:pt>
    <dgm:pt modelId="{A6F033FA-9289-416B-BF70-91FEFF50937C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35ABDE-F241-42BE-9CFA-475B09744AB5}" type="parTrans" cxnId="{2061F582-01AA-4422-9F0C-8FE716EFF62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6CE540-7331-4DE2-BE90-3712F7EC665D}" type="sibTrans" cxnId="{2061F582-01AA-4422-9F0C-8FE716EFF62A}">
      <dgm:prSet/>
      <dgm:spPr/>
      <dgm:t>
        <a:bodyPr/>
        <a:lstStyle/>
        <a:p>
          <a:endParaRPr lang="en-US"/>
        </a:p>
      </dgm:t>
    </dgm:pt>
    <dgm:pt modelId="{DFAAC1A0-1670-4F19-870E-6D9790683E26}">
      <dgm:prSet phldrT="[Text]"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DCDC82C-1AB4-430F-92A6-91FD99CD0550}" type="parTrans" cxnId="{EC7EE3F2-CCE7-4E67-B730-E4FCF97DC79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984325-BC07-4748-9E7A-8B876BD5A9B8}" type="sibTrans" cxnId="{EC7EE3F2-CCE7-4E67-B730-E4FCF97DC796}">
      <dgm:prSet/>
      <dgm:spPr/>
      <dgm:t>
        <a:bodyPr/>
        <a:lstStyle/>
        <a:p>
          <a:endParaRPr lang="en-US"/>
        </a:p>
      </dgm:t>
    </dgm:pt>
    <dgm:pt modelId="{31DB32DA-2AC2-4916-8B86-D65FACD3F46F}" type="pres">
      <dgm:prSet presAssocID="{51F9B339-08C9-4D61-A570-6DE66369BB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360C859-0672-4FEC-9EE7-00E0A0C90893}" type="pres">
      <dgm:prSet presAssocID="{343CAAE5-142C-4879-BA4A-642F5E6C57B2}" presName="hierRoot1" presStyleCnt="0"/>
      <dgm:spPr/>
    </dgm:pt>
    <dgm:pt modelId="{21C2D8C6-3A6F-4C19-A3E0-625ED7DB6E02}" type="pres">
      <dgm:prSet presAssocID="{343CAAE5-142C-4879-BA4A-642F5E6C57B2}" presName="composite" presStyleCnt="0"/>
      <dgm:spPr/>
    </dgm:pt>
    <dgm:pt modelId="{DCB86EB4-A83A-46F8-8471-1EA199E8228F}" type="pres">
      <dgm:prSet presAssocID="{343CAAE5-142C-4879-BA4A-642F5E6C57B2}" presName="background" presStyleLbl="node0" presStyleIdx="0" presStyleCnt="1"/>
      <dgm:spPr/>
    </dgm:pt>
    <dgm:pt modelId="{0013A60D-ABAC-4BD2-AC6B-BE441E3BD68D}" type="pres">
      <dgm:prSet presAssocID="{343CAAE5-142C-4879-BA4A-642F5E6C57B2}" presName="text" presStyleLbl="fgAcc0" presStyleIdx="0" presStyleCnt="1" custScaleX="103719" custScaleY="42143" custLinFactNeighborY="1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89518-B0AF-4D30-880F-FDE8B40B6A76}" type="pres">
      <dgm:prSet presAssocID="{343CAAE5-142C-4879-BA4A-642F5E6C57B2}" presName="hierChild2" presStyleCnt="0"/>
      <dgm:spPr/>
    </dgm:pt>
    <dgm:pt modelId="{D7795A42-5C6E-4102-AF29-C14FFDB92411}" type="pres">
      <dgm:prSet presAssocID="{26E08EBF-78D4-45CF-92A1-7FAC3CC91EC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3F73A29-8AA4-4A7E-8A51-B4B4B94FA559}" type="pres">
      <dgm:prSet presAssocID="{0C91F96C-2E5E-414C-96C6-FA9D8953E906}" presName="hierRoot2" presStyleCnt="0"/>
      <dgm:spPr/>
    </dgm:pt>
    <dgm:pt modelId="{FD137B81-9B98-4856-BD26-D6ABB44903F6}" type="pres">
      <dgm:prSet presAssocID="{0C91F96C-2E5E-414C-96C6-FA9D8953E906}" presName="composite2" presStyleCnt="0"/>
      <dgm:spPr/>
    </dgm:pt>
    <dgm:pt modelId="{8998472A-6960-46E5-B8AA-13FFED07B37A}" type="pres">
      <dgm:prSet presAssocID="{0C91F96C-2E5E-414C-96C6-FA9D8953E906}" presName="background2" presStyleLbl="node2" presStyleIdx="0" presStyleCnt="2"/>
      <dgm:spPr/>
    </dgm:pt>
    <dgm:pt modelId="{18F83217-718A-4F4D-AADB-6A68B95F9ED3}" type="pres">
      <dgm:prSet presAssocID="{0C91F96C-2E5E-414C-96C6-FA9D8953E906}" presName="text2" presStyleLbl="fgAcc2" presStyleIdx="0" presStyleCnt="2" custScaleX="55511" custScaleY="339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21F8B4-89F9-4251-AF32-8B3E11D8D899}" type="pres">
      <dgm:prSet presAssocID="{0C91F96C-2E5E-414C-96C6-FA9D8953E906}" presName="hierChild3" presStyleCnt="0"/>
      <dgm:spPr/>
    </dgm:pt>
    <dgm:pt modelId="{5FE0E2D2-736E-4424-9305-E153AAED3E79}" type="pres">
      <dgm:prSet presAssocID="{E1663B67-9CB7-4349-BE49-C28E2E2FDB1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0978C40-B9BB-447B-97DA-2DA1E84DA583}" type="pres">
      <dgm:prSet presAssocID="{B297E744-DC86-45D5-BED0-6C784A1C4CBC}" presName="hierRoot3" presStyleCnt="0"/>
      <dgm:spPr/>
    </dgm:pt>
    <dgm:pt modelId="{762AF960-8D04-4B61-8F74-3731DB373C22}" type="pres">
      <dgm:prSet presAssocID="{B297E744-DC86-45D5-BED0-6C784A1C4CBC}" presName="composite3" presStyleCnt="0"/>
      <dgm:spPr/>
    </dgm:pt>
    <dgm:pt modelId="{9E8ECD1C-8373-47E3-9D94-ADA2298018D5}" type="pres">
      <dgm:prSet presAssocID="{B297E744-DC86-45D5-BED0-6C784A1C4CBC}" presName="background3" presStyleLbl="node3" presStyleIdx="0" presStyleCnt="2"/>
      <dgm:spPr/>
    </dgm:pt>
    <dgm:pt modelId="{B4D2B22B-460E-4F9C-A15B-0A14B1F37434}" type="pres">
      <dgm:prSet presAssocID="{B297E744-DC86-45D5-BED0-6C784A1C4CBC}" presName="text3" presStyleLbl="fgAcc3" presStyleIdx="0" presStyleCnt="2" custScaleX="128929" custScaleY="473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D9AC4A-69D5-4E8B-A9DC-2429EBC53A38}" type="pres">
      <dgm:prSet presAssocID="{B297E744-DC86-45D5-BED0-6C784A1C4CBC}" presName="hierChild4" presStyleCnt="0"/>
      <dgm:spPr/>
    </dgm:pt>
    <dgm:pt modelId="{BE83D990-9DA9-4596-AE11-7B874B70F9F4}" type="pres">
      <dgm:prSet presAssocID="{9235ABDE-F241-42BE-9CFA-475B09744AB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86B1814-F7FE-412E-9BBD-647FD067DA8E}" type="pres">
      <dgm:prSet presAssocID="{A6F033FA-9289-416B-BF70-91FEFF50937C}" presName="hierRoot2" presStyleCnt="0"/>
      <dgm:spPr/>
    </dgm:pt>
    <dgm:pt modelId="{FCD3CD66-5AF6-4A4D-896C-A4D36B409F95}" type="pres">
      <dgm:prSet presAssocID="{A6F033FA-9289-416B-BF70-91FEFF50937C}" presName="composite2" presStyleCnt="0"/>
      <dgm:spPr/>
    </dgm:pt>
    <dgm:pt modelId="{5C9542AE-DA68-4E6E-B50D-2754FE9D1CBE}" type="pres">
      <dgm:prSet presAssocID="{A6F033FA-9289-416B-BF70-91FEFF50937C}" presName="background2" presStyleLbl="node2" presStyleIdx="1" presStyleCnt="2"/>
      <dgm:spPr/>
    </dgm:pt>
    <dgm:pt modelId="{B051EEE5-5E82-48AF-B796-867A002A22AB}" type="pres">
      <dgm:prSet presAssocID="{A6F033FA-9289-416B-BF70-91FEFF50937C}" presName="text2" presStyleLbl="fgAcc2" presStyleIdx="1" presStyleCnt="2" custScaleX="55511" custScaleY="34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FBE6AA-AA37-4F36-A044-EB98213337A3}" type="pres">
      <dgm:prSet presAssocID="{A6F033FA-9289-416B-BF70-91FEFF50937C}" presName="hierChild3" presStyleCnt="0"/>
      <dgm:spPr/>
    </dgm:pt>
    <dgm:pt modelId="{0FBAEEFC-D336-4E0D-8A3C-CD40851DAAE8}" type="pres">
      <dgm:prSet presAssocID="{7DCDC82C-1AB4-430F-92A6-91FD99CD0550}" presName="Name17" presStyleLbl="parChTrans1D3" presStyleIdx="1" presStyleCnt="2"/>
      <dgm:spPr/>
      <dgm:t>
        <a:bodyPr/>
        <a:lstStyle/>
        <a:p>
          <a:endParaRPr lang="en-US"/>
        </a:p>
      </dgm:t>
    </dgm:pt>
    <dgm:pt modelId="{C1E3E97F-170D-4239-B7DF-C207D9D2AEC8}" type="pres">
      <dgm:prSet presAssocID="{DFAAC1A0-1670-4F19-870E-6D9790683E26}" presName="hierRoot3" presStyleCnt="0"/>
      <dgm:spPr/>
    </dgm:pt>
    <dgm:pt modelId="{B78F3CD9-4EF8-45E6-9C98-FB230AA08CBE}" type="pres">
      <dgm:prSet presAssocID="{DFAAC1A0-1670-4F19-870E-6D9790683E26}" presName="composite3" presStyleCnt="0"/>
      <dgm:spPr/>
    </dgm:pt>
    <dgm:pt modelId="{00783702-5D97-4EAE-A48C-CFEA706A2234}" type="pres">
      <dgm:prSet presAssocID="{DFAAC1A0-1670-4F19-870E-6D9790683E26}" presName="background3" presStyleLbl="node3" presStyleIdx="1" presStyleCnt="2"/>
      <dgm:spPr/>
    </dgm:pt>
    <dgm:pt modelId="{6D2774FB-6AD5-43A6-9CF7-5AFBC1C46EE3}" type="pres">
      <dgm:prSet presAssocID="{DFAAC1A0-1670-4F19-870E-6D9790683E26}" presName="text3" presStyleLbl="fgAcc3" presStyleIdx="1" presStyleCnt="2" custScaleX="127802" custScaleY="54928" custLinFactNeighborX="-1275" custLinFactNeighborY="1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F472B8-567B-4290-854C-F864A1EF063C}" type="pres">
      <dgm:prSet presAssocID="{DFAAC1A0-1670-4F19-870E-6D9790683E26}" presName="hierChild4" presStyleCnt="0"/>
      <dgm:spPr/>
    </dgm:pt>
  </dgm:ptLst>
  <dgm:cxnLst>
    <dgm:cxn modelId="{9B7A2C70-B8CF-4AFE-80D7-10B8461E59AF}" srcId="{0C91F96C-2E5E-414C-96C6-FA9D8953E906}" destId="{B297E744-DC86-45D5-BED0-6C784A1C4CBC}" srcOrd="0" destOrd="0" parTransId="{E1663B67-9CB7-4349-BE49-C28E2E2FDB1D}" sibTransId="{976B8FEC-6E89-49D1-842D-89884CFA3196}"/>
    <dgm:cxn modelId="{1EBEC32E-0144-4206-A10F-01C3819F910C}" type="presOf" srcId="{0C91F96C-2E5E-414C-96C6-FA9D8953E906}" destId="{18F83217-718A-4F4D-AADB-6A68B95F9ED3}" srcOrd="0" destOrd="0" presId="urn:microsoft.com/office/officeart/2005/8/layout/hierarchy1"/>
    <dgm:cxn modelId="{7B362AAB-C101-4CD1-8761-3C4926D82A7B}" type="presOf" srcId="{51F9B339-08C9-4D61-A570-6DE66369BBB1}" destId="{31DB32DA-2AC2-4916-8B86-D65FACD3F46F}" srcOrd="0" destOrd="0" presId="urn:microsoft.com/office/officeart/2005/8/layout/hierarchy1"/>
    <dgm:cxn modelId="{A173F653-1EBA-441F-B70D-F1F273A58970}" type="presOf" srcId="{26E08EBF-78D4-45CF-92A1-7FAC3CC91ECC}" destId="{D7795A42-5C6E-4102-AF29-C14FFDB92411}" srcOrd="0" destOrd="0" presId="urn:microsoft.com/office/officeart/2005/8/layout/hierarchy1"/>
    <dgm:cxn modelId="{76C686AC-3242-43FD-923A-6698AFDC1268}" type="presOf" srcId="{DFAAC1A0-1670-4F19-870E-6D9790683E26}" destId="{6D2774FB-6AD5-43A6-9CF7-5AFBC1C46EE3}" srcOrd="0" destOrd="0" presId="urn:microsoft.com/office/officeart/2005/8/layout/hierarchy1"/>
    <dgm:cxn modelId="{5A0532D8-385D-4F26-AA89-58184A617471}" type="presOf" srcId="{7DCDC82C-1AB4-430F-92A6-91FD99CD0550}" destId="{0FBAEEFC-D336-4E0D-8A3C-CD40851DAAE8}" srcOrd="0" destOrd="0" presId="urn:microsoft.com/office/officeart/2005/8/layout/hierarchy1"/>
    <dgm:cxn modelId="{B6C7D2C6-6361-4C44-B699-8F9D36C83B36}" type="presOf" srcId="{E1663B67-9CB7-4349-BE49-C28E2E2FDB1D}" destId="{5FE0E2D2-736E-4424-9305-E153AAED3E79}" srcOrd="0" destOrd="0" presId="urn:microsoft.com/office/officeart/2005/8/layout/hierarchy1"/>
    <dgm:cxn modelId="{E8BF50F4-B28D-4869-92CB-E6C627EBD13C}" srcId="{343CAAE5-142C-4879-BA4A-642F5E6C57B2}" destId="{0C91F96C-2E5E-414C-96C6-FA9D8953E906}" srcOrd="0" destOrd="0" parTransId="{26E08EBF-78D4-45CF-92A1-7FAC3CC91ECC}" sibTransId="{C99F41DA-A1C1-44BE-9786-ED496B7BB5D9}"/>
    <dgm:cxn modelId="{2061F582-01AA-4422-9F0C-8FE716EFF62A}" srcId="{343CAAE5-142C-4879-BA4A-642F5E6C57B2}" destId="{A6F033FA-9289-416B-BF70-91FEFF50937C}" srcOrd="1" destOrd="0" parTransId="{9235ABDE-F241-42BE-9CFA-475B09744AB5}" sibTransId="{0E6CE540-7331-4DE2-BE90-3712F7EC665D}"/>
    <dgm:cxn modelId="{1E4DB0E8-3736-4D27-922F-4FCBC4169404}" srcId="{51F9B339-08C9-4D61-A570-6DE66369BBB1}" destId="{343CAAE5-142C-4879-BA4A-642F5E6C57B2}" srcOrd="0" destOrd="0" parTransId="{EEF94D66-D15A-47BC-874C-DD5CC0634139}" sibTransId="{1009D27E-CBB2-42C6-9133-5369ABC14EA5}"/>
    <dgm:cxn modelId="{51221C2E-D5AC-4F22-925B-E1E1F822EB19}" type="presOf" srcId="{9235ABDE-F241-42BE-9CFA-475B09744AB5}" destId="{BE83D990-9DA9-4596-AE11-7B874B70F9F4}" srcOrd="0" destOrd="0" presId="urn:microsoft.com/office/officeart/2005/8/layout/hierarchy1"/>
    <dgm:cxn modelId="{EC7EE3F2-CCE7-4E67-B730-E4FCF97DC796}" srcId="{A6F033FA-9289-416B-BF70-91FEFF50937C}" destId="{DFAAC1A0-1670-4F19-870E-6D9790683E26}" srcOrd="0" destOrd="0" parTransId="{7DCDC82C-1AB4-430F-92A6-91FD99CD0550}" sibTransId="{F9984325-BC07-4748-9E7A-8B876BD5A9B8}"/>
    <dgm:cxn modelId="{AD2EDB56-8CF0-458A-AE0A-204BAFC07D6F}" type="presOf" srcId="{343CAAE5-142C-4879-BA4A-642F5E6C57B2}" destId="{0013A60D-ABAC-4BD2-AC6B-BE441E3BD68D}" srcOrd="0" destOrd="0" presId="urn:microsoft.com/office/officeart/2005/8/layout/hierarchy1"/>
    <dgm:cxn modelId="{C6A68DD2-1EFA-4351-B176-A1A21B879EDD}" type="presOf" srcId="{B297E744-DC86-45D5-BED0-6C784A1C4CBC}" destId="{B4D2B22B-460E-4F9C-A15B-0A14B1F37434}" srcOrd="0" destOrd="0" presId="urn:microsoft.com/office/officeart/2005/8/layout/hierarchy1"/>
    <dgm:cxn modelId="{286B25DF-D523-44FA-A68F-DD1161D75247}" type="presOf" srcId="{A6F033FA-9289-416B-BF70-91FEFF50937C}" destId="{B051EEE5-5E82-48AF-B796-867A002A22AB}" srcOrd="0" destOrd="0" presId="urn:microsoft.com/office/officeart/2005/8/layout/hierarchy1"/>
    <dgm:cxn modelId="{8A429ED2-8D96-4077-902F-D2A160CBEFC7}" type="presParOf" srcId="{31DB32DA-2AC2-4916-8B86-D65FACD3F46F}" destId="{E360C859-0672-4FEC-9EE7-00E0A0C90893}" srcOrd="0" destOrd="0" presId="urn:microsoft.com/office/officeart/2005/8/layout/hierarchy1"/>
    <dgm:cxn modelId="{95EB5363-7A81-4874-9773-375637A9CFDA}" type="presParOf" srcId="{E360C859-0672-4FEC-9EE7-00E0A0C90893}" destId="{21C2D8C6-3A6F-4C19-A3E0-625ED7DB6E02}" srcOrd="0" destOrd="0" presId="urn:microsoft.com/office/officeart/2005/8/layout/hierarchy1"/>
    <dgm:cxn modelId="{9E49719C-55F2-4FB4-B210-60D3AC091102}" type="presParOf" srcId="{21C2D8C6-3A6F-4C19-A3E0-625ED7DB6E02}" destId="{DCB86EB4-A83A-46F8-8471-1EA199E8228F}" srcOrd="0" destOrd="0" presId="urn:microsoft.com/office/officeart/2005/8/layout/hierarchy1"/>
    <dgm:cxn modelId="{73D4B9AD-6EC1-421B-9709-9E6E37383482}" type="presParOf" srcId="{21C2D8C6-3A6F-4C19-A3E0-625ED7DB6E02}" destId="{0013A60D-ABAC-4BD2-AC6B-BE441E3BD68D}" srcOrd="1" destOrd="0" presId="urn:microsoft.com/office/officeart/2005/8/layout/hierarchy1"/>
    <dgm:cxn modelId="{164A879A-81A3-48C7-8350-4936966363A1}" type="presParOf" srcId="{E360C859-0672-4FEC-9EE7-00E0A0C90893}" destId="{ED689518-B0AF-4D30-880F-FDE8B40B6A76}" srcOrd="1" destOrd="0" presId="urn:microsoft.com/office/officeart/2005/8/layout/hierarchy1"/>
    <dgm:cxn modelId="{DF1E48E9-829D-42B6-96BE-DAD21F946B62}" type="presParOf" srcId="{ED689518-B0AF-4D30-880F-FDE8B40B6A76}" destId="{D7795A42-5C6E-4102-AF29-C14FFDB92411}" srcOrd="0" destOrd="0" presId="urn:microsoft.com/office/officeart/2005/8/layout/hierarchy1"/>
    <dgm:cxn modelId="{2EAE186B-34A0-4792-BB78-6293736752E0}" type="presParOf" srcId="{ED689518-B0AF-4D30-880F-FDE8B40B6A76}" destId="{73F73A29-8AA4-4A7E-8A51-B4B4B94FA559}" srcOrd="1" destOrd="0" presId="urn:microsoft.com/office/officeart/2005/8/layout/hierarchy1"/>
    <dgm:cxn modelId="{A52599C9-3610-4485-9D93-7B89903FC531}" type="presParOf" srcId="{73F73A29-8AA4-4A7E-8A51-B4B4B94FA559}" destId="{FD137B81-9B98-4856-BD26-D6ABB44903F6}" srcOrd="0" destOrd="0" presId="urn:microsoft.com/office/officeart/2005/8/layout/hierarchy1"/>
    <dgm:cxn modelId="{080D2DC1-2D6C-48A8-887D-2DC8AB651DC6}" type="presParOf" srcId="{FD137B81-9B98-4856-BD26-D6ABB44903F6}" destId="{8998472A-6960-46E5-B8AA-13FFED07B37A}" srcOrd="0" destOrd="0" presId="urn:microsoft.com/office/officeart/2005/8/layout/hierarchy1"/>
    <dgm:cxn modelId="{4BEEF47A-DD93-4CC1-8F81-F6C0CB1B5833}" type="presParOf" srcId="{FD137B81-9B98-4856-BD26-D6ABB44903F6}" destId="{18F83217-718A-4F4D-AADB-6A68B95F9ED3}" srcOrd="1" destOrd="0" presId="urn:microsoft.com/office/officeart/2005/8/layout/hierarchy1"/>
    <dgm:cxn modelId="{B857CB60-65AD-47F5-94DF-5DE319701ED0}" type="presParOf" srcId="{73F73A29-8AA4-4A7E-8A51-B4B4B94FA559}" destId="{F621F8B4-89F9-4251-AF32-8B3E11D8D899}" srcOrd="1" destOrd="0" presId="urn:microsoft.com/office/officeart/2005/8/layout/hierarchy1"/>
    <dgm:cxn modelId="{B3B1589A-FF14-4BDB-A5AE-04E260196BAC}" type="presParOf" srcId="{F621F8B4-89F9-4251-AF32-8B3E11D8D899}" destId="{5FE0E2D2-736E-4424-9305-E153AAED3E79}" srcOrd="0" destOrd="0" presId="urn:microsoft.com/office/officeart/2005/8/layout/hierarchy1"/>
    <dgm:cxn modelId="{D570A47D-815E-4064-8E4C-853746F792EE}" type="presParOf" srcId="{F621F8B4-89F9-4251-AF32-8B3E11D8D899}" destId="{30978C40-B9BB-447B-97DA-2DA1E84DA583}" srcOrd="1" destOrd="0" presId="urn:microsoft.com/office/officeart/2005/8/layout/hierarchy1"/>
    <dgm:cxn modelId="{BA42ADC3-1F9E-4D21-AA85-FFCA59A19B2B}" type="presParOf" srcId="{30978C40-B9BB-447B-97DA-2DA1E84DA583}" destId="{762AF960-8D04-4B61-8F74-3731DB373C22}" srcOrd="0" destOrd="0" presId="urn:microsoft.com/office/officeart/2005/8/layout/hierarchy1"/>
    <dgm:cxn modelId="{9009F3BC-3E75-40CF-9F6B-18549E326154}" type="presParOf" srcId="{762AF960-8D04-4B61-8F74-3731DB373C22}" destId="{9E8ECD1C-8373-47E3-9D94-ADA2298018D5}" srcOrd="0" destOrd="0" presId="urn:microsoft.com/office/officeart/2005/8/layout/hierarchy1"/>
    <dgm:cxn modelId="{82528829-8AA8-4254-8CED-7D78A298CB19}" type="presParOf" srcId="{762AF960-8D04-4B61-8F74-3731DB373C22}" destId="{B4D2B22B-460E-4F9C-A15B-0A14B1F37434}" srcOrd="1" destOrd="0" presId="urn:microsoft.com/office/officeart/2005/8/layout/hierarchy1"/>
    <dgm:cxn modelId="{1082CE2C-BEB6-437F-AF25-6D1E942D9929}" type="presParOf" srcId="{30978C40-B9BB-447B-97DA-2DA1E84DA583}" destId="{C5D9AC4A-69D5-4E8B-A9DC-2429EBC53A38}" srcOrd="1" destOrd="0" presId="urn:microsoft.com/office/officeart/2005/8/layout/hierarchy1"/>
    <dgm:cxn modelId="{1A7530C2-E3D4-4B86-A025-2954495A6471}" type="presParOf" srcId="{ED689518-B0AF-4D30-880F-FDE8B40B6A76}" destId="{BE83D990-9DA9-4596-AE11-7B874B70F9F4}" srcOrd="2" destOrd="0" presId="urn:microsoft.com/office/officeart/2005/8/layout/hierarchy1"/>
    <dgm:cxn modelId="{C84FA4A7-45B5-4E99-A83F-72AF4F3050DF}" type="presParOf" srcId="{ED689518-B0AF-4D30-880F-FDE8B40B6A76}" destId="{F86B1814-F7FE-412E-9BBD-647FD067DA8E}" srcOrd="3" destOrd="0" presId="urn:microsoft.com/office/officeart/2005/8/layout/hierarchy1"/>
    <dgm:cxn modelId="{C0585F6C-1A60-46AF-BDCE-9C32E51D97F0}" type="presParOf" srcId="{F86B1814-F7FE-412E-9BBD-647FD067DA8E}" destId="{FCD3CD66-5AF6-4A4D-896C-A4D36B409F95}" srcOrd="0" destOrd="0" presId="urn:microsoft.com/office/officeart/2005/8/layout/hierarchy1"/>
    <dgm:cxn modelId="{10F2F93E-FED1-4C8D-9B65-6CE2C3DA3E13}" type="presParOf" srcId="{FCD3CD66-5AF6-4A4D-896C-A4D36B409F95}" destId="{5C9542AE-DA68-4E6E-B50D-2754FE9D1CBE}" srcOrd="0" destOrd="0" presId="urn:microsoft.com/office/officeart/2005/8/layout/hierarchy1"/>
    <dgm:cxn modelId="{56D1CE45-F9CE-4B54-844F-0FB3ED21FAC6}" type="presParOf" srcId="{FCD3CD66-5AF6-4A4D-896C-A4D36B409F95}" destId="{B051EEE5-5E82-48AF-B796-867A002A22AB}" srcOrd="1" destOrd="0" presId="urn:microsoft.com/office/officeart/2005/8/layout/hierarchy1"/>
    <dgm:cxn modelId="{511F0130-E4C3-4F16-87A3-54749D55153C}" type="presParOf" srcId="{F86B1814-F7FE-412E-9BBD-647FD067DA8E}" destId="{52FBE6AA-AA37-4F36-A044-EB98213337A3}" srcOrd="1" destOrd="0" presId="urn:microsoft.com/office/officeart/2005/8/layout/hierarchy1"/>
    <dgm:cxn modelId="{4BB2985C-EF40-4B48-B08D-1E4A479308D6}" type="presParOf" srcId="{52FBE6AA-AA37-4F36-A044-EB98213337A3}" destId="{0FBAEEFC-D336-4E0D-8A3C-CD40851DAAE8}" srcOrd="0" destOrd="0" presId="urn:microsoft.com/office/officeart/2005/8/layout/hierarchy1"/>
    <dgm:cxn modelId="{2F0FFB64-A34A-4564-89FF-402975D98B43}" type="presParOf" srcId="{52FBE6AA-AA37-4F36-A044-EB98213337A3}" destId="{C1E3E97F-170D-4239-B7DF-C207D9D2AEC8}" srcOrd="1" destOrd="0" presId="urn:microsoft.com/office/officeart/2005/8/layout/hierarchy1"/>
    <dgm:cxn modelId="{504DE49E-393E-4BA1-8172-2676CE9E94AF}" type="presParOf" srcId="{C1E3E97F-170D-4239-B7DF-C207D9D2AEC8}" destId="{B78F3CD9-4EF8-45E6-9C98-FB230AA08CBE}" srcOrd="0" destOrd="0" presId="urn:microsoft.com/office/officeart/2005/8/layout/hierarchy1"/>
    <dgm:cxn modelId="{BFD06527-91B5-4202-AD75-DDFA2407F11D}" type="presParOf" srcId="{B78F3CD9-4EF8-45E6-9C98-FB230AA08CBE}" destId="{00783702-5D97-4EAE-A48C-CFEA706A2234}" srcOrd="0" destOrd="0" presId="urn:microsoft.com/office/officeart/2005/8/layout/hierarchy1"/>
    <dgm:cxn modelId="{9069ED64-E802-49DE-BA4F-A123995D2D8C}" type="presParOf" srcId="{B78F3CD9-4EF8-45E6-9C98-FB230AA08CBE}" destId="{6D2774FB-6AD5-43A6-9CF7-5AFBC1C46EE3}" srcOrd="1" destOrd="0" presId="urn:microsoft.com/office/officeart/2005/8/layout/hierarchy1"/>
    <dgm:cxn modelId="{32F5ADBD-7080-46BB-85D0-58DDE54C3809}" type="presParOf" srcId="{C1E3E97F-170D-4239-B7DF-C207D9D2AEC8}" destId="{69F472B8-567B-4290-854C-F864A1EF0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040845-28BF-449F-B346-8C5362628D7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43DDE4-C0CE-4F4D-9AA7-85F34DC0DB4A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 মূল্যায়ন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A8C0CA-C021-4337-AAF2-3409DE44D8BC}" type="parTrans" cxnId="{3509D972-1BF5-4AB7-93C2-F41D65309C06}">
      <dgm:prSet/>
      <dgm:spPr/>
      <dgm:t>
        <a:bodyPr/>
        <a:lstStyle/>
        <a:p>
          <a:endParaRPr lang="en-US"/>
        </a:p>
      </dgm:t>
    </dgm:pt>
    <dgm:pt modelId="{D73DC5A6-C1A3-46BD-9ED4-D30EF5CF1FB4}" type="sibTrans" cxnId="{3509D972-1BF5-4AB7-93C2-F41D65309C06}">
      <dgm:prSet/>
      <dgm:spPr/>
      <dgm:t>
        <a:bodyPr/>
        <a:lstStyle/>
        <a:p>
          <a:endParaRPr lang="en-US"/>
        </a:p>
      </dgm:t>
    </dgm:pt>
    <dgm:pt modelId="{44EA0987-5232-4000-B43F-71806F4930DF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সুদছাডা/জিরো কুপন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DE05AA-335D-4270-8B2A-978EA7225E17}" type="parTrans" cxnId="{D21A3FD5-8C94-4ABD-ACEA-C567AA8A58D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C0BEF4-263A-4EE0-A8F4-6CA363CA6551}" type="sibTrans" cxnId="{D21A3FD5-8C94-4ABD-ACEA-C567AA8A58DF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1190E2C-11EB-48F6-B167-490AA469C0C8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𝑴𝑽</m:t>
                      </m:r>
                    </m:num>
                    <m:den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𝑲𝒅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den>
                  </m:f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F1190E2C-11EB-48F6-B167-490AA469C0C8}">
          <dgm:prSet phldrT="[Text]"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B=</a:t>
              </a:r>
              <a:r>
                <a:rPr lang="en-US" sz="2400" b="1" i="0">
                  <a:latin typeface="Cambria Math" panose="02040503050406030204" pitchFamily="18" charset="0"/>
                </a:rPr>
                <a:t>𝑴𝑽/〖(𝟏+𝑲𝒅)〗^𝒏 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8DDF08CD-8370-437E-9E31-09B23259845C}" type="parTrans" cxnId="{5F43FD07-539B-46B1-B9F8-459883CC0D4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3A5932-E132-4A10-B09E-AB265504DC92}" type="sibTrans" cxnId="{5F43FD07-539B-46B1-B9F8-459883CC0D48}">
      <dgm:prSet/>
      <dgm:spPr/>
      <dgm:t>
        <a:bodyPr/>
        <a:lstStyle/>
        <a:p>
          <a:endParaRPr lang="en-US"/>
        </a:p>
      </dgm:t>
    </dgm:pt>
    <dgm:pt modelId="{06B01539-680B-4FAD-B7D8-1E9E4B69A31F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সুদসহ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AB24AD-CC39-469F-9B60-7771E787BA45}" type="parTrans" cxnId="{B8958473-788E-4525-ACAD-0537EA9767E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06B694-FE5C-479A-8A61-183860A1FE4F}" type="sibTrans" cxnId="{B8958473-788E-4525-ACAD-0537EA9767EF}">
      <dgm:prSet/>
      <dgm:spPr/>
      <dgm:t>
        <a:bodyPr/>
        <a:lstStyle/>
        <a:p>
          <a:endParaRPr lang="en-US"/>
        </a:p>
      </dgm:t>
    </dgm:pt>
    <dgm:pt modelId="{3EC37651-8876-428F-A7D5-4798E21A49AE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63DC75-7395-4CB5-9ECD-B482CB562063}" type="parTrans" cxnId="{DB7A35EE-93BC-4C9F-8B82-E11223FF050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847C7E-59D2-47F0-85D8-2632A3DB7820}" type="sibTrans" cxnId="{DB7A35EE-93BC-4C9F-8B82-E11223FF050E}">
      <dgm:prSet/>
      <dgm:spPr/>
      <dgm:t>
        <a:bodyPr/>
        <a:lstStyle/>
        <a:p>
          <a:endParaRPr lang="en-US"/>
        </a:p>
      </dgm:t>
    </dgm:pt>
    <dgm:pt modelId="{2ECB81C0-5C7E-48A5-AF36-1F8FF5D9355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A04CBF-BF2D-4A43-8133-9EEB7ADB6DC3}" type="parTrans" cxnId="{953196F1-C599-41A1-9305-7C52B75892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AA265D-2252-4EC3-95F5-C7623EC0EF70}" type="sibTrans" cxnId="{953196F1-C599-41A1-9305-7C52B7589270}">
      <dgm:prSet/>
      <dgm:spPr/>
      <dgm:t>
        <a:bodyPr/>
        <a:lstStyle/>
        <a:p>
          <a:endParaRPr lang="en-US"/>
        </a:p>
      </dgm:t>
    </dgm:pt>
    <dgm:pt modelId="{D67BDBD9-34E3-4717-85BB-97AD4C68B8F4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বছরে একবার সুদ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568FD5-981B-4926-A8C9-A524C5ED6A08}" type="parTrans" cxnId="{023C7ED9-8393-49E5-AE7E-6CEED77EA88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77FC1F-F823-47F0-8A59-2B1220487630}" type="sibTrans" cxnId="{023C7ED9-8393-49E5-AE7E-6CEED77EA88E}">
      <dgm:prSet/>
      <dgm:spPr/>
      <dgm:t>
        <a:bodyPr/>
        <a:lstStyle/>
        <a:p>
          <a:endParaRPr lang="en-US"/>
        </a:p>
      </dgm:t>
    </dgm:pt>
    <dgm:pt modelId="{34B5153D-97F7-4D24-AEA0-FDAFE24DCAE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বছরে একাধিকবার সুদ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0B3A45-3250-4C13-9C12-FBD1A7D2761E}" type="parTrans" cxnId="{E23337E8-250E-4094-9448-11CBE071472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041605-BCAE-4658-9E1A-E60B42A9CB4A}" type="sibTrans" cxnId="{E23337E8-250E-4094-9448-11CBE071472C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DDEEB8C-6B4D-4209-8867-33F83AF2FA9A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4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𝑰</m:t>
                      </m:r>
                    </m:num>
                    <m:den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𝑲𝒅</m:t>
                      </m:r>
                    </m:den>
                  </m:f>
                </m:oMath>
              </a14:m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 xmlns="">
        <dgm:pt modelId="{CDDEEB8C-6B4D-4209-8867-33F83AF2FA9A}">
          <dgm:prSet custT="1"/>
          <dgm:spPr/>
          <dgm:t>
            <a:bodyPr/>
            <a:lstStyle/>
            <a:p>
              <a:r>
                <a:rPr lang="en-US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B=</a:t>
              </a:r>
              <a:r>
                <a:rPr lang="en-US" sz="2400" b="1" i="0">
                  <a:latin typeface="Cambria Math" panose="02040503050406030204" pitchFamily="18" charset="0"/>
                </a:rPr>
                <a:t>𝑰/𝑲𝒅</a:t>
              </a:r>
              <a:endParaRPr lang="en-US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661EAFDD-FD57-4617-AF87-FC2B7F93004E}" type="parTrans" cxnId="{F47F5137-3A04-4CDC-8EC8-5B6B14CCD43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B1CB75-0D68-44BF-B403-8DF510951BF5}" type="sibTrans" cxnId="{F47F5137-3A04-4CDC-8EC8-5B6B14CCD43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723C5DD2-D525-4F81-B547-F1BC5D321E89}">
          <dgm:prSet custT="1"/>
          <dgm:spPr/>
          <dgm:t>
            <a:bodyPr/>
            <a:lstStyle/>
            <a:p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B=I.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𝑲𝒅</m:t>
                              </m:r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</m:num>
                    <m:den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𝑲𝒅</m:t>
                      </m:r>
                    </m:den>
                  </m:f>
                </m:oMath>
              </a14:m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dirty="0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𝑴𝑽</m:t>
                      </m:r>
                    </m:num>
                    <m:den>
                      <m:sSup>
                        <m:sSupPr>
                          <m:ctrlPr>
                            <a:rPr lang="en-US" sz="2000" b="1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𝑲𝒅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den>
                  </m:f>
                </m:oMath>
              </a14:m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>
        <dgm:pt modelId="{723C5DD2-D525-4F81-B547-F1BC5D321E89}">
          <dgm:prSet custT="1"/>
          <dgm:spPr/>
          <dgm:t>
            <a:bodyPr/>
            <a:lstStyle/>
            <a:p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B=I.</a:t>
              </a:r>
              <a:r>
                <a:rPr lang="en-US" sz="2000" b="1" i="0" smtClean="0">
                  <a:latin typeface="Cambria Math"/>
                </a:rPr>
                <a:t>(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𝟏−</a:t>
              </a:r>
              <a:r>
                <a:rPr lang="en-US" sz="2000" b="1" i="0" smtClean="0">
                  <a:latin typeface="Cambria Math"/>
                </a:rPr>
                <a:t>(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𝟏</a:t>
              </a:r>
              <a:r>
                <a:rPr lang="en-US" sz="2000" b="1" i="0" smtClean="0">
                  <a:latin typeface="Cambria Math"/>
                </a:rPr>
                <a:t>+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𝑲𝒅</a:t>
              </a:r>
              <a:r>
                <a:rPr lang="en-US" sz="2000" b="1" i="0" smtClean="0">
                  <a:latin typeface="Cambria Math"/>
                </a:rPr>
                <a:t>)^(</a:t>
              </a:r>
              <a:r>
                <a:rPr lang="en-US" sz="2000" b="1" i="0" smtClean="0">
                  <a:latin typeface="Cambria Math" panose="02040503050406030204" pitchFamily="18" charset="0"/>
                </a:rPr>
                <a:t>−𝒏</a:t>
              </a:r>
              <a:r>
                <a:rPr lang="en-US" sz="2000" b="1" i="0" smtClean="0">
                  <a:latin typeface="Cambria Math"/>
                </a:rPr>
                <a:t>)</a:t>
              </a:r>
              <a:r>
                <a:rPr lang="en-US" sz="2000" b="1" i="0" smtClean="0">
                  <a:latin typeface="Cambria Math" panose="02040503050406030204" pitchFamily="18" charset="0"/>
                </a:rPr>
                <a:t>  </a:t>
              </a:r>
              <a:r>
                <a:rPr lang="en-US" sz="2000" b="1" i="0" smtClean="0">
                  <a:latin typeface="Cambria Math"/>
                </a:rPr>
                <a:t>)/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𝑲𝒅</a:t>
              </a:r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r>
                <a:rPr lang="en-US" sz="2000" b="1" i="0" dirty="0" smtClean="0">
                  <a:latin typeface="Cambria Math" panose="02040503050406030204" pitchFamily="18" charset="0"/>
                </a:rPr>
                <a:t>𝑴𝑽</a:t>
              </a:r>
              <a:r>
                <a:rPr lang="en-US" sz="2000" b="1" i="0" dirty="0" smtClean="0">
                  <a:latin typeface="Cambria Math"/>
                </a:rPr>
                <a:t>/〖</a:t>
              </a:r>
              <a:r>
                <a:rPr lang="en-US" sz="2000" b="1" i="0" dirty="0" smtClean="0">
                  <a:latin typeface="Cambria Math" panose="02040503050406030204" pitchFamily="18" charset="0"/>
                </a:rPr>
                <a:t>(𝟏+𝑲𝒅)</a:t>
              </a:r>
              <a:r>
                <a:rPr lang="en-US" sz="2000" b="1" i="0" dirty="0" smtClean="0">
                  <a:latin typeface="Cambria Math"/>
                </a:rPr>
                <a:t>〗^</a:t>
              </a:r>
              <a:r>
                <a:rPr lang="en-US" sz="2000" b="1" i="0" dirty="0" smtClean="0">
                  <a:latin typeface="Cambria Math" panose="02040503050406030204" pitchFamily="18" charset="0"/>
                </a:rPr>
                <a:t>𝒏</a:t>
              </a:r>
              <a:r>
                <a:rPr lang="en-US" sz="2000" b="1" i="0" dirty="0" smtClean="0">
                  <a:latin typeface="Cambria Math"/>
                </a:rPr>
                <a:t> 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31BB692-463D-4D0F-A633-47FCA4F98721}" type="parTrans" cxnId="{5320AD5B-E4D5-4230-BBEC-CF3E1DD6602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177039-0953-4F2C-87EE-73C3EA2A27BC}" type="sibTrans" cxnId="{5320AD5B-E4D5-4230-BBEC-CF3E1DD6602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DB8606FF-CF89-469A-B05A-21234322F7C6}">
          <dgm:prSet custT="1"/>
          <dgm:spPr/>
          <dgm:t>
            <a:bodyPr/>
            <a:lstStyle/>
            <a:p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B=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𝑰</m:t>
                      </m:r>
                    </m:num>
                    <m:den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</m:den>
                  </m:f>
                </m:oMath>
              </a14:m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𝑲𝒅</m:t>
                              </m:r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</m:t>
                      </m:r>
                    </m:num>
                    <m:den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𝑲𝒅</m:t>
                      </m:r>
                    </m:den>
                  </m:f>
                </m:oMath>
              </a14:m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14:m>
                <m:oMath xmlns:m="http://schemas.openxmlformats.org/officeDocument/2006/math">
                  <m:f>
                    <m:fPr>
                      <m:ctrlPr>
                        <a:rPr lang="en-US" sz="2000" b="1" i="1" dirty="0" smtClean="0">
                          <a:latin typeface="Cambria Math"/>
                        </a:rPr>
                      </m:ctrlPr>
                    </m:fPr>
                    <m:num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𝑴𝑽</m:t>
                      </m:r>
                    </m:num>
                    <m:den>
                      <m:sSup>
                        <m:sSupPr>
                          <m:ctrlPr>
                            <a:rPr lang="en-US" sz="2000" b="1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𝑲𝒅</m:t>
                          </m:r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1" i="1" dirty="0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den>
                  </m:f>
                </m:oMath>
              </a14:m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Choice>
      <mc:Fallback>
        <dgm:pt modelId="{DB8606FF-CF89-469A-B05A-21234322F7C6}">
          <dgm:prSet custT="1"/>
          <dgm:spPr/>
          <dgm:t>
            <a:bodyPr/>
            <a:lstStyle/>
            <a:p>
              <a:r>
                <a:rPr lang="en-US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B=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𝑰</a:t>
              </a:r>
              <a:r>
                <a:rPr lang="en-US" sz="2000" b="1" i="0" smtClean="0">
                  <a:latin typeface="Cambria Math"/>
                </a:rPr>
                <a:t>/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𝒎</a:t>
              </a:r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en-US" sz="2000" b="1" i="0" smtClean="0">
                  <a:latin typeface="Cambria Math"/>
                </a:rPr>
                <a:t>(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𝟏−</a:t>
              </a:r>
              <a:r>
                <a:rPr lang="en-US" sz="2000" b="1" i="0" smtClean="0">
                  <a:latin typeface="Cambria Math"/>
                </a:rPr>
                <a:t>(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𝟏</a:t>
              </a:r>
              <a:r>
                <a:rPr lang="en-US" sz="2000" b="1" i="0" smtClean="0">
                  <a:latin typeface="Cambria Math"/>
                </a:rPr>
                <a:t>+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𝑲𝒅</a:t>
              </a:r>
              <a:r>
                <a:rPr lang="en-US" sz="2000" b="1" i="0" smtClean="0">
                  <a:latin typeface="Cambria Math"/>
                </a:rPr>
                <a:t>)^(</a:t>
              </a:r>
              <a:r>
                <a:rPr lang="en-US" sz="2000" b="1" i="0" smtClean="0">
                  <a:latin typeface="Cambria Math" panose="02040503050406030204" pitchFamily="18" charset="0"/>
                </a:rPr>
                <a:t>−𝒏</a:t>
              </a:r>
              <a:r>
                <a:rPr lang="en-US" sz="2000" b="1" i="0" smtClean="0">
                  <a:latin typeface="Cambria Math"/>
                </a:rPr>
                <a:t>)</a:t>
              </a:r>
              <a:r>
                <a:rPr lang="en-US" sz="2000" b="1" i="0" smtClean="0">
                  <a:latin typeface="Cambria Math" panose="02040503050406030204" pitchFamily="18" charset="0"/>
                </a:rPr>
                <a:t>  </a:t>
              </a:r>
              <a:r>
                <a:rPr lang="en-US" sz="2000" b="1" i="0" smtClean="0">
                  <a:latin typeface="Cambria Math"/>
                </a:rPr>
                <a:t>)/</a:t>
              </a:r>
              <a:r>
                <a:rPr lang="en-US" sz="2000" b="1" i="0" smtClean="0">
                  <a:latin typeface="Cambria Math" panose="02040503050406030204" pitchFamily="18" charset="0"/>
                </a:rPr>
                <a:t>𝑲𝒅</a:t>
              </a:r>
              <a:r>
                <a:rPr lang="en-US" sz="2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r>
                <a:rPr lang="en-US" sz="2000" b="1" i="0" dirty="0" smtClean="0">
                  <a:latin typeface="Cambria Math" panose="02040503050406030204" pitchFamily="18" charset="0"/>
                </a:rPr>
                <a:t>𝑴𝑽</a:t>
              </a:r>
              <a:r>
                <a:rPr lang="en-US" sz="2000" b="1" i="0" dirty="0" smtClean="0">
                  <a:latin typeface="Cambria Math"/>
                </a:rPr>
                <a:t>/〖</a:t>
              </a:r>
              <a:r>
                <a:rPr lang="en-US" sz="2000" b="1" i="0" dirty="0" smtClean="0">
                  <a:latin typeface="Cambria Math" panose="02040503050406030204" pitchFamily="18" charset="0"/>
                </a:rPr>
                <a:t>(𝟏+𝑲𝒅)</a:t>
              </a:r>
              <a:r>
                <a:rPr lang="en-US" sz="2000" b="1" i="0" dirty="0" smtClean="0">
                  <a:latin typeface="Cambria Math"/>
                </a:rPr>
                <a:t>〗^</a:t>
              </a:r>
              <a:r>
                <a:rPr lang="en-US" sz="2000" b="1" i="0" dirty="0" smtClean="0">
                  <a:latin typeface="Cambria Math" panose="02040503050406030204" pitchFamily="18" charset="0"/>
                </a:rPr>
                <a:t>𝒏</a:t>
              </a:r>
              <a:r>
                <a:rPr lang="en-US" sz="2000" b="1" i="0" dirty="0" smtClean="0">
                  <a:latin typeface="Cambria Math"/>
                </a:rPr>
                <a:t> </a:t>
              </a:r>
              <a:endParaRPr lang="en-US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dgm:t>
        </dgm:pt>
      </mc:Fallback>
    </mc:AlternateContent>
    <dgm:pt modelId="{7B459091-EBF8-44B5-A2EE-2EBD5E1D0B4E}" type="parTrans" cxnId="{85DA38BA-8D35-4625-A815-B2CA026421B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27E04E-CC67-4E8D-8711-905BA3F9D7FC}" type="sibTrans" cxnId="{85DA38BA-8D35-4625-A815-B2CA026421BD}">
      <dgm:prSet/>
      <dgm:spPr/>
      <dgm:t>
        <a:bodyPr/>
        <a:lstStyle/>
        <a:p>
          <a:endParaRPr lang="en-US"/>
        </a:p>
      </dgm:t>
    </dgm:pt>
    <dgm:pt modelId="{60722FCA-BA48-4E53-9646-FC996ACAADC5}" type="pres">
      <dgm:prSet presAssocID="{4F040845-28BF-449F-B346-8C5362628D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811BD6-8E39-4F8F-89B9-DAD9985BE712}" type="pres">
      <dgm:prSet presAssocID="{DC43DDE4-C0CE-4F4D-9AA7-85F34DC0DB4A}" presName="hierRoot1" presStyleCnt="0"/>
      <dgm:spPr/>
    </dgm:pt>
    <dgm:pt modelId="{C0016E78-E2FB-4B9C-8AA6-5153FD8E409D}" type="pres">
      <dgm:prSet presAssocID="{DC43DDE4-C0CE-4F4D-9AA7-85F34DC0DB4A}" presName="composite" presStyleCnt="0"/>
      <dgm:spPr/>
    </dgm:pt>
    <dgm:pt modelId="{343B7C28-0DE8-434B-ADEB-756DA8B81F41}" type="pres">
      <dgm:prSet presAssocID="{DC43DDE4-C0CE-4F4D-9AA7-85F34DC0DB4A}" presName="background" presStyleLbl="node0" presStyleIdx="0" presStyleCnt="1"/>
      <dgm:spPr/>
    </dgm:pt>
    <dgm:pt modelId="{7A378D18-227A-417F-820F-242F60626DEB}" type="pres">
      <dgm:prSet presAssocID="{DC43DDE4-C0CE-4F4D-9AA7-85F34DC0DB4A}" presName="text" presStyleLbl="fgAcc0" presStyleIdx="0" presStyleCnt="1" custScaleX="258691" custScaleY="49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5D1425-D16E-4F1A-87B8-5278E4310D47}" type="pres">
      <dgm:prSet presAssocID="{DC43DDE4-C0CE-4F4D-9AA7-85F34DC0DB4A}" presName="hierChild2" presStyleCnt="0"/>
      <dgm:spPr/>
    </dgm:pt>
    <dgm:pt modelId="{C893A58F-8327-4464-A2B9-F3B4B0F0D25E}" type="pres">
      <dgm:prSet presAssocID="{03DE05AA-335D-4270-8B2A-978EA7225E1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FBD1221-CA94-4546-8AA0-129B020B5E91}" type="pres">
      <dgm:prSet presAssocID="{44EA0987-5232-4000-B43F-71806F4930DF}" presName="hierRoot2" presStyleCnt="0"/>
      <dgm:spPr/>
    </dgm:pt>
    <dgm:pt modelId="{1A64C5F0-EC65-445E-A5F0-7A3AA39B35F2}" type="pres">
      <dgm:prSet presAssocID="{44EA0987-5232-4000-B43F-71806F4930DF}" presName="composite2" presStyleCnt="0"/>
      <dgm:spPr/>
    </dgm:pt>
    <dgm:pt modelId="{B44310D7-E2C3-43CD-A250-CC74E89EA948}" type="pres">
      <dgm:prSet presAssocID="{44EA0987-5232-4000-B43F-71806F4930DF}" presName="background2" presStyleLbl="node2" presStyleIdx="0" presStyleCnt="2"/>
      <dgm:spPr/>
    </dgm:pt>
    <dgm:pt modelId="{381CD405-9DCF-47C8-8901-14CF83E75992}" type="pres">
      <dgm:prSet presAssocID="{44EA0987-5232-4000-B43F-71806F4930DF}" presName="text2" presStyleLbl="fgAcc2" presStyleIdx="0" presStyleCnt="2" custScaleX="189726" custScaleY="592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AF466-EDC8-4FF3-88FF-AC8FB9B4317F}" type="pres">
      <dgm:prSet presAssocID="{44EA0987-5232-4000-B43F-71806F4930DF}" presName="hierChild3" presStyleCnt="0"/>
      <dgm:spPr/>
    </dgm:pt>
    <dgm:pt modelId="{F720AAE3-8524-4113-B9DC-535AAD502D7A}" type="pres">
      <dgm:prSet presAssocID="{8DDF08CD-8370-437E-9E31-09B23259845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C93D5B3-F6BB-4953-80E6-17A0785DF18F}" type="pres">
      <dgm:prSet presAssocID="{F1190E2C-11EB-48F6-B167-490AA469C0C8}" presName="hierRoot3" presStyleCnt="0"/>
      <dgm:spPr/>
    </dgm:pt>
    <dgm:pt modelId="{E59E5BC3-7C8E-4B44-876C-4141496C84F6}" type="pres">
      <dgm:prSet presAssocID="{F1190E2C-11EB-48F6-B167-490AA469C0C8}" presName="composite3" presStyleCnt="0"/>
      <dgm:spPr/>
    </dgm:pt>
    <dgm:pt modelId="{A4ACA8C7-0B3C-470F-A628-3B5485C6C36F}" type="pres">
      <dgm:prSet presAssocID="{F1190E2C-11EB-48F6-B167-490AA469C0C8}" presName="background3" presStyleLbl="node3" presStyleIdx="0" presStyleCnt="3"/>
      <dgm:spPr/>
    </dgm:pt>
    <dgm:pt modelId="{B27BF24B-231E-48C8-8C4C-4B7CC3AD9880}" type="pres">
      <dgm:prSet presAssocID="{F1190E2C-11EB-48F6-B167-490AA469C0C8}" presName="text3" presStyleLbl="fgAcc3" presStyleIdx="0" presStyleCnt="3" custScaleX="1590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B10B4E-C275-4613-93B6-1B2C28027B1D}" type="pres">
      <dgm:prSet presAssocID="{F1190E2C-11EB-48F6-B167-490AA469C0C8}" presName="hierChild4" presStyleCnt="0"/>
      <dgm:spPr/>
    </dgm:pt>
    <dgm:pt modelId="{7DCAC4AC-AD89-4F33-81AA-29AE968B5436}" type="pres">
      <dgm:prSet presAssocID="{A4AB24AD-CC39-469F-9B60-7771E787BA4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E91E03E-CD39-40A5-ABB3-9E5DCA104744}" type="pres">
      <dgm:prSet presAssocID="{06B01539-680B-4FAD-B7D8-1E9E4B69A31F}" presName="hierRoot2" presStyleCnt="0"/>
      <dgm:spPr/>
    </dgm:pt>
    <dgm:pt modelId="{8D0B1EAF-B23B-4D42-8DC1-D420523838E1}" type="pres">
      <dgm:prSet presAssocID="{06B01539-680B-4FAD-B7D8-1E9E4B69A31F}" presName="composite2" presStyleCnt="0"/>
      <dgm:spPr/>
    </dgm:pt>
    <dgm:pt modelId="{8E86FBE0-C34A-42C5-8A15-048DAF944B4E}" type="pres">
      <dgm:prSet presAssocID="{06B01539-680B-4FAD-B7D8-1E9E4B69A31F}" presName="background2" presStyleLbl="node2" presStyleIdx="1" presStyleCnt="2"/>
      <dgm:spPr/>
    </dgm:pt>
    <dgm:pt modelId="{03FF63CD-0727-40E8-88DF-4E53D25440CE}" type="pres">
      <dgm:prSet presAssocID="{06B01539-680B-4FAD-B7D8-1E9E4B69A31F}" presName="text2" presStyleLbl="fgAcc2" presStyleIdx="1" presStyleCnt="2" custScaleX="205024" custScaleY="48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99AB58-4C54-4B22-A986-612279AE754A}" type="pres">
      <dgm:prSet presAssocID="{06B01539-680B-4FAD-B7D8-1E9E4B69A31F}" presName="hierChild3" presStyleCnt="0"/>
      <dgm:spPr/>
    </dgm:pt>
    <dgm:pt modelId="{BF97A3EF-4A91-40E5-93E3-1A78F571CAC4}" type="pres">
      <dgm:prSet presAssocID="{1DA04CBF-BF2D-4A43-8133-9EEB7ADB6DC3}" presName="Name17" presStyleLbl="parChTrans1D3" presStyleIdx="1" presStyleCnt="3"/>
      <dgm:spPr/>
      <dgm:t>
        <a:bodyPr/>
        <a:lstStyle/>
        <a:p>
          <a:endParaRPr lang="en-US"/>
        </a:p>
      </dgm:t>
    </dgm:pt>
    <dgm:pt modelId="{99EF50E2-25C8-40F7-929D-38E7E2B847C2}" type="pres">
      <dgm:prSet presAssocID="{2ECB81C0-5C7E-48A5-AF36-1F8FF5D93558}" presName="hierRoot3" presStyleCnt="0"/>
      <dgm:spPr/>
    </dgm:pt>
    <dgm:pt modelId="{7B73D197-D746-45F0-817C-299C797E2607}" type="pres">
      <dgm:prSet presAssocID="{2ECB81C0-5C7E-48A5-AF36-1F8FF5D93558}" presName="composite3" presStyleCnt="0"/>
      <dgm:spPr/>
    </dgm:pt>
    <dgm:pt modelId="{35C56BC2-8335-4A67-8FA3-4A03EB31B97D}" type="pres">
      <dgm:prSet presAssocID="{2ECB81C0-5C7E-48A5-AF36-1F8FF5D93558}" presName="background3" presStyleLbl="node3" presStyleIdx="1" presStyleCnt="3"/>
      <dgm:spPr/>
    </dgm:pt>
    <dgm:pt modelId="{68524309-5425-41DA-9DE0-E7911626C837}" type="pres">
      <dgm:prSet presAssocID="{2ECB81C0-5C7E-48A5-AF36-1F8FF5D93558}" presName="text3" presStyleLbl="fgAcc3" presStyleIdx="1" presStyleCnt="3" custScaleX="157292" custScaleY="44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B17DDD-3904-4D1A-B7B5-E5F50BE9FF78}" type="pres">
      <dgm:prSet presAssocID="{2ECB81C0-5C7E-48A5-AF36-1F8FF5D93558}" presName="hierChild4" presStyleCnt="0"/>
      <dgm:spPr/>
    </dgm:pt>
    <dgm:pt modelId="{D13B5C42-B4FA-493E-9D0B-E273DF30FEF5}" type="pres">
      <dgm:prSet presAssocID="{661EAFDD-FD57-4617-AF87-FC2B7F93004E}" presName="Name23" presStyleLbl="parChTrans1D4" presStyleIdx="0" presStyleCnt="5"/>
      <dgm:spPr/>
      <dgm:t>
        <a:bodyPr/>
        <a:lstStyle/>
        <a:p>
          <a:endParaRPr lang="en-US"/>
        </a:p>
      </dgm:t>
    </dgm:pt>
    <dgm:pt modelId="{5996B3AA-DAEE-421C-A071-0AC22001B1D3}" type="pres">
      <dgm:prSet presAssocID="{CDDEEB8C-6B4D-4209-8867-33F83AF2FA9A}" presName="hierRoot4" presStyleCnt="0"/>
      <dgm:spPr/>
    </dgm:pt>
    <dgm:pt modelId="{E9AFB509-F1A8-4163-B525-DBB61E11C84E}" type="pres">
      <dgm:prSet presAssocID="{CDDEEB8C-6B4D-4209-8867-33F83AF2FA9A}" presName="composite4" presStyleCnt="0"/>
      <dgm:spPr/>
    </dgm:pt>
    <dgm:pt modelId="{4B899AC6-2DD1-4E7C-8415-8FC69B98FFED}" type="pres">
      <dgm:prSet presAssocID="{CDDEEB8C-6B4D-4209-8867-33F83AF2FA9A}" presName="background4" presStyleLbl="node4" presStyleIdx="0" presStyleCnt="5"/>
      <dgm:spPr/>
    </dgm:pt>
    <dgm:pt modelId="{BE59D3F4-3EAA-49DE-9305-2920D20C41B2}" type="pres">
      <dgm:prSet presAssocID="{CDDEEB8C-6B4D-4209-8867-33F83AF2FA9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B4051C-17C3-4AA3-BA94-7D284340DCC3}" type="pres">
      <dgm:prSet presAssocID="{CDDEEB8C-6B4D-4209-8867-33F83AF2FA9A}" presName="hierChild5" presStyleCnt="0"/>
      <dgm:spPr/>
    </dgm:pt>
    <dgm:pt modelId="{13F8BC19-8D9A-4C09-953A-1573A247A06C}" type="pres">
      <dgm:prSet presAssocID="{7263DC75-7395-4CB5-9ECD-B482CB562063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ADF52A8-0406-44DA-AC1E-1D6B3AD55175}" type="pres">
      <dgm:prSet presAssocID="{3EC37651-8876-428F-A7D5-4798E21A49AE}" presName="hierRoot3" presStyleCnt="0"/>
      <dgm:spPr/>
    </dgm:pt>
    <dgm:pt modelId="{44730E28-A353-43C0-8825-FDB0A6B15580}" type="pres">
      <dgm:prSet presAssocID="{3EC37651-8876-428F-A7D5-4798E21A49AE}" presName="composite3" presStyleCnt="0"/>
      <dgm:spPr/>
    </dgm:pt>
    <dgm:pt modelId="{6A3B7E89-2A65-4394-A1EB-8FC82B62510C}" type="pres">
      <dgm:prSet presAssocID="{3EC37651-8876-428F-A7D5-4798E21A49AE}" presName="background3" presStyleLbl="node3" presStyleIdx="2" presStyleCnt="3"/>
      <dgm:spPr/>
    </dgm:pt>
    <dgm:pt modelId="{0989FABF-7893-4F60-B1ED-7B97CB67A61D}" type="pres">
      <dgm:prSet presAssocID="{3EC37651-8876-428F-A7D5-4798E21A49AE}" presName="text3" presStyleLbl="fgAcc3" presStyleIdx="2" presStyleCnt="3" custScaleX="135090" custScaleY="54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AD7E7-2E9B-4DDD-B98C-EDB43DFF17FD}" type="pres">
      <dgm:prSet presAssocID="{3EC37651-8876-428F-A7D5-4798E21A49AE}" presName="hierChild4" presStyleCnt="0"/>
      <dgm:spPr/>
    </dgm:pt>
    <dgm:pt modelId="{F6F88696-2B6D-42E4-A5E1-406161EF79AF}" type="pres">
      <dgm:prSet presAssocID="{5F568FD5-981B-4926-A8C9-A524C5ED6A08}" presName="Name23" presStyleLbl="parChTrans1D4" presStyleIdx="1" presStyleCnt="5"/>
      <dgm:spPr/>
      <dgm:t>
        <a:bodyPr/>
        <a:lstStyle/>
        <a:p>
          <a:endParaRPr lang="en-US"/>
        </a:p>
      </dgm:t>
    </dgm:pt>
    <dgm:pt modelId="{7FF9A8B7-51FC-469F-9E02-3969E0F717B2}" type="pres">
      <dgm:prSet presAssocID="{D67BDBD9-34E3-4717-85BB-97AD4C68B8F4}" presName="hierRoot4" presStyleCnt="0"/>
      <dgm:spPr/>
    </dgm:pt>
    <dgm:pt modelId="{264C318E-DA25-493B-8DA8-7B1C72566696}" type="pres">
      <dgm:prSet presAssocID="{D67BDBD9-34E3-4717-85BB-97AD4C68B8F4}" presName="composite4" presStyleCnt="0"/>
      <dgm:spPr/>
    </dgm:pt>
    <dgm:pt modelId="{E5FC9F3E-4CDE-44D8-A8BC-B7F616664B6C}" type="pres">
      <dgm:prSet presAssocID="{D67BDBD9-34E3-4717-85BB-97AD4C68B8F4}" presName="background4" presStyleLbl="node4" presStyleIdx="1" presStyleCnt="5"/>
      <dgm:spPr/>
    </dgm:pt>
    <dgm:pt modelId="{477A4E67-E937-42E1-BE7F-220EEBF85023}" type="pres">
      <dgm:prSet presAssocID="{D67BDBD9-34E3-4717-85BB-97AD4C68B8F4}" presName="text4" presStyleLbl="fgAcc4" presStyleIdx="1" presStyleCnt="5" custScaleX="140720" custScaleY="45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23C35-E488-45B1-81AB-E896868868C1}" type="pres">
      <dgm:prSet presAssocID="{D67BDBD9-34E3-4717-85BB-97AD4C68B8F4}" presName="hierChild5" presStyleCnt="0"/>
      <dgm:spPr/>
    </dgm:pt>
    <dgm:pt modelId="{8B7470CF-3DF0-4825-AFD9-602EDC7442F1}" type="pres">
      <dgm:prSet presAssocID="{731BB692-463D-4D0F-A633-47FCA4F98721}" presName="Name23" presStyleLbl="parChTrans1D4" presStyleIdx="2" presStyleCnt="5"/>
      <dgm:spPr/>
      <dgm:t>
        <a:bodyPr/>
        <a:lstStyle/>
        <a:p>
          <a:endParaRPr lang="en-US"/>
        </a:p>
      </dgm:t>
    </dgm:pt>
    <dgm:pt modelId="{D53213B4-4B9E-4801-9A1D-D439188899B5}" type="pres">
      <dgm:prSet presAssocID="{723C5DD2-D525-4F81-B547-F1BC5D321E89}" presName="hierRoot4" presStyleCnt="0"/>
      <dgm:spPr/>
    </dgm:pt>
    <dgm:pt modelId="{A3A7C60A-03C9-4183-AF42-AB1ED0DEB233}" type="pres">
      <dgm:prSet presAssocID="{723C5DD2-D525-4F81-B547-F1BC5D321E89}" presName="composite4" presStyleCnt="0"/>
      <dgm:spPr/>
    </dgm:pt>
    <dgm:pt modelId="{33C41DAC-2DA8-4034-AE98-E71A03F9C80D}" type="pres">
      <dgm:prSet presAssocID="{723C5DD2-D525-4F81-B547-F1BC5D321E89}" presName="background4" presStyleLbl="node4" presStyleIdx="2" presStyleCnt="5"/>
      <dgm:spPr/>
    </dgm:pt>
    <dgm:pt modelId="{58735837-FFBE-4E13-B594-AEC2E3B26CCB}" type="pres">
      <dgm:prSet presAssocID="{723C5DD2-D525-4F81-B547-F1BC5D321E89}" presName="text4" presStyleLbl="fgAcc4" presStyleIdx="2" presStyleCnt="5" custScaleX="211329" custScaleY="1394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BA0334-BBAD-417C-B08F-A174E61161C2}" type="pres">
      <dgm:prSet presAssocID="{723C5DD2-D525-4F81-B547-F1BC5D321E89}" presName="hierChild5" presStyleCnt="0"/>
      <dgm:spPr/>
    </dgm:pt>
    <dgm:pt modelId="{5E73B2B8-988A-4595-AA5D-6ED282082B5B}" type="pres">
      <dgm:prSet presAssocID="{C40B3A45-3250-4C13-9C12-FBD1A7D2761E}" presName="Name23" presStyleLbl="parChTrans1D4" presStyleIdx="3" presStyleCnt="5"/>
      <dgm:spPr/>
      <dgm:t>
        <a:bodyPr/>
        <a:lstStyle/>
        <a:p>
          <a:endParaRPr lang="en-US"/>
        </a:p>
      </dgm:t>
    </dgm:pt>
    <dgm:pt modelId="{AFC37977-96AE-4AF1-BE24-4A6F8301957A}" type="pres">
      <dgm:prSet presAssocID="{34B5153D-97F7-4D24-AEA0-FDAFE24DCAE8}" presName="hierRoot4" presStyleCnt="0"/>
      <dgm:spPr/>
    </dgm:pt>
    <dgm:pt modelId="{1259F271-C5CF-4561-9BCE-2D7642884337}" type="pres">
      <dgm:prSet presAssocID="{34B5153D-97F7-4D24-AEA0-FDAFE24DCAE8}" presName="composite4" presStyleCnt="0"/>
      <dgm:spPr/>
    </dgm:pt>
    <dgm:pt modelId="{CBB14BE3-6FEE-4CD4-A9A5-596D9B0771BB}" type="pres">
      <dgm:prSet presAssocID="{34B5153D-97F7-4D24-AEA0-FDAFE24DCAE8}" presName="background4" presStyleLbl="node4" presStyleIdx="3" presStyleCnt="5"/>
      <dgm:spPr/>
    </dgm:pt>
    <dgm:pt modelId="{0093E87F-2A58-4109-A9A7-BED577605D0F}" type="pres">
      <dgm:prSet presAssocID="{34B5153D-97F7-4D24-AEA0-FDAFE24DCAE8}" presName="text4" presStyleLbl="fgAcc4" presStyleIdx="3" presStyleCnt="5" custScaleX="168058" custScaleY="45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4BBE2A-47D8-48EF-A31B-10225CB97290}" type="pres">
      <dgm:prSet presAssocID="{34B5153D-97F7-4D24-AEA0-FDAFE24DCAE8}" presName="hierChild5" presStyleCnt="0"/>
      <dgm:spPr/>
    </dgm:pt>
    <dgm:pt modelId="{71DCF08A-BC20-4052-8473-FA53FEF389C4}" type="pres">
      <dgm:prSet presAssocID="{7B459091-EBF8-44B5-A2EE-2EBD5E1D0B4E}" presName="Name23" presStyleLbl="parChTrans1D4" presStyleIdx="4" presStyleCnt="5"/>
      <dgm:spPr/>
      <dgm:t>
        <a:bodyPr/>
        <a:lstStyle/>
        <a:p>
          <a:endParaRPr lang="en-US"/>
        </a:p>
      </dgm:t>
    </dgm:pt>
    <dgm:pt modelId="{F6D6D3C7-3D19-4920-B5B9-7722F2C23EBE}" type="pres">
      <dgm:prSet presAssocID="{DB8606FF-CF89-469A-B05A-21234322F7C6}" presName="hierRoot4" presStyleCnt="0"/>
      <dgm:spPr/>
    </dgm:pt>
    <dgm:pt modelId="{DC68B126-0A70-4569-BC1F-7560DB779752}" type="pres">
      <dgm:prSet presAssocID="{DB8606FF-CF89-469A-B05A-21234322F7C6}" presName="composite4" presStyleCnt="0"/>
      <dgm:spPr/>
    </dgm:pt>
    <dgm:pt modelId="{5B734B64-DA60-4D35-99D4-31606083C341}" type="pres">
      <dgm:prSet presAssocID="{DB8606FF-CF89-469A-B05A-21234322F7C6}" presName="background4" presStyleLbl="node4" presStyleIdx="4" presStyleCnt="5"/>
      <dgm:spPr/>
    </dgm:pt>
    <dgm:pt modelId="{53040FEE-F047-4906-8EA6-30EC6099C1E8}" type="pres">
      <dgm:prSet presAssocID="{DB8606FF-CF89-469A-B05A-21234322F7C6}" presName="text4" presStyleLbl="fgAcc4" presStyleIdx="4" presStyleCnt="5" custScaleX="231273" custScaleY="1363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C14F4A-BF92-4FBA-BFA6-34899C1A95E6}" type="pres">
      <dgm:prSet presAssocID="{DB8606FF-CF89-469A-B05A-21234322F7C6}" presName="hierChild5" presStyleCnt="0"/>
      <dgm:spPr/>
    </dgm:pt>
  </dgm:ptLst>
  <dgm:cxnLst>
    <dgm:cxn modelId="{5F43FD07-539B-46B1-B9F8-459883CC0D48}" srcId="{44EA0987-5232-4000-B43F-71806F4930DF}" destId="{F1190E2C-11EB-48F6-B167-490AA469C0C8}" srcOrd="0" destOrd="0" parTransId="{8DDF08CD-8370-437E-9E31-09B23259845C}" sibTransId="{053A5932-E132-4A10-B09E-AB265504DC92}"/>
    <dgm:cxn modelId="{6DBDF796-81E5-4F94-B729-F79213B13850}" type="presOf" srcId="{34B5153D-97F7-4D24-AEA0-FDAFE24DCAE8}" destId="{0093E87F-2A58-4109-A9A7-BED577605D0F}" srcOrd="0" destOrd="0" presId="urn:microsoft.com/office/officeart/2005/8/layout/hierarchy1"/>
    <dgm:cxn modelId="{00910470-FEC4-4862-B44E-CDD62D04DD38}" type="presOf" srcId="{2ECB81C0-5C7E-48A5-AF36-1F8FF5D93558}" destId="{68524309-5425-41DA-9DE0-E7911626C837}" srcOrd="0" destOrd="0" presId="urn:microsoft.com/office/officeart/2005/8/layout/hierarchy1"/>
    <dgm:cxn modelId="{D140C696-E95C-4596-A4CA-EC122568C367}" type="presOf" srcId="{661EAFDD-FD57-4617-AF87-FC2B7F93004E}" destId="{D13B5C42-B4FA-493E-9D0B-E273DF30FEF5}" srcOrd="0" destOrd="0" presId="urn:microsoft.com/office/officeart/2005/8/layout/hierarchy1"/>
    <dgm:cxn modelId="{6944A07C-B0FE-4EF7-8EE8-048265A65A78}" type="presOf" srcId="{7263DC75-7395-4CB5-9ECD-B482CB562063}" destId="{13F8BC19-8D9A-4C09-953A-1573A247A06C}" srcOrd="0" destOrd="0" presId="urn:microsoft.com/office/officeart/2005/8/layout/hierarchy1"/>
    <dgm:cxn modelId="{1BAD90A0-97D5-4767-8585-9ADF56AA5937}" type="presOf" srcId="{8DDF08CD-8370-437E-9E31-09B23259845C}" destId="{F720AAE3-8524-4113-B9DC-535AAD502D7A}" srcOrd="0" destOrd="0" presId="urn:microsoft.com/office/officeart/2005/8/layout/hierarchy1"/>
    <dgm:cxn modelId="{953196F1-C599-41A1-9305-7C52B7589270}" srcId="{06B01539-680B-4FAD-B7D8-1E9E4B69A31F}" destId="{2ECB81C0-5C7E-48A5-AF36-1F8FF5D93558}" srcOrd="0" destOrd="0" parTransId="{1DA04CBF-BF2D-4A43-8133-9EEB7ADB6DC3}" sibTransId="{BDAA265D-2252-4EC3-95F5-C7623EC0EF70}"/>
    <dgm:cxn modelId="{2EBE48B8-DDBF-4639-8FF4-2A6AA2417BBB}" type="presOf" srcId="{731BB692-463D-4D0F-A633-47FCA4F98721}" destId="{8B7470CF-3DF0-4825-AFD9-602EDC7442F1}" srcOrd="0" destOrd="0" presId="urn:microsoft.com/office/officeart/2005/8/layout/hierarchy1"/>
    <dgm:cxn modelId="{F5FFBEDD-BED3-4ECE-AF77-4172D38EBF34}" type="presOf" srcId="{DC43DDE4-C0CE-4F4D-9AA7-85F34DC0DB4A}" destId="{7A378D18-227A-417F-820F-242F60626DEB}" srcOrd="0" destOrd="0" presId="urn:microsoft.com/office/officeart/2005/8/layout/hierarchy1"/>
    <dgm:cxn modelId="{F3066A5F-C474-4CD3-9BD2-EFB77173D2BB}" type="presOf" srcId="{3EC37651-8876-428F-A7D5-4798E21A49AE}" destId="{0989FABF-7893-4F60-B1ED-7B97CB67A61D}" srcOrd="0" destOrd="0" presId="urn:microsoft.com/office/officeart/2005/8/layout/hierarchy1"/>
    <dgm:cxn modelId="{85DA38BA-8D35-4625-A815-B2CA026421BD}" srcId="{34B5153D-97F7-4D24-AEA0-FDAFE24DCAE8}" destId="{DB8606FF-CF89-469A-B05A-21234322F7C6}" srcOrd="0" destOrd="0" parTransId="{7B459091-EBF8-44B5-A2EE-2EBD5E1D0B4E}" sibTransId="{1727E04E-CC67-4E8D-8711-905BA3F9D7FC}"/>
    <dgm:cxn modelId="{F47F5137-3A04-4CDC-8EC8-5B6B14CCD435}" srcId="{2ECB81C0-5C7E-48A5-AF36-1F8FF5D93558}" destId="{CDDEEB8C-6B4D-4209-8867-33F83AF2FA9A}" srcOrd="0" destOrd="0" parTransId="{661EAFDD-FD57-4617-AF87-FC2B7F93004E}" sibTransId="{9DB1CB75-0D68-44BF-B403-8DF510951BF5}"/>
    <dgm:cxn modelId="{DB7A35EE-93BC-4C9F-8B82-E11223FF050E}" srcId="{06B01539-680B-4FAD-B7D8-1E9E4B69A31F}" destId="{3EC37651-8876-428F-A7D5-4798E21A49AE}" srcOrd="1" destOrd="0" parTransId="{7263DC75-7395-4CB5-9ECD-B482CB562063}" sibTransId="{68847C7E-59D2-47F0-85D8-2632A3DB7820}"/>
    <dgm:cxn modelId="{3509D972-1BF5-4AB7-93C2-F41D65309C06}" srcId="{4F040845-28BF-449F-B346-8C5362628D7C}" destId="{DC43DDE4-C0CE-4F4D-9AA7-85F34DC0DB4A}" srcOrd="0" destOrd="0" parTransId="{86A8C0CA-C021-4337-AAF2-3409DE44D8BC}" sibTransId="{D73DC5A6-C1A3-46BD-9ED4-D30EF5CF1FB4}"/>
    <dgm:cxn modelId="{029D2050-E851-4A46-8551-6139430F50F3}" type="presOf" srcId="{03DE05AA-335D-4270-8B2A-978EA7225E17}" destId="{C893A58F-8327-4464-A2B9-F3B4B0F0D25E}" srcOrd="0" destOrd="0" presId="urn:microsoft.com/office/officeart/2005/8/layout/hierarchy1"/>
    <dgm:cxn modelId="{5320AD5B-E4D5-4230-BBEC-CF3E1DD6602B}" srcId="{D67BDBD9-34E3-4717-85BB-97AD4C68B8F4}" destId="{723C5DD2-D525-4F81-B547-F1BC5D321E89}" srcOrd="0" destOrd="0" parTransId="{731BB692-463D-4D0F-A633-47FCA4F98721}" sibTransId="{90177039-0953-4F2C-87EE-73C3EA2A27BC}"/>
    <dgm:cxn modelId="{023C7ED9-8393-49E5-AE7E-6CEED77EA88E}" srcId="{3EC37651-8876-428F-A7D5-4798E21A49AE}" destId="{D67BDBD9-34E3-4717-85BB-97AD4C68B8F4}" srcOrd="0" destOrd="0" parTransId="{5F568FD5-981B-4926-A8C9-A524C5ED6A08}" sibTransId="{D077FC1F-F823-47F0-8A59-2B1220487630}"/>
    <dgm:cxn modelId="{E23337E8-250E-4094-9448-11CBE071472C}" srcId="{3EC37651-8876-428F-A7D5-4798E21A49AE}" destId="{34B5153D-97F7-4D24-AEA0-FDAFE24DCAE8}" srcOrd="1" destOrd="0" parTransId="{C40B3A45-3250-4C13-9C12-FBD1A7D2761E}" sibTransId="{39041605-BCAE-4658-9E1A-E60B42A9CB4A}"/>
    <dgm:cxn modelId="{FE9D0053-C8AC-4598-98CF-3CE50CABA8F2}" type="presOf" srcId="{06B01539-680B-4FAD-B7D8-1E9E4B69A31F}" destId="{03FF63CD-0727-40E8-88DF-4E53D25440CE}" srcOrd="0" destOrd="0" presId="urn:microsoft.com/office/officeart/2005/8/layout/hierarchy1"/>
    <dgm:cxn modelId="{68F05AC0-356B-4B3E-B32F-2BF028AFBB19}" type="presOf" srcId="{5F568FD5-981B-4926-A8C9-A524C5ED6A08}" destId="{F6F88696-2B6D-42E4-A5E1-406161EF79AF}" srcOrd="0" destOrd="0" presId="urn:microsoft.com/office/officeart/2005/8/layout/hierarchy1"/>
    <dgm:cxn modelId="{A221713B-1F97-42E6-B88A-EF67ACFB90F6}" type="presOf" srcId="{C40B3A45-3250-4C13-9C12-FBD1A7D2761E}" destId="{5E73B2B8-988A-4595-AA5D-6ED282082B5B}" srcOrd="0" destOrd="0" presId="urn:microsoft.com/office/officeart/2005/8/layout/hierarchy1"/>
    <dgm:cxn modelId="{AB6CD07D-D9DD-46DC-9F65-755326FB6193}" type="presOf" srcId="{1DA04CBF-BF2D-4A43-8133-9EEB7ADB6DC3}" destId="{BF97A3EF-4A91-40E5-93E3-1A78F571CAC4}" srcOrd="0" destOrd="0" presId="urn:microsoft.com/office/officeart/2005/8/layout/hierarchy1"/>
    <dgm:cxn modelId="{D464F33B-B586-4086-843F-F10AFDE13F71}" type="presOf" srcId="{F1190E2C-11EB-48F6-B167-490AA469C0C8}" destId="{B27BF24B-231E-48C8-8C4C-4B7CC3AD9880}" srcOrd="0" destOrd="0" presId="urn:microsoft.com/office/officeart/2005/8/layout/hierarchy1"/>
    <dgm:cxn modelId="{D21A3FD5-8C94-4ABD-ACEA-C567AA8A58DF}" srcId="{DC43DDE4-C0CE-4F4D-9AA7-85F34DC0DB4A}" destId="{44EA0987-5232-4000-B43F-71806F4930DF}" srcOrd="0" destOrd="0" parTransId="{03DE05AA-335D-4270-8B2A-978EA7225E17}" sibTransId="{82C0BEF4-263A-4EE0-A8F4-6CA363CA6551}"/>
    <dgm:cxn modelId="{0FF6BDC9-086E-4569-9ED2-199EC88B7D67}" type="presOf" srcId="{44EA0987-5232-4000-B43F-71806F4930DF}" destId="{381CD405-9DCF-47C8-8901-14CF83E75992}" srcOrd="0" destOrd="0" presId="urn:microsoft.com/office/officeart/2005/8/layout/hierarchy1"/>
    <dgm:cxn modelId="{D7B4EBB2-A107-485C-B30E-FD19B8976C52}" type="presOf" srcId="{A4AB24AD-CC39-469F-9B60-7771E787BA45}" destId="{7DCAC4AC-AD89-4F33-81AA-29AE968B5436}" srcOrd="0" destOrd="0" presId="urn:microsoft.com/office/officeart/2005/8/layout/hierarchy1"/>
    <dgm:cxn modelId="{647E51B0-8471-4116-A45E-F3A95FEF4ADC}" type="presOf" srcId="{D67BDBD9-34E3-4717-85BB-97AD4C68B8F4}" destId="{477A4E67-E937-42E1-BE7F-220EEBF85023}" srcOrd="0" destOrd="0" presId="urn:microsoft.com/office/officeart/2005/8/layout/hierarchy1"/>
    <dgm:cxn modelId="{9A7DF615-6D0D-4C84-8960-D65C7A32C8AD}" type="presOf" srcId="{723C5DD2-D525-4F81-B547-F1BC5D321E89}" destId="{58735837-FFBE-4E13-B594-AEC2E3B26CCB}" srcOrd="0" destOrd="0" presId="urn:microsoft.com/office/officeart/2005/8/layout/hierarchy1"/>
    <dgm:cxn modelId="{8672C8C6-D31C-464D-9254-9FC18587AC43}" type="presOf" srcId="{4F040845-28BF-449F-B346-8C5362628D7C}" destId="{60722FCA-BA48-4E53-9646-FC996ACAADC5}" srcOrd="0" destOrd="0" presId="urn:microsoft.com/office/officeart/2005/8/layout/hierarchy1"/>
    <dgm:cxn modelId="{15B02F1F-E80F-49C3-BDEA-EE7CCBD51799}" type="presOf" srcId="{DB8606FF-CF89-469A-B05A-21234322F7C6}" destId="{53040FEE-F047-4906-8EA6-30EC6099C1E8}" srcOrd="0" destOrd="0" presId="urn:microsoft.com/office/officeart/2005/8/layout/hierarchy1"/>
    <dgm:cxn modelId="{4992F411-B0C2-4CF6-B113-3AE4FE0172B2}" type="presOf" srcId="{CDDEEB8C-6B4D-4209-8867-33F83AF2FA9A}" destId="{BE59D3F4-3EAA-49DE-9305-2920D20C41B2}" srcOrd="0" destOrd="0" presId="urn:microsoft.com/office/officeart/2005/8/layout/hierarchy1"/>
    <dgm:cxn modelId="{1E92D859-660E-4A47-A7F8-B13FA46304CB}" type="presOf" srcId="{7B459091-EBF8-44B5-A2EE-2EBD5E1D0B4E}" destId="{71DCF08A-BC20-4052-8473-FA53FEF389C4}" srcOrd="0" destOrd="0" presId="urn:microsoft.com/office/officeart/2005/8/layout/hierarchy1"/>
    <dgm:cxn modelId="{B8958473-788E-4525-ACAD-0537EA9767EF}" srcId="{DC43DDE4-C0CE-4F4D-9AA7-85F34DC0DB4A}" destId="{06B01539-680B-4FAD-B7D8-1E9E4B69A31F}" srcOrd="1" destOrd="0" parTransId="{A4AB24AD-CC39-469F-9B60-7771E787BA45}" sibTransId="{B706B694-FE5C-479A-8A61-183860A1FE4F}"/>
    <dgm:cxn modelId="{AA0EF388-4333-4E66-915E-DF235F8CC8AF}" type="presParOf" srcId="{60722FCA-BA48-4E53-9646-FC996ACAADC5}" destId="{FF811BD6-8E39-4F8F-89B9-DAD9985BE712}" srcOrd="0" destOrd="0" presId="urn:microsoft.com/office/officeart/2005/8/layout/hierarchy1"/>
    <dgm:cxn modelId="{E716E699-E114-4176-8851-BE838F759702}" type="presParOf" srcId="{FF811BD6-8E39-4F8F-89B9-DAD9985BE712}" destId="{C0016E78-E2FB-4B9C-8AA6-5153FD8E409D}" srcOrd="0" destOrd="0" presId="urn:microsoft.com/office/officeart/2005/8/layout/hierarchy1"/>
    <dgm:cxn modelId="{20932FAB-984F-4D50-A8D0-A8077B3603DE}" type="presParOf" srcId="{C0016E78-E2FB-4B9C-8AA6-5153FD8E409D}" destId="{343B7C28-0DE8-434B-ADEB-756DA8B81F41}" srcOrd="0" destOrd="0" presId="urn:microsoft.com/office/officeart/2005/8/layout/hierarchy1"/>
    <dgm:cxn modelId="{05FCCF2F-557A-4040-AB0F-72E6DC6407A1}" type="presParOf" srcId="{C0016E78-E2FB-4B9C-8AA6-5153FD8E409D}" destId="{7A378D18-227A-417F-820F-242F60626DEB}" srcOrd="1" destOrd="0" presId="urn:microsoft.com/office/officeart/2005/8/layout/hierarchy1"/>
    <dgm:cxn modelId="{8B2A7BC2-584F-42A6-90AB-D7C9531B2D75}" type="presParOf" srcId="{FF811BD6-8E39-4F8F-89B9-DAD9985BE712}" destId="{5F5D1425-D16E-4F1A-87B8-5278E4310D47}" srcOrd="1" destOrd="0" presId="urn:microsoft.com/office/officeart/2005/8/layout/hierarchy1"/>
    <dgm:cxn modelId="{C90BA143-B272-4B21-B29C-AAE7B8FD602E}" type="presParOf" srcId="{5F5D1425-D16E-4F1A-87B8-5278E4310D47}" destId="{C893A58F-8327-4464-A2B9-F3B4B0F0D25E}" srcOrd="0" destOrd="0" presId="urn:microsoft.com/office/officeart/2005/8/layout/hierarchy1"/>
    <dgm:cxn modelId="{E6B7DDB5-CCBD-4A0A-956A-B59843BE7BCF}" type="presParOf" srcId="{5F5D1425-D16E-4F1A-87B8-5278E4310D47}" destId="{3FBD1221-CA94-4546-8AA0-129B020B5E91}" srcOrd="1" destOrd="0" presId="urn:microsoft.com/office/officeart/2005/8/layout/hierarchy1"/>
    <dgm:cxn modelId="{2114DA82-6C48-4258-A069-0B447272F7AF}" type="presParOf" srcId="{3FBD1221-CA94-4546-8AA0-129B020B5E91}" destId="{1A64C5F0-EC65-445E-A5F0-7A3AA39B35F2}" srcOrd="0" destOrd="0" presId="urn:microsoft.com/office/officeart/2005/8/layout/hierarchy1"/>
    <dgm:cxn modelId="{E5363B4D-8126-49D0-8E31-6A89183C5A0B}" type="presParOf" srcId="{1A64C5F0-EC65-445E-A5F0-7A3AA39B35F2}" destId="{B44310D7-E2C3-43CD-A250-CC74E89EA948}" srcOrd="0" destOrd="0" presId="urn:microsoft.com/office/officeart/2005/8/layout/hierarchy1"/>
    <dgm:cxn modelId="{11AAAD23-8ADA-407F-860D-59C95923753B}" type="presParOf" srcId="{1A64C5F0-EC65-445E-A5F0-7A3AA39B35F2}" destId="{381CD405-9DCF-47C8-8901-14CF83E75992}" srcOrd="1" destOrd="0" presId="urn:microsoft.com/office/officeart/2005/8/layout/hierarchy1"/>
    <dgm:cxn modelId="{524B57EF-27F8-4C29-9D7F-2ED33BE10C81}" type="presParOf" srcId="{3FBD1221-CA94-4546-8AA0-129B020B5E91}" destId="{08CAF466-EDC8-4FF3-88FF-AC8FB9B4317F}" srcOrd="1" destOrd="0" presId="urn:microsoft.com/office/officeart/2005/8/layout/hierarchy1"/>
    <dgm:cxn modelId="{CB227245-4429-4933-B33C-A5E097381D53}" type="presParOf" srcId="{08CAF466-EDC8-4FF3-88FF-AC8FB9B4317F}" destId="{F720AAE3-8524-4113-B9DC-535AAD502D7A}" srcOrd="0" destOrd="0" presId="urn:microsoft.com/office/officeart/2005/8/layout/hierarchy1"/>
    <dgm:cxn modelId="{2C5A1056-B953-48BD-8273-974AFA6D4E68}" type="presParOf" srcId="{08CAF466-EDC8-4FF3-88FF-AC8FB9B4317F}" destId="{AC93D5B3-F6BB-4953-80E6-17A0785DF18F}" srcOrd="1" destOrd="0" presId="urn:microsoft.com/office/officeart/2005/8/layout/hierarchy1"/>
    <dgm:cxn modelId="{1AA819A1-B2AA-43CB-A12D-DBA45B8AAE72}" type="presParOf" srcId="{AC93D5B3-F6BB-4953-80E6-17A0785DF18F}" destId="{E59E5BC3-7C8E-4B44-876C-4141496C84F6}" srcOrd="0" destOrd="0" presId="urn:microsoft.com/office/officeart/2005/8/layout/hierarchy1"/>
    <dgm:cxn modelId="{861D25FF-9FF4-4071-AE7D-0FD97A9C53A2}" type="presParOf" srcId="{E59E5BC3-7C8E-4B44-876C-4141496C84F6}" destId="{A4ACA8C7-0B3C-470F-A628-3B5485C6C36F}" srcOrd="0" destOrd="0" presId="urn:microsoft.com/office/officeart/2005/8/layout/hierarchy1"/>
    <dgm:cxn modelId="{CC243D2C-B119-4A3C-9B3F-BA9CCA677AF1}" type="presParOf" srcId="{E59E5BC3-7C8E-4B44-876C-4141496C84F6}" destId="{B27BF24B-231E-48C8-8C4C-4B7CC3AD9880}" srcOrd="1" destOrd="0" presId="urn:microsoft.com/office/officeart/2005/8/layout/hierarchy1"/>
    <dgm:cxn modelId="{DF2A1B3B-2E75-489D-B0E7-13E49A8AEE63}" type="presParOf" srcId="{AC93D5B3-F6BB-4953-80E6-17A0785DF18F}" destId="{38B10B4E-C275-4613-93B6-1B2C28027B1D}" srcOrd="1" destOrd="0" presId="urn:microsoft.com/office/officeart/2005/8/layout/hierarchy1"/>
    <dgm:cxn modelId="{FFD2FC82-7BBF-4813-868F-0B9EC049BC94}" type="presParOf" srcId="{5F5D1425-D16E-4F1A-87B8-5278E4310D47}" destId="{7DCAC4AC-AD89-4F33-81AA-29AE968B5436}" srcOrd="2" destOrd="0" presId="urn:microsoft.com/office/officeart/2005/8/layout/hierarchy1"/>
    <dgm:cxn modelId="{7FF8A35B-AFFE-4D2A-AF53-91839B711EB7}" type="presParOf" srcId="{5F5D1425-D16E-4F1A-87B8-5278E4310D47}" destId="{AE91E03E-CD39-40A5-ABB3-9E5DCA104744}" srcOrd="3" destOrd="0" presId="urn:microsoft.com/office/officeart/2005/8/layout/hierarchy1"/>
    <dgm:cxn modelId="{6095DDD0-C772-416D-893B-4AEA315445CB}" type="presParOf" srcId="{AE91E03E-CD39-40A5-ABB3-9E5DCA104744}" destId="{8D0B1EAF-B23B-4D42-8DC1-D420523838E1}" srcOrd="0" destOrd="0" presId="urn:microsoft.com/office/officeart/2005/8/layout/hierarchy1"/>
    <dgm:cxn modelId="{740E7517-0C9B-4F22-9A42-6C8B1D164799}" type="presParOf" srcId="{8D0B1EAF-B23B-4D42-8DC1-D420523838E1}" destId="{8E86FBE0-C34A-42C5-8A15-048DAF944B4E}" srcOrd="0" destOrd="0" presId="urn:microsoft.com/office/officeart/2005/8/layout/hierarchy1"/>
    <dgm:cxn modelId="{68AD4019-FB0D-4178-9D0E-D5FA0636AE07}" type="presParOf" srcId="{8D0B1EAF-B23B-4D42-8DC1-D420523838E1}" destId="{03FF63CD-0727-40E8-88DF-4E53D25440CE}" srcOrd="1" destOrd="0" presId="urn:microsoft.com/office/officeart/2005/8/layout/hierarchy1"/>
    <dgm:cxn modelId="{6B887F5B-AED4-4FEE-875C-BDE505B29577}" type="presParOf" srcId="{AE91E03E-CD39-40A5-ABB3-9E5DCA104744}" destId="{6D99AB58-4C54-4B22-A986-612279AE754A}" srcOrd="1" destOrd="0" presId="urn:microsoft.com/office/officeart/2005/8/layout/hierarchy1"/>
    <dgm:cxn modelId="{B105AEE8-1047-420D-8C04-1BCA952C1C34}" type="presParOf" srcId="{6D99AB58-4C54-4B22-A986-612279AE754A}" destId="{BF97A3EF-4A91-40E5-93E3-1A78F571CAC4}" srcOrd="0" destOrd="0" presId="urn:microsoft.com/office/officeart/2005/8/layout/hierarchy1"/>
    <dgm:cxn modelId="{74A46A0F-E54C-47CD-805B-AD9DCA26989F}" type="presParOf" srcId="{6D99AB58-4C54-4B22-A986-612279AE754A}" destId="{99EF50E2-25C8-40F7-929D-38E7E2B847C2}" srcOrd="1" destOrd="0" presId="urn:microsoft.com/office/officeart/2005/8/layout/hierarchy1"/>
    <dgm:cxn modelId="{0D4B76A5-F52B-4EB0-8676-734923087257}" type="presParOf" srcId="{99EF50E2-25C8-40F7-929D-38E7E2B847C2}" destId="{7B73D197-D746-45F0-817C-299C797E2607}" srcOrd="0" destOrd="0" presId="urn:microsoft.com/office/officeart/2005/8/layout/hierarchy1"/>
    <dgm:cxn modelId="{3AB26013-A801-45B8-8FF7-E556CF7BF5E4}" type="presParOf" srcId="{7B73D197-D746-45F0-817C-299C797E2607}" destId="{35C56BC2-8335-4A67-8FA3-4A03EB31B97D}" srcOrd="0" destOrd="0" presId="urn:microsoft.com/office/officeart/2005/8/layout/hierarchy1"/>
    <dgm:cxn modelId="{13BFBA29-9CE8-45A7-B425-BD1C8A72BE9A}" type="presParOf" srcId="{7B73D197-D746-45F0-817C-299C797E2607}" destId="{68524309-5425-41DA-9DE0-E7911626C837}" srcOrd="1" destOrd="0" presId="urn:microsoft.com/office/officeart/2005/8/layout/hierarchy1"/>
    <dgm:cxn modelId="{58704487-D519-4EB8-955F-CA96C3ADEBE0}" type="presParOf" srcId="{99EF50E2-25C8-40F7-929D-38E7E2B847C2}" destId="{1BB17DDD-3904-4D1A-B7B5-E5F50BE9FF78}" srcOrd="1" destOrd="0" presId="urn:microsoft.com/office/officeart/2005/8/layout/hierarchy1"/>
    <dgm:cxn modelId="{8E2AB907-1D02-45FB-9B18-6D259CA7920E}" type="presParOf" srcId="{1BB17DDD-3904-4D1A-B7B5-E5F50BE9FF78}" destId="{D13B5C42-B4FA-493E-9D0B-E273DF30FEF5}" srcOrd="0" destOrd="0" presId="urn:microsoft.com/office/officeart/2005/8/layout/hierarchy1"/>
    <dgm:cxn modelId="{EC427460-6221-4042-8A9C-5AB7C7668CE8}" type="presParOf" srcId="{1BB17DDD-3904-4D1A-B7B5-E5F50BE9FF78}" destId="{5996B3AA-DAEE-421C-A071-0AC22001B1D3}" srcOrd="1" destOrd="0" presId="urn:microsoft.com/office/officeart/2005/8/layout/hierarchy1"/>
    <dgm:cxn modelId="{0155E915-6D58-49C2-A50D-7BF37A770811}" type="presParOf" srcId="{5996B3AA-DAEE-421C-A071-0AC22001B1D3}" destId="{E9AFB509-F1A8-4163-B525-DBB61E11C84E}" srcOrd="0" destOrd="0" presId="urn:microsoft.com/office/officeart/2005/8/layout/hierarchy1"/>
    <dgm:cxn modelId="{BB9022D2-4287-4325-A165-EB927FBDEC9B}" type="presParOf" srcId="{E9AFB509-F1A8-4163-B525-DBB61E11C84E}" destId="{4B899AC6-2DD1-4E7C-8415-8FC69B98FFED}" srcOrd="0" destOrd="0" presId="urn:microsoft.com/office/officeart/2005/8/layout/hierarchy1"/>
    <dgm:cxn modelId="{246210CC-27CC-4098-B07D-8E087DFC0C0D}" type="presParOf" srcId="{E9AFB509-F1A8-4163-B525-DBB61E11C84E}" destId="{BE59D3F4-3EAA-49DE-9305-2920D20C41B2}" srcOrd="1" destOrd="0" presId="urn:microsoft.com/office/officeart/2005/8/layout/hierarchy1"/>
    <dgm:cxn modelId="{80D14622-7043-4A09-8320-5FCCF7311C1E}" type="presParOf" srcId="{5996B3AA-DAEE-421C-A071-0AC22001B1D3}" destId="{E6B4051C-17C3-4AA3-BA94-7D284340DCC3}" srcOrd="1" destOrd="0" presId="urn:microsoft.com/office/officeart/2005/8/layout/hierarchy1"/>
    <dgm:cxn modelId="{0B9436BF-A8BB-4954-9B9F-17527B4C9CB8}" type="presParOf" srcId="{6D99AB58-4C54-4B22-A986-612279AE754A}" destId="{13F8BC19-8D9A-4C09-953A-1573A247A06C}" srcOrd="2" destOrd="0" presId="urn:microsoft.com/office/officeart/2005/8/layout/hierarchy1"/>
    <dgm:cxn modelId="{FDDD7164-4B95-4CF7-98F5-0D33342DF800}" type="presParOf" srcId="{6D99AB58-4C54-4B22-A986-612279AE754A}" destId="{6ADF52A8-0406-44DA-AC1E-1D6B3AD55175}" srcOrd="3" destOrd="0" presId="urn:microsoft.com/office/officeart/2005/8/layout/hierarchy1"/>
    <dgm:cxn modelId="{CEDA3FD5-6C35-4266-B524-704A4A5FC4CD}" type="presParOf" srcId="{6ADF52A8-0406-44DA-AC1E-1D6B3AD55175}" destId="{44730E28-A353-43C0-8825-FDB0A6B15580}" srcOrd="0" destOrd="0" presId="urn:microsoft.com/office/officeart/2005/8/layout/hierarchy1"/>
    <dgm:cxn modelId="{A23A61C0-3D87-46F6-BB5B-44C9320D6651}" type="presParOf" srcId="{44730E28-A353-43C0-8825-FDB0A6B15580}" destId="{6A3B7E89-2A65-4394-A1EB-8FC82B62510C}" srcOrd="0" destOrd="0" presId="urn:microsoft.com/office/officeart/2005/8/layout/hierarchy1"/>
    <dgm:cxn modelId="{68E025D2-3D39-41E1-9305-CD22D478A3A6}" type="presParOf" srcId="{44730E28-A353-43C0-8825-FDB0A6B15580}" destId="{0989FABF-7893-4F60-B1ED-7B97CB67A61D}" srcOrd="1" destOrd="0" presId="urn:microsoft.com/office/officeart/2005/8/layout/hierarchy1"/>
    <dgm:cxn modelId="{B66A2DA2-5FAE-4E4F-B423-56D3E9779F34}" type="presParOf" srcId="{6ADF52A8-0406-44DA-AC1E-1D6B3AD55175}" destId="{7D1AD7E7-2E9B-4DDD-B98C-EDB43DFF17FD}" srcOrd="1" destOrd="0" presId="urn:microsoft.com/office/officeart/2005/8/layout/hierarchy1"/>
    <dgm:cxn modelId="{5BEB8315-7B0C-4D86-BB98-1F6E4199F3E5}" type="presParOf" srcId="{7D1AD7E7-2E9B-4DDD-B98C-EDB43DFF17FD}" destId="{F6F88696-2B6D-42E4-A5E1-406161EF79AF}" srcOrd="0" destOrd="0" presId="urn:microsoft.com/office/officeart/2005/8/layout/hierarchy1"/>
    <dgm:cxn modelId="{7FCBB7D9-6A78-487D-88E7-09047096ED14}" type="presParOf" srcId="{7D1AD7E7-2E9B-4DDD-B98C-EDB43DFF17FD}" destId="{7FF9A8B7-51FC-469F-9E02-3969E0F717B2}" srcOrd="1" destOrd="0" presId="urn:microsoft.com/office/officeart/2005/8/layout/hierarchy1"/>
    <dgm:cxn modelId="{A6F55943-130C-4749-ADC6-26C1D7CB41C0}" type="presParOf" srcId="{7FF9A8B7-51FC-469F-9E02-3969E0F717B2}" destId="{264C318E-DA25-493B-8DA8-7B1C72566696}" srcOrd="0" destOrd="0" presId="urn:microsoft.com/office/officeart/2005/8/layout/hierarchy1"/>
    <dgm:cxn modelId="{EB6C60BD-3CF6-495E-81EE-976959CAF5C3}" type="presParOf" srcId="{264C318E-DA25-493B-8DA8-7B1C72566696}" destId="{E5FC9F3E-4CDE-44D8-A8BC-B7F616664B6C}" srcOrd="0" destOrd="0" presId="urn:microsoft.com/office/officeart/2005/8/layout/hierarchy1"/>
    <dgm:cxn modelId="{0D001DB0-68DE-4EEE-BD21-ECB97A0A6365}" type="presParOf" srcId="{264C318E-DA25-493B-8DA8-7B1C72566696}" destId="{477A4E67-E937-42E1-BE7F-220EEBF85023}" srcOrd="1" destOrd="0" presId="urn:microsoft.com/office/officeart/2005/8/layout/hierarchy1"/>
    <dgm:cxn modelId="{ACEA9417-5FF9-4020-9358-ED79DF2B70D2}" type="presParOf" srcId="{7FF9A8B7-51FC-469F-9E02-3969E0F717B2}" destId="{D9023C35-E488-45B1-81AB-E896868868C1}" srcOrd="1" destOrd="0" presId="urn:microsoft.com/office/officeart/2005/8/layout/hierarchy1"/>
    <dgm:cxn modelId="{B3513201-F9B0-4296-8E35-B196B1BA5FF1}" type="presParOf" srcId="{D9023C35-E488-45B1-81AB-E896868868C1}" destId="{8B7470CF-3DF0-4825-AFD9-602EDC7442F1}" srcOrd="0" destOrd="0" presId="urn:microsoft.com/office/officeart/2005/8/layout/hierarchy1"/>
    <dgm:cxn modelId="{321C29E8-6E28-440A-AEB4-98CB938C2DB5}" type="presParOf" srcId="{D9023C35-E488-45B1-81AB-E896868868C1}" destId="{D53213B4-4B9E-4801-9A1D-D439188899B5}" srcOrd="1" destOrd="0" presId="urn:microsoft.com/office/officeart/2005/8/layout/hierarchy1"/>
    <dgm:cxn modelId="{3978FD0C-5B4F-42AF-B4E4-A1E3D98B32A5}" type="presParOf" srcId="{D53213B4-4B9E-4801-9A1D-D439188899B5}" destId="{A3A7C60A-03C9-4183-AF42-AB1ED0DEB233}" srcOrd="0" destOrd="0" presId="urn:microsoft.com/office/officeart/2005/8/layout/hierarchy1"/>
    <dgm:cxn modelId="{14E90EAA-0152-496A-B321-32DD39E4AB39}" type="presParOf" srcId="{A3A7C60A-03C9-4183-AF42-AB1ED0DEB233}" destId="{33C41DAC-2DA8-4034-AE98-E71A03F9C80D}" srcOrd="0" destOrd="0" presId="urn:microsoft.com/office/officeart/2005/8/layout/hierarchy1"/>
    <dgm:cxn modelId="{482A55E6-F08D-4E31-B001-0F3CD098BA31}" type="presParOf" srcId="{A3A7C60A-03C9-4183-AF42-AB1ED0DEB233}" destId="{58735837-FFBE-4E13-B594-AEC2E3B26CCB}" srcOrd="1" destOrd="0" presId="urn:microsoft.com/office/officeart/2005/8/layout/hierarchy1"/>
    <dgm:cxn modelId="{DE1629C8-72BB-4E0F-9FD9-364804538469}" type="presParOf" srcId="{D53213B4-4B9E-4801-9A1D-D439188899B5}" destId="{28BA0334-BBAD-417C-B08F-A174E61161C2}" srcOrd="1" destOrd="0" presId="urn:microsoft.com/office/officeart/2005/8/layout/hierarchy1"/>
    <dgm:cxn modelId="{E8880669-64DF-46CA-B245-E7E67CD43305}" type="presParOf" srcId="{7D1AD7E7-2E9B-4DDD-B98C-EDB43DFF17FD}" destId="{5E73B2B8-988A-4595-AA5D-6ED282082B5B}" srcOrd="2" destOrd="0" presId="urn:microsoft.com/office/officeart/2005/8/layout/hierarchy1"/>
    <dgm:cxn modelId="{6FEE42EC-E1D3-442F-AD15-9FDE0B93D66E}" type="presParOf" srcId="{7D1AD7E7-2E9B-4DDD-B98C-EDB43DFF17FD}" destId="{AFC37977-96AE-4AF1-BE24-4A6F8301957A}" srcOrd="3" destOrd="0" presId="urn:microsoft.com/office/officeart/2005/8/layout/hierarchy1"/>
    <dgm:cxn modelId="{2D59D242-CAB7-4003-A505-C242F4B42EA8}" type="presParOf" srcId="{AFC37977-96AE-4AF1-BE24-4A6F8301957A}" destId="{1259F271-C5CF-4561-9BCE-2D7642884337}" srcOrd="0" destOrd="0" presId="urn:microsoft.com/office/officeart/2005/8/layout/hierarchy1"/>
    <dgm:cxn modelId="{38265245-619C-4C27-BFEF-38EB949C193D}" type="presParOf" srcId="{1259F271-C5CF-4561-9BCE-2D7642884337}" destId="{CBB14BE3-6FEE-4CD4-A9A5-596D9B0771BB}" srcOrd="0" destOrd="0" presId="urn:microsoft.com/office/officeart/2005/8/layout/hierarchy1"/>
    <dgm:cxn modelId="{5B8E9B92-1242-4B9F-B67E-8E65227EEF92}" type="presParOf" srcId="{1259F271-C5CF-4561-9BCE-2D7642884337}" destId="{0093E87F-2A58-4109-A9A7-BED577605D0F}" srcOrd="1" destOrd="0" presId="urn:microsoft.com/office/officeart/2005/8/layout/hierarchy1"/>
    <dgm:cxn modelId="{B0877B62-8914-439B-934A-684897C96709}" type="presParOf" srcId="{AFC37977-96AE-4AF1-BE24-4A6F8301957A}" destId="{814BBE2A-47D8-48EF-A31B-10225CB97290}" srcOrd="1" destOrd="0" presId="urn:microsoft.com/office/officeart/2005/8/layout/hierarchy1"/>
    <dgm:cxn modelId="{94646C1F-9A89-4BE3-B887-1DFCE9340D7B}" type="presParOf" srcId="{814BBE2A-47D8-48EF-A31B-10225CB97290}" destId="{71DCF08A-BC20-4052-8473-FA53FEF389C4}" srcOrd="0" destOrd="0" presId="urn:microsoft.com/office/officeart/2005/8/layout/hierarchy1"/>
    <dgm:cxn modelId="{3176BD3E-6E53-4727-B6B9-2B3234FDF0C5}" type="presParOf" srcId="{814BBE2A-47D8-48EF-A31B-10225CB97290}" destId="{F6D6D3C7-3D19-4920-B5B9-7722F2C23EBE}" srcOrd="1" destOrd="0" presId="urn:microsoft.com/office/officeart/2005/8/layout/hierarchy1"/>
    <dgm:cxn modelId="{BD0DEEF0-88C3-47E6-89F9-590A28C4E6F8}" type="presParOf" srcId="{F6D6D3C7-3D19-4920-B5B9-7722F2C23EBE}" destId="{DC68B126-0A70-4569-BC1F-7560DB779752}" srcOrd="0" destOrd="0" presId="urn:microsoft.com/office/officeart/2005/8/layout/hierarchy1"/>
    <dgm:cxn modelId="{200DF9FD-B2C8-4A98-AC03-7553325C4458}" type="presParOf" srcId="{DC68B126-0A70-4569-BC1F-7560DB779752}" destId="{5B734B64-DA60-4D35-99D4-31606083C341}" srcOrd="0" destOrd="0" presId="urn:microsoft.com/office/officeart/2005/8/layout/hierarchy1"/>
    <dgm:cxn modelId="{EB464D36-D9CA-414E-847E-F41C712DBE69}" type="presParOf" srcId="{DC68B126-0A70-4569-BC1F-7560DB779752}" destId="{53040FEE-F047-4906-8EA6-30EC6099C1E8}" srcOrd="1" destOrd="0" presId="urn:microsoft.com/office/officeart/2005/8/layout/hierarchy1"/>
    <dgm:cxn modelId="{E9845031-F92C-437C-87C1-89B4AF499899}" type="presParOf" srcId="{F6D6D3C7-3D19-4920-B5B9-7722F2C23EBE}" destId="{0BC14F4A-BF92-4FBA-BFA6-34899C1A95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040845-28BF-449F-B346-8C5362628D7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43DDE4-C0CE-4F4D-9AA7-85F34DC0DB4A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 মূল্যায়ন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A8C0CA-C021-4337-AAF2-3409DE44D8BC}" type="parTrans" cxnId="{3509D972-1BF5-4AB7-93C2-F41D65309C06}">
      <dgm:prSet/>
      <dgm:spPr/>
      <dgm:t>
        <a:bodyPr/>
        <a:lstStyle/>
        <a:p>
          <a:endParaRPr lang="en-US"/>
        </a:p>
      </dgm:t>
    </dgm:pt>
    <dgm:pt modelId="{D73DC5A6-C1A3-46BD-9ED4-D30EF5CF1FB4}" type="sibTrans" cxnId="{3509D972-1BF5-4AB7-93C2-F41D65309C06}">
      <dgm:prSet/>
      <dgm:spPr/>
      <dgm:t>
        <a:bodyPr/>
        <a:lstStyle/>
        <a:p>
          <a:endParaRPr lang="en-US"/>
        </a:p>
      </dgm:t>
    </dgm:pt>
    <dgm:pt modelId="{44EA0987-5232-4000-B43F-71806F4930DF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সুদছাডা/জিরো কুপন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DE05AA-335D-4270-8B2A-978EA7225E17}" type="parTrans" cxnId="{D21A3FD5-8C94-4ABD-ACEA-C567AA8A58D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2C0BEF4-263A-4EE0-A8F4-6CA363CA6551}" type="sibTrans" cxnId="{D21A3FD5-8C94-4ABD-ACEA-C567AA8A58DF}">
      <dgm:prSet/>
      <dgm:spPr/>
      <dgm:t>
        <a:bodyPr/>
        <a:lstStyle/>
        <a:p>
          <a:endParaRPr lang="en-US"/>
        </a:p>
      </dgm:t>
    </dgm:pt>
    <dgm:pt modelId="{F1190E2C-11EB-48F6-B167-490AA469C0C8}">
      <dgm:prSet phldrT="[Text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DDF08CD-8370-437E-9E31-09B23259845C}" type="parTrans" cxnId="{5F43FD07-539B-46B1-B9F8-459883CC0D4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3A5932-E132-4A10-B09E-AB265504DC92}" type="sibTrans" cxnId="{5F43FD07-539B-46B1-B9F8-459883CC0D48}">
      <dgm:prSet/>
      <dgm:spPr/>
      <dgm:t>
        <a:bodyPr/>
        <a:lstStyle/>
        <a:p>
          <a:endParaRPr lang="en-US"/>
        </a:p>
      </dgm:t>
    </dgm:pt>
    <dgm:pt modelId="{06B01539-680B-4FAD-B7D8-1E9E4B69A31F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সুদসহ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AB24AD-CC39-469F-9B60-7771E787BA45}" type="parTrans" cxnId="{B8958473-788E-4525-ACAD-0537EA9767E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706B694-FE5C-479A-8A61-183860A1FE4F}" type="sibTrans" cxnId="{B8958473-788E-4525-ACAD-0537EA9767EF}">
      <dgm:prSet/>
      <dgm:spPr/>
      <dgm:t>
        <a:bodyPr/>
        <a:lstStyle/>
        <a:p>
          <a:endParaRPr lang="en-US"/>
        </a:p>
      </dgm:t>
    </dgm:pt>
    <dgm:pt modelId="{3EC37651-8876-428F-A7D5-4798E21A49AE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63DC75-7395-4CB5-9ECD-B482CB562063}" type="parTrans" cxnId="{DB7A35EE-93BC-4C9F-8B82-E11223FF050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847C7E-59D2-47F0-85D8-2632A3DB7820}" type="sibTrans" cxnId="{DB7A35EE-93BC-4C9F-8B82-E11223FF050E}">
      <dgm:prSet/>
      <dgm:spPr/>
      <dgm:t>
        <a:bodyPr/>
        <a:lstStyle/>
        <a:p>
          <a:endParaRPr lang="en-US"/>
        </a:p>
      </dgm:t>
    </dgm:pt>
    <dgm:pt modelId="{2ECB81C0-5C7E-48A5-AF36-1F8FF5D9355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A04CBF-BF2D-4A43-8133-9EEB7ADB6DC3}" type="parTrans" cxnId="{953196F1-C599-41A1-9305-7C52B758927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AA265D-2252-4EC3-95F5-C7623EC0EF70}" type="sibTrans" cxnId="{953196F1-C599-41A1-9305-7C52B7589270}">
      <dgm:prSet/>
      <dgm:spPr/>
      <dgm:t>
        <a:bodyPr/>
        <a:lstStyle/>
        <a:p>
          <a:endParaRPr lang="en-US"/>
        </a:p>
      </dgm:t>
    </dgm:pt>
    <dgm:pt modelId="{D67BDBD9-34E3-4717-85BB-97AD4C68B8F4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বছরে একবার সুদ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568FD5-981B-4926-A8C9-A524C5ED6A08}" type="parTrans" cxnId="{023C7ED9-8393-49E5-AE7E-6CEED77EA88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77FC1F-F823-47F0-8A59-2B1220487630}" type="sibTrans" cxnId="{023C7ED9-8393-49E5-AE7E-6CEED77EA88E}">
      <dgm:prSet/>
      <dgm:spPr/>
      <dgm:t>
        <a:bodyPr/>
        <a:lstStyle/>
        <a:p>
          <a:endParaRPr lang="en-US"/>
        </a:p>
      </dgm:t>
    </dgm:pt>
    <dgm:pt modelId="{34B5153D-97F7-4D24-AEA0-FDAFE24DCAE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বছরে একাধিকবার সুদ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0B3A45-3250-4C13-9C12-FBD1A7D2761E}" type="parTrans" cxnId="{E23337E8-250E-4094-9448-11CBE071472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041605-BCAE-4658-9E1A-E60B42A9CB4A}" type="sibTrans" cxnId="{E23337E8-250E-4094-9448-11CBE071472C}">
      <dgm:prSet/>
      <dgm:spPr/>
      <dgm:t>
        <a:bodyPr/>
        <a:lstStyle/>
        <a:p>
          <a:endParaRPr lang="en-US"/>
        </a:p>
      </dgm:t>
    </dgm:pt>
    <dgm:pt modelId="{CDDEEB8C-6B4D-4209-8867-33F83AF2FA9A}">
      <dgm:prSet custT="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61EAFDD-FD57-4617-AF87-FC2B7F93004E}" type="parTrans" cxnId="{F47F5137-3A04-4CDC-8EC8-5B6B14CCD43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B1CB75-0D68-44BF-B403-8DF510951BF5}" type="sibTrans" cxnId="{F47F5137-3A04-4CDC-8EC8-5B6B14CCD435}">
      <dgm:prSet/>
      <dgm:spPr/>
      <dgm:t>
        <a:bodyPr/>
        <a:lstStyle/>
        <a:p>
          <a:endParaRPr lang="en-US"/>
        </a:p>
      </dgm:t>
    </dgm:pt>
    <dgm:pt modelId="{723C5DD2-D525-4F81-B547-F1BC5D321E89}">
      <dgm:prSet custT="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31BB692-463D-4D0F-A633-47FCA4F98721}" type="parTrans" cxnId="{5320AD5B-E4D5-4230-BBEC-CF3E1DD6602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177039-0953-4F2C-87EE-73C3EA2A27BC}" type="sibTrans" cxnId="{5320AD5B-E4D5-4230-BBEC-CF3E1DD6602B}">
      <dgm:prSet/>
      <dgm:spPr/>
      <dgm:t>
        <a:bodyPr/>
        <a:lstStyle/>
        <a:p>
          <a:endParaRPr lang="en-US"/>
        </a:p>
      </dgm:t>
    </dgm:pt>
    <dgm:pt modelId="{DB8606FF-CF89-469A-B05A-21234322F7C6}">
      <dgm:prSet custT="1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B459091-EBF8-44B5-A2EE-2EBD5E1D0B4E}" type="parTrans" cxnId="{85DA38BA-8D35-4625-A815-B2CA026421BD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27E04E-CC67-4E8D-8711-905BA3F9D7FC}" type="sibTrans" cxnId="{85DA38BA-8D35-4625-A815-B2CA026421BD}">
      <dgm:prSet/>
      <dgm:spPr/>
      <dgm:t>
        <a:bodyPr/>
        <a:lstStyle/>
        <a:p>
          <a:endParaRPr lang="en-US"/>
        </a:p>
      </dgm:t>
    </dgm:pt>
    <dgm:pt modelId="{60722FCA-BA48-4E53-9646-FC996ACAADC5}" type="pres">
      <dgm:prSet presAssocID="{4F040845-28BF-449F-B346-8C5362628D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811BD6-8E39-4F8F-89B9-DAD9985BE712}" type="pres">
      <dgm:prSet presAssocID="{DC43DDE4-C0CE-4F4D-9AA7-85F34DC0DB4A}" presName="hierRoot1" presStyleCnt="0"/>
      <dgm:spPr/>
    </dgm:pt>
    <dgm:pt modelId="{C0016E78-E2FB-4B9C-8AA6-5153FD8E409D}" type="pres">
      <dgm:prSet presAssocID="{DC43DDE4-C0CE-4F4D-9AA7-85F34DC0DB4A}" presName="composite" presStyleCnt="0"/>
      <dgm:spPr/>
    </dgm:pt>
    <dgm:pt modelId="{343B7C28-0DE8-434B-ADEB-756DA8B81F41}" type="pres">
      <dgm:prSet presAssocID="{DC43DDE4-C0CE-4F4D-9AA7-85F34DC0DB4A}" presName="background" presStyleLbl="node0" presStyleIdx="0" presStyleCnt="1"/>
      <dgm:spPr/>
    </dgm:pt>
    <dgm:pt modelId="{7A378D18-227A-417F-820F-242F60626DEB}" type="pres">
      <dgm:prSet presAssocID="{DC43DDE4-C0CE-4F4D-9AA7-85F34DC0DB4A}" presName="text" presStyleLbl="fgAcc0" presStyleIdx="0" presStyleCnt="1" custScaleX="258691" custScaleY="49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5D1425-D16E-4F1A-87B8-5278E4310D47}" type="pres">
      <dgm:prSet presAssocID="{DC43DDE4-C0CE-4F4D-9AA7-85F34DC0DB4A}" presName="hierChild2" presStyleCnt="0"/>
      <dgm:spPr/>
    </dgm:pt>
    <dgm:pt modelId="{C893A58F-8327-4464-A2B9-F3B4B0F0D25E}" type="pres">
      <dgm:prSet presAssocID="{03DE05AA-335D-4270-8B2A-978EA7225E1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FBD1221-CA94-4546-8AA0-129B020B5E91}" type="pres">
      <dgm:prSet presAssocID="{44EA0987-5232-4000-B43F-71806F4930DF}" presName="hierRoot2" presStyleCnt="0"/>
      <dgm:spPr/>
    </dgm:pt>
    <dgm:pt modelId="{1A64C5F0-EC65-445E-A5F0-7A3AA39B35F2}" type="pres">
      <dgm:prSet presAssocID="{44EA0987-5232-4000-B43F-71806F4930DF}" presName="composite2" presStyleCnt="0"/>
      <dgm:spPr/>
    </dgm:pt>
    <dgm:pt modelId="{B44310D7-E2C3-43CD-A250-CC74E89EA948}" type="pres">
      <dgm:prSet presAssocID="{44EA0987-5232-4000-B43F-71806F4930DF}" presName="background2" presStyleLbl="node2" presStyleIdx="0" presStyleCnt="2"/>
      <dgm:spPr/>
    </dgm:pt>
    <dgm:pt modelId="{381CD405-9DCF-47C8-8901-14CF83E75992}" type="pres">
      <dgm:prSet presAssocID="{44EA0987-5232-4000-B43F-71806F4930DF}" presName="text2" presStyleLbl="fgAcc2" presStyleIdx="0" presStyleCnt="2" custScaleX="189726" custScaleY="592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AF466-EDC8-4FF3-88FF-AC8FB9B4317F}" type="pres">
      <dgm:prSet presAssocID="{44EA0987-5232-4000-B43F-71806F4930DF}" presName="hierChild3" presStyleCnt="0"/>
      <dgm:spPr/>
    </dgm:pt>
    <dgm:pt modelId="{F720AAE3-8524-4113-B9DC-535AAD502D7A}" type="pres">
      <dgm:prSet presAssocID="{8DDF08CD-8370-437E-9E31-09B23259845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C93D5B3-F6BB-4953-80E6-17A0785DF18F}" type="pres">
      <dgm:prSet presAssocID="{F1190E2C-11EB-48F6-B167-490AA469C0C8}" presName="hierRoot3" presStyleCnt="0"/>
      <dgm:spPr/>
    </dgm:pt>
    <dgm:pt modelId="{E59E5BC3-7C8E-4B44-876C-4141496C84F6}" type="pres">
      <dgm:prSet presAssocID="{F1190E2C-11EB-48F6-B167-490AA469C0C8}" presName="composite3" presStyleCnt="0"/>
      <dgm:spPr/>
    </dgm:pt>
    <dgm:pt modelId="{A4ACA8C7-0B3C-470F-A628-3B5485C6C36F}" type="pres">
      <dgm:prSet presAssocID="{F1190E2C-11EB-48F6-B167-490AA469C0C8}" presName="background3" presStyleLbl="node3" presStyleIdx="0" presStyleCnt="3"/>
      <dgm:spPr/>
    </dgm:pt>
    <dgm:pt modelId="{B27BF24B-231E-48C8-8C4C-4B7CC3AD9880}" type="pres">
      <dgm:prSet presAssocID="{F1190E2C-11EB-48F6-B167-490AA469C0C8}" presName="text3" presStyleLbl="fgAcc3" presStyleIdx="0" presStyleCnt="3" custScaleX="1590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B10B4E-C275-4613-93B6-1B2C28027B1D}" type="pres">
      <dgm:prSet presAssocID="{F1190E2C-11EB-48F6-B167-490AA469C0C8}" presName="hierChild4" presStyleCnt="0"/>
      <dgm:spPr/>
    </dgm:pt>
    <dgm:pt modelId="{7DCAC4AC-AD89-4F33-81AA-29AE968B5436}" type="pres">
      <dgm:prSet presAssocID="{A4AB24AD-CC39-469F-9B60-7771E787BA4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E91E03E-CD39-40A5-ABB3-9E5DCA104744}" type="pres">
      <dgm:prSet presAssocID="{06B01539-680B-4FAD-B7D8-1E9E4B69A31F}" presName="hierRoot2" presStyleCnt="0"/>
      <dgm:spPr/>
    </dgm:pt>
    <dgm:pt modelId="{8D0B1EAF-B23B-4D42-8DC1-D420523838E1}" type="pres">
      <dgm:prSet presAssocID="{06B01539-680B-4FAD-B7D8-1E9E4B69A31F}" presName="composite2" presStyleCnt="0"/>
      <dgm:spPr/>
    </dgm:pt>
    <dgm:pt modelId="{8E86FBE0-C34A-42C5-8A15-048DAF944B4E}" type="pres">
      <dgm:prSet presAssocID="{06B01539-680B-4FAD-B7D8-1E9E4B69A31F}" presName="background2" presStyleLbl="node2" presStyleIdx="1" presStyleCnt="2"/>
      <dgm:spPr/>
    </dgm:pt>
    <dgm:pt modelId="{03FF63CD-0727-40E8-88DF-4E53D25440CE}" type="pres">
      <dgm:prSet presAssocID="{06B01539-680B-4FAD-B7D8-1E9E4B69A31F}" presName="text2" presStyleLbl="fgAcc2" presStyleIdx="1" presStyleCnt="2" custScaleX="205024" custScaleY="48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99AB58-4C54-4B22-A986-612279AE754A}" type="pres">
      <dgm:prSet presAssocID="{06B01539-680B-4FAD-B7D8-1E9E4B69A31F}" presName="hierChild3" presStyleCnt="0"/>
      <dgm:spPr/>
    </dgm:pt>
    <dgm:pt modelId="{BF97A3EF-4A91-40E5-93E3-1A78F571CAC4}" type="pres">
      <dgm:prSet presAssocID="{1DA04CBF-BF2D-4A43-8133-9EEB7ADB6DC3}" presName="Name17" presStyleLbl="parChTrans1D3" presStyleIdx="1" presStyleCnt="3"/>
      <dgm:spPr/>
      <dgm:t>
        <a:bodyPr/>
        <a:lstStyle/>
        <a:p>
          <a:endParaRPr lang="en-US"/>
        </a:p>
      </dgm:t>
    </dgm:pt>
    <dgm:pt modelId="{99EF50E2-25C8-40F7-929D-38E7E2B847C2}" type="pres">
      <dgm:prSet presAssocID="{2ECB81C0-5C7E-48A5-AF36-1F8FF5D93558}" presName="hierRoot3" presStyleCnt="0"/>
      <dgm:spPr/>
    </dgm:pt>
    <dgm:pt modelId="{7B73D197-D746-45F0-817C-299C797E2607}" type="pres">
      <dgm:prSet presAssocID="{2ECB81C0-5C7E-48A5-AF36-1F8FF5D93558}" presName="composite3" presStyleCnt="0"/>
      <dgm:spPr/>
    </dgm:pt>
    <dgm:pt modelId="{35C56BC2-8335-4A67-8FA3-4A03EB31B97D}" type="pres">
      <dgm:prSet presAssocID="{2ECB81C0-5C7E-48A5-AF36-1F8FF5D93558}" presName="background3" presStyleLbl="node3" presStyleIdx="1" presStyleCnt="3"/>
      <dgm:spPr/>
    </dgm:pt>
    <dgm:pt modelId="{68524309-5425-41DA-9DE0-E7911626C837}" type="pres">
      <dgm:prSet presAssocID="{2ECB81C0-5C7E-48A5-AF36-1F8FF5D93558}" presName="text3" presStyleLbl="fgAcc3" presStyleIdx="1" presStyleCnt="3" custScaleX="157292" custScaleY="44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B17DDD-3904-4D1A-B7B5-E5F50BE9FF78}" type="pres">
      <dgm:prSet presAssocID="{2ECB81C0-5C7E-48A5-AF36-1F8FF5D93558}" presName="hierChild4" presStyleCnt="0"/>
      <dgm:spPr/>
    </dgm:pt>
    <dgm:pt modelId="{D13B5C42-B4FA-493E-9D0B-E273DF30FEF5}" type="pres">
      <dgm:prSet presAssocID="{661EAFDD-FD57-4617-AF87-FC2B7F93004E}" presName="Name23" presStyleLbl="parChTrans1D4" presStyleIdx="0" presStyleCnt="5"/>
      <dgm:spPr/>
      <dgm:t>
        <a:bodyPr/>
        <a:lstStyle/>
        <a:p>
          <a:endParaRPr lang="en-US"/>
        </a:p>
      </dgm:t>
    </dgm:pt>
    <dgm:pt modelId="{5996B3AA-DAEE-421C-A071-0AC22001B1D3}" type="pres">
      <dgm:prSet presAssocID="{CDDEEB8C-6B4D-4209-8867-33F83AF2FA9A}" presName="hierRoot4" presStyleCnt="0"/>
      <dgm:spPr/>
    </dgm:pt>
    <dgm:pt modelId="{E9AFB509-F1A8-4163-B525-DBB61E11C84E}" type="pres">
      <dgm:prSet presAssocID="{CDDEEB8C-6B4D-4209-8867-33F83AF2FA9A}" presName="composite4" presStyleCnt="0"/>
      <dgm:spPr/>
    </dgm:pt>
    <dgm:pt modelId="{4B899AC6-2DD1-4E7C-8415-8FC69B98FFED}" type="pres">
      <dgm:prSet presAssocID="{CDDEEB8C-6B4D-4209-8867-33F83AF2FA9A}" presName="background4" presStyleLbl="node4" presStyleIdx="0" presStyleCnt="5"/>
      <dgm:spPr/>
    </dgm:pt>
    <dgm:pt modelId="{BE59D3F4-3EAA-49DE-9305-2920D20C41B2}" type="pres">
      <dgm:prSet presAssocID="{CDDEEB8C-6B4D-4209-8867-33F83AF2FA9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B4051C-17C3-4AA3-BA94-7D284340DCC3}" type="pres">
      <dgm:prSet presAssocID="{CDDEEB8C-6B4D-4209-8867-33F83AF2FA9A}" presName="hierChild5" presStyleCnt="0"/>
      <dgm:spPr/>
    </dgm:pt>
    <dgm:pt modelId="{13F8BC19-8D9A-4C09-953A-1573A247A06C}" type="pres">
      <dgm:prSet presAssocID="{7263DC75-7395-4CB5-9ECD-B482CB562063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ADF52A8-0406-44DA-AC1E-1D6B3AD55175}" type="pres">
      <dgm:prSet presAssocID="{3EC37651-8876-428F-A7D5-4798E21A49AE}" presName="hierRoot3" presStyleCnt="0"/>
      <dgm:spPr/>
    </dgm:pt>
    <dgm:pt modelId="{44730E28-A353-43C0-8825-FDB0A6B15580}" type="pres">
      <dgm:prSet presAssocID="{3EC37651-8876-428F-A7D5-4798E21A49AE}" presName="composite3" presStyleCnt="0"/>
      <dgm:spPr/>
    </dgm:pt>
    <dgm:pt modelId="{6A3B7E89-2A65-4394-A1EB-8FC82B62510C}" type="pres">
      <dgm:prSet presAssocID="{3EC37651-8876-428F-A7D5-4798E21A49AE}" presName="background3" presStyleLbl="node3" presStyleIdx="2" presStyleCnt="3"/>
      <dgm:spPr/>
    </dgm:pt>
    <dgm:pt modelId="{0989FABF-7893-4F60-B1ED-7B97CB67A61D}" type="pres">
      <dgm:prSet presAssocID="{3EC37651-8876-428F-A7D5-4798E21A49AE}" presName="text3" presStyleLbl="fgAcc3" presStyleIdx="2" presStyleCnt="3" custScaleX="135090" custScaleY="54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AD7E7-2E9B-4DDD-B98C-EDB43DFF17FD}" type="pres">
      <dgm:prSet presAssocID="{3EC37651-8876-428F-A7D5-4798E21A49AE}" presName="hierChild4" presStyleCnt="0"/>
      <dgm:spPr/>
    </dgm:pt>
    <dgm:pt modelId="{F6F88696-2B6D-42E4-A5E1-406161EF79AF}" type="pres">
      <dgm:prSet presAssocID="{5F568FD5-981B-4926-A8C9-A524C5ED6A08}" presName="Name23" presStyleLbl="parChTrans1D4" presStyleIdx="1" presStyleCnt="5"/>
      <dgm:spPr/>
      <dgm:t>
        <a:bodyPr/>
        <a:lstStyle/>
        <a:p>
          <a:endParaRPr lang="en-US"/>
        </a:p>
      </dgm:t>
    </dgm:pt>
    <dgm:pt modelId="{7FF9A8B7-51FC-469F-9E02-3969E0F717B2}" type="pres">
      <dgm:prSet presAssocID="{D67BDBD9-34E3-4717-85BB-97AD4C68B8F4}" presName="hierRoot4" presStyleCnt="0"/>
      <dgm:spPr/>
    </dgm:pt>
    <dgm:pt modelId="{264C318E-DA25-493B-8DA8-7B1C72566696}" type="pres">
      <dgm:prSet presAssocID="{D67BDBD9-34E3-4717-85BB-97AD4C68B8F4}" presName="composite4" presStyleCnt="0"/>
      <dgm:spPr/>
    </dgm:pt>
    <dgm:pt modelId="{E5FC9F3E-4CDE-44D8-A8BC-B7F616664B6C}" type="pres">
      <dgm:prSet presAssocID="{D67BDBD9-34E3-4717-85BB-97AD4C68B8F4}" presName="background4" presStyleLbl="node4" presStyleIdx="1" presStyleCnt="5"/>
      <dgm:spPr/>
    </dgm:pt>
    <dgm:pt modelId="{477A4E67-E937-42E1-BE7F-220EEBF85023}" type="pres">
      <dgm:prSet presAssocID="{D67BDBD9-34E3-4717-85BB-97AD4C68B8F4}" presName="text4" presStyleLbl="fgAcc4" presStyleIdx="1" presStyleCnt="5" custScaleX="140720" custScaleY="45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23C35-E488-45B1-81AB-E896868868C1}" type="pres">
      <dgm:prSet presAssocID="{D67BDBD9-34E3-4717-85BB-97AD4C68B8F4}" presName="hierChild5" presStyleCnt="0"/>
      <dgm:spPr/>
    </dgm:pt>
    <dgm:pt modelId="{8B7470CF-3DF0-4825-AFD9-602EDC7442F1}" type="pres">
      <dgm:prSet presAssocID="{731BB692-463D-4D0F-A633-47FCA4F98721}" presName="Name23" presStyleLbl="parChTrans1D4" presStyleIdx="2" presStyleCnt="5"/>
      <dgm:spPr/>
      <dgm:t>
        <a:bodyPr/>
        <a:lstStyle/>
        <a:p>
          <a:endParaRPr lang="en-US"/>
        </a:p>
      </dgm:t>
    </dgm:pt>
    <dgm:pt modelId="{D53213B4-4B9E-4801-9A1D-D439188899B5}" type="pres">
      <dgm:prSet presAssocID="{723C5DD2-D525-4F81-B547-F1BC5D321E89}" presName="hierRoot4" presStyleCnt="0"/>
      <dgm:spPr/>
    </dgm:pt>
    <dgm:pt modelId="{A3A7C60A-03C9-4183-AF42-AB1ED0DEB233}" type="pres">
      <dgm:prSet presAssocID="{723C5DD2-D525-4F81-B547-F1BC5D321E89}" presName="composite4" presStyleCnt="0"/>
      <dgm:spPr/>
    </dgm:pt>
    <dgm:pt modelId="{33C41DAC-2DA8-4034-AE98-E71A03F9C80D}" type="pres">
      <dgm:prSet presAssocID="{723C5DD2-D525-4F81-B547-F1BC5D321E89}" presName="background4" presStyleLbl="node4" presStyleIdx="2" presStyleCnt="5"/>
      <dgm:spPr/>
    </dgm:pt>
    <dgm:pt modelId="{58735837-FFBE-4E13-B594-AEC2E3B26CCB}" type="pres">
      <dgm:prSet presAssocID="{723C5DD2-D525-4F81-B547-F1BC5D321E89}" presName="text4" presStyleLbl="fgAcc4" presStyleIdx="2" presStyleCnt="5" custScaleX="211329" custScaleY="1394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BA0334-BBAD-417C-B08F-A174E61161C2}" type="pres">
      <dgm:prSet presAssocID="{723C5DD2-D525-4F81-B547-F1BC5D321E89}" presName="hierChild5" presStyleCnt="0"/>
      <dgm:spPr/>
    </dgm:pt>
    <dgm:pt modelId="{5E73B2B8-988A-4595-AA5D-6ED282082B5B}" type="pres">
      <dgm:prSet presAssocID="{C40B3A45-3250-4C13-9C12-FBD1A7D2761E}" presName="Name23" presStyleLbl="parChTrans1D4" presStyleIdx="3" presStyleCnt="5"/>
      <dgm:spPr/>
      <dgm:t>
        <a:bodyPr/>
        <a:lstStyle/>
        <a:p>
          <a:endParaRPr lang="en-US"/>
        </a:p>
      </dgm:t>
    </dgm:pt>
    <dgm:pt modelId="{AFC37977-96AE-4AF1-BE24-4A6F8301957A}" type="pres">
      <dgm:prSet presAssocID="{34B5153D-97F7-4D24-AEA0-FDAFE24DCAE8}" presName="hierRoot4" presStyleCnt="0"/>
      <dgm:spPr/>
    </dgm:pt>
    <dgm:pt modelId="{1259F271-C5CF-4561-9BCE-2D7642884337}" type="pres">
      <dgm:prSet presAssocID="{34B5153D-97F7-4D24-AEA0-FDAFE24DCAE8}" presName="composite4" presStyleCnt="0"/>
      <dgm:spPr/>
    </dgm:pt>
    <dgm:pt modelId="{CBB14BE3-6FEE-4CD4-A9A5-596D9B0771BB}" type="pres">
      <dgm:prSet presAssocID="{34B5153D-97F7-4D24-AEA0-FDAFE24DCAE8}" presName="background4" presStyleLbl="node4" presStyleIdx="3" presStyleCnt="5"/>
      <dgm:spPr/>
    </dgm:pt>
    <dgm:pt modelId="{0093E87F-2A58-4109-A9A7-BED577605D0F}" type="pres">
      <dgm:prSet presAssocID="{34B5153D-97F7-4D24-AEA0-FDAFE24DCAE8}" presName="text4" presStyleLbl="fgAcc4" presStyleIdx="3" presStyleCnt="5" custScaleX="168058" custScaleY="45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4BBE2A-47D8-48EF-A31B-10225CB97290}" type="pres">
      <dgm:prSet presAssocID="{34B5153D-97F7-4D24-AEA0-FDAFE24DCAE8}" presName="hierChild5" presStyleCnt="0"/>
      <dgm:spPr/>
    </dgm:pt>
    <dgm:pt modelId="{71DCF08A-BC20-4052-8473-FA53FEF389C4}" type="pres">
      <dgm:prSet presAssocID="{7B459091-EBF8-44B5-A2EE-2EBD5E1D0B4E}" presName="Name23" presStyleLbl="parChTrans1D4" presStyleIdx="4" presStyleCnt="5"/>
      <dgm:spPr/>
      <dgm:t>
        <a:bodyPr/>
        <a:lstStyle/>
        <a:p>
          <a:endParaRPr lang="en-US"/>
        </a:p>
      </dgm:t>
    </dgm:pt>
    <dgm:pt modelId="{F6D6D3C7-3D19-4920-B5B9-7722F2C23EBE}" type="pres">
      <dgm:prSet presAssocID="{DB8606FF-CF89-469A-B05A-21234322F7C6}" presName="hierRoot4" presStyleCnt="0"/>
      <dgm:spPr/>
    </dgm:pt>
    <dgm:pt modelId="{DC68B126-0A70-4569-BC1F-7560DB779752}" type="pres">
      <dgm:prSet presAssocID="{DB8606FF-CF89-469A-B05A-21234322F7C6}" presName="composite4" presStyleCnt="0"/>
      <dgm:spPr/>
    </dgm:pt>
    <dgm:pt modelId="{5B734B64-DA60-4D35-99D4-31606083C341}" type="pres">
      <dgm:prSet presAssocID="{DB8606FF-CF89-469A-B05A-21234322F7C6}" presName="background4" presStyleLbl="node4" presStyleIdx="4" presStyleCnt="5"/>
      <dgm:spPr/>
    </dgm:pt>
    <dgm:pt modelId="{53040FEE-F047-4906-8EA6-30EC6099C1E8}" type="pres">
      <dgm:prSet presAssocID="{DB8606FF-CF89-469A-B05A-21234322F7C6}" presName="text4" presStyleLbl="fgAcc4" presStyleIdx="4" presStyleCnt="5" custScaleX="231273" custScaleY="1363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C14F4A-BF92-4FBA-BFA6-34899C1A95E6}" type="pres">
      <dgm:prSet presAssocID="{DB8606FF-CF89-469A-B05A-21234322F7C6}" presName="hierChild5" presStyleCnt="0"/>
      <dgm:spPr/>
    </dgm:pt>
  </dgm:ptLst>
  <dgm:cxnLst>
    <dgm:cxn modelId="{5F43FD07-539B-46B1-B9F8-459883CC0D48}" srcId="{44EA0987-5232-4000-B43F-71806F4930DF}" destId="{F1190E2C-11EB-48F6-B167-490AA469C0C8}" srcOrd="0" destOrd="0" parTransId="{8DDF08CD-8370-437E-9E31-09B23259845C}" sibTransId="{053A5932-E132-4A10-B09E-AB265504DC92}"/>
    <dgm:cxn modelId="{6DBDF796-81E5-4F94-B729-F79213B13850}" type="presOf" srcId="{34B5153D-97F7-4D24-AEA0-FDAFE24DCAE8}" destId="{0093E87F-2A58-4109-A9A7-BED577605D0F}" srcOrd="0" destOrd="0" presId="urn:microsoft.com/office/officeart/2005/8/layout/hierarchy1"/>
    <dgm:cxn modelId="{00910470-FEC4-4862-B44E-CDD62D04DD38}" type="presOf" srcId="{2ECB81C0-5C7E-48A5-AF36-1F8FF5D93558}" destId="{68524309-5425-41DA-9DE0-E7911626C837}" srcOrd="0" destOrd="0" presId="urn:microsoft.com/office/officeart/2005/8/layout/hierarchy1"/>
    <dgm:cxn modelId="{D140C696-E95C-4596-A4CA-EC122568C367}" type="presOf" srcId="{661EAFDD-FD57-4617-AF87-FC2B7F93004E}" destId="{D13B5C42-B4FA-493E-9D0B-E273DF30FEF5}" srcOrd="0" destOrd="0" presId="urn:microsoft.com/office/officeart/2005/8/layout/hierarchy1"/>
    <dgm:cxn modelId="{6944A07C-B0FE-4EF7-8EE8-048265A65A78}" type="presOf" srcId="{7263DC75-7395-4CB5-9ECD-B482CB562063}" destId="{13F8BC19-8D9A-4C09-953A-1573A247A06C}" srcOrd="0" destOrd="0" presId="urn:microsoft.com/office/officeart/2005/8/layout/hierarchy1"/>
    <dgm:cxn modelId="{1BAD90A0-97D5-4767-8585-9ADF56AA5937}" type="presOf" srcId="{8DDF08CD-8370-437E-9E31-09B23259845C}" destId="{F720AAE3-8524-4113-B9DC-535AAD502D7A}" srcOrd="0" destOrd="0" presId="urn:microsoft.com/office/officeart/2005/8/layout/hierarchy1"/>
    <dgm:cxn modelId="{953196F1-C599-41A1-9305-7C52B7589270}" srcId="{06B01539-680B-4FAD-B7D8-1E9E4B69A31F}" destId="{2ECB81C0-5C7E-48A5-AF36-1F8FF5D93558}" srcOrd="0" destOrd="0" parTransId="{1DA04CBF-BF2D-4A43-8133-9EEB7ADB6DC3}" sibTransId="{BDAA265D-2252-4EC3-95F5-C7623EC0EF70}"/>
    <dgm:cxn modelId="{2EBE48B8-DDBF-4639-8FF4-2A6AA2417BBB}" type="presOf" srcId="{731BB692-463D-4D0F-A633-47FCA4F98721}" destId="{8B7470CF-3DF0-4825-AFD9-602EDC7442F1}" srcOrd="0" destOrd="0" presId="urn:microsoft.com/office/officeart/2005/8/layout/hierarchy1"/>
    <dgm:cxn modelId="{F5FFBEDD-BED3-4ECE-AF77-4172D38EBF34}" type="presOf" srcId="{DC43DDE4-C0CE-4F4D-9AA7-85F34DC0DB4A}" destId="{7A378D18-227A-417F-820F-242F60626DEB}" srcOrd="0" destOrd="0" presId="urn:microsoft.com/office/officeart/2005/8/layout/hierarchy1"/>
    <dgm:cxn modelId="{F3066A5F-C474-4CD3-9BD2-EFB77173D2BB}" type="presOf" srcId="{3EC37651-8876-428F-A7D5-4798E21A49AE}" destId="{0989FABF-7893-4F60-B1ED-7B97CB67A61D}" srcOrd="0" destOrd="0" presId="urn:microsoft.com/office/officeart/2005/8/layout/hierarchy1"/>
    <dgm:cxn modelId="{85DA38BA-8D35-4625-A815-B2CA026421BD}" srcId="{34B5153D-97F7-4D24-AEA0-FDAFE24DCAE8}" destId="{DB8606FF-CF89-469A-B05A-21234322F7C6}" srcOrd="0" destOrd="0" parTransId="{7B459091-EBF8-44B5-A2EE-2EBD5E1D0B4E}" sibTransId="{1727E04E-CC67-4E8D-8711-905BA3F9D7FC}"/>
    <dgm:cxn modelId="{F47F5137-3A04-4CDC-8EC8-5B6B14CCD435}" srcId="{2ECB81C0-5C7E-48A5-AF36-1F8FF5D93558}" destId="{CDDEEB8C-6B4D-4209-8867-33F83AF2FA9A}" srcOrd="0" destOrd="0" parTransId="{661EAFDD-FD57-4617-AF87-FC2B7F93004E}" sibTransId="{9DB1CB75-0D68-44BF-B403-8DF510951BF5}"/>
    <dgm:cxn modelId="{DB7A35EE-93BC-4C9F-8B82-E11223FF050E}" srcId="{06B01539-680B-4FAD-B7D8-1E9E4B69A31F}" destId="{3EC37651-8876-428F-A7D5-4798E21A49AE}" srcOrd="1" destOrd="0" parTransId="{7263DC75-7395-4CB5-9ECD-B482CB562063}" sibTransId="{68847C7E-59D2-47F0-85D8-2632A3DB7820}"/>
    <dgm:cxn modelId="{3509D972-1BF5-4AB7-93C2-F41D65309C06}" srcId="{4F040845-28BF-449F-B346-8C5362628D7C}" destId="{DC43DDE4-C0CE-4F4D-9AA7-85F34DC0DB4A}" srcOrd="0" destOrd="0" parTransId="{86A8C0CA-C021-4337-AAF2-3409DE44D8BC}" sibTransId="{D73DC5A6-C1A3-46BD-9ED4-D30EF5CF1FB4}"/>
    <dgm:cxn modelId="{029D2050-E851-4A46-8551-6139430F50F3}" type="presOf" srcId="{03DE05AA-335D-4270-8B2A-978EA7225E17}" destId="{C893A58F-8327-4464-A2B9-F3B4B0F0D25E}" srcOrd="0" destOrd="0" presId="urn:microsoft.com/office/officeart/2005/8/layout/hierarchy1"/>
    <dgm:cxn modelId="{5320AD5B-E4D5-4230-BBEC-CF3E1DD6602B}" srcId="{D67BDBD9-34E3-4717-85BB-97AD4C68B8F4}" destId="{723C5DD2-D525-4F81-B547-F1BC5D321E89}" srcOrd="0" destOrd="0" parTransId="{731BB692-463D-4D0F-A633-47FCA4F98721}" sibTransId="{90177039-0953-4F2C-87EE-73C3EA2A27BC}"/>
    <dgm:cxn modelId="{023C7ED9-8393-49E5-AE7E-6CEED77EA88E}" srcId="{3EC37651-8876-428F-A7D5-4798E21A49AE}" destId="{D67BDBD9-34E3-4717-85BB-97AD4C68B8F4}" srcOrd="0" destOrd="0" parTransId="{5F568FD5-981B-4926-A8C9-A524C5ED6A08}" sibTransId="{D077FC1F-F823-47F0-8A59-2B1220487630}"/>
    <dgm:cxn modelId="{E23337E8-250E-4094-9448-11CBE071472C}" srcId="{3EC37651-8876-428F-A7D5-4798E21A49AE}" destId="{34B5153D-97F7-4D24-AEA0-FDAFE24DCAE8}" srcOrd="1" destOrd="0" parTransId="{C40B3A45-3250-4C13-9C12-FBD1A7D2761E}" sibTransId="{39041605-BCAE-4658-9E1A-E60B42A9CB4A}"/>
    <dgm:cxn modelId="{FE9D0053-C8AC-4598-98CF-3CE50CABA8F2}" type="presOf" srcId="{06B01539-680B-4FAD-B7D8-1E9E4B69A31F}" destId="{03FF63CD-0727-40E8-88DF-4E53D25440CE}" srcOrd="0" destOrd="0" presId="urn:microsoft.com/office/officeart/2005/8/layout/hierarchy1"/>
    <dgm:cxn modelId="{68F05AC0-356B-4B3E-B32F-2BF028AFBB19}" type="presOf" srcId="{5F568FD5-981B-4926-A8C9-A524C5ED6A08}" destId="{F6F88696-2B6D-42E4-A5E1-406161EF79AF}" srcOrd="0" destOrd="0" presId="urn:microsoft.com/office/officeart/2005/8/layout/hierarchy1"/>
    <dgm:cxn modelId="{A221713B-1F97-42E6-B88A-EF67ACFB90F6}" type="presOf" srcId="{C40B3A45-3250-4C13-9C12-FBD1A7D2761E}" destId="{5E73B2B8-988A-4595-AA5D-6ED282082B5B}" srcOrd="0" destOrd="0" presId="urn:microsoft.com/office/officeart/2005/8/layout/hierarchy1"/>
    <dgm:cxn modelId="{AB6CD07D-D9DD-46DC-9F65-755326FB6193}" type="presOf" srcId="{1DA04CBF-BF2D-4A43-8133-9EEB7ADB6DC3}" destId="{BF97A3EF-4A91-40E5-93E3-1A78F571CAC4}" srcOrd="0" destOrd="0" presId="urn:microsoft.com/office/officeart/2005/8/layout/hierarchy1"/>
    <dgm:cxn modelId="{D464F33B-B586-4086-843F-F10AFDE13F71}" type="presOf" srcId="{F1190E2C-11EB-48F6-B167-490AA469C0C8}" destId="{B27BF24B-231E-48C8-8C4C-4B7CC3AD9880}" srcOrd="0" destOrd="0" presId="urn:microsoft.com/office/officeart/2005/8/layout/hierarchy1"/>
    <dgm:cxn modelId="{D21A3FD5-8C94-4ABD-ACEA-C567AA8A58DF}" srcId="{DC43DDE4-C0CE-4F4D-9AA7-85F34DC0DB4A}" destId="{44EA0987-5232-4000-B43F-71806F4930DF}" srcOrd="0" destOrd="0" parTransId="{03DE05AA-335D-4270-8B2A-978EA7225E17}" sibTransId="{82C0BEF4-263A-4EE0-A8F4-6CA363CA6551}"/>
    <dgm:cxn modelId="{0FF6BDC9-086E-4569-9ED2-199EC88B7D67}" type="presOf" srcId="{44EA0987-5232-4000-B43F-71806F4930DF}" destId="{381CD405-9DCF-47C8-8901-14CF83E75992}" srcOrd="0" destOrd="0" presId="urn:microsoft.com/office/officeart/2005/8/layout/hierarchy1"/>
    <dgm:cxn modelId="{D7B4EBB2-A107-485C-B30E-FD19B8976C52}" type="presOf" srcId="{A4AB24AD-CC39-469F-9B60-7771E787BA45}" destId="{7DCAC4AC-AD89-4F33-81AA-29AE968B5436}" srcOrd="0" destOrd="0" presId="urn:microsoft.com/office/officeart/2005/8/layout/hierarchy1"/>
    <dgm:cxn modelId="{647E51B0-8471-4116-A45E-F3A95FEF4ADC}" type="presOf" srcId="{D67BDBD9-34E3-4717-85BB-97AD4C68B8F4}" destId="{477A4E67-E937-42E1-BE7F-220EEBF85023}" srcOrd="0" destOrd="0" presId="urn:microsoft.com/office/officeart/2005/8/layout/hierarchy1"/>
    <dgm:cxn modelId="{9A7DF615-6D0D-4C84-8960-D65C7A32C8AD}" type="presOf" srcId="{723C5DD2-D525-4F81-B547-F1BC5D321E89}" destId="{58735837-FFBE-4E13-B594-AEC2E3B26CCB}" srcOrd="0" destOrd="0" presId="urn:microsoft.com/office/officeart/2005/8/layout/hierarchy1"/>
    <dgm:cxn modelId="{8672C8C6-D31C-464D-9254-9FC18587AC43}" type="presOf" srcId="{4F040845-28BF-449F-B346-8C5362628D7C}" destId="{60722FCA-BA48-4E53-9646-FC996ACAADC5}" srcOrd="0" destOrd="0" presId="urn:microsoft.com/office/officeart/2005/8/layout/hierarchy1"/>
    <dgm:cxn modelId="{15B02F1F-E80F-49C3-BDEA-EE7CCBD51799}" type="presOf" srcId="{DB8606FF-CF89-469A-B05A-21234322F7C6}" destId="{53040FEE-F047-4906-8EA6-30EC6099C1E8}" srcOrd="0" destOrd="0" presId="urn:microsoft.com/office/officeart/2005/8/layout/hierarchy1"/>
    <dgm:cxn modelId="{4992F411-B0C2-4CF6-B113-3AE4FE0172B2}" type="presOf" srcId="{CDDEEB8C-6B4D-4209-8867-33F83AF2FA9A}" destId="{BE59D3F4-3EAA-49DE-9305-2920D20C41B2}" srcOrd="0" destOrd="0" presId="urn:microsoft.com/office/officeart/2005/8/layout/hierarchy1"/>
    <dgm:cxn modelId="{1E92D859-660E-4A47-A7F8-B13FA46304CB}" type="presOf" srcId="{7B459091-EBF8-44B5-A2EE-2EBD5E1D0B4E}" destId="{71DCF08A-BC20-4052-8473-FA53FEF389C4}" srcOrd="0" destOrd="0" presId="urn:microsoft.com/office/officeart/2005/8/layout/hierarchy1"/>
    <dgm:cxn modelId="{B8958473-788E-4525-ACAD-0537EA9767EF}" srcId="{DC43DDE4-C0CE-4F4D-9AA7-85F34DC0DB4A}" destId="{06B01539-680B-4FAD-B7D8-1E9E4B69A31F}" srcOrd="1" destOrd="0" parTransId="{A4AB24AD-CC39-469F-9B60-7771E787BA45}" sibTransId="{B706B694-FE5C-479A-8A61-183860A1FE4F}"/>
    <dgm:cxn modelId="{AA0EF388-4333-4E66-915E-DF235F8CC8AF}" type="presParOf" srcId="{60722FCA-BA48-4E53-9646-FC996ACAADC5}" destId="{FF811BD6-8E39-4F8F-89B9-DAD9985BE712}" srcOrd="0" destOrd="0" presId="urn:microsoft.com/office/officeart/2005/8/layout/hierarchy1"/>
    <dgm:cxn modelId="{E716E699-E114-4176-8851-BE838F759702}" type="presParOf" srcId="{FF811BD6-8E39-4F8F-89B9-DAD9985BE712}" destId="{C0016E78-E2FB-4B9C-8AA6-5153FD8E409D}" srcOrd="0" destOrd="0" presId="urn:microsoft.com/office/officeart/2005/8/layout/hierarchy1"/>
    <dgm:cxn modelId="{20932FAB-984F-4D50-A8D0-A8077B3603DE}" type="presParOf" srcId="{C0016E78-E2FB-4B9C-8AA6-5153FD8E409D}" destId="{343B7C28-0DE8-434B-ADEB-756DA8B81F41}" srcOrd="0" destOrd="0" presId="urn:microsoft.com/office/officeart/2005/8/layout/hierarchy1"/>
    <dgm:cxn modelId="{05FCCF2F-557A-4040-AB0F-72E6DC6407A1}" type="presParOf" srcId="{C0016E78-E2FB-4B9C-8AA6-5153FD8E409D}" destId="{7A378D18-227A-417F-820F-242F60626DEB}" srcOrd="1" destOrd="0" presId="urn:microsoft.com/office/officeart/2005/8/layout/hierarchy1"/>
    <dgm:cxn modelId="{8B2A7BC2-584F-42A6-90AB-D7C9531B2D75}" type="presParOf" srcId="{FF811BD6-8E39-4F8F-89B9-DAD9985BE712}" destId="{5F5D1425-D16E-4F1A-87B8-5278E4310D47}" srcOrd="1" destOrd="0" presId="urn:microsoft.com/office/officeart/2005/8/layout/hierarchy1"/>
    <dgm:cxn modelId="{C90BA143-B272-4B21-B29C-AAE7B8FD602E}" type="presParOf" srcId="{5F5D1425-D16E-4F1A-87B8-5278E4310D47}" destId="{C893A58F-8327-4464-A2B9-F3B4B0F0D25E}" srcOrd="0" destOrd="0" presId="urn:microsoft.com/office/officeart/2005/8/layout/hierarchy1"/>
    <dgm:cxn modelId="{E6B7DDB5-CCBD-4A0A-956A-B59843BE7BCF}" type="presParOf" srcId="{5F5D1425-D16E-4F1A-87B8-5278E4310D47}" destId="{3FBD1221-CA94-4546-8AA0-129B020B5E91}" srcOrd="1" destOrd="0" presId="urn:microsoft.com/office/officeart/2005/8/layout/hierarchy1"/>
    <dgm:cxn modelId="{2114DA82-6C48-4258-A069-0B447272F7AF}" type="presParOf" srcId="{3FBD1221-CA94-4546-8AA0-129B020B5E91}" destId="{1A64C5F0-EC65-445E-A5F0-7A3AA39B35F2}" srcOrd="0" destOrd="0" presId="urn:microsoft.com/office/officeart/2005/8/layout/hierarchy1"/>
    <dgm:cxn modelId="{E5363B4D-8126-49D0-8E31-6A89183C5A0B}" type="presParOf" srcId="{1A64C5F0-EC65-445E-A5F0-7A3AA39B35F2}" destId="{B44310D7-E2C3-43CD-A250-CC74E89EA948}" srcOrd="0" destOrd="0" presId="urn:microsoft.com/office/officeart/2005/8/layout/hierarchy1"/>
    <dgm:cxn modelId="{11AAAD23-8ADA-407F-860D-59C95923753B}" type="presParOf" srcId="{1A64C5F0-EC65-445E-A5F0-7A3AA39B35F2}" destId="{381CD405-9DCF-47C8-8901-14CF83E75992}" srcOrd="1" destOrd="0" presId="urn:microsoft.com/office/officeart/2005/8/layout/hierarchy1"/>
    <dgm:cxn modelId="{524B57EF-27F8-4C29-9D7F-2ED33BE10C81}" type="presParOf" srcId="{3FBD1221-CA94-4546-8AA0-129B020B5E91}" destId="{08CAF466-EDC8-4FF3-88FF-AC8FB9B4317F}" srcOrd="1" destOrd="0" presId="urn:microsoft.com/office/officeart/2005/8/layout/hierarchy1"/>
    <dgm:cxn modelId="{CB227245-4429-4933-B33C-A5E097381D53}" type="presParOf" srcId="{08CAF466-EDC8-4FF3-88FF-AC8FB9B4317F}" destId="{F720AAE3-8524-4113-B9DC-535AAD502D7A}" srcOrd="0" destOrd="0" presId="urn:microsoft.com/office/officeart/2005/8/layout/hierarchy1"/>
    <dgm:cxn modelId="{2C5A1056-B953-48BD-8273-974AFA6D4E68}" type="presParOf" srcId="{08CAF466-EDC8-4FF3-88FF-AC8FB9B4317F}" destId="{AC93D5B3-F6BB-4953-80E6-17A0785DF18F}" srcOrd="1" destOrd="0" presId="urn:microsoft.com/office/officeart/2005/8/layout/hierarchy1"/>
    <dgm:cxn modelId="{1AA819A1-B2AA-43CB-A12D-DBA45B8AAE72}" type="presParOf" srcId="{AC93D5B3-F6BB-4953-80E6-17A0785DF18F}" destId="{E59E5BC3-7C8E-4B44-876C-4141496C84F6}" srcOrd="0" destOrd="0" presId="urn:microsoft.com/office/officeart/2005/8/layout/hierarchy1"/>
    <dgm:cxn modelId="{861D25FF-9FF4-4071-AE7D-0FD97A9C53A2}" type="presParOf" srcId="{E59E5BC3-7C8E-4B44-876C-4141496C84F6}" destId="{A4ACA8C7-0B3C-470F-A628-3B5485C6C36F}" srcOrd="0" destOrd="0" presId="urn:microsoft.com/office/officeart/2005/8/layout/hierarchy1"/>
    <dgm:cxn modelId="{CC243D2C-B119-4A3C-9B3F-BA9CCA677AF1}" type="presParOf" srcId="{E59E5BC3-7C8E-4B44-876C-4141496C84F6}" destId="{B27BF24B-231E-48C8-8C4C-4B7CC3AD9880}" srcOrd="1" destOrd="0" presId="urn:microsoft.com/office/officeart/2005/8/layout/hierarchy1"/>
    <dgm:cxn modelId="{DF2A1B3B-2E75-489D-B0E7-13E49A8AEE63}" type="presParOf" srcId="{AC93D5B3-F6BB-4953-80E6-17A0785DF18F}" destId="{38B10B4E-C275-4613-93B6-1B2C28027B1D}" srcOrd="1" destOrd="0" presId="urn:microsoft.com/office/officeart/2005/8/layout/hierarchy1"/>
    <dgm:cxn modelId="{FFD2FC82-7BBF-4813-868F-0B9EC049BC94}" type="presParOf" srcId="{5F5D1425-D16E-4F1A-87B8-5278E4310D47}" destId="{7DCAC4AC-AD89-4F33-81AA-29AE968B5436}" srcOrd="2" destOrd="0" presId="urn:microsoft.com/office/officeart/2005/8/layout/hierarchy1"/>
    <dgm:cxn modelId="{7FF8A35B-AFFE-4D2A-AF53-91839B711EB7}" type="presParOf" srcId="{5F5D1425-D16E-4F1A-87B8-5278E4310D47}" destId="{AE91E03E-CD39-40A5-ABB3-9E5DCA104744}" srcOrd="3" destOrd="0" presId="urn:microsoft.com/office/officeart/2005/8/layout/hierarchy1"/>
    <dgm:cxn modelId="{6095DDD0-C772-416D-893B-4AEA315445CB}" type="presParOf" srcId="{AE91E03E-CD39-40A5-ABB3-9E5DCA104744}" destId="{8D0B1EAF-B23B-4D42-8DC1-D420523838E1}" srcOrd="0" destOrd="0" presId="urn:microsoft.com/office/officeart/2005/8/layout/hierarchy1"/>
    <dgm:cxn modelId="{740E7517-0C9B-4F22-9A42-6C8B1D164799}" type="presParOf" srcId="{8D0B1EAF-B23B-4D42-8DC1-D420523838E1}" destId="{8E86FBE0-C34A-42C5-8A15-048DAF944B4E}" srcOrd="0" destOrd="0" presId="urn:microsoft.com/office/officeart/2005/8/layout/hierarchy1"/>
    <dgm:cxn modelId="{68AD4019-FB0D-4178-9D0E-D5FA0636AE07}" type="presParOf" srcId="{8D0B1EAF-B23B-4D42-8DC1-D420523838E1}" destId="{03FF63CD-0727-40E8-88DF-4E53D25440CE}" srcOrd="1" destOrd="0" presId="urn:microsoft.com/office/officeart/2005/8/layout/hierarchy1"/>
    <dgm:cxn modelId="{6B887F5B-AED4-4FEE-875C-BDE505B29577}" type="presParOf" srcId="{AE91E03E-CD39-40A5-ABB3-9E5DCA104744}" destId="{6D99AB58-4C54-4B22-A986-612279AE754A}" srcOrd="1" destOrd="0" presId="urn:microsoft.com/office/officeart/2005/8/layout/hierarchy1"/>
    <dgm:cxn modelId="{B105AEE8-1047-420D-8C04-1BCA952C1C34}" type="presParOf" srcId="{6D99AB58-4C54-4B22-A986-612279AE754A}" destId="{BF97A3EF-4A91-40E5-93E3-1A78F571CAC4}" srcOrd="0" destOrd="0" presId="urn:microsoft.com/office/officeart/2005/8/layout/hierarchy1"/>
    <dgm:cxn modelId="{74A46A0F-E54C-47CD-805B-AD9DCA26989F}" type="presParOf" srcId="{6D99AB58-4C54-4B22-A986-612279AE754A}" destId="{99EF50E2-25C8-40F7-929D-38E7E2B847C2}" srcOrd="1" destOrd="0" presId="urn:microsoft.com/office/officeart/2005/8/layout/hierarchy1"/>
    <dgm:cxn modelId="{0D4B76A5-F52B-4EB0-8676-734923087257}" type="presParOf" srcId="{99EF50E2-25C8-40F7-929D-38E7E2B847C2}" destId="{7B73D197-D746-45F0-817C-299C797E2607}" srcOrd="0" destOrd="0" presId="urn:microsoft.com/office/officeart/2005/8/layout/hierarchy1"/>
    <dgm:cxn modelId="{3AB26013-A801-45B8-8FF7-E556CF7BF5E4}" type="presParOf" srcId="{7B73D197-D746-45F0-817C-299C797E2607}" destId="{35C56BC2-8335-4A67-8FA3-4A03EB31B97D}" srcOrd="0" destOrd="0" presId="urn:microsoft.com/office/officeart/2005/8/layout/hierarchy1"/>
    <dgm:cxn modelId="{13BFBA29-9CE8-45A7-B425-BD1C8A72BE9A}" type="presParOf" srcId="{7B73D197-D746-45F0-817C-299C797E2607}" destId="{68524309-5425-41DA-9DE0-E7911626C837}" srcOrd="1" destOrd="0" presId="urn:microsoft.com/office/officeart/2005/8/layout/hierarchy1"/>
    <dgm:cxn modelId="{58704487-D519-4EB8-955F-CA96C3ADEBE0}" type="presParOf" srcId="{99EF50E2-25C8-40F7-929D-38E7E2B847C2}" destId="{1BB17DDD-3904-4D1A-B7B5-E5F50BE9FF78}" srcOrd="1" destOrd="0" presId="urn:microsoft.com/office/officeart/2005/8/layout/hierarchy1"/>
    <dgm:cxn modelId="{8E2AB907-1D02-45FB-9B18-6D259CA7920E}" type="presParOf" srcId="{1BB17DDD-3904-4D1A-B7B5-E5F50BE9FF78}" destId="{D13B5C42-B4FA-493E-9D0B-E273DF30FEF5}" srcOrd="0" destOrd="0" presId="urn:microsoft.com/office/officeart/2005/8/layout/hierarchy1"/>
    <dgm:cxn modelId="{EC427460-6221-4042-8A9C-5AB7C7668CE8}" type="presParOf" srcId="{1BB17DDD-3904-4D1A-B7B5-E5F50BE9FF78}" destId="{5996B3AA-DAEE-421C-A071-0AC22001B1D3}" srcOrd="1" destOrd="0" presId="urn:microsoft.com/office/officeart/2005/8/layout/hierarchy1"/>
    <dgm:cxn modelId="{0155E915-6D58-49C2-A50D-7BF37A770811}" type="presParOf" srcId="{5996B3AA-DAEE-421C-A071-0AC22001B1D3}" destId="{E9AFB509-F1A8-4163-B525-DBB61E11C84E}" srcOrd="0" destOrd="0" presId="urn:microsoft.com/office/officeart/2005/8/layout/hierarchy1"/>
    <dgm:cxn modelId="{BB9022D2-4287-4325-A165-EB927FBDEC9B}" type="presParOf" srcId="{E9AFB509-F1A8-4163-B525-DBB61E11C84E}" destId="{4B899AC6-2DD1-4E7C-8415-8FC69B98FFED}" srcOrd="0" destOrd="0" presId="urn:microsoft.com/office/officeart/2005/8/layout/hierarchy1"/>
    <dgm:cxn modelId="{246210CC-27CC-4098-B07D-8E087DFC0C0D}" type="presParOf" srcId="{E9AFB509-F1A8-4163-B525-DBB61E11C84E}" destId="{BE59D3F4-3EAA-49DE-9305-2920D20C41B2}" srcOrd="1" destOrd="0" presId="urn:microsoft.com/office/officeart/2005/8/layout/hierarchy1"/>
    <dgm:cxn modelId="{80D14622-7043-4A09-8320-5FCCF7311C1E}" type="presParOf" srcId="{5996B3AA-DAEE-421C-A071-0AC22001B1D3}" destId="{E6B4051C-17C3-4AA3-BA94-7D284340DCC3}" srcOrd="1" destOrd="0" presId="urn:microsoft.com/office/officeart/2005/8/layout/hierarchy1"/>
    <dgm:cxn modelId="{0B9436BF-A8BB-4954-9B9F-17527B4C9CB8}" type="presParOf" srcId="{6D99AB58-4C54-4B22-A986-612279AE754A}" destId="{13F8BC19-8D9A-4C09-953A-1573A247A06C}" srcOrd="2" destOrd="0" presId="urn:microsoft.com/office/officeart/2005/8/layout/hierarchy1"/>
    <dgm:cxn modelId="{FDDD7164-4B95-4CF7-98F5-0D33342DF800}" type="presParOf" srcId="{6D99AB58-4C54-4B22-A986-612279AE754A}" destId="{6ADF52A8-0406-44DA-AC1E-1D6B3AD55175}" srcOrd="3" destOrd="0" presId="urn:microsoft.com/office/officeart/2005/8/layout/hierarchy1"/>
    <dgm:cxn modelId="{CEDA3FD5-6C35-4266-B524-704A4A5FC4CD}" type="presParOf" srcId="{6ADF52A8-0406-44DA-AC1E-1D6B3AD55175}" destId="{44730E28-A353-43C0-8825-FDB0A6B15580}" srcOrd="0" destOrd="0" presId="urn:microsoft.com/office/officeart/2005/8/layout/hierarchy1"/>
    <dgm:cxn modelId="{A23A61C0-3D87-46F6-BB5B-44C9320D6651}" type="presParOf" srcId="{44730E28-A353-43C0-8825-FDB0A6B15580}" destId="{6A3B7E89-2A65-4394-A1EB-8FC82B62510C}" srcOrd="0" destOrd="0" presId="urn:microsoft.com/office/officeart/2005/8/layout/hierarchy1"/>
    <dgm:cxn modelId="{68E025D2-3D39-41E1-9305-CD22D478A3A6}" type="presParOf" srcId="{44730E28-A353-43C0-8825-FDB0A6B15580}" destId="{0989FABF-7893-4F60-B1ED-7B97CB67A61D}" srcOrd="1" destOrd="0" presId="urn:microsoft.com/office/officeart/2005/8/layout/hierarchy1"/>
    <dgm:cxn modelId="{B66A2DA2-5FAE-4E4F-B423-56D3E9779F34}" type="presParOf" srcId="{6ADF52A8-0406-44DA-AC1E-1D6B3AD55175}" destId="{7D1AD7E7-2E9B-4DDD-B98C-EDB43DFF17FD}" srcOrd="1" destOrd="0" presId="urn:microsoft.com/office/officeart/2005/8/layout/hierarchy1"/>
    <dgm:cxn modelId="{5BEB8315-7B0C-4D86-BB98-1F6E4199F3E5}" type="presParOf" srcId="{7D1AD7E7-2E9B-4DDD-B98C-EDB43DFF17FD}" destId="{F6F88696-2B6D-42E4-A5E1-406161EF79AF}" srcOrd="0" destOrd="0" presId="urn:microsoft.com/office/officeart/2005/8/layout/hierarchy1"/>
    <dgm:cxn modelId="{7FCBB7D9-6A78-487D-88E7-09047096ED14}" type="presParOf" srcId="{7D1AD7E7-2E9B-4DDD-B98C-EDB43DFF17FD}" destId="{7FF9A8B7-51FC-469F-9E02-3969E0F717B2}" srcOrd="1" destOrd="0" presId="urn:microsoft.com/office/officeart/2005/8/layout/hierarchy1"/>
    <dgm:cxn modelId="{A6F55943-130C-4749-ADC6-26C1D7CB41C0}" type="presParOf" srcId="{7FF9A8B7-51FC-469F-9E02-3969E0F717B2}" destId="{264C318E-DA25-493B-8DA8-7B1C72566696}" srcOrd="0" destOrd="0" presId="urn:microsoft.com/office/officeart/2005/8/layout/hierarchy1"/>
    <dgm:cxn modelId="{EB6C60BD-3CF6-495E-81EE-976959CAF5C3}" type="presParOf" srcId="{264C318E-DA25-493B-8DA8-7B1C72566696}" destId="{E5FC9F3E-4CDE-44D8-A8BC-B7F616664B6C}" srcOrd="0" destOrd="0" presId="urn:microsoft.com/office/officeart/2005/8/layout/hierarchy1"/>
    <dgm:cxn modelId="{0D001DB0-68DE-4EEE-BD21-ECB97A0A6365}" type="presParOf" srcId="{264C318E-DA25-493B-8DA8-7B1C72566696}" destId="{477A4E67-E937-42E1-BE7F-220EEBF85023}" srcOrd="1" destOrd="0" presId="urn:microsoft.com/office/officeart/2005/8/layout/hierarchy1"/>
    <dgm:cxn modelId="{ACEA9417-5FF9-4020-9358-ED79DF2B70D2}" type="presParOf" srcId="{7FF9A8B7-51FC-469F-9E02-3969E0F717B2}" destId="{D9023C35-E488-45B1-81AB-E896868868C1}" srcOrd="1" destOrd="0" presId="urn:microsoft.com/office/officeart/2005/8/layout/hierarchy1"/>
    <dgm:cxn modelId="{B3513201-F9B0-4296-8E35-B196B1BA5FF1}" type="presParOf" srcId="{D9023C35-E488-45B1-81AB-E896868868C1}" destId="{8B7470CF-3DF0-4825-AFD9-602EDC7442F1}" srcOrd="0" destOrd="0" presId="urn:microsoft.com/office/officeart/2005/8/layout/hierarchy1"/>
    <dgm:cxn modelId="{321C29E8-6E28-440A-AEB4-98CB938C2DB5}" type="presParOf" srcId="{D9023C35-E488-45B1-81AB-E896868868C1}" destId="{D53213B4-4B9E-4801-9A1D-D439188899B5}" srcOrd="1" destOrd="0" presId="urn:microsoft.com/office/officeart/2005/8/layout/hierarchy1"/>
    <dgm:cxn modelId="{3978FD0C-5B4F-42AF-B4E4-A1E3D98B32A5}" type="presParOf" srcId="{D53213B4-4B9E-4801-9A1D-D439188899B5}" destId="{A3A7C60A-03C9-4183-AF42-AB1ED0DEB233}" srcOrd="0" destOrd="0" presId="urn:microsoft.com/office/officeart/2005/8/layout/hierarchy1"/>
    <dgm:cxn modelId="{14E90EAA-0152-496A-B321-32DD39E4AB39}" type="presParOf" srcId="{A3A7C60A-03C9-4183-AF42-AB1ED0DEB233}" destId="{33C41DAC-2DA8-4034-AE98-E71A03F9C80D}" srcOrd="0" destOrd="0" presId="urn:microsoft.com/office/officeart/2005/8/layout/hierarchy1"/>
    <dgm:cxn modelId="{482A55E6-F08D-4E31-B001-0F3CD098BA31}" type="presParOf" srcId="{A3A7C60A-03C9-4183-AF42-AB1ED0DEB233}" destId="{58735837-FFBE-4E13-B594-AEC2E3B26CCB}" srcOrd="1" destOrd="0" presId="urn:microsoft.com/office/officeart/2005/8/layout/hierarchy1"/>
    <dgm:cxn modelId="{DE1629C8-72BB-4E0F-9FD9-364804538469}" type="presParOf" srcId="{D53213B4-4B9E-4801-9A1D-D439188899B5}" destId="{28BA0334-BBAD-417C-B08F-A174E61161C2}" srcOrd="1" destOrd="0" presId="urn:microsoft.com/office/officeart/2005/8/layout/hierarchy1"/>
    <dgm:cxn modelId="{E8880669-64DF-46CA-B245-E7E67CD43305}" type="presParOf" srcId="{7D1AD7E7-2E9B-4DDD-B98C-EDB43DFF17FD}" destId="{5E73B2B8-988A-4595-AA5D-6ED282082B5B}" srcOrd="2" destOrd="0" presId="urn:microsoft.com/office/officeart/2005/8/layout/hierarchy1"/>
    <dgm:cxn modelId="{6FEE42EC-E1D3-442F-AD15-9FDE0B93D66E}" type="presParOf" srcId="{7D1AD7E7-2E9B-4DDD-B98C-EDB43DFF17FD}" destId="{AFC37977-96AE-4AF1-BE24-4A6F8301957A}" srcOrd="3" destOrd="0" presId="urn:microsoft.com/office/officeart/2005/8/layout/hierarchy1"/>
    <dgm:cxn modelId="{2D59D242-CAB7-4003-A505-C242F4B42EA8}" type="presParOf" srcId="{AFC37977-96AE-4AF1-BE24-4A6F8301957A}" destId="{1259F271-C5CF-4561-9BCE-2D7642884337}" srcOrd="0" destOrd="0" presId="urn:microsoft.com/office/officeart/2005/8/layout/hierarchy1"/>
    <dgm:cxn modelId="{38265245-619C-4C27-BFEF-38EB949C193D}" type="presParOf" srcId="{1259F271-C5CF-4561-9BCE-2D7642884337}" destId="{CBB14BE3-6FEE-4CD4-A9A5-596D9B0771BB}" srcOrd="0" destOrd="0" presId="urn:microsoft.com/office/officeart/2005/8/layout/hierarchy1"/>
    <dgm:cxn modelId="{5B8E9B92-1242-4B9F-B67E-8E65227EEF92}" type="presParOf" srcId="{1259F271-C5CF-4561-9BCE-2D7642884337}" destId="{0093E87F-2A58-4109-A9A7-BED577605D0F}" srcOrd="1" destOrd="0" presId="urn:microsoft.com/office/officeart/2005/8/layout/hierarchy1"/>
    <dgm:cxn modelId="{B0877B62-8914-439B-934A-684897C96709}" type="presParOf" srcId="{AFC37977-96AE-4AF1-BE24-4A6F8301957A}" destId="{814BBE2A-47D8-48EF-A31B-10225CB97290}" srcOrd="1" destOrd="0" presId="urn:microsoft.com/office/officeart/2005/8/layout/hierarchy1"/>
    <dgm:cxn modelId="{94646C1F-9A89-4BE3-B887-1DFCE9340D7B}" type="presParOf" srcId="{814BBE2A-47D8-48EF-A31B-10225CB97290}" destId="{71DCF08A-BC20-4052-8473-FA53FEF389C4}" srcOrd="0" destOrd="0" presId="urn:microsoft.com/office/officeart/2005/8/layout/hierarchy1"/>
    <dgm:cxn modelId="{3176BD3E-6E53-4727-B6B9-2B3234FDF0C5}" type="presParOf" srcId="{814BBE2A-47D8-48EF-A31B-10225CB97290}" destId="{F6D6D3C7-3D19-4920-B5B9-7722F2C23EBE}" srcOrd="1" destOrd="0" presId="urn:microsoft.com/office/officeart/2005/8/layout/hierarchy1"/>
    <dgm:cxn modelId="{BD0DEEF0-88C3-47E6-89F9-590A28C4E6F8}" type="presParOf" srcId="{F6D6D3C7-3D19-4920-B5B9-7722F2C23EBE}" destId="{DC68B126-0A70-4569-BC1F-7560DB779752}" srcOrd="0" destOrd="0" presId="urn:microsoft.com/office/officeart/2005/8/layout/hierarchy1"/>
    <dgm:cxn modelId="{200DF9FD-B2C8-4A98-AC03-7553325C4458}" type="presParOf" srcId="{DC68B126-0A70-4569-BC1F-7560DB779752}" destId="{5B734B64-DA60-4D35-99D4-31606083C341}" srcOrd="0" destOrd="0" presId="urn:microsoft.com/office/officeart/2005/8/layout/hierarchy1"/>
    <dgm:cxn modelId="{EB464D36-D9CA-414E-847E-F41C712DBE69}" type="presParOf" srcId="{DC68B126-0A70-4569-BC1F-7560DB779752}" destId="{53040FEE-F047-4906-8EA6-30EC6099C1E8}" srcOrd="1" destOrd="0" presId="urn:microsoft.com/office/officeart/2005/8/layout/hierarchy1"/>
    <dgm:cxn modelId="{E9845031-F92C-437C-87C1-89B4AF499899}" type="presParOf" srcId="{F6D6D3C7-3D19-4920-B5B9-7722F2C23EBE}" destId="{0BC14F4A-BF92-4FBA-BFA6-34899C1A95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9D8FF-1E0D-40B4-9C73-9D20DA915D2E}">
      <dsp:nvSpPr>
        <dsp:cNvPr id="0" name=""/>
        <dsp:cNvSpPr/>
      </dsp:nvSpPr>
      <dsp:spPr>
        <a:xfrm rot="5400000">
          <a:off x="1635279" y="1535510"/>
          <a:ext cx="1532435" cy="213903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CC4212-3953-42C2-94AA-EA1B00C7A932}">
      <dsp:nvSpPr>
        <dsp:cNvPr id="0" name=""/>
        <dsp:cNvSpPr/>
      </dsp:nvSpPr>
      <dsp:spPr>
        <a:xfrm>
          <a:off x="937677" y="33977"/>
          <a:ext cx="3162917" cy="18057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উদ্বৃত্ত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25841" y="122141"/>
        <a:ext cx="2986589" cy="1629392"/>
      </dsp:txXfrm>
    </dsp:sp>
    <dsp:sp modelId="{A10972DF-364C-47E7-B08F-835012EB34A4}">
      <dsp:nvSpPr>
        <dsp:cNvPr id="0" name=""/>
        <dsp:cNvSpPr/>
      </dsp:nvSpPr>
      <dsp:spPr>
        <a:xfrm>
          <a:off x="4331201" y="247759"/>
          <a:ext cx="2300404" cy="145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31201" y="247759"/>
        <a:ext cx="2300404" cy="1459462"/>
      </dsp:txXfrm>
    </dsp:sp>
    <dsp:sp modelId="{EC61DC73-0243-4BCA-B15A-51DFAD87E30B}">
      <dsp:nvSpPr>
        <dsp:cNvPr id="0" name=""/>
        <dsp:cNvSpPr/>
      </dsp:nvSpPr>
      <dsp:spPr>
        <a:xfrm rot="5400000">
          <a:off x="4015907" y="3563929"/>
          <a:ext cx="1532435" cy="213903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3385101"/>
            <a:satOff val="-88907"/>
            <a:lumOff val="596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30420B-6D52-414B-A4BA-FAE44C93A19C}">
      <dsp:nvSpPr>
        <dsp:cNvPr id="0" name=""/>
        <dsp:cNvSpPr/>
      </dsp:nvSpPr>
      <dsp:spPr>
        <a:xfrm>
          <a:off x="3373718" y="2090115"/>
          <a:ext cx="3162917" cy="18057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226198"/>
                <a:satOff val="-40562"/>
                <a:lumOff val="-58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226198"/>
                <a:satOff val="-40562"/>
                <a:lumOff val="-58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226198"/>
                <a:satOff val="-40562"/>
                <a:lumOff val="-58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মধ্যস্থতাকারি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61882" y="2178279"/>
        <a:ext cx="2986589" cy="1629392"/>
      </dsp:txXfrm>
    </dsp:sp>
    <dsp:sp modelId="{B964FEB3-9479-43EF-8F2D-F49654812E9C}">
      <dsp:nvSpPr>
        <dsp:cNvPr id="0" name=""/>
        <dsp:cNvSpPr/>
      </dsp:nvSpPr>
      <dsp:spPr>
        <a:xfrm>
          <a:off x="6711829" y="2331595"/>
          <a:ext cx="2300404" cy="145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11829" y="2331595"/>
        <a:ext cx="2300404" cy="1459462"/>
      </dsp:txXfrm>
    </dsp:sp>
    <dsp:sp modelId="{E64940A9-8E07-4856-98C8-791E20A4ED0E}">
      <dsp:nvSpPr>
        <dsp:cNvPr id="0" name=""/>
        <dsp:cNvSpPr/>
      </dsp:nvSpPr>
      <dsp:spPr>
        <a:xfrm>
          <a:off x="5698934" y="4090817"/>
          <a:ext cx="3162917" cy="180572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452395"/>
                <a:satOff val="-81125"/>
                <a:lumOff val="-117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452395"/>
                <a:satOff val="-81125"/>
                <a:lumOff val="-117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452395"/>
                <a:satOff val="-81125"/>
                <a:lumOff val="-117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ঘাটতি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87098" y="4178981"/>
        <a:ext cx="2986589" cy="1629392"/>
      </dsp:txXfrm>
    </dsp:sp>
    <dsp:sp modelId="{5A8085DA-92A4-432B-87EE-38918B1507CA}">
      <dsp:nvSpPr>
        <dsp:cNvPr id="0" name=""/>
        <dsp:cNvSpPr/>
      </dsp:nvSpPr>
      <dsp:spPr>
        <a:xfrm>
          <a:off x="8995474" y="4235318"/>
          <a:ext cx="2300404" cy="1459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স্বল্পমেয়াদী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মধ্যমেয়াদী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95474" y="4235318"/>
        <a:ext cx="2300404" cy="1459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51C9D-E8FA-4CF2-B3EB-C9136D48DA0F}">
      <dsp:nvSpPr>
        <dsp:cNvPr id="0" name=""/>
        <dsp:cNvSpPr/>
      </dsp:nvSpPr>
      <dsp:spPr>
        <a:xfrm>
          <a:off x="8891382" y="4455729"/>
          <a:ext cx="1526689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1526689" y="354937"/>
              </a:lnTo>
              <a:lnTo>
                <a:pt x="1526689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2A99A-2355-44EB-A8F3-6D2FFF8D30A9}">
      <dsp:nvSpPr>
        <dsp:cNvPr id="0" name=""/>
        <dsp:cNvSpPr/>
      </dsp:nvSpPr>
      <dsp:spPr>
        <a:xfrm>
          <a:off x="7773653" y="4455729"/>
          <a:ext cx="1117729" cy="520840"/>
        </a:xfrm>
        <a:custGeom>
          <a:avLst/>
          <a:gdLst/>
          <a:ahLst/>
          <a:cxnLst/>
          <a:rect l="0" t="0" r="0" b="0"/>
          <a:pathLst>
            <a:path>
              <a:moveTo>
                <a:pt x="1117729" y="0"/>
              </a:moveTo>
              <a:lnTo>
                <a:pt x="1117729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D3CE4-6CE7-48BC-B7DF-E5DCFF5D719C}">
      <dsp:nvSpPr>
        <dsp:cNvPr id="0" name=""/>
        <dsp:cNvSpPr/>
      </dsp:nvSpPr>
      <dsp:spPr>
        <a:xfrm>
          <a:off x="8845662" y="2797694"/>
          <a:ext cx="91440" cy="520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7B7A0-5FA7-4D98-AE70-C1371FBF0F94}">
      <dsp:nvSpPr>
        <dsp:cNvPr id="0" name=""/>
        <dsp:cNvSpPr/>
      </dsp:nvSpPr>
      <dsp:spPr>
        <a:xfrm>
          <a:off x="6119275" y="1139659"/>
          <a:ext cx="2772106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2772106" y="354937"/>
              </a:lnTo>
              <a:lnTo>
                <a:pt x="2772106" y="5208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9051F-7587-4136-9870-481C0EA874F3}">
      <dsp:nvSpPr>
        <dsp:cNvPr id="0" name=""/>
        <dsp:cNvSpPr/>
      </dsp:nvSpPr>
      <dsp:spPr>
        <a:xfrm>
          <a:off x="3145097" y="4455729"/>
          <a:ext cx="1425049" cy="52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37"/>
              </a:lnTo>
              <a:lnTo>
                <a:pt x="1425049" y="354937"/>
              </a:lnTo>
              <a:lnTo>
                <a:pt x="1425049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161D8-6544-420B-B442-290B166A513F}">
      <dsp:nvSpPr>
        <dsp:cNvPr id="0" name=""/>
        <dsp:cNvSpPr/>
      </dsp:nvSpPr>
      <dsp:spPr>
        <a:xfrm>
          <a:off x="1468280" y="4455729"/>
          <a:ext cx="1676816" cy="520840"/>
        </a:xfrm>
        <a:custGeom>
          <a:avLst/>
          <a:gdLst/>
          <a:ahLst/>
          <a:cxnLst/>
          <a:rect l="0" t="0" r="0" b="0"/>
          <a:pathLst>
            <a:path>
              <a:moveTo>
                <a:pt x="1676816" y="0"/>
              </a:moveTo>
              <a:lnTo>
                <a:pt x="1676816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AC655-FBDE-49B2-A868-47F64D143211}">
      <dsp:nvSpPr>
        <dsp:cNvPr id="0" name=""/>
        <dsp:cNvSpPr/>
      </dsp:nvSpPr>
      <dsp:spPr>
        <a:xfrm>
          <a:off x="3099377" y="2797694"/>
          <a:ext cx="91440" cy="520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2ACEB-631F-4A0E-AA0C-7EEEBDAAD532}">
      <dsp:nvSpPr>
        <dsp:cNvPr id="0" name=""/>
        <dsp:cNvSpPr/>
      </dsp:nvSpPr>
      <dsp:spPr>
        <a:xfrm>
          <a:off x="3145097" y="1139659"/>
          <a:ext cx="2974178" cy="520840"/>
        </a:xfrm>
        <a:custGeom>
          <a:avLst/>
          <a:gdLst/>
          <a:ahLst/>
          <a:cxnLst/>
          <a:rect l="0" t="0" r="0" b="0"/>
          <a:pathLst>
            <a:path>
              <a:moveTo>
                <a:pt x="2974178" y="0"/>
              </a:moveTo>
              <a:lnTo>
                <a:pt x="2974178" y="354937"/>
              </a:lnTo>
              <a:lnTo>
                <a:pt x="0" y="354937"/>
              </a:lnTo>
              <a:lnTo>
                <a:pt x="0" y="5208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65DAF-3110-4FF1-AE2D-942B5A7A3B4E}">
      <dsp:nvSpPr>
        <dsp:cNvPr id="0" name=""/>
        <dsp:cNvSpPr/>
      </dsp:nvSpPr>
      <dsp:spPr>
        <a:xfrm>
          <a:off x="4630671" y="2465"/>
          <a:ext cx="2977209" cy="113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FCA6C-4517-4709-A26C-E4CBE469B2EE}">
      <dsp:nvSpPr>
        <dsp:cNvPr id="0" name=""/>
        <dsp:cNvSpPr/>
      </dsp:nvSpPr>
      <dsp:spPr>
        <a:xfrm>
          <a:off x="4829655" y="191500"/>
          <a:ext cx="2977209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দীর্ঘমেয়াদী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অর্থায়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নের উৎস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62962" y="224807"/>
        <a:ext cx="2910595" cy="1070579"/>
      </dsp:txXfrm>
    </dsp:sp>
    <dsp:sp modelId="{9CD60D75-0C94-4A33-8505-6CF5BC50C560}">
      <dsp:nvSpPr>
        <dsp:cNvPr id="0" name=""/>
        <dsp:cNvSpPr/>
      </dsp:nvSpPr>
      <dsp:spPr>
        <a:xfrm>
          <a:off x="1736526" y="1660500"/>
          <a:ext cx="2817142" cy="11371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5D331-BF29-42F6-A5BA-BD55D7A35530}">
      <dsp:nvSpPr>
        <dsp:cNvPr id="0" name=""/>
        <dsp:cNvSpPr/>
      </dsp:nvSpPr>
      <dsp:spPr>
        <a:xfrm>
          <a:off x="1935510" y="1849535"/>
          <a:ext cx="2817142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অপ্রাতিষ্ঠানিক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68817" y="1882842"/>
        <a:ext cx="2750528" cy="1070579"/>
      </dsp:txXfrm>
    </dsp:sp>
    <dsp:sp modelId="{30EDD2E1-A61D-469D-B705-E28E4C7D5EE4}">
      <dsp:nvSpPr>
        <dsp:cNvPr id="0" name=""/>
        <dsp:cNvSpPr/>
      </dsp:nvSpPr>
      <dsp:spPr>
        <a:xfrm>
          <a:off x="1713979" y="3318535"/>
          <a:ext cx="2862236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6B005-12C9-4342-BEA7-5B8EBA792854}">
      <dsp:nvSpPr>
        <dsp:cNvPr id="0" name=""/>
        <dsp:cNvSpPr/>
      </dsp:nvSpPr>
      <dsp:spPr>
        <a:xfrm>
          <a:off x="1912963" y="3507570"/>
          <a:ext cx="2862236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নিজস্ব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46270" y="3540877"/>
        <a:ext cx="2795622" cy="1070579"/>
      </dsp:txXfrm>
    </dsp:sp>
    <dsp:sp modelId="{DD4F69D7-2E3E-4A82-BE5A-0B11D070ADF2}">
      <dsp:nvSpPr>
        <dsp:cNvPr id="0" name=""/>
        <dsp:cNvSpPr/>
      </dsp:nvSpPr>
      <dsp:spPr>
        <a:xfrm>
          <a:off x="242215" y="4976570"/>
          <a:ext cx="2452130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71108-2A50-423E-BE81-373D61EFAF4D}">
      <dsp:nvSpPr>
        <dsp:cNvPr id="0" name=""/>
        <dsp:cNvSpPr/>
      </dsp:nvSpPr>
      <dsp:spPr>
        <a:xfrm>
          <a:off x="441199" y="5165605"/>
          <a:ext cx="2452130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b="1" kern="1200" dirty="0">
              <a:latin typeface="NikoshBAN" pitchFamily="2" charset="0"/>
              <a:cs typeface="NikoshBAN" pitchFamily="2" charset="0"/>
            </a:rPr>
            <a:t>১.শেয়ার মূলধন</a:t>
          </a:r>
          <a:endParaRPr lang="en-US" sz="3500" kern="1200" dirty="0"/>
        </a:p>
      </dsp:txBody>
      <dsp:txXfrm>
        <a:off x="474506" y="5198912"/>
        <a:ext cx="2385516" cy="1070579"/>
      </dsp:txXfrm>
    </dsp:sp>
    <dsp:sp modelId="{0BB832D9-B9B4-4B00-A8D6-751E544707E9}">
      <dsp:nvSpPr>
        <dsp:cNvPr id="0" name=""/>
        <dsp:cNvSpPr/>
      </dsp:nvSpPr>
      <dsp:spPr>
        <a:xfrm>
          <a:off x="3092314" y="4976570"/>
          <a:ext cx="2955665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079EC-294C-467D-B00C-9975940D3DD5}">
      <dsp:nvSpPr>
        <dsp:cNvPr id="0" name=""/>
        <dsp:cNvSpPr/>
      </dsp:nvSpPr>
      <dsp:spPr>
        <a:xfrm>
          <a:off x="3291298" y="5165605"/>
          <a:ext cx="2955665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২.সংরক্ষিত আয়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324605" y="5198912"/>
        <a:ext cx="2889051" cy="1070579"/>
      </dsp:txXfrm>
    </dsp:sp>
    <dsp:sp modelId="{74582262-542E-4944-8193-4EA76EA641EA}">
      <dsp:nvSpPr>
        <dsp:cNvPr id="0" name=""/>
        <dsp:cNvSpPr/>
      </dsp:nvSpPr>
      <dsp:spPr>
        <a:xfrm>
          <a:off x="7280739" y="1660500"/>
          <a:ext cx="3221285" cy="11371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B2D2C-A7D0-4774-AE9E-BAA71D3B43E9}">
      <dsp:nvSpPr>
        <dsp:cNvPr id="0" name=""/>
        <dsp:cNvSpPr/>
      </dsp:nvSpPr>
      <dsp:spPr>
        <a:xfrm>
          <a:off x="7479724" y="1849535"/>
          <a:ext cx="3221285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13031" y="1882842"/>
        <a:ext cx="3154671" cy="1070579"/>
      </dsp:txXfrm>
    </dsp:sp>
    <dsp:sp modelId="{A9313DFC-A229-47B8-AF87-E919A9FA6422}">
      <dsp:nvSpPr>
        <dsp:cNvPr id="0" name=""/>
        <dsp:cNvSpPr/>
      </dsp:nvSpPr>
      <dsp:spPr>
        <a:xfrm>
          <a:off x="7387018" y="3318535"/>
          <a:ext cx="3008728" cy="1137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11785E-FF77-4D30-89DA-8AE63D1260ED}">
      <dsp:nvSpPr>
        <dsp:cNvPr id="0" name=""/>
        <dsp:cNvSpPr/>
      </dsp:nvSpPr>
      <dsp:spPr>
        <a:xfrm>
          <a:off x="7586002" y="3507570"/>
          <a:ext cx="3008728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মূলধন বাজার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619309" y="3540877"/>
        <a:ext cx="2942114" cy="1070579"/>
      </dsp:txXfrm>
    </dsp:sp>
    <dsp:sp modelId="{413E98FA-E254-42BB-9088-FFA7037720DE}">
      <dsp:nvSpPr>
        <dsp:cNvPr id="0" name=""/>
        <dsp:cNvSpPr/>
      </dsp:nvSpPr>
      <dsp:spPr>
        <a:xfrm>
          <a:off x="6445948" y="4976570"/>
          <a:ext cx="2655410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00448-8595-48D3-8D46-29D13A49EB53}">
      <dsp:nvSpPr>
        <dsp:cNvPr id="0" name=""/>
        <dsp:cNvSpPr/>
      </dsp:nvSpPr>
      <dsp:spPr>
        <a:xfrm>
          <a:off x="6644932" y="5165605"/>
          <a:ext cx="2655410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1.</a:t>
          </a:r>
          <a:r>
            <a:rPr lang="bn-IN" sz="3200" b="1" kern="1200" dirty="0">
              <a:latin typeface="NikoshBAN" pitchFamily="2" charset="0"/>
              <a:cs typeface="NikoshBAN" pitchFamily="2" charset="0"/>
            </a:rPr>
            <a:t>অগ্রাধিকার শেয়ার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6678239" y="5198912"/>
        <a:ext cx="2588796" cy="1070579"/>
      </dsp:txXfrm>
    </dsp:sp>
    <dsp:sp modelId="{3EBF7E1A-23F3-422A-B520-48F1887AAA5C}">
      <dsp:nvSpPr>
        <dsp:cNvPr id="0" name=""/>
        <dsp:cNvSpPr/>
      </dsp:nvSpPr>
      <dsp:spPr>
        <a:xfrm>
          <a:off x="9499326" y="4976570"/>
          <a:ext cx="1837490" cy="11371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AF73A-16D9-4F00-AACB-2930071296C9}">
      <dsp:nvSpPr>
        <dsp:cNvPr id="0" name=""/>
        <dsp:cNvSpPr/>
      </dsp:nvSpPr>
      <dsp:spPr>
        <a:xfrm>
          <a:off x="9698310" y="5165605"/>
          <a:ext cx="1837490" cy="1137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2.</a:t>
          </a:r>
          <a:r>
            <a:rPr lang="bn-IN" sz="3200" b="1" kern="1200" dirty="0">
              <a:latin typeface="NikoshBAN" pitchFamily="2" charset="0"/>
              <a:cs typeface="NikoshBAN" pitchFamily="2" charset="0"/>
            </a:rPr>
            <a:t>ঋনপত্র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9731617" y="5198912"/>
        <a:ext cx="1770876" cy="1070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0CCA9-0C7B-43A6-967E-BF2B70693660}">
      <dsp:nvSpPr>
        <dsp:cNvPr id="0" name=""/>
        <dsp:cNvSpPr/>
      </dsp:nvSpPr>
      <dsp:spPr>
        <a:xfrm>
          <a:off x="9954186" y="3580689"/>
          <a:ext cx="91440" cy="66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693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8CD99-F001-41CD-B160-24E797D6D4B1}">
      <dsp:nvSpPr>
        <dsp:cNvPr id="0" name=""/>
        <dsp:cNvSpPr/>
      </dsp:nvSpPr>
      <dsp:spPr>
        <a:xfrm>
          <a:off x="5795729" y="1457580"/>
          <a:ext cx="4204177" cy="66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97"/>
              </a:lnTo>
              <a:lnTo>
                <a:pt x="4204177" y="454497"/>
              </a:lnTo>
              <a:lnTo>
                <a:pt x="4204177" y="66693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5DB45-2EA4-43A9-BFEB-26E70CC07279}">
      <dsp:nvSpPr>
        <dsp:cNvPr id="0" name=""/>
        <dsp:cNvSpPr/>
      </dsp:nvSpPr>
      <dsp:spPr>
        <a:xfrm>
          <a:off x="7151401" y="3580689"/>
          <a:ext cx="91440" cy="66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693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7A646-0C06-426F-87B3-DF9A703ACA6E}">
      <dsp:nvSpPr>
        <dsp:cNvPr id="0" name=""/>
        <dsp:cNvSpPr/>
      </dsp:nvSpPr>
      <dsp:spPr>
        <a:xfrm>
          <a:off x="5795729" y="1457580"/>
          <a:ext cx="1401392" cy="66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97"/>
              </a:lnTo>
              <a:lnTo>
                <a:pt x="1401392" y="454497"/>
              </a:lnTo>
              <a:lnTo>
                <a:pt x="1401392" y="66693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0EE9B-1272-4216-882F-6C58A1DB6D44}">
      <dsp:nvSpPr>
        <dsp:cNvPr id="0" name=""/>
        <dsp:cNvSpPr/>
      </dsp:nvSpPr>
      <dsp:spPr>
        <a:xfrm>
          <a:off x="4394336" y="1457580"/>
          <a:ext cx="1401392" cy="666935"/>
        </a:xfrm>
        <a:custGeom>
          <a:avLst/>
          <a:gdLst/>
          <a:ahLst/>
          <a:cxnLst/>
          <a:rect l="0" t="0" r="0" b="0"/>
          <a:pathLst>
            <a:path>
              <a:moveTo>
                <a:pt x="1401392" y="0"/>
              </a:moveTo>
              <a:lnTo>
                <a:pt x="1401392" y="454497"/>
              </a:lnTo>
              <a:lnTo>
                <a:pt x="0" y="454497"/>
              </a:lnTo>
              <a:lnTo>
                <a:pt x="0" y="66693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76E72-A777-492E-B6AF-18D9178B303E}">
      <dsp:nvSpPr>
        <dsp:cNvPr id="0" name=""/>
        <dsp:cNvSpPr/>
      </dsp:nvSpPr>
      <dsp:spPr>
        <a:xfrm>
          <a:off x="1545831" y="3580689"/>
          <a:ext cx="91440" cy="66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693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F4BC4-D632-4047-8DFF-5EEA86849A0D}">
      <dsp:nvSpPr>
        <dsp:cNvPr id="0" name=""/>
        <dsp:cNvSpPr/>
      </dsp:nvSpPr>
      <dsp:spPr>
        <a:xfrm>
          <a:off x="1591551" y="1457580"/>
          <a:ext cx="4204177" cy="666935"/>
        </a:xfrm>
        <a:custGeom>
          <a:avLst/>
          <a:gdLst/>
          <a:ahLst/>
          <a:cxnLst/>
          <a:rect l="0" t="0" r="0" b="0"/>
          <a:pathLst>
            <a:path>
              <a:moveTo>
                <a:pt x="4204177" y="0"/>
              </a:moveTo>
              <a:lnTo>
                <a:pt x="4204177" y="454497"/>
              </a:lnTo>
              <a:lnTo>
                <a:pt x="0" y="454497"/>
              </a:lnTo>
              <a:lnTo>
                <a:pt x="0" y="66693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75BBB-D04E-44F7-85DE-BD78737EA88F}">
      <dsp:nvSpPr>
        <dsp:cNvPr id="0" name=""/>
        <dsp:cNvSpPr/>
      </dsp:nvSpPr>
      <dsp:spPr>
        <a:xfrm>
          <a:off x="4649135" y="1405"/>
          <a:ext cx="2293187" cy="1456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5CFDA-4E4B-4703-849B-25131C3FDB93}">
      <dsp:nvSpPr>
        <dsp:cNvPr id="0" name=""/>
        <dsp:cNvSpPr/>
      </dsp:nvSpPr>
      <dsp:spPr>
        <a:xfrm>
          <a:off x="4903933" y="243464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দীর্ঘমেয়াদী ঋন মূল্যায়ন 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946583" y="286114"/>
        <a:ext cx="2207887" cy="1370874"/>
      </dsp:txXfrm>
    </dsp:sp>
    <dsp:sp modelId="{DE652406-9CD9-49B1-B842-A79376819B85}">
      <dsp:nvSpPr>
        <dsp:cNvPr id="0" name=""/>
        <dsp:cNvSpPr/>
      </dsp:nvSpPr>
      <dsp:spPr>
        <a:xfrm>
          <a:off x="444957" y="2124515"/>
          <a:ext cx="2293187" cy="1456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BB1D7-5DB7-4C73-A7F8-D16955CC4DD7}">
      <dsp:nvSpPr>
        <dsp:cNvPr id="0" name=""/>
        <dsp:cNvSpPr/>
      </dsp:nvSpPr>
      <dsp:spPr>
        <a:xfrm>
          <a:off x="699756" y="2366574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সাধারন শেয়ার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42406" y="2409224"/>
        <a:ext cx="2207887" cy="1370874"/>
      </dsp:txXfrm>
    </dsp:sp>
    <dsp:sp modelId="{01BD0F6F-05B3-4265-BB44-986814220157}">
      <dsp:nvSpPr>
        <dsp:cNvPr id="0" name=""/>
        <dsp:cNvSpPr/>
      </dsp:nvSpPr>
      <dsp:spPr>
        <a:xfrm>
          <a:off x="444957" y="4247625"/>
          <a:ext cx="2293187" cy="14561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2C7E4-C392-494D-8747-D2088DC7DAB4}">
      <dsp:nvSpPr>
        <dsp:cNvPr id="0" name=""/>
        <dsp:cNvSpPr/>
      </dsp:nvSpPr>
      <dsp:spPr>
        <a:xfrm>
          <a:off x="699756" y="4489683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শেয়ারের বর্তমান মূল্য+লভ্যাংশের বর্তমান মূল্য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2406" y="4532333"/>
        <a:ext cx="2207887" cy="1370874"/>
      </dsp:txXfrm>
    </dsp:sp>
    <dsp:sp modelId="{BBF1D65D-6133-41C6-AF8B-71D3F9513F58}">
      <dsp:nvSpPr>
        <dsp:cNvPr id="0" name=""/>
        <dsp:cNvSpPr/>
      </dsp:nvSpPr>
      <dsp:spPr>
        <a:xfrm>
          <a:off x="3247742" y="2124515"/>
          <a:ext cx="2293187" cy="1456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933E4-56A2-405D-890B-CE7FD084A644}">
      <dsp:nvSpPr>
        <dsp:cNvPr id="0" name=""/>
        <dsp:cNvSpPr/>
      </dsp:nvSpPr>
      <dsp:spPr>
        <a:xfrm>
          <a:off x="3502541" y="2366574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সংরক্ষিত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545191" y="2409224"/>
        <a:ext cx="2207887" cy="1370874"/>
      </dsp:txXfrm>
    </dsp:sp>
    <dsp:sp modelId="{6DA1C95C-4DF3-4F5E-B39D-E929F2AD6FFC}">
      <dsp:nvSpPr>
        <dsp:cNvPr id="0" name=""/>
        <dsp:cNvSpPr/>
      </dsp:nvSpPr>
      <dsp:spPr>
        <a:xfrm>
          <a:off x="6050527" y="2124515"/>
          <a:ext cx="2293187" cy="1456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D1259-FBCF-4149-82BA-8D0F41D92B29}">
      <dsp:nvSpPr>
        <dsp:cNvPr id="0" name=""/>
        <dsp:cNvSpPr/>
      </dsp:nvSpPr>
      <dsp:spPr>
        <a:xfrm>
          <a:off x="6305326" y="2366574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অগ্রাধিকার শেয়ার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6347976" y="2409224"/>
        <a:ext cx="2207887" cy="1370874"/>
      </dsp:txXfrm>
    </dsp:sp>
    <dsp:sp modelId="{865383B1-6328-4073-8430-C64BEA6CEB00}">
      <dsp:nvSpPr>
        <dsp:cNvPr id="0" name=""/>
        <dsp:cNvSpPr/>
      </dsp:nvSpPr>
      <dsp:spPr>
        <a:xfrm>
          <a:off x="6050527" y="4247625"/>
          <a:ext cx="2293187" cy="14561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4F8CD-D654-4C26-B9C4-649457B748B5}">
      <dsp:nvSpPr>
        <dsp:cNvPr id="0" name=""/>
        <dsp:cNvSpPr/>
      </dsp:nvSpPr>
      <dsp:spPr>
        <a:xfrm>
          <a:off x="6305326" y="4489683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শেয়ারের বর্তমান মূল্য+লভ্যাংশের বর্তমান মূল্য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47976" y="4532333"/>
        <a:ext cx="2207887" cy="1370874"/>
      </dsp:txXfrm>
    </dsp:sp>
    <dsp:sp modelId="{F77B4124-2428-489A-9364-C15D0CADD666}">
      <dsp:nvSpPr>
        <dsp:cNvPr id="0" name=""/>
        <dsp:cNvSpPr/>
      </dsp:nvSpPr>
      <dsp:spPr>
        <a:xfrm>
          <a:off x="8853312" y="2124515"/>
          <a:ext cx="2293187" cy="14561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DCE62-E854-47BC-B8B9-C089A4A2F312}">
      <dsp:nvSpPr>
        <dsp:cNvPr id="0" name=""/>
        <dsp:cNvSpPr/>
      </dsp:nvSpPr>
      <dsp:spPr>
        <a:xfrm>
          <a:off x="9108111" y="2366574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ঋনপত্র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9150761" y="2409224"/>
        <a:ext cx="2207887" cy="1370874"/>
      </dsp:txXfrm>
    </dsp:sp>
    <dsp:sp modelId="{4FC22E75-8BAC-44CA-A244-C94B763742CA}">
      <dsp:nvSpPr>
        <dsp:cNvPr id="0" name=""/>
        <dsp:cNvSpPr/>
      </dsp:nvSpPr>
      <dsp:spPr>
        <a:xfrm>
          <a:off x="8853312" y="4247625"/>
          <a:ext cx="2293187" cy="14561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26FD-764F-49E4-B5B5-38F5759EAE9C}">
      <dsp:nvSpPr>
        <dsp:cNvPr id="0" name=""/>
        <dsp:cNvSpPr/>
      </dsp:nvSpPr>
      <dsp:spPr>
        <a:xfrm>
          <a:off x="9108111" y="4489683"/>
          <a:ext cx="2293187" cy="14561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</a:t>
          </a: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 বর্তমান মূল্য+</a:t>
          </a: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সূদের</a:t>
          </a: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 বর্তমান মূল্য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50761" y="4532333"/>
        <a:ext cx="2207887" cy="1370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30190-71E6-4245-AB1F-6401B51D83C8}">
      <dsp:nvSpPr>
        <dsp:cNvPr id="0" name=""/>
        <dsp:cNvSpPr/>
      </dsp:nvSpPr>
      <dsp:spPr>
        <a:xfrm>
          <a:off x="10300242" y="4094329"/>
          <a:ext cx="91440" cy="350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A1915-2875-4911-82A8-225F61B3DFE5}">
      <dsp:nvSpPr>
        <dsp:cNvPr id="0" name=""/>
        <dsp:cNvSpPr/>
      </dsp:nvSpPr>
      <dsp:spPr>
        <a:xfrm>
          <a:off x="10300242" y="2754476"/>
          <a:ext cx="91440" cy="350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7E3A8-79B1-4AA6-8289-4913D9929F85}">
      <dsp:nvSpPr>
        <dsp:cNvPr id="0" name=""/>
        <dsp:cNvSpPr/>
      </dsp:nvSpPr>
      <dsp:spPr>
        <a:xfrm>
          <a:off x="8243424" y="2005433"/>
          <a:ext cx="2102537" cy="35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41"/>
              </a:lnTo>
              <a:lnTo>
                <a:pt x="2102537" y="238741"/>
              </a:lnTo>
              <a:lnTo>
                <a:pt x="2102537" y="3503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7D5B6-52D2-4698-B641-327E185FB7A1}">
      <dsp:nvSpPr>
        <dsp:cNvPr id="0" name=""/>
        <dsp:cNvSpPr/>
      </dsp:nvSpPr>
      <dsp:spPr>
        <a:xfrm>
          <a:off x="7951637" y="2759050"/>
          <a:ext cx="91440" cy="350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3DAB8-0ABF-45F6-99F5-18980CC7911E}">
      <dsp:nvSpPr>
        <dsp:cNvPr id="0" name=""/>
        <dsp:cNvSpPr/>
      </dsp:nvSpPr>
      <dsp:spPr>
        <a:xfrm>
          <a:off x="7997357" y="2005433"/>
          <a:ext cx="246066" cy="350333"/>
        </a:xfrm>
        <a:custGeom>
          <a:avLst/>
          <a:gdLst/>
          <a:ahLst/>
          <a:cxnLst/>
          <a:rect l="0" t="0" r="0" b="0"/>
          <a:pathLst>
            <a:path>
              <a:moveTo>
                <a:pt x="246066" y="0"/>
              </a:moveTo>
              <a:lnTo>
                <a:pt x="246066" y="238741"/>
              </a:lnTo>
              <a:lnTo>
                <a:pt x="0" y="238741"/>
              </a:lnTo>
              <a:lnTo>
                <a:pt x="0" y="3503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EAF13-1699-4402-84A9-14938D2D9BC8}">
      <dsp:nvSpPr>
        <dsp:cNvPr id="0" name=""/>
        <dsp:cNvSpPr/>
      </dsp:nvSpPr>
      <dsp:spPr>
        <a:xfrm>
          <a:off x="5849099" y="2759050"/>
          <a:ext cx="91440" cy="350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FC96D-C421-4DBC-9027-7B4C65EB39DA}">
      <dsp:nvSpPr>
        <dsp:cNvPr id="0" name=""/>
        <dsp:cNvSpPr/>
      </dsp:nvSpPr>
      <dsp:spPr>
        <a:xfrm>
          <a:off x="5894819" y="2005433"/>
          <a:ext cx="2348604" cy="350333"/>
        </a:xfrm>
        <a:custGeom>
          <a:avLst/>
          <a:gdLst/>
          <a:ahLst/>
          <a:cxnLst/>
          <a:rect l="0" t="0" r="0" b="0"/>
          <a:pathLst>
            <a:path>
              <a:moveTo>
                <a:pt x="2348604" y="0"/>
              </a:moveTo>
              <a:lnTo>
                <a:pt x="2348604" y="238741"/>
              </a:lnTo>
              <a:lnTo>
                <a:pt x="0" y="238741"/>
              </a:lnTo>
              <a:lnTo>
                <a:pt x="0" y="3503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228AA-C69A-4DD6-80EE-4C472AA9FA66}">
      <dsp:nvSpPr>
        <dsp:cNvPr id="0" name=""/>
        <dsp:cNvSpPr/>
      </dsp:nvSpPr>
      <dsp:spPr>
        <a:xfrm>
          <a:off x="5330126" y="1086549"/>
          <a:ext cx="2913297" cy="35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41"/>
              </a:lnTo>
              <a:lnTo>
                <a:pt x="2913297" y="238741"/>
              </a:lnTo>
              <a:lnTo>
                <a:pt x="2913297" y="35033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65F62-60A7-4340-9039-27824965F9E6}">
      <dsp:nvSpPr>
        <dsp:cNvPr id="0" name=""/>
        <dsp:cNvSpPr/>
      </dsp:nvSpPr>
      <dsp:spPr>
        <a:xfrm>
          <a:off x="3748079" y="2701843"/>
          <a:ext cx="91440" cy="350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13675-C1B3-4800-BDA0-AF99B4DB38DA}">
      <dsp:nvSpPr>
        <dsp:cNvPr id="0" name=""/>
        <dsp:cNvSpPr/>
      </dsp:nvSpPr>
      <dsp:spPr>
        <a:xfrm>
          <a:off x="2461200" y="1948226"/>
          <a:ext cx="1332599" cy="350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41"/>
              </a:lnTo>
              <a:lnTo>
                <a:pt x="1332599" y="238741"/>
              </a:lnTo>
              <a:lnTo>
                <a:pt x="1332599" y="3503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B2372-2DD7-44C1-A54F-55298F341DC8}">
      <dsp:nvSpPr>
        <dsp:cNvPr id="0" name=""/>
        <dsp:cNvSpPr/>
      </dsp:nvSpPr>
      <dsp:spPr>
        <a:xfrm>
          <a:off x="1106580" y="2974579"/>
          <a:ext cx="91440" cy="350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33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AB1E4-8F7F-4334-8232-47F570179457}">
      <dsp:nvSpPr>
        <dsp:cNvPr id="0" name=""/>
        <dsp:cNvSpPr/>
      </dsp:nvSpPr>
      <dsp:spPr>
        <a:xfrm>
          <a:off x="1152300" y="1948226"/>
          <a:ext cx="1308899" cy="350333"/>
        </a:xfrm>
        <a:custGeom>
          <a:avLst/>
          <a:gdLst/>
          <a:ahLst/>
          <a:cxnLst/>
          <a:rect l="0" t="0" r="0" b="0"/>
          <a:pathLst>
            <a:path>
              <a:moveTo>
                <a:pt x="1308899" y="0"/>
              </a:moveTo>
              <a:lnTo>
                <a:pt x="1308899" y="238741"/>
              </a:lnTo>
              <a:lnTo>
                <a:pt x="0" y="238741"/>
              </a:lnTo>
              <a:lnTo>
                <a:pt x="0" y="35033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EC591-0D51-431B-AA6E-4C4CDAEEB1A1}">
      <dsp:nvSpPr>
        <dsp:cNvPr id="0" name=""/>
        <dsp:cNvSpPr/>
      </dsp:nvSpPr>
      <dsp:spPr>
        <a:xfrm>
          <a:off x="2461200" y="1086549"/>
          <a:ext cx="2868926" cy="350333"/>
        </a:xfrm>
        <a:custGeom>
          <a:avLst/>
          <a:gdLst/>
          <a:ahLst/>
          <a:cxnLst/>
          <a:rect l="0" t="0" r="0" b="0"/>
          <a:pathLst>
            <a:path>
              <a:moveTo>
                <a:pt x="2868926" y="0"/>
              </a:moveTo>
              <a:lnTo>
                <a:pt x="2868926" y="238741"/>
              </a:lnTo>
              <a:lnTo>
                <a:pt x="0" y="238741"/>
              </a:lnTo>
              <a:lnTo>
                <a:pt x="0" y="35033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4C638-9B1E-4C8F-9C08-56467652B81C}">
      <dsp:nvSpPr>
        <dsp:cNvPr id="0" name=""/>
        <dsp:cNvSpPr/>
      </dsp:nvSpPr>
      <dsp:spPr>
        <a:xfrm>
          <a:off x="3787289" y="321639"/>
          <a:ext cx="3085674" cy="764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52050-BBF8-407C-9AAA-F98602C9E234}">
      <dsp:nvSpPr>
        <dsp:cNvPr id="0" name=""/>
        <dsp:cNvSpPr/>
      </dsp:nvSpPr>
      <dsp:spPr>
        <a:xfrm>
          <a:off x="3921132" y="448789"/>
          <a:ext cx="3085674" cy="764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সাধারন শেয়ার মূল্যায়ন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43535" y="471192"/>
        <a:ext cx="3040868" cy="720104"/>
      </dsp:txXfrm>
    </dsp:sp>
    <dsp:sp modelId="{80F6EFB7-3AD5-4EF6-AE58-52D706327184}">
      <dsp:nvSpPr>
        <dsp:cNvPr id="0" name=""/>
        <dsp:cNvSpPr/>
      </dsp:nvSpPr>
      <dsp:spPr>
        <a:xfrm>
          <a:off x="994275" y="1436883"/>
          <a:ext cx="2933848" cy="5113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01D80-DE41-41CD-A241-1C4ECFCCA520}">
      <dsp:nvSpPr>
        <dsp:cNvPr id="0" name=""/>
        <dsp:cNvSpPr/>
      </dsp:nvSpPr>
      <dsp:spPr>
        <a:xfrm>
          <a:off x="1128118" y="1564033"/>
          <a:ext cx="2933848" cy="511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ডিভিডেন্ট ডিসকাউন্ট মডেল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43095" y="1579010"/>
        <a:ext cx="2903894" cy="481388"/>
      </dsp:txXfrm>
    </dsp:sp>
    <dsp:sp modelId="{885AAF02-C073-4087-93B1-E9946E220741}">
      <dsp:nvSpPr>
        <dsp:cNvPr id="0" name=""/>
        <dsp:cNvSpPr/>
      </dsp:nvSpPr>
      <dsp:spPr>
        <a:xfrm>
          <a:off x="237365" y="2298559"/>
          <a:ext cx="1829871" cy="676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62990-B62D-4F15-A081-CBA26FFD8F54}">
      <dsp:nvSpPr>
        <dsp:cNvPr id="0" name=""/>
        <dsp:cNvSpPr/>
      </dsp:nvSpPr>
      <dsp:spPr>
        <a:xfrm>
          <a:off x="371207" y="2425709"/>
          <a:ext cx="1829871" cy="676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একক সময় মডেল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1007" y="2445509"/>
        <a:ext cx="1790271" cy="636420"/>
      </dsp:txXfrm>
    </dsp:sp>
    <dsp:sp modelId="{F660DAE1-37AB-4399-97B8-912A2031E824}">
      <dsp:nvSpPr>
        <dsp:cNvPr id="0" name=""/>
        <dsp:cNvSpPr/>
      </dsp:nvSpPr>
      <dsp:spPr>
        <a:xfrm>
          <a:off x="3699" y="3324913"/>
          <a:ext cx="2297202" cy="11284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6AA11-0237-44BC-829A-37E973F04D07}">
      <dsp:nvSpPr>
        <dsp:cNvPr id="0" name=""/>
        <dsp:cNvSpPr/>
      </dsp:nvSpPr>
      <dsp:spPr>
        <a:xfrm>
          <a:off x="137542" y="3452063"/>
          <a:ext cx="2297202" cy="1128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Po=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num>
                <m:den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𝒕</m:t>
                      </m:r>
                    </m:sup>
                  </m:sSup>
                </m:den>
              </m:f>
              <m:r>
                <a:rPr lang="bn-IN" sz="2400" b="1" i="1" kern="1200" smtClean="0">
                  <a:latin typeface="Cambria Math" panose="02040503050406030204" pitchFamily="18" charset="0"/>
                </a:rPr>
                <m:t>+</m:t>
              </m:r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num>
                <m:den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𝒕</m:t>
                      </m:r>
                    </m:sup>
                  </m:sSup>
                </m:den>
              </m:f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0593" y="3485114"/>
        <a:ext cx="2231100" cy="1062332"/>
      </dsp:txXfrm>
    </dsp:sp>
    <dsp:sp modelId="{98EED9FD-1E94-4653-9522-FAAE3F84FD1D}">
      <dsp:nvSpPr>
        <dsp:cNvPr id="0" name=""/>
        <dsp:cNvSpPr/>
      </dsp:nvSpPr>
      <dsp:spPr>
        <a:xfrm>
          <a:off x="2902564" y="2298559"/>
          <a:ext cx="1782471" cy="4032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02C40-3FD0-43AD-8252-4C0B15D26E5E}">
      <dsp:nvSpPr>
        <dsp:cNvPr id="0" name=""/>
        <dsp:cNvSpPr/>
      </dsp:nvSpPr>
      <dsp:spPr>
        <a:xfrm>
          <a:off x="3036406" y="2425709"/>
          <a:ext cx="1782471" cy="403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বহু সময় মডেল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48218" y="2437521"/>
        <a:ext cx="1758847" cy="379659"/>
      </dsp:txXfrm>
    </dsp:sp>
    <dsp:sp modelId="{BFE1414B-77C7-4519-AFB2-1E2434652296}">
      <dsp:nvSpPr>
        <dsp:cNvPr id="0" name=""/>
        <dsp:cNvSpPr/>
      </dsp:nvSpPr>
      <dsp:spPr>
        <a:xfrm>
          <a:off x="2568587" y="3052176"/>
          <a:ext cx="2450425" cy="12279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F9B63-7522-467F-991A-F0F3314E73E9}">
      <dsp:nvSpPr>
        <dsp:cNvPr id="0" name=""/>
        <dsp:cNvSpPr/>
      </dsp:nvSpPr>
      <dsp:spPr>
        <a:xfrm>
          <a:off x="2702429" y="3179326"/>
          <a:ext cx="2450425" cy="1227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Po=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subHide m:val="on"/>
                  <m:supHide m:val="on"/>
                  <m:ctrlPr>
                    <a:rPr lang="en-US" sz="2400" b="1" i="1" kern="1200" smtClean="0">
                      <a:latin typeface="Cambria Math"/>
                    </a:rPr>
                  </m:ctrlPr>
                </m:naryPr>
                <m:sub/>
                <m:sup/>
                <m:e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𝑫𝒕</m:t>
                      </m:r>
                    </m:num>
                    <m:den>
                      <m:sSup>
                        <m:sSupPr>
                          <m:ctrlPr>
                            <a:rPr lang="en-US" sz="2400" b="1" i="1" kern="120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kern="120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kern="120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kern="1200" smtClean="0">
                              <a:latin typeface="Cambria Math" panose="02040503050406030204" pitchFamily="18" charset="0"/>
                            </a:rPr>
                            <m:t>𝑲𝒆</m:t>
                          </m:r>
                          <m:r>
                            <a:rPr lang="en-US" sz="2400" b="1" i="1" kern="120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1" i="1" kern="120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den>
                  </m:f>
                </m:e>
              </m:nary>
              <m:r>
                <a:rPr lang="en-US" sz="2400" b="1" i="1" kern="1200" smtClean="0">
                  <a:latin typeface="Cambria Math" panose="02040503050406030204" pitchFamily="18" charset="0"/>
                </a:rPr>
                <m:t>+</m:t>
              </m:r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𝑷𝒏</m:t>
                  </m:r>
                </m:num>
                <m:den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𝒕</m:t>
                      </m:r>
                    </m:sup>
                  </m:sSup>
                </m:den>
              </m:f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38395" y="3215292"/>
        <a:ext cx="2378493" cy="1156025"/>
      </dsp:txXfrm>
    </dsp:sp>
    <dsp:sp modelId="{DBC7A20A-4777-4B70-B9D2-28AD61F676B1}">
      <dsp:nvSpPr>
        <dsp:cNvPr id="0" name=""/>
        <dsp:cNvSpPr/>
      </dsp:nvSpPr>
      <dsp:spPr>
        <a:xfrm>
          <a:off x="6820870" y="1436883"/>
          <a:ext cx="2845107" cy="5685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0AA96-A116-45C5-8B52-7AF8CE6D8E61}">
      <dsp:nvSpPr>
        <dsp:cNvPr id="0" name=""/>
        <dsp:cNvSpPr/>
      </dsp:nvSpPr>
      <dsp:spPr>
        <a:xfrm>
          <a:off x="6954713" y="1564033"/>
          <a:ext cx="2845107" cy="568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গ্রোথ মডেল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71365" y="1580685"/>
        <a:ext cx="2811803" cy="535246"/>
      </dsp:txXfrm>
    </dsp:sp>
    <dsp:sp modelId="{0A978603-CF6B-4A88-90F5-29593E17AE09}">
      <dsp:nvSpPr>
        <dsp:cNvPr id="0" name=""/>
        <dsp:cNvSpPr/>
      </dsp:nvSpPr>
      <dsp:spPr>
        <a:xfrm>
          <a:off x="4952720" y="2355766"/>
          <a:ext cx="1884198" cy="4032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B1FA1-25BB-4805-BC14-B068D4A18638}">
      <dsp:nvSpPr>
        <dsp:cNvPr id="0" name=""/>
        <dsp:cNvSpPr/>
      </dsp:nvSpPr>
      <dsp:spPr>
        <a:xfrm>
          <a:off x="5086563" y="2482917"/>
          <a:ext cx="1884198" cy="403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শুন্য প্রবৃদ্ধি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98375" y="2494729"/>
        <a:ext cx="1860574" cy="379659"/>
      </dsp:txXfrm>
    </dsp:sp>
    <dsp:sp modelId="{2001C1AF-CC30-4EA1-ACE8-576333419538}">
      <dsp:nvSpPr>
        <dsp:cNvPr id="0" name=""/>
        <dsp:cNvSpPr/>
      </dsp:nvSpPr>
      <dsp:spPr>
        <a:xfrm>
          <a:off x="5292527" y="3109384"/>
          <a:ext cx="1204584" cy="7649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32B26-A951-49A4-A57F-ADC310116B40}">
      <dsp:nvSpPr>
        <dsp:cNvPr id="0" name=""/>
        <dsp:cNvSpPr/>
      </dsp:nvSpPr>
      <dsp:spPr>
        <a:xfrm>
          <a:off x="5426370" y="3236534"/>
          <a:ext cx="1204584" cy="764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Po=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</m:t>
                  </m:r>
                  <m:r>
                    <a:rPr lang="bn-IN" sz="2400" b="1" i="1" kern="1200" smtClean="0">
                      <a:latin typeface="Cambria Math" panose="02040503050406030204" pitchFamily="18" charset="0"/>
                    </a:rPr>
                    <m:t>𝟏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𝑲𝒆</m:t>
                  </m:r>
                </m:den>
              </m:f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48773" y="3258937"/>
        <a:ext cx="1159778" cy="720104"/>
      </dsp:txXfrm>
    </dsp:sp>
    <dsp:sp modelId="{0DB1A3C4-C1BF-489B-A198-4A43035568B9}">
      <dsp:nvSpPr>
        <dsp:cNvPr id="0" name=""/>
        <dsp:cNvSpPr/>
      </dsp:nvSpPr>
      <dsp:spPr>
        <a:xfrm>
          <a:off x="7104604" y="2355766"/>
          <a:ext cx="1785506" cy="4032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B5DD5-8466-423A-BEF5-50A05B7A82DF}">
      <dsp:nvSpPr>
        <dsp:cNvPr id="0" name=""/>
        <dsp:cNvSpPr/>
      </dsp:nvSpPr>
      <dsp:spPr>
        <a:xfrm>
          <a:off x="7238447" y="2482917"/>
          <a:ext cx="1785506" cy="403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স্থির প্রবৃদ্ধি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50259" y="2494729"/>
        <a:ext cx="1761882" cy="379659"/>
      </dsp:txXfrm>
    </dsp:sp>
    <dsp:sp modelId="{05D645C9-0474-47EC-9F51-AA844E48116E}">
      <dsp:nvSpPr>
        <dsp:cNvPr id="0" name=""/>
        <dsp:cNvSpPr/>
      </dsp:nvSpPr>
      <dsp:spPr>
        <a:xfrm>
          <a:off x="7233729" y="3109384"/>
          <a:ext cx="1527256" cy="7887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63DE7-34F7-4155-B0A1-6A880C33E2A2}">
      <dsp:nvSpPr>
        <dsp:cNvPr id="0" name=""/>
        <dsp:cNvSpPr/>
      </dsp:nvSpPr>
      <dsp:spPr>
        <a:xfrm>
          <a:off x="7367572" y="3236534"/>
          <a:ext cx="1527256" cy="788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Po=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𝑫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𝑲𝒆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𝒈</m:t>
                  </m:r>
                </m:den>
              </m:f>
            </m:oMath>
          </a14:m>
          <a:endParaRPr lang="en-US" sz="2400" b="1" i="1" kern="1200" dirty="0">
            <a:latin typeface="NikoshBAN" pitchFamily="2" charset="0"/>
            <a:cs typeface="NikoshBAN" pitchFamily="2" charset="0"/>
          </a:endParaRPr>
        </a:p>
      </dsp:txBody>
      <dsp:txXfrm>
        <a:off x="7390674" y="3259636"/>
        <a:ext cx="1481052" cy="742541"/>
      </dsp:txXfrm>
    </dsp:sp>
    <dsp:sp modelId="{96CBBB5A-3B1A-4B3D-8EC9-2A978848DB5B}">
      <dsp:nvSpPr>
        <dsp:cNvPr id="0" name=""/>
        <dsp:cNvSpPr/>
      </dsp:nvSpPr>
      <dsp:spPr>
        <a:xfrm>
          <a:off x="9157796" y="2355766"/>
          <a:ext cx="2376331" cy="3987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D101F-E819-4D56-8A84-85834FE2F4B5}">
      <dsp:nvSpPr>
        <dsp:cNvPr id="0" name=""/>
        <dsp:cNvSpPr/>
      </dsp:nvSpPr>
      <dsp:spPr>
        <a:xfrm>
          <a:off x="9291639" y="2482917"/>
          <a:ext cx="2376331" cy="398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পরিবর্তনশীল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প্রবৃদ্ধি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303317" y="2494595"/>
        <a:ext cx="2352975" cy="375353"/>
      </dsp:txXfrm>
    </dsp:sp>
    <dsp:sp modelId="{83F36F30-E477-479F-B7CE-292E9735CC1E}">
      <dsp:nvSpPr>
        <dsp:cNvPr id="0" name=""/>
        <dsp:cNvSpPr/>
      </dsp:nvSpPr>
      <dsp:spPr>
        <a:xfrm>
          <a:off x="9743670" y="3104809"/>
          <a:ext cx="1204584" cy="9895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63FA2-73E6-422C-8F49-81E8CC2DB8DF}">
      <dsp:nvSpPr>
        <dsp:cNvPr id="0" name=""/>
        <dsp:cNvSpPr/>
      </dsp:nvSpPr>
      <dsp:spPr>
        <a:xfrm>
          <a:off x="9877512" y="3231960"/>
          <a:ext cx="1204584" cy="989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P0=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/>
                    </a:rPr>
                    <m:t>𝑫𝒏</m:t>
                  </m:r>
                  <m:r>
                    <a:rPr lang="en-US" sz="2400" b="1" i="1" kern="1200" smtClean="0">
                      <a:latin typeface="Cambria Math"/>
                    </a:rPr>
                    <m:t>+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𝑷𝒏</m:t>
                  </m:r>
                </m:num>
                <m:den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</m:den>
              </m:f>
            </m:oMath>
          </a14:m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9906494" y="3260942"/>
        <a:ext cx="1146620" cy="931555"/>
      </dsp:txXfrm>
    </dsp:sp>
    <dsp:sp modelId="{F6356178-48A1-4056-934E-13841E5B1BFB}">
      <dsp:nvSpPr>
        <dsp:cNvPr id="0" name=""/>
        <dsp:cNvSpPr/>
      </dsp:nvSpPr>
      <dsp:spPr>
        <a:xfrm>
          <a:off x="9065097" y="4444662"/>
          <a:ext cx="2561728" cy="7649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53538-79C2-4E25-99BA-10F1FDF9A4B0}">
      <dsp:nvSpPr>
        <dsp:cNvPr id="0" name=""/>
        <dsp:cNvSpPr/>
      </dsp:nvSpPr>
      <dsp:spPr>
        <a:xfrm>
          <a:off x="9198940" y="4571813"/>
          <a:ext cx="2561728" cy="764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P0=∏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/>
                    </a:rPr>
                    <m:t>𝑫𝒏</m:t>
                  </m:r>
                </m:num>
                <m:den>
                  <m:sSup>
                    <m:sSupPr>
                      <m:ctrlPr>
                        <a:rPr lang="en-US" sz="20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</m:den>
              </m:f>
            </m:oMath>
          </a14:m>
          <a:r>
            <a:rPr lang="en-US" sz="2000" kern="1200" dirty="0"/>
            <a:t>+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𝑷𝒏</m:t>
                  </m:r>
                </m:num>
                <m:den>
                  <m:sSup>
                    <m:sSupPr>
                      <m:ctrlPr>
                        <a:rPr lang="en-US" sz="20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𝑲𝒆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</m:den>
              </m:f>
            </m:oMath>
          </a14:m>
          <a:endParaRPr lang="en-US" sz="2000" kern="1200" dirty="0"/>
        </a:p>
      </dsp:txBody>
      <dsp:txXfrm>
        <a:off x="9221343" y="4594216"/>
        <a:ext cx="2516922" cy="720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AEEFC-D336-4E0D-8A3C-CD40851DAAE8}">
      <dsp:nvSpPr>
        <dsp:cNvPr id="0" name=""/>
        <dsp:cNvSpPr/>
      </dsp:nvSpPr>
      <dsp:spPr>
        <a:xfrm>
          <a:off x="8183875" y="2685515"/>
          <a:ext cx="91440" cy="1008522"/>
        </a:xfrm>
        <a:custGeom>
          <a:avLst/>
          <a:gdLst/>
          <a:ahLst/>
          <a:cxnLst/>
          <a:rect l="0" t="0" r="0" b="0"/>
          <a:pathLst>
            <a:path>
              <a:moveTo>
                <a:pt x="89889" y="0"/>
              </a:moveTo>
              <a:lnTo>
                <a:pt x="89889" y="687593"/>
              </a:lnTo>
              <a:lnTo>
                <a:pt x="45720" y="687593"/>
              </a:lnTo>
              <a:lnTo>
                <a:pt x="45720" y="100852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3D990-9DA9-4596-AE11-7B874B70F9F4}">
      <dsp:nvSpPr>
        <dsp:cNvPr id="0" name=""/>
        <dsp:cNvSpPr/>
      </dsp:nvSpPr>
      <dsp:spPr>
        <a:xfrm>
          <a:off x="5665365" y="950699"/>
          <a:ext cx="2608400" cy="984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967"/>
              </a:lnTo>
              <a:lnTo>
                <a:pt x="2608400" y="663967"/>
              </a:lnTo>
              <a:lnTo>
                <a:pt x="2608400" y="984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0E2D2-736E-4424-9305-E153AAED3E79}">
      <dsp:nvSpPr>
        <dsp:cNvPr id="0" name=""/>
        <dsp:cNvSpPr/>
      </dsp:nvSpPr>
      <dsp:spPr>
        <a:xfrm>
          <a:off x="3011245" y="2682876"/>
          <a:ext cx="91440" cy="10075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75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95A42-5C6E-4102-AF29-C14FFDB92411}">
      <dsp:nvSpPr>
        <dsp:cNvPr id="0" name=""/>
        <dsp:cNvSpPr/>
      </dsp:nvSpPr>
      <dsp:spPr>
        <a:xfrm>
          <a:off x="3056965" y="950699"/>
          <a:ext cx="2608400" cy="984895"/>
        </a:xfrm>
        <a:custGeom>
          <a:avLst/>
          <a:gdLst/>
          <a:ahLst/>
          <a:cxnLst/>
          <a:rect l="0" t="0" r="0" b="0"/>
          <a:pathLst>
            <a:path>
              <a:moveTo>
                <a:pt x="2608400" y="0"/>
              </a:moveTo>
              <a:lnTo>
                <a:pt x="2608400" y="663967"/>
              </a:lnTo>
              <a:lnTo>
                <a:pt x="0" y="663967"/>
              </a:lnTo>
              <a:lnTo>
                <a:pt x="0" y="984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86EB4-A83A-46F8-8471-1EA199E8228F}">
      <dsp:nvSpPr>
        <dsp:cNvPr id="0" name=""/>
        <dsp:cNvSpPr/>
      </dsp:nvSpPr>
      <dsp:spPr>
        <a:xfrm>
          <a:off x="3868800" y="23626"/>
          <a:ext cx="3593130" cy="927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3A60D-ABAC-4BD2-AC6B-BE441E3BD68D}">
      <dsp:nvSpPr>
        <dsp:cNvPr id="0" name=""/>
        <dsp:cNvSpPr/>
      </dsp:nvSpPr>
      <dsp:spPr>
        <a:xfrm>
          <a:off x="4253721" y="389301"/>
          <a:ext cx="3593130" cy="927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অগ্রাধিকার শেয়ার </a:t>
          </a:r>
          <a:r>
            <a:rPr lang="bn-IN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মূ</a:t>
          </a:r>
          <a:r>
            <a:rPr lang="en-US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ল্যা</a:t>
          </a:r>
          <a:r>
            <a:rPr lang="bn-IN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য়ন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0874" y="416454"/>
        <a:ext cx="3538824" cy="872766"/>
      </dsp:txXfrm>
    </dsp:sp>
    <dsp:sp modelId="{8998472A-6960-46E5-B8AA-13FFED07B37A}">
      <dsp:nvSpPr>
        <dsp:cNvPr id="0" name=""/>
        <dsp:cNvSpPr/>
      </dsp:nvSpPr>
      <dsp:spPr>
        <a:xfrm>
          <a:off x="2095433" y="1935594"/>
          <a:ext cx="1923063" cy="7472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83217-718A-4F4D-AADB-6A68B95F9ED3}">
      <dsp:nvSpPr>
        <dsp:cNvPr id="0" name=""/>
        <dsp:cNvSpPr/>
      </dsp:nvSpPr>
      <dsp:spPr>
        <a:xfrm>
          <a:off x="2480354" y="2301270"/>
          <a:ext cx="1923063" cy="747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02241" y="2323157"/>
        <a:ext cx="1879289" cy="703507"/>
      </dsp:txXfrm>
    </dsp:sp>
    <dsp:sp modelId="{9E8ECD1C-8373-47E3-9D94-ADA2298018D5}">
      <dsp:nvSpPr>
        <dsp:cNvPr id="0" name=""/>
        <dsp:cNvSpPr/>
      </dsp:nvSpPr>
      <dsp:spPr>
        <a:xfrm>
          <a:off x="823725" y="3690408"/>
          <a:ext cx="4466478" cy="10416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2B22B-460E-4F9C-A15B-0A14B1F37434}">
      <dsp:nvSpPr>
        <dsp:cNvPr id="0" name=""/>
        <dsp:cNvSpPr/>
      </dsp:nvSpPr>
      <dsp:spPr>
        <a:xfrm>
          <a:off x="1208647" y="4056083"/>
          <a:ext cx="4466478" cy="1041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Po=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𝑫𝒑</m:t>
                  </m:r>
                </m:num>
                <m:den>
                  <m:r>
                    <a:rPr lang="en-US" sz="3200" b="1" i="1" kern="1200" smtClean="0">
                      <a:latin typeface="Cambria Math" panose="02040503050406030204" pitchFamily="18" charset="0"/>
                    </a:rPr>
                    <m:t>𝑲𝒑</m:t>
                  </m:r>
                </m:den>
              </m:f>
            </m:oMath>
          </a14:m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39156" y="4086592"/>
        <a:ext cx="4405460" cy="980643"/>
      </dsp:txXfrm>
    </dsp:sp>
    <dsp:sp modelId="{5C9542AE-DA68-4E6E-B50D-2754FE9D1CBE}">
      <dsp:nvSpPr>
        <dsp:cNvPr id="0" name=""/>
        <dsp:cNvSpPr/>
      </dsp:nvSpPr>
      <dsp:spPr>
        <a:xfrm>
          <a:off x="7312233" y="1935594"/>
          <a:ext cx="1923063" cy="7499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1EEE5-5E82-48AF-B796-867A002A22AB}">
      <dsp:nvSpPr>
        <dsp:cNvPr id="0" name=""/>
        <dsp:cNvSpPr/>
      </dsp:nvSpPr>
      <dsp:spPr>
        <a:xfrm>
          <a:off x="7697155" y="2301270"/>
          <a:ext cx="1923063" cy="749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19119" y="2323234"/>
        <a:ext cx="1879135" cy="705992"/>
      </dsp:txXfrm>
    </dsp:sp>
    <dsp:sp modelId="{00783702-5D97-4EAE-A48C-CFEA706A2234}">
      <dsp:nvSpPr>
        <dsp:cNvPr id="0" name=""/>
        <dsp:cNvSpPr/>
      </dsp:nvSpPr>
      <dsp:spPr>
        <a:xfrm>
          <a:off x="6015877" y="3694037"/>
          <a:ext cx="4427436" cy="1208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774FB-6AD5-43A6-9CF7-5AFBC1C46EE3}">
      <dsp:nvSpPr>
        <dsp:cNvPr id="0" name=""/>
        <dsp:cNvSpPr/>
      </dsp:nvSpPr>
      <dsp:spPr>
        <a:xfrm>
          <a:off x="6400799" y="4059713"/>
          <a:ext cx="4427436" cy="1208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Po=</a:t>
          </a:r>
          <a14:m xmlns:a14="http://schemas.microsoft.com/office/drawing/2010/main">
            <m:oMath xmlns:m="http://schemas.openxmlformats.org/officeDocument/2006/math">
              <m:nary>
                <m:naryPr>
                  <m:chr m:val="∑"/>
                  <m:subHide m:val="on"/>
                  <m:supHide m:val="on"/>
                  <m:ctrlPr>
                    <a:rPr lang="en-US" sz="3200" b="1" i="1" kern="1200" smtClean="0">
                      <a:latin typeface="Cambria Math"/>
                    </a:rPr>
                  </m:ctrlPr>
                </m:naryPr>
                <m:sub/>
                <m:sup/>
                <m:e>
                  <m:f>
                    <m:fPr>
                      <m:ctrlPr>
                        <a:rPr lang="en-US" sz="32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3200" b="1" i="1" kern="1200" smtClean="0">
                          <a:latin typeface="Cambria Math" panose="02040503050406030204" pitchFamily="18" charset="0"/>
                        </a:rPr>
                        <m:t>𝑫𝒕</m:t>
                      </m:r>
                    </m:num>
                    <m:den>
                      <m:sSup>
                        <m:sSupPr>
                          <m:ctrlPr>
                            <a:rPr lang="en-US" sz="3200" b="1" i="1" kern="120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kern="120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kern="120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kern="120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kern="1200" smtClean="0">
                              <a:latin typeface="Cambria Math" panose="02040503050406030204" pitchFamily="18" charset="0"/>
                            </a:rPr>
                            <m:t>𝑲𝒑</m:t>
                          </m:r>
                          <m:r>
                            <a:rPr lang="en-US" sz="3200" b="1" i="1" kern="120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kern="120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</m:den>
                  </m:f>
                </m:e>
              </m:nary>
            </m:oMath>
          </a14:m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+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3200" b="1" i="1" kern="1200" dirty="0" smtClean="0">
                      <a:latin typeface="Cambria Math"/>
                    </a:rPr>
                  </m:ctrlPr>
                </m:fPr>
                <m:num>
                  <m:r>
                    <a:rPr lang="en-US" sz="3200" b="1" i="1" kern="1200" dirty="0" smtClean="0">
                      <a:latin typeface="Cambria Math" panose="02040503050406030204" pitchFamily="18" charset="0"/>
                    </a:rPr>
                    <m:t>𝑴𝑽</m:t>
                  </m:r>
                </m:num>
                <m:den>
                  <m:sSup>
                    <m:sSupPr>
                      <m:ctrlPr>
                        <a:rPr lang="en-US" sz="3200" b="1" i="1" kern="1200" dirty="0" smtClean="0">
                          <a:latin typeface="Cambria Math"/>
                        </a:rPr>
                      </m:ctrlPr>
                    </m:sSupPr>
                    <m:e>
                      <m:r>
                        <a:rPr lang="en-US" sz="3200" b="1" i="1" kern="120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kern="1200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kern="120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kern="1200" dirty="0" smtClean="0">
                          <a:latin typeface="Cambria Math" panose="02040503050406030204" pitchFamily="18" charset="0"/>
                        </a:rPr>
                        <m:t>𝑲𝒑</m:t>
                      </m:r>
                      <m:r>
                        <a:rPr lang="en-US" sz="3200" b="1" i="1" kern="1200" dirty="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3200" b="1" i="1" kern="1200" dirty="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</m:den>
              </m:f>
            </m:oMath>
          </a14:m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436189" y="4095103"/>
        <a:ext cx="4356656" cy="1137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CF08A-BC20-4052-8473-FA53FEF389C4}">
      <dsp:nvSpPr>
        <dsp:cNvPr id="0" name=""/>
        <dsp:cNvSpPr/>
      </dsp:nvSpPr>
      <dsp:spPr>
        <a:xfrm>
          <a:off x="9937187" y="3845544"/>
          <a:ext cx="91440" cy="416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4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3B2B8-988A-4595-AA5D-6ED282082B5B}">
      <dsp:nvSpPr>
        <dsp:cNvPr id="0" name=""/>
        <dsp:cNvSpPr/>
      </dsp:nvSpPr>
      <dsp:spPr>
        <a:xfrm>
          <a:off x="8337317" y="3015250"/>
          <a:ext cx="1645589" cy="41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85"/>
              </a:lnTo>
              <a:lnTo>
                <a:pt x="1645589" y="283785"/>
              </a:lnTo>
              <a:lnTo>
                <a:pt x="1645589" y="4164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470CF-3DF0-4825-AFD9-602EDC7442F1}">
      <dsp:nvSpPr>
        <dsp:cNvPr id="0" name=""/>
        <dsp:cNvSpPr/>
      </dsp:nvSpPr>
      <dsp:spPr>
        <a:xfrm>
          <a:off x="6450287" y="3845544"/>
          <a:ext cx="91440" cy="416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4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88696-2B6D-42E4-A5E1-406161EF79AF}">
      <dsp:nvSpPr>
        <dsp:cNvPr id="0" name=""/>
        <dsp:cNvSpPr/>
      </dsp:nvSpPr>
      <dsp:spPr>
        <a:xfrm>
          <a:off x="6496007" y="3015250"/>
          <a:ext cx="1841310" cy="416431"/>
        </a:xfrm>
        <a:custGeom>
          <a:avLst/>
          <a:gdLst/>
          <a:ahLst/>
          <a:cxnLst/>
          <a:rect l="0" t="0" r="0" b="0"/>
          <a:pathLst>
            <a:path>
              <a:moveTo>
                <a:pt x="1841310" y="0"/>
              </a:moveTo>
              <a:lnTo>
                <a:pt x="1841310" y="283785"/>
              </a:lnTo>
              <a:lnTo>
                <a:pt x="0" y="283785"/>
              </a:lnTo>
              <a:lnTo>
                <a:pt x="0" y="4164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8BC19-8D9A-4C09-953A-1573A247A06C}">
      <dsp:nvSpPr>
        <dsp:cNvPr id="0" name=""/>
        <dsp:cNvSpPr/>
      </dsp:nvSpPr>
      <dsp:spPr>
        <a:xfrm>
          <a:off x="6063647" y="2103517"/>
          <a:ext cx="2273670" cy="41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85"/>
              </a:lnTo>
              <a:lnTo>
                <a:pt x="2273670" y="283785"/>
              </a:lnTo>
              <a:lnTo>
                <a:pt x="2273670" y="4164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B5C42-B4FA-493E-9D0B-E273DF30FEF5}">
      <dsp:nvSpPr>
        <dsp:cNvPr id="0" name=""/>
        <dsp:cNvSpPr/>
      </dsp:nvSpPr>
      <dsp:spPr>
        <a:xfrm>
          <a:off x="3903206" y="2923654"/>
          <a:ext cx="91440" cy="416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43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7A3EF-4A91-40E5-93E3-1A78F571CAC4}">
      <dsp:nvSpPr>
        <dsp:cNvPr id="0" name=""/>
        <dsp:cNvSpPr/>
      </dsp:nvSpPr>
      <dsp:spPr>
        <a:xfrm>
          <a:off x="3948926" y="2103517"/>
          <a:ext cx="2114720" cy="416431"/>
        </a:xfrm>
        <a:custGeom>
          <a:avLst/>
          <a:gdLst/>
          <a:ahLst/>
          <a:cxnLst/>
          <a:rect l="0" t="0" r="0" b="0"/>
          <a:pathLst>
            <a:path>
              <a:moveTo>
                <a:pt x="2114720" y="0"/>
              </a:moveTo>
              <a:lnTo>
                <a:pt x="2114720" y="283785"/>
              </a:lnTo>
              <a:lnTo>
                <a:pt x="0" y="283785"/>
              </a:lnTo>
              <a:lnTo>
                <a:pt x="0" y="4164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AC4AC-AD89-4F33-81AA-29AE968B5436}">
      <dsp:nvSpPr>
        <dsp:cNvPr id="0" name=""/>
        <dsp:cNvSpPr/>
      </dsp:nvSpPr>
      <dsp:spPr>
        <a:xfrm>
          <a:off x="3769516" y="1247674"/>
          <a:ext cx="2294130" cy="416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85"/>
              </a:lnTo>
              <a:lnTo>
                <a:pt x="2294130" y="283785"/>
              </a:lnTo>
              <a:lnTo>
                <a:pt x="2294130" y="4164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0AAE3-8524-4113-B9DC-535AAD502D7A}">
      <dsp:nvSpPr>
        <dsp:cNvPr id="0" name=""/>
        <dsp:cNvSpPr/>
      </dsp:nvSpPr>
      <dsp:spPr>
        <a:xfrm>
          <a:off x="1320143" y="2202968"/>
          <a:ext cx="91440" cy="416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43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3A58F-8327-4464-A2B9-F3B4B0F0D25E}">
      <dsp:nvSpPr>
        <dsp:cNvPr id="0" name=""/>
        <dsp:cNvSpPr/>
      </dsp:nvSpPr>
      <dsp:spPr>
        <a:xfrm>
          <a:off x="1365863" y="1247674"/>
          <a:ext cx="2403652" cy="416431"/>
        </a:xfrm>
        <a:custGeom>
          <a:avLst/>
          <a:gdLst/>
          <a:ahLst/>
          <a:cxnLst/>
          <a:rect l="0" t="0" r="0" b="0"/>
          <a:pathLst>
            <a:path>
              <a:moveTo>
                <a:pt x="2403652" y="0"/>
              </a:moveTo>
              <a:lnTo>
                <a:pt x="2403652" y="283785"/>
              </a:lnTo>
              <a:lnTo>
                <a:pt x="0" y="283785"/>
              </a:lnTo>
              <a:lnTo>
                <a:pt x="0" y="4164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B7C28-0DE8-434B-ADEB-756DA8B81F41}">
      <dsp:nvSpPr>
        <dsp:cNvPr id="0" name=""/>
        <dsp:cNvSpPr/>
      </dsp:nvSpPr>
      <dsp:spPr>
        <a:xfrm>
          <a:off x="1917476" y="801297"/>
          <a:ext cx="3704080" cy="446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78D18-227A-417F-820F-242F60626DEB}">
      <dsp:nvSpPr>
        <dsp:cNvPr id="0" name=""/>
        <dsp:cNvSpPr/>
      </dsp:nvSpPr>
      <dsp:spPr>
        <a:xfrm>
          <a:off x="2076571" y="952438"/>
          <a:ext cx="3704080" cy="446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ঋনপত্রের মূল্যায়ন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89645" y="965512"/>
        <a:ext cx="3677932" cy="420228"/>
      </dsp:txXfrm>
    </dsp:sp>
    <dsp:sp modelId="{B44310D7-E2C3-43CD-A250-CC74E89EA948}">
      <dsp:nvSpPr>
        <dsp:cNvPr id="0" name=""/>
        <dsp:cNvSpPr/>
      </dsp:nvSpPr>
      <dsp:spPr>
        <a:xfrm>
          <a:off x="7562" y="1664105"/>
          <a:ext cx="2716601" cy="538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CD405-9DCF-47C8-8901-14CF83E75992}">
      <dsp:nvSpPr>
        <dsp:cNvPr id="0" name=""/>
        <dsp:cNvSpPr/>
      </dsp:nvSpPr>
      <dsp:spPr>
        <a:xfrm>
          <a:off x="166657" y="1815245"/>
          <a:ext cx="2716601" cy="538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সুদছাডা/জিরো কুপন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2440" y="1831028"/>
        <a:ext cx="2685035" cy="507297"/>
      </dsp:txXfrm>
    </dsp:sp>
    <dsp:sp modelId="{A4ACA8C7-0B3C-470F-A628-3B5485C6C36F}">
      <dsp:nvSpPr>
        <dsp:cNvPr id="0" name=""/>
        <dsp:cNvSpPr/>
      </dsp:nvSpPr>
      <dsp:spPr>
        <a:xfrm>
          <a:off x="227087" y="2619399"/>
          <a:ext cx="2277552" cy="909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BF24B-231E-48C8-8C4C-4B7CC3AD9880}">
      <dsp:nvSpPr>
        <dsp:cNvPr id="0" name=""/>
        <dsp:cNvSpPr/>
      </dsp:nvSpPr>
      <dsp:spPr>
        <a:xfrm>
          <a:off x="386182" y="2770540"/>
          <a:ext cx="2277552" cy="90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B=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𝑴𝑽</m:t>
                  </m:r>
                </m:num>
                <m:den>
                  <m:sSup>
                    <m:sSup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𝑲𝒅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</m:den>
              </m:f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2812" y="2797170"/>
        <a:ext cx="2224292" cy="855968"/>
      </dsp:txXfrm>
    </dsp:sp>
    <dsp:sp modelId="{8E86FBE0-C34A-42C5-8A15-048DAF944B4E}">
      <dsp:nvSpPr>
        <dsp:cNvPr id="0" name=""/>
        <dsp:cNvSpPr/>
      </dsp:nvSpPr>
      <dsp:spPr>
        <a:xfrm>
          <a:off x="4595823" y="1664105"/>
          <a:ext cx="2935647" cy="4394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F63CD-0727-40E8-88DF-4E53D25440CE}">
      <dsp:nvSpPr>
        <dsp:cNvPr id="0" name=""/>
        <dsp:cNvSpPr/>
      </dsp:nvSpPr>
      <dsp:spPr>
        <a:xfrm>
          <a:off x="4754918" y="1815245"/>
          <a:ext cx="2935647" cy="439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সুদসহ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67788" y="1828115"/>
        <a:ext cx="2909907" cy="413671"/>
      </dsp:txXfrm>
    </dsp:sp>
    <dsp:sp modelId="{35C56BC2-8335-4A67-8FA3-4A03EB31B97D}">
      <dsp:nvSpPr>
        <dsp:cNvPr id="0" name=""/>
        <dsp:cNvSpPr/>
      </dsp:nvSpPr>
      <dsp:spPr>
        <a:xfrm>
          <a:off x="2822829" y="2519948"/>
          <a:ext cx="2252193" cy="4037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24309-5425-41DA-9DE0-E7911626C837}">
      <dsp:nvSpPr>
        <dsp:cNvPr id="0" name=""/>
        <dsp:cNvSpPr/>
      </dsp:nvSpPr>
      <dsp:spPr>
        <a:xfrm>
          <a:off x="2981924" y="2671088"/>
          <a:ext cx="2252193" cy="403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93748" y="2682912"/>
        <a:ext cx="2228545" cy="380058"/>
      </dsp:txXfrm>
    </dsp:sp>
    <dsp:sp modelId="{4B899AC6-2DD1-4E7C-8415-8FC69B98FFED}">
      <dsp:nvSpPr>
        <dsp:cNvPr id="0" name=""/>
        <dsp:cNvSpPr/>
      </dsp:nvSpPr>
      <dsp:spPr>
        <a:xfrm>
          <a:off x="3232999" y="3340086"/>
          <a:ext cx="1431855" cy="9092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D3F4-3EAA-49DE-9305-2920D20C41B2}">
      <dsp:nvSpPr>
        <dsp:cNvPr id="0" name=""/>
        <dsp:cNvSpPr/>
      </dsp:nvSpPr>
      <dsp:spPr>
        <a:xfrm>
          <a:off x="3392094" y="3491226"/>
          <a:ext cx="1431855" cy="90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B=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𝑲𝒅</m:t>
                  </m:r>
                </m:den>
              </m:f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18724" y="3517856"/>
        <a:ext cx="1378595" cy="855968"/>
      </dsp:txXfrm>
    </dsp:sp>
    <dsp:sp modelId="{6A3B7E89-2A65-4394-A1EB-8FC82B62510C}">
      <dsp:nvSpPr>
        <dsp:cNvPr id="0" name=""/>
        <dsp:cNvSpPr/>
      </dsp:nvSpPr>
      <dsp:spPr>
        <a:xfrm>
          <a:off x="7370171" y="2519948"/>
          <a:ext cx="1934293" cy="4953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9FABF-7893-4F60-B1ED-7B97CB67A61D}">
      <dsp:nvSpPr>
        <dsp:cNvPr id="0" name=""/>
        <dsp:cNvSpPr/>
      </dsp:nvSpPr>
      <dsp:spPr>
        <a:xfrm>
          <a:off x="7529266" y="2671088"/>
          <a:ext cx="1934293" cy="495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43773" y="2685595"/>
        <a:ext cx="1905279" cy="466288"/>
      </dsp:txXfrm>
    </dsp:sp>
    <dsp:sp modelId="{E5FC9F3E-4CDE-44D8-A8BC-B7F616664B6C}">
      <dsp:nvSpPr>
        <dsp:cNvPr id="0" name=""/>
        <dsp:cNvSpPr/>
      </dsp:nvSpPr>
      <dsp:spPr>
        <a:xfrm>
          <a:off x="5488553" y="3431681"/>
          <a:ext cx="2014906" cy="4138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A4E67-E937-42E1-BE7F-220EEBF85023}">
      <dsp:nvSpPr>
        <dsp:cNvPr id="0" name=""/>
        <dsp:cNvSpPr/>
      </dsp:nvSpPr>
      <dsp:spPr>
        <a:xfrm>
          <a:off x="5647649" y="3582822"/>
          <a:ext cx="2014906" cy="413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বছরে একবার সুদ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59771" y="3594944"/>
        <a:ext cx="1990662" cy="389618"/>
      </dsp:txXfrm>
    </dsp:sp>
    <dsp:sp modelId="{33C41DAC-2DA8-4034-AE98-E71A03F9C80D}">
      <dsp:nvSpPr>
        <dsp:cNvPr id="0" name=""/>
        <dsp:cNvSpPr/>
      </dsp:nvSpPr>
      <dsp:spPr>
        <a:xfrm>
          <a:off x="4983044" y="4261975"/>
          <a:ext cx="3025925" cy="12682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35837-FFBE-4E13-B594-AEC2E3B26CCB}">
      <dsp:nvSpPr>
        <dsp:cNvPr id="0" name=""/>
        <dsp:cNvSpPr/>
      </dsp:nvSpPr>
      <dsp:spPr>
        <a:xfrm>
          <a:off x="5142139" y="4413115"/>
          <a:ext cx="3025925" cy="1268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B=I.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−</m:t>
                  </m:r>
                  <m:sSup>
                    <m:sSupPr>
                      <m:ctrlPr>
                        <a:rPr lang="en-US" sz="2000" b="1" i="1" kern="1200" smtClean="0">
                          <a:latin typeface="Cambria Math"/>
                        </a:rPr>
                      </m:ctrlPr>
                    </m:sSupPr>
                    <m:e>
                      <m:d>
                        <m:dPr>
                          <m:ctrlPr>
                            <a:rPr lang="en-US" sz="2000" b="1" i="1" kern="120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kern="120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kern="1200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kern="1200" smtClean="0">
                              <a:latin typeface="Cambria Math" panose="02040503050406030204" pitchFamily="18" charset="0"/>
                            </a:rPr>
                            <m:t>𝑲𝒅</m:t>
                          </m:r>
                        </m:e>
                      </m:d>
                    </m:e>
                    <m:sup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 </m:t>
                  </m:r>
                </m:num>
                <m:den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𝑲𝒅</m:t>
                  </m:r>
                </m:den>
              </m:f>
            </m:oMath>
          </a14:m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+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dirty="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dirty="0" smtClean="0">
                      <a:latin typeface="Cambria Math" panose="02040503050406030204" pitchFamily="18" charset="0"/>
                    </a:rPr>
                    <m:t>𝑴𝑽</m:t>
                  </m:r>
                </m:num>
                <m:den>
                  <m:sSup>
                    <m:sSupPr>
                      <m:ctrlPr>
                        <a:rPr lang="en-US" sz="2000" b="1" i="1" kern="1200" dirty="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𝑲𝒅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</m:den>
              </m:f>
            </m:oMath>
          </a14:m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79285" y="4450261"/>
        <a:ext cx="2951633" cy="1193981"/>
      </dsp:txXfrm>
    </dsp:sp>
    <dsp:sp modelId="{CBB14BE3-6FEE-4CD4-A9A5-596D9B0771BB}">
      <dsp:nvSpPr>
        <dsp:cNvPr id="0" name=""/>
        <dsp:cNvSpPr/>
      </dsp:nvSpPr>
      <dsp:spPr>
        <a:xfrm>
          <a:off x="8779733" y="3431681"/>
          <a:ext cx="2406347" cy="4138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3E87F-2A58-4109-A9A7-BED577605D0F}">
      <dsp:nvSpPr>
        <dsp:cNvPr id="0" name=""/>
        <dsp:cNvSpPr/>
      </dsp:nvSpPr>
      <dsp:spPr>
        <a:xfrm>
          <a:off x="8938828" y="3582822"/>
          <a:ext cx="2406347" cy="413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বছরে একাধিকবার সুদ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50950" y="3594944"/>
        <a:ext cx="2382103" cy="389618"/>
      </dsp:txXfrm>
    </dsp:sp>
    <dsp:sp modelId="{5B734B64-DA60-4D35-99D4-31606083C341}">
      <dsp:nvSpPr>
        <dsp:cNvPr id="0" name=""/>
        <dsp:cNvSpPr/>
      </dsp:nvSpPr>
      <dsp:spPr>
        <a:xfrm>
          <a:off x="8327160" y="4261975"/>
          <a:ext cx="3311494" cy="12396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0FEE-F047-4906-8EA6-30EC6099C1E8}">
      <dsp:nvSpPr>
        <dsp:cNvPr id="0" name=""/>
        <dsp:cNvSpPr/>
      </dsp:nvSpPr>
      <dsp:spPr>
        <a:xfrm>
          <a:off x="8486255" y="4413115"/>
          <a:ext cx="3311494" cy="1239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B=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𝑰</m:t>
                  </m:r>
                </m:num>
                <m:den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𝒎</m:t>
                  </m:r>
                </m:den>
              </m:f>
            </m:oMath>
          </a14:m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−</m:t>
                  </m:r>
                  <m:sSup>
                    <m:sSupPr>
                      <m:ctrlPr>
                        <a:rPr lang="en-US" sz="2000" b="1" i="1" kern="1200" smtClean="0">
                          <a:latin typeface="Cambria Math"/>
                        </a:rPr>
                      </m:ctrlPr>
                    </m:sSupPr>
                    <m:e>
                      <m:d>
                        <m:dPr>
                          <m:ctrlPr>
                            <a:rPr lang="en-US" sz="2000" b="1" i="1" kern="120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kern="120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000" b="1" i="1" kern="1200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kern="1200" smtClean="0">
                              <a:latin typeface="Cambria Math" panose="02040503050406030204" pitchFamily="18" charset="0"/>
                            </a:rPr>
                            <m:t>𝑲𝒅</m:t>
                          </m:r>
                        </m:e>
                      </m:d>
                    </m:e>
                    <m:sup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 </m:t>
                  </m:r>
                </m:num>
                <m:den>
                  <m:r>
                    <a:rPr lang="en-US" sz="2000" b="1" i="1" kern="1200" smtClean="0">
                      <a:latin typeface="Cambria Math" panose="02040503050406030204" pitchFamily="18" charset="0"/>
                    </a:rPr>
                    <m:t>𝑲𝒅</m:t>
                  </m:r>
                </m:den>
              </m:f>
            </m:oMath>
          </a14:m>
          <a:r>
            <a:rPr lang="en-US" sz="2000" b="1" kern="1200" dirty="0">
              <a:latin typeface="NikoshBAN" panose="02000000000000000000" pitchFamily="2" charset="0"/>
              <a:cs typeface="NikoshBAN" panose="02000000000000000000" pitchFamily="2" charset="0"/>
            </a:rPr>
            <a:t>+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000" b="1" i="1" kern="1200" dirty="0" smtClean="0">
                      <a:latin typeface="Cambria Math"/>
                    </a:rPr>
                  </m:ctrlPr>
                </m:fPr>
                <m:num>
                  <m:r>
                    <a:rPr lang="en-US" sz="2000" b="1" i="1" kern="1200" dirty="0" smtClean="0">
                      <a:latin typeface="Cambria Math" panose="02040503050406030204" pitchFamily="18" charset="0"/>
                    </a:rPr>
                    <m:t>𝑴𝑽</m:t>
                  </m:r>
                </m:num>
                <m:den>
                  <m:sSup>
                    <m:sSupPr>
                      <m:ctrlPr>
                        <a:rPr lang="en-US" sz="2000" b="1" i="1" kern="1200" dirty="0" smtClean="0">
                          <a:latin typeface="Cambria Math"/>
                        </a:rPr>
                      </m:ctrlPr>
                    </m:sSupPr>
                    <m:e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𝑲𝒅</m:t>
                      </m:r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2000" b="1" i="1" kern="1200" dirty="0" smtClean="0">
                          <a:latin typeface="Cambria Math" panose="02040503050406030204" pitchFamily="18" charset="0"/>
                        </a:rPr>
                        <m:t>𝒏</m:t>
                      </m:r>
                    </m:sup>
                  </m:sSup>
                </m:den>
              </m:f>
            </m:oMath>
          </a14:m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22563" y="4449423"/>
        <a:ext cx="3238878" cy="11670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8A442-E325-4EC4-9436-2288934ED2A2}">
      <dsp:nvSpPr>
        <dsp:cNvPr id="0" name=""/>
        <dsp:cNvSpPr/>
      </dsp:nvSpPr>
      <dsp:spPr>
        <a:xfrm>
          <a:off x="9574161" y="2301671"/>
          <a:ext cx="91440" cy="539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68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09013-B0F2-4F7F-85D2-AFB981D3380C}">
      <dsp:nvSpPr>
        <dsp:cNvPr id="0" name=""/>
        <dsp:cNvSpPr/>
      </dsp:nvSpPr>
      <dsp:spPr>
        <a:xfrm>
          <a:off x="5697207" y="1204684"/>
          <a:ext cx="3922674" cy="539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778"/>
              </a:lnTo>
              <a:lnTo>
                <a:pt x="3922674" y="367778"/>
              </a:lnTo>
              <a:lnTo>
                <a:pt x="3922674" y="5396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DB5DB-00FA-45E4-A3B6-BAAB1403F832}">
      <dsp:nvSpPr>
        <dsp:cNvPr id="0" name=""/>
        <dsp:cNvSpPr/>
      </dsp:nvSpPr>
      <dsp:spPr>
        <a:xfrm>
          <a:off x="5548712" y="2328961"/>
          <a:ext cx="91440" cy="539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68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AF90E-CFD4-47A9-AF0E-14C3BD9E825F}">
      <dsp:nvSpPr>
        <dsp:cNvPr id="0" name=""/>
        <dsp:cNvSpPr/>
      </dsp:nvSpPr>
      <dsp:spPr>
        <a:xfrm>
          <a:off x="5594432" y="1204684"/>
          <a:ext cx="102774" cy="539682"/>
        </a:xfrm>
        <a:custGeom>
          <a:avLst/>
          <a:gdLst/>
          <a:ahLst/>
          <a:cxnLst/>
          <a:rect l="0" t="0" r="0" b="0"/>
          <a:pathLst>
            <a:path>
              <a:moveTo>
                <a:pt x="102774" y="0"/>
              </a:moveTo>
              <a:lnTo>
                <a:pt x="102774" y="367778"/>
              </a:lnTo>
              <a:lnTo>
                <a:pt x="0" y="367778"/>
              </a:lnTo>
              <a:lnTo>
                <a:pt x="0" y="5396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2590B-2B8F-412D-8E4C-76E22CA407E5}">
      <dsp:nvSpPr>
        <dsp:cNvPr id="0" name=""/>
        <dsp:cNvSpPr/>
      </dsp:nvSpPr>
      <dsp:spPr>
        <a:xfrm>
          <a:off x="1626038" y="2192487"/>
          <a:ext cx="91440" cy="539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68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4D38F-202A-42D0-AC38-5E6FF52263F1}">
      <dsp:nvSpPr>
        <dsp:cNvPr id="0" name=""/>
        <dsp:cNvSpPr/>
      </dsp:nvSpPr>
      <dsp:spPr>
        <a:xfrm>
          <a:off x="1671758" y="1204684"/>
          <a:ext cx="4025449" cy="539682"/>
        </a:xfrm>
        <a:custGeom>
          <a:avLst/>
          <a:gdLst/>
          <a:ahLst/>
          <a:cxnLst/>
          <a:rect l="0" t="0" r="0" b="0"/>
          <a:pathLst>
            <a:path>
              <a:moveTo>
                <a:pt x="4025449" y="0"/>
              </a:moveTo>
              <a:lnTo>
                <a:pt x="4025449" y="367778"/>
              </a:lnTo>
              <a:lnTo>
                <a:pt x="0" y="367778"/>
              </a:lnTo>
              <a:lnTo>
                <a:pt x="0" y="5396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62A6C-A3C2-446A-A2A0-A38E4D93DD22}">
      <dsp:nvSpPr>
        <dsp:cNvPr id="0" name=""/>
        <dsp:cNvSpPr/>
      </dsp:nvSpPr>
      <dsp:spPr>
        <a:xfrm>
          <a:off x="3630355" y="561161"/>
          <a:ext cx="4133703" cy="643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8DF71-1468-4E14-A504-84BB9E165F71}">
      <dsp:nvSpPr>
        <dsp:cNvPr id="0" name=""/>
        <dsp:cNvSpPr/>
      </dsp:nvSpPr>
      <dsp:spPr>
        <a:xfrm>
          <a:off x="3836538" y="757034"/>
          <a:ext cx="4133703" cy="643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itchFamily="2" charset="0"/>
              <a:cs typeface="NikoshBAN" pitchFamily="2" charset="0"/>
            </a:rPr>
            <a:t>ঋনপত্রের আয়ের হার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855386" y="775882"/>
        <a:ext cx="4096007" cy="605826"/>
      </dsp:txXfrm>
    </dsp:sp>
    <dsp:sp modelId="{6539CCD8-39C2-4109-8731-EF88BDD3F54C}">
      <dsp:nvSpPr>
        <dsp:cNvPr id="0" name=""/>
        <dsp:cNvSpPr/>
      </dsp:nvSpPr>
      <dsp:spPr>
        <a:xfrm>
          <a:off x="5688" y="1744367"/>
          <a:ext cx="3332139" cy="4481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A414E-03ED-4F16-ADE3-342152DC3444}">
      <dsp:nvSpPr>
        <dsp:cNvPr id="0" name=""/>
        <dsp:cNvSpPr/>
      </dsp:nvSpPr>
      <dsp:spPr>
        <a:xfrm>
          <a:off x="211870" y="1940240"/>
          <a:ext cx="3332139" cy="448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Current yield</a:t>
          </a:r>
        </a:p>
      </dsp:txBody>
      <dsp:txXfrm>
        <a:off x="224995" y="1953365"/>
        <a:ext cx="3305889" cy="421870"/>
      </dsp:txXfrm>
    </dsp:sp>
    <dsp:sp modelId="{7F4F1BDB-F21A-4BBC-AB58-E2CEB104C140}">
      <dsp:nvSpPr>
        <dsp:cNvPr id="0" name=""/>
        <dsp:cNvSpPr/>
      </dsp:nvSpPr>
      <dsp:spPr>
        <a:xfrm>
          <a:off x="96809" y="2732169"/>
          <a:ext cx="3149897" cy="1178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C75E1-BD2E-438B-AD6C-DEA56F68EF1F}">
      <dsp:nvSpPr>
        <dsp:cNvPr id="0" name=""/>
        <dsp:cNvSpPr/>
      </dsp:nvSpPr>
      <dsp:spPr>
        <a:xfrm>
          <a:off x="302991" y="2928043"/>
          <a:ext cx="3149897" cy="1178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Y=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𝑰</m:t>
                  </m:r>
                </m:num>
                <m:den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𝑺𝑽</m:t>
                  </m:r>
                </m:den>
              </m:f>
            </m:oMath>
          </a14:m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7503" y="2962555"/>
        <a:ext cx="3080873" cy="1109308"/>
      </dsp:txXfrm>
    </dsp:sp>
    <dsp:sp modelId="{BC3A3EC0-17C1-421E-93BF-E606393C593F}">
      <dsp:nvSpPr>
        <dsp:cNvPr id="0" name=""/>
        <dsp:cNvSpPr/>
      </dsp:nvSpPr>
      <dsp:spPr>
        <a:xfrm>
          <a:off x="3750193" y="1744367"/>
          <a:ext cx="3688478" cy="5845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9D641-3B8E-4D05-9A41-6B6AC3629F2F}">
      <dsp:nvSpPr>
        <dsp:cNvPr id="0" name=""/>
        <dsp:cNvSpPr/>
      </dsp:nvSpPr>
      <dsp:spPr>
        <a:xfrm>
          <a:off x="3956375" y="1940240"/>
          <a:ext cx="3688478" cy="584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Yield to call</a:t>
          </a:r>
        </a:p>
      </dsp:txBody>
      <dsp:txXfrm>
        <a:off x="3973497" y="1957362"/>
        <a:ext cx="3654234" cy="550350"/>
      </dsp:txXfrm>
    </dsp:sp>
    <dsp:sp modelId="{FBF8B050-E519-4081-B085-3051C288F058}">
      <dsp:nvSpPr>
        <dsp:cNvPr id="0" name=""/>
        <dsp:cNvSpPr/>
      </dsp:nvSpPr>
      <dsp:spPr>
        <a:xfrm>
          <a:off x="4019483" y="2868644"/>
          <a:ext cx="3149897" cy="1178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2AF31-F498-4C3D-A158-08587DC4184E}">
      <dsp:nvSpPr>
        <dsp:cNvPr id="0" name=""/>
        <dsp:cNvSpPr/>
      </dsp:nvSpPr>
      <dsp:spPr>
        <a:xfrm>
          <a:off x="4225666" y="3064517"/>
          <a:ext cx="3149897" cy="1178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Y=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28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𝒄𝒑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𝒔𝒗</m:t>
                      </m:r>
                    </m:num>
                    <m:den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𝒏</m:t>
                      </m:r>
                    </m:den>
                  </m:f>
                </m:num>
                <m:den>
                  <m:f>
                    <m:fPr>
                      <m:ctrlPr>
                        <a:rPr lang="en-US" sz="28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𝒄𝒑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𝒔𝒗</m:t>
                      </m:r>
                    </m:num>
                    <m:den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60178" y="3099029"/>
        <a:ext cx="3080873" cy="1109308"/>
      </dsp:txXfrm>
    </dsp:sp>
    <dsp:sp modelId="{89342C2F-3AAA-40CC-A601-AD0B4389A5F6}">
      <dsp:nvSpPr>
        <dsp:cNvPr id="0" name=""/>
        <dsp:cNvSpPr/>
      </dsp:nvSpPr>
      <dsp:spPr>
        <a:xfrm>
          <a:off x="7851036" y="1744367"/>
          <a:ext cx="3537689" cy="557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0F451-621D-4412-9A61-2381A3370E09}">
      <dsp:nvSpPr>
        <dsp:cNvPr id="0" name=""/>
        <dsp:cNvSpPr/>
      </dsp:nvSpPr>
      <dsp:spPr>
        <a:xfrm>
          <a:off x="8057219" y="1940240"/>
          <a:ext cx="3537689" cy="557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Yield to maturity</a:t>
          </a:r>
        </a:p>
      </dsp:txBody>
      <dsp:txXfrm>
        <a:off x="8073542" y="1956563"/>
        <a:ext cx="3505043" cy="524658"/>
      </dsp:txXfrm>
    </dsp:sp>
    <dsp:sp modelId="{1652169B-BA58-4FA1-B20D-193054983AC8}">
      <dsp:nvSpPr>
        <dsp:cNvPr id="0" name=""/>
        <dsp:cNvSpPr/>
      </dsp:nvSpPr>
      <dsp:spPr>
        <a:xfrm>
          <a:off x="8044932" y="2841354"/>
          <a:ext cx="3149897" cy="11783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C941F-818A-47A8-86E4-B98C0211D2F9}">
      <dsp:nvSpPr>
        <dsp:cNvPr id="0" name=""/>
        <dsp:cNvSpPr/>
      </dsp:nvSpPr>
      <dsp:spPr>
        <a:xfrm>
          <a:off x="8251115" y="3037227"/>
          <a:ext cx="3149897" cy="1178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Y=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800" b="1" i="1" kern="1200" smtClean="0">
                      <a:latin typeface="Cambria Math"/>
                    </a:rPr>
                  </m:ctrlPr>
                </m:fPr>
                <m:num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800" b="1" i="1" kern="1200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28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𝑴𝑽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𝑺𝑽</m:t>
                      </m:r>
                    </m:num>
                    <m:den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num>
                <m:den>
                  <m:f>
                    <m:fPr>
                      <m:ctrlPr>
                        <a:rPr lang="en-US" sz="28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𝑴𝑽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𝑺𝑽</m:t>
                      </m:r>
                    </m:num>
                    <m:den>
                      <m:r>
                        <a:rPr lang="en-US" sz="28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85627" y="3071739"/>
        <a:ext cx="3080873" cy="11093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9AA9-CF40-416A-BD9D-61A01A9E6539}">
      <dsp:nvSpPr>
        <dsp:cNvPr id="0" name=""/>
        <dsp:cNvSpPr/>
      </dsp:nvSpPr>
      <dsp:spPr>
        <a:xfrm>
          <a:off x="10087514" y="2935830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16731-1D2A-4C30-94D1-5D6D66BCEEE5}">
      <dsp:nvSpPr>
        <dsp:cNvPr id="0" name=""/>
        <dsp:cNvSpPr/>
      </dsp:nvSpPr>
      <dsp:spPr>
        <a:xfrm>
          <a:off x="8554218" y="2255886"/>
          <a:ext cx="1579015" cy="34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2"/>
              </a:lnTo>
              <a:lnTo>
                <a:pt x="1579015" y="235502"/>
              </a:lnTo>
              <a:lnTo>
                <a:pt x="1579015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AB52D-0BE3-4A6D-A69C-F534AA74F323}">
      <dsp:nvSpPr>
        <dsp:cNvPr id="0" name=""/>
        <dsp:cNvSpPr/>
      </dsp:nvSpPr>
      <dsp:spPr>
        <a:xfrm>
          <a:off x="6926815" y="2935830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81A36-0844-4DBF-A02F-87E740994A7D}">
      <dsp:nvSpPr>
        <dsp:cNvPr id="0" name=""/>
        <dsp:cNvSpPr/>
      </dsp:nvSpPr>
      <dsp:spPr>
        <a:xfrm>
          <a:off x="6972535" y="2255886"/>
          <a:ext cx="1581683" cy="345580"/>
        </a:xfrm>
        <a:custGeom>
          <a:avLst/>
          <a:gdLst/>
          <a:ahLst/>
          <a:cxnLst/>
          <a:rect l="0" t="0" r="0" b="0"/>
          <a:pathLst>
            <a:path>
              <a:moveTo>
                <a:pt x="1581683" y="0"/>
              </a:moveTo>
              <a:lnTo>
                <a:pt x="1581683" y="235502"/>
              </a:lnTo>
              <a:lnTo>
                <a:pt x="0" y="235502"/>
              </a:lnTo>
              <a:lnTo>
                <a:pt x="0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D9F7B-95A2-400C-AF34-B554F2EB596F}">
      <dsp:nvSpPr>
        <dsp:cNvPr id="0" name=""/>
        <dsp:cNvSpPr/>
      </dsp:nvSpPr>
      <dsp:spPr>
        <a:xfrm>
          <a:off x="5508079" y="1648446"/>
          <a:ext cx="3046139" cy="34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2"/>
              </a:lnTo>
              <a:lnTo>
                <a:pt x="3046139" y="235502"/>
              </a:lnTo>
              <a:lnTo>
                <a:pt x="3046139" y="34558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889D3-0D2B-4E96-9748-3968B04421F4}">
      <dsp:nvSpPr>
        <dsp:cNvPr id="0" name=""/>
        <dsp:cNvSpPr/>
      </dsp:nvSpPr>
      <dsp:spPr>
        <a:xfrm>
          <a:off x="3846975" y="2984822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52409-ED2B-4742-AA5B-52AD2090D286}">
      <dsp:nvSpPr>
        <dsp:cNvPr id="0" name=""/>
        <dsp:cNvSpPr/>
      </dsp:nvSpPr>
      <dsp:spPr>
        <a:xfrm>
          <a:off x="2483654" y="2304878"/>
          <a:ext cx="1409041" cy="34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02"/>
              </a:lnTo>
              <a:lnTo>
                <a:pt x="1409041" y="235502"/>
              </a:lnTo>
              <a:lnTo>
                <a:pt x="1409041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4DA3B-CAE5-4F99-A1C6-4617B504F000}">
      <dsp:nvSpPr>
        <dsp:cNvPr id="0" name=""/>
        <dsp:cNvSpPr/>
      </dsp:nvSpPr>
      <dsp:spPr>
        <a:xfrm>
          <a:off x="1020522" y="2984822"/>
          <a:ext cx="91440" cy="345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58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5EAB8-3775-4D0C-A140-CE0C1299F391}">
      <dsp:nvSpPr>
        <dsp:cNvPr id="0" name=""/>
        <dsp:cNvSpPr/>
      </dsp:nvSpPr>
      <dsp:spPr>
        <a:xfrm>
          <a:off x="1066242" y="2304878"/>
          <a:ext cx="1417412" cy="345580"/>
        </a:xfrm>
        <a:custGeom>
          <a:avLst/>
          <a:gdLst/>
          <a:ahLst/>
          <a:cxnLst/>
          <a:rect l="0" t="0" r="0" b="0"/>
          <a:pathLst>
            <a:path>
              <a:moveTo>
                <a:pt x="1417412" y="0"/>
              </a:moveTo>
              <a:lnTo>
                <a:pt x="1417412" y="235502"/>
              </a:lnTo>
              <a:lnTo>
                <a:pt x="0" y="235502"/>
              </a:lnTo>
              <a:lnTo>
                <a:pt x="0" y="34558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9C768-6301-4D83-A01C-4F35772DDB4E}">
      <dsp:nvSpPr>
        <dsp:cNvPr id="0" name=""/>
        <dsp:cNvSpPr/>
      </dsp:nvSpPr>
      <dsp:spPr>
        <a:xfrm>
          <a:off x="2483654" y="1648446"/>
          <a:ext cx="3024424" cy="345580"/>
        </a:xfrm>
        <a:custGeom>
          <a:avLst/>
          <a:gdLst/>
          <a:ahLst/>
          <a:cxnLst/>
          <a:rect l="0" t="0" r="0" b="0"/>
          <a:pathLst>
            <a:path>
              <a:moveTo>
                <a:pt x="3024424" y="0"/>
              </a:moveTo>
              <a:lnTo>
                <a:pt x="3024424" y="235502"/>
              </a:lnTo>
              <a:lnTo>
                <a:pt x="0" y="235502"/>
              </a:lnTo>
              <a:lnTo>
                <a:pt x="0" y="34558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CD834-1C65-4157-A306-755E73315E45}">
      <dsp:nvSpPr>
        <dsp:cNvPr id="0" name=""/>
        <dsp:cNvSpPr/>
      </dsp:nvSpPr>
      <dsp:spPr>
        <a:xfrm>
          <a:off x="4461554" y="692709"/>
          <a:ext cx="2093050" cy="955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24130-A336-43F1-9309-03014B147825}">
      <dsp:nvSpPr>
        <dsp:cNvPr id="0" name=""/>
        <dsp:cNvSpPr/>
      </dsp:nvSpPr>
      <dsp:spPr>
        <a:xfrm>
          <a:off x="4593580" y="818134"/>
          <a:ext cx="2093050" cy="9557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itchFamily="2" charset="0"/>
              <a:cs typeface="NikoshBAN" pitchFamily="2" charset="0"/>
            </a:rPr>
            <a:t>ঋনপত্রের আয়ের হার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ব্যয়</a:t>
          </a:r>
          <a:r>
            <a:rPr lang="bn-IN" sz="2400" b="1" kern="1200" dirty="0">
              <a:latin typeface="NikoshBAN" pitchFamily="2" charset="0"/>
              <a:cs typeface="NikoshBAN" pitchFamily="2" charset="0"/>
            </a:rPr>
            <a:t> নির্নয়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21573" y="846127"/>
        <a:ext cx="2037064" cy="899750"/>
      </dsp:txXfrm>
    </dsp:sp>
    <dsp:sp modelId="{4A437618-176F-42C7-B427-E3E5C9AEC9B0}">
      <dsp:nvSpPr>
        <dsp:cNvPr id="0" name=""/>
        <dsp:cNvSpPr/>
      </dsp:nvSpPr>
      <dsp:spPr>
        <a:xfrm>
          <a:off x="1401678" y="1994026"/>
          <a:ext cx="2163952" cy="3108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F2893-222F-4B82-9793-AAE58C8F84EA}">
      <dsp:nvSpPr>
        <dsp:cNvPr id="0" name=""/>
        <dsp:cNvSpPr/>
      </dsp:nvSpPr>
      <dsp:spPr>
        <a:xfrm>
          <a:off x="1533705" y="2119451"/>
          <a:ext cx="2163952" cy="310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2810" y="2128556"/>
        <a:ext cx="2145742" cy="292642"/>
      </dsp:txXfrm>
    </dsp:sp>
    <dsp:sp modelId="{8C8C5BAA-2B29-4E81-87D0-CC4A0E4ECD72}">
      <dsp:nvSpPr>
        <dsp:cNvPr id="0" name=""/>
        <dsp:cNvSpPr/>
      </dsp:nvSpPr>
      <dsp:spPr>
        <a:xfrm>
          <a:off x="299155" y="2650458"/>
          <a:ext cx="1534173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3344B-E6C1-43D2-A894-7F35B7329055}">
      <dsp:nvSpPr>
        <dsp:cNvPr id="0" name=""/>
        <dsp:cNvSpPr/>
      </dsp:nvSpPr>
      <dsp:spPr>
        <a:xfrm>
          <a:off x="431182" y="2775883"/>
          <a:ext cx="1534173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0975" y="2785676"/>
        <a:ext cx="1514587" cy="314777"/>
      </dsp:txXfrm>
    </dsp:sp>
    <dsp:sp modelId="{A7F17327-172A-4912-9D4F-0A118FE7C445}">
      <dsp:nvSpPr>
        <dsp:cNvPr id="0" name=""/>
        <dsp:cNvSpPr/>
      </dsp:nvSpPr>
      <dsp:spPr>
        <a:xfrm>
          <a:off x="1988" y="3330402"/>
          <a:ext cx="2128507" cy="11135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64F49-0704-4F1D-B6BD-002C778472E1}">
      <dsp:nvSpPr>
        <dsp:cNvPr id="0" name=""/>
        <dsp:cNvSpPr/>
      </dsp:nvSpPr>
      <dsp:spPr>
        <a:xfrm>
          <a:off x="134015" y="3455827"/>
          <a:ext cx="2128507" cy="1113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/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𝑵𝑺𝑽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6628" y="3488440"/>
        <a:ext cx="2063281" cy="1048275"/>
      </dsp:txXfrm>
    </dsp:sp>
    <dsp:sp modelId="{628A055C-BDA5-4551-B56F-391619722AFC}">
      <dsp:nvSpPr>
        <dsp:cNvPr id="0" name=""/>
        <dsp:cNvSpPr/>
      </dsp:nvSpPr>
      <dsp:spPr>
        <a:xfrm>
          <a:off x="3117237" y="2650458"/>
          <a:ext cx="1550915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CA57C-C047-47AB-8301-6A3AA259ED90}">
      <dsp:nvSpPr>
        <dsp:cNvPr id="0" name=""/>
        <dsp:cNvSpPr/>
      </dsp:nvSpPr>
      <dsp:spPr>
        <a:xfrm>
          <a:off x="3249264" y="2775883"/>
          <a:ext cx="1550915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59057" y="2785676"/>
        <a:ext cx="1531329" cy="314777"/>
      </dsp:txXfrm>
    </dsp:sp>
    <dsp:sp modelId="{C0CC88BE-29D9-4FFF-9034-8EF07308B524}">
      <dsp:nvSpPr>
        <dsp:cNvPr id="0" name=""/>
        <dsp:cNvSpPr/>
      </dsp:nvSpPr>
      <dsp:spPr>
        <a:xfrm>
          <a:off x="2394549" y="3330402"/>
          <a:ext cx="2996291" cy="10681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AA91C-6DC8-448B-B559-FF6E0258E0A7}">
      <dsp:nvSpPr>
        <dsp:cNvPr id="0" name=""/>
        <dsp:cNvSpPr/>
      </dsp:nvSpPr>
      <dsp:spPr>
        <a:xfrm>
          <a:off x="2526576" y="3455827"/>
          <a:ext cx="2996291" cy="1068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num>
                <m:den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𝑷𝒐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/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𝑵𝑺𝑽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𝑭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</m:t>
                  </m:r>
                </m:den>
              </m:f>
              <m:r>
                <a:rPr lang="en-US" sz="2400" b="1" i="1" kern="1200" smtClean="0">
                  <a:latin typeface="Cambria Math" panose="02040503050406030204" pitchFamily="18" charset="0"/>
                </a:rPr>
                <m:t>∗</m:t>
              </m:r>
              <m:r>
                <a:rPr lang="en-US" sz="2400" b="1" i="1" kern="1200" smtClean="0">
                  <a:latin typeface="Cambria Math" panose="02040503050406030204" pitchFamily="18" charset="0"/>
                </a:rPr>
                <m:t>𝟏𝟎𝟎</m:t>
              </m:r>
            </m:oMath>
          </a14:m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57860" y="3487111"/>
        <a:ext cx="2933723" cy="1005563"/>
      </dsp:txXfrm>
    </dsp:sp>
    <dsp:sp modelId="{5EFF0F14-5579-4F74-911E-5673E35E0DA5}">
      <dsp:nvSpPr>
        <dsp:cNvPr id="0" name=""/>
        <dsp:cNvSpPr/>
      </dsp:nvSpPr>
      <dsp:spPr>
        <a:xfrm>
          <a:off x="7493957" y="1994026"/>
          <a:ext cx="2120522" cy="2618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00F2F-08A8-4623-AAED-143D05D06F3B}">
      <dsp:nvSpPr>
        <dsp:cNvPr id="0" name=""/>
        <dsp:cNvSpPr/>
      </dsp:nvSpPr>
      <dsp:spPr>
        <a:xfrm>
          <a:off x="7625984" y="2119451"/>
          <a:ext cx="2120522" cy="261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পরিশোধ্য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33654" y="2127121"/>
        <a:ext cx="2105182" cy="246520"/>
      </dsp:txXfrm>
    </dsp:sp>
    <dsp:sp modelId="{E484C5BF-8C78-47B8-8A8B-523D2F57A7A3}">
      <dsp:nvSpPr>
        <dsp:cNvPr id="0" name=""/>
        <dsp:cNvSpPr/>
      </dsp:nvSpPr>
      <dsp:spPr>
        <a:xfrm>
          <a:off x="6205092" y="2601466"/>
          <a:ext cx="1534886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8746A-578B-4ADD-93FB-AE0EE68F5225}">
      <dsp:nvSpPr>
        <dsp:cNvPr id="0" name=""/>
        <dsp:cNvSpPr/>
      </dsp:nvSpPr>
      <dsp:spPr>
        <a:xfrm>
          <a:off x="6337119" y="2726892"/>
          <a:ext cx="1534886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বাদে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46912" y="2736685"/>
        <a:ext cx="1515300" cy="314777"/>
      </dsp:txXfrm>
    </dsp:sp>
    <dsp:sp modelId="{0423DFD8-9D99-4702-926E-7E467C62E406}">
      <dsp:nvSpPr>
        <dsp:cNvPr id="0" name=""/>
        <dsp:cNvSpPr/>
      </dsp:nvSpPr>
      <dsp:spPr>
        <a:xfrm>
          <a:off x="5654895" y="3281410"/>
          <a:ext cx="2635280" cy="10897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8B476-8C46-4CEE-8A54-DA2760550010}">
      <dsp:nvSpPr>
        <dsp:cNvPr id="0" name=""/>
        <dsp:cNvSpPr/>
      </dsp:nvSpPr>
      <dsp:spPr>
        <a:xfrm>
          <a:off x="5786921" y="3406835"/>
          <a:ext cx="2635280" cy="108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num>
                <m:den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5818840" y="3438754"/>
        <a:ext cx="2571442" cy="1025948"/>
      </dsp:txXfrm>
    </dsp:sp>
    <dsp:sp modelId="{6E428FA2-1A57-48B3-A7F7-C4A38A054CEE}">
      <dsp:nvSpPr>
        <dsp:cNvPr id="0" name=""/>
        <dsp:cNvSpPr/>
      </dsp:nvSpPr>
      <dsp:spPr>
        <a:xfrm>
          <a:off x="9363124" y="2601466"/>
          <a:ext cx="1540221" cy="3343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9230E-2171-471E-8C1A-5925D2BB21B2}">
      <dsp:nvSpPr>
        <dsp:cNvPr id="0" name=""/>
        <dsp:cNvSpPr/>
      </dsp:nvSpPr>
      <dsp:spPr>
        <a:xfrm>
          <a:off x="9495150" y="2726892"/>
          <a:ext cx="1540221" cy="334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আয়কর সহ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504943" y="2736685"/>
        <a:ext cx="1520635" cy="314777"/>
      </dsp:txXfrm>
    </dsp:sp>
    <dsp:sp modelId="{B7EC9F1A-F470-4110-BB54-03282D829AA6}">
      <dsp:nvSpPr>
        <dsp:cNvPr id="0" name=""/>
        <dsp:cNvSpPr/>
      </dsp:nvSpPr>
      <dsp:spPr>
        <a:xfrm>
          <a:off x="8554229" y="3281410"/>
          <a:ext cx="3158011" cy="9954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0C252-10E2-4790-8A66-C384EDD6C661}">
      <dsp:nvSpPr>
        <dsp:cNvPr id="0" name=""/>
        <dsp:cNvSpPr/>
      </dsp:nvSpPr>
      <dsp:spPr>
        <a:xfrm>
          <a:off x="8686255" y="3406835"/>
          <a:ext cx="3158011" cy="9954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Kd=</a:t>
          </a:r>
          <a14:m xmlns:a14="http://schemas.microsoft.com/office/drawing/2010/main">
            <m:oMath xmlns:m="http://schemas.openxmlformats.org/officeDocument/2006/math">
              <m:f>
                <m:fPr>
                  <m:ctrlPr>
                    <a:rPr lang="en-US" sz="2400" b="1" i="1" kern="1200" smtClean="0">
                      <a:latin typeface="Cambria Math"/>
                    </a:rPr>
                  </m:ctrlPr>
                </m:fPr>
                <m:num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𝑰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(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𝟏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−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𝒕</m:t>
                  </m:r>
                  <m:r>
                    <a:rPr lang="en-US" sz="2400" b="1" i="1" kern="1200" smtClean="0">
                      <a:latin typeface="Cambria Math" panose="02040503050406030204" pitchFamily="18" charset="0"/>
                    </a:rPr>
                    <m:t>)+</m:t>
                  </m:r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</m:t>
                      </m:r>
                    </m:den>
                  </m:f>
                </m:num>
                <m:den>
                  <m:f>
                    <m:fPr>
                      <m:ctrlPr>
                        <a:rPr lang="en-US" sz="2400" b="1" i="1" kern="1200" smtClean="0">
                          <a:latin typeface="Cambria Math"/>
                        </a:rPr>
                      </m:ctrlPr>
                    </m:fPr>
                    <m:num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𝑹𝑽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𝑵𝑺𝑽</m:t>
                      </m:r>
                    </m:num>
                    <m:den>
                      <m:r>
                        <a:rPr lang="en-US" sz="2400" b="1" i="1" kern="1200" smtClean="0">
                          <a:latin typeface="Cambria Math" panose="02040503050406030204" pitchFamily="18" charset="0"/>
                        </a:rPr>
                        <m:t>𝟐</m:t>
                      </m:r>
                    </m:den>
                  </m:f>
                </m:den>
              </m:f>
            </m:oMath>
          </a14:m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*100</a:t>
          </a:r>
        </a:p>
      </dsp:txBody>
      <dsp:txXfrm>
        <a:off x="8715410" y="3435990"/>
        <a:ext cx="3099701" cy="937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33F7E-A304-4336-8CC0-3DB6914F35E5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E285B-4336-41E3-9BD4-436DE5E33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1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s-IN"/>
              <a:t>অর্থায়নের ধারনা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A3394C-37D5-4DF3-9795-A8A2A9A78908}" type="datetime3">
              <a:rPr lang="en-US" smtClean="0"/>
              <a:t>19 June 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EAAA-4636-4F44-AE95-8C41FCD3A70A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E8B-44C5-441E-988E-BFEBE923D348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2818-1462-4B0D-B4AF-1A61C5297A45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90C0-F593-4FD2-8A44-EC220D9BCE68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B241-520A-4BB0-9F94-94C852A63B37}" type="datetime3">
              <a:rPr lang="en-US" smtClean="0"/>
              <a:t>19 June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B16E-9A54-49C0-9E75-57E3609EC3AE}" type="datetime3">
              <a:rPr lang="en-US" smtClean="0"/>
              <a:t>19 June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10F6-2196-45D5-8D69-084F6E05DF1E}" type="datetime3">
              <a:rPr lang="en-US" smtClean="0"/>
              <a:t>19 June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E5CA-75D2-4675-B8CE-911EAD3895C5}" type="datetime3">
              <a:rPr lang="en-US" smtClean="0"/>
              <a:t>19 June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A681-3BF5-4C26-9862-917789579AB9}" type="datetime3">
              <a:rPr lang="en-US" smtClean="0"/>
              <a:t>19 June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88A8-52A2-42EA-97D5-D8A6CCAAF02F}" type="datetime3">
              <a:rPr lang="en-US" smtClean="0"/>
              <a:t>19 June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AD2AD3-42E8-43E4-9DF0-E19EBCC72CF2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DA07D4-94BD-4D7C-BE8D-F42DEC0947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ransition spd="slow">
    <p:wip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7991" y="2331473"/>
            <a:ext cx="7087899" cy="19185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স্বাগতম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634836"/>
            <a:ext cx="1590675" cy="41771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743" y="1828335"/>
            <a:ext cx="1362941" cy="417714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CB15-1E9E-45F5-A5DA-45B59264B366}" type="datetime3">
              <a:rPr lang="en-US" smtClean="0"/>
              <a:t>19 June 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34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5046526"/>
              </p:ext>
            </p:extLst>
          </p:nvPr>
        </p:nvGraphicFramePr>
        <p:xfrm>
          <a:off x="177420" y="204925"/>
          <a:ext cx="11846257" cy="594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E2AD-6465-485F-B3C9-05210DB450DF}" type="datetime3">
              <a:rPr lang="en-US" smtClean="0"/>
              <a:t>19 June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1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375BBB-D04E-44F7-85DE-BD78737EA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375BBB-D04E-44F7-85DE-BD78737EA8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25CFDA-4E4B-4703-849B-25131C3F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C25CFDA-4E4B-4703-849B-25131C3FD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F4BC4-D632-4047-8DFF-5EEA86849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5CF4BC4-D632-4047-8DFF-5EEA86849A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652406-9CD9-49B1-B842-A79376819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E652406-9CD9-49B1-B842-A79376819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BB1D7-5DB7-4C73-A7F8-D16955CC4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214BB1D7-5DB7-4C73-A7F8-D16955CC4D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20EE9B-1272-4216-882F-6C58A1DB6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1520EE9B-1272-4216-882F-6C58A1DB6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1D65D-6133-41C6-AF8B-71D3F9513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BF1D65D-6133-41C6-AF8B-71D3F9513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6933E4-56A2-405D-890B-CE7FD084A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296933E4-56A2-405D-890B-CE7FD084A6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C7A646-0C06-426F-87B3-DF9A703AC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FFC7A646-0C06-426F-87B3-DF9A703AC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A1C95C-4DF3-4F5E-B39D-E929F2AD6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DA1C95C-4DF3-4F5E-B39D-E929F2AD6F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6D1259-FBCF-4149-82BA-8D0F41D92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16D1259-FBCF-4149-82BA-8D0F41D92B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A8CD99-F001-41CD-B160-24E797D6D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5FA8CD99-F001-41CD-B160-24E797D6D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7B4124-2428-489A-9364-C15D0CADD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F77B4124-2428-489A-9364-C15D0CADD6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5DCE62-E854-47BC-B8B9-C089A4A2F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D35DCE62-E854-47BC-B8B9-C089A4A2F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976E72-A777-492E-B6AF-18D9178B3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87976E72-A777-492E-B6AF-18D9178B3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BD0F6F-05B3-4265-BB44-986814220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01BD0F6F-05B3-4265-BB44-986814220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42C7E4-C392-494D-8747-D2088DC7D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C542C7E4-C392-494D-8747-D2088DC7DA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C5DB45-2EA4-43A9-BFEB-26E70CC07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99C5DB45-2EA4-43A9-BFEB-26E70CC07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5383B1-6328-4073-8430-C64BEA6CE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865383B1-6328-4073-8430-C64BEA6CE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14F8CD-D654-4C26-B9C4-649457B74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8214F8CD-D654-4C26-B9C4-649457B74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A0CCA9-0C7B-43A6-967E-BF2B70693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B2A0CCA9-0C7B-43A6-967E-BF2B70693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C22E75-8BAC-44CA-A244-C94B76374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4FC22E75-8BAC-44CA-A244-C94B76374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A226FD-764F-49E4-B5B5-38F5759EA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98A226FD-764F-49E4-B5B5-38F5759EA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925887752"/>
                  </p:ext>
                </p:extLst>
              </p:nvPr>
            </p:nvGraphicFramePr>
            <p:xfrm>
              <a:off x="427631" y="0"/>
              <a:ext cx="11764369" cy="56583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5" name="Diagram 4"/>
              <p:cNvGraphicFramePr/>
              <p:nvPr>
                <p:extLst>
                  <p:ext uri="{D42A27DB-BD31-4B8C-83A1-F6EECF244321}">
                    <p14:modId xmlns:p14="http://schemas.microsoft.com/office/powerpoint/2010/main" val="1925887752"/>
                  </p:ext>
                </p:extLst>
              </p:nvPr>
            </p:nvGraphicFramePr>
            <p:xfrm>
              <a:off x="427631" y="0"/>
              <a:ext cx="11764369" cy="56583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>
            <a:off x="817516" y="5236524"/>
            <a:ext cx="8805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itchFamily="2" charset="0"/>
                <a:cs typeface="NikoshBAN" pitchFamily="2" charset="0"/>
              </a:rPr>
              <a:t>Po=Present price/value of equity,D1=current year dividend,P1=current year value of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equity,Ke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=cost of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equity,t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=specific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year,n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=period of 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E54A-7405-4E62-9006-14C65BFE49F3}" type="datetime3">
              <a:rPr lang="en-US" smtClean="0"/>
              <a:t>19 June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3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C4C638-9B1E-4C8F-9C08-56467652B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5C4C638-9B1E-4C8F-9C08-56467652B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52050-BBF8-407C-9AAA-F98602C9E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26152050-BBF8-407C-9AAA-F98602C9E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9EC591-0D51-431B-AA6E-4C4CDAEEB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D9EC591-0D51-431B-AA6E-4C4CDAEEB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F6EFB7-3AD5-4EF6-AE58-52D706327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80F6EFB7-3AD5-4EF6-AE58-52D706327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301D80-DE41-41CD-A241-1C4ECFCCA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BE301D80-DE41-41CD-A241-1C4ECFCCA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3228AA-C69A-4DD6-80EE-4C472AA9F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173228AA-C69A-4DD6-80EE-4C472AA9F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C7A20A-4777-4B70-B9D2-28AD61F67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BC7A20A-4777-4B70-B9D2-28AD61F67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A0AA96-A116-45C5-8B52-7AF8CE6D8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7BA0AA96-A116-45C5-8B52-7AF8CE6D8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9AB1E4-8F7F-4334-8232-47F570179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2D9AB1E4-8F7F-4334-8232-47F5701794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5AAF02-C073-4087-93B1-E9946E220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885AAF02-C073-4087-93B1-E9946E220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362990-B62D-4F15-A081-CBA26FFD8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65362990-B62D-4F15-A081-CBA26FFD8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613675-C1B3-4800-BDA0-AF99B4DB3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DB613675-C1B3-4800-BDA0-AF99B4DB3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EED9FD-1E94-4653-9522-FAAE3F84F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8EED9FD-1E94-4653-9522-FAAE3F84FD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102C40-3FD0-43AD-8252-4C0B15D26E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5B102C40-3FD0-43AD-8252-4C0B15D26E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DFC96D-C421-4DBC-9027-7B4C65EB3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graphicEl>
                                              <a:dgm id="{7EDFC96D-C421-4DBC-9027-7B4C65EB3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978603-CF6B-4A88-90F5-29593E17A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graphicEl>
                                              <a:dgm id="{0A978603-CF6B-4A88-90F5-29593E17A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1FA1-25BB-4805-BC14-B068D4A18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512B1FA1-25BB-4805-BC14-B068D4A18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B3DAB8-0ABF-45F6-99F5-18980CC79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B0B3DAB8-0ABF-45F6-99F5-18980CC79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B1A3C4-C1BF-489B-A198-4A4303556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0DB1A3C4-C1BF-489B-A198-4A4303556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4B5DD5-8466-423A-BEF5-50A05B7A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654B5DD5-8466-423A-BEF5-50A05B7A8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97E3A8-79B1-4AA6-8289-4913D9929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3F97E3A8-79B1-4AA6-8289-4913D9929F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CBBB5A-3B1A-4B3D-8EC9-2A978848D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>
                                            <p:graphicEl>
                                              <a:dgm id="{96CBBB5A-3B1A-4B3D-8EC9-2A978848D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FD101F-E819-4D56-8A84-85834FE2F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8DFD101F-E819-4D56-8A84-85834FE2F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BB2372-2DD7-44C1-A54F-55298F341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63BB2372-2DD7-44C1-A54F-55298F341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60DAE1-37AB-4399-97B8-912A2031E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">
                                            <p:graphicEl>
                                              <a:dgm id="{F660DAE1-37AB-4399-97B8-912A2031E8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36AA11-0237-44BC-829A-37E973F04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graphicEl>
                                              <a:dgm id="{B436AA11-0237-44BC-829A-37E973F04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465F62-60A7-4340-9039-27824965F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">
                                            <p:graphicEl>
                                              <a:dgm id="{9B465F62-60A7-4340-9039-27824965F9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E1414B-77C7-4519-AFB2-1E2434652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">
                                            <p:graphicEl>
                                              <a:dgm id="{BFE1414B-77C7-4519-AFB2-1E2434652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1F9B63-7522-467F-991A-F0F3314E7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>
                                            <p:graphicEl>
                                              <a:dgm id="{0E1F9B63-7522-467F-991A-F0F3314E7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1EAF13-1699-4402-84A9-14938D2D9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951EAF13-1699-4402-84A9-14938D2D9B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01C1AF-CC30-4EA1-ACE8-576333419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">
                                            <p:graphicEl>
                                              <a:dgm id="{2001C1AF-CC30-4EA1-ACE8-576333419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632B26-A951-49A4-A57F-ADC310116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">
                                            <p:graphicEl>
                                              <a:dgm id="{97632B26-A951-49A4-A57F-ADC310116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C7D5B6-52D2-4698-B641-327E185FB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">
                                            <p:graphicEl>
                                              <a:dgm id="{5DC7D5B6-52D2-4698-B641-327E185FB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D645C9-0474-47EC-9F51-AA844E481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">
                                            <p:graphicEl>
                                              <a:dgm id="{05D645C9-0474-47EC-9F51-AA844E4811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063DE7-34F7-4155-B0A1-6A880C33E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">
                                            <p:graphicEl>
                                              <a:dgm id="{33063DE7-34F7-4155-B0A1-6A880C33E2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DA1915-2875-4911-82A8-225F61B3D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">
                                            <p:graphicEl>
                                              <a:dgm id="{7DDA1915-2875-4911-82A8-225F61B3D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F36F30-E477-479F-B7CE-292E9735C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>
                                            <p:graphicEl>
                                              <a:dgm id="{83F36F30-E477-479F-B7CE-292E9735C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B63FA2-73E6-422C-8F49-81E8CC2DB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">
                                            <p:graphicEl>
                                              <a:dgm id="{D5B63FA2-73E6-422C-8F49-81E8CC2DB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D30190-71E6-4245-AB1F-6401B51D8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">
                                            <p:graphicEl>
                                              <a:dgm id="{69D30190-71E6-4245-AB1F-6401B51D8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356178-48A1-4056-934E-13841E5B1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">
                                            <p:graphicEl>
                                              <a:dgm id="{F6356178-48A1-4056-934E-13841E5B1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853538-79C2-4E25-99BA-10F1FDF9A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">
                                            <p:graphicEl>
                                              <a:dgm id="{83853538-79C2-4E25-99BA-10F1FDF9A4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358065067"/>
                  </p:ext>
                </p:extLst>
              </p:nvPr>
            </p:nvGraphicFramePr>
            <p:xfrm>
              <a:off x="341194" y="218366"/>
              <a:ext cx="11696131" cy="526803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3358065067"/>
                  </p:ext>
                </p:extLst>
              </p:nvPr>
            </p:nvGraphicFramePr>
            <p:xfrm>
              <a:off x="341194" y="218366"/>
              <a:ext cx="11696131" cy="526803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545912" y="5663821"/>
            <a:ext cx="10953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Po=Present value of preferred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share,Dp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=annual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dividend,Kp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=Cost of preferred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share,Dt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=dividend per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year,MV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=maturity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Value,t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=specific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year,n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=period of time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04CDF-B209-4374-B8B1-BE45FB256A9E}" type="datetime3">
              <a:rPr lang="en-US" smtClean="0"/>
              <a:t>19 June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39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712451531"/>
                  </p:ext>
                </p:extLst>
              </p:nvPr>
            </p:nvGraphicFramePr>
            <p:xfrm>
              <a:off x="272955" y="204296"/>
              <a:ext cx="11805313" cy="648268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712451531"/>
                  </p:ext>
                </p:extLst>
              </p:nvPr>
            </p:nvGraphicFramePr>
            <p:xfrm>
              <a:off x="272955" y="204296"/>
              <a:ext cx="11805313" cy="648268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665018" y="5900663"/>
            <a:ext cx="10723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Bo=Present value of </a:t>
            </a:r>
            <a:r>
              <a:rPr lang="en-US" b="1" dirty="0" err="1"/>
              <a:t>bond,MV</a:t>
            </a:r>
            <a:r>
              <a:rPr lang="en-US" b="1" dirty="0"/>
              <a:t>=maturity </a:t>
            </a:r>
            <a:r>
              <a:rPr lang="en-US" b="1" dirty="0" err="1"/>
              <a:t>value,Kd</a:t>
            </a:r>
            <a:r>
              <a:rPr lang="en-US" b="1" dirty="0"/>
              <a:t>=cost of </a:t>
            </a:r>
            <a:r>
              <a:rPr lang="en-US" b="1" dirty="0" err="1"/>
              <a:t>debt,n</a:t>
            </a:r>
            <a:r>
              <a:rPr lang="en-US" b="1" dirty="0"/>
              <a:t>=</a:t>
            </a:r>
            <a:r>
              <a:rPr lang="en-US" b="1" dirty="0" err="1"/>
              <a:t>no.of</a:t>
            </a:r>
            <a:r>
              <a:rPr lang="en-US" b="1" dirty="0"/>
              <a:t> </a:t>
            </a:r>
            <a:r>
              <a:rPr lang="en-US" b="1" dirty="0" err="1"/>
              <a:t>period,t</a:t>
            </a:r>
            <a:r>
              <a:rPr lang="en-US" b="1" dirty="0"/>
              <a:t>=specific </a:t>
            </a:r>
            <a:r>
              <a:rPr lang="en-US" b="1" dirty="0" err="1"/>
              <a:t>year,I</a:t>
            </a:r>
            <a:r>
              <a:rPr lang="en-US" b="1" dirty="0"/>
              <a:t>=annual </a:t>
            </a:r>
            <a:r>
              <a:rPr lang="en-US" b="1" dirty="0" err="1"/>
              <a:t>interest,m</a:t>
            </a:r>
            <a:r>
              <a:rPr lang="en-US" b="1" dirty="0"/>
              <a:t>=compound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429-3717-4A0E-9269-3BE988A52460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47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3B7C28-0DE8-434B-ADEB-756DA8B81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343B7C28-0DE8-434B-ADEB-756DA8B81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78D18-227A-417F-820F-242F60626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7A378D18-227A-417F-820F-242F60626D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93A58F-8327-4464-A2B9-F3B4B0F0D2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C893A58F-8327-4464-A2B9-F3B4B0F0D2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4310D7-E2C3-43CD-A250-CC74E89EA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B44310D7-E2C3-43CD-A250-CC74E89EA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1CD405-9DCF-47C8-8901-14CF83E75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381CD405-9DCF-47C8-8901-14CF83E75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CAC4AC-AD89-4F33-81AA-29AE968B5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7DCAC4AC-AD89-4F33-81AA-29AE968B5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86FBE0-C34A-42C5-8A15-048DAF944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8E86FBE0-C34A-42C5-8A15-048DAF944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FF63CD-0727-40E8-88DF-4E53D2544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03FF63CD-0727-40E8-88DF-4E53D2544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20AAE3-8524-4113-B9DC-535AAD502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F720AAE3-8524-4113-B9DC-535AAD502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ACA8C7-0B3C-470F-A628-3B5485C6C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A4ACA8C7-0B3C-470F-A628-3B5485C6C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7BF24B-231E-48C8-8C4C-4B7CC3AD9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B27BF24B-231E-48C8-8C4C-4B7CC3AD9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97A3EF-4A91-40E5-93E3-1A78F571C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BF97A3EF-4A91-40E5-93E3-1A78F571C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C56BC2-8335-4A67-8FA3-4A03EB31B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35C56BC2-8335-4A67-8FA3-4A03EB31B9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524309-5425-41DA-9DE0-E7911626C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graphicEl>
                                              <a:dgm id="{68524309-5425-41DA-9DE0-E7911626C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F8BC19-8D9A-4C09-953A-1573A247A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13F8BC19-8D9A-4C09-953A-1573A247A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3B7E89-2A65-4394-A1EB-8FC82B625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6A3B7E89-2A65-4394-A1EB-8FC82B625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9FABF-7893-4F60-B1ED-7B97CB67A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0989FABF-7893-4F60-B1ED-7B97CB67A6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B5C42-B4FA-493E-9D0B-E273DF30F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D13B5C42-B4FA-493E-9D0B-E273DF30F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899AC6-2DD1-4E7C-8415-8FC69B98F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graphicEl>
                                              <a:dgm id="{4B899AC6-2DD1-4E7C-8415-8FC69B98F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59D3F4-3EAA-49DE-9305-2920D20C4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BE59D3F4-3EAA-49DE-9305-2920D20C4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F88696-2B6D-42E4-A5E1-406161EF7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F6F88696-2B6D-42E4-A5E1-406161EF7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FC9F3E-4CDE-44D8-A8BC-B7F616664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E5FC9F3E-4CDE-44D8-A8BC-B7F616664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7A4E67-E937-42E1-BE7F-220EEBF85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">
                                            <p:graphicEl>
                                              <a:dgm id="{477A4E67-E937-42E1-BE7F-220EEBF85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73B2B8-988A-4595-AA5D-6ED282082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">
                                            <p:graphicEl>
                                              <a:dgm id="{5E73B2B8-988A-4595-AA5D-6ED282082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B14BE3-6FEE-4CD4-A9A5-596D9B077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">
                                            <p:graphicEl>
                                              <a:dgm id="{CBB14BE3-6FEE-4CD4-A9A5-596D9B077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93E87F-2A58-4109-A9A7-BED577605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">
                                            <p:graphicEl>
                                              <a:dgm id="{0093E87F-2A58-4109-A9A7-BED577605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7470CF-3DF0-4825-AFD9-602EDC744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">
                                            <p:graphicEl>
                                              <a:dgm id="{8B7470CF-3DF0-4825-AFD9-602EDC744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C41DAC-2DA8-4034-AE98-E71A03F9C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">
                                            <p:graphicEl>
                                              <a:dgm id="{33C41DAC-2DA8-4034-AE98-E71A03F9C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735837-FFBE-4E13-B594-AEC2E3B26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">
                                            <p:graphicEl>
                                              <a:dgm id="{58735837-FFBE-4E13-B594-AEC2E3B26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CF08A-BC20-4052-8473-FA53FEF38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">
                                            <p:graphicEl>
                                              <a:dgm id="{71DCF08A-BC20-4052-8473-FA53FEF38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734B64-DA60-4D35-99D4-31606083C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">
                                            <p:graphicEl>
                                              <a:dgm id="{5B734B64-DA60-4D35-99D4-31606083C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040FEE-F047-4906-8EA6-30EC6099C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">
                                            <p:graphicEl>
                                              <a:dgm id="{53040FEE-F047-4906-8EA6-30EC6099C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300" y="405212"/>
            <a:ext cx="9366325" cy="1143000"/>
          </a:xfrm>
        </p:spPr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ঋনপত্রের আয়ের হার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ব্যয়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 নির্নয়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A43E-FB88-48AE-A181-A20A55FDA9A1}" type="datetime3">
              <a:rPr lang="en-US" smtClean="0"/>
              <a:t>19 June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3139655630"/>
                  </p:ext>
                </p:extLst>
              </p:nvPr>
            </p:nvGraphicFramePr>
            <p:xfrm>
              <a:off x="529888" y="1241947"/>
              <a:ext cx="11600597" cy="4804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3139655630"/>
                  </p:ext>
                </p:extLst>
              </p:nvPr>
            </p:nvGraphicFramePr>
            <p:xfrm>
              <a:off x="529888" y="1241947"/>
              <a:ext cx="11600597" cy="4804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470020" y="6042222"/>
            <a:ext cx="1111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NikoshBAN" pitchFamily="2" charset="0"/>
                <a:cs typeface="NikoshBAN" pitchFamily="2" charset="0"/>
              </a:rPr>
              <a:t>SV=sale value/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price,cp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=call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price,n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=no. of call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year,mv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=maturity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price,n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=no. of maturity year</a:t>
            </a:r>
          </a:p>
        </p:txBody>
      </p:sp>
    </p:spTree>
    <p:extLst>
      <p:ext uri="{BB962C8B-B14F-4D97-AF65-F5344CB8AC3E}">
        <p14:creationId xmlns:p14="http://schemas.microsoft.com/office/powerpoint/2010/main" val="1472172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962A6C-A3C2-446A-A2A0-A38E4D93D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14962A6C-A3C2-446A-A2A0-A38E4D93D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98DF71-1468-4E14-A504-84BB9E165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8A98DF71-1468-4E14-A504-84BB9E165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684D38F-202A-42D0-AC38-5E6FF5226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F684D38F-202A-42D0-AC38-5E6FF5226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39CCD8-39C2-4109-8731-EF88BDD3F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6539CCD8-39C2-4109-8731-EF88BDD3F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8A414E-03ED-4F16-ADE3-342152DC3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DF8A414E-03ED-4F16-ADE3-342152DC3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4AF90E-CFD4-47A9-AF0E-14C3BD9E8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F74AF90E-CFD4-47A9-AF0E-14C3BD9E8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3A3EC0-17C1-421E-93BF-E606393C5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BC3A3EC0-17C1-421E-93BF-E606393C5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F9D641-3B8E-4D05-9A41-6B6AC3629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B2F9D641-3B8E-4D05-9A41-6B6AC3629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D09013-B0F2-4F7F-85D2-AFB981D33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B4D09013-B0F2-4F7F-85D2-AFB981D338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342C2F-3AAA-40CC-A601-AD0B4389A5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89342C2F-3AAA-40CC-A601-AD0B4389A5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C0F451-621D-4412-9A61-2381A3370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1C0F451-621D-4412-9A61-2381A3370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42590B-2B8F-412D-8E4C-76E22CA40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B542590B-2B8F-412D-8E4C-76E22CA40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4F1BDB-F21A-4BBC-AB58-E2CEB104C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7F4F1BDB-F21A-4BBC-AB58-E2CEB104C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1C75E1-BD2E-438B-AD6C-DEA56F68E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dgm id="{081C75E1-BD2E-438B-AD6C-DEA56F68E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FDB5DB-00FA-45E4-A3B6-BAAB1403F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graphicEl>
                                              <a:dgm id="{6AFDB5DB-00FA-45E4-A3B6-BAAB1403F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F8B050-E519-4081-B085-3051C288F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graphicEl>
                                              <a:dgm id="{FBF8B050-E519-4081-B085-3051C288F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F2AF31-F498-4C3D-A158-08587DC41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graphicEl>
                                              <a:dgm id="{BCF2AF31-F498-4C3D-A158-08587DC41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C8A442-E325-4EC4-9436-2288934ED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graphicEl>
                                              <a:dgm id="{69C8A442-E325-4EC4-9436-2288934ED2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52169B-BA58-4FA1-B20D-193054983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graphicEl>
                                              <a:dgm id="{1652169B-BA58-4FA1-B20D-193054983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9C941F-818A-47A8-86E4-B98C0211D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graphicEl>
                                              <a:dgm id="{C29C941F-818A-47A8-86E4-B98C0211D2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948062788"/>
                  </p:ext>
                </p:extLst>
              </p:nvPr>
            </p:nvGraphicFramePr>
            <p:xfrm>
              <a:off x="232013" y="-177421"/>
              <a:ext cx="11846256" cy="526203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948062788"/>
                  </p:ext>
                </p:extLst>
              </p:nvPr>
            </p:nvGraphicFramePr>
            <p:xfrm>
              <a:off x="232013" y="-177421"/>
              <a:ext cx="11846256" cy="526203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762208" y="5214517"/>
            <a:ext cx="1054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Kd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=cost of debt/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bond,I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=annual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interest,t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tax,F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=floatation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cost,Po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/NSV=current/present price/value of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share,RV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=Redeemable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2850-B06F-40CB-BDED-CCBBE7C399AD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63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BADCD834-1C65-4157-A306-755E73315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7ED24130-A336-43F1-9309-03014B147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1E99C768-6301-4D83-A01C-4F35772D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4A437618-176F-42C7-B427-E3E5C9AEC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787F2893-222F-4B82-9793-AAE58C8F8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3B3D9F7B-95A2-400C-AF34-B554F2EB59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5EFF0F14-5579-4F74-911E-5673E35E0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42600F2F-08A8-4623-AAED-143D05D06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7175EAB8-3775-4D0C-A140-CE0C1299F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8C8C5BAA-2B29-4E81-87D0-CC4A0E4EC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4043344B-E6C1-43D2-A894-7F35B7329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F6C52409-ED2B-4742-AA5B-52AD2090D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628A055C-BDA5-4551-B56F-391619722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graphicEl>
                                              <a:dgm id="{B00CA57C-C047-47AB-8301-6A3AA259E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CFB81A36-0844-4DBF-A02F-87E740994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E484C5BF-8C78-47B8-8A8B-523D2F57A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graphicEl>
                                              <a:dgm id="{F3F8746A-578B-4ADD-93FB-AE0EE68F5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>
                                            <p:graphicEl>
                                              <a:dgm id="{C2016731-1D2A-4C30-94D1-5D6D66BCEE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6E428FA2-1A57-48B3-A7F7-C4A38A054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>
                                            <p:graphicEl>
                                              <a:dgm id="{3FB9230E-2171-471E-8C1A-5925D2BB2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>
                                            <p:graphicEl>
                                              <a:dgm id="{A954DA3B-CAE5-4F99-A1C6-4617B504F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>
                                            <p:graphicEl>
                                              <a:dgm id="{A7F17327-172A-4912-9D4F-0A118FE7C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">
                                            <p:graphicEl>
                                              <a:dgm id="{C9164F49-0704-4F1D-B6BD-002C77847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">
                                            <p:graphicEl>
                                              <a:dgm id="{D66889D3-0D2B-4E96-9748-3968B0442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>
                                            <p:graphicEl>
                                              <a:dgm id="{C0CC88BE-29D9-4FFF-9034-8EF07308B5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">
                                            <p:graphicEl>
                                              <a:dgm id="{7DEAA91C-6DC8-448B-B559-FF6E0258E0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">
                                            <p:graphicEl>
                                              <a:dgm id="{E79AB52D-0BE3-4A6D-A69C-F534AA74F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">
                                            <p:graphicEl>
                                              <a:dgm id="{0423DFD8-9D99-4702-926E-7E467C62E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">
                                            <p:graphicEl>
                                              <a:dgm id="{DB98B476-8C46-4CEE-8A54-DA27605500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">
                                            <p:graphicEl>
                                              <a:dgm id="{7F289AA9-CF40-416A-BD9D-61A01A9E6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">
                                            <p:graphicEl>
                                              <a:dgm id="{B7EC9F1A-F470-4110-BB54-03282D829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">
                                            <p:graphicEl>
                                              <a:dgm id="{0CC0C252-10E2-4790-8A66-C384EDD6C6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দীর্ঘমেয়াদী ঋন মূল্যায়ন 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5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সাধারন শেয়ার মূল্যায়ন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5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 অগ্রাধিকার শেয়ার মূল্যয়ন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5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৪. ঋনপত্রের মূল্যায়ন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5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৫.  ঋনপত্রের আয়ের হার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09A8-02D7-4058-A32A-A35C4AC97E04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2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678D-569A-45CA-94B4-9AC90885D483}" type="datetime3">
              <a:rPr lang="en-US" smtClean="0"/>
              <a:t>19 June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6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662535"/>
            <a:ext cx="586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bn-IN" sz="5400" b="0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bn-IN" sz="5400" b="1" cap="none" spc="0" dirty="0">
                <a:ln w="5715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হাফেজ</a:t>
            </a:r>
            <a:endParaRPr lang="en-US" sz="5400" b="1" cap="none" spc="0" dirty="0">
              <a:ln w="5715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2" y="4211781"/>
            <a:ext cx="5971309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6C6F-F062-47DB-8185-C6AE6FB87A47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3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713" y="2246057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1981201"/>
            <a:ext cx="3661756" cy="2819400"/>
          </a:xfrm>
          <a:prstGeom prst="rect">
            <a:avLst/>
          </a:prstGeom>
          <a:scene3d>
            <a:camera prst="isometricOffAxis2Right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8FC0E4-534F-4DE5-A550-31C5EA23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E1F6-023D-4235-8E31-EC008E1A2A82}" type="datetime3">
              <a:rPr lang="en-US" smtClean="0"/>
              <a:t>19 June 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4FB750-F115-4B1F-858C-ECA270D3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7C6197-3777-4EF1-B90C-78B7A4AE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2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3" y="628124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 এন্ড ব্যাংকিং</a:t>
            </a:r>
          </a:p>
          <a:p>
            <a:pPr marL="0" indent="0" algn="ctr">
              <a:buNone/>
            </a:pPr>
            <a:r>
              <a:rPr lang="bn-IN" sz="3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A8EB-9AF5-4646-9529-6460EC83C52A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9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9933156"/>
              </p:ext>
            </p:extLst>
          </p:nvPr>
        </p:nvGraphicFramePr>
        <p:xfrm>
          <a:off x="304801" y="235528"/>
          <a:ext cx="11596254" cy="593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2FEA-D395-4F3B-A1FC-F32CC5B1A4EF}" type="datetime3">
              <a:rPr lang="en-US" smtClean="0"/>
              <a:t>19 June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06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D99D8FF-1E0D-40B4-9C73-9D20DA915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AECC4212-3953-42C2-94AA-EA1B00C7A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EC61DC73-0243-4BCA-B15A-51DFAD87E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AE30420B-6D52-414B-A4BA-FAE44C93A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E64940A9-8E07-4856-98C8-791E20A4E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A10972DF-364C-47E7-B08F-835012EB3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B964FEB3-9479-43EF-8F2D-F49654812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5A8085DA-92A4-432B-87EE-38918B150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722192"/>
            <a:ext cx="8911687" cy="128089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8B9A-C1FE-46F3-99E5-C26E991179ED}" type="datetime3">
              <a:rPr lang="en-US" smtClean="0"/>
              <a:t>19 June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30582" y="2189018"/>
            <a:ext cx="8714509" cy="170164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bn-IN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অর্থায়্নের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35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lvl="8"/>
            <a:r>
              <a:rPr lang="bn-BD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দীর্ঘমেয়াদী ঋন মূল্যায়ন 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সাধারন শেয়ার মূল্যায়ন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 অগ্রাধিকার শেয়ার মূল্যয়ন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৪. ঋনপত্রের মূল্যায়ন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৫.  ঋনপত্রের আয়ের হার</a:t>
            </a:r>
            <a:r>
              <a:rPr lang="bn-BD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3ABC-9086-42B2-BC45-D1BB344A6FFB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252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60" y="378450"/>
            <a:ext cx="8911687" cy="1280890"/>
          </a:xfrm>
        </p:spPr>
        <p:txBody>
          <a:bodyPr>
            <a:normAutofit/>
          </a:bodyPr>
          <a:lstStyle/>
          <a:p>
            <a:pPr marL="0" indent="0" algn="ctr"/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মেয়াদী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150F-BD1F-4D37-B001-2EB22008026C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54886" y="2279177"/>
            <a:ext cx="9579867" cy="10679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lvl="0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সাধারানত ৫/৭ বছর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উর্দ্ধ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মেয়া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জন্য যে অর্থায়ন।</a:t>
            </a:r>
          </a:p>
        </p:txBody>
      </p:sp>
    </p:spTree>
    <p:extLst>
      <p:ext uri="{BB962C8B-B14F-4D97-AF65-F5344CB8AC3E}">
        <p14:creationId xmlns:p14="http://schemas.microsoft.com/office/powerpoint/2010/main" val="2464978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29934511"/>
              </p:ext>
            </p:extLst>
          </p:nvPr>
        </p:nvGraphicFramePr>
        <p:xfrm>
          <a:off x="177421" y="286603"/>
          <a:ext cx="11778017" cy="630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9A06-8606-4E0F-864A-85B84CD763CA}" type="datetime3">
              <a:rPr lang="en-US" smtClean="0"/>
              <a:t>19 June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96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E465DAF-3110-4FF1-AE2D-942B5A7A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7FFCA6C-4517-4709-A26C-E4CBE469B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2832ACEB-631F-4A0E-AA0C-7EEEBDAA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9CD60D75-0C94-4A33-8505-6CF5BC50C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28F5D331-BF29-42F6-A5BA-BD55D7A35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7B7A0-5FA7-4D98-AE70-C1371FBF0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74582262-542E-4944-8193-4EA76EA64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EC7B2D2C-A7D0-4774-AE9E-BAA71D3B4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F51AC655-FBDE-49B2-A868-47F64D1432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30EDD2E1-A61D-469D-B705-E28E4C7D5E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8676B005-12C9-4342-BEA7-5B8EBA792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5BBD3CE4-6CE7-48BC-B7DF-E5DCFF5D7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A9313DFC-A229-47B8-AF87-E919A9FA6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6911785E-FF77-4D30-89DA-8AE63D126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496161D8-6544-420B-B442-290B166A5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DD4F69D7-2E3E-4A82-BE5A-0B11D070A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64A71108-2A50-423E-BE81-373D61EF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E8D9051F-7587-4136-9870-481C0EA87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0BB832D9-B9B4-4B00-A8D6-751E54470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B0F079EC-294C-467D-B00C-9975940D3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48E2A99A-2355-44EB-A8F3-6D2FFF8D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413E98FA-E254-42BB-9088-FFA703772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70000448-8595-48D3-8D46-29D13A49E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E5251C9D-E8FA-4CF2-B3EB-C9136D48D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3EBF7E1A-23F3-422A-B520-48F1887AA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C16AF73A-16D9-4F00-AACB-293007129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b="1" dirty="0">
                <a:latin typeface="NikoshBAN" pitchFamily="2" charset="0"/>
                <a:cs typeface="NikoshBAN" pitchFamily="2" charset="0"/>
              </a:rPr>
              <a:t>দীর্ঘমেয়াদী ঋন মূল্যায়ন কি?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045B-0459-45DD-B570-414F250C64BF}" type="datetime3">
              <a:rPr lang="en-US" smtClean="0"/>
              <a:t>19 June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07D4-94BD-4D7C-BE8D-F42DEC094722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662" y="2175164"/>
            <a:ext cx="9600705" cy="21858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bn-IN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ব্যাক্তি/প্রতিষ্ঠান যেখানে বিনিয়োগ করতে যাচ্ছে তার </a:t>
            </a:r>
            <a:r>
              <a:rPr lang="bn-IN" sz="32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 মূল্য </a:t>
            </a:r>
            <a:r>
              <a:rPr lang="bn-IN" sz="3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</a:p>
          <a:p>
            <a:pPr algn="ctr"/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ভবিষৎ এর ঝুঁকি ও নগদ প্রবাহ বিবেচনা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59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305</TotalTime>
  <Words>736</Words>
  <Application>Microsoft Office PowerPoint</Application>
  <PresentationFormat>Custom</PresentationFormat>
  <Paragraphs>170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আলোচনার বিষয়</vt:lpstr>
      <vt:lpstr>শিখনফল</vt:lpstr>
      <vt:lpstr>দীর্ঘমেয়াদী অর্থায়ন কি?</vt:lpstr>
      <vt:lpstr>PowerPoint Presentation</vt:lpstr>
      <vt:lpstr>দীর্ঘমেয়াদী ঋন মূল্যায়ন কি?</vt:lpstr>
      <vt:lpstr>PowerPoint Presentation</vt:lpstr>
      <vt:lpstr>PowerPoint Presentation</vt:lpstr>
      <vt:lpstr>PowerPoint Presentation</vt:lpstr>
      <vt:lpstr>PowerPoint Presentation</vt:lpstr>
      <vt:lpstr>ঋনপত্রের আয়ের হার/ব্যয় নির্নয়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ismail - [2010]</cp:lastModifiedBy>
  <cp:revision>286</cp:revision>
  <dcterms:created xsi:type="dcterms:W3CDTF">2018-05-14T04:51:54Z</dcterms:created>
  <dcterms:modified xsi:type="dcterms:W3CDTF">2019-06-19T03:47:34Z</dcterms:modified>
</cp:coreProperties>
</file>