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1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3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5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6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8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20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21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22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23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7.xml" ContentType="application/vnd.openxmlformats-officedocument.drawingml.diagramData+xml"/>
  <Override PartName="/ppt/diagrams/data10.xml" ContentType="application/vnd.openxmlformats-officedocument.drawingml.diagramData+xml"/>
  <Override PartName="/ppt/diagrams/data12.xml" ContentType="application/vnd.openxmlformats-officedocument.drawingml.diagramData+xml"/>
  <Override PartName="/ppt/diagrams/data14.xml" ContentType="application/vnd.openxmlformats-officedocument.drawingml.diagramData+xml"/>
  <Override PartName="/ppt/diagrams/data17.xml" ContentType="application/vnd.openxmlformats-officedocument.drawingml.diagramData+xml"/>
  <Override PartName="/ppt/diagrams/data1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6"/>
  </p:notesMasterIdLst>
  <p:handoutMasterIdLst>
    <p:handoutMasterId r:id="rId27"/>
  </p:handoutMasterIdLst>
  <p:sldIdLst>
    <p:sldId id="273" r:id="rId2"/>
    <p:sldId id="275" r:id="rId3"/>
    <p:sldId id="258" r:id="rId4"/>
    <p:sldId id="260" r:id="rId5"/>
    <p:sldId id="26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8" r:id="rId23"/>
    <p:sldId id="276" r:id="rId24"/>
    <p:sldId id="274" r:id="rId25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0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0D461-78E9-454E-9831-2C13DE29CBA9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6C70F0-945F-4513-9838-25829B90D964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মূলধন কাঠামো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09C4E8DC-5679-4C69-A29B-98D62364368A}" type="parTrans" cxnId="{308AEEFD-9695-4EAB-9232-AB47DF3F3496}">
      <dgm:prSet/>
      <dgm:spPr/>
      <dgm:t>
        <a:bodyPr/>
        <a:lstStyle/>
        <a:p>
          <a:endParaRPr lang="en-US"/>
        </a:p>
      </dgm:t>
    </dgm:pt>
    <dgm:pt modelId="{C549F5C1-54C8-4740-9A90-AE848D7BA164}" type="sibTrans" cxnId="{308AEEFD-9695-4EAB-9232-AB47DF3F3496}">
      <dgm:prSet/>
      <dgm:spPr/>
      <dgm:t>
        <a:bodyPr/>
        <a:lstStyle/>
        <a:p>
          <a:endParaRPr lang="en-US"/>
        </a:p>
      </dgm:t>
    </dgm:pt>
    <dgm:pt modelId="{EC9A4AF2-256F-4CCE-99EE-53B253866482}">
      <dgm:prSet phldrT="[Text]"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সাধারন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শেয়ার+অগ্রাধিকার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শেয়ার+দীর্ঘমেয়াদী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ঋনপত্র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51B2FFF7-739F-460B-8DF9-31CA19A156D8}" type="parTrans" cxnId="{54D91A3A-18C6-4711-B076-3CF78A18E93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2CD3F329-4C5B-4533-A7A9-75CAA13B4386}" type="sibTrans" cxnId="{54D91A3A-18C6-4711-B076-3CF78A18E935}">
      <dgm:prSet/>
      <dgm:spPr/>
      <dgm:t>
        <a:bodyPr/>
        <a:lstStyle/>
        <a:p>
          <a:endParaRPr lang="en-US"/>
        </a:p>
      </dgm:t>
    </dgm:pt>
    <dgm:pt modelId="{D490C239-5203-4CAA-A6EC-FA2BC3EFFF0F}">
      <dgm:prSet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দীর্ঘমেয়াদী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669F6A4-E99B-4854-8F08-1691D0E5E88A}" type="parTrans" cxnId="{A21A3991-37C5-49B1-A8BB-E9B10579A103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E88AE64C-AFD0-480A-B873-EFEF0976ED19}" type="sibTrans" cxnId="{A21A3991-37C5-49B1-A8BB-E9B10579A103}">
      <dgm:prSet/>
      <dgm:spPr/>
      <dgm:t>
        <a:bodyPr/>
        <a:lstStyle/>
        <a:p>
          <a:endParaRPr lang="en-US"/>
        </a:p>
      </dgm:t>
    </dgm:pt>
    <dgm:pt modelId="{72695FD5-E687-4BB9-97A5-C55BE41E8A7C}" type="pres">
      <dgm:prSet presAssocID="{9130D461-78E9-454E-9831-2C13DE29CB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D6BA59-B450-4E4E-A531-490B86CF8390}" type="pres">
      <dgm:prSet presAssocID="{B56C70F0-945F-4513-9838-25829B90D964}" presName="hierRoot1" presStyleCnt="0"/>
      <dgm:spPr/>
    </dgm:pt>
    <dgm:pt modelId="{4A38F858-8F62-44A3-8EF3-117175FDED09}" type="pres">
      <dgm:prSet presAssocID="{B56C70F0-945F-4513-9838-25829B90D964}" presName="composite" presStyleCnt="0"/>
      <dgm:spPr/>
    </dgm:pt>
    <dgm:pt modelId="{188CD4FB-BD3A-4AC7-9F0D-05B80943DCC3}" type="pres">
      <dgm:prSet presAssocID="{B56C70F0-945F-4513-9838-25829B90D964}" presName="background" presStyleLbl="node0" presStyleIdx="0" presStyleCnt="1"/>
      <dgm:spPr/>
    </dgm:pt>
    <dgm:pt modelId="{2D074C2B-4E67-4F3B-8025-7257592519C1}" type="pres">
      <dgm:prSet presAssocID="{B56C70F0-945F-4513-9838-25829B90D964}" presName="text" presStyleLbl="fgAcc0" presStyleIdx="0" presStyleCnt="1" custScaleX="116844" custScaleY="45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6E1D03-16A0-411A-9EE0-EAA0640C41AC}" type="pres">
      <dgm:prSet presAssocID="{B56C70F0-945F-4513-9838-25829B90D964}" presName="hierChild2" presStyleCnt="0"/>
      <dgm:spPr/>
    </dgm:pt>
    <dgm:pt modelId="{71346048-6B61-46DD-BD43-F4864D719CCE}" type="pres">
      <dgm:prSet presAssocID="{51B2FFF7-739F-460B-8DF9-31CA19A156D8}" presName="Name10" presStyleLbl="parChTrans1D2" presStyleIdx="0" presStyleCnt="1" custSzX="106841"/>
      <dgm:spPr/>
      <dgm:t>
        <a:bodyPr/>
        <a:lstStyle/>
        <a:p>
          <a:endParaRPr lang="en-US"/>
        </a:p>
      </dgm:t>
    </dgm:pt>
    <dgm:pt modelId="{260938D1-9942-41E4-A36D-901552FF856D}" type="pres">
      <dgm:prSet presAssocID="{EC9A4AF2-256F-4CCE-99EE-53B253866482}" presName="hierRoot2" presStyleCnt="0"/>
      <dgm:spPr/>
    </dgm:pt>
    <dgm:pt modelId="{C55258FB-837C-4B54-8097-BCEFD869CDCF}" type="pres">
      <dgm:prSet presAssocID="{EC9A4AF2-256F-4CCE-99EE-53B253866482}" presName="composite2" presStyleCnt="0"/>
      <dgm:spPr/>
    </dgm:pt>
    <dgm:pt modelId="{8578FAA6-2E3C-4FCF-8C46-7F2305451B80}" type="pres">
      <dgm:prSet presAssocID="{EC9A4AF2-256F-4CCE-99EE-53B253866482}" presName="background2" presStyleLbl="node2" presStyleIdx="0" presStyleCnt="1"/>
      <dgm:spPr/>
    </dgm:pt>
    <dgm:pt modelId="{8C558FBD-0A86-46E4-ACC5-4EFFE4770718}" type="pres">
      <dgm:prSet presAssocID="{EC9A4AF2-256F-4CCE-99EE-53B253866482}" presName="text2" presStyleLbl="fgAcc2" presStyleIdx="0" presStyleCnt="1" custScaleX="116844" custLinFactNeighborY="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B9E34-A666-453D-9FE1-948864024D9B}" type="pres">
      <dgm:prSet presAssocID="{EC9A4AF2-256F-4CCE-99EE-53B253866482}" presName="hierChild3" presStyleCnt="0"/>
      <dgm:spPr/>
    </dgm:pt>
    <dgm:pt modelId="{B7E95C55-8DE4-407A-A924-DE4D8FD7C11D}" type="pres">
      <dgm:prSet presAssocID="{9669F6A4-E99B-4854-8F08-1691D0E5E88A}" presName="Name17" presStyleLbl="parChTrans1D3" presStyleIdx="0" presStyleCnt="1" custSzX="106841"/>
      <dgm:spPr/>
      <dgm:t>
        <a:bodyPr/>
        <a:lstStyle/>
        <a:p>
          <a:endParaRPr lang="en-US"/>
        </a:p>
      </dgm:t>
    </dgm:pt>
    <dgm:pt modelId="{22465C67-609C-4BEC-BE1E-15DC365BF3FD}" type="pres">
      <dgm:prSet presAssocID="{D490C239-5203-4CAA-A6EC-FA2BC3EFFF0F}" presName="hierRoot3" presStyleCnt="0"/>
      <dgm:spPr/>
    </dgm:pt>
    <dgm:pt modelId="{A6356C30-78FA-4A75-867F-E7BB01DE449B}" type="pres">
      <dgm:prSet presAssocID="{D490C239-5203-4CAA-A6EC-FA2BC3EFFF0F}" presName="composite3" presStyleCnt="0"/>
      <dgm:spPr/>
    </dgm:pt>
    <dgm:pt modelId="{7A469AE6-DFF2-40AC-8560-6C8CE6B088F2}" type="pres">
      <dgm:prSet presAssocID="{D490C239-5203-4CAA-A6EC-FA2BC3EFFF0F}" presName="background3" presStyleLbl="node3" presStyleIdx="0" presStyleCnt="1"/>
      <dgm:spPr/>
    </dgm:pt>
    <dgm:pt modelId="{6B72174E-177E-4463-B267-C79EFFC86702}" type="pres">
      <dgm:prSet presAssocID="{D490C239-5203-4CAA-A6EC-FA2BC3EFFF0F}" presName="text3" presStyleLbl="fgAcc3" presStyleIdx="0" presStyleCnt="1" custScaleX="116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67F04-D37A-4547-9C00-BD2DBF8B30AB}" type="pres">
      <dgm:prSet presAssocID="{D490C239-5203-4CAA-A6EC-FA2BC3EFFF0F}" presName="hierChild4" presStyleCnt="0"/>
      <dgm:spPr/>
    </dgm:pt>
  </dgm:ptLst>
  <dgm:cxnLst>
    <dgm:cxn modelId="{A21A3991-37C5-49B1-A8BB-E9B10579A103}" srcId="{EC9A4AF2-256F-4CCE-99EE-53B253866482}" destId="{D490C239-5203-4CAA-A6EC-FA2BC3EFFF0F}" srcOrd="0" destOrd="0" parTransId="{9669F6A4-E99B-4854-8F08-1691D0E5E88A}" sibTransId="{E88AE64C-AFD0-480A-B873-EFEF0976ED19}"/>
    <dgm:cxn modelId="{C23F56E6-222A-4019-92FF-64564E39A97B}" type="presOf" srcId="{D490C239-5203-4CAA-A6EC-FA2BC3EFFF0F}" destId="{6B72174E-177E-4463-B267-C79EFFC86702}" srcOrd="0" destOrd="0" presId="urn:microsoft.com/office/officeart/2005/8/layout/hierarchy1"/>
    <dgm:cxn modelId="{0D23E383-5767-46B7-93D7-FE8D6FFAF603}" type="presOf" srcId="{9130D461-78E9-454E-9831-2C13DE29CBA9}" destId="{72695FD5-E687-4BB9-97A5-C55BE41E8A7C}" srcOrd="0" destOrd="0" presId="urn:microsoft.com/office/officeart/2005/8/layout/hierarchy1"/>
    <dgm:cxn modelId="{86B241AB-5880-4AFF-81A4-D226C1E0D951}" type="presOf" srcId="{EC9A4AF2-256F-4CCE-99EE-53B253866482}" destId="{8C558FBD-0A86-46E4-ACC5-4EFFE4770718}" srcOrd="0" destOrd="0" presId="urn:microsoft.com/office/officeart/2005/8/layout/hierarchy1"/>
    <dgm:cxn modelId="{08EF251C-BAF0-42A6-9298-F60E1CD2B798}" type="presOf" srcId="{B56C70F0-945F-4513-9838-25829B90D964}" destId="{2D074C2B-4E67-4F3B-8025-7257592519C1}" srcOrd="0" destOrd="0" presId="urn:microsoft.com/office/officeart/2005/8/layout/hierarchy1"/>
    <dgm:cxn modelId="{54D91A3A-18C6-4711-B076-3CF78A18E935}" srcId="{B56C70F0-945F-4513-9838-25829B90D964}" destId="{EC9A4AF2-256F-4CCE-99EE-53B253866482}" srcOrd="0" destOrd="0" parTransId="{51B2FFF7-739F-460B-8DF9-31CA19A156D8}" sibTransId="{2CD3F329-4C5B-4533-A7A9-75CAA13B4386}"/>
    <dgm:cxn modelId="{D78BBF73-FC88-41A7-84BB-AD0EEC02A7AA}" type="presOf" srcId="{9669F6A4-E99B-4854-8F08-1691D0E5E88A}" destId="{B7E95C55-8DE4-407A-A924-DE4D8FD7C11D}" srcOrd="0" destOrd="0" presId="urn:microsoft.com/office/officeart/2005/8/layout/hierarchy1"/>
    <dgm:cxn modelId="{308AEEFD-9695-4EAB-9232-AB47DF3F3496}" srcId="{9130D461-78E9-454E-9831-2C13DE29CBA9}" destId="{B56C70F0-945F-4513-9838-25829B90D964}" srcOrd="0" destOrd="0" parTransId="{09C4E8DC-5679-4C69-A29B-98D62364368A}" sibTransId="{C549F5C1-54C8-4740-9A90-AE848D7BA164}"/>
    <dgm:cxn modelId="{37398E93-8356-4D5B-8250-1351B2915944}" type="presOf" srcId="{51B2FFF7-739F-460B-8DF9-31CA19A156D8}" destId="{71346048-6B61-46DD-BD43-F4864D719CCE}" srcOrd="0" destOrd="0" presId="urn:microsoft.com/office/officeart/2005/8/layout/hierarchy1"/>
    <dgm:cxn modelId="{1E56235A-02FE-4AAD-B6DA-A438B30E89F0}" type="presParOf" srcId="{72695FD5-E687-4BB9-97A5-C55BE41E8A7C}" destId="{FED6BA59-B450-4E4E-A531-490B86CF8390}" srcOrd="0" destOrd="0" presId="urn:microsoft.com/office/officeart/2005/8/layout/hierarchy1"/>
    <dgm:cxn modelId="{4FC6BD36-3B51-40F0-B4BB-D6659D780489}" type="presParOf" srcId="{FED6BA59-B450-4E4E-A531-490B86CF8390}" destId="{4A38F858-8F62-44A3-8EF3-117175FDED09}" srcOrd="0" destOrd="0" presId="urn:microsoft.com/office/officeart/2005/8/layout/hierarchy1"/>
    <dgm:cxn modelId="{3771811F-71CF-4E73-A559-BAD0A7D466B4}" type="presParOf" srcId="{4A38F858-8F62-44A3-8EF3-117175FDED09}" destId="{188CD4FB-BD3A-4AC7-9F0D-05B80943DCC3}" srcOrd="0" destOrd="0" presId="urn:microsoft.com/office/officeart/2005/8/layout/hierarchy1"/>
    <dgm:cxn modelId="{8BE26087-FF97-4C92-BE6F-7232B5A9BE9E}" type="presParOf" srcId="{4A38F858-8F62-44A3-8EF3-117175FDED09}" destId="{2D074C2B-4E67-4F3B-8025-7257592519C1}" srcOrd="1" destOrd="0" presId="urn:microsoft.com/office/officeart/2005/8/layout/hierarchy1"/>
    <dgm:cxn modelId="{2B9670D7-1378-43E2-BD0C-4A9DDAC57845}" type="presParOf" srcId="{FED6BA59-B450-4E4E-A531-490B86CF8390}" destId="{726E1D03-16A0-411A-9EE0-EAA0640C41AC}" srcOrd="1" destOrd="0" presId="urn:microsoft.com/office/officeart/2005/8/layout/hierarchy1"/>
    <dgm:cxn modelId="{B8D7AED1-7E6B-4646-82B6-6C7317F2C4D0}" type="presParOf" srcId="{726E1D03-16A0-411A-9EE0-EAA0640C41AC}" destId="{71346048-6B61-46DD-BD43-F4864D719CCE}" srcOrd="0" destOrd="0" presId="urn:microsoft.com/office/officeart/2005/8/layout/hierarchy1"/>
    <dgm:cxn modelId="{9EDE785F-5881-492F-A5F2-7E8709DFE27F}" type="presParOf" srcId="{726E1D03-16A0-411A-9EE0-EAA0640C41AC}" destId="{260938D1-9942-41E4-A36D-901552FF856D}" srcOrd="1" destOrd="0" presId="urn:microsoft.com/office/officeart/2005/8/layout/hierarchy1"/>
    <dgm:cxn modelId="{B74D0CCB-8CE1-4C83-98EB-AE5E1FC760C7}" type="presParOf" srcId="{260938D1-9942-41E4-A36D-901552FF856D}" destId="{C55258FB-837C-4B54-8097-BCEFD869CDCF}" srcOrd="0" destOrd="0" presId="urn:microsoft.com/office/officeart/2005/8/layout/hierarchy1"/>
    <dgm:cxn modelId="{C2DFBA1E-59E8-4061-8018-82E04B6CDF8B}" type="presParOf" srcId="{C55258FB-837C-4B54-8097-BCEFD869CDCF}" destId="{8578FAA6-2E3C-4FCF-8C46-7F2305451B80}" srcOrd="0" destOrd="0" presId="urn:microsoft.com/office/officeart/2005/8/layout/hierarchy1"/>
    <dgm:cxn modelId="{3ECADED0-46C1-4DB9-B35E-1FF77EE818C4}" type="presParOf" srcId="{C55258FB-837C-4B54-8097-BCEFD869CDCF}" destId="{8C558FBD-0A86-46E4-ACC5-4EFFE4770718}" srcOrd="1" destOrd="0" presId="urn:microsoft.com/office/officeart/2005/8/layout/hierarchy1"/>
    <dgm:cxn modelId="{5C962491-8567-488B-B15E-85AC4869C290}" type="presParOf" srcId="{260938D1-9942-41E4-A36D-901552FF856D}" destId="{B7AB9E34-A666-453D-9FE1-948864024D9B}" srcOrd="1" destOrd="0" presId="urn:microsoft.com/office/officeart/2005/8/layout/hierarchy1"/>
    <dgm:cxn modelId="{FCF5E2A9-DF35-4975-9982-ADCA17D20EC8}" type="presParOf" srcId="{B7AB9E34-A666-453D-9FE1-948864024D9B}" destId="{B7E95C55-8DE4-407A-A924-DE4D8FD7C11D}" srcOrd="0" destOrd="0" presId="urn:microsoft.com/office/officeart/2005/8/layout/hierarchy1"/>
    <dgm:cxn modelId="{16833211-E473-46E6-B6DF-4A082C3B9CD7}" type="presParOf" srcId="{B7AB9E34-A666-453D-9FE1-948864024D9B}" destId="{22465C67-609C-4BEC-BE1E-15DC365BF3FD}" srcOrd="1" destOrd="0" presId="urn:microsoft.com/office/officeart/2005/8/layout/hierarchy1"/>
    <dgm:cxn modelId="{FB3C88BC-3B3F-4D93-90BC-CF4E46CF528F}" type="presParOf" srcId="{22465C67-609C-4BEC-BE1E-15DC365BF3FD}" destId="{A6356C30-78FA-4A75-867F-E7BB01DE449B}" srcOrd="0" destOrd="0" presId="urn:microsoft.com/office/officeart/2005/8/layout/hierarchy1"/>
    <dgm:cxn modelId="{88C40C6E-1835-495E-AB0E-D180507D56D7}" type="presParOf" srcId="{A6356C30-78FA-4A75-867F-E7BB01DE449B}" destId="{7A469AE6-DFF2-40AC-8560-6C8CE6B088F2}" srcOrd="0" destOrd="0" presId="urn:microsoft.com/office/officeart/2005/8/layout/hierarchy1"/>
    <dgm:cxn modelId="{72AF47E5-2A6F-4311-97A3-B40060DE3705}" type="presParOf" srcId="{A6356C30-78FA-4A75-867F-E7BB01DE449B}" destId="{6B72174E-177E-4463-B267-C79EFFC86702}" srcOrd="1" destOrd="0" presId="urn:microsoft.com/office/officeart/2005/8/layout/hierarchy1"/>
    <dgm:cxn modelId="{891792CF-D6C5-4132-8E01-16FA95F3CE5C}" type="presParOf" srcId="{22465C67-609C-4BEC-BE1E-15DC365BF3FD}" destId="{43767F04-D37A-4547-9C00-BD2DBF8B30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800" b="1">
              <a:latin typeface="NikoshBAN" pitchFamily="2" charset="0"/>
              <a:cs typeface="NikoshBAN" pitchFamily="2" charset="0"/>
            </a:rPr>
            <a:t>১.NI approach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Leverage ও cost of capital নীর্ভরশীল  চলক।Leverage বাড়লে cost of capital কমে ও value of firm বাড়ে।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যে অনুপাতে  Leverage ব্যবহার করলে cost of capital সর্বনিন্ম হয় ও value of firm সর্বোচ্চ  হয়  তাই কাম্য মূলধন কাঠামো।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000" b="1" dirty="0">
              <a:latin typeface="NikoshBAN" pitchFamily="2" charset="0"/>
              <a:cs typeface="NikoshBAN" pitchFamily="2" charset="0"/>
            </a:rPr>
            <a:t>EBIT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কে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মূলধনীকরনের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হার</a:t>
          </a:r>
          <a:r>
            <a:rPr lang="en-US" sz="2000" b="1" smtClean="0">
              <a:latin typeface="NikoshBAN" pitchFamily="2" charset="0"/>
              <a:cs typeface="NikoshBAN" pitchFamily="2" charset="0"/>
            </a:rPr>
            <a:t> (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Ke,Kd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)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দ্বারা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ভাগ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8C0A1812-2A02-400B-8AAD-4F2247583A1E}">
      <dgm:prSet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Value of levered firm Equal not value of unlevered firm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69B6AB09-0DC7-48C6-B28E-1D7645DD21F8}" type="parTrans" cxnId="{082E3828-0845-4630-AABF-8DDB1367EA7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71ACD37-0219-44F2-A28C-5D48AFDCB8A6}" type="sibTrans" cxnId="{082E3828-0845-4630-AABF-8DDB1367EA7E}">
      <dgm:prSet/>
      <dgm:spPr/>
      <dgm:t>
        <a:bodyPr/>
        <a:lstStyle/>
        <a:p>
          <a:endParaRPr lang="en-US"/>
        </a:p>
      </dgm:t>
    </dgm:pt>
    <dgm:pt modelId="{6C463749-38B9-40E2-869A-C9F36091BAAA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C76FB37-341E-4FE9-8E62-886457DBD1FA}" type="parTrans" cxnId="{6A318E83-62E2-412F-B998-219B394BFD9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F1993B8-96AC-4335-8C3F-B1AD042FB502}" type="sibTrans" cxnId="{6A318E83-62E2-412F-B998-219B394BFD9B}">
      <dgm:prSet/>
      <dgm:spPr/>
      <dgm:t>
        <a:bodyPr/>
        <a:lstStyle/>
        <a:p>
          <a:endParaRPr lang="en-US"/>
        </a:p>
      </dgm:t>
    </dgm:pt>
    <dgm:pt modelId="{24904003-298D-46FE-B8E6-AD5E1648E67B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6543C58-D923-417E-BEA9-FC63F768304B}" type="parTrans" cxnId="{B29508A8-1EFE-41BE-9F78-7CBCE68AFFC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B8E832D-8A7E-4051-A7A2-299A037D9E92}" type="sibTrans" cxnId="{B29508A8-1EFE-41BE-9F78-7CBCE68AFFCE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120639" custScaleY="71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5" custScaleX="2000000"/>
      <dgm:spPr/>
      <dgm:t>
        <a:bodyPr/>
        <a:lstStyle/>
        <a:p>
          <a:endParaRPr lang="en-US"/>
        </a:p>
      </dgm:t>
    </dgm:pt>
    <dgm:pt modelId="{D1CC5444-3A21-4293-94F0-C7C90ACB0CB2}" type="pres">
      <dgm:prSet presAssocID="{98D1A99E-4373-4522-A93E-674C3337718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5" custScaleX="341926" custScaleY="85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B7F57-79B5-4A32-AFB2-3C8FBCD29799}" type="pres">
      <dgm:prSet presAssocID="{327501C1-BC7E-497F-B299-7CA83F0CCBA6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1" presStyleCnt="5" custScaleX="2000000"/>
      <dgm:spPr/>
      <dgm:t>
        <a:bodyPr/>
        <a:lstStyle/>
        <a:p>
          <a:endParaRPr lang="en-US"/>
        </a:p>
      </dgm:t>
    </dgm:pt>
    <dgm:pt modelId="{650C872C-D327-4BD0-A801-25EFE0408BB1}" type="pres">
      <dgm:prSet presAssocID="{F64ED693-0169-40A6-8570-8773EAECDFE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1" presStyleCnt="5" custScaleX="341926" custScaleY="85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14A15-7CAD-4EAD-A955-30116BE57772}" type="pres">
      <dgm:prSet presAssocID="{CCA4F1D5-16D3-469D-845F-26473F3DCB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2" presStyleCnt="5" custScaleX="2000000"/>
      <dgm:spPr/>
      <dgm:t>
        <a:bodyPr/>
        <a:lstStyle/>
        <a:p>
          <a:endParaRPr lang="en-US"/>
        </a:p>
      </dgm:t>
    </dgm:pt>
    <dgm:pt modelId="{5B19331A-085C-4F27-BE94-06A52B0B75EE}" type="pres">
      <dgm:prSet presAssocID="{2AA281FD-5CA7-4FF4-B34B-B9DFEDC5C6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2" presStyleCnt="5" custScaleX="341926" custScaleY="85077" custLinFactNeighborY="1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6BB83-C55E-471B-96D8-3562FF4258D1}" type="pres">
      <dgm:prSet presAssocID="{4F5ACA09-B39A-454F-89CC-620867DDB471}" presName="level3hierChild" presStyleCnt="0"/>
      <dgm:spPr/>
    </dgm:pt>
    <dgm:pt modelId="{6F950D4F-D428-4C80-A07F-3BDE517A5B86}" type="pres">
      <dgm:prSet presAssocID="{69B6AB09-0DC7-48C6-B28E-1D7645DD21F8}" presName="conn2-1" presStyleLbl="parChTrans1D2" presStyleIdx="3" presStyleCnt="5" custScaleX="2000000"/>
      <dgm:spPr/>
      <dgm:t>
        <a:bodyPr/>
        <a:lstStyle/>
        <a:p>
          <a:endParaRPr lang="en-US"/>
        </a:p>
      </dgm:t>
    </dgm:pt>
    <dgm:pt modelId="{94A5790D-A42E-401A-BD2B-11FEF2D3FB19}" type="pres">
      <dgm:prSet presAssocID="{69B6AB09-0DC7-48C6-B28E-1D7645DD21F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698C6A0-709E-49D9-9783-6C3689CCCEFE}" type="pres">
      <dgm:prSet presAssocID="{8C0A1812-2A02-400B-8AAD-4F2247583A1E}" presName="root2" presStyleCnt="0"/>
      <dgm:spPr/>
    </dgm:pt>
    <dgm:pt modelId="{AD0D51FD-BAC8-4E7B-946A-ACE8E66F81D1}" type="pres">
      <dgm:prSet presAssocID="{8C0A1812-2A02-400B-8AAD-4F2247583A1E}" presName="LevelTwoTextNode" presStyleLbl="node2" presStyleIdx="3" presStyleCnt="5" custScaleX="342407" custScaleY="65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07552-E085-4AF7-88C4-8FD1CA1C8E8F}" type="pres">
      <dgm:prSet presAssocID="{8C0A1812-2A02-400B-8AAD-4F2247583A1E}" presName="level3hierChild" presStyleCnt="0"/>
      <dgm:spPr/>
    </dgm:pt>
    <dgm:pt modelId="{E3EBE6E8-76E4-4C48-AC91-1948453BD584}" type="pres">
      <dgm:prSet presAssocID="{CC76FB37-341E-4FE9-8E62-886457DBD1FA}" presName="conn2-1" presStyleLbl="parChTrans1D2" presStyleIdx="4" presStyleCnt="5" custScaleX="2000000"/>
      <dgm:spPr/>
      <dgm:t>
        <a:bodyPr/>
        <a:lstStyle/>
        <a:p>
          <a:endParaRPr lang="en-US"/>
        </a:p>
      </dgm:t>
    </dgm:pt>
    <dgm:pt modelId="{FBAE78D1-F1AC-4249-96D2-AB992265F121}" type="pres">
      <dgm:prSet presAssocID="{CC76FB37-341E-4FE9-8E62-886457DBD1F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6F09FC3-737B-4C5B-A040-829422E7E359}" type="pres">
      <dgm:prSet presAssocID="{6C463749-38B9-40E2-869A-C9F36091BAAA}" presName="root2" presStyleCnt="0"/>
      <dgm:spPr/>
    </dgm:pt>
    <dgm:pt modelId="{48E2A73D-8ED6-48E4-B205-3FAE18D4C26F}" type="pres">
      <dgm:prSet presAssocID="{6C463749-38B9-40E2-869A-C9F36091BAAA}" presName="LevelTwoTextNode" presStyleLbl="node2" presStyleIdx="4" presStyleCnt="5" custScaleX="162960" custScaleY="295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10DBF-367A-4E75-BDD1-B45D96FA7269}" type="pres">
      <dgm:prSet presAssocID="{6C463749-38B9-40E2-869A-C9F36091BAAA}" presName="level3hierChild" presStyleCnt="0"/>
      <dgm:spPr/>
    </dgm:pt>
    <dgm:pt modelId="{6EB7268F-2542-473B-9646-D1215925475F}" type="pres">
      <dgm:prSet presAssocID="{16543C58-D923-417E-BEA9-FC63F768304B}" presName="conn2-1" presStyleLbl="parChTrans1D3" presStyleIdx="0" presStyleCnt="1" custScaleX="2000000"/>
      <dgm:spPr/>
      <dgm:t>
        <a:bodyPr/>
        <a:lstStyle/>
        <a:p>
          <a:endParaRPr lang="en-US"/>
        </a:p>
      </dgm:t>
    </dgm:pt>
    <dgm:pt modelId="{2CBC3D64-FCEB-445F-9546-1481B6F80B81}" type="pres">
      <dgm:prSet presAssocID="{16543C58-D923-417E-BEA9-FC63F768304B}" presName="connTx" presStyleLbl="parChTrans1D3" presStyleIdx="0" presStyleCnt="1"/>
      <dgm:spPr/>
      <dgm:t>
        <a:bodyPr/>
        <a:lstStyle/>
        <a:p>
          <a:endParaRPr lang="en-US"/>
        </a:p>
      </dgm:t>
    </dgm:pt>
    <dgm:pt modelId="{2938A3D6-61DD-4E79-9201-2CF2773B20BD}" type="pres">
      <dgm:prSet presAssocID="{24904003-298D-46FE-B8E6-AD5E1648E67B}" presName="root2" presStyleCnt="0"/>
      <dgm:spPr/>
    </dgm:pt>
    <dgm:pt modelId="{70159D94-487B-4584-872C-153018332C4A}" type="pres">
      <dgm:prSet presAssocID="{24904003-298D-46FE-B8E6-AD5E1648E67B}" presName="LevelTwoTextNode" presStyleLbl="node3" presStyleIdx="0" presStyleCnt="1" custScaleX="174273" custScaleY="309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D7E0EF-7DC1-46D3-8005-E892AEB74059}" type="pres">
      <dgm:prSet presAssocID="{24904003-298D-46FE-B8E6-AD5E1648E67B}" presName="level3hierChild" presStyleCnt="0"/>
      <dgm:spPr/>
    </dgm:pt>
  </dgm:ptLst>
  <dgm:cxnLst>
    <dgm:cxn modelId="{D5AF6C12-6E7E-4788-8C96-D234C27502E6}" type="presOf" srcId="{CC76FB37-341E-4FE9-8E62-886457DBD1FA}" destId="{E3EBE6E8-76E4-4C48-AC91-1948453BD584}" srcOrd="0" destOrd="0" presId="urn:microsoft.com/office/officeart/2008/layout/HorizontalMultiLevelHierarchy"/>
    <dgm:cxn modelId="{AA38C7EE-0E1D-4149-A507-4435325DE328}" type="presOf" srcId="{564D253A-DF58-49B2-9AEB-98236B7ED2D1}" destId="{CF4CF451-1462-4FB1-B7C8-29B3CDDC1869}" srcOrd="0" destOrd="0" presId="urn:microsoft.com/office/officeart/2008/layout/HorizontalMultiLevelHierarchy"/>
    <dgm:cxn modelId="{E05A10BE-A304-4CDE-ACFD-C3C34E3BEB8E}" type="presOf" srcId="{A0B658DD-A09D-43E9-852A-F3928BE62E9B}" destId="{2BA92AD1-8CE1-4E36-A2E2-6DD675669EAA}" srcOrd="0" destOrd="0" presId="urn:microsoft.com/office/officeart/2008/layout/HorizontalMultiLevelHierarchy"/>
    <dgm:cxn modelId="{71C7BB55-4A37-46AA-9A9B-86A182E58E68}" srcId="{A0B658DD-A09D-43E9-852A-F3928BE62E9B}" destId="{4F5ACA09-B39A-454F-89CC-620867DDB471}" srcOrd="2" destOrd="0" parTransId="{2AA281FD-5CA7-4FF4-B34B-B9DFEDC5C6D5}" sibTransId="{BF9407E6-6AF3-48A8-881F-DD6F95D04BAE}"/>
    <dgm:cxn modelId="{7892969B-3C2A-4FD4-95ED-827ADDE68B62}" srcId="{A0B658DD-A09D-43E9-852A-F3928BE62E9B}" destId="{CCA4F1D5-16D3-469D-845F-26473F3DCBBE}" srcOrd="1" destOrd="0" parTransId="{F64ED693-0169-40A6-8570-8773EAECDFE0}" sibTransId="{27E92A43-B599-4F77-87A1-34E7DB32B92D}"/>
    <dgm:cxn modelId="{E3BFD697-D37A-4A4F-B998-2BAD8231C66D}" type="presOf" srcId="{69B6AB09-0DC7-48C6-B28E-1D7645DD21F8}" destId="{94A5790D-A42E-401A-BD2B-11FEF2D3FB19}" srcOrd="1" destOrd="0" presId="urn:microsoft.com/office/officeart/2008/layout/HorizontalMultiLevelHierarchy"/>
    <dgm:cxn modelId="{4A33302C-4C9C-47FC-98A8-275D5CB3703B}" type="presOf" srcId="{98D1A99E-4373-4522-A93E-674C3337718E}" destId="{D1CC5444-3A21-4293-94F0-C7C90ACB0CB2}" srcOrd="1" destOrd="0" presId="urn:microsoft.com/office/officeart/2008/layout/HorizontalMultiLevelHierarchy"/>
    <dgm:cxn modelId="{067FC534-F37E-4002-AFAD-9E5206446395}" type="presOf" srcId="{16543C58-D923-417E-BEA9-FC63F768304B}" destId="{2CBC3D64-FCEB-445F-9546-1481B6F80B81}" srcOrd="1" destOrd="0" presId="urn:microsoft.com/office/officeart/2008/layout/HorizontalMultiLevelHierarchy"/>
    <dgm:cxn modelId="{7C531D8D-4912-4565-8662-60647CB1811E}" type="presOf" srcId="{4F5ACA09-B39A-454F-89CC-620867DDB471}" destId="{D1F15DC1-FBF0-4486-A47F-ED8B0D6EE9CF}" srcOrd="0" destOrd="0" presId="urn:microsoft.com/office/officeart/2008/layout/HorizontalMultiLevelHierarchy"/>
    <dgm:cxn modelId="{6E133F26-3F7D-4D93-A78E-5DFE8DB3251E}" type="presOf" srcId="{8C0A1812-2A02-400B-8AAD-4F2247583A1E}" destId="{AD0D51FD-BAC8-4E7B-946A-ACE8E66F81D1}" srcOrd="0" destOrd="0" presId="urn:microsoft.com/office/officeart/2008/layout/HorizontalMultiLevelHierarchy"/>
    <dgm:cxn modelId="{753C9BF3-67AD-48E9-B8E5-B51D268BEEB5}" type="presOf" srcId="{2AA281FD-5CA7-4FF4-B34B-B9DFEDC5C6D5}" destId="{5B19331A-085C-4F27-BE94-06A52B0B75EE}" srcOrd="1" destOrd="0" presId="urn:microsoft.com/office/officeart/2008/layout/HorizontalMultiLevelHierarchy"/>
    <dgm:cxn modelId="{1509F18F-22EA-479B-899F-A4CAD1090CF3}" type="presOf" srcId="{F64ED693-0169-40A6-8570-8773EAECDFE0}" destId="{FCD41F66-C308-4F92-AE7F-E3A2F9BA0CD9}" srcOrd="0" destOrd="0" presId="urn:microsoft.com/office/officeart/2008/layout/HorizontalMultiLevelHierarchy"/>
    <dgm:cxn modelId="{6A318E83-62E2-412F-B998-219B394BFD9B}" srcId="{A0B658DD-A09D-43E9-852A-F3928BE62E9B}" destId="{6C463749-38B9-40E2-869A-C9F36091BAAA}" srcOrd="4" destOrd="0" parTransId="{CC76FB37-341E-4FE9-8E62-886457DBD1FA}" sibTransId="{4F1993B8-96AC-4335-8C3F-B1AD042FB502}"/>
    <dgm:cxn modelId="{2DB00868-AE98-48FB-9DAE-E49C914613E2}" type="presOf" srcId="{327501C1-BC7E-497F-B299-7CA83F0CCBA6}" destId="{57DD5BEB-6456-4F20-A16E-3840957A6D76}" srcOrd="0" destOrd="0" presId="urn:microsoft.com/office/officeart/2008/layout/HorizontalMultiLevelHierarchy"/>
    <dgm:cxn modelId="{0658CA29-3315-4417-ABF3-67066E2AB7B6}" type="presOf" srcId="{F64ED693-0169-40A6-8570-8773EAECDFE0}" destId="{650C872C-D327-4BD0-A801-25EFE0408BB1}" srcOrd="1" destOrd="0" presId="urn:microsoft.com/office/officeart/2008/layout/HorizontalMultiLevelHierarchy"/>
    <dgm:cxn modelId="{5F65ECC3-CA36-4540-8EBD-920172432D28}" type="presOf" srcId="{6C463749-38B9-40E2-869A-C9F36091BAAA}" destId="{48E2A73D-8ED6-48E4-B205-3FAE18D4C26F}" srcOrd="0" destOrd="0" presId="urn:microsoft.com/office/officeart/2008/layout/HorizontalMultiLevelHierarchy"/>
    <dgm:cxn modelId="{95D907AF-2021-4C31-9688-8584CB46C8E4}" type="presOf" srcId="{CC76FB37-341E-4FE9-8E62-886457DBD1FA}" destId="{FBAE78D1-F1AC-4249-96D2-AB992265F121}" srcOrd="1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F8078671-C4AD-4838-97F6-8E6236520636}" type="presOf" srcId="{24904003-298D-46FE-B8E6-AD5E1648E67B}" destId="{70159D94-487B-4584-872C-153018332C4A}" srcOrd="0" destOrd="0" presId="urn:microsoft.com/office/officeart/2008/layout/HorizontalMultiLevelHierarchy"/>
    <dgm:cxn modelId="{C4BF379B-4008-4A15-8AC7-44E871764016}" type="presOf" srcId="{98D1A99E-4373-4522-A93E-674C3337718E}" destId="{74F7B675-5962-4774-9027-00FBD3B58B96}" srcOrd="0" destOrd="0" presId="urn:microsoft.com/office/officeart/2008/layout/HorizontalMultiLevelHierarchy"/>
    <dgm:cxn modelId="{11B12A02-C0B8-4EA8-B49C-6F95B4275D60}" type="presOf" srcId="{2AA281FD-5CA7-4FF4-B34B-B9DFEDC5C6D5}" destId="{F7A67143-7954-4E4A-849B-F7A9C5D38A83}" srcOrd="0" destOrd="0" presId="urn:microsoft.com/office/officeart/2008/layout/HorizontalMultiLevelHierarchy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42C21BF2-7FA3-40C2-BDEC-54ADB8AAB396}" type="presOf" srcId="{69B6AB09-0DC7-48C6-B28E-1D7645DD21F8}" destId="{6F950D4F-D428-4C80-A07F-3BDE517A5B86}" srcOrd="0" destOrd="0" presId="urn:microsoft.com/office/officeart/2008/layout/HorizontalMultiLevelHierarchy"/>
    <dgm:cxn modelId="{B29508A8-1EFE-41BE-9F78-7CBCE68AFFCE}" srcId="{6C463749-38B9-40E2-869A-C9F36091BAAA}" destId="{24904003-298D-46FE-B8E6-AD5E1648E67B}" srcOrd="0" destOrd="0" parTransId="{16543C58-D923-417E-BEA9-FC63F768304B}" sibTransId="{FB8E832D-8A7E-4051-A7A2-299A037D9E92}"/>
    <dgm:cxn modelId="{A0DE00CA-48F2-4F79-B61C-BC1C473F2DA2}" type="presOf" srcId="{CCA4F1D5-16D3-469D-845F-26473F3DCBBE}" destId="{721CC6E5-3718-4D74-AB29-90A07F040641}" srcOrd="0" destOrd="0" presId="urn:microsoft.com/office/officeart/2008/layout/HorizontalMultiLevelHierarchy"/>
    <dgm:cxn modelId="{082E3828-0845-4630-AABF-8DDB1367EA7E}" srcId="{A0B658DD-A09D-43E9-852A-F3928BE62E9B}" destId="{8C0A1812-2A02-400B-8AAD-4F2247583A1E}" srcOrd="3" destOrd="0" parTransId="{69B6AB09-0DC7-48C6-B28E-1D7645DD21F8}" sibTransId="{371ACD37-0219-44F2-A28C-5D48AFDCB8A6}"/>
    <dgm:cxn modelId="{25724627-2EA6-4F13-B208-07695DB75232}" type="presOf" srcId="{16543C58-D923-417E-BEA9-FC63F768304B}" destId="{6EB7268F-2542-473B-9646-D1215925475F}" srcOrd="0" destOrd="0" presId="urn:microsoft.com/office/officeart/2008/layout/HorizontalMultiLevelHierarchy"/>
    <dgm:cxn modelId="{FBB0F087-2217-4779-AFF5-544EBEFA8A3D}" type="presParOf" srcId="{CF4CF451-1462-4FB1-B7C8-29B3CDDC1869}" destId="{1127F3B4-6DAC-4469-B705-EC9537865356}" srcOrd="0" destOrd="0" presId="urn:microsoft.com/office/officeart/2008/layout/HorizontalMultiLevelHierarchy"/>
    <dgm:cxn modelId="{18C8CB07-5BCD-4DC0-BC3F-44FA5F6FE040}" type="presParOf" srcId="{1127F3B4-6DAC-4469-B705-EC9537865356}" destId="{2BA92AD1-8CE1-4E36-A2E2-6DD675669EAA}" srcOrd="0" destOrd="0" presId="urn:microsoft.com/office/officeart/2008/layout/HorizontalMultiLevelHierarchy"/>
    <dgm:cxn modelId="{708D3C03-CFEB-4D50-A277-B141385F75CE}" type="presParOf" srcId="{1127F3B4-6DAC-4469-B705-EC9537865356}" destId="{875565E1-A9F0-43AF-B058-42258AA10568}" srcOrd="1" destOrd="0" presId="urn:microsoft.com/office/officeart/2008/layout/HorizontalMultiLevelHierarchy"/>
    <dgm:cxn modelId="{28F6B45A-CBDB-4703-9F31-F490102C22ED}" type="presParOf" srcId="{875565E1-A9F0-43AF-B058-42258AA10568}" destId="{74F7B675-5962-4774-9027-00FBD3B58B96}" srcOrd="0" destOrd="0" presId="urn:microsoft.com/office/officeart/2008/layout/HorizontalMultiLevelHierarchy"/>
    <dgm:cxn modelId="{5FC453FF-1D17-49D7-BA30-215D7B297B06}" type="presParOf" srcId="{74F7B675-5962-4774-9027-00FBD3B58B96}" destId="{D1CC5444-3A21-4293-94F0-C7C90ACB0CB2}" srcOrd="0" destOrd="0" presId="urn:microsoft.com/office/officeart/2008/layout/HorizontalMultiLevelHierarchy"/>
    <dgm:cxn modelId="{71D8FCC8-A4B5-4848-971B-60FE4D8DC963}" type="presParOf" srcId="{875565E1-A9F0-43AF-B058-42258AA10568}" destId="{B4E9691B-ACEE-4407-8F3E-CB30C0E7896B}" srcOrd="1" destOrd="0" presId="urn:microsoft.com/office/officeart/2008/layout/HorizontalMultiLevelHierarchy"/>
    <dgm:cxn modelId="{0F459305-A2F2-4E55-989A-F7416E20908E}" type="presParOf" srcId="{B4E9691B-ACEE-4407-8F3E-CB30C0E7896B}" destId="{57DD5BEB-6456-4F20-A16E-3840957A6D76}" srcOrd="0" destOrd="0" presId="urn:microsoft.com/office/officeart/2008/layout/HorizontalMultiLevelHierarchy"/>
    <dgm:cxn modelId="{D02ADB0F-ADB6-4E3B-AF98-C8CECEA73F84}" type="presParOf" srcId="{B4E9691B-ACEE-4407-8F3E-CB30C0E7896B}" destId="{7D2B7F57-79B5-4A32-AFB2-3C8FBCD29799}" srcOrd="1" destOrd="0" presId="urn:microsoft.com/office/officeart/2008/layout/HorizontalMultiLevelHierarchy"/>
    <dgm:cxn modelId="{EFAAF8D8-3CE8-4599-A6D9-431C8F49C988}" type="presParOf" srcId="{875565E1-A9F0-43AF-B058-42258AA10568}" destId="{FCD41F66-C308-4F92-AE7F-E3A2F9BA0CD9}" srcOrd="2" destOrd="0" presId="urn:microsoft.com/office/officeart/2008/layout/HorizontalMultiLevelHierarchy"/>
    <dgm:cxn modelId="{DFBA5BAA-A8A8-4013-A740-E5E783A7045C}" type="presParOf" srcId="{FCD41F66-C308-4F92-AE7F-E3A2F9BA0CD9}" destId="{650C872C-D327-4BD0-A801-25EFE0408BB1}" srcOrd="0" destOrd="0" presId="urn:microsoft.com/office/officeart/2008/layout/HorizontalMultiLevelHierarchy"/>
    <dgm:cxn modelId="{D34BABA3-C52A-40F4-8570-20C4008A9EB7}" type="presParOf" srcId="{875565E1-A9F0-43AF-B058-42258AA10568}" destId="{5FD55D7B-611B-48CB-B8BB-98B976266D40}" srcOrd="3" destOrd="0" presId="urn:microsoft.com/office/officeart/2008/layout/HorizontalMultiLevelHierarchy"/>
    <dgm:cxn modelId="{D59531C0-380A-43D0-97C7-10AEE245833F}" type="presParOf" srcId="{5FD55D7B-611B-48CB-B8BB-98B976266D40}" destId="{721CC6E5-3718-4D74-AB29-90A07F040641}" srcOrd="0" destOrd="0" presId="urn:microsoft.com/office/officeart/2008/layout/HorizontalMultiLevelHierarchy"/>
    <dgm:cxn modelId="{4D9B2850-78F0-4897-A447-38B56BBE7B41}" type="presParOf" srcId="{5FD55D7B-611B-48CB-B8BB-98B976266D40}" destId="{E2C14A15-7CAD-4EAD-A955-30116BE57772}" srcOrd="1" destOrd="0" presId="urn:microsoft.com/office/officeart/2008/layout/HorizontalMultiLevelHierarchy"/>
    <dgm:cxn modelId="{D5D9C5B8-36FC-4350-AED9-6D4F14FDCED0}" type="presParOf" srcId="{875565E1-A9F0-43AF-B058-42258AA10568}" destId="{F7A67143-7954-4E4A-849B-F7A9C5D38A83}" srcOrd="4" destOrd="0" presId="urn:microsoft.com/office/officeart/2008/layout/HorizontalMultiLevelHierarchy"/>
    <dgm:cxn modelId="{EE794E95-580E-457E-B68C-596BE5C49285}" type="presParOf" srcId="{F7A67143-7954-4E4A-849B-F7A9C5D38A83}" destId="{5B19331A-085C-4F27-BE94-06A52B0B75EE}" srcOrd="0" destOrd="0" presId="urn:microsoft.com/office/officeart/2008/layout/HorizontalMultiLevelHierarchy"/>
    <dgm:cxn modelId="{69F98523-F995-4D93-892E-8E34335394CE}" type="presParOf" srcId="{875565E1-A9F0-43AF-B058-42258AA10568}" destId="{A03B70AB-0FDA-4E5F-963E-5DFA9AB30C8A}" srcOrd="5" destOrd="0" presId="urn:microsoft.com/office/officeart/2008/layout/HorizontalMultiLevelHierarchy"/>
    <dgm:cxn modelId="{46722FF6-F1C2-4F2E-9030-16AAD619AC90}" type="presParOf" srcId="{A03B70AB-0FDA-4E5F-963E-5DFA9AB30C8A}" destId="{D1F15DC1-FBF0-4486-A47F-ED8B0D6EE9CF}" srcOrd="0" destOrd="0" presId="urn:microsoft.com/office/officeart/2008/layout/HorizontalMultiLevelHierarchy"/>
    <dgm:cxn modelId="{30300037-E262-4D82-BFB3-7056FF7C3FEA}" type="presParOf" srcId="{A03B70AB-0FDA-4E5F-963E-5DFA9AB30C8A}" destId="{B316BB83-C55E-471B-96D8-3562FF4258D1}" srcOrd="1" destOrd="0" presId="urn:microsoft.com/office/officeart/2008/layout/HorizontalMultiLevelHierarchy"/>
    <dgm:cxn modelId="{11238E65-86C0-407A-BFF7-734CB979F3AA}" type="presParOf" srcId="{875565E1-A9F0-43AF-B058-42258AA10568}" destId="{6F950D4F-D428-4C80-A07F-3BDE517A5B86}" srcOrd="6" destOrd="0" presId="urn:microsoft.com/office/officeart/2008/layout/HorizontalMultiLevelHierarchy"/>
    <dgm:cxn modelId="{A397EDF9-C168-4C7B-984C-67A8D3D13DBE}" type="presParOf" srcId="{6F950D4F-D428-4C80-A07F-3BDE517A5B86}" destId="{94A5790D-A42E-401A-BD2B-11FEF2D3FB19}" srcOrd="0" destOrd="0" presId="urn:microsoft.com/office/officeart/2008/layout/HorizontalMultiLevelHierarchy"/>
    <dgm:cxn modelId="{89C8ADA4-23C0-474B-B422-E5265671864D}" type="presParOf" srcId="{875565E1-A9F0-43AF-B058-42258AA10568}" destId="{A698C6A0-709E-49D9-9783-6C3689CCCEFE}" srcOrd="7" destOrd="0" presId="urn:microsoft.com/office/officeart/2008/layout/HorizontalMultiLevelHierarchy"/>
    <dgm:cxn modelId="{36EE6E2E-F392-4082-998D-58319285E381}" type="presParOf" srcId="{A698C6A0-709E-49D9-9783-6C3689CCCEFE}" destId="{AD0D51FD-BAC8-4E7B-946A-ACE8E66F81D1}" srcOrd="0" destOrd="0" presId="urn:microsoft.com/office/officeart/2008/layout/HorizontalMultiLevelHierarchy"/>
    <dgm:cxn modelId="{89200D6A-FC25-4844-A5C7-7F4757866AE3}" type="presParOf" srcId="{A698C6A0-709E-49D9-9783-6C3689CCCEFE}" destId="{EAC07552-E085-4AF7-88C4-8FD1CA1C8E8F}" srcOrd="1" destOrd="0" presId="urn:microsoft.com/office/officeart/2008/layout/HorizontalMultiLevelHierarchy"/>
    <dgm:cxn modelId="{77809578-94DF-4E97-A722-4B6FBEF45097}" type="presParOf" srcId="{875565E1-A9F0-43AF-B058-42258AA10568}" destId="{E3EBE6E8-76E4-4C48-AC91-1948453BD584}" srcOrd="8" destOrd="0" presId="urn:microsoft.com/office/officeart/2008/layout/HorizontalMultiLevelHierarchy"/>
    <dgm:cxn modelId="{A0BCD52C-3200-4304-AA44-4CA7F1442BF2}" type="presParOf" srcId="{E3EBE6E8-76E4-4C48-AC91-1948453BD584}" destId="{FBAE78D1-F1AC-4249-96D2-AB992265F121}" srcOrd="0" destOrd="0" presId="urn:microsoft.com/office/officeart/2008/layout/HorizontalMultiLevelHierarchy"/>
    <dgm:cxn modelId="{75CA34C1-F76D-40A7-852B-7B3567E2B1D2}" type="presParOf" srcId="{875565E1-A9F0-43AF-B058-42258AA10568}" destId="{36F09FC3-737B-4C5B-A040-829422E7E359}" srcOrd="9" destOrd="0" presId="urn:microsoft.com/office/officeart/2008/layout/HorizontalMultiLevelHierarchy"/>
    <dgm:cxn modelId="{5C0687F3-9FB4-4DDD-B705-46B94C215589}" type="presParOf" srcId="{36F09FC3-737B-4C5B-A040-829422E7E359}" destId="{48E2A73D-8ED6-48E4-B205-3FAE18D4C26F}" srcOrd="0" destOrd="0" presId="urn:microsoft.com/office/officeart/2008/layout/HorizontalMultiLevelHierarchy"/>
    <dgm:cxn modelId="{16A97735-E40F-4A6B-94FF-4C211BADB53C}" type="presParOf" srcId="{36F09FC3-737B-4C5B-A040-829422E7E359}" destId="{1EF10DBF-367A-4E75-BDD1-B45D96FA7269}" srcOrd="1" destOrd="0" presId="urn:microsoft.com/office/officeart/2008/layout/HorizontalMultiLevelHierarchy"/>
    <dgm:cxn modelId="{F470BF9F-F281-4E2A-A904-3A94496BE373}" type="presParOf" srcId="{1EF10DBF-367A-4E75-BDD1-B45D96FA7269}" destId="{6EB7268F-2542-473B-9646-D1215925475F}" srcOrd="0" destOrd="0" presId="urn:microsoft.com/office/officeart/2008/layout/HorizontalMultiLevelHierarchy"/>
    <dgm:cxn modelId="{92C16C73-1A09-4F60-B7D6-E3022BF998DE}" type="presParOf" srcId="{6EB7268F-2542-473B-9646-D1215925475F}" destId="{2CBC3D64-FCEB-445F-9546-1481B6F80B81}" srcOrd="0" destOrd="0" presId="urn:microsoft.com/office/officeart/2008/layout/HorizontalMultiLevelHierarchy"/>
    <dgm:cxn modelId="{23928133-BEA8-4625-BF93-AC504A1BEC56}" type="presParOf" srcId="{1EF10DBF-367A-4E75-BDD1-B45D96FA7269}" destId="{2938A3D6-61DD-4E79-9201-2CF2773B20BD}" srcOrd="1" destOrd="0" presId="urn:microsoft.com/office/officeart/2008/layout/HorizontalMultiLevelHierarchy"/>
    <dgm:cxn modelId="{478D6F8E-176D-49EE-AD80-B58F811CF3FF}" type="presParOf" srcId="{2938A3D6-61DD-4E79-9201-2CF2773B20BD}" destId="{70159D94-487B-4584-872C-153018332C4A}" srcOrd="0" destOrd="0" presId="urn:microsoft.com/office/officeart/2008/layout/HorizontalMultiLevelHierarchy"/>
    <dgm:cxn modelId="{2569286E-A202-4F8A-ADF8-1F68C2F1194F}" type="presParOf" srcId="{2938A3D6-61DD-4E79-9201-2CF2773B20BD}" destId="{AFD7E0EF-7DC1-46D3-8005-E892AEB740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২.NOI approach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Leverage ও cost of capital স্বাধীন  চলক ।Leverage বাড়লে/কমলে cost of capital কমে/বাড়ে না ও value of firm বাড়ে/কমে না।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কাম্য মূলধন কাঠামো নাই বা এটি অপ্রাসংগিক।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EBIT কে overall cost of capital (Ko) দ্বারা ভাগ করা হয় 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F4F753CD-013C-4803-AB98-6D27E2BEABD0}">
      <dgm:prSet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Value of levered firm = value of unlevered firm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6323B3A-408F-4F09-BC8E-0B46117DC186}" type="parTrans" cxnId="{F044BE14-4586-48F7-8040-6C05B01A0B51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D0E3A9E-5437-4656-8135-5EE695348023}" type="sibTrans" cxnId="{F044BE14-4586-48F7-8040-6C05B01A0B5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DAC59F7-B964-4C46-9993-EBDC3C28E9B7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1.Value Of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𝑬𝑩𝑻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𝑲𝒐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2.Value of 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V=S+B=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  <m:t>𝑬𝑩𝑻</m:t>
                      </m:r>
                      <m: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num>
                    <m:den>
                      <m: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  <m:t>𝑲𝒐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9DAC59F7-B964-4C46-9993-EBDC3C28E9B7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1.Value Of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V=S=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𝑬𝑩𝑻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𝑲𝒐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2.Value of 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V=S+B=</a:t>
              </a:r>
              <a:r>
                <a:rPr lang="en-US" sz="2000" b="1" i="0" u="none" dirty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000" b="1" i="0" u="none" dirty="0">
                  <a:latin typeface="Cambria Math"/>
                  <a:cs typeface="NikoshBAN" pitchFamily="2" charset="0"/>
                </a:rPr>
                <a:t>𝑬𝑩𝑻+𝑰</a:t>
              </a:r>
              <a:r>
                <a:rPr lang="en-US" sz="2000" b="1" i="0" u="none" dirty="0"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2000" b="1" i="0" u="none" dirty="0">
                  <a:latin typeface="Cambria Math"/>
                  <a:cs typeface="NikoshBAN" pitchFamily="2" charset="0"/>
                </a:rPr>
                <a:t>𝑲𝒐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45EA32D0-FBCD-42C1-B3B4-246D439E5772}" type="parTrans" cxnId="{9DCEE176-7EE2-4ACF-9A77-49D333E369E5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B0577D2-6789-4823-B5B8-6C48C37A03A6}" type="sibTrans" cxnId="{9DCEE176-7EE2-4ACF-9A77-49D333E369E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13168C6-0A8B-4883-B9F5-9071E0B0E0CB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1.Cost of 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Ko/Ke=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𝑬𝑩𝑻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2.Cost of  Levered Firm:</a:t>
              </a:r>
            </a:p>
            <a:p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e=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𝑵𝑰</m:t>
                      </m:r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𝑺</m:t>
                      </m:r>
                    </m:den>
                  </m:f>
                </m:oMath>
              </a14:m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=Ko+(Ko-Kd)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𝑺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D13168C6-0A8B-4883-B9F5-9071E0B0E0CB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1.Cost of 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Ko/Ke=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𝑬𝑩𝑻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2.Cost of  Levered Firm:</a:t>
              </a:r>
            </a:p>
            <a:p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e=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𝑵𝑰−𝑰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𝑺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=Ko+(Ko-Kd)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𝑩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𝑺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97936A92-840E-4554-990F-EE81B0AF81CB}" type="parTrans" cxnId="{22E77373-1322-4D76-A4C9-11EE20B15BAA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2C65684-71FF-4F16-9FA1-72CFF3B4FBCE}" type="sibTrans" cxnId="{22E77373-1322-4D76-A4C9-11EE20B15BAA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102505" custScaleY="80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5" custScaleX="2000000"/>
      <dgm:spPr/>
      <dgm:t>
        <a:bodyPr/>
        <a:lstStyle/>
        <a:p>
          <a:endParaRPr lang="en-US"/>
        </a:p>
      </dgm:t>
    </dgm:pt>
    <dgm:pt modelId="{D1CC5444-3A21-4293-94F0-C7C90ACB0CB2}" type="pres">
      <dgm:prSet presAssocID="{98D1A99E-4373-4522-A93E-674C3337718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5" custScaleX="426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B7F57-79B5-4A32-AFB2-3C8FBCD29799}" type="pres">
      <dgm:prSet presAssocID="{327501C1-BC7E-497F-B299-7CA83F0CCBA6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1" presStyleCnt="5" custScaleX="2000000"/>
      <dgm:spPr/>
      <dgm:t>
        <a:bodyPr/>
        <a:lstStyle/>
        <a:p>
          <a:endParaRPr lang="en-US"/>
        </a:p>
      </dgm:t>
    </dgm:pt>
    <dgm:pt modelId="{650C872C-D327-4BD0-A801-25EFE0408BB1}" type="pres">
      <dgm:prSet presAssocID="{F64ED693-0169-40A6-8570-8773EAECDFE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1" presStyleCnt="5" custScaleX="426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14A15-7CAD-4EAD-A955-30116BE57772}" type="pres">
      <dgm:prSet presAssocID="{CCA4F1D5-16D3-469D-845F-26473F3DCB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2" presStyleCnt="5" custScaleX="2000000"/>
      <dgm:spPr/>
      <dgm:t>
        <a:bodyPr/>
        <a:lstStyle/>
        <a:p>
          <a:endParaRPr lang="en-US"/>
        </a:p>
      </dgm:t>
    </dgm:pt>
    <dgm:pt modelId="{5B19331A-085C-4F27-BE94-06A52B0B75EE}" type="pres">
      <dgm:prSet presAssocID="{2AA281FD-5CA7-4FF4-B34B-B9DFEDC5C6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2" presStyleCnt="5" custScaleX="426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6BB83-C55E-471B-96D8-3562FF4258D1}" type="pres">
      <dgm:prSet presAssocID="{4F5ACA09-B39A-454F-89CC-620867DDB471}" presName="level3hierChild" presStyleCnt="0"/>
      <dgm:spPr/>
    </dgm:pt>
    <dgm:pt modelId="{97A7589B-D403-4A1E-80E0-CB4B9C2EEF2C}" type="pres">
      <dgm:prSet presAssocID="{E6323B3A-408F-4F09-BC8E-0B46117DC186}" presName="conn2-1" presStyleLbl="parChTrans1D2" presStyleIdx="3" presStyleCnt="5" custScaleX="2000000"/>
      <dgm:spPr/>
      <dgm:t>
        <a:bodyPr/>
        <a:lstStyle/>
        <a:p>
          <a:endParaRPr lang="en-US"/>
        </a:p>
      </dgm:t>
    </dgm:pt>
    <dgm:pt modelId="{4C61BFB2-319E-43D0-BF2C-914330E230F7}" type="pres">
      <dgm:prSet presAssocID="{E6323B3A-408F-4F09-BC8E-0B46117DC18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6E91458-7BA3-4496-8919-F2A29A2FFD12}" type="pres">
      <dgm:prSet presAssocID="{F4F753CD-013C-4803-AB98-6D27E2BEABD0}" presName="root2" presStyleCnt="0"/>
      <dgm:spPr/>
    </dgm:pt>
    <dgm:pt modelId="{0C58BFA3-807B-4239-9185-FC6FA7C1120B}" type="pres">
      <dgm:prSet presAssocID="{F4F753CD-013C-4803-AB98-6D27E2BEABD0}" presName="LevelTwoTextNode" presStyleLbl="node2" presStyleIdx="3" presStyleCnt="5" custScaleX="427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94A7C-D4D4-48D5-898D-0470BE9BDB28}" type="pres">
      <dgm:prSet presAssocID="{F4F753CD-013C-4803-AB98-6D27E2BEABD0}" presName="level3hierChild" presStyleCnt="0"/>
      <dgm:spPr/>
    </dgm:pt>
    <dgm:pt modelId="{576C9555-6B9E-460C-A868-617F7458EB6F}" type="pres">
      <dgm:prSet presAssocID="{45EA32D0-FBCD-42C1-B3B4-246D439E5772}" presName="conn2-1" presStyleLbl="parChTrans1D2" presStyleIdx="4" presStyleCnt="5" custScaleX="2000000"/>
      <dgm:spPr/>
      <dgm:t>
        <a:bodyPr/>
        <a:lstStyle/>
        <a:p>
          <a:endParaRPr lang="en-US"/>
        </a:p>
      </dgm:t>
    </dgm:pt>
    <dgm:pt modelId="{9AA55197-A264-4D44-A5A1-4AD3D79D5C30}" type="pres">
      <dgm:prSet presAssocID="{45EA32D0-FBCD-42C1-B3B4-246D439E577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A0A5719-58C6-4FD6-BDAD-5B90F15E4E35}" type="pres">
      <dgm:prSet presAssocID="{9DAC59F7-B964-4C46-9993-EBDC3C28E9B7}" presName="root2" presStyleCnt="0"/>
      <dgm:spPr/>
    </dgm:pt>
    <dgm:pt modelId="{F86E0E66-4C25-45B9-BE40-B541D98B7E29}" type="pres">
      <dgm:prSet presAssocID="{9DAC59F7-B964-4C46-9993-EBDC3C28E9B7}" presName="LevelTwoTextNode" presStyleLbl="node2" presStyleIdx="4" presStyleCnt="5" custScaleX="207059" custScaleY="3187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A3F1C-9FC8-45E9-891A-BF9FAF646B63}" type="pres">
      <dgm:prSet presAssocID="{9DAC59F7-B964-4C46-9993-EBDC3C28E9B7}" presName="level3hierChild" presStyleCnt="0"/>
      <dgm:spPr/>
    </dgm:pt>
    <dgm:pt modelId="{685F8C40-BE5A-4BC2-91C8-15D80F59AC43}" type="pres">
      <dgm:prSet presAssocID="{97936A92-840E-4554-990F-EE81B0AF81CB}" presName="conn2-1" presStyleLbl="parChTrans1D3" presStyleIdx="0" presStyleCnt="1" custScaleX="2000000"/>
      <dgm:spPr/>
      <dgm:t>
        <a:bodyPr/>
        <a:lstStyle/>
        <a:p>
          <a:endParaRPr lang="en-US"/>
        </a:p>
      </dgm:t>
    </dgm:pt>
    <dgm:pt modelId="{4A06A5FE-3E09-4A99-B24F-C29AA818410E}" type="pres">
      <dgm:prSet presAssocID="{97936A92-840E-4554-990F-EE81B0AF81CB}" presName="connTx" presStyleLbl="parChTrans1D3" presStyleIdx="0" presStyleCnt="1"/>
      <dgm:spPr/>
      <dgm:t>
        <a:bodyPr/>
        <a:lstStyle/>
        <a:p>
          <a:endParaRPr lang="en-US"/>
        </a:p>
      </dgm:t>
    </dgm:pt>
    <dgm:pt modelId="{3CC1C91D-DFFA-43AC-B8C8-542BAC03AB07}" type="pres">
      <dgm:prSet presAssocID="{D13168C6-0A8B-4883-B9F5-9071E0B0E0CB}" presName="root2" presStyleCnt="0"/>
      <dgm:spPr/>
    </dgm:pt>
    <dgm:pt modelId="{DC60D442-077E-4AA2-9256-1DD0D6BAB927}" type="pres">
      <dgm:prSet presAssocID="{D13168C6-0A8B-4883-B9F5-9071E0B0E0CB}" presName="LevelTwoTextNode" presStyleLbl="node3" presStyleIdx="0" presStyleCnt="1" custScaleX="207059" custScaleY="309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17232A-8B86-473E-8F2B-3B7D26C3C16D}" type="pres">
      <dgm:prSet presAssocID="{D13168C6-0A8B-4883-B9F5-9071E0B0E0CB}" presName="level3hierChild" presStyleCnt="0"/>
      <dgm:spPr/>
    </dgm:pt>
  </dgm:ptLst>
  <dgm:cxnLst>
    <dgm:cxn modelId="{64657C01-CDBF-49BC-81F8-20C0F1D47478}" type="presOf" srcId="{98D1A99E-4373-4522-A93E-674C3337718E}" destId="{D1CC5444-3A21-4293-94F0-C7C90ACB0CB2}" srcOrd="1" destOrd="0" presId="urn:microsoft.com/office/officeart/2008/layout/HorizontalMultiLevelHierarchy"/>
    <dgm:cxn modelId="{F4DAC3AF-FAF8-4175-9D74-CACC8ED41E8E}" type="presOf" srcId="{97936A92-840E-4554-990F-EE81B0AF81CB}" destId="{4A06A5FE-3E09-4A99-B24F-C29AA818410E}" srcOrd="1" destOrd="0" presId="urn:microsoft.com/office/officeart/2008/layout/HorizontalMultiLevelHierarchy"/>
    <dgm:cxn modelId="{336042F4-4EF7-4B43-BD51-4E410DFA3B0E}" type="presOf" srcId="{F64ED693-0169-40A6-8570-8773EAECDFE0}" destId="{FCD41F66-C308-4F92-AE7F-E3A2F9BA0CD9}" srcOrd="0" destOrd="0" presId="urn:microsoft.com/office/officeart/2008/layout/HorizontalMultiLevelHierarchy"/>
    <dgm:cxn modelId="{71C7BB55-4A37-46AA-9A9B-86A182E58E68}" srcId="{A0B658DD-A09D-43E9-852A-F3928BE62E9B}" destId="{4F5ACA09-B39A-454F-89CC-620867DDB471}" srcOrd="2" destOrd="0" parTransId="{2AA281FD-5CA7-4FF4-B34B-B9DFEDC5C6D5}" sibTransId="{BF9407E6-6AF3-48A8-881F-DD6F95D04BAE}"/>
    <dgm:cxn modelId="{040CA8BD-9E9D-443A-80EA-CCE656E01FD2}" type="presOf" srcId="{A0B658DD-A09D-43E9-852A-F3928BE62E9B}" destId="{2BA92AD1-8CE1-4E36-A2E2-6DD675669EAA}" srcOrd="0" destOrd="0" presId="urn:microsoft.com/office/officeart/2008/layout/HorizontalMultiLevelHierarchy"/>
    <dgm:cxn modelId="{D8866543-7F2B-4A0E-8D7E-7DC12B834F0A}" type="presOf" srcId="{2AA281FD-5CA7-4FF4-B34B-B9DFEDC5C6D5}" destId="{F7A67143-7954-4E4A-849B-F7A9C5D38A83}" srcOrd="0" destOrd="0" presId="urn:microsoft.com/office/officeart/2008/layout/HorizontalMultiLevelHierarchy"/>
    <dgm:cxn modelId="{7892969B-3C2A-4FD4-95ED-827ADDE68B62}" srcId="{A0B658DD-A09D-43E9-852A-F3928BE62E9B}" destId="{CCA4F1D5-16D3-469D-845F-26473F3DCBBE}" srcOrd="1" destOrd="0" parTransId="{F64ED693-0169-40A6-8570-8773EAECDFE0}" sibTransId="{27E92A43-B599-4F77-87A1-34E7DB32B92D}"/>
    <dgm:cxn modelId="{FB835D17-2EDA-483B-8B5D-355C0D997C76}" type="presOf" srcId="{327501C1-BC7E-497F-B299-7CA83F0CCBA6}" destId="{57DD5BEB-6456-4F20-A16E-3840957A6D76}" srcOrd="0" destOrd="0" presId="urn:microsoft.com/office/officeart/2008/layout/HorizontalMultiLevelHierarchy"/>
    <dgm:cxn modelId="{F044BE14-4586-48F7-8040-6C05B01A0B51}" srcId="{A0B658DD-A09D-43E9-852A-F3928BE62E9B}" destId="{F4F753CD-013C-4803-AB98-6D27E2BEABD0}" srcOrd="3" destOrd="0" parTransId="{E6323B3A-408F-4F09-BC8E-0B46117DC186}" sibTransId="{5D0E3A9E-5437-4656-8135-5EE695348023}"/>
    <dgm:cxn modelId="{CF5B74DD-7170-4CDE-ADD3-4E5F2E6C0C64}" type="presOf" srcId="{4F5ACA09-B39A-454F-89CC-620867DDB471}" destId="{D1F15DC1-FBF0-4486-A47F-ED8B0D6EE9CF}" srcOrd="0" destOrd="0" presId="urn:microsoft.com/office/officeart/2008/layout/HorizontalMultiLevelHierarchy"/>
    <dgm:cxn modelId="{F3C539D8-7056-4153-9E41-C8275D51D181}" type="presOf" srcId="{45EA32D0-FBCD-42C1-B3B4-246D439E5772}" destId="{9AA55197-A264-4D44-A5A1-4AD3D79D5C30}" srcOrd="1" destOrd="0" presId="urn:microsoft.com/office/officeart/2008/layout/HorizontalMultiLevelHierarchy"/>
    <dgm:cxn modelId="{419D060A-25C3-4376-8EE1-B4AEC5B78CDE}" type="presOf" srcId="{CCA4F1D5-16D3-469D-845F-26473F3DCBBE}" destId="{721CC6E5-3718-4D74-AB29-90A07F040641}" srcOrd="0" destOrd="0" presId="urn:microsoft.com/office/officeart/2008/layout/HorizontalMultiLevelHierarchy"/>
    <dgm:cxn modelId="{03FF5274-9989-4CF1-A5F2-A0CC33A7E65C}" type="presOf" srcId="{97936A92-840E-4554-990F-EE81B0AF81CB}" destId="{685F8C40-BE5A-4BC2-91C8-15D80F59AC43}" srcOrd="0" destOrd="0" presId="urn:microsoft.com/office/officeart/2008/layout/HorizontalMultiLevelHierarchy"/>
    <dgm:cxn modelId="{CD761638-2DC1-4D07-9BE2-073A5CF98855}" type="presOf" srcId="{98D1A99E-4373-4522-A93E-674C3337718E}" destId="{74F7B675-5962-4774-9027-00FBD3B58B96}" srcOrd="0" destOrd="0" presId="urn:microsoft.com/office/officeart/2008/layout/HorizontalMultiLevelHierarchy"/>
    <dgm:cxn modelId="{679D1594-2310-4FA2-BD3E-E9DFEBC0CFBD}" type="presOf" srcId="{564D253A-DF58-49B2-9AEB-98236B7ED2D1}" destId="{CF4CF451-1462-4FB1-B7C8-29B3CDDC1869}" srcOrd="0" destOrd="0" presId="urn:microsoft.com/office/officeart/2008/layout/HorizontalMultiLevelHierarchy"/>
    <dgm:cxn modelId="{3F439F8F-906B-4A6F-A1BF-6DEBC37B9D83}" type="presOf" srcId="{2AA281FD-5CA7-4FF4-B34B-B9DFEDC5C6D5}" destId="{5B19331A-085C-4F27-BE94-06A52B0B75EE}" srcOrd="1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4C7C5C2C-8301-42AC-8DDF-BC81C40D5799}" type="presOf" srcId="{F4F753CD-013C-4803-AB98-6D27E2BEABD0}" destId="{0C58BFA3-807B-4239-9185-FC6FA7C1120B}" srcOrd="0" destOrd="0" presId="urn:microsoft.com/office/officeart/2008/layout/HorizontalMultiLevelHierarchy"/>
    <dgm:cxn modelId="{5A98C79E-0652-4BF5-B23C-AC264B3C53DE}" type="presOf" srcId="{9DAC59F7-B964-4C46-9993-EBDC3C28E9B7}" destId="{F86E0E66-4C25-45B9-BE40-B541D98B7E29}" srcOrd="0" destOrd="0" presId="urn:microsoft.com/office/officeart/2008/layout/HorizontalMultiLevelHierarchy"/>
    <dgm:cxn modelId="{7B951C8D-2406-4A81-819A-52BDB2428AE5}" type="presOf" srcId="{45EA32D0-FBCD-42C1-B3B4-246D439E5772}" destId="{576C9555-6B9E-460C-A868-617F7458EB6F}" srcOrd="0" destOrd="0" presId="urn:microsoft.com/office/officeart/2008/layout/HorizontalMultiLevelHierarchy"/>
    <dgm:cxn modelId="{415F9948-5194-441E-BA0B-ABF2B09A79CC}" type="presOf" srcId="{D13168C6-0A8B-4883-B9F5-9071E0B0E0CB}" destId="{DC60D442-077E-4AA2-9256-1DD0D6BAB927}" srcOrd="0" destOrd="0" presId="urn:microsoft.com/office/officeart/2008/layout/HorizontalMultiLevelHierarchy"/>
    <dgm:cxn modelId="{8617A565-3B08-4FF4-8CF7-4DE968786A07}" type="presOf" srcId="{F64ED693-0169-40A6-8570-8773EAECDFE0}" destId="{650C872C-D327-4BD0-A801-25EFE0408BB1}" srcOrd="1" destOrd="0" presId="urn:microsoft.com/office/officeart/2008/layout/HorizontalMultiLevelHierarchy"/>
    <dgm:cxn modelId="{22E77373-1322-4D76-A4C9-11EE20B15BAA}" srcId="{9DAC59F7-B964-4C46-9993-EBDC3C28E9B7}" destId="{D13168C6-0A8B-4883-B9F5-9071E0B0E0CB}" srcOrd="0" destOrd="0" parTransId="{97936A92-840E-4554-990F-EE81B0AF81CB}" sibTransId="{A2C65684-71FF-4F16-9FA1-72CFF3B4FBCE}"/>
    <dgm:cxn modelId="{C847B7B9-DB76-4492-A08A-CD01CBF3D119}" type="presOf" srcId="{E6323B3A-408F-4F09-BC8E-0B46117DC186}" destId="{97A7589B-D403-4A1E-80E0-CB4B9C2EEF2C}" srcOrd="0" destOrd="0" presId="urn:microsoft.com/office/officeart/2008/layout/HorizontalMultiLevelHierarchy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9DCEE176-7EE2-4ACF-9A77-49D333E369E5}" srcId="{A0B658DD-A09D-43E9-852A-F3928BE62E9B}" destId="{9DAC59F7-B964-4C46-9993-EBDC3C28E9B7}" srcOrd="4" destOrd="0" parTransId="{45EA32D0-FBCD-42C1-B3B4-246D439E5772}" sibTransId="{FB0577D2-6789-4823-B5B8-6C48C37A03A6}"/>
    <dgm:cxn modelId="{4872751C-37DB-4A95-B639-EB69928CED01}" type="presOf" srcId="{E6323B3A-408F-4F09-BC8E-0B46117DC186}" destId="{4C61BFB2-319E-43D0-BF2C-914330E230F7}" srcOrd="1" destOrd="0" presId="urn:microsoft.com/office/officeart/2008/layout/HorizontalMultiLevelHierarchy"/>
    <dgm:cxn modelId="{F1F0E20B-EF65-4ADD-BEA2-091FAD808173}" type="presParOf" srcId="{CF4CF451-1462-4FB1-B7C8-29B3CDDC1869}" destId="{1127F3B4-6DAC-4469-B705-EC9537865356}" srcOrd="0" destOrd="0" presId="urn:microsoft.com/office/officeart/2008/layout/HorizontalMultiLevelHierarchy"/>
    <dgm:cxn modelId="{19F5B592-0884-4F06-98F6-C1939FF69187}" type="presParOf" srcId="{1127F3B4-6DAC-4469-B705-EC9537865356}" destId="{2BA92AD1-8CE1-4E36-A2E2-6DD675669EAA}" srcOrd="0" destOrd="0" presId="urn:microsoft.com/office/officeart/2008/layout/HorizontalMultiLevelHierarchy"/>
    <dgm:cxn modelId="{4A0A8AAD-DAD2-43A4-B977-8FB547ABE7D0}" type="presParOf" srcId="{1127F3B4-6DAC-4469-B705-EC9537865356}" destId="{875565E1-A9F0-43AF-B058-42258AA10568}" srcOrd="1" destOrd="0" presId="urn:microsoft.com/office/officeart/2008/layout/HorizontalMultiLevelHierarchy"/>
    <dgm:cxn modelId="{2009C6B7-9DCC-40DD-9BFF-5B8FD8D1E001}" type="presParOf" srcId="{875565E1-A9F0-43AF-B058-42258AA10568}" destId="{74F7B675-5962-4774-9027-00FBD3B58B96}" srcOrd="0" destOrd="0" presId="urn:microsoft.com/office/officeart/2008/layout/HorizontalMultiLevelHierarchy"/>
    <dgm:cxn modelId="{EDB090E6-C47C-4242-80E0-57A065286098}" type="presParOf" srcId="{74F7B675-5962-4774-9027-00FBD3B58B96}" destId="{D1CC5444-3A21-4293-94F0-C7C90ACB0CB2}" srcOrd="0" destOrd="0" presId="urn:microsoft.com/office/officeart/2008/layout/HorizontalMultiLevelHierarchy"/>
    <dgm:cxn modelId="{D93A8172-AAC5-4265-A26B-357EEB7C11DD}" type="presParOf" srcId="{875565E1-A9F0-43AF-B058-42258AA10568}" destId="{B4E9691B-ACEE-4407-8F3E-CB30C0E7896B}" srcOrd="1" destOrd="0" presId="urn:microsoft.com/office/officeart/2008/layout/HorizontalMultiLevelHierarchy"/>
    <dgm:cxn modelId="{3132FD20-9216-417E-8779-C07BEF1869B7}" type="presParOf" srcId="{B4E9691B-ACEE-4407-8F3E-CB30C0E7896B}" destId="{57DD5BEB-6456-4F20-A16E-3840957A6D76}" srcOrd="0" destOrd="0" presId="urn:microsoft.com/office/officeart/2008/layout/HorizontalMultiLevelHierarchy"/>
    <dgm:cxn modelId="{0112B854-E664-490C-A0E1-6B0AA466C2EB}" type="presParOf" srcId="{B4E9691B-ACEE-4407-8F3E-CB30C0E7896B}" destId="{7D2B7F57-79B5-4A32-AFB2-3C8FBCD29799}" srcOrd="1" destOrd="0" presId="urn:microsoft.com/office/officeart/2008/layout/HorizontalMultiLevelHierarchy"/>
    <dgm:cxn modelId="{B5E15EF7-7F83-402F-BCCD-037764550698}" type="presParOf" srcId="{875565E1-A9F0-43AF-B058-42258AA10568}" destId="{FCD41F66-C308-4F92-AE7F-E3A2F9BA0CD9}" srcOrd="2" destOrd="0" presId="urn:microsoft.com/office/officeart/2008/layout/HorizontalMultiLevelHierarchy"/>
    <dgm:cxn modelId="{ACE3AA3D-0D86-4C67-8F40-E7FE42D2BCBA}" type="presParOf" srcId="{FCD41F66-C308-4F92-AE7F-E3A2F9BA0CD9}" destId="{650C872C-D327-4BD0-A801-25EFE0408BB1}" srcOrd="0" destOrd="0" presId="urn:microsoft.com/office/officeart/2008/layout/HorizontalMultiLevelHierarchy"/>
    <dgm:cxn modelId="{1D3CFD10-E2D2-4BA3-9E82-2B70AB7093ED}" type="presParOf" srcId="{875565E1-A9F0-43AF-B058-42258AA10568}" destId="{5FD55D7B-611B-48CB-B8BB-98B976266D40}" srcOrd="3" destOrd="0" presId="urn:microsoft.com/office/officeart/2008/layout/HorizontalMultiLevelHierarchy"/>
    <dgm:cxn modelId="{FBA17A47-E545-42A8-B1AF-DE3AA443DAE3}" type="presParOf" srcId="{5FD55D7B-611B-48CB-B8BB-98B976266D40}" destId="{721CC6E5-3718-4D74-AB29-90A07F040641}" srcOrd="0" destOrd="0" presId="urn:microsoft.com/office/officeart/2008/layout/HorizontalMultiLevelHierarchy"/>
    <dgm:cxn modelId="{B03D5217-4FB8-4EE2-A5C5-AB57548A00B2}" type="presParOf" srcId="{5FD55D7B-611B-48CB-B8BB-98B976266D40}" destId="{E2C14A15-7CAD-4EAD-A955-30116BE57772}" srcOrd="1" destOrd="0" presId="urn:microsoft.com/office/officeart/2008/layout/HorizontalMultiLevelHierarchy"/>
    <dgm:cxn modelId="{B3C9C5B8-64E0-487A-8894-69E05532DDC3}" type="presParOf" srcId="{875565E1-A9F0-43AF-B058-42258AA10568}" destId="{F7A67143-7954-4E4A-849B-F7A9C5D38A83}" srcOrd="4" destOrd="0" presId="urn:microsoft.com/office/officeart/2008/layout/HorizontalMultiLevelHierarchy"/>
    <dgm:cxn modelId="{FCBCCA10-3F05-4749-A631-472EB4C9F742}" type="presParOf" srcId="{F7A67143-7954-4E4A-849B-F7A9C5D38A83}" destId="{5B19331A-085C-4F27-BE94-06A52B0B75EE}" srcOrd="0" destOrd="0" presId="urn:microsoft.com/office/officeart/2008/layout/HorizontalMultiLevelHierarchy"/>
    <dgm:cxn modelId="{D7FF64AF-C114-4F45-B715-F3589CA6FB00}" type="presParOf" srcId="{875565E1-A9F0-43AF-B058-42258AA10568}" destId="{A03B70AB-0FDA-4E5F-963E-5DFA9AB30C8A}" srcOrd="5" destOrd="0" presId="urn:microsoft.com/office/officeart/2008/layout/HorizontalMultiLevelHierarchy"/>
    <dgm:cxn modelId="{FAAC408F-60E9-45DF-A095-45BFA7A80ACB}" type="presParOf" srcId="{A03B70AB-0FDA-4E5F-963E-5DFA9AB30C8A}" destId="{D1F15DC1-FBF0-4486-A47F-ED8B0D6EE9CF}" srcOrd="0" destOrd="0" presId="urn:microsoft.com/office/officeart/2008/layout/HorizontalMultiLevelHierarchy"/>
    <dgm:cxn modelId="{1C42F01B-77E1-4D17-982F-3C07B953408F}" type="presParOf" srcId="{A03B70AB-0FDA-4E5F-963E-5DFA9AB30C8A}" destId="{B316BB83-C55E-471B-96D8-3562FF4258D1}" srcOrd="1" destOrd="0" presId="urn:microsoft.com/office/officeart/2008/layout/HorizontalMultiLevelHierarchy"/>
    <dgm:cxn modelId="{BC8D4535-6682-4108-A940-E55C80004273}" type="presParOf" srcId="{875565E1-A9F0-43AF-B058-42258AA10568}" destId="{97A7589B-D403-4A1E-80E0-CB4B9C2EEF2C}" srcOrd="6" destOrd="0" presId="urn:microsoft.com/office/officeart/2008/layout/HorizontalMultiLevelHierarchy"/>
    <dgm:cxn modelId="{F028104E-6566-416F-86A6-681E9FE986B3}" type="presParOf" srcId="{97A7589B-D403-4A1E-80E0-CB4B9C2EEF2C}" destId="{4C61BFB2-319E-43D0-BF2C-914330E230F7}" srcOrd="0" destOrd="0" presId="urn:microsoft.com/office/officeart/2008/layout/HorizontalMultiLevelHierarchy"/>
    <dgm:cxn modelId="{64A9E338-2541-48B1-9CB7-583F543F6DFD}" type="presParOf" srcId="{875565E1-A9F0-43AF-B058-42258AA10568}" destId="{E6E91458-7BA3-4496-8919-F2A29A2FFD12}" srcOrd="7" destOrd="0" presId="urn:microsoft.com/office/officeart/2008/layout/HorizontalMultiLevelHierarchy"/>
    <dgm:cxn modelId="{E8569DFC-3561-47E4-96CD-CA907E8A8DE3}" type="presParOf" srcId="{E6E91458-7BA3-4496-8919-F2A29A2FFD12}" destId="{0C58BFA3-807B-4239-9185-FC6FA7C1120B}" srcOrd="0" destOrd="0" presId="urn:microsoft.com/office/officeart/2008/layout/HorizontalMultiLevelHierarchy"/>
    <dgm:cxn modelId="{5F8E0AF6-D74D-45F9-BF0D-DCAADF278F6A}" type="presParOf" srcId="{E6E91458-7BA3-4496-8919-F2A29A2FFD12}" destId="{6ED94A7C-D4D4-48D5-898D-0470BE9BDB28}" srcOrd="1" destOrd="0" presId="urn:microsoft.com/office/officeart/2008/layout/HorizontalMultiLevelHierarchy"/>
    <dgm:cxn modelId="{305E23BF-3B2B-4374-84BE-8356F9FC8924}" type="presParOf" srcId="{875565E1-A9F0-43AF-B058-42258AA10568}" destId="{576C9555-6B9E-460C-A868-617F7458EB6F}" srcOrd="8" destOrd="0" presId="urn:microsoft.com/office/officeart/2008/layout/HorizontalMultiLevelHierarchy"/>
    <dgm:cxn modelId="{50F208D4-EADC-4E26-9296-334FD3641AA0}" type="presParOf" srcId="{576C9555-6B9E-460C-A868-617F7458EB6F}" destId="{9AA55197-A264-4D44-A5A1-4AD3D79D5C30}" srcOrd="0" destOrd="0" presId="urn:microsoft.com/office/officeart/2008/layout/HorizontalMultiLevelHierarchy"/>
    <dgm:cxn modelId="{ACD79EF4-F376-4962-B66E-A3190552AD15}" type="presParOf" srcId="{875565E1-A9F0-43AF-B058-42258AA10568}" destId="{AA0A5719-58C6-4FD6-BDAD-5B90F15E4E35}" srcOrd="9" destOrd="0" presId="urn:microsoft.com/office/officeart/2008/layout/HorizontalMultiLevelHierarchy"/>
    <dgm:cxn modelId="{762CEE09-9BC2-401F-B140-8F11C1033FEE}" type="presParOf" srcId="{AA0A5719-58C6-4FD6-BDAD-5B90F15E4E35}" destId="{F86E0E66-4C25-45B9-BE40-B541D98B7E29}" srcOrd="0" destOrd="0" presId="urn:microsoft.com/office/officeart/2008/layout/HorizontalMultiLevelHierarchy"/>
    <dgm:cxn modelId="{116058E5-6DA9-4840-ABD5-17D1C68F1ED1}" type="presParOf" srcId="{AA0A5719-58C6-4FD6-BDAD-5B90F15E4E35}" destId="{81CA3F1C-9FC8-45E9-891A-BF9FAF646B63}" srcOrd="1" destOrd="0" presId="urn:microsoft.com/office/officeart/2008/layout/HorizontalMultiLevelHierarchy"/>
    <dgm:cxn modelId="{F495BDF7-C15C-4829-993F-B65FE0FAFE44}" type="presParOf" srcId="{81CA3F1C-9FC8-45E9-891A-BF9FAF646B63}" destId="{685F8C40-BE5A-4BC2-91C8-15D80F59AC43}" srcOrd="0" destOrd="0" presId="urn:microsoft.com/office/officeart/2008/layout/HorizontalMultiLevelHierarchy"/>
    <dgm:cxn modelId="{7C0C9C9F-02FC-4692-8F57-1D15EFD3ECBC}" type="presParOf" srcId="{685F8C40-BE5A-4BC2-91C8-15D80F59AC43}" destId="{4A06A5FE-3E09-4A99-B24F-C29AA818410E}" srcOrd="0" destOrd="0" presId="urn:microsoft.com/office/officeart/2008/layout/HorizontalMultiLevelHierarchy"/>
    <dgm:cxn modelId="{556369C0-4C67-40D3-8AA8-AA714DE4C8E7}" type="presParOf" srcId="{81CA3F1C-9FC8-45E9-891A-BF9FAF646B63}" destId="{3CC1C91D-DFFA-43AC-B8C8-542BAC03AB07}" srcOrd="1" destOrd="0" presId="urn:microsoft.com/office/officeart/2008/layout/HorizontalMultiLevelHierarchy"/>
    <dgm:cxn modelId="{6ECADD78-A33B-4DDD-976C-143DE401991F}" type="presParOf" srcId="{3CC1C91D-DFFA-43AC-B8C8-542BAC03AB07}" destId="{DC60D442-077E-4AA2-9256-1DD0D6BAB927}" srcOrd="0" destOrd="0" presId="urn:microsoft.com/office/officeart/2008/layout/HorizontalMultiLevelHierarchy"/>
    <dgm:cxn modelId="{250699E6-2D6C-4437-93CC-45FFAA94D4C2}" type="presParOf" srcId="{3CC1C91D-DFFA-43AC-B8C8-542BAC03AB07}" destId="{BE17232A-8B86-473E-8F2B-3B7D26C3C1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২.NOI approach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Leverage ও cost of capital স্বাধীন  চলক ।Leverage বাড়লে/কমলে cost of capital কমে/বাড়ে না ও value of firm বাড়ে/কমে না।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কাম্য মূলধন কাঠামো নাই বা এটি অপ্রাসংগিক।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EBIT কে overall cost of capital (Ko) দ্বারা ভাগ করা হয় 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F4F753CD-013C-4803-AB98-6D27E2BEABD0}">
      <dgm:prSet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Value of levered firm = value of unlevered firm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6323B3A-408F-4F09-BC8E-0B46117DC186}" type="parTrans" cxnId="{F044BE14-4586-48F7-8040-6C05B01A0B51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D0E3A9E-5437-4656-8135-5EE695348023}" type="sibTrans" cxnId="{F044BE14-4586-48F7-8040-6C05B01A0B51}">
      <dgm:prSet/>
      <dgm:spPr/>
      <dgm:t>
        <a:bodyPr/>
        <a:lstStyle/>
        <a:p>
          <a:endParaRPr lang="en-US"/>
        </a:p>
      </dgm:t>
    </dgm:pt>
    <dgm:pt modelId="{9DAC59F7-B964-4C46-9993-EBDC3C28E9B7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5EA32D0-FBCD-42C1-B3B4-246D439E5772}" type="parTrans" cxnId="{9DCEE176-7EE2-4ACF-9A77-49D333E369E5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B0577D2-6789-4823-B5B8-6C48C37A03A6}" type="sibTrans" cxnId="{9DCEE176-7EE2-4ACF-9A77-49D333E369E5}">
      <dgm:prSet/>
      <dgm:spPr/>
      <dgm:t>
        <a:bodyPr/>
        <a:lstStyle/>
        <a:p>
          <a:endParaRPr lang="en-US"/>
        </a:p>
      </dgm:t>
    </dgm:pt>
    <dgm:pt modelId="{D13168C6-0A8B-4883-B9F5-9071E0B0E0CB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7936A92-840E-4554-990F-EE81B0AF81CB}" type="parTrans" cxnId="{22E77373-1322-4D76-A4C9-11EE20B15BAA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2C65684-71FF-4F16-9FA1-72CFF3B4FBCE}" type="sibTrans" cxnId="{22E77373-1322-4D76-A4C9-11EE20B15BAA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102505" custScaleY="80056">
        <dgm:presLayoutVars>
          <dgm:chPref val="3"/>
        </dgm:presLayoutVars>
      </dgm:prSet>
      <dgm:spPr/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5" custScaleX="2000000"/>
      <dgm:spPr/>
    </dgm:pt>
    <dgm:pt modelId="{D1CC5444-3A21-4293-94F0-C7C90ACB0CB2}" type="pres">
      <dgm:prSet presAssocID="{98D1A99E-4373-4522-A93E-674C3337718E}" presName="connTx" presStyleLbl="parChTrans1D2" presStyleIdx="0" presStyleCnt="5"/>
      <dgm:spPr/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5" custScaleX="426757">
        <dgm:presLayoutVars>
          <dgm:chPref val="3"/>
        </dgm:presLayoutVars>
      </dgm:prSet>
      <dgm:spPr/>
    </dgm:pt>
    <dgm:pt modelId="{7D2B7F57-79B5-4A32-AFB2-3C8FBCD29799}" type="pres">
      <dgm:prSet presAssocID="{327501C1-BC7E-497F-B299-7CA83F0CCBA6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1" presStyleCnt="5" custScaleX="2000000"/>
      <dgm:spPr/>
    </dgm:pt>
    <dgm:pt modelId="{650C872C-D327-4BD0-A801-25EFE0408BB1}" type="pres">
      <dgm:prSet presAssocID="{F64ED693-0169-40A6-8570-8773EAECDFE0}" presName="connTx" presStyleLbl="parChTrans1D2" presStyleIdx="1" presStyleCnt="5"/>
      <dgm:spPr/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1" presStyleCnt="5" custScaleX="426757">
        <dgm:presLayoutVars>
          <dgm:chPref val="3"/>
        </dgm:presLayoutVars>
      </dgm:prSet>
      <dgm:spPr/>
    </dgm:pt>
    <dgm:pt modelId="{E2C14A15-7CAD-4EAD-A955-30116BE57772}" type="pres">
      <dgm:prSet presAssocID="{CCA4F1D5-16D3-469D-845F-26473F3DCB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2" presStyleCnt="5" custScaleX="2000000"/>
      <dgm:spPr/>
    </dgm:pt>
    <dgm:pt modelId="{5B19331A-085C-4F27-BE94-06A52B0B75EE}" type="pres">
      <dgm:prSet presAssocID="{2AA281FD-5CA7-4FF4-B34B-B9DFEDC5C6D5}" presName="connTx" presStyleLbl="parChTrans1D2" presStyleIdx="2" presStyleCnt="5"/>
      <dgm:spPr/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2" presStyleCnt="5" custScaleX="426757">
        <dgm:presLayoutVars>
          <dgm:chPref val="3"/>
        </dgm:presLayoutVars>
      </dgm:prSet>
      <dgm:spPr/>
    </dgm:pt>
    <dgm:pt modelId="{B316BB83-C55E-471B-96D8-3562FF4258D1}" type="pres">
      <dgm:prSet presAssocID="{4F5ACA09-B39A-454F-89CC-620867DDB471}" presName="level3hierChild" presStyleCnt="0"/>
      <dgm:spPr/>
    </dgm:pt>
    <dgm:pt modelId="{97A7589B-D403-4A1E-80E0-CB4B9C2EEF2C}" type="pres">
      <dgm:prSet presAssocID="{E6323B3A-408F-4F09-BC8E-0B46117DC186}" presName="conn2-1" presStyleLbl="parChTrans1D2" presStyleIdx="3" presStyleCnt="5" custScaleX="2000000"/>
      <dgm:spPr/>
    </dgm:pt>
    <dgm:pt modelId="{4C61BFB2-319E-43D0-BF2C-914330E230F7}" type="pres">
      <dgm:prSet presAssocID="{E6323B3A-408F-4F09-BC8E-0B46117DC186}" presName="connTx" presStyleLbl="parChTrans1D2" presStyleIdx="3" presStyleCnt="5"/>
      <dgm:spPr/>
    </dgm:pt>
    <dgm:pt modelId="{E6E91458-7BA3-4496-8919-F2A29A2FFD12}" type="pres">
      <dgm:prSet presAssocID="{F4F753CD-013C-4803-AB98-6D27E2BEABD0}" presName="root2" presStyleCnt="0"/>
      <dgm:spPr/>
    </dgm:pt>
    <dgm:pt modelId="{0C58BFA3-807B-4239-9185-FC6FA7C1120B}" type="pres">
      <dgm:prSet presAssocID="{F4F753CD-013C-4803-AB98-6D27E2BEABD0}" presName="LevelTwoTextNode" presStyleLbl="node2" presStyleIdx="3" presStyleCnt="5" custScaleX="427197">
        <dgm:presLayoutVars>
          <dgm:chPref val="3"/>
        </dgm:presLayoutVars>
      </dgm:prSet>
      <dgm:spPr/>
    </dgm:pt>
    <dgm:pt modelId="{6ED94A7C-D4D4-48D5-898D-0470BE9BDB28}" type="pres">
      <dgm:prSet presAssocID="{F4F753CD-013C-4803-AB98-6D27E2BEABD0}" presName="level3hierChild" presStyleCnt="0"/>
      <dgm:spPr/>
    </dgm:pt>
    <dgm:pt modelId="{576C9555-6B9E-460C-A868-617F7458EB6F}" type="pres">
      <dgm:prSet presAssocID="{45EA32D0-FBCD-42C1-B3B4-246D439E5772}" presName="conn2-1" presStyleLbl="parChTrans1D2" presStyleIdx="4" presStyleCnt="5" custScaleX="2000000"/>
      <dgm:spPr/>
    </dgm:pt>
    <dgm:pt modelId="{9AA55197-A264-4D44-A5A1-4AD3D79D5C30}" type="pres">
      <dgm:prSet presAssocID="{45EA32D0-FBCD-42C1-B3B4-246D439E5772}" presName="connTx" presStyleLbl="parChTrans1D2" presStyleIdx="4" presStyleCnt="5"/>
      <dgm:spPr/>
    </dgm:pt>
    <dgm:pt modelId="{AA0A5719-58C6-4FD6-BDAD-5B90F15E4E35}" type="pres">
      <dgm:prSet presAssocID="{9DAC59F7-B964-4C46-9993-EBDC3C28E9B7}" presName="root2" presStyleCnt="0"/>
      <dgm:spPr/>
    </dgm:pt>
    <dgm:pt modelId="{F86E0E66-4C25-45B9-BE40-B541D98B7E29}" type="pres">
      <dgm:prSet presAssocID="{9DAC59F7-B964-4C46-9993-EBDC3C28E9B7}" presName="LevelTwoTextNode" presStyleLbl="node2" presStyleIdx="4" presStyleCnt="5" custScaleX="207059" custScaleY="318751">
        <dgm:presLayoutVars>
          <dgm:chPref val="3"/>
        </dgm:presLayoutVars>
      </dgm:prSet>
      <dgm:spPr/>
    </dgm:pt>
    <dgm:pt modelId="{81CA3F1C-9FC8-45E9-891A-BF9FAF646B63}" type="pres">
      <dgm:prSet presAssocID="{9DAC59F7-B964-4C46-9993-EBDC3C28E9B7}" presName="level3hierChild" presStyleCnt="0"/>
      <dgm:spPr/>
    </dgm:pt>
    <dgm:pt modelId="{685F8C40-BE5A-4BC2-91C8-15D80F59AC43}" type="pres">
      <dgm:prSet presAssocID="{97936A92-840E-4554-990F-EE81B0AF81CB}" presName="conn2-1" presStyleLbl="parChTrans1D3" presStyleIdx="0" presStyleCnt="1" custScaleX="2000000"/>
      <dgm:spPr/>
    </dgm:pt>
    <dgm:pt modelId="{4A06A5FE-3E09-4A99-B24F-C29AA818410E}" type="pres">
      <dgm:prSet presAssocID="{97936A92-840E-4554-990F-EE81B0AF81CB}" presName="connTx" presStyleLbl="parChTrans1D3" presStyleIdx="0" presStyleCnt="1"/>
      <dgm:spPr/>
    </dgm:pt>
    <dgm:pt modelId="{3CC1C91D-DFFA-43AC-B8C8-542BAC03AB07}" type="pres">
      <dgm:prSet presAssocID="{D13168C6-0A8B-4883-B9F5-9071E0B0E0CB}" presName="root2" presStyleCnt="0"/>
      <dgm:spPr/>
    </dgm:pt>
    <dgm:pt modelId="{DC60D442-077E-4AA2-9256-1DD0D6BAB927}" type="pres">
      <dgm:prSet presAssocID="{D13168C6-0A8B-4883-B9F5-9071E0B0E0CB}" presName="LevelTwoTextNode" presStyleLbl="node3" presStyleIdx="0" presStyleCnt="1" custScaleX="207059" custScaleY="309989">
        <dgm:presLayoutVars>
          <dgm:chPref val="3"/>
        </dgm:presLayoutVars>
      </dgm:prSet>
      <dgm:spPr/>
    </dgm:pt>
    <dgm:pt modelId="{BE17232A-8B86-473E-8F2B-3B7D26C3C16D}" type="pres">
      <dgm:prSet presAssocID="{D13168C6-0A8B-4883-B9F5-9071E0B0E0CB}" presName="level3hierChild" presStyleCnt="0"/>
      <dgm:spPr/>
    </dgm:pt>
  </dgm:ptLst>
  <dgm:cxnLst>
    <dgm:cxn modelId="{64657C01-CDBF-49BC-81F8-20C0F1D47478}" type="presOf" srcId="{98D1A99E-4373-4522-A93E-674C3337718E}" destId="{D1CC5444-3A21-4293-94F0-C7C90ACB0CB2}" srcOrd="1" destOrd="0" presId="urn:microsoft.com/office/officeart/2008/layout/HorizontalMultiLevelHierarchy"/>
    <dgm:cxn modelId="{419D060A-25C3-4376-8EE1-B4AEC5B78CDE}" type="presOf" srcId="{CCA4F1D5-16D3-469D-845F-26473F3DCBBE}" destId="{721CC6E5-3718-4D74-AB29-90A07F040641}" srcOrd="0" destOrd="0" presId="urn:microsoft.com/office/officeart/2008/layout/HorizontalMultiLevelHierarchy"/>
    <dgm:cxn modelId="{F044BE14-4586-48F7-8040-6C05B01A0B51}" srcId="{A0B658DD-A09D-43E9-852A-F3928BE62E9B}" destId="{F4F753CD-013C-4803-AB98-6D27E2BEABD0}" srcOrd="3" destOrd="0" parTransId="{E6323B3A-408F-4F09-BC8E-0B46117DC186}" sibTransId="{5D0E3A9E-5437-4656-8135-5EE695348023}"/>
    <dgm:cxn modelId="{FB835D17-2EDA-483B-8B5D-355C0D997C76}" type="presOf" srcId="{327501C1-BC7E-497F-B299-7CA83F0CCBA6}" destId="{57DD5BEB-6456-4F20-A16E-3840957A6D76}" srcOrd="0" destOrd="0" presId="urn:microsoft.com/office/officeart/2008/layout/HorizontalMultiLevelHierarchy"/>
    <dgm:cxn modelId="{4872751C-37DB-4A95-B639-EB69928CED01}" type="presOf" srcId="{E6323B3A-408F-4F09-BC8E-0B46117DC186}" destId="{4C61BFB2-319E-43D0-BF2C-914330E230F7}" srcOrd="1" destOrd="0" presId="urn:microsoft.com/office/officeart/2008/layout/HorizontalMultiLevelHierarchy"/>
    <dgm:cxn modelId="{4C7C5C2C-8301-42AC-8DDF-BC81C40D5799}" type="presOf" srcId="{F4F753CD-013C-4803-AB98-6D27E2BEABD0}" destId="{0C58BFA3-807B-4239-9185-FC6FA7C1120B}" srcOrd="0" destOrd="0" presId="urn:microsoft.com/office/officeart/2008/layout/HorizontalMultiLevelHierarchy"/>
    <dgm:cxn modelId="{CD761638-2DC1-4D07-9BE2-073A5CF98855}" type="presOf" srcId="{98D1A99E-4373-4522-A93E-674C3337718E}" destId="{74F7B675-5962-4774-9027-00FBD3B58B96}" srcOrd="0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D8866543-7F2B-4A0E-8D7E-7DC12B834F0A}" type="presOf" srcId="{2AA281FD-5CA7-4FF4-B34B-B9DFEDC5C6D5}" destId="{F7A67143-7954-4E4A-849B-F7A9C5D38A83}" srcOrd="0" destOrd="0" presId="urn:microsoft.com/office/officeart/2008/layout/HorizontalMultiLevelHierarchy"/>
    <dgm:cxn modelId="{8617A565-3B08-4FF4-8CF7-4DE968786A07}" type="presOf" srcId="{F64ED693-0169-40A6-8570-8773EAECDFE0}" destId="{650C872C-D327-4BD0-A801-25EFE0408BB1}" srcOrd="1" destOrd="0" presId="urn:microsoft.com/office/officeart/2008/layout/HorizontalMultiLevelHierarchy"/>
    <dgm:cxn modelId="{415F9948-5194-441E-BA0B-ABF2B09A79CC}" type="presOf" srcId="{D13168C6-0A8B-4883-B9F5-9071E0B0E0CB}" destId="{DC60D442-077E-4AA2-9256-1DD0D6BAB927}" srcOrd="0" destOrd="0" presId="urn:microsoft.com/office/officeart/2008/layout/HorizontalMultiLevelHierarchy"/>
    <dgm:cxn modelId="{22E77373-1322-4D76-A4C9-11EE20B15BAA}" srcId="{9DAC59F7-B964-4C46-9993-EBDC3C28E9B7}" destId="{D13168C6-0A8B-4883-B9F5-9071E0B0E0CB}" srcOrd="0" destOrd="0" parTransId="{97936A92-840E-4554-990F-EE81B0AF81CB}" sibTransId="{A2C65684-71FF-4F16-9FA1-72CFF3B4FBCE}"/>
    <dgm:cxn modelId="{03FF5274-9989-4CF1-A5F2-A0CC33A7E65C}" type="presOf" srcId="{97936A92-840E-4554-990F-EE81B0AF81CB}" destId="{685F8C40-BE5A-4BC2-91C8-15D80F59AC43}" srcOrd="0" destOrd="0" presId="urn:microsoft.com/office/officeart/2008/layout/HorizontalMultiLevelHierarchy"/>
    <dgm:cxn modelId="{71C7BB55-4A37-46AA-9A9B-86A182E58E68}" srcId="{A0B658DD-A09D-43E9-852A-F3928BE62E9B}" destId="{4F5ACA09-B39A-454F-89CC-620867DDB471}" srcOrd="2" destOrd="0" parTransId="{2AA281FD-5CA7-4FF4-B34B-B9DFEDC5C6D5}" sibTransId="{BF9407E6-6AF3-48A8-881F-DD6F95D04BAE}"/>
    <dgm:cxn modelId="{9DCEE176-7EE2-4ACF-9A77-49D333E369E5}" srcId="{A0B658DD-A09D-43E9-852A-F3928BE62E9B}" destId="{9DAC59F7-B964-4C46-9993-EBDC3C28E9B7}" srcOrd="4" destOrd="0" parTransId="{45EA32D0-FBCD-42C1-B3B4-246D439E5772}" sibTransId="{FB0577D2-6789-4823-B5B8-6C48C37A03A6}"/>
    <dgm:cxn modelId="{7B951C8D-2406-4A81-819A-52BDB2428AE5}" type="presOf" srcId="{45EA32D0-FBCD-42C1-B3B4-246D439E5772}" destId="{576C9555-6B9E-460C-A868-617F7458EB6F}" srcOrd="0" destOrd="0" presId="urn:microsoft.com/office/officeart/2008/layout/HorizontalMultiLevelHierarchy"/>
    <dgm:cxn modelId="{3F439F8F-906B-4A6F-A1BF-6DEBC37B9D83}" type="presOf" srcId="{2AA281FD-5CA7-4FF4-B34B-B9DFEDC5C6D5}" destId="{5B19331A-085C-4F27-BE94-06A52B0B75EE}" srcOrd="1" destOrd="0" presId="urn:microsoft.com/office/officeart/2008/layout/HorizontalMultiLevelHierarchy"/>
    <dgm:cxn modelId="{679D1594-2310-4FA2-BD3E-E9DFEBC0CFBD}" type="presOf" srcId="{564D253A-DF58-49B2-9AEB-98236B7ED2D1}" destId="{CF4CF451-1462-4FB1-B7C8-29B3CDDC1869}" srcOrd="0" destOrd="0" presId="urn:microsoft.com/office/officeart/2008/layout/HorizontalMultiLevelHierarchy"/>
    <dgm:cxn modelId="{7892969B-3C2A-4FD4-95ED-827ADDE68B62}" srcId="{A0B658DD-A09D-43E9-852A-F3928BE62E9B}" destId="{CCA4F1D5-16D3-469D-845F-26473F3DCBBE}" srcOrd="1" destOrd="0" parTransId="{F64ED693-0169-40A6-8570-8773EAECDFE0}" sibTransId="{27E92A43-B599-4F77-87A1-34E7DB32B92D}"/>
    <dgm:cxn modelId="{5A98C79E-0652-4BF5-B23C-AC264B3C53DE}" type="presOf" srcId="{9DAC59F7-B964-4C46-9993-EBDC3C28E9B7}" destId="{F86E0E66-4C25-45B9-BE40-B541D98B7E29}" srcOrd="0" destOrd="0" presId="urn:microsoft.com/office/officeart/2008/layout/HorizontalMultiLevelHierarchy"/>
    <dgm:cxn modelId="{F4DAC3AF-FAF8-4175-9D74-CACC8ED41E8E}" type="presOf" srcId="{97936A92-840E-4554-990F-EE81B0AF81CB}" destId="{4A06A5FE-3E09-4A99-B24F-C29AA818410E}" srcOrd="1" destOrd="0" presId="urn:microsoft.com/office/officeart/2008/layout/HorizontalMultiLevelHierarchy"/>
    <dgm:cxn modelId="{C847B7B9-DB76-4492-A08A-CD01CBF3D119}" type="presOf" srcId="{E6323B3A-408F-4F09-BC8E-0B46117DC186}" destId="{97A7589B-D403-4A1E-80E0-CB4B9C2EEF2C}" srcOrd="0" destOrd="0" presId="urn:microsoft.com/office/officeart/2008/layout/HorizontalMultiLevelHierarchy"/>
    <dgm:cxn modelId="{040CA8BD-9E9D-443A-80EA-CCE656E01FD2}" type="presOf" srcId="{A0B658DD-A09D-43E9-852A-F3928BE62E9B}" destId="{2BA92AD1-8CE1-4E36-A2E2-6DD675669EAA}" srcOrd="0" destOrd="0" presId="urn:microsoft.com/office/officeart/2008/layout/HorizontalMultiLevelHierarchy"/>
    <dgm:cxn modelId="{F3C539D8-7056-4153-9E41-C8275D51D181}" type="presOf" srcId="{45EA32D0-FBCD-42C1-B3B4-246D439E5772}" destId="{9AA55197-A264-4D44-A5A1-4AD3D79D5C30}" srcOrd="1" destOrd="0" presId="urn:microsoft.com/office/officeart/2008/layout/HorizontalMultiLevelHierarchy"/>
    <dgm:cxn modelId="{CF5B74DD-7170-4CDE-ADD3-4E5F2E6C0C64}" type="presOf" srcId="{4F5ACA09-B39A-454F-89CC-620867DDB471}" destId="{D1F15DC1-FBF0-4486-A47F-ED8B0D6EE9CF}" srcOrd="0" destOrd="0" presId="urn:microsoft.com/office/officeart/2008/layout/HorizontalMultiLevelHierarchy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336042F4-4EF7-4B43-BD51-4E410DFA3B0E}" type="presOf" srcId="{F64ED693-0169-40A6-8570-8773EAECDFE0}" destId="{FCD41F66-C308-4F92-AE7F-E3A2F9BA0CD9}" srcOrd="0" destOrd="0" presId="urn:microsoft.com/office/officeart/2008/layout/HorizontalMultiLevelHierarchy"/>
    <dgm:cxn modelId="{F1F0E20B-EF65-4ADD-BEA2-091FAD808173}" type="presParOf" srcId="{CF4CF451-1462-4FB1-B7C8-29B3CDDC1869}" destId="{1127F3B4-6DAC-4469-B705-EC9537865356}" srcOrd="0" destOrd="0" presId="urn:microsoft.com/office/officeart/2008/layout/HorizontalMultiLevelHierarchy"/>
    <dgm:cxn modelId="{19F5B592-0884-4F06-98F6-C1939FF69187}" type="presParOf" srcId="{1127F3B4-6DAC-4469-B705-EC9537865356}" destId="{2BA92AD1-8CE1-4E36-A2E2-6DD675669EAA}" srcOrd="0" destOrd="0" presId="urn:microsoft.com/office/officeart/2008/layout/HorizontalMultiLevelHierarchy"/>
    <dgm:cxn modelId="{4A0A8AAD-DAD2-43A4-B977-8FB547ABE7D0}" type="presParOf" srcId="{1127F3B4-6DAC-4469-B705-EC9537865356}" destId="{875565E1-A9F0-43AF-B058-42258AA10568}" srcOrd="1" destOrd="0" presId="urn:microsoft.com/office/officeart/2008/layout/HorizontalMultiLevelHierarchy"/>
    <dgm:cxn modelId="{2009C6B7-9DCC-40DD-9BFF-5B8FD8D1E001}" type="presParOf" srcId="{875565E1-A9F0-43AF-B058-42258AA10568}" destId="{74F7B675-5962-4774-9027-00FBD3B58B96}" srcOrd="0" destOrd="0" presId="urn:microsoft.com/office/officeart/2008/layout/HorizontalMultiLevelHierarchy"/>
    <dgm:cxn modelId="{EDB090E6-C47C-4242-80E0-57A065286098}" type="presParOf" srcId="{74F7B675-5962-4774-9027-00FBD3B58B96}" destId="{D1CC5444-3A21-4293-94F0-C7C90ACB0CB2}" srcOrd="0" destOrd="0" presId="urn:microsoft.com/office/officeart/2008/layout/HorizontalMultiLevelHierarchy"/>
    <dgm:cxn modelId="{D93A8172-AAC5-4265-A26B-357EEB7C11DD}" type="presParOf" srcId="{875565E1-A9F0-43AF-B058-42258AA10568}" destId="{B4E9691B-ACEE-4407-8F3E-CB30C0E7896B}" srcOrd="1" destOrd="0" presId="urn:microsoft.com/office/officeart/2008/layout/HorizontalMultiLevelHierarchy"/>
    <dgm:cxn modelId="{3132FD20-9216-417E-8779-C07BEF1869B7}" type="presParOf" srcId="{B4E9691B-ACEE-4407-8F3E-CB30C0E7896B}" destId="{57DD5BEB-6456-4F20-A16E-3840957A6D76}" srcOrd="0" destOrd="0" presId="urn:microsoft.com/office/officeart/2008/layout/HorizontalMultiLevelHierarchy"/>
    <dgm:cxn modelId="{0112B854-E664-490C-A0E1-6B0AA466C2EB}" type="presParOf" srcId="{B4E9691B-ACEE-4407-8F3E-CB30C0E7896B}" destId="{7D2B7F57-79B5-4A32-AFB2-3C8FBCD29799}" srcOrd="1" destOrd="0" presId="urn:microsoft.com/office/officeart/2008/layout/HorizontalMultiLevelHierarchy"/>
    <dgm:cxn modelId="{B5E15EF7-7F83-402F-BCCD-037764550698}" type="presParOf" srcId="{875565E1-A9F0-43AF-B058-42258AA10568}" destId="{FCD41F66-C308-4F92-AE7F-E3A2F9BA0CD9}" srcOrd="2" destOrd="0" presId="urn:microsoft.com/office/officeart/2008/layout/HorizontalMultiLevelHierarchy"/>
    <dgm:cxn modelId="{ACE3AA3D-0D86-4C67-8F40-E7FE42D2BCBA}" type="presParOf" srcId="{FCD41F66-C308-4F92-AE7F-E3A2F9BA0CD9}" destId="{650C872C-D327-4BD0-A801-25EFE0408BB1}" srcOrd="0" destOrd="0" presId="urn:microsoft.com/office/officeart/2008/layout/HorizontalMultiLevelHierarchy"/>
    <dgm:cxn modelId="{1D3CFD10-E2D2-4BA3-9E82-2B70AB7093ED}" type="presParOf" srcId="{875565E1-A9F0-43AF-B058-42258AA10568}" destId="{5FD55D7B-611B-48CB-B8BB-98B976266D40}" srcOrd="3" destOrd="0" presId="urn:microsoft.com/office/officeart/2008/layout/HorizontalMultiLevelHierarchy"/>
    <dgm:cxn modelId="{FBA17A47-E545-42A8-B1AF-DE3AA443DAE3}" type="presParOf" srcId="{5FD55D7B-611B-48CB-B8BB-98B976266D40}" destId="{721CC6E5-3718-4D74-AB29-90A07F040641}" srcOrd="0" destOrd="0" presId="urn:microsoft.com/office/officeart/2008/layout/HorizontalMultiLevelHierarchy"/>
    <dgm:cxn modelId="{B03D5217-4FB8-4EE2-A5C5-AB57548A00B2}" type="presParOf" srcId="{5FD55D7B-611B-48CB-B8BB-98B976266D40}" destId="{E2C14A15-7CAD-4EAD-A955-30116BE57772}" srcOrd="1" destOrd="0" presId="urn:microsoft.com/office/officeart/2008/layout/HorizontalMultiLevelHierarchy"/>
    <dgm:cxn modelId="{B3C9C5B8-64E0-487A-8894-69E05532DDC3}" type="presParOf" srcId="{875565E1-A9F0-43AF-B058-42258AA10568}" destId="{F7A67143-7954-4E4A-849B-F7A9C5D38A83}" srcOrd="4" destOrd="0" presId="urn:microsoft.com/office/officeart/2008/layout/HorizontalMultiLevelHierarchy"/>
    <dgm:cxn modelId="{FCBCCA10-3F05-4749-A631-472EB4C9F742}" type="presParOf" srcId="{F7A67143-7954-4E4A-849B-F7A9C5D38A83}" destId="{5B19331A-085C-4F27-BE94-06A52B0B75EE}" srcOrd="0" destOrd="0" presId="urn:microsoft.com/office/officeart/2008/layout/HorizontalMultiLevelHierarchy"/>
    <dgm:cxn modelId="{D7FF64AF-C114-4F45-B715-F3589CA6FB00}" type="presParOf" srcId="{875565E1-A9F0-43AF-B058-42258AA10568}" destId="{A03B70AB-0FDA-4E5F-963E-5DFA9AB30C8A}" srcOrd="5" destOrd="0" presId="urn:microsoft.com/office/officeart/2008/layout/HorizontalMultiLevelHierarchy"/>
    <dgm:cxn modelId="{FAAC408F-60E9-45DF-A095-45BFA7A80ACB}" type="presParOf" srcId="{A03B70AB-0FDA-4E5F-963E-5DFA9AB30C8A}" destId="{D1F15DC1-FBF0-4486-A47F-ED8B0D6EE9CF}" srcOrd="0" destOrd="0" presId="urn:microsoft.com/office/officeart/2008/layout/HorizontalMultiLevelHierarchy"/>
    <dgm:cxn modelId="{1C42F01B-77E1-4D17-982F-3C07B953408F}" type="presParOf" srcId="{A03B70AB-0FDA-4E5F-963E-5DFA9AB30C8A}" destId="{B316BB83-C55E-471B-96D8-3562FF4258D1}" srcOrd="1" destOrd="0" presId="urn:microsoft.com/office/officeart/2008/layout/HorizontalMultiLevelHierarchy"/>
    <dgm:cxn modelId="{BC8D4535-6682-4108-A940-E55C80004273}" type="presParOf" srcId="{875565E1-A9F0-43AF-B058-42258AA10568}" destId="{97A7589B-D403-4A1E-80E0-CB4B9C2EEF2C}" srcOrd="6" destOrd="0" presId="urn:microsoft.com/office/officeart/2008/layout/HorizontalMultiLevelHierarchy"/>
    <dgm:cxn modelId="{F028104E-6566-416F-86A6-681E9FE986B3}" type="presParOf" srcId="{97A7589B-D403-4A1E-80E0-CB4B9C2EEF2C}" destId="{4C61BFB2-319E-43D0-BF2C-914330E230F7}" srcOrd="0" destOrd="0" presId="urn:microsoft.com/office/officeart/2008/layout/HorizontalMultiLevelHierarchy"/>
    <dgm:cxn modelId="{64A9E338-2541-48B1-9CB7-583F543F6DFD}" type="presParOf" srcId="{875565E1-A9F0-43AF-B058-42258AA10568}" destId="{E6E91458-7BA3-4496-8919-F2A29A2FFD12}" srcOrd="7" destOrd="0" presId="urn:microsoft.com/office/officeart/2008/layout/HorizontalMultiLevelHierarchy"/>
    <dgm:cxn modelId="{E8569DFC-3561-47E4-96CD-CA907E8A8DE3}" type="presParOf" srcId="{E6E91458-7BA3-4496-8919-F2A29A2FFD12}" destId="{0C58BFA3-807B-4239-9185-FC6FA7C1120B}" srcOrd="0" destOrd="0" presId="urn:microsoft.com/office/officeart/2008/layout/HorizontalMultiLevelHierarchy"/>
    <dgm:cxn modelId="{5F8E0AF6-D74D-45F9-BF0D-DCAADF278F6A}" type="presParOf" srcId="{E6E91458-7BA3-4496-8919-F2A29A2FFD12}" destId="{6ED94A7C-D4D4-48D5-898D-0470BE9BDB28}" srcOrd="1" destOrd="0" presId="urn:microsoft.com/office/officeart/2008/layout/HorizontalMultiLevelHierarchy"/>
    <dgm:cxn modelId="{305E23BF-3B2B-4374-84BE-8356F9FC8924}" type="presParOf" srcId="{875565E1-A9F0-43AF-B058-42258AA10568}" destId="{576C9555-6B9E-460C-A868-617F7458EB6F}" srcOrd="8" destOrd="0" presId="urn:microsoft.com/office/officeart/2008/layout/HorizontalMultiLevelHierarchy"/>
    <dgm:cxn modelId="{50F208D4-EADC-4E26-9296-334FD3641AA0}" type="presParOf" srcId="{576C9555-6B9E-460C-A868-617F7458EB6F}" destId="{9AA55197-A264-4D44-A5A1-4AD3D79D5C30}" srcOrd="0" destOrd="0" presId="urn:microsoft.com/office/officeart/2008/layout/HorizontalMultiLevelHierarchy"/>
    <dgm:cxn modelId="{ACD79EF4-F376-4962-B66E-A3190552AD15}" type="presParOf" srcId="{875565E1-A9F0-43AF-B058-42258AA10568}" destId="{AA0A5719-58C6-4FD6-BDAD-5B90F15E4E35}" srcOrd="9" destOrd="0" presId="urn:microsoft.com/office/officeart/2008/layout/HorizontalMultiLevelHierarchy"/>
    <dgm:cxn modelId="{762CEE09-9BC2-401F-B140-8F11C1033FEE}" type="presParOf" srcId="{AA0A5719-58C6-4FD6-BDAD-5B90F15E4E35}" destId="{F86E0E66-4C25-45B9-BE40-B541D98B7E29}" srcOrd="0" destOrd="0" presId="urn:microsoft.com/office/officeart/2008/layout/HorizontalMultiLevelHierarchy"/>
    <dgm:cxn modelId="{116058E5-6DA9-4840-ABD5-17D1C68F1ED1}" type="presParOf" srcId="{AA0A5719-58C6-4FD6-BDAD-5B90F15E4E35}" destId="{81CA3F1C-9FC8-45E9-891A-BF9FAF646B63}" srcOrd="1" destOrd="0" presId="urn:microsoft.com/office/officeart/2008/layout/HorizontalMultiLevelHierarchy"/>
    <dgm:cxn modelId="{F495BDF7-C15C-4829-993F-B65FE0FAFE44}" type="presParOf" srcId="{81CA3F1C-9FC8-45E9-891A-BF9FAF646B63}" destId="{685F8C40-BE5A-4BC2-91C8-15D80F59AC43}" srcOrd="0" destOrd="0" presId="urn:microsoft.com/office/officeart/2008/layout/HorizontalMultiLevelHierarchy"/>
    <dgm:cxn modelId="{7C0C9C9F-02FC-4692-8F57-1D15EFD3ECBC}" type="presParOf" srcId="{685F8C40-BE5A-4BC2-91C8-15D80F59AC43}" destId="{4A06A5FE-3E09-4A99-B24F-C29AA818410E}" srcOrd="0" destOrd="0" presId="urn:microsoft.com/office/officeart/2008/layout/HorizontalMultiLevelHierarchy"/>
    <dgm:cxn modelId="{556369C0-4C67-40D3-8AA8-AA714DE4C8E7}" type="presParOf" srcId="{81CA3F1C-9FC8-45E9-891A-BF9FAF646B63}" destId="{3CC1C91D-DFFA-43AC-B8C8-542BAC03AB07}" srcOrd="1" destOrd="0" presId="urn:microsoft.com/office/officeart/2008/layout/HorizontalMultiLevelHierarchy"/>
    <dgm:cxn modelId="{6ECADD78-A33B-4DDD-976C-143DE401991F}" type="presParOf" srcId="{3CC1C91D-DFFA-43AC-B8C8-542BAC03AB07}" destId="{DC60D442-077E-4AA2-9256-1DD0D6BAB927}" srcOrd="0" destOrd="0" presId="urn:microsoft.com/office/officeart/2008/layout/HorizontalMultiLevelHierarchy"/>
    <dgm:cxn modelId="{250699E6-2D6C-4437-93CC-45FFAA94D4C2}" type="presParOf" srcId="{3CC1C91D-DFFA-43AC-B8C8-542BAC03AB07}" destId="{BE17232A-8B86-473E-8F2B-3B7D26C3C1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৩.Traditional approach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Leverage ও cost of capital নীর্ভরশীল  চলক।Leverage  নিদ্দিস্ট</a:t>
          </a:r>
        </a:p>
        <a:p>
          <a:r>
            <a:rPr lang="en-US" sz="2000" b="1">
              <a:latin typeface="NikoshBAN" pitchFamily="2" charset="0"/>
              <a:cs typeface="NikoshBAN" pitchFamily="2" charset="0"/>
            </a:rPr>
            <a:t> সীমা পর্যন্ত বাড়লে cost of capital কমে ও value of firm বাড়ে।যাকে  optimum point বলে।optimum point এর উপরে গেলে cost of capital বাড়ে ও value of firm কমে।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যে অনুপাতে  Leverage ব্যবহার করলে cost of capital সর্বনিন্ম হয় ও value of firm সর্বোচ্চ  হয়  তাই কাম্য মূলধন কাঠামো।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EBIT কে মূলধনীকরনের হার(Ke,Kd) দ্বারা ভাগ করা হয় 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00C4EAD9-6AA0-410C-80F8-97CAD34C64E6}">
      <dgm:prSet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Value of levered firm Equal not value of unlevered firm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82967A7-6109-4581-91E3-2E7128817824}" type="parTrans" cxnId="{2D734FFA-DB4D-4090-9C0C-20BA5D9639E5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AADD0FE-3B93-4F53-AABA-F9A962580316}" type="sibTrans" cxnId="{2D734FFA-DB4D-4090-9C0C-20BA5D9639E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CF7A436-FE74-4024-82CA-B81E638BF213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1.Value Of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𝑬𝑩𝑰𝑻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𝑲𝒆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2.Value of 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V=S+B=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𝑬𝑩𝑻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𝑲𝒆</m:t>
                      </m:r>
                    </m:den>
                  </m:f>
                  <m:r>
                    <a:rPr lang="en-US" sz="2000" b="1" i="1" u="none" smtClean="0">
                      <a:latin typeface="Cambria Math"/>
                      <a:cs typeface="NikoshBAN" pitchFamily="2" charset="0"/>
                    </a:rPr>
                    <m:t>+</m:t>
                  </m:r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𝑲𝒅</m:t>
                      </m:r>
                    </m:den>
                  </m:f>
                </m:oMath>
              </a14:m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  <m:t>𝑬𝑩𝑻</m:t>
                      </m:r>
                      <m: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num>
                    <m:den>
                      <m:r>
                        <a:rPr lang="en-US" sz="2000" b="1" i="1" u="none" dirty="0" smtClean="0">
                          <a:latin typeface="Cambria Math"/>
                          <a:cs typeface="NikoshBAN" pitchFamily="2" charset="0"/>
                        </a:rPr>
                        <m:t>𝑲𝒐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3CF7A436-FE74-4024-82CA-B81E638BF213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1.Value Of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V=S=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𝑬𝑩𝑰𝑻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𝑲𝒆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2.Value of 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V=S+B=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𝑬𝑩𝑻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𝑲𝒆+𝑰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𝑲𝒅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000" b="1" i="0" u="none" dirty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000" b="1" i="0" u="none" dirty="0">
                  <a:latin typeface="Cambria Math"/>
                  <a:cs typeface="NikoshBAN" pitchFamily="2" charset="0"/>
                </a:rPr>
                <a:t>𝑬𝑩𝑻+𝑰</a:t>
              </a:r>
              <a:r>
                <a:rPr lang="en-US" sz="2000" b="1" i="0" u="none" dirty="0"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2000" b="1" i="0" u="none" dirty="0">
                  <a:latin typeface="Cambria Math"/>
                  <a:cs typeface="NikoshBAN" pitchFamily="2" charset="0"/>
                </a:rPr>
                <a:t>𝑲𝒐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695D5657-4F79-4D7B-8AF4-0103F229132A}" type="parTrans" cxnId="{113812CE-60F3-4F39-946E-8D08E75632BA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F9DF2F8-D790-4E81-AD5C-2426850F430D}" type="sibTrans" cxnId="{113812CE-60F3-4F39-946E-8D08E75632B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BAEAB79-01D6-4869-AE17-35E59303C3BC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1.Cost of 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Ko/Ke=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𝑬𝑩𝑰𝑻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2.Cost of  Levered Firm:</a:t>
              </a:r>
            </a:p>
            <a:p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Ko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𝑵𝑰</m:t>
                      </m:r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=Ke(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𝑺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)+Kd(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)=</a:t>
              </a:r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Ke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-(</a:t>
              </a:r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Ke-Kd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0BAEAB79-01D6-4869-AE17-35E59303C3BC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1.Cost of 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Ko/Ke=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𝑬𝑩𝑰𝑻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2.Cost of  Levered Firm:</a:t>
              </a:r>
            </a:p>
            <a:p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Ko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𝑵𝑰+𝑰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=Ke(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𝑺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)+Kd(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𝑩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)=</a:t>
              </a:r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Ke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-(</a:t>
              </a:r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Ke-Kd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𝑩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9D45F7AE-9BB7-407D-A734-509E15E631CE}" type="parTrans" cxnId="{F2909985-2797-4F54-AABF-6699EFC401B7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ACE4021-4D3F-43FD-B044-B499AB339377}" type="sibTrans" cxnId="{F2909985-2797-4F54-AABF-6699EFC401B7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85964" custScaleY="67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5" custScaleX="2000000"/>
      <dgm:spPr/>
      <dgm:t>
        <a:bodyPr/>
        <a:lstStyle/>
        <a:p>
          <a:endParaRPr lang="en-US"/>
        </a:p>
      </dgm:t>
    </dgm:pt>
    <dgm:pt modelId="{D1CC5444-3A21-4293-94F0-C7C90ACB0CB2}" type="pres">
      <dgm:prSet presAssocID="{98D1A99E-4373-4522-A93E-674C3337718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5" custScaleX="424443" custScaleY="169229" custLinFactNeighborY="1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B7F57-79B5-4A32-AFB2-3C8FBCD29799}" type="pres">
      <dgm:prSet presAssocID="{327501C1-BC7E-497F-B299-7CA83F0CCBA6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1" presStyleCnt="5" custScaleX="2000000"/>
      <dgm:spPr/>
      <dgm:t>
        <a:bodyPr/>
        <a:lstStyle/>
        <a:p>
          <a:endParaRPr lang="en-US"/>
        </a:p>
      </dgm:t>
    </dgm:pt>
    <dgm:pt modelId="{650C872C-D327-4BD0-A801-25EFE0408BB1}" type="pres">
      <dgm:prSet presAssocID="{F64ED693-0169-40A6-8570-8773EAECDFE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1" presStyleCnt="5" custScaleX="424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14A15-7CAD-4EAD-A955-30116BE57772}" type="pres">
      <dgm:prSet presAssocID="{CCA4F1D5-16D3-469D-845F-26473F3DCB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2" presStyleCnt="5" custScaleX="2000000"/>
      <dgm:spPr/>
      <dgm:t>
        <a:bodyPr/>
        <a:lstStyle/>
        <a:p>
          <a:endParaRPr lang="en-US"/>
        </a:p>
      </dgm:t>
    </dgm:pt>
    <dgm:pt modelId="{5B19331A-085C-4F27-BE94-06A52B0B75EE}" type="pres">
      <dgm:prSet presAssocID="{2AA281FD-5CA7-4FF4-B34B-B9DFEDC5C6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2" presStyleCnt="5" custScaleX="424443" custScaleY="78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6BB83-C55E-471B-96D8-3562FF4258D1}" type="pres">
      <dgm:prSet presAssocID="{4F5ACA09-B39A-454F-89CC-620867DDB471}" presName="level3hierChild" presStyleCnt="0"/>
      <dgm:spPr/>
    </dgm:pt>
    <dgm:pt modelId="{7DF86635-27B7-4946-A75E-9BBF8AD9898E}" type="pres">
      <dgm:prSet presAssocID="{482967A7-6109-4581-91E3-2E7128817824}" presName="conn2-1" presStyleLbl="parChTrans1D2" presStyleIdx="3" presStyleCnt="5" custScaleX="2000000"/>
      <dgm:spPr/>
      <dgm:t>
        <a:bodyPr/>
        <a:lstStyle/>
        <a:p>
          <a:endParaRPr lang="en-US"/>
        </a:p>
      </dgm:t>
    </dgm:pt>
    <dgm:pt modelId="{79438D8B-33BD-472A-AD2C-1D27E6C562FD}" type="pres">
      <dgm:prSet presAssocID="{482967A7-6109-4581-91E3-2E712881782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4ED1F36-CCA0-4AEF-AD50-475C801EB4BE}" type="pres">
      <dgm:prSet presAssocID="{00C4EAD9-6AA0-410C-80F8-97CAD34C64E6}" presName="root2" presStyleCnt="0"/>
      <dgm:spPr/>
    </dgm:pt>
    <dgm:pt modelId="{6466E3A8-62B8-42BA-BD70-7AD47D198D93}" type="pres">
      <dgm:prSet presAssocID="{00C4EAD9-6AA0-410C-80F8-97CAD34C64E6}" presName="LevelTwoTextNode" presStyleLbl="node2" presStyleIdx="3" presStyleCnt="5" custScaleX="425629" custScaleY="67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A31C62-6FCB-4057-AB58-10C77CCB4E01}" type="pres">
      <dgm:prSet presAssocID="{00C4EAD9-6AA0-410C-80F8-97CAD34C64E6}" presName="level3hierChild" presStyleCnt="0"/>
      <dgm:spPr/>
    </dgm:pt>
    <dgm:pt modelId="{72BA1068-C265-4AB2-8EE4-5EAB015278BF}" type="pres">
      <dgm:prSet presAssocID="{695D5657-4F79-4D7B-8AF4-0103F229132A}" presName="conn2-1" presStyleLbl="parChTrans1D2" presStyleIdx="4" presStyleCnt="5" custScaleX="2000000"/>
      <dgm:spPr/>
      <dgm:t>
        <a:bodyPr/>
        <a:lstStyle/>
        <a:p>
          <a:endParaRPr lang="en-US"/>
        </a:p>
      </dgm:t>
    </dgm:pt>
    <dgm:pt modelId="{A29D805F-208E-4F68-9A79-C0C681B0BB54}" type="pres">
      <dgm:prSet presAssocID="{695D5657-4F79-4D7B-8AF4-0103F229132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64A7A7F-2FA3-4FF6-ACF4-8ACA4C0B4E84}" type="pres">
      <dgm:prSet presAssocID="{3CF7A436-FE74-4024-82CA-B81E638BF213}" presName="root2" presStyleCnt="0"/>
      <dgm:spPr/>
    </dgm:pt>
    <dgm:pt modelId="{96587ED9-1DE2-40FA-A6B6-AF8598F22BC0}" type="pres">
      <dgm:prSet presAssocID="{3CF7A436-FE74-4024-82CA-B81E638BF213}" presName="LevelTwoTextNode" presStyleLbl="node2" presStyleIdx="4" presStyleCnt="5" custScaleX="193467" custScaleY="295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DAD800-44BE-4074-ADE2-5D752F511173}" type="pres">
      <dgm:prSet presAssocID="{3CF7A436-FE74-4024-82CA-B81E638BF213}" presName="level3hierChild" presStyleCnt="0"/>
      <dgm:spPr/>
    </dgm:pt>
    <dgm:pt modelId="{69643A31-C067-45F7-A050-D26730EDD3B7}" type="pres">
      <dgm:prSet presAssocID="{9D45F7AE-9BB7-407D-A734-509E15E631CE}" presName="conn2-1" presStyleLbl="parChTrans1D3" presStyleIdx="0" presStyleCnt="1" custScaleX="2000000"/>
      <dgm:spPr/>
      <dgm:t>
        <a:bodyPr/>
        <a:lstStyle/>
        <a:p>
          <a:endParaRPr lang="en-US"/>
        </a:p>
      </dgm:t>
    </dgm:pt>
    <dgm:pt modelId="{3D09F67B-0251-4755-852E-E606D64DAAF7}" type="pres">
      <dgm:prSet presAssocID="{9D45F7AE-9BB7-407D-A734-509E15E631CE}" presName="connTx" presStyleLbl="parChTrans1D3" presStyleIdx="0" presStyleCnt="1"/>
      <dgm:spPr/>
      <dgm:t>
        <a:bodyPr/>
        <a:lstStyle/>
        <a:p>
          <a:endParaRPr lang="en-US"/>
        </a:p>
      </dgm:t>
    </dgm:pt>
    <dgm:pt modelId="{A59BAE26-3E2C-4FA6-9F95-BCF929F30773}" type="pres">
      <dgm:prSet presAssocID="{0BAEAB79-01D6-4869-AE17-35E59303C3BC}" presName="root2" presStyleCnt="0"/>
      <dgm:spPr/>
    </dgm:pt>
    <dgm:pt modelId="{90B96540-020B-46BD-94ED-14F0235E7399}" type="pres">
      <dgm:prSet presAssocID="{0BAEAB79-01D6-4869-AE17-35E59303C3BC}" presName="LevelTwoTextNode" presStyleLbl="node3" presStyleIdx="0" presStyleCnt="1" custScaleX="193467" custScaleY="309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69FA37-8D6A-402B-A496-873E2E40331C}" type="pres">
      <dgm:prSet presAssocID="{0BAEAB79-01D6-4869-AE17-35E59303C3BC}" presName="level3hierChild" presStyleCnt="0"/>
      <dgm:spPr/>
    </dgm:pt>
  </dgm:ptLst>
  <dgm:cxnLst>
    <dgm:cxn modelId="{2DEC0177-5EEF-4C18-8878-CD317D4C23D4}" type="presOf" srcId="{F64ED693-0169-40A6-8570-8773EAECDFE0}" destId="{650C872C-D327-4BD0-A801-25EFE0408BB1}" srcOrd="1" destOrd="0" presId="urn:microsoft.com/office/officeart/2008/layout/HorizontalMultiLevelHierarchy"/>
    <dgm:cxn modelId="{FD468466-36D3-4F75-BBD8-14048F45285E}" type="presOf" srcId="{0BAEAB79-01D6-4869-AE17-35E59303C3BC}" destId="{90B96540-020B-46BD-94ED-14F0235E7399}" srcOrd="0" destOrd="0" presId="urn:microsoft.com/office/officeart/2008/layout/HorizontalMultiLevelHierarchy"/>
    <dgm:cxn modelId="{113812CE-60F3-4F39-946E-8D08E75632BA}" srcId="{A0B658DD-A09D-43E9-852A-F3928BE62E9B}" destId="{3CF7A436-FE74-4024-82CA-B81E638BF213}" srcOrd="4" destOrd="0" parTransId="{695D5657-4F79-4D7B-8AF4-0103F229132A}" sibTransId="{CF9DF2F8-D790-4E81-AD5C-2426850F430D}"/>
    <dgm:cxn modelId="{779D930D-4B8C-4DEE-AF78-F1B8B6AD70C3}" type="presOf" srcId="{4F5ACA09-B39A-454F-89CC-620867DDB471}" destId="{D1F15DC1-FBF0-4486-A47F-ED8B0D6EE9CF}" srcOrd="0" destOrd="0" presId="urn:microsoft.com/office/officeart/2008/layout/HorizontalMultiLevelHierarchy"/>
    <dgm:cxn modelId="{536D3D37-2721-4651-9748-E317A634B767}" type="presOf" srcId="{482967A7-6109-4581-91E3-2E7128817824}" destId="{7DF86635-27B7-4946-A75E-9BBF8AD9898E}" srcOrd="0" destOrd="0" presId="urn:microsoft.com/office/officeart/2008/layout/HorizontalMultiLevelHierarchy"/>
    <dgm:cxn modelId="{71C7BB55-4A37-46AA-9A9B-86A182E58E68}" srcId="{A0B658DD-A09D-43E9-852A-F3928BE62E9B}" destId="{4F5ACA09-B39A-454F-89CC-620867DDB471}" srcOrd="2" destOrd="0" parTransId="{2AA281FD-5CA7-4FF4-B34B-B9DFEDC5C6D5}" sibTransId="{BF9407E6-6AF3-48A8-881F-DD6F95D04BAE}"/>
    <dgm:cxn modelId="{AD439CB8-973A-44F4-A1DD-F3F5E4C5CF64}" type="presOf" srcId="{98D1A99E-4373-4522-A93E-674C3337718E}" destId="{D1CC5444-3A21-4293-94F0-C7C90ACB0CB2}" srcOrd="1" destOrd="0" presId="urn:microsoft.com/office/officeart/2008/layout/HorizontalMultiLevelHierarchy"/>
    <dgm:cxn modelId="{7892969B-3C2A-4FD4-95ED-827ADDE68B62}" srcId="{A0B658DD-A09D-43E9-852A-F3928BE62E9B}" destId="{CCA4F1D5-16D3-469D-845F-26473F3DCBBE}" srcOrd="1" destOrd="0" parTransId="{F64ED693-0169-40A6-8570-8773EAECDFE0}" sibTransId="{27E92A43-B599-4F77-87A1-34E7DB32B92D}"/>
    <dgm:cxn modelId="{0E5A3731-33A1-4BC7-BF3A-EBFEFEE338C5}" type="presOf" srcId="{2AA281FD-5CA7-4FF4-B34B-B9DFEDC5C6D5}" destId="{F7A67143-7954-4E4A-849B-F7A9C5D38A83}" srcOrd="0" destOrd="0" presId="urn:microsoft.com/office/officeart/2008/layout/HorizontalMultiLevelHierarchy"/>
    <dgm:cxn modelId="{18C4CB20-9602-45AF-97CA-B5C7207B724E}" type="presOf" srcId="{CCA4F1D5-16D3-469D-845F-26473F3DCBBE}" destId="{721CC6E5-3718-4D74-AB29-90A07F040641}" srcOrd="0" destOrd="0" presId="urn:microsoft.com/office/officeart/2008/layout/HorizontalMultiLevelHierarchy"/>
    <dgm:cxn modelId="{8DB6FEB8-7F37-4380-88C5-DD78180CED8B}" type="presOf" srcId="{482967A7-6109-4581-91E3-2E7128817824}" destId="{79438D8B-33BD-472A-AD2C-1D27E6C562FD}" srcOrd="1" destOrd="0" presId="urn:microsoft.com/office/officeart/2008/layout/HorizontalMultiLevelHierarchy"/>
    <dgm:cxn modelId="{014D137A-5EB8-46C6-B213-DF61E8E4F74B}" type="presOf" srcId="{564D253A-DF58-49B2-9AEB-98236B7ED2D1}" destId="{CF4CF451-1462-4FB1-B7C8-29B3CDDC1869}" srcOrd="0" destOrd="0" presId="urn:microsoft.com/office/officeart/2008/layout/HorizontalMultiLevelHierarchy"/>
    <dgm:cxn modelId="{F2909985-2797-4F54-AABF-6699EFC401B7}" srcId="{3CF7A436-FE74-4024-82CA-B81E638BF213}" destId="{0BAEAB79-01D6-4869-AE17-35E59303C3BC}" srcOrd="0" destOrd="0" parTransId="{9D45F7AE-9BB7-407D-A734-509E15E631CE}" sibTransId="{9ACE4021-4D3F-43FD-B044-B499AB339377}"/>
    <dgm:cxn modelId="{7B63C5A8-C374-4EC0-9DFE-412043DF124E}" type="presOf" srcId="{695D5657-4F79-4D7B-8AF4-0103F229132A}" destId="{A29D805F-208E-4F68-9A79-C0C681B0BB54}" srcOrd="1" destOrd="0" presId="urn:microsoft.com/office/officeart/2008/layout/HorizontalMultiLevelHierarchy"/>
    <dgm:cxn modelId="{60A598CE-A59A-4C79-8C7B-1792511507AD}" type="presOf" srcId="{695D5657-4F79-4D7B-8AF4-0103F229132A}" destId="{72BA1068-C265-4AB2-8EE4-5EAB015278BF}" srcOrd="0" destOrd="0" presId="urn:microsoft.com/office/officeart/2008/layout/HorizontalMultiLevelHierarchy"/>
    <dgm:cxn modelId="{B30E44EE-CD1D-4464-8878-92722C45EC8A}" type="presOf" srcId="{9D45F7AE-9BB7-407D-A734-509E15E631CE}" destId="{69643A31-C067-45F7-A050-D26730EDD3B7}" srcOrd="0" destOrd="0" presId="urn:microsoft.com/office/officeart/2008/layout/HorizontalMultiLevelHierarchy"/>
    <dgm:cxn modelId="{E744299C-7BAA-4564-B5E7-1DA473B1BCBE}" type="presOf" srcId="{00C4EAD9-6AA0-410C-80F8-97CAD34C64E6}" destId="{6466E3A8-62B8-42BA-BD70-7AD47D198D93}" srcOrd="0" destOrd="0" presId="urn:microsoft.com/office/officeart/2008/layout/HorizontalMultiLevelHierarchy"/>
    <dgm:cxn modelId="{CDE31657-34DD-46C6-B3B8-9E758B3D2380}" type="presOf" srcId="{9D45F7AE-9BB7-407D-A734-509E15E631CE}" destId="{3D09F67B-0251-4755-852E-E606D64DAAF7}" srcOrd="1" destOrd="0" presId="urn:microsoft.com/office/officeart/2008/layout/HorizontalMultiLevelHierarchy"/>
    <dgm:cxn modelId="{B5BDF3B8-2400-4440-A89A-0A866828D173}" type="presOf" srcId="{2AA281FD-5CA7-4FF4-B34B-B9DFEDC5C6D5}" destId="{5B19331A-085C-4F27-BE94-06A52B0B75EE}" srcOrd="1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B9907F6F-58BC-450E-9891-8C24DD1D2FD0}" type="presOf" srcId="{98D1A99E-4373-4522-A93E-674C3337718E}" destId="{74F7B675-5962-4774-9027-00FBD3B58B96}" srcOrd="0" destOrd="0" presId="urn:microsoft.com/office/officeart/2008/layout/HorizontalMultiLevelHierarchy"/>
    <dgm:cxn modelId="{6B57251A-6C2B-45AF-B00F-4606774D9AEC}" type="presOf" srcId="{A0B658DD-A09D-43E9-852A-F3928BE62E9B}" destId="{2BA92AD1-8CE1-4E36-A2E2-6DD675669EAA}" srcOrd="0" destOrd="0" presId="urn:microsoft.com/office/officeart/2008/layout/HorizontalMultiLevelHierarchy"/>
    <dgm:cxn modelId="{953702B9-5C28-472F-8376-2EF3E701EAA9}" type="presOf" srcId="{F64ED693-0169-40A6-8570-8773EAECDFE0}" destId="{FCD41F66-C308-4F92-AE7F-E3A2F9BA0CD9}" srcOrd="0" destOrd="0" presId="urn:microsoft.com/office/officeart/2008/layout/HorizontalMultiLevelHierarchy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5DF6DA69-7B30-4BA9-AB99-002966C9FEC4}" type="presOf" srcId="{327501C1-BC7E-497F-B299-7CA83F0CCBA6}" destId="{57DD5BEB-6456-4F20-A16E-3840957A6D76}" srcOrd="0" destOrd="0" presId="urn:microsoft.com/office/officeart/2008/layout/HorizontalMultiLevelHierarchy"/>
    <dgm:cxn modelId="{2D734FFA-DB4D-4090-9C0C-20BA5D9639E5}" srcId="{A0B658DD-A09D-43E9-852A-F3928BE62E9B}" destId="{00C4EAD9-6AA0-410C-80F8-97CAD34C64E6}" srcOrd="3" destOrd="0" parTransId="{482967A7-6109-4581-91E3-2E7128817824}" sibTransId="{4AADD0FE-3B93-4F53-AABA-F9A962580316}"/>
    <dgm:cxn modelId="{593C96CE-6767-48FD-94B8-096ED4B2A7C4}" type="presOf" srcId="{3CF7A436-FE74-4024-82CA-B81E638BF213}" destId="{96587ED9-1DE2-40FA-A6B6-AF8598F22BC0}" srcOrd="0" destOrd="0" presId="urn:microsoft.com/office/officeart/2008/layout/HorizontalMultiLevelHierarchy"/>
    <dgm:cxn modelId="{DAD93EAB-7834-44A1-889E-7585992DCEF6}" type="presParOf" srcId="{CF4CF451-1462-4FB1-B7C8-29B3CDDC1869}" destId="{1127F3B4-6DAC-4469-B705-EC9537865356}" srcOrd="0" destOrd="0" presId="urn:microsoft.com/office/officeart/2008/layout/HorizontalMultiLevelHierarchy"/>
    <dgm:cxn modelId="{47A64150-90F0-4B7A-89C2-3F6E0E143075}" type="presParOf" srcId="{1127F3B4-6DAC-4469-B705-EC9537865356}" destId="{2BA92AD1-8CE1-4E36-A2E2-6DD675669EAA}" srcOrd="0" destOrd="0" presId="urn:microsoft.com/office/officeart/2008/layout/HorizontalMultiLevelHierarchy"/>
    <dgm:cxn modelId="{9E0A0B12-AB3A-4761-A307-9FB09B57AAE3}" type="presParOf" srcId="{1127F3B4-6DAC-4469-B705-EC9537865356}" destId="{875565E1-A9F0-43AF-B058-42258AA10568}" srcOrd="1" destOrd="0" presId="urn:microsoft.com/office/officeart/2008/layout/HorizontalMultiLevelHierarchy"/>
    <dgm:cxn modelId="{E32EEE32-A6D3-4EE6-B810-14634511DF27}" type="presParOf" srcId="{875565E1-A9F0-43AF-B058-42258AA10568}" destId="{74F7B675-5962-4774-9027-00FBD3B58B96}" srcOrd="0" destOrd="0" presId="urn:microsoft.com/office/officeart/2008/layout/HorizontalMultiLevelHierarchy"/>
    <dgm:cxn modelId="{49036776-551F-4AD7-B34E-3BAE959EE7E5}" type="presParOf" srcId="{74F7B675-5962-4774-9027-00FBD3B58B96}" destId="{D1CC5444-3A21-4293-94F0-C7C90ACB0CB2}" srcOrd="0" destOrd="0" presId="urn:microsoft.com/office/officeart/2008/layout/HorizontalMultiLevelHierarchy"/>
    <dgm:cxn modelId="{368E8368-CC5D-4275-A242-E22488742218}" type="presParOf" srcId="{875565E1-A9F0-43AF-B058-42258AA10568}" destId="{B4E9691B-ACEE-4407-8F3E-CB30C0E7896B}" srcOrd="1" destOrd="0" presId="urn:microsoft.com/office/officeart/2008/layout/HorizontalMultiLevelHierarchy"/>
    <dgm:cxn modelId="{65606F97-1790-48FC-AD1B-56284D9D2A1E}" type="presParOf" srcId="{B4E9691B-ACEE-4407-8F3E-CB30C0E7896B}" destId="{57DD5BEB-6456-4F20-A16E-3840957A6D76}" srcOrd="0" destOrd="0" presId="urn:microsoft.com/office/officeart/2008/layout/HorizontalMultiLevelHierarchy"/>
    <dgm:cxn modelId="{30B6B89A-B8C2-4FA2-836B-2AEB3B2EA347}" type="presParOf" srcId="{B4E9691B-ACEE-4407-8F3E-CB30C0E7896B}" destId="{7D2B7F57-79B5-4A32-AFB2-3C8FBCD29799}" srcOrd="1" destOrd="0" presId="urn:microsoft.com/office/officeart/2008/layout/HorizontalMultiLevelHierarchy"/>
    <dgm:cxn modelId="{A878AABE-2F25-4BF1-A877-10F5ECB3E782}" type="presParOf" srcId="{875565E1-A9F0-43AF-B058-42258AA10568}" destId="{FCD41F66-C308-4F92-AE7F-E3A2F9BA0CD9}" srcOrd="2" destOrd="0" presId="urn:microsoft.com/office/officeart/2008/layout/HorizontalMultiLevelHierarchy"/>
    <dgm:cxn modelId="{2672E723-1C49-4900-AD24-59D7308D00B7}" type="presParOf" srcId="{FCD41F66-C308-4F92-AE7F-E3A2F9BA0CD9}" destId="{650C872C-D327-4BD0-A801-25EFE0408BB1}" srcOrd="0" destOrd="0" presId="urn:microsoft.com/office/officeart/2008/layout/HorizontalMultiLevelHierarchy"/>
    <dgm:cxn modelId="{8E47F20C-2E6E-4375-92FB-50304259E8C5}" type="presParOf" srcId="{875565E1-A9F0-43AF-B058-42258AA10568}" destId="{5FD55D7B-611B-48CB-B8BB-98B976266D40}" srcOrd="3" destOrd="0" presId="urn:microsoft.com/office/officeart/2008/layout/HorizontalMultiLevelHierarchy"/>
    <dgm:cxn modelId="{A743AFC9-85A8-4F0F-B96F-64A82AADCCA3}" type="presParOf" srcId="{5FD55D7B-611B-48CB-B8BB-98B976266D40}" destId="{721CC6E5-3718-4D74-AB29-90A07F040641}" srcOrd="0" destOrd="0" presId="urn:microsoft.com/office/officeart/2008/layout/HorizontalMultiLevelHierarchy"/>
    <dgm:cxn modelId="{00C41818-241B-4945-84B3-6875FD346D16}" type="presParOf" srcId="{5FD55D7B-611B-48CB-B8BB-98B976266D40}" destId="{E2C14A15-7CAD-4EAD-A955-30116BE57772}" srcOrd="1" destOrd="0" presId="urn:microsoft.com/office/officeart/2008/layout/HorizontalMultiLevelHierarchy"/>
    <dgm:cxn modelId="{E56F2D9E-0BB2-4F68-BDE6-39ACBC268EB5}" type="presParOf" srcId="{875565E1-A9F0-43AF-B058-42258AA10568}" destId="{F7A67143-7954-4E4A-849B-F7A9C5D38A83}" srcOrd="4" destOrd="0" presId="urn:microsoft.com/office/officeart/2008/layout/HorizontalMultiLevelHierarchy"/>
    <dgm:cxn modelId="{731F9EB6-4637-446F-81BE-709FE3E75C5A}" type="presParOf" srcId="{F7A67143-7954-4E4A-849B-F7A9C5D38A83}" destId="{5B19331A-085C-4F27-BE94-06A52B0B75EE}" srcOrd="0" destOrd="0" presId="urn:microsoft.com/office/officeart/2008/layout/HorizontalMultiLevelHierarchy"/>
    <dgm:cxn modelId="{685B79F2-0F5E-48CA-B972-DCB810B236F0}" type="presParOf" srcId="{875565E1-A9F0-43AF-B058-42258AA10568}" destId="{A03B70AB-0FDA-4E5F-963E-5DFA9AB30C8A}" srcOrd="5" destOrd="0" presId="urn:microsoft.com/office/officeart/2008/layout/HorizontalMultiLevelHierarchy"/>
    <dgm:cxn modelId="{EAA52D8D-AC47-44AF-BF28-EA4FBFA3C29E}" type="presParOf" srcId="{A03B70AB-0FDA-4E5F-963E-5DFA9AB30C8A}" destId="{D1F15DC1-FBF0-4486-A47F-ED8B0D6EE9CF}" srcOrd="0" destOrd="0" presId="urn:microsoft.com/office/officeart/2008/layout/HorizontalMultiLevelHierarchy"/>
    <dgm:cxn modelId="{72A00822-05AF-43BE-AE91-70436ABF76C5}" type="presParOf" srcId="{A03B70AB-0FDA-4E5F-963E-5DFA9AB30C8A}" destId="{B316BB83-C55E-471B-96D8-3562FF4258D1}" srcOrd="1" destOrd="0" presId="urn:microsoft.com/office/officeart/2008/layout/HorizontalMultiLevelHierarchy"/>
    <dgm:cxn modelId="{6C7DFB1B-56EC-415B-B2AE-123BC1415590}" type="presParOf" srcId="{875565E1-A9F0-43AF-B058-42258AA10568}" destId="{7DF86635-27B7-4946-A75E-9BBF8AD9898E}" srcOrd="6" destOrd="0" presId="urn:microsoft.com/office/officeart/2008/layout/HorizontalMultiLevelHierarchy"/>
    <dgm:cxn modelId="{FCBD1228-D548-4176-AC4C-7387C5367A58}" type="presParOf" srcId="{7DF86635-27B7-4946-A75E-9BBF8AD9898E}" destId="{79438D8B-33BD-472A-AD2C-1D27E6C562FD}" srcOrd="0" destOrd="0" presId="urn:microsoft.com/office/officeart/2008/layout/HorizontalMultiLevelHierarchy"/>
    <dgm:cxn modelId="{454E3355-66BB-45D5-BA90-188096CECB5B}" type="presParOf" srcId="{875565E1-A9F0-43AF-B058-42258AA10568}" destId="{74ED1F36-CCA0-4AEF-AD50-475C801EB4BE}" srcOrd="7" destOrd="0" presId="urn:microsoft.com/office/officeart/2008/layout/HorizontalMultiLevelHierarchy"/>
    <dgm:cxn modelId="{7A5B8726-496D-4B5E-9569-FF31767772FD}" type="presParOf" srcId="{74ED1F36-CCA0-4AEF-AD50-475C801EB4BE}" destId="{6466E3A8-62B8-42BA-BD70-7AD47D198D93}" srcOrd="0" destOrd="0" presId="urn:microsoft.com/office/officeart/2008/layout/HorizontalMultiLevelHierarchy"/>
    <dgm:cxn modelId="{8FA8DAA9-4BAE-44BA-B4F6-777C8F37EF07}" type="presParOf" srcId="{74ED1F36-CCA0-4AEF-AD50-475C801EB4BE}" destId="{ABA31C62-6FCB-4057-AB58-10C77CCB4E01}" srcOrd="1" destOrd="0" presId="urn:microsoft.com/office/officeart/2008/layout/HorizontalMultiLevelHierarchy"/>
    <dgm:cxn modelId="{3FC8BA6D-F6B7-48EB-9A9C-7FC7AB420FFA}" type="presParOf" srcId="{875565E1-A9F0-43AF-B058-42258AA10568}" destId="{72BA1068-C265-4AB2-8EE4-5EAB015278BF}" srcOrd="8" destOrd="0" presId="urn:microsoft.com/office/officeart/2008/layout/HorizontalMultiLevelHierarchy"/>
    <dgm:cxn modelId="{D55DD771-C9DA-4AD7-9959-E075E77BA106}" type="presParOf" srcId="{72BA1068-C265-4AB2-8EE4-5EAB015278BF}" destId="{A29D805F-208E-4F68-9A79-C0C681B0BB54}" srcOrd="0" destOrd="0" presId="urn:microsoft.com/office/officeart/2008/layout/HorizontalMultiLevelHierarchy"/>
    <dgm:cxn modelId="{99B1B47F-FBD9-40F8-8595-13AD1E325CE2}" type="presParOf" srcId="{875565E1-A9F0-43AF-B058-42258AA10568}" destId="{664A7A7F-2FA3-4FF6-ACF4-8ACA4C0B4E84}" srcOrd="9" destOrd="0" presId="urn:microsoft.com/office/officeart/2008/layout/HorizontalMultiLevelHierarchy"/>
    <dgm:cxn modelId="{3DB6774C-FFDE-4681-8712-F0E28FC7F76D}" type="presParOf" srcId="{664A7A7F-2FA3-4FF6-ACF4-8ACA4C0B4E84}" destId="{96587ED9-1DE2-40FA-A6B6-AF8598F22BC0}" srcOrd="0" destOrd="0" presId="urn:microsoft.com/office/officeart/2008/layout/HorizontalMultiLevelHierarchy"/>
    <dgm:cxn modelId="{E695246E-BCDE-4B95-AF62-FF9A0444BE4E}" type="presParOf" srcId="{664A7A7F-2FA3-4FF6-ACF4-8ACA4C0B4E84}" destId="{D6DAD800-44BE-4074-ADE2-5D752F511173}" srcOrd="1" destOrd="0" presId="urn:microsoft.com/office/officeart/2008/layout/HorizontalMultiLevelHierarchy"/>
    <dgm:cxn modelId="{600595F8-FC2B-4192-99F2-332583A76A52}" type="presParOf" srcId="{D6DAD800-44BE-4074-ADE2-5D752F511173}" destId="{69643A31-C067-45F7-A050-D26730EDD3B7}" srcOrd="0" destOrd="0" presId="urn:microsoft.com/office/officeart/2008/layout/HorizontalMultiLevelHierarchy"/>
    <dgm:cxn modelId="{8C5A8FDD-C79B-4517-B0C6-FB652B428668}" type="presParOf" srcId="{69643A31-C067-45F7-A050-D26730EDD3B7}" destId="{3D09F67B-0251-4755-852E-E606D64DAAF7}" srcOrd="0" destOrd="0" presId="urn:microsoft.com/office/officeart/2008/layout/HorizontalMultiLevelHierarchy"/>
    <dgm:cxn modelId="{4F16C929-47BE-4344-A907-2E1F1959AB2A}" type="presParOf" srcId="{D6DAD800-44BE-4074-ADE2-5D752F511173}" destId="{A59BAE26-3E2C-4FA6-9F95-BCF929F30773}" srcOrd="1" destOrd="0" presId="urn:microsoft.com/office/officeart/2008/layout/HorizontalMultiLevelHierarchy"/>
    <dgm:cxn modelId="{4EB2E89B-B332-44F2-8410-6DB77BFB2FCA}" type="presParOf" srcId="{A59BAE26-3E2C-4FA6-9F95-BCF929F30773}" destId="{90B96540-020B-46BD-94ED-14F0235E7399}" srcOrd="0" destOrd="0" presId="urn:microsoft.com/office/officeart/2008/layout/HorizontalMultiLevelHierarchy"/>
    <dgm:cxn modelId="{2DABA94F-4175-435E-A74D-993E8E9B0B8D}" type="presParOf" srcId="{A59BAE26-3E2C-4FA6-9F95-BCF929F30773}" destId="{CC69FA37-8D6A-402B-A496-873E2E4033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৩.Traditional approach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Leverage ও cost of capital নীর্ভরশীল  চলক।Leverage  নিদ্দিস্ট</a:t>
          </a:r>
        </a:p>
        <a:p>
          <a:r>
            <a:rPr lang="en-US" sz="2000" b="1">
              <a:latin typeface="NikoshBAN" pitchFamily="2" charset="0"/>
              <a:cs typeface="NikoshBAN" pitchFamily="2" charset="0"/>
            </a:rPr>
            <a:t> সীমা পর্যন্ত বাড়লে cost of capital কমে ও value of firm বাড়ে।যাকে  optimum point বলে।optimum point এর উপরে গেলে cost of capital বাড়ে ও value of firm কমে।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যে অনুপাতে  Leverage ব্যবহার করলে cost of capital সর্বনিন্ম হয় ও value of firm সর্বোচ্চ  হয়  তাই কাম্য মূলধন কাঠামো।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EBIT কে মূলধনীকরনের হার(Ke,Kd) দ্বারা ভাগ করা হয় 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00C4EAD9-6AA0-410C-80F8-97CAD34C64E6}">
      <dgm:prSet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Value of levered firm Equal not value of unlevered firm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82967A7-6109-4581-91E3-2E7128817824}" type="parTrans" cxnId="{2D734FFA-DB4D-4090-9C0C-20BA5D9639E5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AADD0FE-3B93-4F53-AABA-F9A962580316}" type="sibTrans" cxnId="{2D734FFA-DB4D-4090-9C0C-20BA5D9639E5}">
      <dgm:prSet/>
      <dgm:spPr/>
      <dgm:t>
        <a:bodyPr/>
        <a:lstStyle/>
        <a:p>
          <a:endParaRPr lang="en-US"/>
        </a:p>
      </dgm:t>
    </dgm:pt>
    <dgm:pt modelId="{3CF7A436-FE74-4024-82CA-B81E638BF213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95D5657-4F79-4D7B-8AF4-0103F229132A}" type="parTrans" cxnId="{113812CE-60F3-4F39-946E-8D08E75632BA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F9DF2F8-D790-4E81-AD5C-2426850F430D}" type="sibTrans" cxnId="{113812CE-60F3-4F39-946E-8D08E75632BA}">
      <dgm:prSet/>
      <dgm:spPr/>
      <dgm:t>
        <a:bodyPr/>
        <a:lstStyle/>
        <a:p>
          <a:endParaRPr lang="en-US"/>
        </a:p>
      </dgm:t>
    </dgm:pt>
    <dgm:pt modelId="{0BAEAB79-01D6-4869-AE17-35E59303C3BC}">
      <dgm:prSet custT="1"/>
      <dgm:spPr>
        <a:blipFill>
          <a:blip xmlns:r="http://schemas.openxmlformats.org/officeDocument/2006/relationships" r:embed="rId2"/>
          <a:stretch>
            <a:fillRect l="-96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D45F7AE-9BB7-407D-A734-509E15E631CE}" type="parTrans" cxnId="{F2909985-2797-4F54-AABF-6699EFC401B7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ACE4021-4D3F-43FD-B044-B499AB339377}" type="sibTrans" cxnId="{F2909985-2797-4F54-AABF-6699EFC401B7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85964" custScaleY="67156">
        <dgm:presLayoutVars>
          <dgm:chPref val="3"/>
        </dgm:presLayoutVars>
      </dgm:prSet>
      <dgm:spPr/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5" custScaleX="2000000"/>
      <dgm:spPr/>
    </dgm:pt>
    <dgm:pt modelId="{D1CC5444-3A21-4293-94F0-C7C90ACB0CB2}" type="pres">
      <dgm:prSet presAssocID="{98D1A99E-4373-4522-A93E-674C3337718E}" presName="connTx" presStyleLbl="parChTrans1D2" presStyleIdx="0" presStyleCnt="5"/>
      <dgm:spPr/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5" custScaleX="424443" custScaleY="169229" custLinFactNeighborY="1271">
        <dgm:presLayoutVars>
          <dgm:chPref val="3"/>
        </dgm:presLayoutVars>
      </dgm:prSet>
      <dgm:spPr/>
    </dgm:pt>
    <dgm:pt modelId="{7D2B7F57-79B5-4A32-AFB2-3C8FBCD29799}" type="pres">
      <dgm:prSet presAssocID="{327501C1-BC7E-497F-B299-7CA83F0CCBA6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1" presStyleCnt="5" custScaleX="2000000"/>
      <dgm:spPr/>
    </dgm:pt>
    <dgm:pt modelId="{650C872C-D327-4BD0-A801-25EFE0408BB1}" type="pres">
      <dgm:prSet presAssocID="{F64ED693-0169-40A6-8570-8773EAECDFE0}" presName="connTx" presStyleLbl="parChTrans1D2" presStyleIdx="1" presStyleCnt="5"/>
      <dgm:spPr/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1" presStyleCnt="5" custScaleX="424443">
        <dgm:presLayoutVars>
          <dgm:chPref val="3"/>
        </dgm:presLayoutVars>
      </dgm:prSet>
      <dgm:spPr/>
    </dgm:pt>
    <dgm:pt modelId="{E2C14A15-7CAD-4EAD-A955-30116BE57772}" type="pres">
      <dgm:prSet presAssocID="{CCA4F1D5-16D3-469D-845F-26473F3DCB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2" presStyleCnt="5" custScaleX="2000000"/>
      <dgm:spPr/>
    </dgm:pt>
    <dgm:pt modelId="{5B19331A-085C-4F27-BE94-06A52B0B75EE}" type="pres">
      <dgm:prSet presAssocID="{2AA281FD-5CA7-4FF4-B34B-B9DFEDC5C6D5}" presName="connTx" presStyleLbl="parChTrans1D2" presStyleIdx="2" presStyleCnt="5"/>
      <dgm:spPr/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2" presStyleCnt="5" custScaleX="424443" custScaleY="78282">
        <dgm:presLayoutVars>
          <dgm:chPref val="3"/>
        </dgm:presLayoutVars>
      </dgm:prSet>
      <dgm:spPr/>
    </dgm:pt>
    <dgm:pt modelId="{B316BB83-C55E-471B-96D8-3562FF4258D1}" type="pres">
      <dgm:prSet presAssocID="{4F5ACA09-B39A-454F-89CC-620867DDB471}" presName="level3hierChild" presStyleCnt="0"/>
      <dgm:spPr/>
    </dgm:pt>
    <dgm:pt modelId="{7DF86635-27B7-4946-A75E-9BBF8AD9898E}" type="pres">
      <dgm:prSet presAssocID="{482967A7-6109-4581-91E3-2E7128817824}" presName="conn2-1" presStyleLbl="parChTrans1D2" presStyleIdx="3" presStyleCnt="5" custScaleX="2000000"/>
      <dgm:spPr/>
    </dgm:pt>
    <dgm:pt modelId="{79438D8B-33BD-472A-AD2C-1D27E6C562FD}" type="pres">
      <dgm:prSet presAssocID="{482967A7-6109-4581-91E3-2E7128817824}" presName="connTx" presStyleLbl="parChTrans1D2" presStyleIdx="3" presStyleCnt="5"/>
      <dgm:spPr/>
    </dgm:pt>
    <dgm:pt modelId="{74ED1F36-CCA0-4AEF-AD50-475C801EB4BE}" type="pres">
      <dgm:prSet presAssocID="{00C4EAD9-6AA0-410C-80F8-97CAD34C64E6}" presName="root2" presStyleCnt="0"/>
      <dgm:spPr/>
    </dgm:pt>
    <dgm:pt modelId="{6466E3A8-62B8-42BA-BD70-7AD47D198D93}" type="pres">
      <dgm:prSet presAssocID="{00C4EAD9-6AA0-410C-80F8-97CAD34C64E6}" presName="LevelTwoTextNode" presStyleLbl="node2" presStyleIdx="3" presStyleCnt="5" custScaleX="425629" custScaleY="67535">
        <dgm:presLayoutVars>
          <dgm:chPref val="3"/>
        </dgm:presLayoutVars>
      </dgm:prSet>
      <dgm:spPr/>
    </dgm:pt>
    <dgm:pt modelId="{ABA31C62-6FCB-4057-AB58-10C77CCB4E01}" type="pres">
      <dgm:prSet presAssocID="{00C4EAD9-6AA0-410C-80F8-97CAD34C64E6}" presName="level3hierChild" presStyleCnt="0"/>
      <dgm:spPr/>
    </dgm:pt>
    <dgm:pt modelId="{72BA1068-C265-4AB2-8EE4-5EAB015278BF}" type="pres">
      <dgm:prSet presAssocID="{695D5657-4F79-4D7B-8AF4-0103F229132A}" presName="conn2-1" presStyleLbl="parChTrans1D2" presStyleIdx="4" presStyleCnt="5" custScaleX="2000000"/>
      <dgm:spPr/>
    </dgm:pt>
    <dgm:pt modelId="{A29D805F-208E-4F68-9A79-C0C681B0BB54}" type="pres">
      <dgm:prSet presAssocID="{695D5657-4F79-4D7B-8AF4-0103F229132A}" presName="connTx" presStyleLbl="parChTrans1D2" presStyleIdx="4" presStyleCnt="5"/>
      <dgm:spPr/>
    </dgm:pt>
    <dgm:pt modelId="{664A7A7F-2FA3-4FF6-ACF4-8ACA4C0B4E84}" type="pres">
      <dgm:prSet presAssocID="{3CF7A436-FE74-4024-82CA-B81E638BF213}" presName="root2" presStyleCnt="0"/>
      <dgm:spPr/>
    </dgm:pt>
    <dgm:pt modelId="{96587ED9-1DE2-40FA-A6B6-AF8598F22BC0}" type="pres">
      <dgm:prSet presAssocID="{3CF7A436-FE74-4024-82CA-B81E638BF213}" presName="LevelTwoTextNode" presStyleLbl="node2" presStyleIdx="4" presStyleCnt="5" custScaleX="193467" custScaleY="295699">
        <dgm:presLayoutVars>
          <dgm:chPref val="3"/>
        </dgm:presLayoutVars>
      </dgm:prSet>
      <dgm:spPr/>
    </dgm:pt>
    <dgm:pt modelId="{D6DAD800-44BE-4074-ADE2-5D752F511173}" type="pres">
      <dgm:prSet presAssocID="{3CF7A436-FE74-4024-82CA-B81E638BF213}" presName="level3hierChild" presStyleCnt="0"/>
      <dgm:spPr/>
    </dgm:pt>
    <dgm:pt modelId="{69643A31-C067-45F7-A050-D26730EDD3B7}" type="pres">
      <dgm:prSet presAssocID="{9D45F7AE-9BB7-407D-A734-509E15E631CE}" presName="conn2-1" presStyleLbl="parChTrans1D3" presStyleIdx="0" presStyleCnt="1" custScaleX="2000000"/>
      <dgm:spPr/>
    </dgm:pt>
    <dgm:pt modelId="{3D09F67B-0251-4755-852E-E606D64DAAF7}" type="pres">
      <dgm:prSet presAssocID="{9D45F7AE-9BB7-407D-A734-509E15E631CE}" presName="connTx" presStyleLbl="parChTrans1D3" presStyleIdx="0" presStyleCnt="1"/>
      <dgm:spPr/>
    </dgm:pt>
    <dgm:pt modelId="{A59BAE26-3E2C-4FA6-9F95-BCF929F30773}" type="pres">
      <dgm:prSet presAssocID="{0BAEAB79-01D6-4869-AE17-35E59303C3BC}" presName="root2" presStyleCnt="0"/>
      <dgm:spPr/>
    </dgm:pt>
    <dgm:pt modelId="{90B96540-020B-46BD-94ED-14F0235E7399}" type="pres">
      <dgm:prSet presAssocID="{0BAEAB79-01D6-4869-AE17-35E59303C3BC}" presName="LevelTwoTextNode" presStyleLbl="node3" presStyleIdx="0" presStyleCnt="1" custScaleX="193467" custScaleY="309989">
        <dgm:presLayoutVars>
          <dgm:chPref val="3"/>
        </dgm:presLayoutVars>
      </dgm:prSet>
      <dgm:spPr/>
    </dgm:pt>
    <dgm:pt modelId="{CC69FA37-8D6A-402B-A496-873E2E40331C}" type="pres">
      <dgm:prSet presAssocID="{0BAEAB79-01D6-4869-AE17-35E59303C3BC}" presName="level3hierChild" presStyleCnt="0"/>
      <dgm:spPr/>
    </dgm:pt>
  </dgm:ptLst>
  <dgm:cxnLst>
    <dgm:cxn modelId="{779D930D-4B8C-4DEE-AF78-F1B8B6AD70C3}" type="presOf" srcId="{4F5ACA09-B39A-454F-89CC-620867DDB471}" destId="{D1F15DC1-FBF0-4486-A47F-ED8B0D6EE9CF}" srcOrd="0" destOrd="0" presId="urn:microsoft.com/office/officeart/2008/layout/HorizontalMultiLevelHierarchy"/>
    <dgm:cxn modelId="{6B57251A-6C2B-45AF-B00F-4606774D9AEC}" type="presOf" srcId="{A0B658DD-A09D-43E9-852A-F3928BE62E9B}" destId="{2BA92AD1-8CE1-4E36-A2E2-6DD675669EAA}" srcOrd="0" destOrd="0" presId="urn:microsoft.com/office/officeart/2008/layout/HorizontalMultiLevelHierarchy"/>
    <dgm:cxn modelId="{18C4CB20-9602-45AF-97CA-B5C7207B724E}" type="presOf" srcId="{CCA4F1D5-16D3-469D-845F-26473F3DCBBE}" destId="{721CC6E5-3718-4D74-AB29-90A07F040641}" srcOrd="0" destOrd="0" presId="urn:microsoft.com/office/officeart/2008/layout/HorizontalMultiLevelHierarchy"/>
    <dgm:cxn modelId="{0E5A3731-33A1-4BC7-BF3A-EBFEFEE338C5}" type="presOf" srcId="{2AA281FD-5CA7-4FF4-B34B-B9DFEDC5C6D5}" destId="{F7A67143-7954-4E4A-849B-F7A9C5D38A83}" srcOrd="0" destOrd="0" presId="urn:microsoft.com/office/officeart/2008/layout/HorizontalMultiLevelHierarchy"/>
    <dgm:cxn modelId="{536D3D37-2721-4651-9748-E317A634B767}" type="presOf" srcId="{482967A7-6109-4581-91E3-2E7128817824}" destId="{7DF86635-27B7-4946-A75E-9BBF8AD9898E}" srcOrd="0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FD468466-36D3-4F75-BBD8-14048F45285E}" type="presOf" srcId="{0BAEAB79-01D6-4869-AE17-35E59303C3BC}" destId="{90B96540-020B-46BD-94ED-14F0235E7399}" srcOrd="0" destOrd="0" presId="urn:microsoft.com/office/officeart/2008/layout/HorizontalMultiLevelHierarchy"/>
    <dgm:cxn modelId="{5DF6DA69-7B30-4BA9-AB99-002966C9FEC4}" type="presOf" srcId="{327501C1-BC7E-497F-B299-7CA83F0CCBA6}" destId="{57DD5BEB-6456-4F20-A16E-3840957A6D76}" srcOrd="0" destOrd="0" presId="urn:microsoft.com/office/officeart/2008/layout/HorizontalMultiLevelHierarchy"/>
    <dgm:cxn modelId="{B9907F6F-58BC-450E-9891-8C24DD1D2FD0}" type="presOf" srcId="{98D1A99E-4373-4522-A93E-674C3337718E}" destId="{74F7B675-5962-4774-9027-00FBD3B58B96}" srcOrd="0" destOrd="0" presId="urn:microsoft.com/office/officeart/2008/layout/HorizontalMultiLevelHierarchy"/>
    <dgm:cxn modelId="{71C7BB55-4A37-46AA-9A9B-86A182E58E68}" srcId="{A0B658DD-A09D-43E9-852A-F3928BE62E9B}" destId="{4F5ACA09-B39A-454F-89CC-620867DDB471}" srcOrd="2" destOrd="0" parTransId="{2AA281FD-5CA7-4FF4-B34B-B9DFEDC5C6D5}" sibTransId="{BF9407E6-6AF3-48A8-881F-DD6F95D04BAE}"/>
    <dgm:cxn modelId="{2DEC0177-5EEF-4C18-8878-CD317D4C23D4}" type="presOf" srcId="{F64ED693-0169-40A6-8570-8773EAECDFE0}" destId="{650C872C-D327-4BD0-A801-25EFE0408BB1}" srcOrd="1" destOrd="0" presId="urn:microsoft.com/office/officeart/2008/layout/HorizontalMultiLevelHierarchy"/>
    <dgm:cxn modelId="{CDE31657-34DD-46C6-B3B8-9E758B3D2380}" type="presOf" srcId="{9D45F7AE-9BB7-407D-A734-509E15E631CE}" destId="{3D09F67B-0251-4755-852E-E606D64DAAF7}" srcOrd="1" destOrd="0" presId="urn:microsoft.com/office/officeart/2008/layout/HorizontalMultiLevelHierarchy"/>
    <dgm:cxn modelId="{014D137A-5EB8-46C6-B213-DF61E8E4F74B}" type="presOf" srcId="{564D253A-DF58-49B2-9AEB-98236B7ED2D1}" destId="{CF4CF451-1462-4FB1-B7C8-29B3CDDC1869}" srcOrd="0" destOrd="0" presId="urn:microsoft.com/office/officeart/2008/layout/HorizontalMultiLevelHierarchy"/>
    <dgm:cxn modelId="{F2909985-2797-4F54-AABF-6699EFC401B7}" srcId="{3CF7A436-FE74-4024-82CA-B81E638BF213}" destId="{0BAEAB79-01D6-4869-AE17-35E59303C3BC}" srcOrd="0" destOrd="0" parTransId="{9D45F7AE-9BB7-407D-A734-509E15E631CE}" sibTransId="{9ACE4021-4D3F-43FD-B044-B499AB339377}"/>
    <dgm:cxn modelId="{7892969B-3C2A-4FD4-95ED-827ADDE68B62}" srcId="{A0B658DD-A09D-43E9-852A-F3928BE62E9B}" destId="{CCA4F1D5-16D3-469D-845F-26473F3DCBBE}" srcOrd="1" destOrd="0" parTransId="{F64ED693-0169-40A6-8570-8773EAECDFE0}" sibTransId="{27E92A43-B599-4F77-87A1-34E7DB32B92D}"/>
    <dgm:cxn modelId="{E744299C-7BAA-4564-B5E7-1DA473B1BCBE}" type="presOf" srcId="{00C4EAD9-6AA0-410C-80F8-97CAD34C64E6}" destId="{6466E3A8-62B8-42BA-BD70-7AD47D198D93}" srcOrd="0" destOrd="0" presId="urn:microsoft.com/office/officeart/2008/layout/HorizontalMultiLevelHierarchy"/>
    <dgm:cxn modelId="{7B63C5A8-C374-4EC0-9DFE-412043DF124E}" type="presOf" srcId="{695D5657-4F79-4D7B-8AF4-0103F229132A}" destId="{A29D805F-208E-4F68-9A79-C0C681B0BB54}" srcOrd="1" destOrd="0" presId="urn:microsoft.com/office/officeart/2008/layout/HorizontalMultiLevelHierarchy"/>
    <dgm:cxn modelId="{AD439CB8-973A-44F4-A1DD-F3F5E4C5CF64}" type="presOf" srcId="{98D1A99E-4373-4522-A93E-674C3337718E}" destId="{D1CC5444-3A21-4293-94F0-C7C90ACB0CB2}" srcOrd="1" destOrd="0" presId="urn:microsoft.com/office/officeart/2008/layout/HorizontalMultiLevelHierarchy"/>
    <dgm:cxn modelId="{B5BDF3B8-2400-4440-A89A-0A866828D173}" type="presOf" srcId="{2AA281FD-5CA7-4FF4-B34B-B9DFEDC5C6D5}" destId="{5B19331A-085C-4F27-BE94-06A52B0B75EE}" srcOrd="1" destOrd="0" presId="urn:microsoft.com/office/officeart/2008/layout/HorizontalMultiLevelHierarchy"/>
    <dgm:cxn modelId="{8DB6FEB8-7F37-4380-88C5-DD78180CED8B}" type="presOf" srcId="{482967A7-6109-4581-91E3-2E7128817824}" destId="{79438D8B-33BD-472A-AD2C-1D27E6C562FD}" srcOrd="1" destOrd="0" presId="urn:microsoft.com/office/officeart/2008/layout/HorizontalMultiLevelHierarchy"/>
    <dgm:cxn modelId="{953702B9-5C28-472F-8376-2EF3E701EAA9}" type="presOf" srcId="{F64ED693-0169-40A6-8570-8773EAECDFE0}" destId="{FCD41F66-C308-4F92-AE7F-E3A2F9BA0CD9}" srcOrd="0" destOrd="0" presId="urn:microsoft.com/office/officeart/2008/layout/HorizontalMultiLevelHierarchy"/>
    <dgm:cxn modelId="{113812CE-60F3-4F39-946E-8D08E75632BA}" srcId="{A0B658DD-A09D-43E9-852A-F3928BE62E9B}" destId="{3CF7A436-FE74-4024-82CA-B81E638BF213}" srcOrd="4" destOrd="0" parTransId="{695D5657-4F79-4D7B-8AF4-0103F229132A}" sibTransId="{CF9DF2F8-D790-4E81-AD5C-2426850F430D}"/>
    <dgm:cxn modelId="{593C96CE-6767-48FD-94B8-096ED4B2A7C4}" type="presOf" srcId="{3CF7A436-FE74-4024-82CA-B81E638BF213}" destId="{96587ED9-1DE2-40FA-A6B6-AF8598F22BC0}" srcOrd="0" destOrd="0" presId="urn:microsoft.com/office/officeart/2008/layout/HorizontalMultiLevelHierarchy"/>
    <dgm:cxn modelId="{60A598CE-A59A-4C79-8C7B-1792511507AD}" type="presOf" srcId="{695D5657-4F79-4D7B-8AF4-0103F229132A}" destId="{72BA1068-C265-4AB2-8EE4-5EAB015278BF}" srcOrd="0" destOrd="0" presId="urn:microsoft.com/office/officeart/2008/layout/HorizontalMultiLevelHierarchy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B30E44EE-CD1D-4464-8878-92722C45EC8A}" type="presOf" srcId="{9D45F7AE-9BB7-407D-A734-509E15E631CE}" destId="{69643A31-C067-45F7-A050-D26730EDD3B7}" srcOrd="0" destOrd="0" presId="urn:microsoft.com/office/officeart/2008/layout/HorizontalMultiLevelHierarchy"/>
    <dgm:cxn modelId="{2D734FFA-DB4D-4090-9C0C-20BA5D9639E5}" srcId="{A0B658DD-A09D-43E9-852A-F3928BE62E9B}" destId="{00C4EAD9-6AA0-410C-80F8-97CAD34C64E6}" srcOrd="3" destOrd="0" parTransId="{482967A7-6109-4581-91E3-2E7128817824}" sibTransId="{4AADD0FE-3B93-4F53-AABA-F9A962580316}"/>
    <dgm:cxn modelId="{DAD93EAB-7834-44A1-889E-7585992DCEF6}" type="presParOf" srcId="{CF4CF451-1462-4FB1-B7C8-29B3CDDC1869}" destId="{1127F3B4-6DAC-4469-B705-EC9537865356}" srcOrd="0" destOrd="0" presId="urn:microsoft.com/office/officeart/2008/layout/HorizontalMultiLevelHierarchy"/>
    <dgm:cxn modelId="{47A64150-90F0-4B7A-89C2-3F6E0E143075}" type="presParOf" srcId="{1127F3B4-6DAC-4469-B705-EC9537865356}" destId="{2BA92AD1-8CE1-4E36-A2E2-6DD675669EAA}" srcOrd="0" destOrd="0" presId="urn:microsoft.com/office/officeart/2008/layout/HorizontalMultiLevelHierarchy"/>
    <dgm:cxn modelId="{9E0A0B12-AB3A-4761-A307-9FB09B57AAE3}" type="presParOf" srcId="{1127F3B4-6DAC-4469-B705-EC9537865356}" destId="{875565E1-A9F0-43AF-B058-42258AA10568}" srcOrd="1" destOrd="0" presId="urn:microsoft.com/office/officeart/2008/layout/HorizontalMultiLevelHierarchy"/>
    <dgm:cxn modelId="{E32EEE32-A6D3-4EE6-B810-14634511DF27}" type="presParOf" srcId="{875565E1-A9F0-43AF-B058-42258AA10568}" destId="{74F7B675-5962-4774-9027-00FBD3B58B96}" srcOrd="0" destOrd="0" presId="urn:microsoft.com/office/officeart/2008/layout/HorizontalMultiLevelHierarchy"/>
    <dgm:cxn modelId="{49036776-551F-4AD7-B34E-3BAE959EE7E5}" type="presParOf" srcId="{74F7B675-5962-4774-9027-00FBD3B58B96}" destId="{D1CC5444-3A21-4293-94F0-C7C90ACB0CB2}" srcOrd="0" destOrd="0" presId="urn:microsoft.com/office/officeart/2008/layout/HorizontalMultiLevelHierarchy"/>
    <dgm:cxn modelId="{368E8368-CC5D-4275-A242-E22488742218}" type="presParOf" srcId="{875565E1-A9F0-43AF-B058-42258AA10568}" destId="{B4E9691B-ACEE-4407-8F3E-CB30C0E7896B}" srcOrd="1" destOrd="0" presId="urn:microsoft.com/office/officeart/2008/layout/HorizontalMultiLevelHierarchy"/>
    <dgm:cxn modelId="{65606F97-1790-48FC-AD1B-56284D9D2A1E}" type="presParOf" srcId="{B4E9691B-ACEE-4407-8F3E-CB30C0E7896B}" destId="{57DD5BEB-6456-4F20-A16E-3840957A6D76}" srcOrd="0" destOrd="0" presId="urn:microsoft.com/office/officeart/2008/layout/HorizontalMultiLevelHierarchy"/>
    <dgm:cxn modelId="{30B6B89A-B8C2-4FA2-836B-2AEB3B2EA347}" type="presParOf" srcId="{B4E9691B-ACEE-4407-8F3E-CB30C0E7896B}" destId="{7D2B7F57-79B5-4A32-AFB2-3C8FBCD29799}" srcOrd="1" destOrd="0" presId="urn:microsoft.com/office/officeart/2008/layout/HorizontalMultiLevelHierarchy"/>
    <dgm:cxn modelId="{A878AABE-2F25-4BF1-A877-10F5ECB3E782}" type="presParOf" srcId="{875565E1-A9F0-43AF-B058-42258AA10568}" destId="{FCD41F66-C308-4F92-AE7F-E3A2F9BA0CD9}" srcOrd="2" destOrd="0" presId="urn:microsoft.com/office/officeart/2008/layout/HorizontalMultiLevelHierarchy"/>
    <dgm:cxn modelId="{2672E723-1C49-4900-AD24-59D7308D00B7}" type="presParOf" srcId="{FCD41F66-C308-4F92-AE7F-E3A2F9BA0CD9}" destId="{650C872C-D327-4BD0-A801-25EFE0408BB1}" srcOrd="0" destOrd="0" presId="urn:microsoft.com/office/officeart/2008/layout/HorizontalMultiLevelHierarchy"/>
    <dgm:cxn modelId="{8E47F20C-2E6E-4375-92FB-50304259E8C5}" type="presParOf" srcId="{875565E1-A9F0-43AF-B058-42258AA10568}" destId="{5FD55D7B-611B-48CB-B8BB-98B976266D40}" srcOrd="3" destOrd="0" presId="urn:microsoft.com/office/officeart/2008/layout/HorizontalMultiLevelHierarchy"/>
    <dgm:cxn modelId="{A743AFC9-85A8-4F0F-B96F-64A82AADCCA3}" type="presParOf" srcId="{5FD55D7B-611B-48CB-B8BB-98B976266D40}" destId="{721CC6E5-3718-4D74-AB29-90A07F040641}" srcOrd="0" destOrd="0" presId="urn:microsoft.com/office/officeart/2008/layout/HorizontalMultiLevelHierarchy"/>
    <dgm:cxn modelId="{00C41818-241B-4945-84B3-6875FD346D16}" type="presParOf" srcId="{5FD55D7B-611B-48CB-B8BB-98B976266D40}" destId="{E2C14A15-7CAD-4EAD-A955-30116BE57772}" srcOrd="1" destOrd="0" presId="urn:microsoft.com/office/officeart/2008/layout/HorizontalMultiLevelHierarchy"/>
    <dgm:cxn modelId="{E56F2D9E-0BB2-4F68-BDE6-39ACBC268EB5}" type="presParOf" srcId="{875565E1-A9F0-43AF-B058-42258AA10568}" destId="{F7A67143-7954-4E4A-849B-F7A9C5D38A83}" srcOrd="4" destOrd="0" presId="urn:microsoft.com/office/officeart/2008/layout/HorizontalMultiLevelHierarchy"/>
    <dgm:cxn modelId="{731F9EB6-4637-446F-81BE-709FE3E75C5A}" type="presParOf" srcId="{F7A67143-7954-4E4A-849B-F7A9C5D38A83}" destId="{5B19331A-085C-4F27-BE94-06A52B0B75EE}" srcOrd="0" destOrd="0" presId="urn:microsoft.com/office/officeart/2008/layout/HorizontalMultiLevelHierarchy"/>
    <dgm:cxn modelId="{685B79F2-0F5E-48CA-B972-DCB810B236F0}" type="presParOf" srcId="{875565E1-A9F0-43AF-B058-42258AA10568}" destId="{A03B70AB-0FDA-4E5F-963E-5DFA9AB30C8A}" srcOrd="5" destOrd="0" presId="urn:microsoft.com/office/officeart/2008/layout/HorizontalMultiLevelHierarchy"/>
    <dgm:cxn modelId="{EAA52D8D-AC47-44AF-BF28-EA4FBFA3C29E}" type="presParOf" srcId="{A03B70AB-0FDA-4E5F-963E-5DFA9AB30C8A}" destId="{D1F15DC1-FBF0-4486-A47F-ED8B0D6EE9CF}" srcOrd="0" destOrd="0" presId="urn:microsoft.com/office/officeart/2008/layout/HorizontalMultiLevelHierarchy"/>
    <dgm:cxn modelId="{72A00822-05AF-43BE-AE91-70436ABF76C5}" type="presParOf" srcId="{A03B70AB-0FDA-4E5F-963E-5DFA9AB30C8A}" destId="{B316BB83-C55E-471B-96D8-3562FF4258D1}" srcOrd="1" destOrd="0" presId="urn:microsoft.com/office/officeart/2008/layout/HorizontalMultiLevelHierarchy"/>
    <dgm:cxn modelId="{6C7DFB1B-56EC-415B-B2AE-123BC1415590}" type="presParOf" srcId="{875565E1-A9F0-43AF-B058-42258AA10568}" destId="{7DF86635-27B7-4946-A75E-9BBF8AD9898E}" srcOrd="6" destOrd="0" presId="urn:microsoft.com/office/officeart/2008/layout/HorizontalMultiLevelHierarchy"/>
    <dgm:cxn modelId="{FCBD1228-D548-4176-AC4C-7387C5367A58}" type="presParOf" srcId="{7DF86635-27B7-4946-A75E-9BBF8AD9898E}" destId="{79438D8B-33BD-472A-AD2C-1D27E6C562FD}" srcOrd="0" destOrd="0" presId="urn:microsoft.com/office/officeart/2008/layout/HorizontalMultiLevelHierarchy"/>
    <dgm:cxn modelId="{454E3355-66BB-45D5-BA90-188096CECB5B}" type="presParOf" srcId="{875565E1-A9F0-43AF-B058-42258AA10568}" destId="{74ED1F36-CCA0-4AEF-AD50-475C801EB4BE}" srcOrd="7" destOrd="0" presId="urn:microsoft.com/office/officeart/2008/layout/HorizontalMultiLevelHierarchy"/>
    <dgm:cxn modelId="{7A5B8726-496D-4B5E-9569-FF31767772FD}" type="presParOf" srcId="{74ED1F36-CCA0-4AEF-AD50-475C801EB4BE}" destId="{6466E3A8-62B8-42BA-BD70-7AD47D198D93}" srcOrd="0" destOrd="0" presId="urn:microsoft.com/office/officeart/2008/layout/HorizontalMultiLevelHierarchy"/>
    <dgm:cxn modelId="{8FA8DAA9-4BAE-44BA-B4F6-777C8F37EF07}" type="presParOf" srcId="{74ED1F36-CCA0-4AEF-AD50-475C801EB4BE}" destId="{ABA31C62-6FCB-4057-AB58-10C77CCB4E01}" srcOrd="1" destOrd="0" presId="urn:microsoft.com/office/officeart/2008/layout/HorizontalMultiLevelHierarchy"/>
    <dgm:cxn modelId="{3FC8BA6D-F6B7-48EB-9A9C-7FC7AB420FFA}" type="presParOf" srcId="{875565E1-A9F0-43AF-B058-42258AA10568}" destId="{72BA1068-C265-4AB2-8EE4-5EAB015278BF}" srcOrd="8" destOrd="0" presId="urn:microsoft.com/office/officeart/2008/layout/HorizontalMultiLevelHierarchy"/>
    <dgm:cxn modelId="{D55DD771-C9DA-4AD7-9959-E075E77BA106}" type="presParOf" srcId="{72BA1068-C265-4AB2-8EE4-5EAB015278BF}" destId="{A29D805F-208E-4F68-9A79-C0C681B0BB54}" srcOrd="0" destOrd="0" presId="urn:microsoft.com/office/officeart/2008/layout/HorizontalMultiLevelHierarchy"/>
    <dgm:cxn modelId="{99B1B47F-FBD9-40F8-8595-13AD1E325CE2}" type="presParOf" srcId="{875565E1-A9F0-43AF-B058-42258AA10568}" destId="{664A7A7F-2FA3-4FF6-ACF4-8ACA4C0B4E84}" srcOrd="9" destOrd="0" presId="urn:microsoft.com/office/officeart/2008/layout/HorizontalMultiLevelHierarchy"/>
    <dgm:cxn modelId="{3DB6774C-FFDE-4681-8712-F0E28FC7F76D}" type="presParOf" srcId="{664A7A7F-2FA3-4FF6-ACF4-8ACA4C0B4E84}" destId="{96587ED9-1DE2-40FA-A6B6-AF8598F22BC0}" srcOrd="0" destOrd="0" presId="urn:microsoft.com/office/officeart/2008/layout/HorizontalMultiLevelHierarchy"/>
    <dgm:cxn modelId="{E695246E-BCDE-4B95-AF62-FF9A0444BE4E}" type="presParOf" srcId="{664A7A7F-2FA3-4FF6-ACF4-8ACA4C0B4E84}" destId="{D6DAD800-44BE-4074-ADE2-5D752F511173}" srcOrd="1" destOrd="0" presId="urn:microsoft.com/office/officeart/2008/layout/HorizontalMultiLevelHierarchy"/>
    <dgm:cxn modelId="{600595F8-FC2B-4192-99F2-332583A76A52}" type="presParOf" srcId="{D6DAD800-44BE-4074-ADE2-5D752F511173}" destId="{69643A31-C067-45F7-A050-D26730EDD3B7}" srcOrd="0" destOrd="0" presId="urn:microsoft.com/office/officeart/2008/layout/HorizontalMultiLevelHierarchy"/>
    <dgm:cxn modelId="{8C5A8FDD-C79B-4517-B0C6-FB652B428668}" type="presParOf" srcId="{69643A31-C067-45F7-A050-D26730EDD3B7}" destId="{3D09F67B-0251-4755-852E-E606D64DAAF7}" srcOrd="0" destOrd="0" presId="urn:microsoft.com/office/officeart/2008/layout/HorizontalMultiLevelHierarchy"/>
    <dgm:cxn modelId="{4F16C929-47BE-4344-A907-2E1F1959AB2A}" type="presParOf" srcId="{D6DAD800-44BE-4074-ADE2-5D752F511173}" destId="{A59BAE26-3E2C-4FA6-9F95-BCF929F30773}" srcOrd="1" destOrd="0" presId="urn:microsoft.com/office/officeart/2008/layout/HorizontalMultiLevelHierarchy"/>
    <dgm:cxn modelId="{4EB2E89B-B332-44F2-8410-6DB77BFB2FCA}" type="presParOf" srcId="{A59BAE26-3E2C-4FA6-9F95-BCF929F30773}" destId="{90B96540-020B-46BD-94ED-14F0235E7399}" srcOrd="0" destOrd="0" presId="urn:microsoft.com/office/officeart/2008/layout/HorizontalMultiLevelHierarchy"/>
    <dgm:cxn modelId="{2DABA94F-4175-435E-A74D-993E8E9B0B8D}" type="presParOf" srcId="{A59BAE26-3E2C-4FA6-9F95-BCF929F30773}" destId="{CC69FA37-8D6A-402B-A496-873E2E4033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2053DC-D96E-4CFB-A612-283D0853CF4C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DF2486-FDFE-488A-B330-37FB80D37248}">
      <dgm:prSet phldrT="[Text]"/>
      <dgm:spPr/>
      <dgm:t>
        <a:bodyPr/>
        <a:lstStyle/>
        <a:p>
          <a:r>
            <a:rPr lang="en-US" b="1" dirty="0">
              <a:latin typeface="NikoshBAN" pitchFamily="2" charset="0"/>
              <a:cs typeface="NikoshBAN" pitchFamily="2" charset="0"/>
            </a:rPr>
            <a:t>৪.MM approach</a:t>
          </a:r>
        </a:p>
      </dgm:t>
    </dgm:pt>
    <dgm:pt modelId="{299276E8-E580-4EBD-8A9A-CBCF4304E3F5}" type="parTrans" cxnId="{16BBE55E-879D-4EA3-948B-5637ED564EF6}">
      <dgm:prSet/>
      <dgm:spPr/>
      <dgm:t>
        <a:bodyPr/>
        <a:lstStyle/>
        <a:p>
          <a:endParaRPr lang="en-US"/>
        </a:p>
      </dgm:t>
    </dgm:pt>
    <dgm:pt modelId="{2C5C78C2-4B92-4DCD-AF6B-5B6B061D2457}" type="sibTrans" cxnId="{16BBE55E-879D-4EA3-948B-5637ED564EF6}">
      <dgm:prSet/>
      <dgm:spPr/>
      <dgm:t>
        <a:bodyPr/>
        <a:lstStyle/>
        <a:p>
          <a:endParaRPr lang="en-US"/>
        </a:p>
      </dgm:t>
    </dgm:pt>
    <dgm:pt modelId="{6D76EA4B-6C13-45D0-9AAE-455510B726DD}">
      <dgm:prSet phldrT="[Text]"/>
      <dgm:spPr/>
      <dgm:t>
        <a:bodyPr/>
        <a:lstStyle/>
        <a:p>
          <a:r>
            <a:rPr lang="en-US" b="1" dirty="0">
              <a:latin typeface="NikoshBAN" pitchFamily="2" charset="0"/>
              <a:cs typeface="NikoshBAN" pitchFamily="2" charset="0"/>
            </a:rPr>
            <a:t>Proposition -I</a:t>
          </a:r>
        </a:p>
      </dgm:t>
    </dgm:pt>
    <dgm:pt modelId="{958526E7-68BA-45D4-82E9-8076C330CF31}" type="parTrans" cxnId="{C13D78F5-C6D5-4783-A278-EC42C125FDE0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32DA75CE-B76E-41F4-9AB2-28BB23FB81EF}" type="sibTrans" cxnId="{C13D78F5-C6D5-4783-A278-EC42C125FDE0}">
      <dgm:prSet/>
      <dgm:spPr/>
      <dgm:t>
        <a:bodyPr/>
        <a:lstStyle/>
        <a:p>
          <a:endParaRPr lang="en-US"/>
        </a:p>
      </dgm:t>
    </dgm:pt>
    <dgm:pt modelId="{D4506B5D-9D40-4AB3-8D77-770537B3C09D}">
      <dgm:prSet phldrT="[Text]"/>
      <dgm:spPr/>
      <dgm:t>
        <a:bodyPr/>
        <a:lstStyle/>
        <a:p>
          <a:r>
            <a:rPr lang="en-US" b="1" dirty="0">
              <a:latin typeface="NikoshBAN" pitchFamily="2" charset="0"/>
              <a:cs typeface="NikoshBAN" pitchFamily="2" charset="0"/>
            </a:rPr>
            <a:t>Value of Firm Related</a:t>
          </a:r>
        </a:p>
      </dgm:t>
    </dgm:pt>
    <dgm:pt modelId="{579711E9-B5F4-4D74-AF20-5B608458E844}" type="parTrans" cxnId="{28C722C6-C169-4423-8281-9B80829D5B7F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429B29F7-9BA4-43CC-B975-BB3125AA842F}" type="sibTrans" cxnId="{28C722C6-C169-4423-8281-9B80829D5B7F}">
      <dgm:prSet/>
      <dgm:spPr/>
      <dgm:t>
        <a:bodyPr/>
        <a:lstStyle/>
        <a:p>
          <a:endParaRPr lang="en-US"/>
        </a:p>
      </dgm:t>
    </dgm:pt>
    <dgm:pt modelId="{B7A834BF-43F1-4C85-A9E2-57B3DF3FACB7}">
      <dgm:prSet phldrT="[Text]"/>
      <dgm:spPr/>
      <dgm:t>
        <a:bodyPr/>
        <a:lstStyle/>
        <a:p>
          <a:r>
            <a:rPr lang="en-US" b="1">
              <a:latin typeface="NikoshBAN" pitchFamily="2" charset="0"/>
              <a:cs typeface="NikoshBAN" pitchFamily="2" charset="0"/>
            </a:rPr>
            <a:t>Proposition -II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9F6850E-46C5-4F67-B474-4CDED2DDA8C3}" type="parTrans" cxnId="{69DACFE7-BEE1-4FC6-A1C7-2AF1D592168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60E16A61-6802-4613-962F-02203665336E}" type="sibTrans" cxnId="{69DACFE7-BEE1-4FC6-A1C7-2AF1D5921687}">
      <dgm:prSet/>
      <dgm:spPr/>
      <dgm:t>
        <a:bodyPr/>
        <a:lstStyle/>
        <a:p>
          <a:endParaRPr lang="en-US"/>
        </a:p>
      </dgm:t>
    </dgm:pt>
    <dgm:pt modelId="{CB6124D7-C5B4-4960-91C0-A25E2E526E31}">
      <dgm:prSet phldrT="[Text]"/>
      <dgm:spPr/>
      <dgm:t>
        <a:bodyPr/>
        <a:lstStyle/>
        <a:p>
          <a:r>
            <a:rPr lang="en-US" b="1" dirty="0">
              <a:latin typeface="NikoshBAN" pitchFamily="2" charset="0"/>
              <a:cs typeface="NikoshBAN" pitchFamily="2" charset="0"/>
            </a:rPr>
            <a:t>Cost of Capital Related</a:t>
          </a:r>
        </a:p>
      </dgm:t>
    </dgm:pt>
    <dgm:pt modelId="{334BE083-F2D7-4FD1-A233-10933BFD518A}" type="parTrans" cxnId="{674A69D5-3F30-44EE-BAE5-3C1476FE7755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3F3F3237-BB7B-4A4C-A442-067509786D97}" type="sibTrans" cxnId="{674A69D5-3F30-44EE-BAE5-3C1476FE7755}">
      <dgm:prSet/>
      <dgm:spPr/>
      <dgm:t>
        <a:bodyPr/>
        <a:lstStyle/>
        <a:p>
          <a:endParaRPr lang="en-US"/>
        </a:p>
      </dgm:t>
    </dgm:pt>
    <dgm:pt modelId="{5E4411B6-008A-472D-8F04-DBC7DA51116B}" type="pres">
      <dgm:prSet presAssocID="{922053DC-D96E-4CFB-A612-283D0853CF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C96CE0-B1E0-46D5-A3F8-A792A9E37A22}" type="pres">
      <dgm:prSet presAssocID="{0BDF2486-FDFE-488A-B330-37FB80D37248}" presName="hierRoot1" presStyleCnt="0"/>
      <dgm:spPr/>
    </dgm:pt>
    <dgm:pt modelId="{03EFAB45-538E-40D5-92C4-C737EB3AFCEB}" type="pres">
      <dgm:prSet presAssocID="{0BDF2486-FDFE-488A-B330-37FB80D37248}" presName="composite" presStyleCnt="0"/>
      <dgm:spPr/>
    </dgm:pt>
    <dgm:pt modelId="{D994BCBE-C125-42A9-97F4-4D674FEA606D}" type="pres">
      <dgm:prSet presAssocID="{0BDF2486-FDFE-488A-B330-37FB80D37248}" presName="background" presStyleLbl="node0" presStyleIdx="0" presStyleCnt="1"/>
      <dgm:spPr/>
    </dgm:pt>
    <dgm:pt modelId="{073F1C18-B84E-45A3-AC8C-A2EBCE6BBCD1}" type="pres">
      <dgm:prSet presAssocID="{0BDF2486-FDFE-488A-B330-37FB80D37248}" presName="text" presStyleLbl="fgAcc0" presStyleIdx="0" presStyleCnt="1" custScaleX="163205" custScaleY="34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2EAE9-DC64-4486-81C6-CF2199F799A7}" type="pres">
      <dgm:prSet presAssocID="{0BDF2486-FDFE-488A-B330-37FB80D37248}" presName="hierChild2" presStyleCnt="0"/>
      <dgm:spPr/>
    </dgm:pt>
    <dgm:pt modelId="{F898E3E7-7B85-4823-94A4-E9A68AF1842E}" type="pres">
      <dgm:prSet presAssocID="{958526E7-68BA-45D4-82E9-8076C330CF3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EA0AB23-2CB0-4343-89B8-1D1449F1B67F}" type="pres">
      <dgm:prSet presAssocID="{6D76EA4B-6C13-45D0-9AAE-455510B726DD}" presName="hierRoot2" presStyleCnt="0"/>
      <dgm:spPr/>
    </dgm:pt>
    <dgm:pt modelId="{91E145C0-0C6B-4E71-9315-AAEBF5A73D80}" type="pres">
      <dgm:prSet presAssocID="{6D76EA4B-6C13-45D0-9AAE-455510B726DD}" presName="composite2" presStyleCnt="0"/>
      <dgm:spPr/>
    </dgm:pt>
    <dgm:pt modelId="{EE1F3CAC-E22D-429B-86BC-4007799D27BC}" type="pres">
      <dgm:prSet presAssocID="{6D76EA4B-6C13-45D0-9AAE-455510B726DD}" presName="background2" presStyleLbl="node2" presStyleIdx="0" presStyleCnt="2"/>
      <dgm:spPr/>
    </dgm:pt>
    <dgm:pt modelId="{60DA7836-4AC7-46AD-84F9-EB310890A953}" type="pres">
      <dgm:prSet presAssocID="{6D76EA4B-6C13-45D0-9AAE-455510B726DD}" presName="text2" presStyleLbl="fgAcc2" presStyleIdx="0" presStyleCnt="2" custScaleY="43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0A727-4346-4192-BE77-E65521B1F2C0}" type="pres">
      <dgm:prSet presAssocID="{6D76EA4B-6C13-45D0-9AAE-455510B726DD}" presName="hierChild3" presStyleCnt="0"/>
      <dgm:spPr/>
    </dgm:pt>
    <dgm:pt modelId="{65B6A40C-22F0-4A96-8EFE-226651C77367}" type="pres">
      <dgm:prSet presAssocID="{579711E9-B5F4-4D74-AF20-5B608458E84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CB41007-2F94-4915-B8AD-99E7668B83AB}" type="pres">
      <dgm:prSet presAssocID="{D4506B5D-9D40-4AB3-8D77-770537B3C09D}" presName="hierRoot3" presStyleCnt="0"/>
      <dgm:spPr/>
    </dgm:pt>
    <dgm:pt modelId="{053A51DB-005A-4FC1-BAFD-FF5F8B88F555}" type="pres">
      <dgm:prSet presAssocID="{D4506B5D-9D40-4AB3-8D77-770537B3C09D}" presName="composite3" presStyleCnt="0"/>
      <dgm:spPr/>
    </dgm:pt>
    <dgm:pt modelId="{2F82B900-86B0-4444-9D51-8A6254EC8024}" type="pres">
      <dgm:prSet presAssocID="{D4506B5D-9D40-4AB3-8D77-770537B3C09D}" presName="background3" presStyleLbl="node3" presStyleIdx="0" presStyleCnt="2"/>
      <dgm:spPr/>
    </dgm:pt>
    <dgm:pt modelId="{6387FBCC-2698-4A5F-8F0C-7E4F54E52F55}" type="pres">
      <dgm:prSet presAssocID="{D4506B5D-9D40-4AB3-8D77-770537B3C09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9DE7BF-AEFF-42FA-88CB-BEA771AA817B}" type="pres">
      <dgm:prSet presAssocID="{D4506B5D-9D40-4AB3-8D77-770537B3C09D}" presName="hierChild4" presStyleCnt="0"/>
      <dgm:spPr/>
    </dgm:pt>
    <dgm:pt modelId="{7FABB6EA-4E2F-4672-AA8B-3934E81A4751}" type="pres">
      <dgm:prSet presAssocID="{39F6850E-46C5-4F67-B474-4CDED2DDA8C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8C07986-F39B-4EC6-8AE9-1118EFD3D0B3}" type="pres">
      <dgm:prSet presAssocID="{B7A834BF-43F1-4C85-A9E2-57B3DF3FACB7}" presName="hierRoot2" presStyleCnt="0"/>
      <dgm:spPr/>
    </dgm:pt>
    <dgm:pt modelId="{A1C61B94-9335-4661-971F-5ABCCFAB2BD6}" type="pres">
      <dgm:prSet presAssocID="{B7A834BF-43F1-4C85-A9E2-57B3DF3FACB7}" presName="composite2" presStyleCnt="0"/>
      <dgm:spPr/>
    </dgm:pt>
    <dgm:pt modelId="{6F7FE7F1-0750-4ADF-9D90-C58BFEDF77C3}" type="pres">
      <dgm:prSet presAssocID="{B7A834BF-43F1-4C85-A9E2-57B3DF3FACB7}" presName="background2" presStyleLbl="node2" presStyleIdx="1" presStyleCnt="2"/>
      <dgm:spPr/>
    </dgm:pt>
    <dgm:pt modelId="{B6DCC00E-1E4A-458A-88E5-F8D5948284BA}" type="pres">
      <dgm:prSet presAssocID="{B7A834BF-43F1-4C85-A9E2-57B3DF3FACB7}" presName="text2" presStyleLbl="fgAcc2" presStyleIdx="1" presStyleCnt="2" custScaleY="43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8D197-BF1E-4F20-8765-0DCBCAD1A410}" type="pres">
      <dgm:prSet presAssocID="{B7A834BF-43F1-4C85-A9E2-57B3DF3FACB7}" presName="hierChild3" presStyleCnt="0"/>
      <dgm:spPr/>
    </dgm:pt>
    <dgm:pt modelId="{194068FD-CB97-47F8-B9ED-C551AB79CFA8}" type="pres">
      <dgm:prSet presAssocID="{334BE083-F2D7-4FD1-A233-10933BFD518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0A0D709-1641-4778-97D0-676756A5C5B2}" type="pres">
      <dgm:prSet presAssocID="{CB6124D7-C5B4-4960-91C0-A25E2E526E31}" presName="hierRoot3" presStyleCnt="0"/>
      <dgm:spPr/>
    </dgm:pt>
    <dgm:pt modelId="{58BA883A-D819-4B01-97C2-CAC1AB414955}" type="pres">
      <dgm:prSet presAssocID="{CB6124D7-C5B4-4960-91C0-A25E2E526E31}" presName="composite3" presStyleCnt="0"/>
      <dgm:spPr/>
    </dgm:pt>
    <dgm:pt modelId="{FBD106F0-B20D-4DB3-ACB2-04380D4B3D93}" type="pres">
      <dgm:prSet presAssocID="{CB6124D7-C5B4-4960-91C0-A25E2E526E31}" presName="background3" presStyleLbl="node3" presStyleIdx="1" presStyleCnt="2"/>
      <dgm:spPr/>
    </dgm:pt>
    <dgm:pt modelId="{AA94CBCF-2F8B-415A-8358-D46ACD2F3A71}" type="pres">
      <dgm:prSet presAssocID="{CB6124D7-C5B4-4960-91C0-A25E2E526E3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5944E5-0CC6-4D57-BA09-55650F76BFB6}" type="pres">
      <dgm:prSet presAssocID="{CB6124D7-C5B4-4960-91C0-A25E2E526E31}" presName="hierChild4" presStyleCnt="0"/>
      <dgm:spPr/>
    </dgm:pt>
  </dgm:ptLst>
  <dgm:cxnLst>
    <dgm:cxn modelId="{EA086B38-327E-4883-938F-B3B658503A30}" type="presOf" srcId="{334BE083-F2D7-4FD1-A233-10933BFD518A}" destId="{194068FD-CB97-47F8-B9ED-C551AB79CFA8}" srcOrd="0" destOrd="0" presId="urn:microsoft.com/office/officeart/2005/8/layout/hierarchy1"/>
    <dgm:cxn modelId="{AEB75EED-8693-469B-B9B0-E24DA2A282A0}" type="presOf" srcId="{958526E7-68BA-45D4-82E9-8076C330CF31}" destId="{F898E3E7-7B85-4823-94A4-E9A68AF1842E}" srcOrd="0" destOrd="0" presId="urn:microsoft.com/office/officeart/2005/8/layout/hierarchy1"/>
    <dgm:cxn modelId="{B7C62806-D68D-4814-82FD-A735E411C713}" type="presOf" srcId="{39F6850E-46C5-4F67-B474-4CDED2DDA8C3}" destId="{7FABB6EA-4E2F-4672-AA8B-3934E81A4751}" srcOrd="0" destOrd="0" presId="urn:microsoft.com/office/officeart/2005/8/layout/hierarchy1"/>
    <dgm:cxn modelId="{C13D78F5-C6D5-4783-A278-EC42C125FDE0}" srcId="{0BDF2486-FDFE-488A-B330-37FB80D37248}" destId="{6D76EA4B-6C13-45D0-9AAE-455510B726DD}" srcOrd="0" destOrd="0" parTransId="{958526E7-68BA-45D4-82E9-8076C330CF31}" sibTransId="{32DA75CE-B76E-41F4-9AB2-28BB23FB81EF}"/>
    <dgm:cxn modelId="{A35534DF-680F-4DD2-B478-588B9950C789}" type="presOf" srcId="{579711E9-B5F4-4D74-AF20-5B608458E844}" destId="{65B6A40C-22F0-4A96-8EFE-226651C77367}" srcOrd="0" destOrd="0" presId="urn:microsoft.com/office/officeart/2005/8/layout/hierarchy1"/>
    <dgm:cxn modelId="{84DDD62F-00FC-4F9E-9457-8E91C45B3EFE}" type="presOf" srcId="{6D76EA4B-6C13-45D0-9AAE-455510B726DD}" destId="{60DA7836-4AC7-46AD-84F9-EB310890A953}" srcOrd="0" destOrd="0" presId="urn:microsoft.com/office/officeart/2005/8/layout/hierarchy1"/>
    <dgm:cxn modelId="{28C722C6-C169-4423-8281-9B80829D5B7F}" srcId="{6D76EA4B-6C13-45D0-9AAE-455510B726DD}" destId="{D4506B5D-9D40-4AB3-8D77-770537B3C09D}" srcOrd="0" destOrd="0" parTransId="{579711E9-B5F4-4D74-AF20-5B608458E844}" sibTransId="{429B29F7-9BA4-43CC-B975-BB3125AA842F}"/>
    <dgm:cxn modelId="{47255E01-A89A-4AB0-BFF7-DBDA5CA4EF52}" type="presOf" srcId="{D4506B5D-9D40-4AB3-8D77-770537B3C09D}" destId="{6387FBCC-2698-4A5F-8F0C-7E4F54E52F55}" srcOrd="0" destOrd="0" presId="urn:microsoft.com/office/officeart/2005/8/layout/hierarchy1"/>
    <dgm:cxn modelId="{69DACFE7-BEE1-4FC6-A1C7-2AF1D5921687}" srcId="{0BDF2486-FDFE-488A-B330-37FB80D37248}" destId="{B7A834BF-43F1-4C85-A9E2-57B3DF3FACB7}" srcOrd="1" destOrd="0" parTransId="{39F6850E-46C5-4F67-B474-4CDED2DDA8C3}" sibTransId="{60E16A61-6802-4613-962F-02203665336E}"/>
    <dgm:cxn modelId="{B2D6D1BB-63B0-4CE2-9FA1-256253EBF402}" type="presOf" srcId="{922053DC-D96E-4CFB-A612-283D0853CF4C}" destId="{5E4411B6-008A-472D-8F04-DBC7DA51116B}" srcOrd="0" destOrd="0" presId="urn:microsoft.com/office/officeart/2005/8/layout/hierarchy1"/>
    <dgm:cxn modelId="{EC260A9E-858F-4102-9AB2-1103D007A822}" type="presOf" srcId="{0BDF2486-FDFE-488A-B330-37FB80D37248}" destId="{073F1C18-B84E-45A3-AC8C-A2EBCE6BBCD1}" srcOrd="0" destOrd="0" presId="urn:microsoft.com/office/officeart/2005/8/layout/hierarchy1"/>
    <dgm:cxn modelId="{674A69D5-3F30-44EE-BAE5-3C1476FE7755}" srcId="{B7A834BF-43F1-4C85-A9E2-57B3DF3FACB7}" destId="{CB6124D7-C5B4-4960-91C0-A25E2E526E31}" srcOrd="0" destOrd="0" parTransId="{334BE083-F2D7-4FD1-A233-10933BFD518A}" sibTransId="{3F3F3237-BB7B-4A4C-A442-067509786D97}"/>
    <dgm:cxn modelId="{16BBE55E-879D-4EA3-948B-5637ED564EF6}" srcId="{922053DC-D96E-4CFB-A612-283D0853CF4C}" destId="{0BDF2486-FDFE-488A-B330-37FB80D37248}" srcOrd="0" destOrd="0" parTransId="{299276E8-E580-4EBD-8A9A-CBCF4304E3F5}" sibTransId="{2C5C78C2-4B92-4DCD-AF6B-5B6B061D2457}"/>
    <dgm:cxn modelId="{0CF963BC-3D77-465D-B2A0-4CFDADAC24AC}" type="presOf" srcId="{CB6124D7-C5B4-4960-91C0-A25E2E526E31}" destId="{AA94CBCF-2F8B-415A-8358-D46ACD2F3A71}" srcOrd="0" destOrd="0" presId="urn:microsoft.com/office/officeart/2005/8/layout/hierarchy1"/>
    <dgm:cxn modelId="{DA1CE5D6-6DCD-4EF0-B26C-6A7D60A831DA}" type="presOf" srcId="{B7A834BF-43F1-4C85-A9E2-57B3DF3FACB7}" destId="{B6DCC00E-1E4A-458A-88E5-F8D5948284BA}" srcOrd="0" destOrd="0" presId="urn:microsoft.com/office/officeart/2005/8/layout/hierarchy1"/>
    <dgm:cxn modelId="{50D4F24B-DD5F-489B-A4F1-90FAE4766631}" type="presParOf" srcId="{5E4411B6-008A-472D-8F04-DBC7DA51116B}" destId="{78C96CE0-B1E0-46D5-A3F8-A792A9E37A22}" srcOrd="0" destOrd="0" presId="urn:microsoft.com/office/officeart/2005/8/layout/hierarchy1"/>
    <dgm:cxn modelId="{F3A81555-786C-4612-8C4D-CB3146E0E48B}" type="presParOf" srcId="{78C96CE0-B1E0-46D5-A3F8-A792A9E37A22}" destId="{03EFAB45-538E-40D5-92C4-C737EB3AFCEB}" srcOrd="0" destOrd="0" presId="urn:microsoft.com/office/officeart/2005/8/layout/hierarchy1"/>
    <dgm:cxn modelId="{82D22D4B-019B-4649-B153-663B07119E64}" type="presParOf" srcId="{03EFAB45-538E-40D5-92C4-C737EB3AFCEB}" destId="{D994BCBE-C125-42A9-97F4-4D674FEA606D}" srcOrd="0" destOrd="0" presId="urn:microsoft.com/office/officeart/2005/8/layout/hierarchy1"/>
    <dgm:cxn modelId="{A6ED489B-575E-425C-A234-B7F863D6F636}" type="presParOf" srcId="{03EFAB45-538E-40D5-92C4-C737EB3AFCEB}" destId="{073F1C18-B84E-45A3-AC8C-A2EBCE6BBCD1}" srcOrd="1" destOrd="0" presId="urn:microsoft.com/office/officeart/2005/8/layout/hierarchy1"/>
    <dgm:cxn modelId="{A76815E2-064C-42C3-AEE8-90B74CE2C171}" type="presParOf" srcId="{78C96CE0-B1E0-46D5-A3F8-A792A9E37A22}" destId="{F3B2EAE9-DC64-4486-81C6-CF2199F799A7}" srcOrd="1" destOrd="0" presId="urn:microsoft.com/office/officeart/2005/8/layout/hierarchy1"/>
    <dgm:cxn modelId="{C76102C9-293B-416C-A3E0-DFB42D4A0DDF}" type="presParOf" srcId="{F3B2EAE9-DC64-4486-81C6-CF2199F799A7}" destId="{F898E3E7-7B85-4823-94A4-E9A68AF1842E}" srcOrd="0" destOrd="0" presId="urn:microsoft.com/office/officeart/2005/8/layout/hierarchy1"/>
    <dgm:cxn modelId="{DC6C2EAB-63AA-4857-ACF3-41D4A5C48B96}" type="presParOf" srcId="{F3B2EAE9-DC64-4486-81C6-CF2199F799A7}" destId="{0EA0AB23-2CB0-4343-89B8-1D1449F1B67F}" srcOrd="1" destOrd="0" presId="urn:microsoft.com/office/officeart/2005/8/layout/hierarchy1"/>
    <dgm:cxn modelId="{77057EFD-10F5-455F-A967-EA9F24BEA23D}" type="presParOf" srcId="{0EA0AB23-2CB0-4343-89B8-1D1449F1B67F}" destId="{91E145C0-0C6B-4E71-9315-AAEBF5A73D80}" srcOrd="0" destOrd="0" presId="urn:microsoft.com/office/officeart/2005/8/layout/hierarchy1"/>
    <dgm:cxn modelId="{EAAEC336-3766-4E63-AA1A-17E7DFFA5919}" type="presParOf" srcId="{91E145C0-0C6B-4E71-9315-AAEBF5A73D80}" destId="{EE1F3CAC-E22D-429B-86BC-4007799D27BC}" srcOrd="0" destOrd="0" presId="urn:microsoft.com/office/officeart/2005/8/layout/hierarchy1"/>
    <dgm:cxn modelId="{DCC3F8B2-0EE3-4E53-AF2C-84B17B7CB313}" type="presParOf" srcId="{91E145C0-0C6B-4E71-9315-AAEBF5A73D80}" destId="{60DA7836-4AC7-46AD-84F9-EB310890A953}" srcOrd="1" destOrd="0" presId="urn:microsoft.com/office/officeart/2005/8/layout/hierarchy1"/>
    <dgm:cxn modelId="{258531C3-C5B5-4E2C-A7BF-1588D7CC69B9}" type="presParOf" srcId="{0EA0AB23-2CB0-4343-89B8-1D1449F1B67F}" destId="{FEF0A727-4346-4192-BE77-E65521B1F2C0}" srcOrd="1" destOrd="0" presId="urn:microsoft.com/office/officeart/2005/8/layout/hierarchy1"/>
    <dgm:cxn modelId="{526E5616-A93F-4964-A298-12FD63CDCF6D}" type="presParOf" srcId="{FEF0A727-4346-4192-BE77-E65521B1F2C0}" destId="{65B6A40C-22F0-4A96-8EFE-226651C77367}" srcOrd="0" destOrd="0" presId="urn:microsoft.com/office/officeart/2005/8/layout/hierarchy1"/>
    <dgm:cxn modelId="{6F298C63-BD87-4E31-88F9-D1393D2D83EA}" type="presParOf" srcId="{FEF0A727-4346-4192-BE77-E65521B1F2C0}" destId="{FCB41007-2F94-4915-B8AD-99E7668B83AB}" srcOrd="1" destOrd="0" presId="urn:microsoft.com/office/officeart/2005/8/layout/hierarchy1"/>
    <dgm:cxn modelId="{F6D717AA-2501-444C-A15D-329BB2A1F047}" type="presParOf" srcId="{FCB41007-2F94-4915-B8AD-99E7668B83AB}" destId="{053A51DB-005A-4FC1-BAFD-FF5F8B88F555}" srcOrd="0" destOrd="0" presId="urn:microsoft.com/office/officeart/2005/8/layout/hierarchy1"/>
    <dgm:cxn modelId="{D5714C01-3135-4517-9DA7-E2274CAF3E29}" type="presParOf" srcId="{053A51DB-005A-4FC1-BAFD-FF5F8B88F555}" destId="{2F82B900-86B0-4444-9D51-8A6254EC8024}" srcOrd="0" destOrd="0" presId="urn:microsoft.com/office/officeart/2005/8/layout/hierarchy1"/>
    <dgm:cxn modelId="{7F5F701C-4132-4515-9833-10403AA86C39}" type="presParOf" srcId="{053A51DB-005A-4FC1-BAFD-FF5F8B88F555}" destId="{6387FBCC-2698-4A5F-8F0C-7E4F54E52F55}" srcOrd="1" destOrd="0" presId="urn:microsoft.com/office/officeart/2005/8/layout/hierarchy1"/>
    <dgm:cxn modelId="{465F851F-0DBD-4608-A536-3F42690764EC}" type="presParOf" srcId="{FCB41007-2F94-4915-B8AD-99E7668B83AB}" destId="{F39DE7BF-AEFF-42FA-88CB-BEA771AA817B}" srcOrd="1" destOrd="0" presId="urn:microsoft.com/office/officeart/2005/8/layout/hierarchy1"/>
    <dgm:cxn modelId="{1E3AB41C-6F8A-45C6-AAC7-78FBB466739D}" type="presParOf" srcId="{F3B2EAE9-DC64-4486-81C6-CF2199F799A7}" destId="{7FABB6EA-4E2F-4672-AA8B-3934E81A4751}" srcOrd="2" destOrd="0" presId="urn:microsoft.com/office/officeart/2005/8/layout/hierarchy1"/>
    <dgm:cxn modelId="{30C6BED2-5216-4515-B27F-C046033504A6}" type="presParOf" srcId="{F3B2EAE9-DC64-4486-81C6-CF2199F799A7}" destId="{28C07986-F39B-4EC6-8AE9-1118EFD3D0B3}" srcOrd="3" destOrd="0" presId="urn:microsoft.com/office/officeart/2005/8/layout/hierarchy1"/>
    <dgm:cxn modelId="{A760E605-7EA6-4302-9C65-061C14F76EEF}" type="presParOf" srcId="{28C07986-F39B-4EC6-8AE9-1118EFD3D0B3}" destId="{A1C61B94-9335-4661-971F-5ABCCFAB2BD6}" srcOrd="0" destOrd="0" presId="urn:microsoft.com/office/officeart/2005/8/layout/hierarchy1"/>
    <dgm:cxn modelId="{C6FBDA58-F9D1-4152-BF58-C32710908F80}" type="presParOf" srcId="{A1C61B94-9335-4661-971F-5ABCCFAB2BD6}" destId="{6F7FE7F1-0750-4ADF-9D90-C58BFEDF77C3}" srcOrd="0" destOrd="0" presId="urn:microsoft.com/office/officeart/2005/8/layout/hierarchy1"/>
    <dgm:cxn modelId="{2FD2015D-8D62-408F-AE1E-D7D99CE66D65}" type="presParOf" srcId="{A1C61B94-9335-4661-971F-5ABCCFAB2BD6}" destId="{B6DCC00E-1E4A-458A-88E5-F8D5948284BA}" srcOrd="1" destOrd="0" presId="urn:microsoft.com/office/officeart/2005/8/layout/hierarchy1"/>
    <dgm:cxn modelId="{4DD1BC22-A13B-4D39-A2AE-DE10D49875CC}" type="presParOf" srcId="{28C07986-F39B-4EC6-8AE9-1118EFD3D0B3}" destId="{9018D197-BF1E-4F20-8765-0DCBCAD1A410}" srcOrd="1" destOrd="0" presId="urn:microsoft.com/office/officeart/2005/8/layout/hierarchy1"/>
    <dgm:cxn modelId="{AFF1DCE8-3CC9-4619-883E-71393253EA69}" type="presParOf" srcId="{9018D197-BF1E-4F20-8765-0DCBCAD1A410}" destId="{194068FD-CB97-47F8-B9ED-C551AB79CFA8}" srcOrd="0" destOrd="0" presId="urn:microsoft.com/office/officeart/2005/8/layout/hierarchy1"/>
    <dgm:cxn modelId="{FC41DE78-2B7E-4F48-B2E4-F0D6865EE0C9}" type="presParOf" srcId="{9018D197-BF1E-4F20-8765-0DCBCAD1A410}" destId="{D0A0D709-1641-4778-97D0-676756A5C5B2}" srcOrd="1" destOrd="0" presId="urn:microsoft.com/office/officeart/2005/8/layout/hierarchy1"/>
    <dgm:cxn modelId="{A6A2AFE1-B1A9-4D5D-9DA2-3F95D4A24E62}" type="presParOf" srcId="{D0A0D709-1641-4778-97D0-676756A5C5B2}" destId="{58BA883A-D819-4B01-97C2-CAC1AB414955}" srcOrd="0" destOrd="0" presId="urn:microsoft.com/office/officeart/2005/8/layout/hierarchy1"/>
    <dgm:cxn modelId="{0D53C121-52A7-4808-B933-234682C17F16}" type="presParOf" srcId="{58BA883A-D819-4B01-97C2-CAC1AB414955}" destId="{FBD106F0-B20D-4DB3-ACB2-04380D4B3D93}" srcOrd="0" destOrd="0" presId="urn:microsoft.com/office/officeart/2005/8/layout/hierarchy1"/>
    <dgm:cxn modelId="{82C9B619-A408-4D12-850B-FAA7BE532D38}" type="presParOf" srcId="{58BA883A-D819-4B01-97C2-CAC1AB414955}" destId="{AA94CBCF-2F8B-415A-8358-D46ACD2F3A71}" srcOrd="1" destOrd="0" presId="urn:microsoft.com/office/officeart/2005/8/layout/hierarchy1"/>
    <dgm:cxn modelId="{631ADA2F-3821-4249-A907-C5C9D1082B28}" type="presParOf" srcId="{D0A0D709-1641-4778-97D0-676756A5C5B2}" destId="{385944E5-0CC6-4D57-BA09-55650F76BF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প্রস্তাবনা -১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Leverage ও cost of capital স্বাধীন  চলক ।Leverage বাড়লে/কমলে cost of capital কমে/বাড়ে না ও value of firm বাড়ে/কমে না।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কাম্য মূলধন কাঠামো নাই বা এটি অপ্রাসংগিক।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EBIT কে overall cost of capital (Ko) দ্বারা ভাগ করা হয় 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F4F753CD-013C-4803-AB98-6D27E2BEABD0}">
      <dgm:prSet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Value of levered firm = value of unlevered firm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E6323B3A-408F-4F09-BC8E-0B46117DC186}" type="parTrans" cxnId="{F044BE14-4586-48F7-8040-6C05B01A0B51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5D0E3A9E-5437-4656-8135-5EE695348023}" type="sibTrans" cxnId="{F044BE14-4586-48F7-8040-6C05B01A0B51}">
      <dgm:prSet/>
      <dgm:spPr/>
      <dgm:t>
        <a:bodyPr/>
        <a:lstStyle/>
        <a:p>
          <a:endParaRPr lang="en-US"/>
        </a:p>
      </dgm:t>
    </dgm:pt>
    <dgm:pt modelId="{87D6E356-CFFD-4306-B9FA-E13A03A55AAA}">
      <dgm:prSet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প্রথমে অসমান থাকলেও পরে arbitrage প্রক্রিয়ায় সমান হয়ে যায়।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C6240FC-C74D-4675-8F27-DBC5D0DEE53F}" type="parTrans" cxnId="{337E3F41-7488-4893-8332-8F6914D92B0B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F4AFC083-0AA6-4E62-8B17-23076C0F77EC}" type="sibTrans" cxnId="{337E3F41-7488-4893-8332-8F6914D92B0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1FBDD2-1247-44C4-B737-35D928D9544F}">
          <dgm:prSet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Vu=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</a:rPr>
                        <m:t>𝑬𝑩𝑰𝑻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</a:rPr>
                        <m:t>𝑲𝒐</m:t>
                      </m:r>
                    </m:den>
                  </m:f>
                  <m:r>
                    <a:rPr lang="en-US" sz="2400" b="1" i="1" smtClean="0">
                      <a:latin typeface="Cambria Math"/>
                    </a:rPr>
                    <m:t>=</m:t>
                  </m:r>
                  <m:f>
                    <m:fPr>
                      <m:ctrlPr>
                        <a:rPr lang="en-US" sz="2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</a:rPr>
                        <m:t>𝑬𝑩𝑰𝑻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</a:rPr>
                        <m:t>𝒘𝒂𝒄𝒄</m:t>
                      </m:r>
                    </m:den>
                  </m:f>
                  <m:r>
                    <a:rPr lang="en-US" sz="2400" b="1" i="1" smtClean="0">
                      <a:latin typeface="Cambria Math"/>
                    </a:rPr>
                    <m:t>=</m:t>
                  </m:r>
                  <m:f>
                    <m:fPr>
                      <m:ctrlPr>
                        <a:rPr lang="en-US" sz="2400" b="1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</a:rPr>
                        <m:t>𝑬𝑩𝑰𝑻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</a:rPr>
                        <m:t>𝑲𝒆𝒖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431FBDD2-1247-44C4-B737-35D928D9544F}">
          <dgm:prSet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Vu=</a:t>
              </a:r>
              <a:r>
                <a:rPr lang="en-US" sz="2400" b="1" i="0">
                  <a:latin typeface="Cambria Math"/>
                </a:rPr>
                <a:t>𝑬𝑩𝑰𝑻</a:t>
              </a:r>
              <a:r>
                <a:rPr lang="en-US" sz="2400" b="1" i="0">
                  <a:latin typeface="Cambria Math" panose="02040503050406030204" pitchFamily="18" charset="0"/>
                </a:rPr>
                <a:t>/</a:t>
              </a:r>
              <a:r>
                <a:rPr lang="en-US" sz="2400" b="1" i="0">
                  <a:latin typeface="Cambria Math"/>
                </a:rPr>
                <a:t>𝑲𝒐=𝑬𝑩𝑰𝑻</a:t>
              </a:r>
              <a:r>
                <a:rPr lang="en-US" sz="2400" b="1" i="0">
                  <a:latin typeface="Cambria Math" panose="02040503050406030204" pitchFamily="18" charset="0"/>
                </a:rPr>
                <a:t>/</a:t>
              </a:r>
              <a:r>
                <a:rPr lang="en-US" sz="2400" b="1" i="0">
                  <a:latin typeface="Cambria Math"/>
                </a:rPr>
                <a:t>𝒘𝒂𝒄𝒄=𝑬𝑩𝑰𝑻</a:t>
              </a:r>
              <a:r>
                <a:rPr lang="en-US" sz="2400" b="1" i="0">
                  <a:latin typeface="Cambria Math" panose="02040503050406030204" pitchFamily="18" charset="0"/>
                </a:rPr>
                <a:t>/</a:t>
              </a:r>
              <a:r>
                <a:rPr lang="en-US" sz="2400" b="1" i="0">
                  <a:latin typeface="Cambria Math"/>
                </a:rPr>
                <a:t>𝑲𝒆𝒖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BFEB641A-4E0E-4D33-AE78-E5F52D396A49}" type="parTrans" cxnId="{9EC0B09D-B2F3-4058-877B-B11677B8EDA9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D133A8A5-F4DD-4D80-B669-2E74B868C6C6}" type="sibTrans" cxnId="{9EC0B09D-B2F3-4058-877B-B11677B8EDA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0B59DF2-A845-4185-B8FA-D63890D112B9}">
          <dgm:prSet custT="1"/>
          <dgm:spPr/>
          <dgm:t>
            <a:bodyPr/>
            <a:lstStyle/>
            <a:p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Vu=VL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𝑬𝑩𝑰𝑻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𝑻𝒓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𝑲𝒐</m:t>
                        </m:r>
                      </m:den>
                    </m:f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𝑬𝑩𝑰𝑻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𝑻𝒓</m:t>
                        </m:r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𝑲𝒐</m:t>
                        </m:r>
                      </m:den>
                    </m:f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𝑻𝒅</m:t>
                    </m:r>
                  </m:oMath>
                </m:oMathPara>
              </a14:m>
              <a:endParaRPr lang="en-US" sz="1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Td=Debt*</a:t>
              </a:r>
              <a:r>
                <a:rPr lang="en-US" sz="1600" b="1" dirty="0" err="1">
                  <a:latin typeface="NikoshBAN" pitchFamily="2" charset="0"/>
                  <a:cs typeface="NikoshBAN" pitchFamily="2" charset="0"/>
                </a:rPr>
                <a:t>Tr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  <a:p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70B59DF2-A845-4185-B8FA-D63890D112B9}">
          <dgm:prSet custT="1"/>
          <dgm:spPr/>
          <dgm:t>
            <a:bodyPr/>
            <a:lstStyle/>
            <a:p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Vu=VL</a:t>
              </a:r>
            </a:p>
            <a:p>
              <a:pPr/>
              <a:r>
                <a:rPr lang="en-US" sz="1600" b="1" i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1600" b="1" i="0">
                  <a:latin typeface="Cambria Math"/>
                  <a:cs typeface="NikoshBAN" pitchFamily="2" charset="0"/>
                </a:rPr>
                <a:t>𝑬𝑩𝑰𝑻(𝟏−𝑻𝒓)</a:t>
              </a:r>
              <a:r>
                <a:rPr lang="en-US" sz="1600" b="1" i="0"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1600" b="1" i="0">
                  <a:latin typeface="Cambria Math"/>
                  <a:cs typeface="NikoshBAN" pitchFamily="2" charset="0"/>
                </a:rPr>
                <a:t>𝑲𝒐=</a:t>
              </a:r>
              <a:r>
                <a:rPr lang="en-US" sz="1600" b="1" i="0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1600" b="1" i="0">
                  <a:latin typeface="Cambria Math"/>
                  <a:cs typeface="NikoshBAN" pitchFamily="2" charset="0"/>
                </a:rPr>
                <a:t>𝑬𝑩𝑰𝑻(𝟏−𝑻𝒓)</a:t>
              </a:r>
              <a:r>
                <a:rPr lang="en-US" sz="1600" b="1" i="0"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1600" b="1" i="0">
                  <a:latin typeface="Cambria Math"/>
                  <a:cs typeface="NikoshBAN" pitchFamily="2" charset="0"/>
                </a:rPr>
                <a:t>𝑲𝒐+𝑻𝒅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Td=Debt*</a:t>
              </a:r>
              <a:r>
                <a:rPr lang="en-US" sz="1600" b="1" dirty="0" err="1">
                  <a:latin typeface="NikoshBAN" pitchFamily="2" charset="0"/>
                  <a:cs typeface="NikoshBAN" pitchFamily="2" charset="0"/>
                </a:rPr>
                <a:t>Tr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  <a:p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B0E72A41-CE99-4DA5-92B2-228B9A4E2751}" type="parTrans" cxnId="{39FDD7F2-E1D7-4AFC-B384-0FF3969B112F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EA9DF0C7-39C1-4BDB-8A5B-07DB262F60E4}" type="sibTrans" cxnId="{39FDD7F2-E1D7-4AFC-B384-0FF3969B112F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152130" custScaleY="28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6" custScaleX="2000000" custScaleY="1059548"/>
      <dgm:spPr/>
      <dgm:t>
        <a:bodyPr/>
        <a:lstStyle/>
        <a:p>
          <a:endParaRPr lang="en-US"/>
        </a:p>
      </dgm:t>
    </dgm:pt>
    <dgm:pt modelId="{D1CC5444-3A21-4293-94F0-C7C90ACB0CB2}" type="pres">
      <dgm:prSet presAssocID="{98D1A99E-4373-4522-A93E-674C3337718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6" custScaleX="285947" custScaleY="72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B7F57-79B5-4A32-AFB2-3C8FBCD29799}" type="pres">
      <dgm:prSet presAssocID="{327501C1-BC7E-497F-B299-7CA83F0CCBA6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1" presStyleCnt="6" custScaleX="2000000" custScaleY="529774"/>
      <dgm:spPr/>
      <dgm:t>
        <a:bodyPr/>
        <a:lstStyle/>
        <a:p>
          <a:endParaRPr lang="en-US"/>
        </a:p>
      </dgm:t>
    </dgm:pt>
    <dgm:pt modelId="{650C872C-D327-4BD0-A801-25EFE0408BB1}" type="pres">
      <dgm:prSet presAssocID="{F64ED693-0169-40A6-8570-8773EAECDFE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1" presStyleCnt="6" custScaleX="285947" custScaleY="72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14A15-7CAD-4EAD-A955-30116BE57772}" type="pres">
      <dgm:prSet presAssocID="{CCA4F1D5-16D3-469D-845F-26473F3DCB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2" presStyleCnt="6" custScaleX="2000000" custScaleY="42965"/>
      <dgm:spPr/>
      <dgm:t>
        <a:bodyPr/>
        <a:lstStyle/>
        <a:p>
          <a:endParaRPr lang="en-US"/>
        </a:p>
      </dgm:t>
    </dgm:pt>
    <dgm:pt modelId="{5B19331A-085C-4F27-BE94-06A52B0B75EE}" type="pres">
      <dgm:prSet presAssocID="{2AA281FD-5CA7-4FF4-B34B-B9DFEDC5C6D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2" presStyleCnt="6" custScaleX="285947" custScaleY="72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6BB83-C55E-471B-96D8-3562FF4258D1}" type="pres">
      <dgm:prSet presAssocID="{4F5ACA09-B39A-454F-89CC-620867DDB471}" presName="level3hierChild" presStyleCnt="0"/>
      <dgm:spPr/>
    </dgm:pt>
    <dgm:pt modelId="{97A7589B-D403-4A1E-80E0-CB4B9C2EEF2C}" type="pres">
      <dgm:prSet presAssocID="{E6323B3A-408F-4F09-BC8E-0B46117DC186}" presName="conn2-1" presStyleLbl="parChTrans1D2" presStyleIdx="3" presStyleCnt="6" custScaleX="2000000" custScaleY="529774"/>
      <dgm:spPr/>
      <dgm:t>
        <a:bodyPr/>
        <a:lstStyle/>
        <a:p>
          <a:endParaRPr lang="en-US"/>
        </a:p>
      </dgm:t>
    </dgm:pt>
    <dgm:pt modelId="{4C61BFB2-319E-43D0-BF2C-914330E230F7}" type="pres">
      <dgm:prSet presAssocID="{E6323B3A-408F-4F09-BC8E-0B46117DC18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6E91458-7BA3-4496-8919-F2A29A2FFD12}" type="pres">
      <dgm:prSet presAssocID="{F4F753CD-013C-4803-AB98-6D27E2BEABD0}" presName="root2" presStyleCnt="0"/>
      <dgm:spPr/>
    </dgm:pt>
    <dgm:pt modelId="{0C58BFA3-807B-4239-9185-FC6FA7C1120B}" type="pres">
      <dgm:prSet presAssocID="{F4F753CD-013C-4803-AB98-6D27E2BEABD0}" presName="LevelTwoTextNode" presStyleLbl="node2" presStyleIdx="3" presStyleCnt="6" custScaleX="286242" custScaleY="72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94A7C-D4D4-48D5-898D-0470BE9BDB28}" type="pres">
      <dgm:prSet presAssocID="{F4F753CD-013C-4803-AB98-6D27E2BEABD0}" presName="level3hierChild" presStyleCnt="0"/>
      <dgm:spPr/>
    </dgm:pt>
    <dgm:pt modelId="{641A15B9-E6F1-43A7-B7B2-3BE371680016}" type="pres">
      <dgm:prSet presAssocID="{7C6240FC-C74D-4675-8F27-DBC5D0DEE53F}" presName="conn2-1" presStyleLbl="parChTrans1D2" presStyleIdx="4" presStyleCnt="6" custScaleX="2000000" custScaleY="1059548"/>
      <dgm:spPr/>
      <dgm:t>
        <a:bodyPr/>
        <a:lstStyle/>
        <a:p>
          <a:endParaRPr lang="en-US"/>
        </a:p>
      </dgm:t>
    </dgm:pt>
    <dgm:pt modelId="{A940093A-6B1D-4256-9446-12DDF250DBC1}" type="pres">
      <dgm:prSet presAssocID="{7C6240FC-C74D-4675-8F27-DBC5D0DEE53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8EA86EA-4F62-406E-B7FE-49263006F6F1}" type="pres">
      <dgm:prSet presAssocID="{87D6E356-CFFD-4306-B9FA-E13A03A55AAA}" presName="root2" presStyleCnt="0"/>
      <dgm:spPr/>
    </dgm:pt>
    <dgm:pt modelId="{38248693-9726-4913-B7DE-6683B4A1220C}" type="pres">
      <dgm:prSet presAssocID="{87D6E356-CFFD-4306-B9FA-E13A03A55AAA}" presName="LevelTwoTextNode" presStyleLbl="node2" presStyleIdx="4" presStyleCnt="6" custScaleX="283062" custScaleY="72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C516F1-0ED6-4331-88F9-273767B8DDD2}" type="pres">
      <dgm:prSet presAssocID="{87D6E356-CFFD-4306-B9FA-E13A03A55AAA}" presName="level3hierChild" presStyleCnt="0"/>
      <dgm:spPr/>
    </dgm:pt>
    <dgm:pt modelId="{265A7642-6A67-4CF6-89BB-B00C8C0112BD}" type="pres">
      <dgm:prSet presAssocID="{BFEB641A-4E0E-4D33-AE78-E5F52D396A49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D9D0F756-FF76-4C4F-8B9C-B4EDF6C871DB}" type="pres">
      <dgm:prSet presAssocID="{BFEB641A-4E0E-4D33-AE78-E5F52D396A4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9274DA9-2043-4C76-AFE4-4F4703B8D107}" type="pres">
      <dgm:prSet presAssocID="{431FBDD2-1247-44C4-B737-35D928D9544F}" presName="root2" presStyleCnt="0"/>
      <dgm:spPr/>
    </dgm:pt>
    <dgm:pt modelId="{F09EACCB-43C8-4E65-9D36-7FBA415872AD}" type="pres">
      <dgm:prSet presAssocID="{431FBDD2-1247-44C4-B737-35D928D9544F}" presName="LevelTwoTextNode" presStyleLbl="node2" presStyleIdx="5" presStyleCnt="6" custScaleX="117408" custScaleY="165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CD4A24-2AD1-426A-8A02-393C3B6D7357}" type="pres">
      <dgm:prSet presAssocID="{431FBDD2-1247-44C4-B737-35D928D9544F}" presName="level3hierChild" presStyleCnt="0"/>
      <dgm:spPr/>
    </dgm:pt>
    <dgm:pt modelId="{B0304769-E5B0-413A-A164-09FAC3C22FED}" type="pres">
      <dgm:prSet presAssocID="{B0E72A41-CE99-4DA5-92B2-228B9A4E2751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C4E2C094-6E07-4B2F-B0DE-F9179B369591}" type="pres">
      <dgm:prSet presAssocID="{B0E72A41-CE99-4DA5-92B2-228B9A4E2751}" presName="connTx" presStyleLbl="parChTrans1D3" presStyleIdx="0" presStyleCnt="1"/>
      <dgm:spPr/>
      <dgm:t>
        <a:bodyPr/>
        <a:lstStyle/>
        <a:p>
          <a:endParaRPr lang="en-US"/>
        </a:p>
      </dgm:t>
    </dgm:pt>
    <dgm:pt modelId="{2AC25A55-1503-49C7-AF88-46E2587E8CA1}" type="pres">
      <dgm:prSet presAssocID="{70B59DF2-A845-4185-B8FA-D63890D112B9}" presName="root2" presStyleCnt="0"/>
      <dgm:spPr/>
    </dgm:pt>
    <dgm:pt modelId="{BB055501-A420-4AD1-9E95-A636DB30EEC7}" type="pres">
      <dgm:prSet presAssocID="{70B59DF2-A845-4185-B8FA-D63890D112B9}" presName="LevelTwoTextNode" presStyleLbl="node3" presStyleIdx="0" presStyleCnt="1" custScaleX="146725" custScaleY="160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D4BFA6-D7B7-480B-B119-CAAF02E88BB1}" type="pres">
      <dgm:prSet presAssocID="{70B59DF2-A845-4185-B8FA-D63890D112B9}" presName="level3hierChild" presStyleCnt="0"/>
      <dgm:spPr/>
    </dgm:pt>
  </dgm:ptLst>
  <dgm:cxnLst>
    <dgm:cxn modelId="{1A0443D6-86E6-413F-A0A1-317658A8DB7A}" type="presOf" srcId="{7C6240FC-C74D-4675-8F27-DBC5D0DEE53F}" destId="{A940093A-6B1D-4256-9446-12DDF250DBC1}" srcOrd="1" destOrd="0" presId="urn:microsoft.com/office/officeart/2008/layout/HorizontalMultiLevelHierarchy"/>
    <dgm:cxn modelId="{EC9DA532-223D-4BA9-B543-E14346D555FF}" type="presOf" srcId="{CCA4F1D5-16D3-469D-845F-26473F3DCBBE}" destId="{721CC6E5-3718-4D74-AB29-90A07F040641}" srcOrd="0" destOrd="0" presId="urn:microsoft.com/office/officeart/2008/layout/HorizontalMultiLevelHierarchy"/>
    <dgm:cxn modelId="{337E3F41-7488-4893-8332-8F6914D92B0B}" srcId="{A0B658DD-A09D-43E9-852A-F3928BE62E9B}" destId="{87D6E356-CFFD-4306-B9FA-E13A03A55AAA}" srcOrd="4" destOrd="0" parTransId="{7C6240FC-C74D-4675-8F27-DBC5D0DEE53F}" sibTransId="{F4AFC083-0AA6-4E62-8B17-23076C0F77EC}"/>
    <dgm:cxn modelId="{68E1146A-FD18-4CF2-BBB7-0C0AC38DEF76}" type="presOf" srcId="{E6323B3A-408F-4F09-BC8E-0B46117DC186}" destId="{97A7589B-D403-4A1E-80E0-CB4B9C2EEF2C}" srcOrd="0" destOrd="0" presId="urn:microsoft.com/office/officeart/2008/layout/HorizontalMultiLevelHierarchy"/>
    <dgm:cxn modelId="{66E2CE23-3795-4461-99B5-945A721B6F42}" type="presOf" srcId="{98D1A99E-4373-4522-A93E-674C3337718E}" destId="{D1CC5444-3A21-4293-94F0-C7C90ACB0CB2}" srcOrd="1" destOrd="0" presId="urn:microsoft.com/office/officeart/2008/layout/HorizontalMultiLevelHierarchy"/>
    <dgm:cxn modelId="{71C7BB55-4A37-46AA-9A9B-86A182E58E68}" srcId="{A0B658DD-A09D-43E9-852A-F3928BE62E9B}" destId="{4F5ACA09-B39A-454F-89CC-620867DDB471}" srcOrd="2" destOrd="0" parTransId="{2AA281FD-5CA7-4FF4-B34B-B9DFEDC5C6D5}" sibTransId="{BF9407E6-6AF3-48A8-881F-DD6F95D04BAE}"/>
    <dgm:cxn modelId="{DA1B8BC5-EFBF-4FF9-8151-51BAA2D64F80}" type="presOf" srcId="{B0E72A41-CE99-4DA5-92B2-228B9A4E2751}" destId="{C4E2C094-6E07-4B2F-B0DE-F9179B369591}" srcOrd="1" destOrd="0" presId="urn:microsoft.com/office/officeart/2008/layout/HorizontalMultiLevelHierarchy"/>
    <dgm:cxn modelId="{92821886-EE31-4F0D-9A26-030CB99D9684}" type="presOf" srcId="{E6323B3A-408F-4F09-BC8E-0B46117DC186}" destId="{4C61BFB2-319E-43D0-BF2C-914330E230F7}" srcOrd="1" destOrd="0" presId="urn:microsoft.com/office/officeart/2008/layout/HorizontalMultiLevelHierarchy"/>
    <dgm:cxn modelId="{4FB11ED7-0BF3-4770-ACC3-FA2B425F49D6}" type="presOf" srcId="{B0E72A41-CE99-4DA5-92B2-228B9A4E2751}" destId="{B0304769-E5B0-413A-A164-09FAC3C22FED}" srcOrd="0" destOrd="0" presId="urn:microsoft.com/office/officeart/2008/layout/HorizontalMultiLevelHierarchy"/>
    <dgm:cxn modelId="{7892969B-3C2A-4FD4-95ED-827ADDE68B62}" srcId="{A0B658DD-A09D-43E9-852A-F3928BE62E9B}" destId="{CCA4F1D5-16D3-469D-845F-26473F3DCBBE}" srcOrd="1" destOrd="0" parTransId="{F64ED693-0169-40A6-8570-8773EAECDFE0}" sibTransId="{27E92A43-B599-4F77-87A1-34E7DB32B92D}"/>
    <dgm:cxn modelId="{D8EB1C88-FC44-42BD-A106-CF2BF508FD23}" type="presOf" srcId="{2AA281FD-5CA7-4FF4-B34B-B9DFEDC5C6D5}" destId="{F7A67143-7954-4E4A-849B-F7A9C5D38A83}" srcOrd="0" destOrd="0" presId="urn:microsoft.com/office/officeart/2008/layout/HorizontalMultiLevelHierarchy"/>
    <dgm:cxn modelId="{F044BE14-4586-48F7-8040-6C05B01A0B51}" srcId="{A0B658DD-A09D-43E9-852A-F3928BE62E9B}" destId="{F4F753CD-013C-4803-AB98-6D27E2BEABD0}" srcOrd="3" destOrd="0" parTransId="{E6323B3A-408F-4F09-BC8E-0B46117DC186}" sibTransId="{5D0E3A9E-5437-4656-8135-5EE695348023}"/>
    <dgm:cxn modelId="{C8B128E4-4DB5-4E87-8D22-70CD8CB8BB8F}" type="presOf" srcId="{2AA281FD-5CA7-4FF4-B34B-B9DFEDC5C6D5}" destId="{5B19331A-085C-4F27-BE94-06A52B0B75EE}" srcOrd="1" destOrd="0" presId="urn:microsoft.com/office/officeart/2008/layout/HorizontalMultiLevelHierarchy"/>
    <dgm:cxn modelId="{57001EDC-F035-4709-835F-D65DE24DB523}" type="presOf" srcId="{F4F753CD-013C-4803-AB98-6D27E2BEABD0}" destId="{0C58BFA3-807B-4239-9185-FC6FA7C1120B}" srcOrd="0" destOrd="0" presId="urn:microsoft.com/office/officeart/2008/layout/HorizontalMultiLevelHierarchy"/>
    <dgm:cxn modelId="{CF437A6F-DBB0-41F1-9D49-9E8724D7E593}" type="presOf" srcId="{7C6240FC-C74D-4675-8F27-DBC5D0DEE53F}" destId="{641A15B9-E6F1-43A7-B7B2-3BE371680016}" srcOrd="0" destOrd="0" presId="urn:microsoft.com/office/officeart/2008/layout/HorizontalMultiLevelHierarchy"/>
    <dgm:cxn modelId="{B6E4ADEB-894F-4F6A-8B5F-4912512CC8C8}" type="presOf" srcId="{70B59DF2-A845-4185-B8FA-D63890D112B9}" destId="{BB055501-A420-4AD1-9E95-A636DB30EEC7}" srcOrd="0" destOrd="0" presId="urn:microsoft.com/office/officeart/2008/layout/HorizontalMultiLevelHierarchy"/>
    <dgm:cxn modelId="{A960FF3E-CBEB-4486-9383-0A2844F4DDC2}" type="presOf" srcId="{F64ED693-0169-40A6-8570-8773EAECDFE0}" destId="{FCD41F66-C308-4F92-AE7F-E3A2F9BA0CD9}" srcOrd="0" destOrd="0" presId="urn:microsoft.com/office/officeart/2008/layout/HorizontalMultiLevelHierarchy"/>
    <dgm:cxn modelId="{22C0E3DD-8920-4165-AD17-0E2766D68C84}" type="presOf" srcId="{A0B658DD-A09D-43E9-852A-F3928BE62E9B}" destId="{2BA92AD1-8CE1-4E36-A2E2-6DD675669EAA}" srcOrd="0" destOrd="0" presId="urn:microsoft.com/office/officeart/2008/layout/HorizontalMultiLevelHierarchy"/>
    <dgm:cxn modelId="{ABF9EDC8-45C8-440C-ACF3-C90EA6E6FBA7}" type="presOf" srcId="{4F5ACA09-B39A-454F-89CC-620867DDB471}" destId="{D1F15DC1-FBF0-4486-A47F-ED8B0D6EE9CF}" srcOrd="0" destOrd="0" presId="urn:microsoft.com/office/officeart/2008/layout/HorizontalMultiLevelHierarchy"/>
    <dgm:cxn modelId="{F42C5FCC-BFA3-49D8-8DAA-B46ED6352C34}" type="presOf" srcId="{327501C1-BC7E-497F-B299-7CA83F0CCBA6}" destId="{57DD5BEB-6456-4F20-A16E-3840957A6D76}" srcOrd="0" destOrd="0" presId="urn:microsoft.com/office/officeart/2008/layout/HorizontalMultiLevelHierarchy"/>
    <dgm:cxn modelId="{A4940BC1-6667-4133-AE8F-491A13EFA876}" type="presOf" srcId="{F64ED693-0169-40A6-8570-8773EAECDFE0}" destId="{650C872C-D327-4BD0-A801-25EFE0408BB1}" srcOrd="1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AF100CC7-621F-4C9F-B49F-39983823BFC3}" type="presOf" srcId="{564D253A-DF58-49B2-9AEB-98236B7ED2D1}" destId="{CF4CF451-1462-4FB1-B7C8-29B3CDDC1869}" srcOrd="0" destOrd="0" presId="urn:microsoft.com/office/officeart/2008/layout/HorizontalMultiLevelHierarchy"/>
    <dgm:cxn modelId="{1A860B12-120C-4777-A43A-06F98C423920}" type="presOf" srcId="{87D6E356-CFFD-4306-B9FA-E13A03A55AAA}" destId="{38248693-9726-4913-B7DE-6683B4A1220C}" srcOrd="0" destOrd="0" presId="urn:microsoft.com/office/officeart/2008/layout/HorizontalMultiLevelHierarchy"/>
    <dgm:cxn modelId="{0537BE19-3C3B-4973-83F7-60D20D1C7E6B}" type="presOf" srcId="{431FBDD2-1247-44C4-B737-35D928D9544F}" destId="{F09EACCB-43C8-4E65-9D36-7FBA415872AD}" srcOrd="0" destOrd="0" presId="urn:microsoft.com/office/officeart/2008/layout/HorizontalMultiLevelHierarchy"/>
    <dgm:cxn modelId="{8C77CBB3-95E3-49D3-9B53-3AE8E700D702}" type="presOf" srcId="{98D1A99E-4373-4522-A93E-674C3337718E}" destId="{74F7B675-5962-4774-9027-00FBD3B58B96}" srcOrd="0" destOrd="0" presId="urn:microsoft.com/office/officeart/2008/layout/HorizontalMultiLevelHierarchy"/>
    <dgm:cxn modelId="{39FDD7F2-E1D7-4AFC-B384-0FF3969B112F}" srcId="{431FBDD2-1247-44C4-B737-35D928D9544F}" destId="{70B59DF2-A845-4185-B8FA-D63890D112B9}" srcOrd="0" destOrd="0" parTransId="{B0E72A41-CE99-4DA5-92B2-228B9A4E2751}" sibTransId="{EA9DF0C7-39C1-4BDB-8A5B-07DB262F60E4}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7FD93804-F714-4F77-88F6-20381380F578}" type="presOf" srcId="{BFEB641A-4E0E-4D33-AE78-E5F52D396A49}" destId="{265A7642-6A67-4CF6-89BB-B00C8C0112BD}" srcOrd="0" destOrd="0" presId="urn:microsoft.com/office/officeart/2008/layout/HorizontalMultiLevelHierarchy"/>
    <dgm:cxn modelId="{0CAD003C-00A5-4225-93E6-A3DDC3F0B9FB}" type="presOf" srcId="{BFEB641A-4E0E-4D33-AE78-E5F52D396A49}" destId="{D9D0F756-FF76-4C4F-8B9C-B4EDF6C871DB}" srcOrd="1" destOrd="0" presId="urn:microsoft.com/office/officeart/2008/layout/HorizontalMultiLevelHierarchy"/>
    <dgm:cxn modelId="{9EC0B09D-B2F3-4058-877B-B11677B8EDA9}" srcId="{A0B658DD-A09D-43E9-852A-F3928BE62E9B}" destId="{431FBDD2-1247-44C4-B737-35D928D9544F}" srcOrd="5" destOrd="0" parTransId="{BFEB641A-4E0E-4D33-AE78-E5F52D396A49}" sibTransId="{D133A8A5-F4DD-4D80-B669-2E74B868C6C6}"/>
    <dgm:cxn modelId="{8F69D700-9BD0-410D-8B51-CAFFFE831D17}" type="presParOf" srcId="{CF4CF451-1462-4FB1-B7C8-29B3CDDC1869}" destId="{1127F3B4-6DAC-4469-B705-EC9537865356}" srcOrd="0" destOrd="0" presId="urn:microsoft.com/office/officeart/2008/layout/HorizontalMultiLevelHierarchy"/>
    <dgm:cxn modelId="{C68AA67F-2335-4A91-98D2-CAF117DD9364}" type="presParOf" srcId="{1127F3B4-6DAC-4469-B705-EC9537865356}" destId="{2BA92AD1-8CE1-4E36-A2E2-6DD675669EAA}" srcOrd="0" destOrd="0" presId="urn:microsoft.com/office/officeart/2008/layout/HorizontalMultiLevelHierarchy"/>
    <dgm:cxn modelId="{3447475A-213C-4072-ADAB-9463BCB784F5}" type="presParOf" srcId="{1127F3B4-6DAC-4469-B705-EC9537865356}" destId="{875565E1-A9F0-43AF-B058-42258AA10568}" srcOrd="1" destOrd="0" presId="urn:microsoft.com/office/officeart/2008/layout/HorizontalMultiLevelHierarchy"/>
    <dgm:cxn modelId="{04F9AA85-1A9D-4B76-9B69-E2CCAB9EB5CC}" type="presParOf" srcId="{875565E1-A9F0-43AF-B058-42258AA10568}" destId="{74F7B675-5962-4774-9027-00FBD3B58B96}" srcOrd="0" destOrd="0" presId="urn:microsoft.com/office/officeart/2008/layout/HorizontalMultiLevelHierarchy"/>
    <dgm:cxn modelId="{2205DD20-5669-4695-8FF2-AEE3661A3FF0}" type="presParOf" srcId="{74F7B675-5962-4774-9027-00FBD3B58B96}" destId="{D1CC5444-3A21-4293-94F0-C7C90ACB0CB2}" srcOrd="0" destOrd="0" presId="urn:microsoft.com/office/officeart/2008/layout/HorizontalMultiLevelHierarchy"/>
    <dgm:cxn modelId="{B3010B15-785F-4B98-A399-1D94CF8DE5F8}" type="presParOf" srcId="{875565E1-A9F0-43AF-B058-42258AA10568}" destId="{B4E9691B-ACEE-4407-8F3E-CB30C0E7896B}" srcOrd="1" destOrd="0" presId="urn:microsoft.com/office/officeart/2008/layout/HorizontalMultiLevelHierarchy"/>
    <dgm:cxn modelId="{ED4083E9-68AA-4383-A88A-E35134EF2EC4}" type="presParOf" srcId="{B4E9691B-ACEE-4407-8F3E-CB30C0E7896B}" destId="{57DD5BEB-6456-4F20-A16E-3840957A6D76}" srcOrd="0" destOrd="0" presId="urn:microsoft.com/office/officeart/2008/layout/HorizontalMultiLevelHierarchy"/>
    <dgm:cxn modelId="{B7CC6891-9251-464E-9ABE-AE38094A2714}" type="presParOf" srcId="{B4E9691B-ACEE-4407-8F3E-CB30C0E7896B}" destId="{7D2B7F57-79B5-4A32-AFB2-3C8FBCD29799}" srcOrd="1" destOrd="0" presId="urn:microsoft.com/office/officeart/2008/layout/HorizontalMultiLevelHierarchy"/>
    <dgm:cxn modelId="{77B4688D-233A-447D-A122-19AA65CDC1B1}" type="presParOf" srcId="{875565E1-A9F0-43AF-B058-42258AA10568}" destId="{FCD41F66-C308-4F92-AE7F-E3A2F9BA0CD9}" srcOrd="2" destOrd="0" presId="urn:microsoft.com/office/officeart/2008/layout/HorizontalMultiLevelHierarchy"/>
    <dgm:cxn modelId="{AAB60910-27C7-42A2-8940-20662B58A463}" type="presParOf" srcId="{FCD41F66-C308-4F92-AE7F-E3A2F9BA0CD9}" destId="{650C872C-D327-4BD0-A801-25EFE0408BB1}" srcOrd="0" destOrd="0" presId="urn:microsoft.com/office/officeart/2008/layout/HorizontalMultiLevelHierarchy"/>
    <dgm:cxn modelId="{6034540F-C0FB-4D5F-A1FA-D3858BCB81FB}" type="presParOf" srcId="{875565E1-A9F0-43AF-B058-42258AA10568}" destId="{5FD55D7B-611B-48CB-B8BB-98B976266D40}" srcOrd="3" destOrd="0" presId="urn:microsoft.com/office/officeart/2008/layout/HorizontalMultiLevelHierarchy"/>
    <dgm:cxn modelId="{87B93726-FF3B-485E-A93D-963F31874218}" type="presParOf" srcId="{5FD55D7B-611B-48CB-B8BB-98B976266D40}" destId="{721CC6E5-3718-4D74-AB29-90A07F040641}" srcOrd="0" destOrd="0" presId="urn:microsoft.com/office/officeart/2008/layout/HorizontalMultiLevelHierarchy"/>
    <dgm:cxn modelId="{819660A1-92F3-4DF2-BB77-AB71E1F236A5}" type="presParOf" srcId="{5FD55D7B-611B-48CB-B8BB-98B976266D40}" destId="{E2C14A15-7CAD-4EAD-A955-30116BE57772}" srcOrd="1" destOrd="0" presId="urn:microsoft.com/office/officeart/2008/layout/HorizontalMultiLevelHierarchy"/>
    <dgm:cxn modelId="{A6E39498-BCAD-4DA0-BEB7-E6EC8691D100}" type="presParOf" srcId="{875565E1-A9F0-43AF-B058-42258AA10568}" destId="{F7A67143-7954-4E4A-849B-F7A9C5D38A83}" srcOrd="4" destOrd="0" presId="urn:microsoft.com/office/officeart/2008/layout/HorizontalMultiLevelHierarchy"/>
    <dgm:cxn modelId="{D7230ACC-F7A7-49E7-8CB2-F5DE7C4DE6AC}" type="presParOf" srcId="{F7A67143-7954-4E4A-849B-F7A9C5D38A83}" destId="{5B19331A-085C-4F27-BE94-06A52B0B75EE}" srcOrd="0" destOrd="0" presId="urn:microsoft.com/office/officeart/2008/layout/HorizontalMultiLevelHierarchy"/>
    <dgm:cxn modelId="{F4543B53-2580-4C6E-83B8-E6C3309BE7F9}" type="presParOf" srcId="{875565E1-A9F0-43AF-B058-42258AA10568}" destId="{A03B70AB-0FDA-4E5F-963E-5DFA9AB30C8A}" srcOrd="5" destOrd="0" presId="urn:microsoft.com/office/officeart/2008/layout/HorizontalMultiLevelHierarchy"/>
    <dgm:cxn modelId="{2E58511B-8F09-4A4B-A985-7A1E9E33FC0F}" type="presParOf" srcId="{A03B70AB-0FDA-4E5F-963E-5DFA9AB30C8A}" destId="{D1F15DC1-FBF0-4486-A47F-ED8B0D6EE9CF}" srcOrd="0" destOrd="0" presId="urn:microsoft.com/office/officeart/2008/layout/HorizontalMultiLevelHierarchy"/>
    <dgm:cxn modelId="{489F9864-D482-4A04-818E-C6EC4D8464BF}" type="presParOf" srcId="{A03B70AB-0FDA-4E5F-963E-5DFA9AB30C8A}" destId="{B316BB83-C55E-471B-96D8-3562FF4258D1}" srcOrd="1" destOrd="0" presId="urn:microsoft.com/office/officeart/2008/layout/HorizontalMultiLevelHierarchy"/>
    <dgm:cxn modelId="{C4F2B012-13C5-474E-9379-F1596F2FF622}" type="presParOf" srcId="{875565E1-A9F0-43AF-B058-42258AA10568}" destId="{97A7589B-D403-4A1E-80E0-CB4B9C2EEF2C}" srcOrd="6" destOrd="0" presId="urn:microsoft.com/office/officeart/2008/layout/HorizontalMultiLevelHierarchy"/>
    <dgm:cxn modelId="{9EC84E81-6B13-41FB-8DDF-89DFC2A2EE33}" type="presParOf" srcId="{97A7589B-D403-4A1E-80E0-CB4B9C2EEF2C}" destId="{4C61BFB2-319E-43D0-BF2C-914330E230F7}" srcOrd="0" destOrd="0" presId="urn:microsoft.com/office/officeart/2008/layout/HorizontalMultiLevelHierarchy"/>
    <dgm:cxn modelId="{48536E55-2B02-4658-B745-967341169E53}" type="presParOf" srcId="{875565E1-A9F0-43AF-B058-42258AA10568}" destId="{E6E91458-7BA3-4496-8919-F2A29A2FFD12}" srcOrd="7" destOrd="0" presId="urn:microsoft.com/office/officeart/2008/layout/HorizontalMultiLevelHierarchy"/>
    <dgm:cxn modelId="{0B2ED16B-5FC6-46C8-9B4A-B84E9647273D}" type="presParOf" srcId="{E6E91458-7BA3-4496-8919-F2A29A2FFD12}" destId="{0C58BFA3-807B-4239-9185-FC6FA7C1120B}" srcOrd="0" destOrd="0" presId="urn:microsoft.com/office/officeart/2008/layout/HorizontalMultiLevelHierarchy"/>
    <dgm:cxn modelId="{B71A83AC-B44E-49F2-9544-D28977719F3F}" type="presParOf" srcId="{E6E91458-7BA3-4496-8919-F2A29A2FFD12}" destId="{6ED94A7C-D4D4-48D5-898D-0470BE9BDB28}" srcOrd="1" destOrd="0" presId="urn:microsoft.com/office/officeart/2008/layout/HorizontalMultiLevelHierarchy"/>
    <dgm:cxn modelId="{A32E48BA-BEE3-40C7-89A9-F03EAA7DD7F7}" type="presParOf" srcId="{875565E1-A9F0-43AF-B058-42258AA10568}" destId="{641A15B9-E6F1-43A7-B7B2-3BE371680016}" srcOrd="8" destOrd="0" presId="urn:microsoft.com/office/officeart/2008/layout/HorizontalMultiLevelHierarchy"/>
    <dgm:cxn modelId="{6364974E-08DD-4180-8683-066262827623}" type="presParOf" srcId="{641A15B9-E6F1-43A7-B7B2-3BE371680016}" destId="{A940093A-6B1D-4256-9446-12DDF250DBC1}" srcOrd="0" destOrd="0" presId="urn:microsoft.com/office/officeart/2008/layout/HorizontalMultiLevelHierarchy"/>
    <dgm:cxn modelId="{972AC308-AC8F-40C5-8EAC-F2FC8C95F063}" type="presParOf" srcId="{875565E1-A9F0-43AF-B058-42258AA10568}" destId="{D8EA86EA-4F62-406E-B7FE-49263006F6F1}" srcOrd="9" destOrd="0" presId="urn:microsoft.com/office/officeart/2008/layout/HorizontalMultiLevelHierarchy"/>
    <dgm:cxn modelId="{74EA1710-B1D6-43A2-8FA8-9C2BF570DE21}" type="presParOf" srcId="{D8EA86EA-4F62-406E-B7FE-49263006F6F1}" destId="{38248693-9726-4913-B7DE-6683B4A1220C}" srcOrd="0" destOrd="0" presId="urn:microsoft.com/office/officeart/2008/layout/HorizontalMultiLevelHierarchy"/>
    <dgm:cxn modelId="{C69780E2-0577-47DC-BE41-095579734E61}" type="presParOf" srcId="{D8EA86EA-4F62-406E-B7FE-49263006F6F1}" destId="{E7C516F1-0ED6-4331-88F9-273767B8DDD2}" srcOrd="1" destOrd="0" presId="urn:microsoft.com/office/officeart/2008/layout/HorizontalMultiLevelHierarchy"/>
    <dgm:cxn modelId="{6FF6C12D-B546-433A-8458-0FF8E724D29F}" type="presParOf" srcId="{875565E1-A9F0-43AF-B058-42258AA10568}" destId="{265A7642-6A67-4CF6-89BB-B00C8C0112BD}" srcOrd="10" destOrd="0" presId="urn:microsoft.com/office/officeart/2008/layout/HorizontalMultiLevelHierarchy"/>
    <dgm:cxn modelId="{58AFF44D-4FBF-40B7-B8E1-F7BF058CC7DC}" type="presParOf" srcId="{265A7642-6A67-4CF6-89BB-B00C8C0112BD}" destId="{D9D0F756-FF76-4C4F-8B9C-B4EDF6C871DB}" srcOrd="0" destOrd="0" presId="urn:microsoft.com/office/officeart/2008/layout/HorizontalMultiLevelHierarchy"/>
    <dgm:cxn modelId="{1F8B44E3-E3FF-4E69-AA1D-0C63C4295B9B}" type="presParOf" srcId="{875565E1-A9F0-43AF-B058-42258AA10568}" destId="{D9274DA9-2043-4C76-AFE4-4F4703B8D107}" srcOrd="11" destOrd="0" presId="urn:microsoft.com/office/officeart/2008/layout/HorizontalMultiLevelHierarchy"/>
    <dgm:cxn modelId="{37D5F615-8F62-4938-A89C-9BF5E5B90146}" type="presParOf" srcId="{D9274DA9-2043-4C76-AFE4-4F4703B8D107}" destId="{F09EACCB-43C8-4E65-9D36-7FBA415872AD}" srcOrd="0" destOrd="0" presId="urn:microsoft.com/office/officeart/2008/layout/HorizontalMultiLevelHierarchy"/>
    <dgm:cxn modelId="{0739FF13-5679-4BA0-86D6-5412800DD7F1}" type="presParOf" srcId="{D9274DA9-2043-4C76-AFE4-4F4703B8D107}" destId="{4ACD4A24-2AD1-426A-8A02-393C3B6D7357}" srcOrd="1" destOrd="0" presId="urn:microsoft.com/office/officeart/2008/layout/HorizontalMultiLevelHierarchy"/>
    <dgm:cxn modelId="{C55FC993-5D72-4582-AAB9-96B4BAFAAB13}" type="presParOf" srcId="{4ACD4A24-2AD1-426A-8A02-393C3B6D7357}" destId="{B0304769-E5B0-413A-A164-09FAC3C22FED}" srcOrd="0" destOrd="0" presId="urn:microsoft.com/office/officeart/2008/layout/HorizontalMultiLevelHierarchy"/>
    <dgm:cxn modelId="{3CFD451E-A53D-4708-A3E1-742187ED3117}" type="presParOf" srcId="{B0304769-E5B0-413A-A164-09FAC3C22FED}" destId="{C4E2C094-6E07-4B2F-B0DE-F9179B369591}" srcOrd="0" destOrd="0" presId="urn:microsoft.com/office/officeart/2008/layout/HorizontalMultiLevelHierarchy"/>
    <dgm:cxn modelId="{54A574BB-913D-4621-8F44-2059C847E25B}" type="presParOf" srcId="{4ACD4A24-2AD1-426A-8A02-393C3B6D7357}" destId="{2AC25A55-1503-49C7-AF88-46E2587E8CA1}" srcOrd="1" destOrd="0" presId="urn:microsoft.com/office/officeart/2008/layout/HorizontalMultiLevelHierarchy"/>
    <dgm:cxn modelId="{7C07A372-BD5D-4A76-9412-805A8F939F89}" type="presParOf" srcId="{2AC25A55-1503-49C7-AF88-46E2587E8CA1}" destId="{BB055501-A420-4AD1-9E95-A636DB30EEC7}" srcOrd="0" destOrd="0" presId="urn:microsoft.com/office/officeart/2008/layout/HorizontalMultiLevelHierarchy"/>
    <dgm:cxn modelId="{D5589D54-75DB-4F96-B471-6E7C7D96A77F}" type="presParOf" srcId="{2AC25A55-1503-49C7-AF88-46E2587E8CA1}" destId="{55D4BFA6-D7B7-480B-B119-CAAF02E88B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প্রস্তাবনা -১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Leverage ও cost of capital স্বাধীন  চলক ।Leverage বাড়লে/কমলে cost of capital কমে/বাড়ে না ও value of firm বাড়ে/কমে না।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কাম্য মূলধন কাঠামো নাই বা এটি অপ্রাসংগিক।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EBIT কে overall cost of capital (Ko) দ্বারা ভাগ করা হয় 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F4F753CD-013C-4803-AB98-6D27E2BEABD0}">
      <dgm:prSet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Value of levered firm = value of unlevered firm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E6323B3A-408F-4F09-BC8E-0B46117DC186}" type="parTrans" cxnId="{F044BE14-4586-48F7-8040-6C05B01A0B51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5D0E3A9E-5437-4656-8135-5EE695348023}" type="sibTrans" cxnId="{F044BE14-4586-48F7-8040-6C05B01A0B51}">
      <dgm:prSet/>
      <dgm:spPr/>
      <dgm:t>
        <a:bodyPr/>
        <a:lstStyle/>
        <a:p>
          <a:endParaRPr lang="en-US"/>
        </a:p>
      </dgm:t>
    </dgm:pt>
    <dgm:pt modelId="{87D6E356-CFFD-4306-B9FA-E13A03A55AAA}">
      <dgm:prSet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প্রথমে অসমান থাকলেও পরে arbitrage প্রক্রিয়ায় সমান হয়ে যায়।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C6240FC-C74D-4675-8F27-DBC5D0DEE53F}" type="parTrans" cxnId="{337E3F41-7488-4893-8332-8F6914D92B0B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F4AFC083-0AA6-4E62-8B17-23076C0F77EC}" type="sibTrans" cxnId="{337E3F41-7488-4893-8332-8F6914D92B0B}">
      <dgm:prSet/>
      <dgm:spPr/>
      <dgm:t>
        <a:bodyPr/>
        <a:lstStyle/>
        <a:p>
          <a:endParaRPr lang="en-US"/>
        </a:p>
      </dgm:t>
    </dgm:pt>
    <dgm:pt modelId="{431FBDD2-1247-44C4-B737-35D928D9544F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FEB641A-4E0E-4D33-AE78-E5F52D396A49}" type="parTrans" cxnId="{9EC0B09D-B2F3-4058-877B-B11677B8EDA9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D133A8A5-F4DD-4D80-B669-2E74B868C6C6}" type="sibTrans" cxnId="{9EC0B09D-B2F3-4058-877B-B11677B8EDA9}">
      <dgm:prSet/>
      <dgm:spPr/>
      <dgm:t>
        <a:bodyPr/>
        <a:lstStyle/>
        <a:p>
          <a:endParaRPr lang="en-US"/>
        </a:p>
      </dgm:t>
    </dgm:pt>
    <dgm:pt modelId="{70B59DF2-A845-4185-B8FA-D63890D112B9}">
      <dgm:prSet custT="1"/>
      <dgm:spPr>
        <a:blipFill>
          <a:blip xmlns:r="http://schemas.openxmlformats.org/officeDocument/2006/relationships" r:embed="rId2"/>
          <a:stretch>
            <a:fillRect t="-163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0E72A41-CE99-4DA5-92B2-228B9A4E2751}" type="parTrans" cxnId="{39FDD7F2-E1D7-4AFC-B384-0FF3969B112F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EA9DF0C7-39C1-4BDB-8A5B-07DB262F60E4}" type="sibTrans" cxnId="{39FDD7F2-E1D7-4AFC-B384-0FF3969B112F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152130" custScaleY="28324">
        <dgm:presLayoutVars>
          <dgm:chPref val="3"/>
        </dgm:presLayoutVars>
      </dgm:prSet>
      <dgm:spPr/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6" custScaleX="2000000" custScaleY="1059548"/>
      <dgm:spPr/>
    </dgm:pt>
    <dgm:pt modelId="{D1CC5444-3A21-4293-94F0-C7C90ACB0CB2}" type="pres">
      <dgm:prSet presAssocID="{98D1A99E-4373-4522-A93E-674C3337718E}" presName="connTx" presStyleLbl="parChTrans1D2" presStyleIdx="0" presStyleCnt="6"/>
      <dgm:spPr/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6" custScaleX="285947" custScaleY="72405">
        <dgm:presLayoutVars>
          <dgm:chPref val="3"/>
        </dgm:presLayoutVars>
      </dgm:prSet>
      <dgm:spPr/>
    </dgm:pt>
    <dgm:pt modelId="{7D2B7F57-79B5-4A32-AFB2-3C8FBCD29799}" type="pres">
      <dgm:prSet presAssocID="{327501C1-BC7E-497F-B299-7CA83F0CCBA6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1" presStyleCnt="6" custScaleX="2000000" custScaleY="529774"/>
      <dgm:spPr/>
    </dgm:pt>
    <dgm:pt modelId="{650C872C-D327-4BD0-A801-25EFE0408BB1}" type="pres">
      <dgm:prSet presAssocID="{F64ED693-0169-40A6-8570-8773EAECDFE0}" presName="connTx" presStyleLbl="parChTrans1D2" presStyleIdx="1" presStyleCnt="6"/>
      <dgm:spPr/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1" presStyleCnt="6" custScaleX="285947" custScaleY="72405">
        <dgm:presLayoutVars>
          <dgm:chPref val="3"/>
        </dgm:presLayoutVars>
      </dgm:prSet>
      <dgm:spPr/>
    </dgm:pt>
    <dgm:pt modelId="{E2C14A15-7CAD-4EAD-A955-30116BE57772}" type="pres">
      <dgm:prSet presAssocID="{CCA4F1D5-16D3-469D-845F-26473F3DCB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2" presStyleCnt="6" custScaleX="2000000" custScaleY="42965"/>
      <dgm:spPr/>
    </dgm:pt>
    <dgm:pt modelId="{5B19331A-085C-4F27-BE94-06A52B0B75EE}" type="pres">
      <dgm:prSet presAssocID="{2AA281FD-5CA7-4FF4-B34B-B9DFEDC5C6D5}" presName="connTx" presStyleLbl="parChTrans1D2" presStyleIdx="2" presStyleCnt="6"/>
      <dgm:spPr/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2" presStyleCnt="6" custScaleX="285947" custScaleY="72405">
        <dgm:presLayoutVars>
          <dgm:chPref val="3"/>
        </dgm:presLayoutVars>
      </dgm:prSet>
      <dgm:spPr/>
    </dgm:pt>
    <dgm:pt modelId="{B316BB83-C55E-471B-96D8-3562FF4258D1}" type="pres">
      <dgm:prSet presAssocID="{4F5ACA09-B39A-454F-89CC-620867DDB471}" presName="level3hierChild" presStyleCnt="0"/>
      <dgm:spPr/>
    </dgm:pt>
    <dgm:pt modelId="{97A7589B-D403-4A1E-80E0-CB4B9C2EEF2C}" type="pres">
      <dgm:prSet presAssocID="{E6323B3A-408F-4F09-BC8E-0B46117DC186}" presName="conn2-1" presStyleLbl="parChTrans1D2" presStyleIdx="3" presStyleCnt="6" custScaleX="2000000" custScaleY="529774"/>
      <dgm:spPr/>
    </dgm:pt>
    <dgm:pt modelId="{4C61BFB2-319E-43D0-BF2C-914330E230F7}" type="pres">
      <dgm:prSet presAssocID="{E6323B3A-408F-4F09-BC8E-0B46117DC186}" presName="connTx" presStyleLbl="parChTrans1D2" presStyleIdx="3" presStyleCnt="6"/>
      <dgm:spPr/>
    </dgm:pt>
    <dgm:pt modelId="{E6E91458-7BA3-4496-8919-F2A29A2FFD12}" type="pres">
      <dgm:prSet presAssocID="{F4F753CD-013C-4803-AB98-6D27E2BEABD0}" presName="root2" presStyleCnt="0"/>
      <dgm:spPr/>
    </dgm:pt>
    <dgm:pt modelId="{0C58BFA3-807B-4239-9185-FC6FA7C1120B}" type="pres">
      <dgm:prSet presAssocID="{F4F753CD-013C-4803-AB98-6D27E2BEABD0}" presName="LevelTwoTextNode" presStyleLbl="node2" presStyleIdx="3" presStyleCnt="6" custScaleX="286242" custScaleY="72405">
        <dgm:presLayoutVars>
          <dgm:chPref val="3"/>
        </dgm:presLayoutVars>
      </dgm:prSet>
      <dgm:spPr/>
    </dgm:pt>
    <dgm:pt modelId="{6ED94A7C-D4D4-48D5-898D-0470BE9BDB28}" type="pres">
      <dgm:prSet presAssocID="{F4F753CD-013C-4803-AB98-6D27E2BEABD0}" presName="level3hierChild" presStyleCnt="0"/>
      <dgm:spPr/>
    </dgm:pt>
    <dgm:pt modelId="{641A15B9-E6F1-43A7-B7B2-3BE371680016}" type="pres">
      <dgm:prSet presAssocID="{7C6240FC-C74D-4675-8F27-DBC5D0DEE53F}" presName="conn2-1" presStyleLbl="parChTrans1D2" presStyleIdx="4" presStyleCnt="6" custScaleX="2000000" custScaleY="1059548"/>
      <dgm:spPr/>
    </dgm:pt>
    <dgm:pt modelId="{A940093A-6B1D-4256-9446-12DDF250DBC1}" type="pres">
      <dgm:prSet presAssocID="{7C6240FC-C74D-4675-8F27-DBC5D0DEE53F}" presName="connTx" presStyleLbl="parChTrans1D2" presStyleIdx="4" presStyleCnt="6"/>
      <dgm:spPr/>
    </dgm:pt>
    <dgm:pt modelId="{D8EA86EA-4F62-406E-B7FE-49263006F6F1}" type="pres">
      <dgm:prSet presAssocID="{87D6E356-CFFD-4306-B9FA-E13A03A55AAA}" presName="root2" presStyleCnt="0"/>
      <dgm:spPr/>
    </dgm:pt>
    <dgm:pt modelId="{38248693-9726-4913-B7DE-6683B4A1220C}" type="pres">
      <dgm:prSet presAssocID="{87D6E356-CFFD-4306-B9FA-E13A03A55AAA}" presName="LevelTwoTextNode" presStyleLbl="node2" presStyleIdx="4" presStyleCnt="6" custScaleX="283062" custScaleY="72405">
        <dgm:presLayoutVars>
          <dgm:chPref val="3"/>
        </dgm:presLayoutVars>
      </dgm:prSet>
      <dgm:spPr/>
    </dgm:pt>
    <dgm:pt modelId="{E7C516F1-0ED6-4331-88F9-273767B8DDD2}" type="pres">
      <dgm:prSet presAssocID="{87D6E356-CFFD-4306-B9FA-E13A03A55AAA}" presName="level3hierChild" presStyleCnt="0"/>
      <dgm:spPr/>
    </dgm:pt>
    <dgm:pt modelId="{265A7642-6A67-4CF6-89BB-B00C8C0112BD}" type="pres">
      <dgm:prSet presAssocID="{BFEB641A-4E0E-4D33-AE78-E5F52D396A49}" presName="conn2-1" presStyleLbl="parChTrans1D2" presStyleIdx="5" presStyleCnt="6"/>
      <dgm:spPr/>
    </dgm:pt>
    <dgm:pt modelId="{D9D0F756-FF76-4C4F-8B9C-B4EDF6C871DB}" type="pres">
      <dgm:prSet presAssocID="{BFEB641A-4E0E-4D33-AE78-E5F52D396A49}" presName="connTx" presStyleLbl="parChTrans1D2" presStyleIdx="5" presStyleCnt="6"/>
      <dgm:spPr/>
    </dgm:pt>
    <dgm:pt modelId="{D9274DA9-2043-4C76-AFE4-4F4703B8D107}" type="pres">
      <dgm:prSet presAssocID="{431FBDD2-1247-44C4-B737-35D928D9544F}" presName="root2" presStyleCnt="0"/>
      <dgm:spPr/>
    </dgm:pt>
    <dgm:pt modelId="{F09EACCB-43C8-4E65-9D36-7FBA415872AD}" type="pres">
      <dgm:prSet presAssocID="{431FBDD2-1247-44C4-B737-35D928D9544F}" presName="LevelTwoTextNode" presStyleLbl="node2" presStyleIdx="5" presStyleCnt="6" custScaleX="117408" custScaleY="165523">
        <dgm:presLayoutVars>
          <dgm:chPref val="3"/>
        </dgm:presLayoutVars>
      </dgm:prSet>
      <dgm:spPr/>
    </dgm:pt>
    <dgm:pt modelId="{4ACD4A24-2AD1-426A-8A02-393C3B6D7357}" type="pres">
      <dgm:prSet presAssocID="{431FBDD2-1247-44C4-B737-35D928D9544F}" presName="level3hierChild" presStyleCnt="0"/>
      <dgm:spPr/>
    </dgm:pt>
    <dgm:pt modelId="{B0304769-E5B0-413A-A164-09FAC3C22FED}" type="pres">
      <dgm:prSet presAssocID="{B0E72A41-CE99-4DA5-92B2-228B9A4E2751}" presName="conn2-1" presStyleLbl="parChTrans1D3" presStyleIdx="0" presStyleCnt="1"/>
      <dgm:spPr/>
    </dgm:pt>
    <dgm:pt modelId="{C4E2C094-6E07-4B2F-B0DE-F9179B369591}" type="pres">
      <dgm:prSet presAssocID="{B0E72A41-CE99-4DA5-92B2-228B9A4E2751}" presName="connTx" presStyleLbl="parChTrans1D3" presStyleIdx="0" presStyleCnt="1"/>
      <dgm:spPr/>
    </dgm:pt>
    <dgm:pt modelId="{2AC25A55-1503-49C7-AF88-46E2587E8CA1}" type="pres">
      <dgm:prSet presAssocID="{70B59DF2-A845-4185-B8FA-D63890D112B9}" presName="root2" presStyleCnt="0"/>
      <dgm:spPr/>
    </dgm:pt>
    <dgm:pt modelId="{BB055501-A420-4AD1-9E95-A636DB30EEC7}" type="pres">
      <dgm:prSet presAssocID="{70B59DF2-A845-4185-B8FA-D63890D112B9}" presName="LevelTwoTextNode" presStyleLbl="node3" presStyleIdx="0" presStyleCnt="1" custScaleX="146725" custScaleY="160639">
        <dgm:presLayoutVars>
          <dgm:chPref val="3"/>
        </dgm:presLayoutVars>
      </dgm:prSet>
      <dgm:spPr/>
    </dgm:pt>
    <dgm:pt modelId="{55D4BFA6-D7B7-480B-B119-CAAF02E88BB1}" type="pres">
      <dgm:prSet presAssocID="{70B59DF2-A845-4185-B8FA-D63890D112B9}" presName="level3hierChild" presStyleCnt="0"/>
      <dgm:spPr/>
    </dgm:pt>
  </dgm:ptLst>
  <dgm:cxnLst>
    <dgm:cxn modelId="{7FD93804-F714-4F77-88F6-20381380F578}" type="presOf" srcId="{BFEB641A-4E0E-4D33-AE78-E5F52D396A49}" destId="{265A7642-6A67-4CF6-89BB-B00C8C0112BD}" srcOrd="0" destOrd="0" presId="urn:microsoft.com/office/officeart/2008/layout/HorizontalMultiLevelHierarchy"/>
    <dgm:cxn modelId="{1A860B12-120C-4777-A43A-06F98C423920}" type="presOf" srcId="{87D6E356-CFFD-4306-B9FA-E13A03A55AAA}" destId="{38248693-9726-4913-B7DE-6683B4A1220C}" srcOrd="0" destOrd="0" presId="urn:microsoft.com/office/officeart/2008/layout/HorizontalMultiLevelHierarchy"/>
    <dgm:cxn modelId="{F044BE14-4586-48F7-8040-6C05B01A0B51}" srcId="{A0B658DD-A09D-43E9-852A-F3928BE62E9B}" destId="{F4F753CD-013C-4803-AB98-6D27E2BEABD0}" srcOrd="3" destOrd="0" parTransId="{E6323B3A-408F-4F09-BC8E-0B46117DC186}" sibTransId="{5D0E3A9E-5437-4656-8135-5EE695348023}"/>
    <dgm:cxn modelId="{0537BE19-3C3B-4973-83F7-60D20D1C7E6B}" type="presOf" srcId="{431FBDD2-1247-44C4-B737-35D928D9544F}" destId="{F09EACCB-43C8-4E65-9D36-7FBA415872AD}" srcOrd="0" destOrd="0" presId="urn:microsoft.com/office/officeart/2008/layout/HorizontalMultiLevelHierarchy"/>
    <dgm:cxn modelId="{66E2CE23-3795-4461-99B5-945A721B6F42}" type="presOf" srcId="{98D1A99E-4373-4522-A93E-674C3337718E}" destId="{D1CC5444-3A21-4293-94F0-C7C90ACB0CB2}" srcOrd="1" destOrd="0" presId="urn:microsoft.com/office/officeart/2008/layout/HorizontalMultiLevelHierarchy"/>
    <dgm:cxn modelId="{EC9DA532-223D-4BA9-B543-E14346D555FF}" type="presOf" srcId="{CCA4F1D5-16D3-469D-845F-26473F3DCBBE}" destId="{721CC6E5-3718-4D74-AB29-90A07F040641}" srcOrd="0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0CAD003C-00A5-4225-93E6-A3DDC3F0B9FB}" type="presOf" srcId="{BFEB641A-4E0E-4D33-AE78-E5F52D396A49}" destId="{D9D0F756-FF76-4C4F-8B9C-B4EDF6C871DB}" srcOrd="1" destOrd="0" presId="urn:microsoft.com/office/officeart/2008/layout/HorizontalMultiLevelHierarchy"/>
    <dgm:cxn modelId="{A960FF3E-CBEB-4486-9383-0A2844F4DDC2}" type="presOf" srcId="{F64ED693-0169-40A6-8570-8773EAECDFE0}" destId="{FCD41F66-C308-4F92-AE7F-E3A2F9BA0CD9}" srcOrd="0" destOrd="0" presId="urn:microsoft.com/office/officeart/2008/layout/HorizontalMultiLevelHierarchy"/>
    <dgm:cxn modelId="{337E3F41-7488-4893-8332-8F6914D92B0B}" srcId="{A0B658DD-A09D-43E9-852A-F3928BE62E9B}" destId="{87D6E356-CFFD-4306-B9FA-E13A03A55AAA}" srcOrd="4" destOrd="0" parTransId="{7C6240FC-C74D-4675-8F27-DBC5D0DEE53F}" sibTransId="{F4AFC083-0AA6-4E62-8B17-23076C0F77EC}"/>
    <dgm:cxn modelId="{68E1146A-FD18-4CF2-BBB7-0C0AC38DEF76}" type="presOf" srcId="{E6323B3A-408F-4F09-BC8E-0B46117DC186}" destId="{97A7589B-D403-4A1E-80E0-CB4B9C2EEF2C}" srcOrd="0" destOrd="0" presId="urn:microsoft.com/office/officeart/2008/layout/HorizontalMultiLevelHierarchy"/>
    <dgm:cxn modelId="{CF437A6F-DBB0-41F1-9D49-9E8724D7E593}" type="presOf" srcId="{7C6240FC-C74D-4675-8F27-DBC5D0DEE53F}" destId="{641A15B9-E6F1-43A7-B7B2-3BE371680016}" srcOrd="0" destOrd="0" presId="urn:microsoft.com/office/officeart/2008/layout/HorizontalMultiLevelHierarchy"/>
    <dgm:cxn modelId="{71C7BB55-4A37-46AA-9A9B-86A182E58E68}" srcId="{A0B658DD-A09D-43E9-852A-F3928BE62E9B}" destId="{4F5ACA09-B39A-454F-89CC-620867DDB471}" srcOrd="2" destOrd="0" parTransId="{2AA281FD-5CA7-4FF4-B34B-B9DFEDC5C6D5}" sibTransId="{BF9407E6-6AF3-48A8-881F-DD6F95D04BAE}"/>
    <dgm:cxn modelId="{92821886-EE31-4F0D-9A26-030CB99D9684}" type="presOf" srcId="{E6323B3A-408F-4F09-BC8E-0B46117DC186}" destId="{4C61BFB2-319E-43D0-BF2C-914330E230F7}" srcOrd="1" destOrd="0" presId="urn:microsoft.com/office/officeart/2008/layout/HorizontalMultiLevelHierarchy"/>
    <dgm:cxn modelId="{D8EB1C88-FC44-42BD-A106-CF2BF508FD23}" type="presOf" srcId="{2AA281FD-5CA7-4FF4-B34B-B9DFEDC5C6D5}" destId="{F7A67143-7954-4E4A-849B-F7A9C5D38A83}" srcOrd="0" destOrd="0" presId="urn:microsoft.com/office/officeart/2008/layout/HorizontalMultiLevelHierarchy"/>
    <dgm:cxn modelId="{7892969B-3C2A-4FD4-95ED-827ADDE68B62}" srcId="{A0B658DD-A09D-43E9-852A-F3928BE62E9B}" destId="{CCA4F1D5-16D3-469D-845F-26473F3DCBBE}" srcOrd="1" destOrd="0" parTransId="{F64ED693-0169-40A6-8570-8773EAECDFE0}" sibTransId="{27E92A43-B599-4F77-87A1-34E7DB32B92D}"/>
    <dgm:cxn modelId="{9EC0B09D-B2F3-4058-877B-B11677B8EDA9}" srcId="{A0B658DD-A09D-43E9-852A-F3928BE62E9B}" destId="{431FBDD2-1247-44C4-B737-35D928D9544F}" srcOrd="5" destOrd="0" parTransId="{BFEB641A-4E0E-4D33-AE78-E5F52D396A49}" sibTransId="{D133A8A5-F4DD-4D80-B669-2E74B868C6C6}"/>
    <dgm:cxn modelId="{8C77CBB3-95E3-49D3-9B53-3AE8E700D702}" type="presOf" srcId="{98D1A99E-4373-4522-A93E-674C3337718E}" destId="{74F7B675-5962-4774-9027-00FBD3B58B96}" srcOrd="0" destOrd="0" presId="urn:microsoft.com/office/officeart/2008/layout/HorizontalMultiLevelHierarchy"/>
    <dgm:cxn modelId="{A4940BC1-6667-4133-AE8F-491A13EFA876}" type="presOf" srcId="{F64ED693-0169-40A6-8570-8773EAECDFE0}" destId="{650C872C-D327-4BD0-A801-25EFE0408BB1}" srcOrd="1" destOrd="0" presId="urn:microsoft.com/office/officeart/2008/layout/HorizontalMultiLevelHierarchy"/>
    <dgm:cxn modelId="{DA1B8BC5-EFBF-4FF9-8151-51BAA2D64F80}" type="presOf" srcId="{B0E72A41-CE99-4DA5-92B2-228B9A4E2751}" destId="{C4E2C094-6E07-4B2F-B0DE-F9179B369591}" srcOrd="1" destOrd="0" presId="urn:microsoft.com/office/officeart/2008/layout/HorizontalMultiLevelHierarchy"/>
    <dgm:cxn modelId="{AF100CC7-621F-4C9F-B49F-39983823BFC3}" type="presOf" srcId="{564D253A-DF58-49B2-9AEB-98236B7ED2D1}" destId="{CF4CF451-1462-4FB1-B7C8-29B3CDDC1869}" srcOrd="0" destOrd="0" presId="urn:microsoft.com/office/officeart/2008/layout/HorizontalMultiLevelHierarchy"/>
    <dgm:cxn modelId="{ABF9EDC8-45C8-440C-ACF3-C90EA6E6FBA7}" type="presOf" srcId="{4F5ACA09-B39A-454F-89CC-620867DDB471}" destId="{D1F15DC1-FBF0-4486-A47F-ED8B0D6EE9CF}" srcOrd="0" destOrd="0" presId="urn:microsoft.com/office/officeart/2008/layout/HorizontalMultiLevelHierarchy"/>
    <dgm:cxn modelId="{F42C5FCC-BFA3-49D8-8DAA-B46ED6352C34}" type="presOf" srcId="{327501C1-BC7E-497F-B299-7CA83F0CCBA6}" destId="{57DD5BEB-6456-4F20-A16E-3840957A6D76}" srcOrd="0" destOrd="0" presId="urn:microsoft.com/office/officeart/2008/layout/HorizontalMultiLevelHierarchy"/>
    <dgm:cxn modelId="{1A0443D6-86E6-413F-A0A1-317658A8DB7A}" type="presOf" srcId="{7C6240FC-C74D-4675-8F27-DBC5D0DEE53F}" destId="{A940093A-6B1D-4256-9446-12DDF250DBC1}" srcOrd="1" destOrd="0" presId="urn:microsoft.com/office/officeart/2008/layout/HorizontalMultiLevelHierarchy"/>
    <dgm:cxn modelId="{4FB11ED7-0BF3-4770-ACC3-FA2B425F49D6}" type="presOf" srcId="{B0E72A41-CE99-4DA5-92B2-228B9A4E2751}" destId="{B0304769-E5B0-413A-A164-09FAC3C22FED}" srcOrd="0" destOrd="0" presId="urn:microsoft.com/office/officeart/2008/layout/HorizontalMultiLevelHierarchy"/>
    <dgm:cxn modelId="{57001EDC-F035-4709-835F-D65DE24DB523}" type="presOf" srcId="{F4F753CD-013C-4803-AB98-6D27E2BEABD0}" destId="{0C58BFA3-807B-4239-9185-FC6FA7C1120B}" srcOrd="0" destOrd="0" presId="urn:microsoft.com/office/officeart/2008/layout/HorizontalMultiLevelHierarchy"/>
    <dgm:cxn modelId="{22C0E3DD-8920-4165-AD17-0E2766D68C84}" type="presOf" srcId="{A0B658DD-A09D-43E9-852A-F3928BE62E9B}" destId="{2BA92AD1-8CE1-4E36-A2E2-6DD675669EAA}" srcOrd="0" destOrd="0" presId="urn:microsoft.com/office/officeart/2008/layout/HorizontalMultiLevelHierarchy"/>
    <dgm:cxn modelId="{C8B128E4-4DB5-4E87-8D22-70CD8CB8BB8F}" type="presOf" srcId="{2AA281FD-5CA7-4FF4-B34B-B9DFEDC5C6D5}" destId="{5B19331A-085C-4F27-BE94-06A52B0B75EE}" srcOrd="1" destOrd="0" presId="urn:microsoft.com/office/officeart/2008/layout/HorizontalMultiLevelHierarchy"/>
    <dgm:cxn modelId="{B6E4ADEB-894F-4F6A-8B5F-4912512CC8C8}" type="presOf" srcId="{70B59DF2-A845-4185-B8FA-D63890D112B9}" destId="{BB055501-A420-4AD1-9E95-A636DB30EEC7}" srcOrd="0" destOrd="0" presId="urn:microsoft.com/office/officeart/2008/layout/HorizontalMultiLevelHierarchy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39FDD7F2-E1D7-4AFC-B384-0FF3969B112F}" srcId="{431FBDD2-1247-44C4-B737-35D928D9544F}" destId="{70B59DF2-A845-4185-B8FA-D63890D112B9}" srcOrd="0" destOrd="0" parTransId="{B0E72A41-CE99-4DA5-92B2-228B9A4E2751}" sibTransId="{EA9DF0C7-39C1-4BDB-8A5B-07DB262F60E4}"/>
    <dgm:cxn modelId="{8F69D700-9BD0-410D-8B51-CAFFFE831D17}" type="presParOf" srcId="{CF4CF451-1462-4FB1-B7C8-29B3CDDC1869}" destId="{1127F3B4-6DAC-4469-B705-EC9537865356}" srcOrd="0" destOrd="0" presId="urn:microsoft.com/office/officeart/2008/layout/HorizontalMultiLevelHierarchy"/>
    <dgm:cxn modelId="{C68AA67F-2335-4A91-98D2-CAF117DD9364}" type="presParOf" srcId="{1127F3B4-6DAC-4469-B705-EC9537865356}" destId="{2BA92AD1-8CE1-4E36-A2E2-6DD675669EAA}" srcOrd="0" destOrd="0" presId="urn:microsoft.com/office/officeart/2008/layout/HorizontalMultiLevelHierarchy"/>
    <dgm:cxn modelId="{3447475A-213C-4072-ADAB-9463BCB784F5}" type="presParOf" srcId="{1127F3B4-6DAC-4469-B705-EC9537865356}" destId="{875565E1-A9F0-43AF-B058-42258AA10568}" srcOrd="1" destOrd="0" presId="urn:microsoft.com/office/officeart/2008/layout/HorizontalMultiLevelHierarchy"/>
    <dgm:cxn modelId="{04F9AA85-1A9D-4B76-9B69-E2CCAB9EB5CC}" type="presParOf" srcId="{875565E1-A9F0-43AF-B058-42258AA10568}" destId="{74F7B675-5962-4774-9027-00FBD3B58B96}" srcOrd="0" destOrd="0" presId="urn:microsoft.com/office/officeart/2008/layout/HorizontalMultiLevelHierarchy"/>
    <dgm:cxn modelId="{2205DD20-5669-4695-8FF2-AEE3661A3FF0}" type="presParOf" srcId="{74F7B675-5962-4774-9027-00FBD3B58B96}" destId="{D1CC5444-3A21-4293-94F0-C7C90ACB0CB2}" srcOrd="0" destOrd="0" presId="urn:microsoft.com/office/officeart/2008/layout/HorizontalMultiLevelHierarchy"/>
    <dgm:cxn modelId="{B3010B15-785F-4B98-A399-1D94CF8DE5F8}" type="presParOf" srcId="{875565E1-A9F0-43AF-B058-42258AA10568}" destId="{B4E9691B-ACEE-4407-8F3E-CB30C0E7896B}" srcOrd="1" destOrd="0" presId="urn:microsoft.com/office/officeart/2008/layout/HorizontalMultiLevelHierarchy"/>
    <dgm:cxn modelId="{ED4083E9-68AA-4383-A88A-E35134EF2EC4}" type="presParOf" srcId="{B4E9691B-ACEE-4407-8F3E-CB30C0E7896B}" destId="{57DD5BEB-6456-4F20-A16E-3840957A6D76}" srcOrd="0" destOrd="0" presId="urn:microsoft.com/office/officeart/2008/layout/HorizontalMultiLevelHierarchy"/>
    <dgm:cxn modelId="{B7CC6891-9251-464E-9ABE-AE38094A2714}" type="presParOf" srcId="{B4E9691B-ACEE-4407-8F3E-CB30C0E7896B}" destId="{7D2B7F57-79B5-4A32-AFB2-3C8FBCD29799}" srcOrd="1" destOrd="0" presId="urn:microsoft.com/office/officeart/2008/layout/HorizontalMultiLevelHierarchy"/>
    <dgm:cxn modelId="{77B4688D-233A-447D-A122-19AA65CDC1B1}" type="presParOf" srcId="{875565E1-A9F0-43AF-B058-42258AA10568}" destId="{FCD41F66-C308-4F92-AE7F-E3A2F9BA0CD9}" srcOrd="2" destOrd="0" presId="urn:microsoft.com/office/officeart/2008/layout/HorizontalMultiLevelHierarchy"/>
    <dgm:cxn modelId="{AAB60910-27C7-42A2-8940-20662B58A463}" type="presParOf" srcId="{FCD41F66-C308-4F92-AE7F-E3A2F9BA0CD9}" destId="{650C872C-D327-4BD0-A801-25EFE0408BB1}" srcOrd="0" destOrd="0" presId="urn:microsoft.com/office/officeart/2008/layout/HorizontalMultiLevelHierarchy"/>
    <dgm:cxn modelId="{6034540F-C0FB-4D5F-A1FA-D3858BCB81FB}" type="presParOf" srcId="{875565E1-A9F0-43AF-B058-42258AA10568}" destId="{5FD55D7B-611B-48CB-B8BB-98B976266D40}" srcOrd="3" destOrd="0" presId="urn:microsoft.com/office/officeart/2008/layout/HorizontalMultiLevelHierarchy"/>
    <dgm:cxn modelId="{87B93726-FF3B-485E-A93D-963F31874218}" type="presParOf" srcId="{5FD55D7B-611B-48CB-B8BB-98B976266D40}" destId="{721CC6E5-3718-4D74-AB29-90A07F040641}" srcOrd="0" destOrd="0" presId="urn:microsoft.com/office/officeart/2008/layout/HorizontalMultiLevelHierarchy"/>
    <dgm:cxn modelId="{819660A1-92F3-4DF2-BB77-AB71E1F236A5}" type="presParOf" srcId="{5FD55D7B-611B-48CB-B8BB-98B976266D40}" destId="{E2C14A15-7CAD-4EAD-A955-30116BE57772}" srcOrd="1" destOrd="0" presId="urn:microsoft.com/office/officeart/2008/layout/HorizontalMultiLevelHierarchy"/>
    <dgm:cxn modelId="{A6E39498-BCAD-4DA0-BEB7-E6EC8691D100}" type="presParOf" srcId="{875565E1-A9F0-43AF-B058-42258AA10568}" destId="{F7A67143-7954-4E4A-849B-F7A9C5D38A83}" srcOrd="4" destOrd="0" presId="urn:microsoft.com/office/officeart/2008/layout/HorizontalMultiLevelHierarchy"/>
    <dgm:cxn modelId="{D7230ACC-F7A7-49E7-8CB2-F5DE7C4DE6AC}" type="presParOf" srcId="{F7A67143-7954-4E4A-849B-F7A9C5D38A83}" destId="{5B19331A-085C-4F27-BE94-06A52B0B75EE}" srcOrd="0" destOrd="0" presId="urn:microsoft.com/office/officeart/2008/layout/HorizontalMultiLevelHierarchy"/>
    <dgm:cxn modelId="{F4543B53-2580-4C6E-83B8-E6C3309BE7F9}" type="presParOf" srcId="{875565E1-A9F0-43AF-B058-42258AA10568}" destId="{A03B70AB-0FDA-4E5F-963E-5DFA9AB30C8A}" srcOrd="5" destOrd="0" presId="urn:microsoft.com/office/officeart/2008/layout/HorizontalMultiLevelHierarchy"/>
    <dgm:cxn modelId="{2E58511B-8F09-4A4B-A985-7A1E9E33FC0F}" type="presParOf" srcId="{A03B70AB-0FDA-4E5F-963E-5DFA9AB30C8A}" destId="{D1F15DC1-FBF0-4486-A47F-ED8B0D6EE9CF}" srcOrd="0" destOrd="0" presId="urn:microsoft.com/office/officeart/2008/layout/HorizontalMultiLevelHierarchy"/>
    <dgm:cxn modelId="{489F9864-D482-4A04-818E-C6EC4D8464BF}" type="presParOf" srcId="{A03B70AB-0FDA-4E5F-963E-5DFA9AB30C8A}" destId="{B316BB83-C55E-471B-96D8-3562FF4258D1}" srcOrd="1" destOrd="0" presId="urn:microsoft.com/office/officeart/2008/layout/HorizontalMultiLevelHierarchy"/>
    <dgm:cxn modelId="{C4F2B012-13C5-474E-9379-F1596F2FF622}" type="presParOf" srcId="{875565E1-A9F0-43AF-B058-42258AA10568}" destId="{97A7589B-D403-4A1E-80E0-CB4B9C2EEF2C}" srcOrd="6" destOrd="0" presId="urn:microsoft.com/office/officeart/2008/layout/HorizontalMultiLevelHierarchy"/>
    <dgm:cxn modelId="{9EC84E81-6B13-41FB-8DDF-89DFC2A2EE33}" type="presParOf" srcId="{97A7589B-D403-4A1E-80E0-CB4B9C2EEF2C}" destId="{4C61BFB2-319E-43D0-BF2C-914330E230F7}" srcOrd="0" destOrd="0" presId="urn:microsoft.com/office/officeart/2008/layout/HorizontalMultiLevelHierarchy"/>
    <dgm:cxn modelId="{48536E55-2B02-4658-B745-967341169E53}" type="presParOf" srcId="{875565E1-A9F0-43AF-B058-42258AA10568}" destId="{E6E91458-7BA3-4496-8919-F2A29A2FFD12}" srcOrd="7" destOrd="0" presId="urn:microsoft.com/office/officeart/2008/layout/HorizontalMultiLevelHierarchy"/>
    <dgm:cxn modelId="{0B2ED16B-5FC6-46C8-9B4A-B84E9647273D}" type="presParOf" srcId="{E6E91458-7BA3-4496-8919-F2A29A2FFD12}" destId="{0C58BFA3-807B-4239-9185-FC6FA7C1120B}" srcOrd="0" destOrd="0" presId="urn:microsoft.com/office/officeart/2008/layout/HorizontalMultiLevelHierarchy"/>
    <dgm:cxn modelId="{B71A83AC-B44E-49F2-9544-D28977719F3F}" type="presParOf" srcId="{E6E91458-7BA3-4496-8919-F2A29A2FFD12}" destId="{6ED94A7C-D4D4-48D5-898D-0470BE9BDB28}" srcOrd="1" destOrd="0" presId="urn:microsoft.com/office/officeart/2008/layout/HorizontalMultiLevelHierarchy"/>
    <dgm:cxn modelId="{A32E48BA-BEE3-40C7-89A9-F03EAA7DD7F7}" type="presParOf" srcId="{875565E1-A9F0-43AF-B058-42258AA10568}" destId="{641A15B9-E6F1-43A7-B7B2-3BE371680016}" srcOrd="8" destOrd="0" presId="urn:microsoft.com/office/officeart/2008/layout/HorizontalMultiLevelHierarchy"/>
    <dgm:cxn modelId="{6364974E-08DD-4180-8683-066262827623}" type="presParOf" srcId="{641A15B9-E6F1-43A7-B7B2-3BE371680016}" destId="{A940093A-6B1D-4256-9446-12DDF250DBC1}" srcOrd="0" destOrd="0" presId="urn:microsoft.com/office/officeart/2008/layout/HorizontalMultiLevelHierarchy"/>
    <dgm:cxn modelId="{972AC308-AC8F-40C5-8EAC-F2FC8C95F063}" type="presParOf" srcId="{875565E1-A9F0-43AF-B058-42258AA10568}" destId="{D8EA86EA-4F62-406E-B7FE-49263006F6F1}" srcOrd="9" destOrd="0" presId="urn:microsoft.com/office/officeart/2008/layout/HorizontalMultiLevelHierarchy"/>
    <dgm:cxn modelId="{74EA1710-B1D6-43A2-8FA8-9C2BF570DE21}" type="presParOf" srcId="{D8EA86EA-4F62-406E-B7FE-49263006F6F1}" destId="{38248693-9726-4913-B7DE-6683B4A1220C}" srcOrd="0" destOrd="0" presId="urn:microsoft.com/office/officeart/2008/layout/HorizontalMultiLevelHierarchy"/>
    <dgm:cxn modelId="{C69780E2-0577-47DC-BE41-095579734E61}" type="presParOf" srcId="{D8EA86EA-4F62-406E-B7FE-49263006F6F1}" destId="{E7C516F1-0ED6-4331-88F9-273767B8DDD2}" srcOrd="1" destOrd="0" presId="urn:microsoft.com/office/officeart/2008/layout/HorizontalMultiLevelHierarchy"/>
    <dgm:cxn modelId="{6FF6C12D-B546-433A-8458-0FF8E724D29F}" type="presParOf" srcId="{875565E1-A9F0-43AF-B058-42258AA10568}" destId="{265A7642-6A67-4CF6-89BB-B00C8C0112BD}" srcOrd="10" destOrd="0" presId="urn:microsoft.com/office/officeart/2008/layout/HorizontalMultiLevelHierarchy"/>
    <dgm:cxn modelId="{58AFF44D-4FBF-40B7-B8E1-F7BF058CC7DC}" type="presParOf" srcId="{265A7642-6A67-4CF6-89BB-B00C8C0112BD}" destId="{D9D0F756-FF76-4C4F-8B9C-B4EDF6C871DB}" srcOrd="0" destOrd="0" presId="urn:microsoft.com/office/officeart/2008/layout/HorizontalMultiLevelHierarchy"/>
    <dgm:cxn modelId="{1F8B44E3-E3FF-4E69-AA1D-0C63C4295B9B}" type="presParOf" srcId="{875565E1-A9F0-43AF-B058-42258AA10568}" destId="{D9274DA9-2043-4C76-AFE4-4F4703B8D107}" srcOrd="11" destOrd="0" presId="urn:microsoft.com/office/officeart/2008/layout/HorizontalMultiLevelHierarchy"/>
    <dgm:cxn modelId="{37D5F615-8F62-4938-A89C-9BF5E5B90146}" type="presParOf" srcId="{D9274DA9-2043-4C76-AFE4-4F4703B8D107}" destId="{F09EACCB-43C8-4E65-9D36-7FBA415872AD}" srcOrd="0" destOrd="0" presId="urn:microsoft.com/office/officeart/2008/layout/HorizontalMultiLevelHierarchy"/>
    <dgm:cxn modelId="{0739FF13-5679-4BA0-86D6-5412800DD7F1}" type="presParOf" srcId="{D9274DA9-2043-4C76-AFE4-4F4703B8D107}" destId="{4ACD4A24-2AD1-426A-8A02-393C3B6D7357}" srcOrd="1" destOrd="0" presId="urn:microsoft.com/office/officeart/2008/layout/HorizontalMultiLevelHierarchy"/>
    <dgm:cxn modelId="{C55FC993-5D72-4582-AAB9-96B4BAFAAB13}" type="presParOf" srcId="{4ACD4A24-2AD1-426A-8A02-393C3B6D7357}" destId="{B0304769-E5B0-413A-A164-09FAC3C22FED}" srcOrd="0" destOrd="0" presId="urn:microsoft.com/office/officeart/2008/layout/HorizontalMultiLevelHierarchy"/>
    <dgm:cxn modelId="{3CFD451E-A53D-4708-A3E1-742187ED3117}" type="presParOf" srcId="{B0304769-E5B0-413A-A164-09FAC3C22FED}" destId="{C4E2C094-6E07-4B2F-B0DE-F9179B369591}" srcOrd="0" destOrd="0" presId="urn:microsoft.com/office/officeart/2008/layout/HorizontalMultiLevelHierarchy"/>
    <dgm:cxn modelId="{54A574BB-913D-4621-8F44-2059C847E25B}" type="presParOf" srcId="{4ACD4A24-2AD1-426A-8A02-393C3B6D7357}" destId="{2AC25A55-1503-49C7-AF88-46E2587E8CA1}" srcOrd="1" destOrd="0" presId="urn:microsoft.com/office/officeart/2008/layout/HorizontalMultiLevelHierarchy"/>
    <dgm:cxn modelId="{7C07A372-BD5D-4A76-9412-805A8F939F89}" type="presParOf" srcId="{2AC25A55-1503-49C7-AF88-46E2587E8CA1}" destId="{BB055501-A420-4AD1-9E95-A636DB30EEC7}" srcOrd="0" destOrd="0" presId="urn:microsoft.com/office/officeart/2008/layout/HorizontalMultiLevelHierarchy"/>
    <dgm:cxn modelId="{D5589D54-75DB-4F96-B471-6E7C7D96A77F}" type="presParOf" srcId="{2AC25A55-1503-49C7-AF88-46E2587E8CA1}" destId="{55D4BFA6-D7B7-480B-B119-CAAF02E88B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প্রস্তাবনা -২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Levered &amp; unlevered firm এর মূলধন ব্যয় নির্নয়ের নির্দেশনা।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CA4F1D5-16D3-469D-845F-26473F3DCBBE}">
          <dgm:prSet phldrT="[Text]"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2.Ko=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Kel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(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𝑺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)+Kd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CCA4F1D5-16D3-469D-845F-26473F3DCBBE}">
          <dgm:prSet phldrT="[Text]"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2.Ko=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Kel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𝑺</a:t>
              </a:r>
              <a:r>
                <a:rPr lang="en-US" sz="2400" b="1" i="0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𝑽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)+Kd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𝑩</a:t>
              </a:r>
              <a:r>
                <a:rPr lang="en-US" sz="2400" b="1" i="0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𝑽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Kel=Cost of levered,Keu=Cost of unlevered,Kd=Cost of Debt,B=Bond value,S=Share value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EAFBD39-928A-4B47-9A56-A95E951C6907}">
          <dgm:prSet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1.Kel=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Keu+Risk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Premium</a:t>
              </a:r>
            </a:p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=Keu+(Keu-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Kd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𝑺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9EAFBD39-928A-4B47-9A56-A95E951C6907}">
          <dgm:prSet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1.Kel=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Keu+Risk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Premium</a:t>
              </a:r>
            </a:p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=Keu+(Keu-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Kd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𝑩</a:t>
              </a:r>
              <a:r>
                <a:rPr lang="en-US" sz="2400" b="1" i="0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𝑺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1C314AB2-3F86-4AEE-8067-92FB1F030596}" type="parTrans" cxnId="{BFDF0499-FB4A-4EB2-A59D-B640ADECCFCA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3445A64D-F303-4BB6-8E82-746E11B7F49A}" type="sibTrans" cxnId="{BFDF0499-FB4A-4EB2-A59D-B640ADECCFC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4D0FB0D-813A-487F-9BC2-6DB6CCEDECEE}">
          <dgm:prSet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1.Kel=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Keu+Risk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Premium</a:t>
              </a:r>
            </a:p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=Keu+(Keu-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Kd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)(1-Tr)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𝑺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54D0FB0D-813A-487F-9BC2-6DB6CCEDECEE}">
          <dgm:prSet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1.Kel=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Keu+Risk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Premium</a:t>
              </a:r>
            </a:p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=Keu+(Keu-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Kd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)(1-Tr)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𝑩</a:t>
              </a:r>
              <a:r>
                <a:rPr lang="en-US" sz="2400" b="1" i="0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𝑺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427D23B1-AF73-42E5-A459-321FE027ABBA}" type="parTrans" cxnId="{34AD3CDB-49C6-42EC-A7F4-8389D6E6934A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A5CB663B-7489-4844-B1B8-C6DD5A17C998}" type="sibTrans" cxnId="{34AD3CDB-49C6-42EC-A7F4-8389D6E6934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5E2E62F-735A-46C5-BB3F-093C48B562BE}">
          <dgm:prSet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2.Ko=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Kel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(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𝑺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)+Kd(I-Tr)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400" b="1" i="1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85E2E62F-735A-46C5-BB3F-093C48B562BE}">
          <dgm:prSet custT="1"/>
          <dgm:spPr/>
          <dgm:t>
            <a:bodyPr/>
            <a:lstStyle/>
            <a:p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2.Ko=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Kel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𝑺</a:t>
              </a:r>
              <a:r>
                <a:rPr lang="en-US" sz="2400" b="1" i="0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𝑽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)+Kd(I-Tr)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𝑩</a:t>
              </a:r>
              <a:r>
                <a:rPr lang="en-US" sz="2400" b="1" i="0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400" b="1" i="0">
                  <a:latin typeface="Cambria Math"/>
                  <a:cs typeface="NikoshBAN" pitchFamily="2" charset="0"/>
                </a:rPr>
                <a:t>𝑽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68386BB4-2342-43C1-8A94-A5A3F22714EB}" type="parTrans" cxnId="{B0DEBE25-039F-47E7-BC3E-83837AD1C90A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F2C93350-1F0E-4CBD-99EE-90C354D4DA74}" type="sibTrans" cxnId="{B0DEBE25-039F-47E7-BC3E-83837AD1C90A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77560" custScaleY="391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4" custScaleX="2000000"/>
      <dgm:spPr/>
      <dgm:t>
        <a:bodyPr/>
        <a:lstStyle/>
        <a:p>
          <a:endParaRPr lang="en-US"/>
        </a:p>
      </dgm:t>
    </dgm:pt>
    <dgm:pt modelId="{D1CC5444-3A21-4293-94F0-C7C90ACB0CB2}" type="pres">
      <dgm:prSet presAssocID="{98D1A99E-4373-4522-A93E-674C3337718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4" custScaleX="285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B7F57-79B5-4A32-AFB2-3C8FBCD29799}" type="pres">
      <dgm:prSet presAssocID="{327501C1-BC7E-497F-B299-7CA83F0CCBA6}" presName="level3hierChild" presStyleCnt="0"/>
      <dgm:spPr/>
    </dgm:pt>
    <dgm:pt modelId="{B4DDD5C5-AFC3-4A19-8C07-DA95A957648F}" type="pres">
      <dgm:prSet presAssocID="{1C314AB2-3F86-4AEE-8067-92FB1F03059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5E811D62-9923-4192-8F1E-80828036CCD2}" type="pres">
      <dgm:prSet presAssocID="{1C314AB2-3F86-4AEE-8067-92FB1F03059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5F3F812-2B49-4A3A-8B6F-0D1C14BEAAC5}" type="pres">
      <dgm:prSet presAssocID="{9EAFBD39-928A-4B47-9A56-A95E951C6907}" presName="root2" presStyleCnt="0"/>
      <dgm:spPr/>
    </dgm:pt>
    <dgm:pt modelId="{B1118643-85D9-45A6-82B9-FEB9C09A51A5}" type="pres">
      <dgm:prSet presAssocID="{9EAFBD39-928A-4B47-9A56-A95E951C6907}" presName="LevelTwoTextNode" presStyleLbl="node2" presStyleIdx="1" presStyleCnt="4" custScaleX="135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7E294E-D14C-46A4-9DB9-92BC36905013}" type="pres">
      <dgm:prSet presAssocID="{9EAFBD39-928A-4B47-9A56-A95E951C6907}" presName="level3hierChild" presStyleCnt="0"/>
      <dgm:spPr/>
    </dgm:pt>
    <dgm:pt modelId="{2D0084C7-3A39-436E-822D-7B12C4F53A3F}" type="pres">
      <dgm:prSet presAssocID="{427D23B1-AF73-42E5-A459-321FE027ABBA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40E6B2E-AE0D-490A-9061-4C8120F78FE7}" type="pres">
      <dgm:prSet presAssocID="{427D23B1-AF73-42E5-A459-321FE027ABB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2849AE4-3E56-4B61-8A01-DF8D21130133}" type="pres">
      <dgm:prSet presAssocID="{54D0FB0D-813A-487F-9BC2-6DB6CCEDECEE}" presName="root2" presStyleCnt="0"/>
      <dgm:spPr/>
    </dgm:pt>
    <dgm:pt modelId="{0A6E15DD-71E9-45B5-A9B7-09F622D5C15C}" type="pres">
      <dgm:prSet presAssocID="{54D0FB0D-813A-487F-9BC2-6DB6CCEDECEE}" presName="LevelTwoTextNode" presStyleLbl="node3" presStyleIdx="0" presStyleCnt="2" custScaleX="1290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77AAE-CD77-4A09-B97A-23E8D3C234A1}" type="pres">
      <dgm:prSet presAssocID="{54D0FB0D-813A-487F-9BC2-6DB6CCEDECEE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2" presStyleCnt="4" custScaleX="2000000"/>
      <dgm:spPr/>
      <dgm:t>
        <a:bodyPr/>
        <a:lstStyle/>
        <a:p>
          <a:endParaRPr lang="en-US"/>
        </a:p>
      </dgm:t>
    </dgm:pt>
    <dgm:pt modelId="{650C872C-D327-4BD0-A801-25EFE0408BB1}" type="pres">
      <dgm:prSet presAssocID="{F64ED693-0169-40A6-8570-8773EAECDFE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2" presStyleCnt="4" custScaleX="135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14A15-7CAD-4EAD-A955-30116BE57772}" type="pres">
      <dgm:prSet presAssocID="{CCA4F1D5-16D3-469D-845F-26473F3DCBBE}" presName="level3hierChild" presStyleCnt="0"/>
      <dgm:spPr/>
    </dgm:pt>
    <dgm:pt modelId="{D4DEC41E-8AEC-4A1C-9429-1FF90B477CE3}" type="pres">
      <dgm:prSet presAssocID="{68386BB4-2342-43C1-8A94-A5A3F22714EB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BD124E9-ABB7-4D16-BA85-A20FCE660BB0}" type="pres">
      <dgm:prSet presAssocID="{68386BB4-2342-43C1-8A94-A5A3F22714E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4D15FD35-1F08-44A4-B010-7F400CEBADE6}" type="pres">
      <dgm:prSet presAssocID="{85E2E62F-735A-46C5-BB3F-093C48B562BE}" presName="root2" presStyleCnt="0"/>
      <dgm:spPr/>
    </dgm:pt>
    <dgm:pt modelId="{9A00369F-4A2C-4DC6-B4BE-4AC69877592F}" type="pres">
      <dgm:prSet presAssocID="{85E2E62F-735A-46C5-BB3F-093C48B562BE}" presName="LevelTwoTextNode" presStyleLbl="node3" presStyleIdx="1" presStyleCnt="2" custScaleX="1290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2B7CD-3FAC-4BCE-8A95-11E6243A4AEB}" type="pres">
      <dgm:prSet presAssocID="{85E2E62F-735A-46C5-BB3F-093C48B562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5B19331A-085C-4F27-BE94-06A52B0B75EE}" type="pres">
      <dgm:prSet presAssocID="{2AA281FD-5CA7-4FF4-B34B-B9DFEDC5C6D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3" presStyleCnt="4" custScaleX="285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6BB83-C55E-471B-96D8-3562FF4258D1}" type="pres">
      <dgm:prSet presAssocID="{4F5ACA09-B39A-454F-89CC-620867DDB471}" presName="level3hierChild" presStyleCnt="0"/>
      <dgm:spPr/>
    </dgm:pt>
  </dgm:ptLst>
  <dgm:cxnLst>
    <dgm:cxn modelId="{0776A9D1-C75A-48FB-A5F1-CB07729C114A}" type="presOf" srcId="{98D1A99E-4373-4522-A93E-674C3337718E}" destId="{74F7B675-5962-4774-9027-00FBD3B58B96}" srcOrd="0" destOrd="0" presId="urn:microsoft.com/office/officeart/2008/layout/HorizontalMultiLevelHierarchy"/>
    <dgm:cxn modelId="{8670E85C-0E2B-4013-93ED-2115F8AA3314}" type="presOf" srcId="{1C314AB2-3F86-4AEE-8067-92FB1F030596}" destId="{B4DDD5C5-AFC3-4A19-8C07-DA95A957648F}" srcOrd="0" destOrd="0" presId="urn:microsoft.com/office/officeart/2008/layout/HorizontalMultiLevelHierarchy"/>
    <dgm:cxn modelId="{BFDF0499-FB4A-4EB2-A59D-B640ADECCFCA}" srcId="{A0B658DD-A09D-43E9-852A-F3928BE62E9B}" destId="{9EAFBD39-928A-4B47-9A56-A95E951C6907}" srcOrd="1" destOrd="0" parTransId="{1C314AB2-3F86-4AEE-8067-92FB1F030596}" sibTransId="{3445A64D-F303-4BB6-8E82-746E11B7F49A}"/>
    <dgm:cxn modelId="{D9D1AB1A-32B6-4B4F-8FA9-AE808306D21C}" type="presOf" srcId="{F64ED693-0169-40A6-8570-8773EAECDFE0}" destId="{650C872C-D327-4BD0-A801-25EFE0408BB1}" srcOrd="1" destOrd="0" presId="urn:microsoft.com/office/officeart/2008/layout/HorizontalMultiLevelHierarchy"/>
    <dgm:cxn modelId="{961B6F53-6763-4B89-88E7-A5B49E18C646}" type="presOf" srcId="{427D23B1-AF73-42E5-A459-321FE027ABBA}" destId="{E40E6B2E-AE0D-490A-9061-4C8120F78FE7}" srcOrd="1" destOrd="0" presId="urn:microsoft.com/office/officeart/2008/layout/HorizontalMultiLevelHierarchy"/>
    <dgm:cxn modelId="{8AED3F56-A596-4B97-B9E7-EE022A6BEEB5}" type="presOf" srcId="{327501C1-BC7E-497F-B299-7CA83F0CCBA6}" destId="{57DD5BEB-6456-4F20-A16E-3840957A6D76}" srcOrd="0" destOrd="0" presId="urn:microsoft.com/office/officeart/2008/layout/HorizontalMultiLevelHierarchy"/>
    <dgm:cxn modelId="{71C7BB55-4A37-46AA-9A9B-86A182E58E68}" srcId="{A0B658DD-A09D-43E9-852A-F3928BE62E9B}" destId="{4F5ACA09-B39A-454F-89CC-620867DDB471}" srcOrd="3" destOrd="0" parTransId="{2AA281FD-5CA7-4FF4-B34B-B9DFEDC5C6D5}" sibTransId="{BF9407E6-6AF3-48A8-881F-DD6F95D04BAE}"/>
    <dgm:cxn modelId="{34AD3CDB-49C6-42EC-A7F4-8389D6E6934A}" srcId="{9EAFBD39-928A-4B47-9A56-A95E951C6907}" destId="{54D0FB0D-813A-487F-9BC2-6DB6CCEDECEE}" srcOrd="0" destOrd="0" parTransId="{427D23B1-AF73-42E5-A459-321FE027ABBA}" sibTransId="{A5CB663B-7489-4844-B1B8-C6DD5A17C998}"/>
    <dgm:cxn modelId="{7892969B-3C2A-4FD4-95ED-827ADDE68B62}" srcId="{A0B658DD-A09D-43E9-852A-F3928BE62E9B}" destId="{CCA4F1D5-16D3-469D-845F-26473F3DCBBE}" srcOrd="2" destOrd="0" parTransId="{F64ED693-0169-40A6-8570-8773EAECDFE0}" sibTransId="{27E92A43-B599-4F77-87A1-34E7DB32B92D}"/>
    <dgm:cxn modelId="{2A51A157-97E7-4D52-8537-88555F195CA1}" type="presOf" srcId="{2AA281FD-5CA7-4FF4-B34B-B9DFEDC5C6D5}" destId="{5B19331A-085C-4F27-BE94-06A52B0B75EE}" srcOrd="1" destOrd="0" presId="urn:microsoft.com/office/officeart/2008/layout/HorizontalMultiLevelHierarchy"/>
    <dgm:cxn modelId="{36C2CDD5-FB5B-4517-96ED-1A857034F41D}" type="presOf" srcId="{85E2E62F-735A-46C5-BB3F-093C48B562BE}" destId="{9A00369F-4A2C-4DC6-B4BE-4AC69877592F}" srcOrd="0" destOrd="0" presId="urn:microsoft.com/office/officeart/2008/layout/HorizontalMultiLevelHierarchy"/>
    <dgm:cxn modelId="{51AE5D2D-25BC-42E4-B9C2-ACC425A9447A}" type="presOf" srcId="{9EAFBD39-928A-4B47-9A56-A95E951C6907}" destId="{B1118643-85D9-45A6-82B9-FEB9C09A51A5}" srcOrd="0" destOrd="0" presId="urn:microsoft.com/office/officeart/2008/layout/HorizontalMultiLevelHierarchy"/>
    <dgm:cxn modelId="{678EE413-1B12-4DFB-858D-6F1E40FC559C}" type="presOf" srcId="{427D23B1-AF73-42E5-A459-321FE027ABBA}" destId="{2D0084C7-3A39-436E-822D-7B12C4F53A3F}" srcOrd="0" destOrd="0" presId="urn:microsoft.com/office/officeart/2008/layout/HorizontalMultiLevelHierarchy"/>
    <dgm:cxn modelId="{74A76F6F-0BD0-41EB-83D2-0EE2DC871810}" type="presOf" srcId="{F64ED693-0169-40A6-8570-8773EAECDFE0}" destId="{FCD41F66-C308-4F92-AE7F-E3A2F9BA0CD9}" srcOrd="0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0545AF2D-D8B6-4279-BD39-7162A69BB72B}" type="presOf" srcId="{68386BB4-2342-43C1-8A94-A5A3F22714EB}" destId="{9BD124E9-ABB7-4D16-BA85-A20FCE660BB0}" srcOrd="1" destOrd="0" presId="urn:microsoft.com/office/officeart/2008/layout/HorizontalMultiLevelHierarchy"/>
    <dgm:cxn modelId="{D768AF2B-8708-4594-8BCC-C987F5FCB048}" type="presOf" srcId="{1C314AB2-3F86-4AEE-8067-92FB1F030596}" destId="{5E811D62-9923-4192-8F1E-80828036CCD2}" srcOrd="1" destOrd="0" presId="urn:microsoft.com/office/officeart/2008/layout/HorizontalMultiLevelHierarchy"/>
    <dgm:cxn modelId="{92277D06-F642-41C5-B9DF-D3280F3E9401}" type="presOf" srcId="{98D1A99E-4373-4522-A93E-674C3337718E}" destId="{D1CC5444-3A21-4293-94F0-C7C90ACB0CB2}" srcOrd="1" destOrd="0" presId="urn:microsoft.com/office/officeart/2008/layout/HorizontalMultiLevelHierarchy"/>
    <dgm:cxn modelId="{E8A7B642-1206-4AD1-A6C7-4FC5D50C3EB0}" type="presOf" srcId="{CCA4F1D5-16D3-469D-845F-26473F3DCBBE}" destId="{721CC6E5-3718-4D74-AB29-90A07F040641}" srcOrd="0" destOrd="0" presId="urn:microsoft.com/office/officeart/2008/layout/HorizontalMultiLevelHierarchy"/>
    <dgm:cxn modelId="{B0DEBE25-039F-47E7-BC3E-83837AD1C90A}" srcId="{CCA4F1D5-16D3-469D-845F-26473F3DCBBE}" destId="{85E2E62F-735A-46C5-BB3F-093C48B562BE}" srcOrd="0" destOrd="0" parTransId="{68386BB4-2342-43C1-8A94-A5A3F22714EB}" sibTransId="{F2C93350-1F0E-4CBD-99EE-90C354D4DA74}"/>
    <dgm:cxn modelId="{CDE4E928-EF3F-4672-9CBB-B0AFCBC11491}" type="presOf" srcId="{68386BB4-2342-43C1-8A94-A5A3F22714EB}" destId="{D4DEC41E-8AEC-4A1C-9429-1FF90B477CE3}" srcOrd="0" destOrd="0" presId="urn:microsoft.com/office/officeart/2008/layout/HorizontalMultiLevelHierarchy"/>
    <dgm:cxn modelId="{72A25634-8FFA-4BCE-9498-E3489DB8838B}" type="presOf" srcId="{4F5ACA09-B39A-454F-89CC-620867DDB471}" destId="{D1F15DC1-FBF0-4486-A47F-ED8B0D6EE9CF}" srcOrd="0" destOrd="0" presId="urn:microsoft.com/office/officeart/2008/layout/HorizontalMultiLevelHierarchy"/>
    <dgm:cxn modelId="{A5DC5291-1D37-4154-A9EA-C34D2F4B7D6D}" type="presOf" srcId="{A0B658DD-A09D-43E9-852A-F3928BE62E9B}" destId="{2BA92AD1-8CE1-4E36-A2E2-6DD675669EAA}" srcOrd="0" destOrd="0" presId="urn:microsoft.com/office/officeart/2008/layout/HorizontalMultiLevelHierarchy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49189A47-E0F5-40D4-91E2-F2E485E66871}" type="presOf" srcId="{54D0FB0D-813A-487F-9BC2-6DB6CCEDECEE}" destId="{0A6E15DD-71E9-45B5-A9B7-09F622D5C15C}" srcOrd="0" destOrd="0" presId="urn:microsoft.com/office/officeart/2008/layout/HorizontalMultiLevelHierarchy"/>
    <dgm:cxn modelId="{F5759D36-3568-4F14-89C6-F8DCB80787A3}" type="presOf" srcId="{564D253A-DF58-49B2-9AEB-98236B7ED2D1}" destId="{CF4CF451-1462-4FB1-B7C8-29B3CDDC1869}" srcOrd="0" destOrd="0" presId="urn:microsoft.com/office/officeart/2008/layout/HorizontalMultiLevelHierarchy"/>
    <dgm:cxn modelId="{0DEEBF2B-3B3B-49D8-B15D-3DB15C94E1F7}" type="presOf" srcId="{2AA281FD-5CA7-4FF4-B34B-B9DFEDC5C6D5}" destId="{F7A67143-7954-4E4A-849B-F7A9C5D38A83}" srcOrd="0" destOrd="0" presId="urn:microsoft.com/office/officeart/2008/layout/HorizontalMultiLevelHierarchy"/>
    <dgm:cxn modelId="{8C6FE397-93E2-411B-A5B9-BBA08E6CD56A}" type="presParOf" srcId="{CF4CF451-1462-4FB1-B7C8-29B3CDDC1869}" destId="{1127F3B4-6DAC-4469-B705-EC9537865356}" srcOrd="0" destOrd="0" presId="urn:microsoft.com/office/officeart/2008/layout/HorizontalMultiLevelHierarchy"/>
    <dgm:cxn modelId="{28FCB547-8259-4A02-A2E3-CE429CB1D451}" type="presParOf" srcId="{1127F3B4-6DAC-4469-B705-EC9537865356}" destId="{2BA92AD1-8CE1-4E36-A2E2-6DD675669EAA}" srcOrd="0" destOrd="0" presId="urn:microsoft.com/office/officeart/2008/layout/HorizontalMultiLevelHierarchy"/>
    <dgm:cxn modelId="{B6332D21-4F85-4307-B18C-9B915A8F0246}" type="presParOf" srcId="{1127F3B4-6DAC-4469-B705-EC9537865356}" destId="{875565E1-A9F0-43AF-B058-42258AA10568}" srcOrd="1" destOrd="0" presId="urn:microsoft.com/office/officeart/2008/layout/HorizontalMultiLevelHierarchy"/>
    <dgm:cxn modelId="{461AE516-1622-44D0-8479-0AE407E1390A}" type="presParOf" srcId="{875565E1-A9F0-43AF-B058-42258AA10568}" destId="{74F7B675-5962-4774-9027-00FBD3B58B96}" srcOrd="0" destOrd="0" presId="urn:microsoft.com/office/officeart/2008/layout/HorizontalMultiLevelHierarchy"/>
    <dgm:cxn modelId="{D2630C2A-A161-4D7E-8936-DA9CE14BAB63}" type="presParOf" srcId="{74F7B675-5962-4774-9027-00FBD3B58B96}" destId="{D1CC5444-3A21-4293-94F0-C7C90ACB0CB2}" srcOrd="0" destOrd="0" presId="urn:microsoft.com/office/officeart/2008/layout/HorizontalMultiLevelHierarchy"/>
    <dgm:cxn modelId="{A7BBA872-0021-477D-AAE6-25E59E36F15A}" type="presParOf" srcId="{875565E1-A9F0-43AF-B058-42258AA10568}" destId="{B4E9691B-ACEE-4407-8F3E-CB30C0E7896B}" srcOrd="1" destOrd="0" presId="urn:microsoft.com/office/officeart/2008/layout/HorizontalMultiLevelHierarchy"/>
    <dgm:cxn modelId="{F64E1986-90B3-4572-9CF9-A96DF27C998C}" type="presParOf" srcId="{B4E9691B-ACEE-4407-8F3E-CB30C0E7896B}" destId="{57DD5BEB-6456-4F20-A16E-3840957A6D76}" srcOrd="0" destOrd="0" presId="urn:microsoft.com/office/officeart/2008/layout/HorizontalMultiLevelHierarchy"/>
    <dgm:cxn modelId="{53149B54-1650-4848-8BD4-CBA7D0195991}" type="presParOf" srcId="{B4E9691B-ACEE-4407-8F3E-CB30C0E7896B}" destId="{7D2B7F57-79B5-4A32-AFB2-3C8FBCD29799}" srcOrd="1" destOrd="0" presId="urn:microsoft.com/office/officeart/2008/layout/HorizontalMultiLevelHierarchy"/>
    <dgm:cxn modelId="{9C5A7D1E-D66A-4139-BAFE-C6216E29F849}" type="presParOf" srcId="{875565E1-A9F0-43AF-B058-42258AA10568}" destId="{B4DDD5C5-AFC3-4A19-8C07-DA95A957648F}" srcOrd="2" destOrd="0" presId="urn:microsoft.com/office/officeart/2008/layout/HorizontalMultiLevelHierarchy"/>
    <dgm:cxn modelId="{A17F4FD7-3D5C-4DCC-AFAF-389A80D59388}" type="presParOf" srcId="{B4DDD5C5-AFC3-4A19-8C07-DA95A957648F}" destId="{5E811D62-9923-4192-8F1E-80828036CCD2}" srcOrd="0" destOrd="0" presId="urn:microsoft.com/office/officeart/2008/layout/HorizontalMultiLevelHierarchy"/>
    <dgm:cxn modelId="{6356D68C-0AB7-4358-AFA1-BB0FFC1525E3}" type="presParOf" srcId="{875565E1-A9F0-43AF-B058-42258AA10568}" destId="{F5F3F812-2B49-4A3A-8B6F-0D1C14BEAAC5}" srcOrd="3" destOrd="0" presId="urn:microsoft.com/office/officeart/2008/layout/HorizontalMultiLevelHierarchy"/>
    <dgm:cxn modelId="{F5E89FB0-F1B2-4CC3-A456-C34FB338AB33}" type="presParOf" srcId="{F5F3F812-2B49-4A3A-8B6F-0D1C14BEAAC5}" destId="{B1118643-85D9-45A6-82B9-FEB9C09A51A5}" srcOrd="0" destOrd="0" presId="urn:microsoft.com/office/officeart/2008/layout/HorizontalMultiLevelHierarchy"/>
    <dgm:cxn modelId="{8BA935FF-736B-4ED5-8C9E-E3B64F6CFF7B}" type="presParOf" srcId="{F5F3F812-2B49-4A3A-8B6F-0D1C14BEAAC5}" destId="{357E294E-D14C-46A4-9DB9-92BC36905013}" srcOrd="1" destOrd="0" presId="urn:microsoft.com/office/officeart/2008/layout/HorizontalMultiLevelHierarchy"/>
    <dgm:cxn modelId="{7E7AC04F-0547-4D6F-832C-2691AE7D8B8A}" type="presParOf" srcId="{357E294E-D14C-46A4-9DB9-92BC36905013}" destId="{2D0084C7-3A39-436E-822D-7B12C4F53A3F}" srcOrd="0" destOrd="0" presId="urn:microsoft.com/office/officeart/2008/layout/HorizontalMultiLevelHierarchy"/>
    <dgm:cxn modelId="{35CEBB25-B67E-4322-AC45-6EA798D3FEC8}" type="presParOf" srcId="{2D0084C7-3A39-436E-822D-7B12C4F53A3F}" destId="{E40E6B2E-AE0D-490A-9061-4C8120F78FE7}" srcOrd="0" destOrd="0" presId="urn:microsoft.com/office/officeart/2008/layout/HorizontalMultiLevelHierarchy"/>
    <dgm:cxn modelId="{5EC7F71D-72DB-4726-908C-8682D895AEC5}" type="presParOf" srcId="{357E294E-D14C-46A4-9DB9-92BC36905013}" destId="{32849AE4-3E56-4B61-8A01-DF8D21130133}" srcOrd="1" destOrd="0" presId="urn:microsoft.com/office/officeart/2008/layout/HorizontalMultiLevelHierarchy"/>
    <dgm:cxn modelId="{FB64B168-1990-4E1A-A953-CDCAB5832F0B}" type="presParOf" srcId="{32849AE4-3E56-4B61-8A01-DF8D21130133}" destId="{0A6E15DD-71E9-45B5-A9B7-09F622D5C15C}" srcOrd="0" destOrd="0" presId="urn:microsoft.com/office/officeart/2008/layout/HorizontalMultiLevelHierarchy"/>
    <dgm:cxn modelId="{06407EB4-1BF3-4E52-95BC-EA97C41E718C}" type="presParOf" srcId="{32849AE4-3E56-4B61-8A01-DF8D21130133}" destId="{14477AAE-CD77-4A09-B97A-23E8D3C234A1}" srcOrd="1" destOrd="0" presId="urn:microsoft.com/office/officeart/2008/layout/HorizontalMultiLevelHierarchy"/>
    <dgm:cxn modelId="{AF5FF06A-8EF7-4EFF-98B7-1CCC03B205F9}" type="presParOf" srcId="{875565E1-A9F0-43AF-B058-42258AA10568}" destId="{FCD41F66-C308-4F92-AE7F-E3A2F9BA0CD9}" srcOrd="4" destOrd="0" presId="urn:microsoft.com/office/officeart/2008/layout/HorizontalMultiLevelHierarchy"/>
    <dgm:cxn modelId="{8B836DD4-9DE7-4E1E-800C-923C2977BCB6}" type="presParOf" srcId="{FCD41F66-C308-4F92-AE7F-E3A2F9BA0CD9}" destId="{650C872C-D327-4BD0-A801-25EFE0408BB1}" srcOrd="0" destOrd="0" presId="urn:microsoft.com/office/officeart/2008/layout/HorizontalMultiLevelHierarchy"/>
    <dgm:cxn modelId="{284220FB-752E-4942-90D3-DC61A0DD8436}" type="presParOf" srcId="{875565E1-A9F0-43AF-B058-42258AA10568}" destId="{5FD55D7B-611B-48CB-B8BB-98B976266D40}" srcOrd="5" destOrd="0" presId="urn:microsoft.com/office/officeart/2008/layout/HorizontalMultiLevelHierarchy"/>
    <dgm:cxn modelId="{C24F188E-B758-46A1-9042-FC5D9E1466F1}" type="presParOf" srcId="{5FD55D7B-611B-48CB-B8BB-98B976266D40}" destId="{721CC6E5-3718-4D74-AB29-90A07F040641}" srcOrd="0" destOrd="0" presId="urn:microsoft.com/office/officeart/2008/layout/HorizontalMultiLevelHierarchy"/>
    <dgm:cxn modelId="{9F2C7A98-C8B4-4393-9C23-11EFB825D82B}" type="presParOf" srcId="{5FD55D7B-611B-48CB-B8BB-98B976266D40}" destId="{E2C14A15-7CAD-4EAD-A955-30116BE57772}" srcOrd="1" destOrd="0" presId="urn:microsoft.com/office/officeart/2008/layout/HorizontalMultiLevelHierarchy"/>
    <dgm:cxn modelId="{F5FE381E-FD1C-45ED-91C0-2444283AD078}" type="presParOf" srcId="{E2C14A15-7CAD-4EAD-A955-30116BE57772}" destId="{D4DEC41E-8AEC-4A1C-9429-1FF90B477CE3}" srcOrd="0" destOrd="0" presId="urn:microsoft.com/office/officeart/2008/layout/HorizontalMultiLevelHierarchy"/>
    <dgm:cxn modelId="{C9A44877-4D98-4F4F-BBF2-A40486C17FB4}" type="presParOf" srcId="{D4DEC41E-8AEC-4A1C-9429-1FF90B477CE3}" destId="{9BD124E9-ABB7-4D16-BA85-A20FCE660BB0}" srcOrd="0" destOrd="0" presId="urn:microsoft.com/office/officeart/2008/layout/HorizontalMultiLevelHierarchy"/>
    <dgm:cxn modelId="{7FD2348F-EAA6-460C-A100-070E0CEAAA71}" type="presParOf" srcId="{E2C14A15-7CAD-4EAD-A955-30116BE57772}" destId="{4D15FD35-1F08-44A4-B010-7F400CEBADE6}" srcOrd="1" destOrd="0" presId="urn:microsoft.com/office/officeart/2008/layout/HorizontalMultiLevelHierarchy"/>
    <dgm:cxn modelId="{6264C0CB-EBC2-421C-A769-36284E337BCB}" type="presParOf" srcId="{4D15FD35-1F08-44A4-B010-7F400CEBADE6}" destId="{9A00369F-4A2C-4DC6-B4BE-4AC69877592F}" srcOrd="0" destOrd="0" presId="urn:microsoft.com/office/officeart/2008/layout/HorizontalMultiLevelHierarchy"/>
    <dgm:cxn modelId="{53C86A5D-691E-4F16-B130-5E56121A11AD}" type="presParOf" srcId="{4D15FD35-1F08-44A4-B010-7F400CEBADE6}" destId="{5782B7CD-3FAC-4BCE-8A95-11E6243A4AEB}" srcOrd="1" destOrd="0" presId="urn:microsoft.com/office/officeart/2008/layout/HorizontalMultiLevelHierarchy"/>
    <dgm:cxn modelId="{D863976F-3AF0-41BA-977A-47BD49CA28E7}" type="presParOf" srcId="{875565E1-A9F0-43AF-B058-42258AA10568}" destId="{F7A67143-7954-4E4A-849B-F7A9C5D38A83}" srcOrd="6" destOrd="0" presId="urn:microsoft.com/office/officeart/2008/layout/HorizontalMultiLevelHierarchy"/>
    <dgm:cxn modelId="{AD4B71A2-31BC-40F5-BFD3-8EE31C6120E6}" type="presParOf" srcId="{F7A67143-7954-4E4A-849B-F7A9C5D38A83}" destId="{5B19331A-085C-4F27-BE94-06A52B0B75EE}" srcOrd="0" destOrd="0" presId="urn:microsoft.com/office/officeart/2008/layout/HorizontalMultiLevelHierarchy"/>
    <dgm:cxn modelId="{B6A3564F-9BFE-46DA-AF88-49A695EA013A}" type="presParOf" srcId="{875565E1-A9F0-43AF-B058-42258AA10568}" destId="{A03B70AB-0FDA-4E5F-963E-5DFA9AB30C8A}" srcOrd="7" destOrd="0" presId="urn:microsoft.com/office/officeart/2008/layout/HorizontalMultiLevelHierarchy"/>
    <dgm:cxn modelId="{8D499199-369B-4BD5-BC4E-0E344774094E}" type="presParOf" srcId="{A03B70AB-0FDA-4E5F-963E-5DFA9AB30C8A}" destId="{D1F15DC1-FBF0-4486-A47F-ED8B0D6EE9CF}" srcOrd="0" destOrd="0" presId="urn:microsoft.com/office/officeart/2008/layout/HorizontalMultiLevelHierarchy"/>
    <dgm:cxn modelId="{00557096-CCDA-40DB-8AC8-7640AFA0D767}" type="presParOf" srcId="{A03B70AB-0FDA-4E5F-963E-5DFA9AB30C8A}" destId="{B316BB83-C55E-471B-96D8-3562FF4258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প্রস্তাবনা -২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Levered &amp; unlevered firm এর মূলধন ব্যয় নির্নয়ের নির্দেশনা।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400" b="1">
              <a:latin typeface="NikoshBAN" pitchFamily="2" charset="0"/>
              <a:cs typeface="NikoshBAN" pitchFamily="2" charset="0"/>
            </a:rPr>
            <a:t>Kel=Cost of levered,Keu=Cost of unlevered,Kd=Cost of Debt,B=Bond value,S=Share value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9EAFBD39-928A-4B47-9A56-A95E951C6907}">
      <dgm:prSet custT="1"/>
      <dgm:spPr>
        <a:blipFill>
          <a:blip xmlns:r="http://schemas.openxmlformats.org/officeDocument/2006/relationships" r:embed="rId2"/>
          <a:stretch>
            <a:fillRect t="-7186" b="-658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C314AB2-3F86-4AEE-8067-92FB1F030596}" type="parTrans" cxnId="{BFDF0499-FB4A-4EB2-A59D-B640ADECCFCA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3445A64D-F303-4BB6-8E82-746E11B7F49A}" type="sibTrans" cxnId="{BFDF0499-FB4A-4EB2-A59D-B640ADECCFCA}">
      <dgm:prSet/>
      <dgm:spPr/>
      <dgm:t>
        <a:bodyPr/>
        <a:lstStyle/>
        <a:p>
          <a:endParaRPr lang="en-US"/>
        </a:p>
      </dgm:t>
    </dgm:pt>
    <dgm:pt modelId="{54D0FB0D-813A-487F-9BC2-6DB6CCEDECEE}">
      <dgm:prSet custT="1"/>
      <dgm:spPr>
        <a:blipFill>
          <a:blip xmlns:r="http://schemas.openxmlformats.org/officeDocument/2006/relationships" r:embed="rId3"/>
          <a:stretch>
            <a:fillRect l="-289" t="-7186" r="-289" b="-658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27D23B1-AF73-42E5-A459-321FE027ABBA}" type="parTrans" cxnId="{34AD3CDB-49C6-42EC-A7F4-8389D6E6934A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A5CB663B-7489-4844-B1B8-C6DD5A17C998}" type="sibTrans" cxnId="{34AD3CDB-49C6-42EC-A7F4-8389D6E6934A}">
      <dgm:prSet/>
      <dgm:spPr/>
      <dgm:t>
        <a:bodyPr/>
        <a:lstStyle/>
        <a:p>
          <a:endParaRPr lang="en-US"/>
        </a:p>
      </dgm:t>
    </dgm:pt>
    <dgm:pt modelId="{85E2E62F-735A-46C5-BB3F-093C48B562BE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8386BB4-2342-43C1-8A94-A5A3F22714EB}" type="parTrans" cxnId="{B0DEBE25-039F-47E7-BC3E-83837AD1C90A}">
      <dgm:prSet custT="1"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F2C93350-1F0E-4CBD-99EE-90C354D4DA74}" type="sibTrans" cxnId="{B0DEBE25-039F-47E7-BC3E-83837AD1C90A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77560" custScaleY="39119">
        <dgm:presLayoutVars>
          <dgm:chPref val="3"/>
        </dgm:presLayoutVars>
      </dgm:prSet>
      <dgm:spPr/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4" custScaleX="2000000"/>
      <dgm:spPr/>
    </dgm:pt>
    <dgm:pt modelId="{D1CC5444-3A21-4293-94F0-C7C90ACB0CB2}" type="pres">
      <dgm:prSet presAssocID="{98D1A99E-4373-4522-A93E-674C3337718E}" presName="connTx" presStyleLbl="parChTrans1D2" presStyleIdx="0" presStyleCnt="4"/>
      <dgm:spPr/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4" custScaleX="285947">
        <dgm:presLayoutVars>
          <dgm:chPref val="3"/>
        </dgm:presLayoutVars>
      </dgm:prSet>
      <dgm:spPr/>
    </dgm:pt>
    <dgm:pt modelId="{7D2B7F57-79B5-4A32-AFB2-3C8FBCD29799}" type="pres">
      <dgm:prSet presAssocID="{327501C1-BC7E-497F-B299-7CA83F0CCBA6}" presName="level3hierChild" presStyleCnt="0"/>
      <dgm:spPr/>
    </dgm:pt>
    <dgm:pt modelId="{B4DDD5C5-AFC3-4A19-8C07-DA95A957648F}" type="pres">
      <dgm:prSet presAssocID="{1C314AB2-3F86-4AEE-8067-92FB1F030596}" presName="conn2-1" presStyleLbl="parChTrans1D2" presStyleIdx="1" presStyleCnt="4"/>
      <dgm:spPr/>
    </dgm:pt>
    <dgm:pt modelId="{5E811D62-9923-4192-8F1E-80828036CCD2}" type="pres">
      <dgm:prSet presAssocID="{1C314AB2-3F86-4AEE-8067-92FB1F030596}" presName="connTx" presStyleLbl="parChTrans1D2" presStyleIdx="1" presStyleCnt="4"/>
      <dgm:spPr/>
    </dgm:pt>
    <dgm:pt modelId="{F5F3F812-2B49-4A3A-8B6F-0D1C14BEAAC5}" type="pres">
      <dgm:prSet presAssocID="{9EAFBD39-928A-4B47-9A56-A95E951C6907}" presName="root2" presStyleCnt="0"/>
      <dgm:spPr/>
    </dgm:pt>
    <dgm:pt modelId="{B1118643-85D9-45A6-82B9-FEB9C09A51A5}" type="pres">
      <dgm:prSet presAssocID="{9EAFBD39-928A-4B47-9A56-A95E951C6907}" presName="LevelTwoTextNode" presStyleLbl="node2" presStyleIdx="1" presStyleCnt="4" custScaleX="135848">
        <dgm:presLayoutVars>
          <dgm:chPref val="3"/>
        </dgm:presLayoutVars>
      </dgm:prSet>
      <dgm:spPr/>
    </dgm:pt>
    <dgm:pt modelId="{357E294E-D14C-46A4-9DB9-92BC36905013}" type="pres">
      <dgm:prSet presAssocID="{9EAFBD39-928A-4B47-9A56-A95E951C6907}" presName="level3hierChild" presStyleCnt="0"/>
      <dgm:spPr/>
    </dgm:pt>
    <dgm:pt modelId="{2D0084C7-3A39-436E-822D-7B12C4F53A3F}" type="pres">
      <dgm:prSet presAssocID="{427D23B1-AF73-42E5-A459-321FE027ABBA}" presName="conn2-1" presStyleLbl="parChTrans1D3" presStyleIdx="0" presStyleCnt="2"/>
      <dgm:spPr/>
    </dgm:pt>
    <dgm:pt modelId="{E40E6B2E-AE0D-490A-9061-4C8120F78FE7}" type="pres">
      <dgm:prSet presAssocID="{427D23B1-AF73-42E5-A459-321FE027ABBA}" presName="connTx" presStyleLbl="parChTrans1D3" presStyleIdx="0" presStyleCnt="2"/>
      <dgm:spPr/>
    </dgm:pt>
    <dgm:pt modelId="{32849AE4-3E56-4B61-8A01-DF8D21130133}" type="pres">
      <dgm:prSet presAssocID="{54D0FB0D-813A-487F-9BC2-6DB6CCEDECEE}" presName="root2" presStyleCnt="0"/>
      <dgm:spPr/>
    </dgm:pt>
    <dgm:pt modelId="{0A6E15DD-71E9-45B5-A9B7-09F622D5C15C}" type="pres">
      <dgm:prSet presAssocID="{54D0FB0D-813A-487F-9BC2-6DB6CCEDECEE}" presName="LevelTwoTextNode" presStyleLbl="node3" presStyleIdx="0" presStyleCnt="2" custScaleX="129061">
        <dgm:presLayoutVars>
          <dgm:chPref val="3"/>
        </dgm:presLayoutVars>
      </dgm:prSet>
      <dgm:spPr/>
    </dgm:pt>
    <dgm:pt modelId="{14477AAE-CD77-4A09-B97A-23E8D3C234A1}" type="pres">
      <dgm:prSet presAssocID="{54D0FB0D-813A-487F-9BC2-6DB6CCEDECEE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2" presStyleCnt="4" custScaleX="2000000"/>
      <dgm:spPr/>
    </dgm:pt>
    <dgm:pt modelId="{650C872C-D327-4BD0-A801-25EFE0408BB1}" type="pres">
      <dgm:prSet presAssocID="{F64ED693-0169-40A6-8570-8773EAECDFE0}" presName="connTx" presStyleLbl="parChTrans1D2" presStyleIdx="2" presStyleCnt="4"/>
      <dgm:spPr/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2" presStyleCnt="4" custScaleX="135515">
        <dgm:presLayoutVars>
          <dgm:chPref val="3"/>
        </dgm:presLayoutVars>
      </dgm:prSet>
      <dgm:spPr/>
    </dgm:pt>
    <dgm:pt modelId="{E2C14A15-7CAD-4EAD-A955-30116BE57772}" type="pres">
      <dgm:prSet presAssocID="{CCA4F1D5-16D3-469D-845F-26473F3DCBBE}" presName="level3hierChild" presStyleCnt="0"/>
      <dgm:spPr/>
    </dgm:pt>
    <dgm:pt modelId="{D4DEC41E-8AEC-4A1C-9429-1FF90B477CE3}" type="pres">
      <dgm:prSet presAssocID="{68386BB4-2342-43C1-8A94-A5A3F22714EB}" presName="conn2-1" presStyleLbl="parChTrans1D3" presStyleIdx="1" presStyleCnt="2"/>
      <dgm:spPr/>
    </dgm:pt>
    <dgm:pt modelId="{9BD124E9-ABB7-4D16-BA85-A20FCE660BB0}" type="pres">
      <dgm:prSet presAssocID="{68386BB4-2342-43C1-8A94-A5A3F22714EB}" presName="connTx" presStyleLbl="parChTrans1D3" presStyleIdx="1" presStyleCnt="2"/>
      <dgm:spPr/>
    </dgm:pt>
    <dgm:pt modelId="{4D15FD35-1F08-44A4-B010-7F400CEBADE6}" type="pres">
      <dgm:prSet presAssocID="{85E2E62F-735A-46C5-BB3F-093C48B562BE}" presName="root2" presStyleCnt="0"/>
      <dgm:spPr/>
    </dgm:pt>
    <dgm:pt modelId="{9A00369F-4A2C-4DC6-B4BE-4AC69877592F}" type="pres">
      <dgm:prSet presAssocID="{85E2E62F-735A-46C5-BB3F-093C48B562BE}" presName="LevelTwoTextNode" presStyleLbl="node3" presStyleIdx="1" presStyleCnt="2" custScaleX="129061">
        <dgm:presLayoutVars>
          <dgm:chPref val="3"/>
        </dgm:presLayoutVars>
      </dgm:prSet>
      <dgm:spPr/>
    </dgm:pt>
    <dgm:pt modelId="{5782B7CD-3FAC-4BCE-8A95-11E6243A4AEB}" type="pres">
      <dgm:prSet presAssocID="{85E2E62F-735A-46C5-BB3F-093C48B562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3" presStyleCnt="4" custScaleX="2000000"/>
      <dgm:spPr/>
    </dgm:pt>
    <dgm:pt modelId="{5B19331A-085C-4F27-BE94-06A52B0B75EE}" type="pres">
      <dgm:prSet presAssocID="{2AA281FD-5CA7-4FF4-B34B-B9DFEDC5C6D5}" presName="connTx" presStyleLbl="parChTrans1D2" presStyleIdx="3" presStyleCnt="4"/>
      <dgm:spPr/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3" presStyleCnt="4" custScaleX="285947">
        <dgm:presLayoutVars>
          <dgm:chPref val="3"/>
        </dgm:presLayoutVars>
      </dgm:prSet>
      <dgm:spPr/>
    </dgm:pt>
    <dgm:pt modelId="{B316BB83-C55E-471B-96D8-3562FF4258D1}" type="pres">
      <dgm:prSet presAssocID="{4F5ACA09-B39A-454F-89CC-620867DDB471}" presName="level3hierChild" presStyleCnt="0"/>
      <dgm:spPr/>
    </dgm:pt>
  </dgm:ptLst>
  <dgm:cxnLst>
    <dgm:cxn modelId="{92277D06-F642-41C5-B9DF-D3280F3E9401}" type="presOf" srcId="{98D1A99E-4373-4522-A93E-674C3337718E}" destId="{D1CC5444-3A21-4293-94F0-C7C90ACB0CB2}" srcOrd="1" destOrd="0" presId="urn:microsoft.com/office/officeart/2008/layout/HorizontalMultiLevelHierarchy"/>
    <dgm:cxn modelId="{678EE413-1B12-4DFB-858D-6F1E40FC559C}" type="presOf" srcId="{427D23B1-AF73-42E5-A459-321FE027ABBA}" destId="{2D0084C7-3A39-436E-822D-7B12C4F53A3F}" srcOrd="0" destOrd="0" presId="urn:microsoft.com/office/officeart/2008/layout/HorizontalMultiLevelHierarchy"/>
    <dgm:cxn modelId="{D9D1AB1A-32B6-4B4F-8FA9-AE808306D21C}" type="presOf" srcId="{F64ED693-0169-40A6-8570-8773EAECDFE0}" destId="{650C872C-D327-4BD0-A801-25EFE0408BB1}" srcOrd="1" destOrd="0" presId="urn:microsoft.com/office/officeart/2008/layout/HorizontalMultiLevelHierarchy"/>
    <dgm:cxn modelId="{B0DEBE25-039F-47E7-BC3E-83837AD1C90A}" srcId="{CCA4F1D5-16D3-469D-845F-26473F3DCBBE}" destId="{85E2E62F-735A-46C5-BB3F-093C48B562BE}" srcOrd="0" destOrd="0" parTransId="{68386BB4-2342-43C1-8A94-A5A3F22714EB}" sibTransId="{F2C93350-1F0E-4CBD-99EE-90C354D4DA74}"/>
    <dgm:cxn modelId="{CDE4E928-EF3F-4672-9CBB-B0AFCBC11491}" type="presOf" srcId="{68386BB4-2342-43C1-8A94-A5A3F22714EB}" destId="{D4DEC41E-8AEC-4A1C-9429-1FF90B477CE3}" srcOrd="0" destOrd="0" presId="urn:microsoft.com/office/officeart/2008/layout/HorizontalMultiLevelHierarchy"/>
    <dgm:cxn modelId="{D768AF2B-8708-4594-8BCC-C987F5FCB048}" type="presOf" srcId="{1C314AB2-3F86-4AEE-8067-92FB1F030596}" destId="{5E811D62-9923-4192-8F1E-80828036CCD2}" srcOrd="1" destOrd="0" presId="urn:microsoft.com/office/officeart/2008/layout/HorizontalMultiLevelHierarchy"/>
    <dgm:cxn modelId="{0DEEBF2B-3B3B-49D8-B15D-3DB15C94E1F7}" type="presOf" srcId="{2AA281FD-5CA7-4FF4-B34B-B9DFEDC5C6D5}" destId="{F7A67143-7954-4E4A-849B-F7A9C5D38A83}" srcOrd="0" destOrd="0" presId="urn:microsoft.com/office/officeart/2008/layout/HorizontalMultiLevelHierarchy"/>
    <dgm:cxn modelId="{51AE5D2D-25BC-42E4-B9C2-ACC425A9447A}" type="presOf" srcId="{9EAFBD39-928A-4B47-9A56-A95E951C6907}" destId="{B1118643-85D9-45A6-82B9-FEB9C09A51A5}" srcOrd="0" destOrd="0" presId="urn:microsoft.com/office/officeart/2008/layout/HorizontalMultiLevelHierarchy"/>
    <dgm:cxn modelId="{0545AF2D-D8B6-4279-BD39-7162A69BB72B}" type="presOf" srcId="{68386BB4-2342-43C1-8A94-A5A3F22714EB}" destId="{9BD124E9-ABB7-4D16-BA85-A20FCE660BB0}" srcOrd="1" destOrd="0" presId="urn:microsoft.com/office/officeart/2008/layout/HorizontalMultiLevelHierarchy"/>
    <dgm:cxn modelId="{72A25634-8FFA-4BCE-9498-E3489DB8838B}" type="presOf" srcId="{4F5ACA09-B39A-454F-89CC-620867DDB471}" destId="{D1F15DC1-FBF0-4486-A47F-ED8B0D6EE9CF}" srcOrd="0" destOrd="0" presId="urn:microsoft.com/office/officeart/2008/layout/HorizontalMultiLevelHierarchy"/>
    <dgm:cxn modelId="{F5759D36-3568-4F14-89C6-F8DCB80787A3}" type="presOf" srcId="{564D253A-DF58-49B2-9AEB-98236B7ED2D1}" destId="{CF4CF451-1462-4FB1-B7C8-29B3CDDC1869}" srcOrd="0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8670E85C-0E2B-4013-93ED-2115F8AA3314}" type="presOf" srcId="{1C314AB2-3F86-4AEE-8067-92FB1F030596}" destId="{B4DDD5C5-AFC3-4A19-8C07-DA95A957648F}" srcOrd="0" destOrd="0" presId="urn:microsoft.com/office/officeart/2008/layout/HorizontalMultiLevelHierarchy"/>
    <dgm:cxn modelId="{E8A7B642-1206-4AD1-A6C7-4FC5D50C3EB0}" type="presOf" srcId="{CCA4F1D5-16D3-469D-845F-26473F3DCBBE}" destId="{721CC6E5-3718-4D74-AB29-90A07F040641}" srcOrd="0" destOrd="0" presId="urn:microsoft.com/office/officeart/2008/layout/HorizontalMultiLevelHierarchy"/>
    <dgm:cxn modelId="{49189A47-E0F5-40D4-91E2-F2E485E66871}" type="presOf" srcId="{54D0FB0D-813A-487F-9BC2-6DB6CCEDECEE}" destId="{0A6E15DD-71E9-45B5-A9B7-09F622D5C15C}" srcOrd="0" destOrd="0" presId="urn:microsoft.com/office/officeart/2008/layout/HorizontalMultiLevelHierarchy"/>
    <dgm:cxn modelId="{74A76F6F-0BD0-41EB-83D2-0EE2DC871810}" type="presOf" srcId="{F64ED693-0169-40A6-8570-8773EAECDFE0}" destId="{FCD41F66-C308-4F92-AE7F-E3A2F9BA0CD9}" srcOrd="0" destOrd="0" presId="urn:microsoft.com/office/officeart/2008/layout/HorizontalMultiLevelHierarchy"/>
    <dgm:cxn modelId="{961B6F53-6763-4B89-88E7-A5B49E18C646}" type="presOf" srcId="{427D23B1-AF73-42E5-A459-321FE027ABBA}" destId="{E40E6B2E-AE0D-490A-9061-4C8120F78FE7}" srcOrd="1" destOrd="0" presId="urn:microsoft.com/office/officeart/2008/layout/HorizontalMultiLevelHierarchy"/>
    <dgm:cxn modelId="{71C7BB55-4A37-46AA-9A9B-86A182E58E68}" srcId="{A0B658DD-A09D-43E9-852A-F3928BE62E9B}" destId="{4F5ACA09-B39A-454F-89CC-620867DDB471}" srcOrd="3" destOrd="0" parTransId="{2AA281FD-5CA7-4FF4-B34B-B9DFEDC5C6D5}" sibTransId="{BF9407E6-6AF3-48A8-881F-DD6F95D04BAE}"/>
    <dgm:cxn modelId="{8AED3F56-A596-4B97-B9E7-EE022A6BEEB5}" type="presOf" srcId="{327501C1-BC7E-497F-B299-7CA83F0CCBA6}" destId="{57DD5BEB-6456-4F20-A16E-3840957A6D76}" srcOrd="0" destOrd="0" presId="urn:microsoft.com/office/officeart/2008/layout/HorizontalMultiLevelHierarchy"/>
    <dgm:cxn modelId="{2A51A157-97E7-4D52-8537-88555F195CA1}" type="presOf" srcId="{2AA281FD-5CA7-4FF4-B34B-B9DFEDC5C6D5}" destId="{5B19331A-085C-4F27-BE94-06A52B0B75EE}" srcOrd="1" destOrd="0" presId="urn:microsoft.com/office/officeart/2008/layout/HorizontalMultiLevelHierarchy"/>
    <dgm:cxn modelId="{A5DC5291-1D37-4154-A9EA-C34D2F4B7D6D}" type="presOf" srcId="{A0B658DD-A09D-43E9-852A-F3928BE62E9B}" destId="{2BA92AD1-8CE1-4E36-A2E2-6DD675669EAA}" srcOrd="0" destOrd="0" presId="urn:microsoft.com/office/officeart/2008/layout/HorizontalMultiLevelHierarchy"/>
    <dgm:cxn modelId="{BFDF0499-FB4A-4EB2-A59D-B640ADECCFCA}" srcId="{A0B658DD-A09D-43E9-852A-F3928BE62E9B}" destId="{9EAFBD39-928A-4B47-9A56-A95E951C6907}" srcOrd="1" destOrd="0" parTransId="{1C314AB2-3F86-4AEE-8067-92FB1F030596}" sibTransId="{3445A64D-F303-4BB6-8E82-746E11B7F49A}"/>
    <dgm:cxn modelId="{7892969B-3C2A-4FD4-95ED-827ADDE68B62}" srcId="{A0B658DD-A09D-43E9-852A-F3928BE62E9B}" destId="{CCA4F1D5-16D3-469D-845F-26473F3DCBBE}" srcOrd="2" destOrd="0" parTransId="{F64ED693-0169-40A6-8570-8773EAECDFE0}" sibTransId="{27E92A43-B599-4F77-87A1-34E7DB32B92D}"/>
    <dgm:cxn modelId="{0776A9D1-C75A-48FB-A5F1-CB07729C114A}" type="presOf" srcId="{98D1A99E-4373-4522-A93E-674C3337718E}" destId="{74F7B675-5962-4774-9027-00FBD3B58B96}" srcOrd="0" destOrd="0" presId="urn:microsoft.com/office/officeart/2008/layout/HorizontalMultiLevelHierarchy"/>
    <dgm:cxn modelId="{36C2CDD5-FB5B-4517-96ED-1A857034F41D}" type="presOf" srcId="{85E2E62F-735A-46C5-BB3F-093C48B562BE}" destId="{9A00369F-4A2C-4DC6-B4BE-4AC69877592F}" srcOrd="0" destOrd="0" presId="urn:microsoft.com/office/officeart/2008/layout/HorizontalMultiLevelHierarchy"/>
    <dgm:cxn modelId="{34AD3CDB-49C6-42EC-A7F4-8389D6E6934A}" srcId="{9EAFBD39-928A-4B47-9A56-A95E951C6907}" destId="{54D0FB0D-813A-487F-9BC2-6DB6CCEDECEE}" srcOrd="0" destOrd="0" parTransId="{427D23B1-AF73-42E5-A459-321FE027ABBA}" sibTransId="{A5CB663B-7489-4844-B1B8-C6DD5A17C998}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8C6FE397-93E2-411B-A5B9-BBA08E6CD56A}" type="presParOf" srcId="{CF4CF451-1462-4FB1-B7C8-29B3CDDC1869}" destId="{1127F3B4-6DAC-4469-B705-EC9537865356}" srcOrd="0" destOrd="0" presId="urn:microsoft.com/office/officeart/2008/layout/HorizontalMultiLevelHierarchy"/>
    <dgm:cxn modelId="{28FCB547-8259-4A02-A2E3-CE429CB1D451}" type="presParOf" srcId="{1127F3B4-6DAC-4469-B705-EC9537865356}" destId="{2BA92AD1-8CE1-4E36-A2E2-6DD675669EAA}" srcOrd="0" destOrd="0" presId="urn:microsoft.com/office/officeart/2008/layout/HorizontalMultiLevelHierarchy"/>
    <dgm:cxn modelId="{B6332D21-4F85-4307-B18C-9B915A8F0246}" type="presParOf" srcId="{1127F3B4-6DAC-4469-B705-EC9537865356}" destId="{875565E1-A9F0-43AF-B058-42258AA10568}" srcOrd="1" destOrd="0" presId="urn:microsoft.com/office/officeart/2008/layout/HorizontalMultiLevelHierarchy"/>
    <dgm:cxn modelId="{461AE516-1622-44D0-8479-0AE407E1390A}" type="presParOf" srcId="{875565E1-A9F0-43AF-B058-42258AA10568}" destId="{74F7B675-5962-4774-9027-00FBD3B58B96}" srcOrd="0" destOrd="0" presId="urn:microsoft.com/office/officeart/2008/layout/HorizontalMultiLevelHierarchy"/>
    <dgm:cxn modelId="{D2630C2A-A161-4D7E-8936-DA9CE14BAB63}" type="presParOf" srcId="{74F7B675-5962-4774-9027-00FBD3B58B96}" destId="{D1CC5444-3A21-4293-94F0-C7C90ACB0CB2}" srcOrd="0" destOrd="0" presId="urn:microsoft.com/office/officeart/2008/layout/HorizontalMultiLevelHierarchy"/>
    <dgm:cxn modelId="{A7BBA872-0021-477D-AAE6-25E59E36F15A}" type="presParOf" srcId="{875565E1-A9F0-43AF-B058-42258AA10568}" destId="{B4E9691B-ACEE-4407-8F3E-CB30C0E7896B}" srcOrd="1" destOrd="0" presId="urn:microsoft.com/office/officeart/2008/layout/HorizontalMultiLevelHierarchy"/>
    <dgm:cxn modelId="{F64E1986-90B3-4572-9CF9-A96DF27C998C}" type="presParOf" srcId="{B4E9691B-ACEE-4407-8F3E-CB30C0E7896B}" destId="{57DD5BEB-6456-4F20-A16E-3840957A6D76}" srcOrd="0" destOrd="0" presId="urn:microsoft.com/office/officeart/2008/layout/HorizontalMultiLevelHierarchy"/>
    <dgm:cxn modelId="{53149B54-1650-4848-8BD4-CBA7D0195991}" type="presParOf" srcId="{B4E9691B-ACEE-4407-8F3E-CB30C0E7896B}" destId="{7D2B7F57-79B5-4A32-AFB2-3C8FBCD29799}" srcOrd="1" destOrd="0" presId="urn:microsoft.com/office/officeart/2008/layout/HorizontalMultiLevelHierarchy"/>
    <dgm:cxn modelId="{9C5A7D1E-D66A-4139-BAFE-C6216E29F849}" type="presParOf" srcId="{875565E1-A9F0-43AF-B058-42258AA10568}" destId="{B4DDD5C5-AFC3-4A19-8C07-DA95A957648F}" srcOrd="2" destOrd="0" presId="urn:microsoft.com/office/officeart/2008/layout/HorizontalMultiLevelHierarchy"/>
    <dgm:cxn modelId="{A17F4FD7-3D5C-4DCC-AFAF-389A80D59388}" type="presParOf" srcId="{B4DDD5C5-AFC3-4A19-8C07-DA95A957648F}" destId="{5E811D62-9923-4192-8F1E-80828036CCD2}" srcOrd="0" destOrd="0" presId="urn:microsoft.com/office/officeart/2008/layout/HorizontalMultiLevelHierarchy"/>
    <dgm:cxn modelId="{6356D68C-0AB7-4358-AFA1-BB0FFC1525E3}" type="presParOf" srcId="{875565E1-A9F0-43AF-B058-42258AA10568}" destId="{F5F3F812-2B49-4A3A-8B6F-0D1C14BEAAC5}" srcOrd="3" destOrd="0" presId="urn:microsoft.com/office/officeart/2008/layout/HorizontalMultiLevelHierarchy"/>
    <dgm:cxn modelId="{F5E89FB0-F1B2-4CC3-A456-C34FB338AB33}" type="presParOf" srcId="{F5F3F812-2B49-4A3A-8B6F-0D1C14BEAAC5}" destId="{B1118643-85D9-45A6-82B9-FEB9C09A51A5}" srcOrd="0" destOrd="0" presId="urn:microsoft.com/office/officeart/2008/layout/HorizontalMultiLevelHierarchy"/>
    <dgm:cxn modelId="{8BA935FF-736B-4ED5-8C9E-E3B64F6CFF7B}" type="presParOf" srcId="{F5F3F812-2B49-4A3A-8B6F-0D1C14BEAAC5}" destId="{357E294E-D14C-46A4-9DB9-92BC36905013}" srcOrd="1" destOrd="0" presId="urn:microsoft.com/office/officeart/2008/layout/HorizontalMultiLevelHierarchy"/>
    <dgm:cxn modelId="{7E7AC04F-0547-4D6F-832C-2691AE7D8B8A}" type="presParOf" srcId="{357E294E-D14C-46A4-9DB9-92BC36905013}" destId="{2D0084C7-3A39-436E-822D-7B12C4F53A3F}" srcOrd="0" destOrd="0" presId="urn:microsoft.com/office/officeart/2008/layout/HorizontalMultiLevelHierarchy"/>
    <dgm:cxn modelId="{35CEBB25-B67E-4322-AC45-6EA798D3FEC8}" type="presParOf" srcId="{2D0084C7-3A39-436E-822D-7B12C4F53A3F}" destId="{E40E6B2E-AE0D-490A-9061-4C8120F78FE7}" srcOrd="0" destOrd="0" presId="urn:microsoft.com/office/officeart/2008/layout/HorizontalMultiLevelHierarchy"/>
    <dgm:cxn modelId="{5EC7F71D-72DB-4726-908C-8682D895AEC5}" type="presParOf" srcId="{357E294E-D14C-46A4-9DB9-92BC36905013}" destId="{32849AE4-3E56-4B61-8A01-DF8D21130133}" srcOrd="1" destOrd="0" presId="urn:microsoft.com/office/officeart/2008/layout/HorizontalMultiLevelHierarchy"/>
    <dgm:cxn modelId="{FB64B168-1990-4E1A-A953-CDCAB5832F0B}" type="presParOf" srcId="{32849AE4-3E56-4B61-8A01-DF8D21130133}" destId="{0A6E15DD-71E9-45B5-A9B7-09F622D5C15C}" srcOrd="0" destOrd="0" presId="urn:microsoft.com/office/officeart/2008/layout/HorizontalMultiLevelHierarchy"/>
    <dgm:cxn modelId="{06407EB4-1BF3-4E52-95BC-EA97C41E718C}" type="presParOf" srcId="{32849AE4-3E56-4B61-8A01-DF8D21130133}" destId="{14477AAE-CD77-4A09-B97A-23E8D3C234A1}" srcOrd="1" destOrd="0" presId="urn:microsoft.com/office/officeart/2008/layout/HorizontalMultiLevelHierarchy"/>
    <dgm:cxn modelId="{AF5FF06A-8EF7-4EFF-98B7-1CCC03B205F9}" type="presParOf" srcId="{875565E1-A9F0-43AF-B058-42258AA10568}" destId="{FCD41F66-C308-4F92-AE7F-E3A2F9BA0CD9}" srcOrd="4" destOrd="0" presId="urn:microsoft.com/office/officeart/2008/layout/HorizontalMultiLevelHierarchy"/>
    <dgm:cxn modelId="{8B836DD4-9DE7-4E1E-800C-923C2977BCB6}" type="presParOf" srcId="{FCD41F66-C308-4F92-AE7F-E3A2F9BA0CD9}" destId="{650C872C-D327-4BD0-A801-25EFE0408BB1}" srcOrd="0" destOrd="0" presId="urn:microsoft.com/office/officeart/2008/layout/HorizontalMultiLevelHierarchy"/>
    <dgm:cxn modelId="{284220FB-752E-4942-90D3-DC61A0DD8436}" type="presParOf" srcId="{875565E1-A9F0-43AF-B058-42258AA10568}" destId="{5FD55D7B-611B-48CB-B8BB-98B976266D40}" srcOrd="5" destOrd="0" presId="urn:microsoft.com/office/officeart/2008/layout/HorizontalMultiLevelHierarchy"/>
    <dgm:cxn modelId="{C24F188E-B758-46A1-9042-FC5D9E1466F1}" type="presParOf" srcId="{5FD55D7B-611B-48CB-B8BB-98B976266D40}" destId="{721CC6E5-3718-4D74-AB29-90A07F040641}" srcOrd="0" destOrd="0" presId="urn:microsoft.com/office/officeart/2008/layout/HorizontalMultiLevelHierarchy"/>
    <dgm:cxn modelId="{9F2C7A98-C8B4-4393-9C23-11EFB825D82B}" type="presParOf" srcId="{5FD55D7B-611B-48CB-B8BB-98B976266D40}" destId="{E2C14A15-7CAD-4EAD-A955-30116BE57772}" srcOrd="1" destOrd="0" presId="urn:microsoft.com/office/officeart/2008/layout/HorizontalMultiLevelHierarchy"/>
    <dgm:cxn modelId="{F5FE381E-FD1C-45ED-91C0-2444283AD078}" type="presParOf" srcId="{E2C14A15-7CAD-4EAD-A955-30116BE57772}" destId="{D4DEC41E-8AEC-4A1C-9429-1FF90B477CE3}" srcOrd="0" destOrd="0" presId="urn:microsoft.com/office/officeart/2008/layout/HorizontalMultiLevelHierarchy"/>
    <dgm:cxn modelId="{C9A44877-4D98-4F4F-BBF2-A40486C17FB4}" type="presParOf" srcId="{D4DEC41E-8AEC-4A1C-9429-1FF90B477CE3}" destId="{9BD124E9-ABB7-4D16-BA85-A20FCE660BB0}" srcOrd="0" destOrd="0" presId="urn:microsoft.com/office/officeart/2008/layout/HorizontalMultiLevelHierarchy"/>
    <dgm:cxn modelId="{7FD2348F-EAA6-460C-A100-070E0CEAAA71}" type="presParOf" srcId="{E2C14A15-7CAD-4EAD-A955-30116BE57772}" destId="{4D15FD35-1F08-44A4-B010-7F400CEBADE6}" srcOrd="1" destOrd="0" presId="urn:microsoft.com/office/officeart/2008/layout/HorizontalMultiLevelHierarchy"/>
    <dgm:cxn modelId="{6264C0CB-EBC2-421C-A769-36284E337BCB}" type="presParOf" srcId="{4D15FD35-1F08-44A4-B010-7F400CEBADE6}" destId="{9A00369F-4A2C-4DC6-B4BE-4AC69877592F}" srcOrd="0" destOrd="0" presId="urn:microsoft.com/office/officeart/2008/layout/HorizontalMultiLevelHierarchy"/>
    <dgm:cxn modelId="{53C86A5D-691E-4F16-B130-5E56121A11AD}" type="presParOf" srcId="{4D15FD35-1F08-44A4-B010-7F400CEBADE6}" destId="{5782B7CD-3FAC-4BCE-8A95-11E6243A4AEB}" srcOrd="1" destOrd="0" presId="urn:microsoft.com/office/officeart/2008/layout/HorizontalMultiLevelHierarchy"/>
    <dgm:cxn modelId="{D863976F-3AF0-41BA-977A-47BD49CA28E7}" type="presParOf" srcId="{875565E1-A9F0-43AF-B058-42258AA10568}" destId="{F7A67143-7954-4E4A-849B-F7A9C5D38A83}" srcOrd="6" destOrd="0" presId="urn:microsoft.com/office/officeart/2008/layout/HorizontalMultiLevelHierarchy"/>
    <dgm:cxn modelId="{AD4B71A2-31BC-40F5-BFD3-8EE31C6120E6}" type="presParOf" srcId="{F7A67143-7954-4E4A-849B-F7A9C5D38A83}" destId="{5B19331A-085C-4F27-BE94-06A52B0B75EE}" srcOrd="0" destOrd="0" presId="urn:microsoft.com/office/officeart/2008/layout/HorizontalMultiLevelHierarchy"/>
    <dgm:cxn modelId="{B6A3564F-9BFE-46DA-AF88-49A695EA013A}" type="presParOf" srcId="{875565E1-A9F0-43AF-B058-42258AA10568}" destId="{A03B70AB-0FDA-4E5F-963E-5DFA9AB30C8A}" srcOrd="7" destOrd="0" presId="urn:microsoft.com/office/officeart/2008/layout/HorizontalMultiLevelHierarchy"/>
    <dgm:cxn modelId="{8D499199-369B-4BD5-BC4E-0E344774094E}" type="presParOf" srcId="{A03B70AB-0FDA-4E5F-963E-5DFA9AB30C8A}" destId="{D1F15DC1-FBF0-4486-A47F-ED8B0D6EE9CF}" srcOrd="0" destOrd="0" presId="urn:microsoft.com/office/officeart/2008/layout/HorizontalMultiLevelHierarchy"/>
    <dgm:cxn modelId="{00557096-CCDA-40DB-8AC8-7640AFA0D767}" type="presParOf" srcId="{A03B70AB-0FDA-4E5F-963E-5DFA9AB30C8A}" destId="{B316BB83-C55E-471B-96D8-3562FF4258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FA94B-428E-4592-8CE4-62FED27A8FED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FC9947-3458-46A9-99FB-1087204A9A74}">
      <dgm:prSet phldrT="[Text]"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আর্থিক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কাঠামো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1F064A77-66CB-4AFA-AEC4-6AB5751D8102}" type="parTrans" cxnId="{506C8352-FA22-4111-85DB-543B1EA577EC}">
      <dgm:prSet/>
      <dgm:spPr/>
      <dgm:t>
        <a:bodyPr/>
        <a:lstStyle/>
        <a:p>
          <a:endParaRPr lang="en-US"/>
        </a:p>
      </dgm:t>
    </dgm:pt>
    <dgm:pt modelId="{7A7B6F66-E287-4598-9F9A-E70E3891FA01}" type="sibTrans" cxnId="{506C8352-FA22-4111-85DB-543B1EA577EC}">
      <dgm:prSet/>
      <dgm:spPr/>
      <dgm:t>
        <a:bodyPr/>
        <a:lstStyle/>
        <a:p>
          <a:endParaRPr lang="en-US"/>
        </a:p>
      </dgm:t>
    </dgm:pt>
    <dgm:pt modelId="{49F4120D-E8F2-4B90-B285-81529BBAFBD9}">
      <dgm:prSet phldrT="[Text]"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সাধারন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শেয়ার+অগ্রাধিকার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শেয়ার+দীর্ঘমেয়াদী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ঋনপত্র+স্বল্পমেয়াদী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ঋন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D1B7124-0E97-4925-A780-B0439F95508D}" type="parTrans" cxnId="{B4B2B0C1-188A-4686-AB2F-75ADEDA91CF2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08F461B2-9134-4D3C-8D2D-344F8F49898B}" type="sibTrans" cxnId="{B4B2B0C1-188A-4686-AB2F-75ADEDA91CF2}">
      <dgm:prSet/>
      <dgm:spPr/>
      <dgm:t>
        <a:bodyPr/>
        <a:lstStyle/>
        <a:p>
          <a:endParaRPr lang="en-US"/>
        </a:p>
      </dgm:t>
    </dgm:pt>
    <dgm:pt modelId="{06227B5C-8184-4651-A033-B6A679938AAC}">
      <dgm:prSet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দীর্ঘমেয়াদী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+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স্বল্পমেয়াদী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7F7F206-2003-499D-A356-17CA11749A33}" type="parTrans" cxnId="{1B8B55E1-93B2-43A8-BEAE-BDF09A66BA33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0BDA457A-3A30-4198-952B-113B13016AC8}" type="sibTrans" cxnId="{1B8B55E1-93B2-43A8-BEAE-BDF09A66BA33}">
      <dgm:prSet/>
      <dgm:spPr/>
      <dgm:t>
        <a:bodyPr/>
        <a:lstStyle/>
        <a:p>
          <a:endParaRPr lang="en-US"/>
        </a:p>
      </dgm:t>
    </dgm:pt>
    <dgm:pt modelId="{C4D51094-9072-4E3F-B68E-F84C73932B88}" type="pres">
      <dgm:prSet presAssocID="{7C2FA94B-428E-4592-8CE4-62FED27A8F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27E07F-F0AF-48CD-B449-AE71C1F587B0}" type="pres">
      <dgm:prSet presAssocID="{6CFC9947-3458-46A9-99FB-1087204A9A74}" presName="hierRoot1" presStyleCnt="0"/>
      <dgm:spPr/>
    </dgm:pt>
    <dgm:pt modelId="{3EDE40C4-1295-497A-BDE0-33A3EB41C961}" type="pres">
      <dgm:prSet presAssocID="{6CFC9947-3458-46A9-99FB-1087204A9A74}" presName="composite" presStyleCnt="0"/>
      <dgm:spPr/>
    </dgm:pt>
    <dgm:pt modelId="{DC796E0A-C7DB-42AC-9B9D-D8843C33B614}" type="pres">
      <dgm:prSet presAssocID="{6CFC9947-3458-46A9-99FB-1087204A9A74}" presName="background" presStyleLbl="node0" presStyleIdx="0" presStyleCnt="1"/>
      <dgm:spPr/>
    </dgm:pt>
    <dgm:pt modelId="{C15FCBAB-615B-4C6E-B60C-C948F87F4AD6}" type="pres">
      <dgm:prSet presAssocID="{6CFC9947-3458-46A9-99FB-1087204A9A74}" presName="text" presStyleLbl="fgAcc0" presStyleIdx="0" presStyleCnt="1" custScaleX="121738" custScaleY="44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4FCB1-1593-4768-8C8D-E4E88E988C68}" type="pres">
      <dgm:prSet presAssocID="{6CFC9947-3458-46A9-99FB-1087204A9A74}" presName="hierChild2" presStyleCnt="0"/>
      <dgm:spPr/>
    </dgm:pt>
    <dgm:pt modelId="{2A6F3619-0372-469C-ACA8-F70662B6EF53}" type="pres">
      <dgm:prSet presAssocID="{CD1B7124-0E97-4925-A780-B0439F95508D}" presName="Name10" presStyleLbl="parChTrans1D2" presStyleIdx="0" presStyleCnt="1" custSzX="111316"/>
      <dgm:spPr/>
      <dgm:t>
        <a:bodyPr/>
        <a:lstStyle/>
        <a:p>
          <a:endParaRPr lang="en-US"/>
        </a:p>
      </dgm:t>
    </dgm:pt>
    <dgm:pt modelId="{60B60C2A-3542-4E02-B7D0-E293E6465F53}" type="pres">
      <dgm:prSet presAssocID="{49F4120D-E8F2-4B90-B285-81529BBAFBD9}" presName="hierRoot2" presStyleCnt="0"/>
      <dgm:spPr/>
    </dgm:pt>
    <dgm:pt modelId="{E56E6DD6-1424-4474-B1DB-438592CBF389}" type="pres">
      <dgm:prSet presAssocID="{49F4120D-E8F2-4B90-B285-81529BBAFBD9}" presName="composite2" presStyleCnt="0"/>
      <dgm:spPr/>
    </dgm:pt>
    <dgm:pt modelId="{1BCBF7A9-AD7A-4910-A91C-83D13BB97FFD}" type="pres">
      <dgm:prSet presAssocID="{49F4120D-E8F2-4B90-B285-81529BBAFBD9}" presName="background2" presStyleLbl="node2" presStyleIdx="0" presStyleCnt="1"/>
      <dgm:spPr/>
    </dgm:pt>
    <dgm:pt modelId="{AECAC2E2-90D6-4521-B5D5-FBF56536D154}" type="pres">
      <dgm:prSet presAssocID="{49F4120D-E8F2-4B90-B285-81529BBAFBD9}" presName="text2" presStyleLbl="fgAcc2" presStyleIdx="0" presStyleCnt="1" custScaleX="121738" custLinFactNeighborY="5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26A829-4A19-4767-9085-E300DFDDF4DF}" type="pres">
      <dgm:prSet presAssocID="{49F4120D-E8F2-4B90-B285-81529BBAFBD9}" presName="hierChild3" presStyleCnt="0"/>
      <dgm:spPr/>
    </dgm:pt>
    <dgm:pt modelId="{0F6DEDB9-AF3F-47F4-80A4-C3DE88D139D9}" type="pres">
      <dgm:prSet presAssocID="{87F7F206-2003-499D-A356-17CA11749A33}" presName="Name17" presStyleLbl="parChTrans1D3" presStyleIdx="0" presStyleCnt="1" custSzX="111316"/>
      <dgm:spPr/>
      <dgm:t>
        <a:bodyPr/>
        <a:lstStyle/>
        <a:p>
          <a:endParaRPr lang="en-US"/>
        </a:p>
      </dgm:t>
    </dgm:pt>
    <dgm:pt modelId="{C7C751B5-7663-49E1-80D4-55EE8034709D}" type="pres">
      <dgm:prSet presAssocID="{06227B5C-8184-4651-A033-B6A679938AAC}" presName="hierRoot3" presStyleCnt="0"/>
      <dgm:spPr/>
    </dgm:pt>
    <dgm:pt modelId="{580A150B-A7AD-49F2-85AA-BF0694AEE3C7}" type="pres">
      <dgm:prSet presAssocID="{06227B5C-8184-4651-A033-B6A679938AAC}" presName="composite3" presStyleCnt="0"/>
      <dgm:spPr/>
    </dgm:pt>
    <dgm:pt modelId="{E772BFA3-2C4A-462E-A242-BFA6465E44A7}" type="pres">
      <dgm:prSet presAssocID="{06227B5C-8184-4651-A033-B6A679938AAC}" presName="background3" presStyleLbl="node3" presStyleIdx="0" presStyleCnt="1"/>
      <dgm:spPr/>
    </dgm:pt>
    <dgm:pt modelId="{6462F64A-9E4C-4965-A27A-DEE2BCE99941}" type="pres">
      <dgm:prSet presAssocID="{06227B5C-8184-4651-A033-B6A679938AAC}" presName="text3" presStyleLbl="fgAcc3" presStyleIdx="0" presStyleCnt="1" custScaleX="121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CBDAD3-FE95-4293-8241-B1C9FBF8AC2C}" type="pres">
      <dgm:prSet presAssocID="{06227B5C-8184-4651-A033-B6A679938AAC}" presName="hierChild4" presStyleCnt="0"/>
      <dgm:spPr/>
    </dgm:pt>
  </dgm:ptLst>
  <dgm:cxnLst>
    <dgm:cxn modelId="{07AB6CC1-7D2E-40AA-A7D5-03C7735D38E8}" type="presOf" srcId="{06227B5C-8184-4651-A033-B6A679938AAC}" destId="{6462F64A-9E4C-4965-A27A-DEE2BCE99941}" srcOrd="0" destOrd="0" presId="urn:microsoft.com/office/officeart/2005/8/layout/hierarchy1"/>
    <dgm:cxn modelId="{1B8B55E1-93B2-43A8-BEAE-BDF09A66BA33}" srcId="{49F4120D-E8F2-4B90-B285-81529BBAFBD9}" destId="{06227B5C-8184-4651-A033-B6A679938AAC}" srcOrd="0" destOrd="0" parTransId="{87F7F206-2003-499D-A356-17CA11749A33}" sibTransId="{0BDA457A-3A30-4198-952B-113B13016AC8}"/>
    <dgm:cxn modelId="{BAD430E4-04C0-48B1-AF36-623FD6CCA96E}" type="presOf" srcId="{49F4120D-E8F2-4B90-B285-81529BBAFBD9}" destId="{AECAC2E2-90D6-4521-B5D5-FBF56536D154}" srcOrd="0" destOrd="0" presId="urn:microsoft.com/office/officeart/2005/8/layout/hierarchy1"/>
    <dgm:cxn modelId="{D194BA55-5A50-4FE3-AE66-706EB8C48C30}" type="presOf" srcId="{7C2FA94B-428E-4592-8CE4-62FED27A8FED}" destId="{C4D51094-9072-4E3F-B68E-F84C73932B88}" srcOrd="0" destOrd="0" presId="urn:microsoft.com/office/officeart/2005/8/layout/hierarchy1"/>
    <dgm:cxn modelId="{7EE15825-2932-483D-BBF4-F173520301F9}" type="presOf" srcId="{CD1B7124-0E97-4925-A780-B0439F95508D}" destId="{2A6F3619-0372-469C-ACA8-F70662B6EF53}" srcOrd="0" destOrd="0" presId="urn:microsoft.com/office/officeart/2005/8/layout/hierarchy1"/>
    <dgm:cxn modelId="{B4B2B0C1-188A-4686-AB2F-75ADEDA91CF2}" srcId="{6CFC9947-3458-46A9-99FB-1087204A9A74}" destId="{49F4120D-E8F2-4B90-B285-81529BBAFBD9}" srcOrd="0" destOrd="0" parTransId="{CD1B7124-0E97-4925-A780-B0439F95508D}" sibTransId="{08F461B2-9134-4D3C-8D2D-344F8F49898B}"/>
    <dgm:cxn modelId="{5887E4D6-C1F0-4E10-B79A-C8571A6AEA0A}" type="presOf" srcId="{87F7F206-2003-499D-A356-17CA11749A33}" destId="{0F6DEDB9-AF3F-47F4-80A4-C3DE88D139D9}" srcOrd="0" destOrd="0" presId="urn:microsoft.com/office/officeart/2005/8/layout/hierarchy1"/>
    <dgm:cxn modelId="{4EBCE813-009E-4C7A-BF16-5ED896874CE8}" type="presOf" srcId="{6CFC9947-3458-46A9-99FB-1087204A9A74}" destId="{C15FCBAB-615B-4C6E-B60C-C948F87F4AD6}" srcOrd="0" destOrd="0" presId="urn:microsoft.com/office/officeart/2005/8/layout/hierarchy1"/>
    <dgm:cxn modelId="{506C8352-FA22-4111-85DB-543B1EA577EC}" srcId="{7C2FA94B-428E-4592-8CE4-62FED27A8FED}" destId="{6CFC9947-3458-46A9-99FB-1087204A9A74}" srcOrd="0" destOrd="0" parTransId="{1F064A77-66CB-4AFA-AEC4-6AB5751D8102}" sibTransId="{7A7B6F66-E287-4598-9F9A-E70E3891FA01}"/>
    <dgm:cxn modelId="{9AB13E31-DF20-4BD7-BD23-49009E4023D8}" type="presParOf" srcId="{C4D51094-9072-4E3F-B68E-F84C73932B88}" destId="{4E27E07F-F0AF-48CD-B449-AE71C1F587B0}" srcOrd="0" destOrd="0" presId="urn:microsoft.com/office/officeart/2005/8/layout/hierarchy1"/>
    <dgm:cxn modelId="{503FA054-160C-4497-9F0D-7EE045B55331}" type="presParOf" srcId="{4E27E07F-F0AF-48CD-B449-AE71C1F587B0}" destId="{3EDE40C4-1295-497A-BDE0-33A3EB41C961}" srcOrd="0" destOrd="0" presId="urn:microsoft.com/office/officeart/2005/8/layout/hierarchy1"/>
    <dgm:cxn modelId="{17BA66CC-4038-4A20-8D05-0D41CBE52DF7}" type="presParOf" srcId="{3EDE40C4-1295-497A-BDE0-33A3EB41C961}" destId="{DC796E0A-C7DB-42AC-9B9D-D8843C33B614}" srcOrd="0" destOrd="0" presId="urn:microsoft.com/office/officeart/2005/8/layout/hierarchy1"/>
    <dgm:cxn modelId="{54BF0536-04C9-4F20-9C72-9A83DBE11642}" type="presParOf" srcId="{3EDE40C4-1295-497A-BDE0-33A3EB41C961}" destId="{C15FCBAB-615B-4C6E-B60C-C948F87F4AD6}" srcOrd="1" destOrd="0" presId="urn:microsoft.com/office/officeart/2005/8/layout/hierarchy1"/>
    <dgm:cxn modelId="{C3C48F67-A493-414A-B9B3-5518E3489928}" type="presParOf" srcId="{4E27E07F-F0AF-48CD-B449-AE71C1F587B0}" destId="{0F94FCB1-1593-4768-8C8D-E4E88E988C68}" srcOrd="1" destOrd="0" presId="urn:microsoft.com/office/officeart/2005/8/layout/hierarchy1"/>
    <dgm:cxn modelId="{17478B2B-E972-4F83-945B-206D9CC6E431}" type="presParOf" srcId="{0F94FCB1-1593-4768-8C8D-E4E88E988C68}" destId="{2A6F3619-0372-469C-ACA8-F70662B6EF53}" srcOrd="0" destOrd="0" presId="urn:microsoft.com/office/officeart/2005/8/layout/hierarchy1"/>
    <dgm:cxn modelId="{9C938497-4E33-4FE7-B8DC-2D3BFC0498D4}" type="presParOf" srcId="{0F94FCB1-1593-4768-8C8D-E4E88E988C68}" destId="{60B60C2A-3542-4E02-B7D0-E293E6465F53}" srcOrd="1" destOrd="0" presId="urn:microsoft.com/office/officeart/2005/8/layout/hierarchy1"/>
    <dgm:cxn modelId="{3E0C2D1F-8D00-4341-B6AE-F1E25A4B5476}" type="presParOf" srcId="{60B60C2A-3542-4E02-B7D0-E293E6465F53}" destId="{E56E6DD6-1424-4474-B1DB-438592CBF389}" srcOrd="0" destOrd="0" presId="urn:microsoft.com/office/officeart/2005/8/layout/hierarchy1"/>
    <dgm:cxn modelId="{45B77367-8232-4CD0-BA57-5503E9ED76B6}" type="presParOf" srcId="{E56E6DD6-1424-4474-B1DB-438592CBF389}" destId="{1BCBF7A9-AD7A-4910-A91C-83D13BB97FFD}" srcOrd="0" destOrd="0" presId="urn:microsoft.com/office/officeart/2005/8/layout/hierarchy1"/>
    <dgm:cxn modelId="{E5F7CE62-85D9-43E2-B5D8-83DE3760EA4D}" type="presParOf" srcId="{E56E6DD6-1424-4474-B1DB-438592CBF389}" destId="{AECAC2E2-90D6-4521-B5D5-FBF56536D154}" srcOrd="1" destOrd="0" presId="urn:microsoft.com/office/officeart/2005/8/layout/hierarchy1"/>
    <dgm:cxn modelId="{0282DACE-42F8-403F-B042-ECA9D861E011}" type="presParOf" srcId="{60B60C2A-3542-4E02-B7D0-E293E6465F53}" destId="{0C26A829-4A19-4767-9085-E300DFDDF4DF}" srcOrd="1" destOrd="0" presId="urn:microsoft.com/office/officeart/2005/8/layout/hierarchy1"/>
    <dgm:cxn modelId="{DA1FA270-8881-444A-96D8-40EA61E42E51}" type="presParOf" srcId="{0C26A829-4A19-4767-9085-E300DFDDF4DF}" destId="{0F6DEDB9-AF3F-47F4-80A4-C3DE88D139D9}" srcOrd="0" destOrd="0" presId="urn:microsoft.com/office/officeart/2005/8/layout/hierarchy1"/>
    <dgm:cxn modelId="{98302A04-2AFD-4F93-AC82-1B6E191DE603}" type="presParOf" srcId="{0C26A829-4A19-4767-9085-E300DFDDF4DF}" destId="{C7C751B5-7663-49E1-80D4-55EE8034709D}" srcOrd="1" destOrd="0" presId="urn:microsoft.com/office/officeart/2005/8/layout/hierarchy1"/>
    <dgm:cxn modelId="{03ADB9F8-8AC9-4AAB-88E0-DBA0769F0EAD}" type="presParOf" srcId="{C7C751B5-7663-49E1-80D4-55EE8034709D}" destId="{580A150B-A7AD-49F2-85AA-BF0694AEE3C7}" srcOrd="0" destOrd="0" presId="urn:microsoft.com/office/officeart/2005/8/layout/hierarchy1"/>
    <dgm:cxn modelId="{E689FF90-8DE1-4341-8257-632FC0DD77DF}" type="presParOf" srcId="{580A150B-A7AD-49F2-85AA-BF0694AEE3C7}" destId="{E772BFA3-2C4A-462E-A242-BFA6465E44A7}" srcOrd="0" destOrd="0" presId="urn:microsoft.com/office/officeart/2005/8/layout/hierarchy1"/>
    <dgm:cxn modelId="{7D52C9F3-1127-45A9-B08C-9C3F5FC26B81}" type="presParOf" srcId="{580A150B-A7AD-49F2-85AA-BF0694AEE3C7}" destId="{6462F64A-9E4C-4965-A27A-DEE2BCE99941}" srcOrd="1" destOrd="0" presId="urn:microsoft.com/office/officeart/2005/8/layout/hierarchy1"/>
    <dgm:cxn modelId="{F922EF07-1F15-416D-84F4-DA89854A756B}" type="presParOf" srcId="{C7C751B5-7663-49E1-80D4-55EE8034709D}" destId="{47CBDAD3-FE95-4293-8241-B1C9FBF8AC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0E0F43-F8AD-4A25-98EB-B93DE35F9D5C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D3BEBA-9B32-4C2B-A97C-1DC9D8C65508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আরবিট্রেজ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6BC01966-30BB-418F-BD3D-8E3BC55E1A2F}" type="parTrans" cxnId="{66D46D7E-06F8-40F3-9F2E-FDCE1DB6C2AE}">
      <dgm:prSet/>
      <dgm:spPr/>
      <dgm:t>
        <a:bodyPr/>
        <a:lstStyle/>
        <a:p>
          <a:endParaRPr lang="en-US"/>
        </a:p>
      </dgm:t>
    </dgm:pt>
    <dgm:pt modelId="{CC9F0494-16FF-4510-83D1-465C6E308CAB}" type="sibTrans" cxnId="{66D46D7E-06F8-40F3-9F2E-FDCE1DB6C2AE}">
      <dgm:prSet/>
      <dgm:spPr/>
      <dgm:t>
        <a:bodyPr/>
        <a:lstStyle/>
        <a:p>
          <a:endParaRPr lang="en-US"/>
        </a:p>
      </dgm:t>
    </dgm:pt>
    <dgm:pt modelId="{2368583A-D46B-42B7-8789-5DAAD0C33A7F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একই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ঝুঁকি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শ্রেনীর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ফার্মের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অধিক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মূল্যের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সিকিউরিটি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বিক্রয়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কম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মূল্যের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সিকিউরিটি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ক্রয়।কারন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….</a:t>
          </a:r>
        </a:p>
      </dgm:t>
    </dgm:pt>
    <dgm:pt modelId="{B0E9BC48-85AA-4A04-B32C-1EF8B8F7A725}" type="parTrans" cxnId="{B6A777D2-90F7-49B7-8C06-05D7147AFF23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7CEF7F72-23E8-4249-AD80-86E493A52C8B}" type="sibTrans" cxnId="{B6A777D2-90F7-49B7-8C06-05D7147AFF23}">
      <dgm:prSet/>
      <dgm:spPr/>
      <dgm:t>
        <a:bodyPr/>
        <a:lstStyle/>
        <a:p>
          <a:endParaRPr lang="en-US"/>
        </a:p>
      </dgm:t>
    </dgm:pt>
    <dgm:pt modelId="{1B60BD64-126C-496B-90A6-F9A432B7DD08}">
      <dgm:prSet phldrT="[Text]" custT="1"/>
      <dgm:spPr/>
      <dgm:t>
        <a:bodyPr/>
        <a:lstStyle/>
        <a:p>
          <a:r>
            <a:rPr lang="en-US" sz="2800" b="1" dirty="0">
              <a:latin typeface="NikoshBAN" pitchFamily="2" charset="0"/>
              <a:cs typeface="NikoshBAN" pitchFamily="2" charset="0"/>
            </a:rPr>
            <a:t>১.আয়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বৃদ্ধি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C97F563E-8AC6-4353-910D-1F5548C36CE9}" type="parTrans" cxnId="{453CAF12-A579-45F0-9F72-167B482F656A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095FE3E0-9743-47B0-A79F-E977413C5834}" type="sibTrans" cxnId="{453CAF12-A579-45F0-9F72-167B482F656A}">
      <dgm:prSet/>
      <dgm:spPr/>
      <dgm:t>
        <a:bodyPr/>
        <a:lstStyle/>
        <a:p>
          <a:endParaRPr lang="en-US"/>
        </a:p>
      </dgm:t>
    </dgm:pt>
    <dgm:pt modelId="{2C1FA423-44DC-4FFB-A706-224C8273680A}">
      <dgm:prSet phldrT="[Text]" custT="1"/>
      <dgm:spPr/>
      <dgm:t>
        <a:bodyPr/>
        <a:lstStyle/>
        <a:p>
          <a:r>
            <a:rPr lang="en-US" sz="2800" b="1" dirty="0">
              <a:latin typeface="NikoshBAN" pitchFamily="2" charset="0"/>
              <a:cs typeface="NikoshBAN" pitchFamily="2" charset="0"/>
            </a:rPr>
            <a:t>২.সমপরিমান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আয়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BCFA0B6D-E77A-469A-8748-F6893EB89CF0}" type="parTrans" cxnId="{5D122C39-C032-443A-B50B-51E36943FEE5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3A80A9A0-C769-46B9-B4AA-417BCAAD5C0F}" type="sibTrans" cxnId="{5D122C39-C032-443A-B50B-51E36943FEE5}">
      <dgm:prSet/>
      <dgm:spPr/>
      <dgm:t>
        <a:bodyPr/>
        <a:lstStyle/>
        <a:p>
          <a:endParaRPr lang="en-US"/>
        </a:p>
      </dgm:t>
    </dgm:pt>
    <dgm:pt modelId="{1AC36D39-80A1-436D-A51C-6119E3CB274A}">
      <dgm:prSet custT="1"/>
      <dgm:spPr/>
      <dgm:t>
        <a:bodyPr/>
        <a:lstStyle/>
        <a:p>
          <a:r>
            <a:rPr lang="en-US" sz="2800" b="1" dirty="0">
              <a:latin typeface="NikoshBAN" pitchFamily="2" charset="0"/>
              <a:cs typeface="NikoshBAN" pitchFamily="2" charset="0"/>
            </a:rPr>
            <a:t>৩.বিনিয়োগ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বৃদ্ধি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1AD67466-CA1C-4A1E-AB0B-43DD84C2EA1D}" type="parTrans" cxnId="{A4C9B39F-59F1-4029-992F-9AEF6DE8E664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75C508FB-3E46-4DCA-B2A9-56BBBC2322AA}" type="sibTrans" cxnId="{A4C9B39F-59F1-4029-992F-9AEF6DE8E664}">
      <dgm:prSet/>
      <dgm:spPr/>
      <dgm:t>
        <a:bodyPr/>
        <a:lstStyle/>
        <a:p>
          <a:endParaRPr lang="en-US"/>
        </a:p>
      </dgm:t>
    </dgm:pt>
    <dgm:pt modelId="{52049F14-FB5C-4DE5-95FF-324B48F35F33}" type="pres">
      <dgm:prSet presAssocID="{6C0E0F43-F8AD-4A25-98EB-B93DE35F9D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6782F5-A09D-4DF8-9BA1-646B493153C3}" type="pres">
      <dgm:prSet presAssocID="{C4D3BEBA-9B32-4C2B-A97C-1DC9D8C65508}" presName="hierRoot1" presStyleCnt="0"/>
      <dgm:spPr/>
    </dgm:pt>
    <dgm:pt modelId="{85F06B44-4C43-4C3A-AC09-8C98E388856F}" type="pres">
      <dgm:prSet presAssocID="{C4D3BEBA-9B32-4C2B-A97C-1DC9D8C65508}" presName="composite" presStyleCnt="0"/>
      <dgm:spPr/>
    </dgm:pt>
    <dgm:pt modelId="{2670D4F6-6E77-48BC-A6BC-583D8CA59A0D}" type="pres">
      <dgm:prSet presAssocID="{C4D3BEBA-9B32-4C2B-A97C-1DC9D8C65508}" presName="background" presStyleLbl="node0" presStyleIdx="0" presStyleCnt="1"/>
      <dgm:spPr/>
    </dgm:pt>
    <dgm:pt modelId="{39799521-FA0C-465D-890E-FA2500A6C075}" type="pres">
      <dgm:prSet presAssocID="{C4D3BEBA-9B32-4C2B-A97C-1DC9D8C6550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5F222F-7B2E-49FA-B514-2F8EB317FFDE}" type="pres">
      <dgm:prSet presAssocID="{C4D3BEBA-9B32-4C2B-A97C-1DC9D8C65508}" presName="hierChild2" presStyleCnt="0"/>
      <dgm:spPr/>
    </dgm:pt>
    <dgm:pt modelId="{95C5133B-AD66-49CB-8166-EEAC9F74CDF3}" type="pres">
      <dgm:prSet presAssocID="{B0E9BC48-85AA-4A04-B32C-1EF8B8F7A725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3C9BD61-E95C-4E90-9330-548AF229891F}" type="pres">
      <dgm:prSet presAssocID="{2368583A-D46B-42B7-8789-5DAAD0C33A7F}" presName="hierRoot2" presStyleCnt="0"/>
      <dgm:spPr/>
    </dgm:pt>
    <dgm:pt modelId="{26A802A8-0C5D-4A58-A6BF-E1788F26C471}" type="pres">
      <dgm:prSet presAssocID="{2368583A-D46B-42B7-8789-5DAAD0C33A7F}" presName="composite2" presStyleCnt="0"/>
      <dgm:spPr/>
    </dgm:pt>
    <dgm:pt modelId="{15EBCD30-2D5A-4472-9AF7-BEE95A1E9290}" type="pres">
      <dgm:prSet presAssocID="{2368583A-D46B-42B7-8789-5DAAD0C33A7F}" presName="background2" presStyleLbl="node2" presStyleIdx="0" presStyleCnt="1"/>
      <dgm:spPr/>
    </dgm:pt>
    <dgm:pt modelId="{6A450779-8F68-4FE5-804C-4AB894BA0CD6}" type="pres">
      <dgm:prSet presAssocID="{2368583A-D46B-42B7-8789-5DAAD0C33A7F}" presName="text2" presStyleLbl="fgAcc2" presStyleIdx="0" presStyleCnt="1" custScaleX="412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CB1A4-662A-432D-9B9E-33780CCC2C1E}" type="pres">
      <dgm:prSet presAssocID="{2368583A-D46B-42B7-8789-5DAAD0C33A7F}" presName="hierChild3" presStyleCnt="0"/>
      <dgm:spPr/>
    </dgm:pt>
    <dgm:pt modelId="{C5CB0CF3-A430-4787-A3D8-9419B305A25C}" type="pres">
      <dgm:prSet presAssocID="{C97F563E-8AC6-4353-910D-1F5548C36CE9}" presName="Name17" presStyleLbl="parChTrans1D3" presStyleIdx="0" presStyleCnt="3"/>
      <dgm:spPr/>
      <dgm:t>
        <a:bodyPr/>
        <a:lstStyle/>
        <a:p>
          <a:endParaRPr lang="en-US"/>
        </a:p>
      </dgm:t>
    </dgm:pt>
    <dgm:pt modelId="{259F1034-2704-4273-9C6A-6212C204B3CE}" type="pres">
      <dgm:prSet presAssocID="{1B60BD64-126C-496B-90A6-F9A432B7DD08}" presName="hierRoot3" presStyleCnt="0"/>
      <dgm:spPr/>
    </dgm:pt>
    <dgm:pt modelId="{1BDC8492-D73A-4B7B-9ADE-FDD14C0108FC}" type="pres">
      <dgm:prSet presAssocID="{1B60BD64-126C-496B-90A6-F9A432B7DD08}" presName="composite3" presStyleCnt="0"/>
      <dgm:spPr/>
    </dgm:pt>
    <dgm:pt modelId="{7B9AE4F9-E827-4D9D-A43C-BDD779726F5C}" type="pres">
      <dgm:prSet presAssocID="{1B60BD64-126C-496B-90A6-F9A432B7DD08}" presName="background3" presStyleLbl="node3" presStyleIdx="0" presStyleCnt="3"/>
      <dgm:spPr/>
    </dgm:pt>
    <dgm:pt modelId="{281CD9AE-CC54-4917-88F2-2F11B2D0308F}" type="pres">
      <dgm:prSet presAssocID="{1B60BD64-126C-496B-90A6-F9A432B7DD0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F3829-3777-42AC-875D-BD47C9F3156B}" type="pres">
      <dgm:prSet presAssocID="{1B60BD64-126C-496B-90A6-F9A432B7DD08}" presName="hierChild4" presStyleCnt="0"/>
      <dgm:spPr/>
    </dgm:pt>
    <dgm:pt modelId="{448955FD-3908-4B7F-811C-BB79487563F2}" type="pres">
      <dgm:prSet presAssocID="{BCFA0B6D-E77A-469A-8748-F6893EB89CF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C17D08C-AB91-4862-99EA-3360D281A85F}" type="pres">
      <dgm:prSet presAssocID="{2C1FA423-44DC-4FFB-A706-224C8273680A}" presName="hierRoot3" presStyleCnt="0"/>
      <dgm:spPr/>
    </dgm:pt>
    <dgm:pt modelId="{61022BFF-BA85-4EC3-B649-CB7CFE0C3E24}" type="pres">
      <dgm:prSet presAssocID="{2C1FA423-44DC-4FFB-A706-224C8273680A}" presName="composite3" presStyleCnt="0"/>
      <dgm:spPr/>
    </dgm:pt>
    <dgm:pt modelId="{63B1D200-CE60-412B-B55F-4B4CD00B99F2}" type="pres">
      <dgm:prSet presAssocID="{2C1FA423-44DC-4FFB-A706-224C8273680A}" presName="background3" presStyleLbl="node3" presStyleIdx="1" presStyleCnt="3"/>
      <dgm:spPr/>
    </dgm:pt>
    <dgm:pt modelId="{DB638EB9-41F6-4533-BD1F-F9B283996CF4}" type="pres">
      <dgm:prSet presAssocID="{2C1FA423-44DC-4FFB-A706-224C8273680A}" presName="text3" presStyleLbl="fgAcc3" presStyleIdx="1" presStyleCnt="3" custScaleX="10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73B3B4-87F0-4509-881A-58C76345502E}" type="pres">
      <dgm:prSet presAssocID="{2C1FA423-44DC-4FFB-A706-224C8273680A}" presName="hierChild4" presStyleCnt="0"/>
      <dgm:spPr/>
    </dgm:pt>
    <dgm:pt modelId="{044BEFA1-DE12-43B6-A7A8-88C7A6E6ABC0}" type="pres">
      <dgm:prSet presAssocID="{1AD67466-CA1C-4A1E-AB0B-43DD84C2EA1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393D6A0-8348-4BF7-8CC6-8BFBFEC3A563}" type="pres">
      <dgm:prSet presAssocID="{1AC36D39-80A1-436D-A51C-6119E3CB274A}" presName="hierRoot3" presStyleCnt="0"/>
      <dgm:spPr/>
    </dgm:pt>
    <dgm:pt modelId="{BCB00D32-8117-4559-82AA-6DF42191F2CC}" type="pres">
      <dgm:prSet presAssocID="{1AC36D39-80A1-436D-A51C-6119E3CB274A}" presName="composite3" presStyleCnt="0"/>
      <dgm:spPr/>
    </dgm:pt>
    <dgm:pt modelId="{016B3AF6-4761-43E6-9EDD-1165BDF10912}" type="pres">
      <dgm:prSet presAssocID="{1AC36D39-80A1-436D-A51C-6119E3CB274A}" presName="background3" presStyleLbl="node3" presStyleIdx="2" presStyleCnt="3"/>
      <dgm:spPr/>
    </dgm:pt>
    <dgm:pt modelId="{2C8DCDC8-05C6-4943-8EE7-9C6A6B7660DE}" type="pres">
      <dgm:prSet presAssocID="{1AC36D39-80A1-436D-A51C-6119E3CB274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F4DF7-7EB4-457C-9222-DB6000E24265}" type="pres">
      <dgm:prSet presAssocID="{1AC36D39-80A1-436D-A51C-6119E3CB274A}" presName="hierChild4" presStyleCnt="0"/>
      <dgm:spPr/>
    </dgm:pt>
  </dgm:ptLst>
  <dgm:cxnLst>
    <dgm:cxn modelId="{A96FF920-2AAD-4D81-AF12-50D92EE3A8B8}" type="presOf" srcId="{C97F563E-8AC6-4353-910D-1F5548C36CE9}" destId="{C5CB0CF3-A430-4787-A3D8-9419B305A25C}" srcOrd="0" destOrd="0" presId="urn:microsoft.com/office/officeart/2005/8/layout/hierarchy1"/>
    <dgm:cxn modelId="{DE6451EF-F115-4C4E-B381-A74A3C9D1121}" type="presOf" srcId="{2C1FA423-44DC-4FFB-A706-224C8273680A}" destId="{DB638EB9-41F6-4533-BD1F-F9B283996CF4}" srcOrd="0" destOrd="0" presId="urn:microsoft.com/office/officeart/2005/8/layout/hierarchy1"/>
    <dgm:cxn modelId="{66D46D7E-06F8-40F3-9F2E-FDCE1DB6C2AE}" srcId="{6C0E0F43-F8AD-4A25-98EB-B93DE35F9D5C}" destId="{C4D3BEBA-9B32-4C2B-A97C-1DC9D8C65508}" srcOrd="0" destOrd="0" parTransId="{6BC01966-30BB-418F-BD3D-8E3BC55E1A2F}" sibTransId="{CC9F0494-16FF-4510-83D1-465C6E308CAB}"/>
    <dgm:cxn modelId="{3D03CC70-8B88-4B68-A823-C9BBFF7CC422}" type="presOf" srcId="{1B60BD64-126C-496B-90A6-F9A432B7DD08}" destId="{281CD9AE-CC54-4917-88F2-2F11B2D0308F}" srcOrd="0" destOrd="0" presId="urn:microsoft.com/office/officeart/2005/8/layout/hierarchy1"/>
    <dgm:cxn modelId="{A4C9B39F-59F1-4029-992F-9AEF6DE8E664}" srcId="{2368583A-D46B-42B7-8789-5DAAD0C33A7F}" destId="{1AC36D39-80A1-436D-A51C-6119E3CB274A}" srcOrd="2" destOrd="0" parTransId="{1AD67466-CA1C-4A1E-AB0B-43DD84C2EA1D}" sibTransId="{75C508FB-3E46-4DCA-B2A9-56BBBC2322AA}"/>
    <dgm:cxn modelId="{453CAF12-A579-45F0-9F72-167B482F656A}" srcId="{2368583A-D46B-42B7-8789-5DAAD0C33A7F}" destId="{1B60BD64-126C-496B-90A6-F9A432B7DD08}" srcOrd="0" destOrd="0" parTransId="{C97F563E-8AC6-4353-910D-1F5548C36CE9}" sibTransId="{095FE3E0-9743-47B0-A79F-E977413C5834}"/>
    <dgm:cxn modelId="{5D122C39-C032-443A-B50B-51E36943FEE5}" srcId="{2368583A-D46B-42B7-8789-5DAAD0C33A7F}" destId="{2C1FA423-44DC-4FFB-A706-224C8273680A}" srcOrd="1" destOrd="0" parTransId="{BCFA0B6D-E77A-469A-8748-F6893EB89CF0}" sibTransId="{3A80A9A0-C769-46B9-B4AA-417BCAAD5C0F}"/>
    <dgm:cxn modelId="{D8F07419-F344-47C4-9437-DFF1AD2C791C}" type="presOf" srcId="{B0E9BC48-85AA-4A04-B32C-1EF8B8F7A725}" destId="{95C5133B-AD66-49CB-8166-EEAC9F74CDF3}" srcOrd="0" destOrd="0" presId="urn:microsoft.com/office/officeart/2005/8/layout/hierarchy1"/>
    <dgm:cxn modelId="{59D695F9-B5A7-410B-8EA1-13240617D3C7}" type="presOf" srcId="{1AC36D39-80A1-436D-A51C-6119E3CB274A}" destId="{2C8DCDC8-05C6-4943-8EE7-9C6A6B7660DE}" srcOrd="0" destOrd="0" presId="urn:microsoft.com/office/officeart/2005/8/layout/hierarchy1"/>
    <dgm:cxn modelId="{56C27B27-029E-4F07-9879-9E53D911BD01}" type="presOf" srcId="{C4D3BEBA-9B32-4C2B-A97C-1DC9D8C65508}" destId="{39799521-FA0C-465D-890E-FA2500A6C075}" srcOrd="0" destOrd="0" presId="urn:microsoft.com/office/officeart/2005/8/layout/hierarchy1"/>
    <dgm:cxn modelId="{97046FC6-FE44-4A6C-8EBD-F17E4B491E55}" type="presOf" srcId="{BCFA0B6D-E77A-469A-8748-F6893EB89CF0}" destId="{448955FD-3908-4B7F-811C-BB79487563F2}" srcOrd="0" destOrd="0" presId="urn:microsoft.com/office/officeart/2005/8/layout/hierarchy1"/>
    <dgm:cxn modelId="{DDAD07BB-3926-4E58-B7DC-DB31045F303B}" type="presOf" srcId="{1AD67466-CA1C-4A1E-AB0B-43DD84C2EA1D}" destId="{044BEFA1-DE12-43B6-A7A8-88C7A6E6ABC0}" srcOrd="0" destOrd="0" presId="urn:microsoft.com/office/officeart/2005/8/layout/hierarchy1"/>
    <dgm:cxn modelId="{382D8335-CE95-41F2-9312-148E64B5402E}" type="presOf" srcId="{6C0E0F43-F8AD-4A25-98EB-B93DE35F9D5C}" destId="{52049F14-FB5C-4DE5-95FF-324B48F35F33}" srcOrd="0" destOrd="0" presId="urn:microsoft.com/office/officeart/2005/8/layout/hierarchy1"/>
    <dgm:cxn modelId="{B6A777D2-90F7-49B7-8C06-05D7147AFF23}" srcId="{C4D3BEBA-9B32-4C2B-A97C-1DC9D8C65508}" destId="{2368583A-D46B-42B7-8789-5DAAD0C33A7F}" srcOrd="0" destOrd="0" parTransId="{B0E9BC48-85AA-4A04-B32C-1EF8B8F7A725}" sibTransId="{7CEF7F72-23E8-4249-AD80-86E493A52C8B}"/>
    <dgm:cxn modelId="{46193875-9B5E-486F-8A51-6EABCC2041B1}" type="presOf" srcId="{2368583A-D46B-42B7-8789-5DAAD0C33A7F}" destId="{6A450779-8F68-4FE5-804C-4AB894BA0CD6}" srcOrd="0" destOrd="0" presId="urn:microsoft.com/office/officeart/2005/8/layout/hierarchy1"/>
    <dgm:cxn modelId="{F606C834-AAA9-4B69-9DD4-048CF06550DF}" type="presParOf" srcId="{52049F14-FB5C-4DE5-95FF-324B48F35F33}" destId="{466782F5-A09D-4DF8-9BA1-646B493153C3}" srcOrd="0" destOrd="0" presId="urn:microsoft.com/office/officeart/2005/8/layout/hierarchy1"/>
    <dgm:cxn modelId="{BCE8B49C-FCE6-4DBD-B9B3-673F4A287816}" type="presParOf" srcId="{466782F5-A09D-4DF8-9BA1-646B493153C3}" destId="{85F06B44-4C43-4C3A-AC09-8C98E388856F}" srcOrd="0" destOrd="0" presId="urn:microsoft.com/office/officeart/2005/8/layout/hierarchy1"/>
    <dgm:cxn modelId="{4140D2E8-C5E7-48DC-A780-486C497C5218}" type="presParOf" srcId="{85F06B44-4C43-4C3A-AC09-8C98E388856F}" destId="{2670D4F6-6E77-48BC-A6BC-583D8CA59A0D}" srcOrd="0" destOrd="0" presId="urn:microsoft.com/office/officeart/2005/8/layout/hierarchy1"/>
    <dgm:cxn modelId="{359B496B-A15F-45EC-8B23-A749B3D3E18B}" type="presParOf" srcId="{85F06B44-4C43-4C3A-AC09-8C98E388856F}" destId="{39799521-FA0C-465D-890E-FA2500A6C075}" srcOrd="1" destOrd="0" presId="urn:microsoft.com/office/officeart/2005/8/layout/hierarchy1"/>
    <dgm:cxn modelId="{D25673D3-3FF2-4C6C-9A2B-6549105AA777}" type="presParOf" srcId="{466782F5-A09D-4DF8-9BA1-646B493153C3}" destId="{F25F222F-7B2E-49FA-B514-2F8EB317FFDE}" srcOrd="1" destOrd="0" presId="urn:microsoft.com/office/officeart/2005/8/layout/hierarchy1"/>
    <dgm:cxn modelId="{6E7634C9-F95D-4004-8849-131EE0644E73}" type="presParOf" srcId="{F25F222F-7B2E-49FA-B514-2F8EB317FFDE}" destId="{95C5133B-AD66-49CB-8166-EEAC9F74CDF3}" srcOrd="0" destOrd="0" presId="urn:microsoft.com/office/officeart/2005/8/layout/hierarchy1"/>
    <dgm:cxn modelId="{69C069EA-3E0C-40E9-92FC-2236EA2B5A63}" type="presParOf" srcId="{F25F222F-7B2E-49FA-B514-2F8EB317FFDE}" destId="{73C9BD61-E95C-4E90-9330-548AF229891F}" srcOrd="1" destOrd="0" presId="urn:microsoft.com/office/officeart/2005/8/layout/hierarchy1"/>
    <dgm:cxn modelId="{6891A003-51E5-4B1F-93F3-C9845AE99BA9}" type="presParOf" srcId="{73C9BD61-E95C-4E90-9330-548AF229891F}" destId="{26A802A8-0C5D-4A58-A6BF-E1788F26C471}" srcOrd="0" destOrd="0" presId="urn:microsoft.com/office/officeart/2005/8/layout/hierarchy1"/>
    <dgm:cxn modelId="{4122988E-DDA0-47F5-B09E-4FEBA38C7F0A}" type="presParOf" srcId="{26A802A8-0C5D-4A58-A6BF-E1788F26C471}" destId="{15EBCD30-2D5A-4472-9AF7-BEE95A1E9290}" srcOrd="0" destOrd="0" presId="urn:microsoft.com/office/officeart/2005/8/layout/hierarchy1"/>
    <dgm:cxn modelId="{578DABBA-D3AE-47B7-AB6C-29105C7C179D}" type="presParOf" srcId="{26A802A8-0C5D-4A58-A6BF-E1788F26C471}" destId="{6A450779-8F68-4FE5-804C-4AB894BA0CD6}" srcOrd="1" destOrd="0" presId="urn:microsoft.com/office/officeart/2005/8/layout/hierarchy1"/>
    <dgm:cxn modelId="{BD80F429-E577-4031-A61A-00F125F59211}" type="presParOf" srcId="{73C9BD61-E95C-4E90-9330-548AF229891F}" destId="{64DCB1A4-662A-432D-9B9E-33780CCC2C1E}" srcOrd="1" destOrd="0" presId="urn:microsoft.com/office/officeart/2005/8/layout/hierarchy1"/>
    <dgm:cxn modelId="{CBCCFA74-CF30-47AE-A854-E29A21945FBD}" type="presParOf" srcId="{64DCB1A4-662A-432D-9B9E-33780CCC2C1E}" destId="{C5CB0CF3-A430-4787-A3D8-9419B305A25C}" srcOrd="0" destOrd="0" presId="urn:microsoft.com/office/officeart/2005/8/layout/hierarchy1"/>
    <dgm:cxn modelId="{5D7B10F1-07BB-41B3-86DB-10C4E1F128FB}" type="presParOf" srcId="{64DCB1A4-662A-432D-9B9E-33780CCC2C1E}" destId="{259F1034-2704-4273-9C6A-6212C204B3CE}" srcOrd="1" destOrd="0" presId="urn:microsoft.com/office/officeart/2005/8/layout/hierarchy1"/>
    <dgm:cxn modelId="{804B1CE1-D7A7-4B53-AE98-AD4D6EB152E0}" type="presParOf" srcId="{259F1034-2704-4273-9C6A-6212C204B3CE}" destId="{1BDC8492-D73A-4B7B-9ADE-FDD14C0108FC}" srcOrd="0" destOrd="0" presId="urn:microsoft.com/office/officeart/2005/8/layout/hierarchy1"/>
    <dgm:cxn modelId="{3BD390DD-7463-46EB-9E70-B015358A19AE}" type="presParOf" srcId="{1BDC8492-D73A-4B7B-9ADE-FDD14C0108FC}" destId="{7B9AE4F9-E827-4D9D-A43C-BDD779726F5C}" srcOrd="0" destOrd="0" presId="urn:microsoft.com/office/officeart/2005/8/layout/hierarchy1"/>
    <dgm:cxn modelId="{B331D497-9188-4EF3-A338-80AD8297F9B5}" type="presParOf" srcId="{1BDC8492-D73A-4B7B-9ADE-FDD14C0108FC}" destId="{281CD9AE-CC54-4917-88F2-2F11B2D0308F}" srcOrd="1" destOrd="0" presId="urn:microsoft.com/office/officeart/2005/8/layout/hierarchy1"/>
    <dgm:cxn modelId="{A5E945A7-96ED-4134-A1D3-B5F50E42F6AE}" type="presParOf" srcId="{259F1034-2704-4273-9C6A-6212C204B3CE}" destId="{43AF3829-3777-42AC-875D-BD47C9F3156B}" srcOrd="1" destOrd="0" presId="urn:microsoft.com/office/officeart/2005/8/layout/hierarchy1"/>
    <dgm:cxn modelId="{6FA1412A-9012-4CA7-AA79-E45A9857BD89}" type="presParOf" srcId="{64DCB1A4-662A-432D-9B9E-33780CCC2C1E}" destId="{448955FD-3908-4B7F-811C-BB79487563F2}" srcOrd="2" destOrd="0" presId="urn:microsoft.com/office/officeart/2005/8/layout/hierarchy1"/>
    <dgm:cxn modelId="{9716E30D-B4BB-4092-9739-CF5598993043}" type="presParOf" srcId="{64DCB1A4-662A-432D-9B9E-33780CCC2C1E}" destId="{AC17D08C-AB91-4862-99EA-3360D281A85F}" srcOrd="3" destOrd="0" presId="urn:microsoft.com/office/officeart/2005/8/layout/hierarchy1"/>
    <dgm:cxn modelId="{CCAF5012-0FEB-4AFD-B28D-80F30B3B0BE4}" type="presParOf" srcId="{AC17D08C-AB91-4862-99EA-3360D281A85F}" destId="{61022BFF-BA85-4EC3-B649-CB7CFE0C3E24}" srcOrd="0" destOrd="0" presId="urn:microsoft.com/office/officeart/2005/8/layout/hierarchy1"/>
    <dgm:cxn modelId="{C6EC1A1F-CBD7-401F-A9F4-A754228C258F}" type="presParOf" srcId="{61022BFF-BA85-4EC3-B649-CB7CFE0C3E24}" destId="{63B1D200-CE60-412B-B55F-4B4CD00B99F2}" srcOrd="0" destOrd="0" presId="urn:microsoft.com/office/officeart/2005/8/layout/hierarchy1"/>
    <dgm:cxn modelId="{AEA8B00E-8F09-45DA-AAB2-97D41F9461DD}" type="presParOf" srcId="{61022BFF-BA85-4EC3-B649-CB7CFE0C3E24}" destId="{DB638EB9-41F6-4533-BD1F-F9B283996CF4}" srcOrd="1" destOrd="0" presId="urn:microsoft.com/office/officeart/2005/8/layout/hierarchy1"/>
    <dgm:cxn modelId="{BD8A3E8F-BEF1-48B7-992D-5FE85E8E62A7}" type="presParOf" srcId="{AC17D08C-AB91-4862-99EA-3360D281A85F}" destId="{0473B3B4-87F0-4509-881A-58C76345502E}" srcOrd="1" destOrd="0" presId="urn:microsoft.com/office/officeart/2005/8/layout/hierarchy1"/>
    <dgm:cxn modelId="{9EC6199F-7FB5-49FC-9811-8ABA164C3993}" type="presParOf" srcId="{64DCB1A4-662A-432D-9B9E-33780CCC2C1E}" destId="{044BEFA1-DE12-43B6-A7A8-88C7A6E6ABC0}" srcOrd="4" destOrd="0" presId="urn:microsoft.com/office/officeart/2005/8/layout/hierarchy1"/>
    <dgm:cxn modelId="{1BFCCB12-ECB3-4191-8134-0A9DA1379B35}" type="presParOf" srcId="{64DCB1A4-662A-432D-9B9E-33780CCC2C1E}" destId="{2393D6A0-8348-4BF7-8CC6-8BFBFEC3A563}" srcOrd="5" destOrd="0" presId="urn:microsoft.com/office/officeart/2005/8/layout/hierarchy1"/>
    <dgm:cxn modelId="{59E701E1-7F61-4F56-9098-3093DFB3A713}" type="presParOf" srcId="{2393D6A0-8348-4BF7-8CC6-8BFBFEC3A563}" destId="{BCB00D32-8117-4559-82AA-6DF42191F2CC}" srcOrd="0" destOrd="0" presId="urn:microsoft.com/office/officeart/2005/8/layout/hierarchy1"/>
    <dgm:cxn modelId="{1E1C7343-46B5-45C4-85B5-5E4B1052036C}" type="presParOf" srcId="{BCB00D32-8117-4559-82AA-6DF42191F2CC}" destId="{016B3AF6-4761-43E6-9EDD-1165BDF10912}" srcOrd="0" destOrd="0" presId="urn:microsoft.com/office/officeart/2005/8/layout/hierarchy1"/>
    <dgm:cxn modelId="{0DC84C8F-9DC4-4886-839B-DBF87A68545D}" type="presParOf" srcId="{BCB00D32-8117-4559-82AA-6DF42191F2CC}" destId="{2C8DCDC8-05C6-4943-8EE7-9C6A6B7660DE}" srcOrd="1" destOrd="0" presId="urn:microsoft.com/office/officeart/2005/8/layout/hierarchy1"/>
    <dgm:cxn modelId="{4CE825B5-DC41-46C7-A588-E8F8AAAB8B13}" type="presParOf" srcId="{2393D6A0-8348-4BF7-8CC6-8BFBFEC3A563}" destId="{29AF4DF7-7EB4-457C-9222-DB6000E242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7C5FA64-9A8E-46AB-AF8E-8844D75B34B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B6CCF3-E37F-482E-9BCC-BF2E053856CE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১.আয় বৃদ্ধি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D18C767-7E88-429D-B5CB-568659B2AA68}" type="parTrans" cxnId="{1BA849ED-ACAA-469A-ACFB-28CCCCE6A257}">
      <dgm:prSet/>
      <dgm:spPr/>
      <dgm:t>
        <a:bodyPr/>
        <a:lstStyle/>
        <a:p>
          <a:endParaRPr lang="en-US"/>
        </a:p>
      </dgm:t>
    </dgm:pt>
    <dgm:pt modelId="{6685D475-3659-437B-8100-86F4432DECB2}" type="sibTrans" cxnId="{1BA849ED-ACAA-469A-ACFB-28CCCCE6A257}">
      <dgm:prSet/>
      <dgm:spPr/>
      <dgm:t>
        <a:bodyPr/>
        <a:lstStyle/>
        <a:p>
          <a:endParaRPr lang="en-US"/>
        </a:p>
      </dgm:t>
    </dgm:pt>
    <dgm:pt modelId="{5F644404-7E83-4BC1-BD4C-936E9363DEDB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১.একটির সিকিউরিটি বিক্রয়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6AE79B4-B5BD-4C0C-ADC2-5F109ECD85A5}" type="parTrans" cxnId="{7CFEEB56-B53A-42C3-B8A3-58E0CA278308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DD04923-ABDF-4B97-801F-4387C3F1E7E6}" type="sibTrans" cxnId="{7CFEEB56-B53A-42C3-B8A3-58E0CA278308}">
      <dgm:prSet/>
      <dgm:spPr/>
      <dgm:t>
        <a:bodyPr/>
        <a:lstStyle/>
        <a:p>
          <a:endParaRPr lang="en-US"/>
        </a:p>
      </dgm:t>
    </dgm:pt>
    <dgm:pt modelId="{D953BFCF-E91C-4925-BBE5-7791D263DF07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৩.সমান অনুপাতে ঋন গ্রহন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8B1C938-56DF-4EC3-AEC5-BBBD2227E99A}" type="parTrans" cxnId="{02F2FAFF-8A1B-40C0-A518-086C7A712400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417F905-AE3A-4D34-AA28-437275862BFE}" type="sibTrans" cxnId="{02F2FAFF-8A1B-40C0-A518-086C7A712400}">
      <dgm:prSet/>
      <dgm:spPr/>
      <dgm:t>
        <a:bodyPr/>
        <a:lstStyle/>
        <a:p>
          <a:endParaRPr lang="en-US"/>
        </a:p>
      </dgm:t>
    </dgm:pt>
    <dgm:pt modelId="{44A04318-90E2-4BB7-A0F2-48FE50BB4FD4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৪.বিনিয়োগযোগ্য তহবিল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D95A76C-E266-4EB5-B166-1798E059ECAB}" type="parTrans" cxnId="{194A033D-9885-49CA-9938-F42A2BD573F1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43BA0C2-71FC-44FC-8ED0-97A6B41E3614}" type="sibTrans" cxnId="{194A033D-9885-49CA-9938-F42A2BD573F1}">
      <dgm:prSet/>
      <dgm:spPr/>
      <dgm:t>
        <a:bodyPr/>
        <a:lstStyle/>
        <a:p>
          <a:endParaRPr lang="en-US"/>
        </a:p>
      </dgm:t>
    </dgm:pt>
    <dgm:pt modelId="{0257724B-37E9-4DD1-BD6E-0B4932DE42D6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৬.তহবিল সাশ্রয়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79521445-5956-4AA7-8A7D-793F89963BF7}" type="parTrans" cxnId="{449E03F1-509A-4CF6-93C8-3CA1905C3254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E86B45-0F72-4B30-8D11-9E7E9376B2F3}" type="sibTrans" cxnId="{449E03F1-509A-4CF6-93C8-3CA1905C3254}">
      <dgm:prSet/>
      <dgm:spPr/>
      <dgm:t>
        <a:bodyPr/>
        <a:lstStyle/>
        <a:p>
          <a:endParaRPr lang="en-US"/>
        </a:p>
      </dgm:t>
    </dgm:pt>
    <dgm:pt modelId="{AD7A4702-E86F-4D60-A7E0-E776E03BC100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৭.নীট আয়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61EDF6C-D26A-46B2-956B-8B0E3DAB6A3A}" type="parTrans" cxnId="{51844219-A7D6-4140-92A6-1DC3E2AB1534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1228F4-6007-466D-835E-5473DCE0E053}" type="sibTrans" cxnId="{51844219-A7D6-4140-92A6-1DC3E2AB1534}">
      <dgm:prSet/>
      <dgm:spPr/>
      <dgm:t>
        <a:bodyPr/>
        <a:lstStyle/>
        <a:p>
          <a:endParaRPr lang="en-US"/>
        </a:p>
      </dgm:t>
    </dgm:pt>
    <dgm:pt modelId="{695136B7-98EE-4B1A-AA6F-1D330AE5CAD1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২.বিক্রয়লব্দ অর্থ অন্যটিতে বিনিয়োগ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34826A64-7E0F-4521-8310-509FF2495462}" type="parTrans" cxnId="{2AF7FEFB-6CC1-450F-A2FC-5E14D0CBBE26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5BCD2AA-E2A5-478C-A1D6-608D159805AE}" type="sibTrans" cxnId="{2AF7FEFB-6CC1-450F-A2FC-5E14D0CBBE26}">
      <dgm:prSet/>
      <dgm:spPr/>
      <dgm:t>
        <a:bodyPr/>
        <a:lstStyle/>
        <a:p>
          <a:endParaRPr lang="en-US"/>
        </a:p>
      </dgm:t>
    </dgm:pt>
    <dgm:pt modelId="{CC5BB85C-B826-40D0-8CBF-19598CF47CDB}">
      <dgm:prSet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=(</a:t>
          </a:r>
          <a:r>
            <a:rPr lang="en-US" b="1" dirty="0">
              <a:latin typeface="NikoshBAN" pitchFamily="2" charset="0"/>
              <a:cs typeface="NikoshBAN" pitchFamily="2" charset="0"/>
            </a:rPr>
            <a:t>২+৩)</a:t>
          </a:r>
        </a:p>
      </dgm:t>
    </dgm:pt>
    <dgm:pt modelId="{EE006D09-853B-4420-A89A-2D5958914DF7}" type="parTrans" cxnId="{660B9ACA-302F-485B-A397-D07C34CFDCFF}">
      <dgm:prSet/>
      <dgm:spPr/>
      <dgm:t>
        <a:bodyPr/>
        <a:lstStyle/>
        <a:p>
          <a:endParaRPr lang="en-US" b="1"/>
        </a:p>
      </dgm:t>
    </dgm:pt>
    <dgm:pt modelId="{F3373C72-C82C-4B86-82B0-63A259671D2B}" type="sibTrans" cxnId="{660B9ACA-302F-485B-A397-D07C34CFDCFF}">
      <dgm:prSet/>
      <dgm:spPr/>
      <dgm:t>
        <a:bodyPr/>
        <a:lstStyle/>
        <a:p>
          <a:endParaRPr lang="en-US"/>
        </a:p>
      </dgm:t>
    </dgm:pt>
    <dgm:pt modelId="{50736288-1DDD-4B66-A00A-5961D572B6C5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৫.বিনিয়োগ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ADC45FE-B79D-4D60-95C0-7EB1BE92AA86}" type="parTrans" cxnId="{AED6A484-1204-4FB3-AF20-18D97BE84A9C}">
      <dgm:prSet/>
      <dgm:spPr/>
      <dgm:t>
        <a:bodyPr/>
        <a:lstStyle/>
        <a:p>
          <a:endParaRPr lang="en-US" b="1"/>
        </a:p>
      </dgm:t>
    </dgm:pt>
    <dgm:pt modelId="{9B1316C3-CBA3-4323-8301-5DF27788E100}" type="sibTrans" cxnId="{AED6A484-1204-4FB3-AF20-18D97BE84A9C}">
      <dgm:prSet/>
      <dgm:spPr/>
      <dgm:t>
        <a:bodyPr/>
        <a:lstStyle/>
        <a:p>
          <a:endParaRPr lang="en-US"/>
        </a:p>
      </dgm:t>
    </dgm:pt>
    <dgm:pt modelId="{3EA9CE25-F9AB-485E-A829-99508EEE47FA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=(</a:t>
          </a:r>
          <a:r>
            <a:rPr lang="en-US" dirty="0">
              <a:latin typeface="NikoshBAN" pitchFamily="2" charset="0"/>
              <a:cs typeface="NikoshBAN" pitchFamily="2" charset="0"/>
            </a:rPr>
            <a:t>৪-৫)</a:t>
          </a:r>
        </a:p>
      </dgm:t>
    </dgm:pt>
    <dgm:pt modelId="{2888C192-C1A1-4EFA-BDE8-7E82990F136A}" type="parTrans" cxnId="{3CD4DCE1-945A-4D0C-8962-1FF1E6EF559F}">
      <dgm:prSet/>
      <dgm:spPr/>
      <dgm:t>
        <a:bodyPr/>
        <a:lstStyle/>
        <a:p>
          <a:endParaRPr lang="en-US"/>
        </a:p>
      </dgm:t>
    </dgm:pt>
    <dgm:pt modelId="{FC1E2047-0145-4940-86A6-6FC962E7DA78}" type="sibTrans" cxnId="{3CD4DCE1-945A-4D0C-8962-1FF1E6EF559F}">
      <dgm:prSet/>
      <dgm:spPr/>
      <dgm:t>
        <a:bodyPr/>
        <a:lstStyle/>
        <a:p>
          <a:endParaRPr lang="en-US"/>
        </a:p>
      </dgm:t>
    </dgm:pt>
    <dgm:pt modelId="{43DE204C-8C62-4A59-A8BD-457F1BFFC33A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=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লভ্যাংশ-ঋনের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সুদ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77A9DD-FFD6-443C-8E82-91DA8B5566F3}" type="parTrans" cxnId="{7E822919-8065-4191-A352-2D1DFAE8D60A}">
      <dgm:prSet/>
      <dgm:spPr/>
      <dgm:t>
        <a:bodyPr/>
        <a:lstStyle/>
        <a:p>
          <a:endParaRPr lang="en-US"/>
        </a:p>
      </dgm:t>
    </dgm:pt>
    <dgm:pt modelId="{AA7E6C52-CE4F-444F-A38D-568925F26BD1}" type="sibTrans" cxnId="{7E822919-8065-4191-A352-2D1DFAE8D60A}">
      <dgm:prSet/>
      <dgm:spPr/>
      <dgm:t>
        <a:bodyPr/>
        <a:lstStyle/>
        <a:p>
          <a:endParaRPr lang="en-US"/>
        </a:p>
      </dgm:t>
    </dgm:pt>
    <dgm:pt modelId="{F1FB4443-D381-4DD4-B523-6BC8A29175A6}" type="pres">
      <dgm:prSet presAssocID="{87C5FA64-9A8E-46AB-AF8E-8844D75B34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D3B1F-5903-412C-8B75-729B902657B3}" type="pres">
      <dgm:prSet presAssocID="{C4B6CCF3-E37F-482E-9BCC-BF2E053856CE}" presName="root1" presStyleCnt="0"/>
      <dgm:spPr/>
      <dgm:t>
        <a:bodyPr/>
        <a:lstStyle/>
        <a:p>
          <a:endParaRPr lang="en-US"/>
        </a:p>
      </dgm:t>
    </dgm:pt>
    <dgm:pt modelId="{C987B1A4-99C6-4324-9DB9-7A3C3EF4786C}" type="pres">
      <dgm:prSet presAssocID="{C4B6CCF3-E37F-482E-9BCC-BF2E053856CE}" presName="LevelOneTextNode" presStyleLbl="node0" presStyleIdx="0" presStyleCnt="1" custScaleX="128989" custScaleY="657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4CC57-DD40-4BC8-AC39-4029BC2F8BE8}" type="pres">
      <dgm:prSet presAssocID="{C4B6CCF3-E37F-482E-9BCC-BF2E053856CE}" presName="level2hierChild" presStyleCnt="0"/>
      <dgm:spPr/>
      <dgm:t>
        <a:bodyPr/>
        <a:lstStyle/>
        <a:p>
          <a:endParaRPr lang="en-US"/>
        </a:p>
      </dgm:t>
    </dgm:pt>
    <dgm:pt modelId="{17B2F7EF-6AFD-419A-A0CA-4EFCC32C97D0}" type="pres">
      <dgm:prSet presAssocID="{56AE79B4-B5BD-4C0C-ADC2-5F109ECD85A5}" presName="conn2-1" presStyleLbl="parChTrans1D2" presStyleIdx="0" presStyleCnt="7" custScaleX="2000000"/>
      <dgm:spPr/>
      <dgm:t>
        <a:bodyPr/>
        <a:lstStyle/>
        <a:p>
          <a:endParaRPr lang="en-US"/>
        </a:p>
      </dgm:t>
    </dgm:pt>
    <dgm:pt modelId="{8D7CA38D-517B-410F-9CFC-4AD6E2632979}" type="pres">
      <dgm:prSet presAssocID="{56AE79B4-B5BD-4C0C-ADC2-5F109ECD85A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936D29E-498A-4750-A900-17694A039569}" type="pres">
      <dgm:prSet presAssocID="{5F644404-7E83-4BC1-BD4C-936E9363DEDB}" presName="root2" presStyleCnt="0"/>
      <dgm:spPr/>
      <dgm:t>
        <a:bodyPr/>
        <a:lstStyle/>
        <a:p>
          <a:endParaRPr lang="en-US"/>
        </a:p>
      </dgm:t>
    </dgm:pt>
    <dgm:pt modelId="{0CC8C918-105D-4862-BCB1-80C1FDF3B216}" type="pres">
      <dgm:prSet presAssocID="{5F644404-7E83-4BC1-BD4C-936E9363DEDB}" presName="LevelTwoTextNode" presStyleLbl="node2" presStyleIdx="0" presStyleCnt="7" custScaleX="260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DB6430-BDAC-46A5-A7BB-787B163FF1BA}" type="pres">
      <dgm:prSet presAssocID="{5F644404-7E83-4BC1-BD4C-936E9363DEDB}" presName="level3hierChild" presStyleCnt="0"/>
      <dgm:spPr/>
      <dgm:t>
        <a:bodyPr/>
        <a:lstStyle/>
        <a:p>
          <a:endParaRPr lang="en-US"/>
        </a:p>
      </dgm:t>
    </dgm:pt>
    <dgm:pt modelId="{B3A38575-1B05-4DF4-B066-6BFF6154069C}" type="pres">
      <dgm:prSet presAssocID="{34826A64-7E0F-4521-8310-509FF2495462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93CA7E8-564F-4A0D-AB73-BDC101F22806}" type="pres">
      <dgm:prSet presAssocID="{34826A64-7E0F-4521-8310-509FF249546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521F212F-1251-464C-97CF-962BD3BDDA26}" type="pres">
      <dgm:prSet presAssocID="{695136B7-98EE-4B1A-AA6F-1D330AE5CAD1}" presName="root2" presStyleCnt="0"/>
      <dgm:spPr/>
      <dgm:t>
        <a:bodyPr/>
        <a:lstStyle/>
        <a:p>
          <a:endParaRPr lang="en-US"/>
        </a:p>
      </dgm:t>
    </dgm:pt>
    <dgm:pt modelId="{6E4B96E9-AB11-47D4-90A8-4E540EFEBAB1}" type="pres">
      <dgm:prSet presAssocID="{695136B7-98EE-4B1A-AA6F-1D330AE5CAD1}" presName="LevelTwoTextNode" presStyleLbl="node2" presStyleIdx="1" presStyleCnt="7" custScaleX="257383" custLinFactNeighborX="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988107-C0A9-4DCA-AD19-4CFCB1EF169D}" type="pres">
      <dgm:prSet presAssocID="{695136B7-98EE-4B1A-AA6F-1D330AE5CAD1}" presName="level3hierChild" presStyleCnt="0"/>
      <dgm:spPr/>
      <dgm:t>
        <a:bodyPr/>
        <a:lstStyle/>
        <a:p>
          <a:endParaRPr lang="en-US"/>
        </a:p>
      </dgm:t>
    </dgm:pt>
    <dgm:pt modelId="{79563380-3BAA-4C58-A3F2-CC159813FCAE}" type="pres">
      <dgm:prSet presAssocID="{F8B1C938-56DF-4EC3-AEC5-BBBD2227E99A}" presName="conn2-1" presStyleLbl="parChTrans1D2" presStyleIdx="2" presStyleCnt="7" custScaleX="2000000"/>
      <dgm:spPr/>
      <dgm:t>
        <a:bodyPr/>
        <a:lstStyle/>
        <a:p>
          <a:endParaRPr lang="en-US"/>
        </a:p>
      </dgm:t>
    </dgm:pt>
    <dgm:pt modelId="{8CA57E59-2D75-477E-850C-00639C685B7B}" type="pres">
      <dgm:prSet presAssocID="{F8B1C938-56DF-4EC3-AEC5-BBBD2227E99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AEE9B15-9F26-48C4-9816-22BAEFFE94FC}" type="pres">
      <dgm:prSet presAssocID="{D953BFCF-E91C-4925-BBE5-7791D263DF07}" presName="root2" presStyleCnt="0"/>
      <dgm:spPr/>
      <dgm:t>
        <a:bodyPr/>
        <a:lstStyle/>
        <a:p>
          <a:endParaRPr lang="en-US"/>
        </a:p>
      </dgm:t>
    </dgm:pt>
    <dgm:pt modelId="{7794125A-203A-4E8A-99B2-8EC0B972EE33}" type="pres">
      <dgm:prSet presAssocID="{D953BFCF-E91C-4925-BBE5-7791D263DF07}" presName="LevelTwoTextNode" presStyleLbl="node2" presStyleIdx="2" presStyleCnt="7" custScaleX="260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D3392-8AB6-400B-80A4-84FB0D7C71FE}" type="pres">
      <dgm:prSet presAssocID="{D953BFCF-E91C-4925-BBE5-7791D263DF07}" presName="level3hierChild" presStyleCnt="0"/>
      <dgm:spPr/>
      <dgm:t>
        <a:bodyPr/>
        <a:lstStyle/>
        <a:p>
          <a:endParaRPr lang="en-US"/>
        </a:p>
      </dgm:t>
    </dgm:pt>
    <dgm:pt modelId="{40FB4712-0D5F-4681-AA96-BE9552528E43}" type="pres">
      <dgm:prSet presAssocID="{1D95A76C-E266-4EB5-B166-1798E059ECAB}" presName="conn2-1" presStyleLbl="parChTrans1D2" presStyleIdx="3" presStyleCnt="7" custScaleX="2000000"/>
      <dgm:spPr/>
      <dgm:t>
        <a:bodyPr/>
        <a:lstStyle/>
        <a:p>
          <a:endParaRPr lang="en-US"/>
        </a:p>
      </dgm:t>
    </dgm:pt>
    <dgm:pt modelId="{BD538586-21E8-43F7-9E15-78777DACAEC1}" type="pres">
      <dgm:prSet presAssocID="{1D95A76C-E266-4EB5-B166-1798E059ECA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4E335732-DC13-4E48-B74B-2C7B6A202996}" type="pres">
      <dgm:prSet presAssocID="{44A04318-90E2-4BB7-A0F2-48FE50BB4FD4}" presName="root2" presStyleCnt="0"/>
      <dgm:spPr/>
      <dgm:t>
        <a:bodyPr/>
        <a:lstStyle/>
        <a:p>
          <a:endParaRPr lang="en-US"/>
        </a:p>
      </dgm:t>
    </dgm:pt>
    <dgm:pt modelId="{5BF864CE-A307-447D-97B3-5FCDEA415430}" type="pres">
      <dgm:prSet presAssocID="{44A04318-90E2-4BB7-A0F2-48FE50BB4FD4}" presName="LevelTwoTextNode" presStyleLbl="node2" presStyleIdx="3" presStyleCnt="7" custScaleX="260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FA09D-A198-488F-8635-BE5054311B68}" type="pres">
      <dgm:prSet presAssocID="{44A04318-90E2-4BB7-A0F2-48FE50BB4FD4}" presName="level3hierChild" presStyleCnt="0"/>
      <dgm:spPr/>
      <dgm:t>
        <a:bodyPr/>
        <a:lstStyle/>
        <a:p>
          <a:endParaRPr lang="en-US"/>
        </a:p>
      </dgm:t>
    </dgm:pt>
    <dgm:pt modelId="{5946D368-65B6-4985-B465-AEB1748B296A}" type="pres">
      <dgm:prSet presAssocID="{EE006D09-853B-4420-A89A-2D5958914DF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E286ECD-951F-4EC5-B711-8CA173478D7D}" type="pres">
      <dgm:prSet presAssocID="{EE006D09-853B-4420-A89A-2D5958914DF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CB61B52-3449-43B9-A7F7-162BA7FE0159}" type="pres">
      <dgm:prSet presAssocID="{CC5BB85C-B826-40D0-8CBF-19598CF47CDB}" presName="root2" presStyleCnt="0"/>
      <dgm:spPr/>
      <dgm:t>
        <a:bodyPr/>
        <a:lstStyle/>
        <a:p>
          <a:endParaRPr lang="en-US"/>
        </a:p>
      </dgm:t>
    </dgm:pt>
    <dgm:pt modelId="{1751733B-CE66-4DEB-B6D2-BEA2A1EA7D11}" type="pres">
      <dgm:prSet presAssocID="{CC5BB85C-B826-40D0-8CBF-19598CF47CDB}" presName="LevelTwoTextNode" presStyleLbl="node3" presStyleIdx="0" presStyleCnt="3" custScaleX="13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840EF-076B-42E9-94A7-9D3D11B5E1D9}" type="pres">
      <dgm:prSet presAssocID="{CC5BB85C-B826-40D0-8CBF-19598CF47CDB}" presName="level3hierChild" presStyleCnt="0"/>
      <dgm:spPr/>
      <dgm:t>
        <a:bodyPr/>
        <a:lstStyle/>
        <a:p>
          <a:endParaRPr lang="en-US"/>
        </a:p>
      </dgm:t>
    </dgm:pt>
    <dgm:pt modelId="{C4CEFBEF-3E5C-47A0-A0AE-517E81F92073}" type="pres">
      <dgm:prSet presAssocID="{0ADC45FE-B79D-4D60-95C0-7EB1BE92AA86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C5CE8C52-62CD-4256-8656-3EF579DBABFD}" type="pres">
      <dgm:prSet presAssocID="{0ADC45FE-B79D-4D60-95C0-7EB1BE92AA86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0221A71-E87E-4477-BEA9-8B2B0D67C7C7}" type="pres">
      <dgm:prSet presAssocID="{50736288-1DDD-4B66-A00A-5961D572B6C5}" presName="root2" presStyleCnt="0"/>
      <dgm:spPr/>
      <dgm:t>
        <a:bodyPr/>
        <a:lstStyle/>
        <a:p>
          <a:endParaRPr lang="en-US"/>
        </a:p>
      </dgm:t>
    </dgm:pt>
    <dgm:pt modelId="{A62FCE90-AB61-4546-ABDF-DDB1215C9B96}" type="pres">
      <dgm:prSet presAssocID="{50736288-1DDD-4B66-A00A-5961D572B6C5}" presName="LevelTwoTextNode" presStyleLbl="node2" presStyleIdx="4" presStyleCnt="7" custScaleX="258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3E347-2C7E-43E9-9C79-E94806BF1DD1}" type="pres">
      <dgm:prSet presAssocID="{50736288-1DDD-4B66-A00A-5961D572B6C5}" presName="level3hierChild" presStyleCnt="0"/>
      <dgm:spPr/>
      <dgm:t>
        <a:bodyPr/>
        <a:lstStyle/>
        <a:p>
          <a:endParaRPr lang="en-US"/>
        </a:p>
      </dgm:t>
    </dgm:pt>
    <dgm:pt modelId="{733FB81A-4EB5-4929-B1A4-CEAFD6CDECC4}" type="pres">
      <dgm:prSet presAssocID="{79521445-5956-4AA7-8A7D-793F89963BF7}" presName="conn2-1" presStyleLbl="parChTrans1D2" presStyleIdx="5" presStyleCnt="7" custScaleX="2000000"/>
      <dgm:spPr/>
      <dgm:t>
        <a:bodyPr/>
        <a:lstStyle/>
        <a:p>
          <a:endParaRPr lang="en-US"/>
        </a:p>
      </dgm:t>
    </dgm:pt>
    <dgm:pt modelId="{7E54FF38-7AEA-431E-A914-FEE30F2B9A5F}" type="pres">
      <dgm:prSet presAssocID="{79521445-5956-4AA7-8A7D-793F89963BF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6954A97-FAF2-42F8-A693-D7A19CDF88D1}" type="pres">
      <dgm:prSet presAssocID="{0257724B-37E9-4DD1-BD6E-0B4932DE42D6}" presName="root2" presStyleCnt="0"/>
      <dgm:spPr/>
      <dgm:t>
        <a:bodyPr/>
        <a:lstStyle/>
        <a:p>
          <a:endParaRPr lang="en-US"/>
        </a:p>
      </dgm:t>
    </dgm:pt>
    <dgm:pt modelId="{E75B9FD6-61A6-445E-9F7F-D6D4B9369DD3}" type="pres">
      <dgm:prSet presAssocID="{0257724B-37E9-4DD1-BD6E-0B4932DE42D6}" presName="LevelTwoTextNode" presStyleLbl="node2" presStyleIdx="5" presStyleCnt="7" custScaleX="260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33C265-FD08-41ED-A730-13AE08F1C326}" type="pres">
      <dgm:prSet presAssocID="{0257724B-37E9-4DD1-BD6E-0B4932DE42D6}" presName="level3hierChild" presStyleCnt="0"/>
      <dgm:spPr/>
      <dgm:t>
        <a:bodyPr/>
        <a:lstStyle/>
        <a:p>
          <a:endParaRPr lang="en-US"/>
        </a:p>
      </dgm:t>
    </dgm:pt>
    <dgm:pt modelId="{730E4F34-185A-4BE4-BDA4-2F015743E715}" type="pres">
      <dgm:prSet presAssocID="{2888C192-C1A1-4EFA-BDE8-7E82990F136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FF451A8-87F7-404A-A727-BA42E19EDA96}" type="pres">
      <dgm:prSet presAssocID="{2888C192-C1A1-4EFA-BDE8-7E82990F136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9616A27-20C4-408D-9DAF-3F8327662E7D}" type="pres">
      <dgm:prSet presAssocID="{3EA9CE25-F9AB-485E-A829-99508EEE47FA}" presName="root2" presStyleCnt="0"/>
      <dgm:spPr/>
      <dgm:t>
        <a:bodyPr/>
        <a:lstStyle/>
        <a:p>
          <a:endParaRPr lang="en-US"/>
        </a:p>
      </dgm:t>
    </dgm:pt>
    <dgm:pt modelId="{BCACDCB4-AC25-4A6B-AA29-D58813FD6EA4}" type="pres">
      <dgm:prSet presAssocID="{3EA9CE25-F9AB-485E-A829-99508EEE47FA}" presName="LevelTwoTextNode" presStyleLbl="node3" presStyleIdx="1" presStyleCnt="3" custScaleX="13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3C4B9-9BB1-4079-8970-6145232C1F51}" type="pres">
      <dgm:prSet presAssocID="{3EA9CE25-F9AB-485E-A829-99508EEE47FA}" presName="level3hierChild" presStyleCnt="0"/>
      <dgm:spPr/>
      <dgm:t>
        <a:bodyPr/>
        <a:lstStyle/>
        <a:p>
          <a:endParaRPr lang="en-US"/>
        </a:p>
      </dgm:t>
    </dgm:pt>
    <dgm:pt modelId="{9B208857-810B-4C42-9BBB-8576AEA4FC54}" type="pres">
      <dgm:prSet presAssocID="{D61EDF6C-D26A-46B2-956B-8B0E3DAB6A3A}" presName="conn2-1" presStyleLbl="parChTrans1D2" presStyleIdx="6" presStyleCnt="7" custScaleX="2000000"/>
      <dgm:spPr/>
      <dgm:t>
        <a:bodyPr/>
        <a:lstStyle/>
        <a:p>
          <a:endParaRPr lang="en-US"/>
        </a:p>
      </dgm:t>
    </dgm:pt>
    <dgm:pt modelId="{842F6084-6202-43BA-A541-A1022A05D46A}" type="pres">
      <dgm:prSet presAssocID="{D61EDF6C-D26A-46B2-956B-8B0E3DAB6A3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6BA5A63-7C3E-4E3F-AB19-4DB01C9F9088}" type="pres">
      <dgm:prSet presAssocID="{AD7A4702-E86F-4D60-A7E0-E776E03BC100}" presName="root2" presStyleCnt="0"/>
      <dgm:spPr/>
      <dgm:t>
        <a:bodyPr/>
        <a:lstStyle/>
        <a:p>
          <a:endParaRPr lang="en-US"/>
        </a:p>
      </dgm:t>
    </dgm:pt>
    <dgm:pt modelId="{59063311-1A55-4375-8D38-956DC88702BB}" type="pres">
      <dgm:prSet presAssocID="{AD7A4702-E86F-4D60-A7E0-E776E03BC100}" presName="LevelTwoTextNode" presStyleLbl="node2" presStyleIdx="6" presStyleCnt="7" custScaleX="260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555C8-D536-4582-9194-3EDBAD8BBB66}" type="pres">
      <dgm:prSet presAssocID="{AD7A4702-E86F-4D60-A7E0-E776E03BC100}" presName="level3hierChild" presStyleCnt="0"/>
      <dgm:spPr/>
      <dgm:t>
        <a:bodyPr/>
        <a:lstStyle/>
        <a:p>
          <a:endParaRPr lang="en-US"/>
        </a:p>
      </dgm:t>
    </dgm:pt>
    <dgm:pt modelId="{1B90A712-AEBD-4521-B8C3-8E3F80B5FC3E}" type="pres">
      <dgm:prSet presAssocID="{9077A9DD-FFD6-443C-8E82-91DA8B5566F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E4FAB507-80D0-4A94-997F-71A01B130B96}" type="pres">
      <dgm:prSet presAssocID="{9077A9DD-FFD6-443C-8E82-91DA8B5566F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A8E7177-9E24-4219-BB7C-417534EBB4A8}" type="pres">
      <dgm:prSet presAssocID="{43DE204C-8C62-4A59-A8BD-457F1BFFC33A}" presName="root2" presStyleCnt="0"/>
      <dgm:spPr/>
      <dgm:t>
        <a:bodyPr/>
        <a:lstStyle/>
        <a:p>
          <a:endParaRPr lang="en-US"/>
        </a:p>
      </dgm:t>
    </dgm:pt>
    <dgm:pt modelId="{914A186C-3622-42F5-ACF7-80018C349807}" type="pres">
      <dgm:prSet presAssocID="{43DE204C-8C62-4A59-A8BD-457F1BFFC33A}" presName="LevelTwoTextNode" presStyleLbl="node3" presStyleIdx="2" presStyleCnt="3" custScaleX="131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3B8EC7-9A7E-4320-AA2B-B9B7307259D9}" type="pres">
      <dgm:prSet presAssocID="{43DE204C-8C62-4A59-A8BD-457F1BFFC33A}" presName="level3hierChild" presStyleCnt="0"/>
      <dgm:spPr/>
      <dgm:t>
        <a:bodyPr/>
        <a:lstStyle/>
        <a:p>
          <a:endParaRPr lang="en-US"/>
        </a:p>
      </dgm:t>
    </dgm:pt>
  </dgm:ptLst>
  <dgm:cxnLst>
    <dgm:cxn modelId="{24282D11-C6BF-4085-9C27-0F698B6D4A2A}" type="presOf" srcId="{50736288-1DDD-4B66-A00A-5961D572B6C5}" destId="{A62FCE90-AB61-4546-ABDF-DDB1215C9B96}" srcOrd="0" destOrd="0" presId="urn:microsoft.com/office/officeart/2008/layout/HorizontalMultiLevelHierarchy"/>
    <dgm:cxn modelId="{C7C74561-C331-4634-80D0-C7CBA5427D86}" type="presOf" srcId="{D953BFCF-E91C-4925-BBE5-7791D263DF07}" destId="{7794125A-203A-4E8A-99B2-8EC0B972EE33}" srcOrd="0" destOrd="0" presId="urn:microsoft.com/office/officeart/2008/layout/HorizontalMultiLevelHierarchy"/>
    <dgm:cxn modelId="{53F09E51-08D4-440C-B099-7959A302E0BD}" type="presOf" srcId="{9077A9DD-FFD6-443C-8E82-91DA8B5566F3}" destId="{1B90A712-AEBD-4521-B8C3-8E3F80B5FC3E}" srcOrd="0" destOrd="0" presId="urn:microsoft.com/office/officeart/2008/layout/HorizontalMultiLevelHierarchy"/>
    <dgm:cxn modelId="{6F52EFCF-F682-4AE2-823E-A67A3F8D8B47}" type="presOf" srcId="{EE006D09-853B-4420-A89A-2D5958914DF7}" destId="{5946D368-65B6-4985-B465-AEB1748B296A}" srcOrd="0" destOrd="0" presId="urn:microsoft.com/office/officeart/2008/layout/HorizontalMultiLevelHierarchy"/>
    <dgm:cxn modelId="{8330EC0F-9E4A-4411-AF0B-A8A19350ACAA}" type="presOf" srcId="{695136B7-98EE-4B1A-AA6F-1D330AE5CAD1}" destId="{6E4B96E9-AB11-47D4-90A8-4E540EFEBAB1}" srcOrd="0" destOrd="0" presId="urn:microsoft.com/office/officeart/2008/layout/HorizontalMultiLevelHierarchy"/>
    <dgm:cxn modelId="{571243B7-D2D6-4AA1-890F-54248FA0EF44}" type="presOf" srcId="{5F644404-7E83-4BC1-BD4C-936E9363DEDB}" destId="{0CC8C918-105D-4862-BCB1-80C1FDF3B216}" srcOrd="0" destOrd="0" presId="urn:microsoft.com/office/officeart/2008/layout/HorizontalMultiLevelHierarchy"/>
    <dgm:cxn modelId="{FA4AA433-71C9-46C5-8668-1E1F877CA753}" type="presOf" srcId="{79521445-5956-4AA7-8A7D-793F89963BF7}" destId="{733FB81A-4EB5-4929-B1A4-CEAFD6CDECC4}" srcOrd="0" destOrd="0" presId="urn:microsoft.com/office/officeart/2008/layout/HorizontalMultiLevelHierarchy"/>
    <dgm:cxn modelId="{1BA849ED-ACAA-469A-ACFB-28CCCCE6A257}" srcId="{87C5FA64-9A8E-46AB-AF8E-8844D75B34BC}" destId="{C4B6CCF3-E37F-482E-9BCC-BF2E053856CE}" srcOrd="0" destOrd="0" parTransId="{DD18C767-7E88-429D-B5CB-568659B2AA68}" sibTransId="{6685D475-3659-437B-8100-86F4432DECB2}"/>
    <dgm:cxn modelId="{934A5DA1-A76F-4A37-B7C4-B64E3005162C}" type="presOf" srcId="{56AE79B4-B5BD-4C0C-ADC2-5F109ECD85A5}" destId="{17B2F7EF-6AFD-419A-A0CA-4EFCC32C97D0}" srcOrd="0" destOrd="0" presId="urn:microsoft.com/office/officeart/2008/layout/HorizontalMultiLevelHierarchy"/>
    <dgm:cxn modelId="{257664F4-ED2A-423D-8CC7-C66D39A26E3B}" type="presOf" srcId="{AD7A4702-E86F-4D60-A7E0-E776E03BC100}" destId="{59063311-1A55-4375-8D38-956DC88702BB}" srcOrd="0" destOrd="0" presId="urn:microsoft.com/office/officeart/2008/layout/HorizontalMultiLevelHierarchy"/>
    <dgm:cxn modelId="{FDC2539C-70F4-47DA-A6AE-AABB6046F1DE}" type="presOf" srcId="{87C5FA64-9A8E-46AB-AF8E-8844D75B34BC}" destId="{F1FB4443-D381-4DD4-B523-6BC8A29175A6}" srcOrd="0" destOrd="0" presId="urn:microsoft.com/office/officeart/2008/layout/HorizontalMultiLevelHierarchy"/>
    <dgm:cxn modelId="{E0B15B9D-1A00-4A26-92E5-D8E11EDFDDC5}" type="presOf" srcId="{44A04318-90E2-4BB7-A0F2-48FE50BB4FD4}" destId="{5BF864CE-A307-447D-97B3-5FCDEA415430}" srcOrd="0" destOrd="0" presId="urn:microsoft.com/office/officeart/2008/layout/HorizontalMultiLevelHierarchy"/>
    <dgm:cxn modelId="{691219E8-D92A-4866-A852-F1102DF67CF1}" type="presOf" srcId="{34826A64-7E0F-4521-8310-509FF2495462}" destId="{B3A38575-1B05-4DF4-B066-6BFF6154069C}" srcOrd="0" destOrd="0" presId="urn:microsoft.com/office/officeart/2008/layout/HorizontalMultiLevelHierarchy"/>
    <dgm:cxn modelId="{194A033D-9885-49CA-9938-F42A2BD573F1}" srcId="{C4B6CCF3-E37F-482E-9BCC-BF2E053856CE}" destId="{44A04318-90E2-4BB7-A0F2-48FE50BB4FD4}" srcOrd="3" destOrd="0" parTransId="{1D95A76C-E266-4EB5-B166-1798E059ECAB}" sibTransId="{543BA0C2-71FC-44FC-8ED0-97A6B41E3614}"/>
    <dgm:cxn modelId="{DFCAA440-C96B-4670-A1AC-A5DB5DCF7709}" type="presOf" srcId="{F8B1C938-56DF-4EC3-AEC5-BBBD2227E99A}" destId="{8CA57E59-2D75-477E-850C-00639C685B7B}" srcOrd="1" destOrd="0" presId="urn:microsoft.com/office/officeart/2008/layout/HorizontalMultiLevelHierarchy"/>
    <dgm:cxn modelId="{6BB692EC-8D35-4579-B09D-B261071D83C7}" type="presOf" srcId="{EE006D09-853B-4420-A89A-2D5958914DF7}" destId="{DE286ECD-951F-4EC5-B711-8CA173478D7D}" srcOrd="1" destOrd="0" presId="urn:microsoft.com/office/officeart/2008/layout/HorizontalMultiLevelHierarchy"/>
    <dgm:cxn modelId="{449E03F1-509A-4CF6-93C8-3CA1905C3254}" srcId="{C4B6CCF3-E37F-482E-9BCC-BF2E053856CE}" destId="{0257724B-37E9-4DD1-BD6E-0B4932DE42D6}" srcOrd="5" destOrd="0" parTransId="{79521445-5956-4AA7-8A7D-793F89963BF7}" sibTransId="{C1E86B45-0F72-4B30-8D11-9E7E9376B2F3}"/>
    <dgm:cxn modelId="{E765B9AD-6282-4E2B-A95C-B39E3F015006}" type="presOf" srcId="{56AE79B4-B5BD-4C0C-ADC2-5F109ECD85A5}" destId="{8D7CA38D-517B-410F-9CFC-4AD6E2632979}" srcOrd="1" destOrd="0" presId="urn:microsoft.com/office/officeart/2008/layout/HorizontalMultiLevelHierarchy"/>
    <dgm:cxn modelId="{13B9652B-1690-4B43-85FE-88AAC0401EED}" type="presOf" srcId="{2888C192-C1A1-4EFA-BDE8-7E82990F136A}" destId="{5FF451A8-87F7-404A-A727-BA42E19EDA96}" srcOrd="1" destOrd="0" presId="urn:microsoft.com/office/officeart/2008/layout/HorizontalMultiLevelHierarchy"/>
    <dgm:cxn modelId="{660B9ACA-302F-485B-A397-D07C34CFDCFF}" srcId="{44A04318-90E2-4BB7-A0F2-48FE50BB4FD4}" destId="{CC5BB85C-B826-40D0-8CBF-19598CF47CDB}" srcOrd="0" destOrd="0" parTransId="{EE006D09-853B-4420-A89A-2D5958914DF7}" sibTransId="{F3373C72-C82C-4B86-82B0-63A259671D2B}"/>
    <dgm:cxn modelId="{3616FF6D-6CB9-43BF-9DF1-9782E4228BAC}" type="presOf" srcId="{3EA9CE25-F9AB-485E-A829-99508EEE47FA}" destId="{BCACDCB4-AC25-4A6B-AA29-D58813FD6EA4}" srcOrd="0" destOrd="0" presId="urn:microsoft.com/office/officeart/2008/layout/HorizontalMultiLevelHierarchy"/>
    <dgm:cxn modelId="{51844219-A7D6-4140-92A6-1DC3E2AB1534}" srcId="{C4B6CCF3-E37F-482E-9BCC-BF2E053856CE}" destId="{AD7A4702-E86F-4D60-A7E0-E776E03BC100}" srcOrd="6" destOrd="0" parTransId="{D61EDF6C-D26A-46B2-956B-8B0E3DAB6A3A}" sibTransId="{191228F4-6007-466D-835E-5473DCE0E053}"/>
    <dgm:cxn modelId="{68A3F9E5-5167-432C-947C-247503E5F7F9}" type="presOf" srcId="{CC5BB85C-B826-40D0-8CBF-19598CF47CDB}" destId="{1751733B-CE66-4DEB-B6D2-BEA2A1EA7D11}" srcOrd="0" destOrd="0" presId="urn:microsoft.com/office/officeart/2008/layout/HorizontalMultiLevelHierarchy"/>
    <dgm:cxn modelId="{07F691FA-9398-4308-AC62-2B38917255E5}" type="presOf" srcId="{1D95A76C-E266-4EB5-B166-1798E059ECAB}" destId="{BD538586-21E8-43F7-9E15-78777DACAEC1}" srcOrd="1" destOrd="0" presId="urn:microsoft.com/office/officeart/2008/layout/HorizontalMultiLevelHierarchy"/>
    <dgm:cxn modelId="{F076138F-F84D-4075-B88F-E717C2D82C13}" type="presOf" srcId="{0257724B-37E9-4DD1-BD6E-0B4932DE42D6}" destId="{E75B9FD6-61A6-445E-9F7F-D6D4B9369DD3}" srcOrd="0" destOrd="0" presId="urn:microsoft.com/office/officeart/2008/layout/HorizontalMultiLevelHierarchy"/>
    <dgm:cxn modelId="{02F2FAFF-8A1B-40C0-A518-086C7A712400}" srcId="{C4B6CCF3-E37F-482E-9BCC-BF2E053856CE}" destId="{D953BFCF-E91C-4925-BBE5-7791D263DF07}" srcOrd="2" destOrd="0" parTransId="{F8B1C938-56DF-4EC3-AEC5-BBBD2227E99A}" sibTransId="{E417F905-AE3A-4D34-AA28-437275862BFE}"/>
    <dgm:cxn modelId="{2ABEC0A7-2CDB-4515-A4AE-A8D8A7630A0B}" type="presOf" srcId="{0ADC45FE-B79D-4D60-95C0-7EB1BE92AA86}" destId="{C5CE8C52-62CD-4256-8656-3EF579DBABFD}" srcOrd="1" destOrd="0" presId="urn:microsoft.com/office/officeart/2008/layout/HorizontalMultiLevelHierarchy"/>
    <dgm:cxn modelId="{A9ED6197-472D-4B3B-A530-BBB65834C5F4}" type="presOf" srcId="{D61EDF6C-D26A-46B2-956B-8B0E3DAB6A3A}" destId="{9B208857-810B-4C42-9BBB-8576AEA4FC54}" srcOrd="0" destOrd="0" presId="urn:microsoft.com/office/officeart/2008/layout/HorizontalMultiLevelHierarchy"/>
    <dgm:cxn modelId="{7E822919-8065-4191-A352-2D1DFAE8D60A}" srcId="{AD7A4702-E86F-4D60-A7E0-E776E03BC100}" destId="{43DE204C-8C62-4A59-A8BD-457F1BFFC33A}" srcOrd="0" destOrd="0" parTransId="{9077A9DD-FFD6-443C-8E82-91DA8B5566F3}" sibTransId="{AA7E6C52-CE4F-444F-A38D-568925F26BD1}"/>
    <dgm:cxn modelId="{72C393C4-842D-4D16-819A-AEF1FBCC7378}" type="presOf" srcId="{D61EDF6C-D26A-46B2-956B-8B0E3DAB6A3A}" destId="{842F6084-6202-43BA-A541-A1022A05D46A}" srcOrd="1" destOrd="0" presId="urn:microsoft.com/office/officeart/2008/layout/HorizontalMultiLevelHierarchy"/>
    <dgm:cxn modelId="{7B7315E0-7EAE-43D1-AC9F-0349733F53CE}" type="presOf" srcId="{34826A64-7E0F-4521-8310-509FF2495462}" destId="{993CA7E8-564F-4A0D-AB73-BDC101F22806}" srcOrd="1" destOrd="0" presId="urn:microsoft.com/office/officeart/2008/layout/HorizontalMultiLevelHierarchy"/>
    <dgm:cxn modelId="{E98BBCA5-0775-4DC0-8CFF-B60A09B376FF}" type="presOf" srcId="{F8B1C938-56DF-4EC3-AEC5-BBBD2227E99A}" destId="{79563380-3BAA-4C58-A3F2-CC159813FCAE}" srcOrd="0" destOrd="0" presId="urn:microsoft.com/office/officeart/2008/layout/HorizontalMultiLevelHierarchy"/>
    <dgm:cxn modelId="{3CD4DCE1-945A-4D0C-8962-1FF1E6EF559F}" srcId="{0257724B-37E9-4DD1-BD6E-0B4932DE42D6}" destId="{3EA9CE25-F9AB-485E-A829-99508EEE47FA}" srcOrd="0" destOrd="0" parTransId="{2888C192-C1A1-4EFA-BDE8-7E82990F136A}" sibTransId="{FC1E2047-0145-4940-86A6-6FC962E7DA78}"/>
    <dgm:cxn modelId="{AED6A484-1204-4FB3-AF20-18D97BE84A9C}" srcId="{C4B6CCF3-E37F-482E-9BCC-BF2E053856CE}" destId="{50736288-1DDD-4B66-A00A-5961D572B6C5}" srcOrd="4" destOrd="0" parTransId="{0ADC45FE-B79D-4D60-95C0-7EB1BE92AA86}" sibTransId="{9B1316C3-CBA3-4323-8301-5DF27788E100}"/>
    <dgm:cxn modelId="{DFB9CA6A-4E90-4EF6-9904-74BD5419FD84}" type="presOf" srcId="{9077A9DD-FFD6-443C-8E82-91DA8B5566F3}" destId="{E4FAB507-80D0-4A94-997F-71A01B130B96}" srcOrd="1" destOrd="0" presId="urn:microsoft.com/office/officeart/2008/layout/HorizontalMultiLevelHierarchy"/>
    <dgm:cxn modelId="{07A52DEA-ADE9-478F-A7CD-8F6D6B8D44B5}" type="presOf" srcId="{43DE204C-8C62-4A59-A8BD-457F1BFFC33A}" destId="{914A186C-3622-42F5-ACF7-80018C349807}" srcOrd="0" destOrd="0" presId="urn:microsoft.com/office/officeart/2008/layout/HorizontalMultiLevelHierarchy"/>
    <dgm:cxn modelId="{DE718C1D-7DF8-4546-8BF7-F688EC406F06}" type="presOf" srcId="{0ADC45FE-B79D-4D60-95C0-7EB1BE92AA86}" destId="{C4CEFBEF-3E5C-47A0-A0AE-517E81F92073}" srcOrd="0" destOrd="0" presId="urn:microsoft.com/office/officeart/2008/layout/HorizontalMultiLevelHierarchy"/>
    <dgm:cxn modelId="{7CFEEB56-B53A-42C3-B8A3-58E0CA278308}" srcId="{C4B6CCF3-E37F-482E-9BCC-BF2E053856CE}" destId="{5F644404-7E83-4BC1-BD4C-936E9363DEDB}" srcOrd="0" destOrd="0" parTransId="{56AE79B4-B5BD-4C0C-ADC2-5F109ECD85A5}" sibTransId="{CDD04923-ABDF-4B97-801F-4387C3F1E7E6}"/>
    <dgm:cxn modelId="{482176B1-85DC-4E98-93AA-F387928EBB32}" type="presOf" srcId="{2888C192-C1A1-4EFA-BDE8-7E82990F136A}" destId="{730E4F34-185A-4BE4-BDA4-2F015743E715}" srcOrd="0" destOrd="0" presId="urn:microsoft.com/office/officeart/2008/layout/HorizontalMultiLevelHierarchy"/>
    <dgm:cxn modelId="{88B39697-90FB-48B0-9ED6-6FB8F82EBDA7}" type="presOf" srcId="{1D95A76C-E266-4EB5-B166-1798E059ECAB}" destId="{40FB4712-0D5F-4681-AA96-BE9552528E43}" srcOrd="0" destOrd="0" presId="urn:microsoft.com/office/officeart/2008/layout/HorizontalMultiLevelHierarchy"/>
    <dgm:cxn modelId="{74D2D1D0-FD6D-4FF0-BF22-1ADA9468BFDA}" type="presOf" srcId="{79521445-5956-4AA7-8A7D-793F89963BF7}" destId="{7E54FF38-7AEA-431E-A914-FEE30F2B9A5F}" srcOrd="1" destOrd="0" presId="urn:microsoft.com/office/officeart/2008/layout/HorizontalMultiLevelHierarchy"/>
    <dgm:cxn modelId="{A05C7EF0-17D4-4A5F-8F40-B24BFDD554A0}" type="presOf" srcId="{C4B6CCF3-E37F-482E-9BCC-BF2E053856CE}" destId="{C987B1A4-99C6-4324-9DB9-7A3C3EF4786C}" srcOrd="0" destOrd="0" presId="urn:microsoft.com/office/officeart/2008/layout/HorizontalMultiLevelHierarchy"/>
    <dgm:cxn modelId="{2AF7FEFB-6CC1-450F-A2FC-5E14D0CBBE26}" srcId="{C4B6CCF3-E37F-482E-9BCC-BF2E053856CE}" destId="{695136B7-98EE-4B1A-AA6F-1D330AE5CAD1}" srcOrd="1" destOrd="0" parTransId="{34826A64-7E0F-4521-8310-509FF2495462}" sibTransId="{95BCD2AA-E2A5-478C-A1D6-608D159805AE}"/>
    <dgm:cxn modelId="{C4998A6C-1211-4317-9FA2-C38E70014810}" type="presParOf" srcId="{F1FB4443-D381-4DD4-B523-6BC8A29175A6}" destId="{9F9D3B1F-5903-412C-8B75-729B902657B3}" srcOrd="0" destOrd="0" presId="urn:microsoft.com/office/officeart/2008/layout/HorizontalMultiLevelHierarchy"/>
    <dgm:cxn modelId="{7A215DCD-909A-48CB-A265-A5832404FBA6}" type="presParOf" srcId="{9F9D3B1F-5903-412C-8B75-729B902657B3}" destId="{C987B1A4-99C6-4324-9DB9-7A3C3EF4786C}" srcOrd="0" destOrd="0" presId="urn:microsoft.com/office/officeart/2008/layout/HorizontalMultiLevelHierarchy"/>
    <dgm:cxn modelId="{457C2D39-1E94-4BE3-B01A-563A623D8DB5}" type="presParOf" srcId="{9F9D3B1F-5903-412C-8B75-729B902657B3}" destId="{5624CC57-DD40-4BC8-AC39-4029BC2F8BE8}" srcOrd="1" destOrd="0" presId="urn:microsoft.com/office/officeart/2008/layout/HorizontalMultiLevelHierarchy"/>
    <dgm:cxn modelId="{2DF8E234-4C85-45BC-AB47-43C127D5DF9E}" type="presParOf" srcId="{5624CC57-DD40-4BC8-AC39-4029BC2F8BE8}" destId="{17B2F7EF-6AFD-419A-A0CA-4EFCC32C97D0}" srcOrd="0" destOrd="0" presId="urn:microsoft.com/office/officeart/2008/layout/HorizontalMultiLevelHierarchy"/>
    <dgm:cxn modelId="{FAE0B0EE-A418-4D4D-B915-1401D491ED06}" type="presParOf" srcId="{17B2F7EF-6AFD-419A-A0CA-4EFCC32C97D0}" destId="{8D7CA38D-517B-410F-9CFC-4AD6E2632979}" srcOrd="0" destOrd="0" presId="urn:microsoft.com/office/officeart/2008/layout/HorizontalMultiLevelHierarchy"/>
    <dgm:cxn modelId="{CFC1422A-1C56-49BD-B6FE-87908B4A6A5F}" type="presParOf" srcId="{5624CC57-DD40-4BC8-AC39-4029BC2F8BE8}" destId="{6936D29E-498A-4750-A900-17694A039569}" srcOrd="1" destOrd="0" presId="urn:microsoft.com/office/officeart/2008/layout/HorizontalMultiLevelHierarchy"/>
    <dgm:cxn modelId="{5A0E195A-1145-4A4D-90ED-E736D6BFB072}" type="presParOf" srcId="{6936D29E-498A-4750-A900-17694A039569}" destId="{0CC8C918-105D-4862-BCB1-80C1FDF3B216}" srcOrd="0" destOrd="0" presId="urn:microsoft.com/office/officeart/2008/layout/HorizontalMultiLevelHierarchy"/>
    <dgm:cxn modelId="{6E63CBE9-72CB-4B0A-B2FF-C550114751BE}" type="presParOf" srcId="{6936D29E-498A-4750-A900-17694A039569}" destId="{90DB6430-BDAC-46A5-A7BB-787B163FF1BA}" srcOrd="1" destOrd="0" presId="urn:microsoft.com/office/officeart/2008/layout/HorizontalMultiLevelHierarchy"/>
    <dgm:cxn modelId="{33BA15E6-0796-4BB9-A771-77756730E7EE}" type="presParOf" srcId="{5624CC57-DD40-4BC8-AC39-4029BC2F8BE8}" destId="{B3A38575-1B05-4DF4-B066-6BFF6154069C}" srcOrd="2" destOrd="0" presId="urn:microsoft.com/office/officeart/2008/layout/HorizontalMultiLevelHierarchy"/>
    <dgm:cxn modelId="{FE386B35-9E12-4689-AF18-DD5441B5FC32}" type="presParOf" srcId="{B3A38575-1B05-4DF4-B066-6BFF6154069C}" destId="{993CA7E8-564F-4A0D-AB73-BDC101F22806}" srcOrd="0" destOrd="0" presId="urn:microsoft.com/office/officeart/2008/layout/HorizontalMultiLevelHierarchy"/>
    <dgm:cxn modelId="{2181910C-A42A-4608-A0D1-1971DB5C9F00}" type="presParOf" srcId="{5624CC57-DD40-4BC8-AC39-4029BC2F8BE8}" destId="{521F212F-1251-464C-97CF-962BD3BDDA26}" srcOrd="3" destOrd="0" presId="urn:microsoft.com/office/officeart/2008/layout/HorizontalMultiLevelHierarchy"/>
    <dgm:cxn modelId="{C96135B8-B533-47A2-9E2C-ACB4133C71B4}" type="presParOf" srcId="{521F212F-1251-464C-97CF-962BD3BDDA26}" destId="{6E4B96E9-AB11-47D4-90A8-4E540EFEBAB1}" srcOrd="0" destOrd="0" presId="urn:microsoft.com/office/officeart/2008/layout/HorizontalMultiLevelHierarchy"/>
    <dgm:cxn modelId="{E6E0BB1B-FD32-48B2-BFF4-9C272BEAF3A5}" type="presParOf" srcId="{521F212F-1251-464C-97CF-962BD3BDDA26}" destId="{0D988107-C0A9-4DCA-AD19-4CFCB1EF169D}" srcOrd="1" destOrd="0" presId="urn:microsoft.com/office/officeart/2008/layout/HorizontalMultiLevelHierarchy"/>
    <dgm:cxn modelId="{0FB837C6-2B5E-44AD-B9AC-F21602415B7E}" type="presParOf" srcId="{5624CC57-DD40-4BC8-AC39-4029BC2F8BE8}" destId="{79563380-3BAA-4C58-A3F2-CC159813FCAE}" srcOrd="4" destOrd="0" presId="urn:microsoft.com/office/officeart/2008/layout/HorizontalMultiLevelHierarchy"/>
    <dgm:cxn modelId="{2C7A596B-65E6-4BAD-B741-D466A17A46C6}" type="presParOf" srcId="{79563380-3BAA-4C58-A3F2-CC159813FCAE}" destId="{8CA57E59-2D75-477E-850C-00639C685B7B}" srcOrd="0" destOrd="0" presId="urn:microsoft.com/office/officeart/2008/layout/HorizontalMultiLevelHierarchy"/>
    <dgm:cxn modelId="{9565141C-198B-4ADB-BA8D-CFEE51C0E9EC}" type="presParOf" srcId="{5624CC57-DD40-4BC8-AC39-4029BC2F8BE8}" destId="{7AEE9B15-9F26-48C4-9816-22BAEFFE94FC}" srcOrd="5" destOrd="0" presId="urn:microsoft.com/office/officeart/2008/layout/HorizontalMultiLevelHierarchy"/>
    <dgm:cxn modelId="{F70A6029-CA1B-4A7E-B2D1-689FCB069DC4}" type="presParOf" srcId="{7AEE9B15-9F26-48C4-9816-22BAEFFE94FC}" destId="{7794125A-203A-4E8A-99B2-8EC0B972EE33}" srcOrd="0" destOrd="0" presId="urn:microsoft.com/office/officeart/2008/layout/HorizontalMultiLevelHierarchy"/>
    <dgm:cxn modelId="{A80FB494-9FC1-46F9-893E-D3F3470C6C46}" type="presParOf" srcId="{7AEE9B15-9F26-48C4-9816-22BAEFFE94FC}" destId="{D23D3392-8AB6-400B-80A4-84FB0D7C71FE}" srcOrd="1" destOrd="0" presId="urn:microsoft.com/office/officeart/2008/layout/HorizontalMultiLevelHierarchy"/>
    <dgm:cxn modelId="{E063E758-AEB0-4FF9-BD53-B9CCCA9CFFB9}" type="presParOf" srcId="{5624CC57-DD40-4BC8-AC39-4029BC2F8BE8}" destId="{40FB4712-0D5F-4681-AA96-BE9552528E43}" srcOrd="6" destOrd="0" presId="urn:microsoft.com/office/officeart/2008/layout/HorizontalMultiLevelHierarchy"/>
    <dgm:cxn modelId="{E7E8FC00-3466-4681-9C95-8EEDE2CC5643}" type="presParOf" srcId="{40FB4712-0D5F-4681-AA96-BE9552528E43}" destId="{BD538586-21E8-43F7-9E15-78777DACAEC1}" srcOrd="0" destOrd="0" presId="urn:microsoft.com/office/officeart/2008/layout/HorizontalMultiLevelHierarchy"/>
    <dgm:cxn modelId="{0DE565D1-5640-412F-B0EF-9F31F5087EAD}" type="presParOf" srcId="{5624CC57-DD40-4BC8-AC39-4029BC2F8BE8}" destId="{4E335732-DC13-4E48-B74B-2C7B6A202996}" srcOrd="7" destOrd="0" presId="urn:microsoft.com/office/officeart/2008/layout/HorizontalMultiLevelHierarchy"/>
    <dgm:cxn modelId="{C31168FF-18A0-467F-A70F-57A87FA66590}" type="presParOf" srcId="{4E335732-DC13-4E48-B74B-2C7B6A202996}" destId="{5BF864CE-A307-447D-97B3-5FCDEA415430}" srcOrd="0" destOrd="0" presId="urn:microsoft.com/office/officeart/2008/layout/HorizontalMultiLevelHierarchy"/>
    <dgm:cxn modelId="{694B81CC-5954-4C03-A6FE-21A9CE35C7A9}" type="presParOf" srcId="{4E335732-DC13-4E48-B74B-2C7B6A202996}" destId="{481FA09D-A198-488F-8635-BE5054311B68}" srcOrd="1" destOrd="0" presId="urn:microsoft.com/office/officeart/2008/layout/HorizontalMultiLevelHierarchy"/>
    <dgm:cxn modelId="{EA0BA80B-3620-40F6-BFDC-559D43D045D0}" type="presParOf" srcId="{481FA09D-A198-488F-8635-BE5054311B68}" destId="{5946D368-65B6-4985-B465-AEB1748B296A}" srcOrd="0" destOrd="0" presId="urn:microsoft.com/office/officeart/2008/layout/HorizontalMultiLevelHierarchy"/>
    <dgm:cxn modelId="{B6C97576-A3F4-40BB-BA2F-8547BADE75F8}" type="presParOf" srcId="{5946D368-65B6-4985-B465-AEB1748B296A}" destId="{DE286ECD-951F-4EC5-B711-8CA173478D7D}" srcOrd="0" destOrd="0" presId="urn:microsoft.com/office/officeart/2008/layout/HorizontalMultiLevelHierarchy"/>
    <dgm:cxn modelId="{7393AFED-AB36-4D98-A7C1-84F037EB78FE}" type="presParOf" srcId="{481FA09D-A198-488F-8635-BE5054311B68}" destId="{FCB61B52-3449-43B9-A7F7-162BA7FE0159}" srcOrd="1" destOrd="0" presId="urn:microsoft.com/office/officeart/2008/layout/HorizontalMultiLevelHierarchy"/>
    <dgm:cxn modelId="{988BD3AD-32F5-4177-8F12-16057765E137}" type="presParOf" srcId="{FCB61B52-3449-43B9-A7F7-162BA7FE0159}" destId="{1751733B-CE66-4DEB-B6D2-BEA2A1EA7D11}" srcOrd="0" destOrd="0" presId="urn:microsoft.com/office/officeart/2008/layout/HorizontalMultiLevelHierarchy"/>
    <dgm:cxn modelId="{8353A3DF-CA0D-4261-88B0-E0EFBE4710F2}" type="presParOf" srcId="{FCB61B52-3449-43B9-A7F7-162BA7FE0159}" destId="{C1C840EF-076B-42E9-94A7-9D3D11B5E1D9}" srcOrd="1" destOrd="0" presId="urn:microsoft.com/office/officeart/2008/layout/HorizontalMultiLevelHierarchy"/>
    <dgm:cxn modelId="{271F3562-34D4-463A-9392-04645CFDCE53}" type="presParOf" srcId="{5624CC57-DD40-4BC8-AC39-4029BC2F8BE8}" destId="{C4CEFBEF-3E5C-47A0-A0AE-517E81F92073}" srcOrd="8" destOrd="0" presId="urn:microsoft.com/office/officeart/2008/layout/HorizontalMultiLevelHierarchy"/>
    <dgm:cxn modelId="{ED2173B8-2C31-4235-B1F9-D120A1D8CEDD}" type="presParOf" srcId="{C4CEFBEF-3E5C-47A0-A0AE-517E81F92073}" destId="{C5CE8C52-62CD-4256-8656-3EF579DBABFD}" srcOrd="0" destOrd="0" presId="urn:microsoft.com/office/officeart/2008/layout/HorizontalMultiLevelHierarchy"/>
    <dgm:cxn modelId="{C0E0E087-1393-4F6F-B4FF-59CA10198F90}" type="presParOf" srcId="{5624CC57-DD40-4BC8-AC39-4029BC2F8BE8}" destId="{00221A71-E87E-4477-BEA9-8B2B0D67C7C7}" srcOrd="9" destOrd="0" presId="urn:microsoft.com/office/officeart/2008/layout/HorizontalMultiLevelHierarchy"/>
    <dgm:cxn modelId="{10456244-6E12-48DB-8FD8-6C25F444BE34}" type="presParOf" srcId="{00221A71-E87E-4477-BEA9-8B2B0D67C7C7}" destId="{A62FCE90-AB61-4546-ABDF-DDB1215C9B96}" srcOrd="0" destOrd="0" presId="urn:microsoft.com/office/officeart/2008/layout/HorizontalMultiLevelHierarchy"/>
    <dgm:cxn modelId="{1700395D-CB60-40B4-831D-FCB73281FCC1}" type="presParOf" srcId="{00221A71-E87E-4477-BEA9-8B2B0D67C7C7}" destId="{5203E347-2C7E-43E9-9C79-E94806BF1DD1}" srcOrd="1" destOrd="0" presId="urn:microsoft.com/office/officeart/2008/layout/HorizontalMultiLevelHierarchy"/>
    <dgm:cxn modelId="{78C192C9-9B44-4EED-97C8-0411C1C84C14}" type="presParOf" srcId="{5624CC57-DD40-4BC8-AC39-4029BC2F8BE8}" destId="{733FB81A-4EB5-4929-B1A4-CEAFD6CDECC4}" srcOrd="10" destOrd="0" presId="urn:microsoft.com/office/officeart/2008/layout/HorizontalMultiLevelHierarchy"/>
    <dgm:cxn modelId="{DE94B7A5-14F1-4FEA-BAA9-CC34867C249B}" type="presParOf" srcId="{733FB81A-4EB5-4929-B1A4-CEAFD6CDECC4}" destId="{7E54FF38-7AEA-431E-A914-FEE30F2B9A5F}" srcOrd="0" destOrd="0" presId="urn:microsoft.com/office/officeart/2008/layout/HorizontalMultiLevelHierarchy"/>
    <dgm:cxn modelId="{5BDAFF25-8648-4638-9CDB-1893E04CBB75}" type="presParOf" srcId="{5624CC57-DD40-4BC8-AC39-4029BC2F8BE8}" destId="{56954A97-FAF2-42F8-A693-D7A19CDF88D1}" srcOrd="11" destOrd="0" presId="urn:microsoft.com/office/officeart/2008/layout/HorizontalMultiLevelHierarchy"/>
    <dgm:cxn modelId="{948E210B-AF9C-46EC-9E73-70E0DC205CD7}" type="presParOf" srcId="{56954A97-FAF2-42F8-A693-D7A19CDF88D1}" destId="{E75B9FD6-61A6-445E-9F7F-D6D4B9369DD3}" srcOrd="0" destOrd="0" presId="urn:microsoft.com/office/officeart/2008/layout/HorizontalMultiLevelHierarchy"/>
    <dgm:cxn modelId="{6042F418-B18E-4F66-B238-251AD1611257}" type="presParOf" srcId="{56954A97-FAF2-42F8-A693-D7A19CDF88D1}" destId="{4F33C265-FD08-41ED-A730-13AE08F1C326}" srcOrd="1" destOrd="0" presId="urn:microsoft.com/office/officeart/2008/layout/HorizontalMultiLevelHierarchy"/>
    <dgm:cxn modelId="{E43B8D8A-66AE-41C2-A4EF-D375D74957DD}" type="presParOf" srcId="{4F33C265-FD08-41ED-A730-13AE08F1C326}" destId="{730E4F34-185A-4BE4-BDA4-2F015743E715}" srcOrd="0" destOrd="0" presId="urn:microsoft.com/office/officeart/2008/layout/HorizontalMultiLevelHierarchy"/>
    <dgm:cxn modelId="{F269208D-8A2E-434E-841F-034D3FD2DCD8}" type="presParOf" srcId="{730E4F34-185A-4BE4-BDA4-2F015743E715}" destId="{5FF451A8-87F7-404A-A727-BA42E19EDA96}" srcOrd="0" destOrd="0" presId="urn:microsoft.com/office/officeart/2008/layout/HorizontalMultiLevelHierarchy"/>
    <dgm:cxn modelId="{F75337F9-62D4-40D4-BF32-17C5B34D684A}" type="presParOf" srcId="{4F33C265-FD08-41ED-A730-13AE08F1C326}" destId="{F9616A27-20C4-408D-9DAF-3F8327662E7D}" srcOrd="1" destOrd="0" presId="urn:microsoft.com/office/officeart/2008/layout/HorizontalMultiLevelHierarchy"/>
    <dgm:cxn modelId="{BD70D7F5-4361-4ADC-8AC7-132B66EA5064}" type="presParOf" srcId="{F9616A27-20C4-408D-9DAF-3F8327662E7D}" destId="{BCACDCB4-AC25-4A6B-AA29-D58813FD6EA4}" srcOrd="0" destOrd="0" presId="urn:microsoft.com/office/officeart/2008/layout/HorizontalMultiLevelHierarchy"/>
    <dgm:cxn modelId="{F2C1B29B-3CBA-41E2-BCF9-012055AC6A2D}" type="presParOf" srcId="{F9616A27-20C4-408D-9DAF-3F8327662E7D}" destId="{E323C4B9-9BB1-4079-8970-6145232C1F51}" srcOrd="1" destOrd="0" presId="urn:microsoft.com/office/officeart/2008/layout/HorizontalMultiLevelHierarchy"/>
    <dgm:cxn modelId="{A286B9D0-A850-454A-924F-A7D65249A4FD}" type="presParOf" srcId="{5624CC57-DD40-4BC8-AC39-4029BC2F8BE8}" destId="{9B208857-810B-4C42-9BBB-8576AEA4FC54}" srcOrd="12" destOrd="0" presId="urn:microsoft.com/office/officeart/2008/layout/HorizontalMultiLevelHierarchy"/>
    <dgm:cxn modelId="{83A8AA00-5026-47AC-B69E-22247EB4F056}" type="presParOf" srcId="{9B208857-810B-4C42-9BBB-8576AEA4FC54}" destId="{842F6084-6202-43BA-A541-A1022A05D46A}" srcOrd="0" destOrd="0" presId="urn:microsoft.com/office/officeart/2008/layout/HorizontalMultiLevelHierarchy"/>
    <dgm:cxn modelId="{3502CB29-8704-4517-9095-FD66C02DCE43}" type="presParOf" srcId="{5624CC57-DD40-4BC8-AC39-4029BC2F8BE8}" destId="{A6BA5A63-7C3E-4E3F-AB19-4DB01C9F9088}" srcOrd="13" destOrd="0" presId="urn:microsoft.com/office/officeart/2008/layout/HorizontalMultiLevelHierarchy"/>
    <dgm:cxn modelId="{8A0609C2-113F-49B5-82B0-0441F4E8C6E3}" type="presParOf" srcId="{A6BA5A63-7C3E-4E3F-AB19-4DB01C9F9088}" destId="{59063311-1A55-4375-8D38-956DC88702BB}" srcOrd="0" destOrd="0" presId="urn:microsoft.com/office/officeart/2008/layout/HorizontalMultiLevelHierarchy"/>
    <dgm:cxn modelId="{F00E3B9B-FDF7-488F-9AEB-D4D3BAED22EE}" type="presParOf" srcId="{A6BA5A63-7C3E-4E3F-AB19-4DB01C9F9088}" destId="{90F555C8-D536-4582-9194-3EDBAD8BBB66}" srcOrd="1" destOrd="0" presId="urn:microsoft.com/office/officeart/2008/layout/HorizontalMultiLevelHierarchy"/>
    <dgm:cxn modelId="{8BB1AA9E-F545-4F61-A671-759AF59E2D0A}" type="presParOf" srcId="{90F555C8-D536-4582-9194-3EDBAD8BBB66}" destId="{1B90A712-AEBD-4521-B8C3-8E3F80B5FC3E}" srcOrd="0" destOrd="0" presId="urn:microsoft.com/office/officeart/2008/layout/HorizontalMultiLevelHierarchy"/>
    <dgm:cxn modelId="{10C95DE5-EABB-440B-93B6-4FD0318068FE}" type="presParOf" srcId="{1B90A712-AEBD-4521-B8C3-8E3F80B5FC3E}" destId="{E4FAB507-80D0-4A94-997F-71A01B130B96}" srcOrd="0" destOrd="0" presId="urn:microsoft.com/office/officeart/2008/layout/HorizontalMultiLevelHierarchy"/>
    <dgm:cxn modelId="{52FBA6B3-C684-4966-B8DC-A701EF67631C}" type="presParOf" srcId="{90F555C8-D536-4582-9194-3EDBAD8BBB66}" destId="{CA8E7177-9E24-4219-BB7C-417534EBB4A8}" srcOrd="1" destOrd="0" presId="urn:microsoft.com/office/officeart/2008/layout/HorizontalMultiLevelHierarchy"/>
    <dgm:cxn modelId="{F909BC3C-65A9-4143-B4BF-9B03A96B38E2}" type="presParOf" srcId="{CA8E7177-9E24-4219-BB7C-417534EBB4A8}" destId="{914A186C-3622-42F5-ACF7-80018C349807}" srcOrd="0" destOrd="0" presId="urn:microsoft.com/office/officeart/2008/layout/HorizontalMultiLevelHierarchy"/>
    <dgm:cxn modelId="{F234FCF0-E167-4768-A947-25C918B6E145}" type="presParOf" srcId="{CA8E7177-9E24-4219-BB7C-417534EBB4A8}" destId="{003B8EC7-9A7E-4320-AA2B-B9B7307259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7C5FA64-9A8E-46AB-AF8E-8844D75B34B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B6CCF3-E37F-482E-9BCC-BF2E053856CE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১.সমপরিমান আয়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D18C767-7E88-429D-B5CB-568659B2AA68}" type="parTrans" cxnId="{1BA849ED-ACAA-469A-ACFB-28CCCCE6A257}">
      <dgm:prSet/>
      <dgm:spPr/>
      <dgm:t>
        <a:bodyPr/>
        <a:lstStyle/>
        <a:p>
          <a:endParaRPr lang="en-US"/>
        </a:p>
      </dgm:t>
    </dgm:pt>
    <dgm:pt modelId="{6685D475-3659-437B-8100-86F4432DECB2}" type="sibTrans" cxnId="{1BA849ED-ACAA-469A-ACFB-28CCCCE6A257}">
      <dgm:prSet/>
      <dgm:spPr/>
      <dgm:t>
        <a:bodyPr/>
        <a:lstStyle/>
        <a:p>
          <a:endParaRPr lang="en-US"/>
        </a:p>
      </dgm:t>
    </dgm:pt>
    <dgm:pt modelId="{5F644404-7E83-4BC1-BD4C-936E9363DEDB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১.একটির সিকিউরিটি বিক্রয়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6AE79B4-B5BD-4C0C-ADC2-5F109ECD85A5}" type="parTrans" cxnId="{7CFEEB56-B53A-42C3-B8A3-58E0CA278308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DD04923-ABDF-4B97-801F-4387C3F1E7E6}" type="sibTrans" cxnId="{7CFEEB56-B53A-42C3-B8A3-58E0CA278308}">
      <dgm:prSet/>
      <dgm:spPr/>
      <dgm:t>
        <a:bodyPr/>
        <a:lstStyle/>
        <a:p>
          <a:endParaRPr lang="en-US"/>
        </a:p>
      </dgm:t>
    </dgm:pt>
    <dgm:pt modelId="{D953BFCF-E91C-4925-BBE5-7791D263DF07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৩.সমান অনুপাতে ঋন গ্রহন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8B1C938-56DF-4EC3-AEC5-BBBD2227E99A}" type="parTrans" cxnId="{02F2FAFF-8A1B-40C0-A518-086C7A712400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417F905-AE3A-4D34-AA28-437275862BFE}" type="sibTrans" cxnId="{02F2FAFF-8A1B-40C0-A518-086C7A712400}">
      <dgm:prSet/>
      <dgm:spPr/>
      <dgm:t>
        <a:bodyPr/>
        <a:lstStyle/>
        <a:p>
          <a:endParaRPr lang="en-US"/>
        </a:p>
      </dgm:t>
    </dgm:pt>
    <dgm:pt modelId="{44A04318-90E2-4BB7-A0F2-48FE50BB4FD4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৪.বিনিয়োগযোগ্য তহবিল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D95A76C-E266-4EB5-B166-1798E059ECAB}" type="parTrans" cxnId="{194A033D-9885-49CA-9938-F42A2BD573F1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43BA0C2-71FC-44FC-8ED0-97A6B41E3614}" type="sibTrans" cxnId="{194A033D-9885-49CA-9938-F42A2BD573F1}">
      <dgm:prSet/>
      <dgm:spPr/>
      <dgm:t>
        <a:bodyPr/>
        <a:lstStyle/>
        <a:p>
          <a:endParaRPr lang="en-US"/>
        </a:p>
      </dgm:t>
    </dgm:pt>
    <dgm:pt modelId="{0257724B-37E9-4DD1-BD6E-0B4932DE42D6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৬.তহবিল সাশ্রয়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79521445-5956-4AA7-8A7D-793F89963BF7}" type="parTrans" cxnId="{449E03F1-509A-4CF6-93C8-3CA1905C3254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E86B45-0F72-4B30-8D11-9E7E9376B2F3}" type="sibTrans" cxnId="{449E03F1-509A-4CF6-93C8-3CA1905C3254}">
      <dgm:prSet/>
      <dgm:spPr/>
      <dgm:t>
        <a:bodyPr/>
        <a:lstStyle/>
        <a:p>
          <a:endParaRPr lang="en-US"/>
        </a:p>
      </dgm:t>
    </dgm:pt>
    <dgm:pt modelId="{AD7A4702-E86F-4D60-A7E0-E776E03BC100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৭.নীট আয়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61EDF6C-D26A-46B2-956B-8B0E3DAB6A3A}" type="parTrans" cxnId="{51844219-A7D6-4140-92A6-1DC3E2AB1534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1228F4-6007-466D-835E-5473DCE0E053}" type="sibTrans" cxnId="{51844219-A7D6-4140-92A6-1DC3E2AB1534}">
      <dgm:prSet/>
      <dgm:spPr/>
      <dgm:t>
        <a:bodyPr/>
        <a:lstStyle/>
        <a:p>
          <a:endParaRPr lang="en-US"/>
        </a:p>
      </dgm:t>
    </dgm:pt>
    <dgm:pt modelId="{695136B7-98EE-4B1A-AA6F-1D330AE5CAD1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২.বিক্রয়লব্দ অর্থ অন্যটিতে বিনিয়োগ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34826A64-7E0F-4521-8310-509FF2495462}" type="parTrans" cxnId="{2AF7FEFB-6CC1-450F-A2FC-5E14D0CBBE26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5BCD2AA-E2A5-478C-A1D6-608D159805AE}" type="sibTrans" cxnId="{2AF7FEFB-6CC1-450F-A2FC-5E14D0CBBE26}">
      <dgm:prSet/>
      <dgm:spPr/>
      <dgm:t>
        <a:bodyPr/>
        <a:lstStyle/>
        <a:p>
          <a:endParaRPr lang="en-US"/>
        </a:p>
      </dgm:t>
    </dgm:pt>
    <dgm:pt modelId="{CC5BB85C-B826-40D0-8CBF-19598CF47CDB}">
      <dgm:prSet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=(</a:t>
          </a:r>
          <a:r>
            <a:rPr lang="en-US" b="1" dirty="0">
              <a:latin typeface="NikoshBAN" pitchFamily="2" charset="0"/>
              <a:cs typeface="NikoshBAN" pitchFamily="2" charset="0"/>
            </a:rPr>
            <a:t>২+৩)</a:t>
          </a:r>
        </a:p>
      </dgm:t>
    </dgm:pt>
    <dgm:pt modelId="{EE006D09-853B-4420-A89A-2D5958914DF7}" type="parTrans" cxnId="{660B9ACA-302F-485B-A397-D07C34CFDCFF}">
      <dgm:prSet/>
      <dgm:spPr/>
      <dgm:t>
        <a:bodyPr/>
        <a:lstStyle/>
        <a:p>
          <a:endParaRPr lang="en-US" b="1"/>
        </a:p>
      </dgm:t>
    </dgm:pt>
    <dgm:pt modelId="{F3373C72-C82C-4B86-82B0-63A259671D2B}" type="sibTrans" cxnId="{660B9ACA-302F-485B-A397-D07C34CFDCFF}">
      <dgm:prSet/>
      <dgm:spPr/>
      <dgm:t>
        <a:bodyPr/>
        <a:lstStyle/>
        <a:p>
          <a:endParaRPr lang="en-US"/>
        </a:p>
      </dgm:t>
    </dgm:pt>
    <dgm:pt modelId="{50736288-1DDD-4B66-A00A-5961D572B6C5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৫.বিনিয়োগ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ADC45FE-B79D-4D60-95C0-7EB1BE92AA86}" type="parTrans" cxnId="{AED6A484-1204-4FB3-AF20-18D97BE84A9C}">
      <dgm:prSet/>
      <dgm:spPr/>
      <dgm:t>
        <a:bodyPr/>
        <a:lstStyle/>
        <a:p>
          <a:endParaRPr lang="en-US" b="1"/>
        </a:p>
      </dgm:t>
    </dgm:pt>
    <dgm:pt modelId="{9B1316C3-CBA3-4323-8301-5DF27788E100}" type="sibTrans" cxnId="{AED6A484-1204-4FB3-AF20-18D97BE84A9C}">
      <dgm:prSet/>
      <dgm:spPr/>
      <dgm:t>
        <a:bodyPr/>
        <a:lstStyle/>
        <a:p>
          <a:endParaRPr lang="en-US"/>
        </a:p>
      </dgm:t>
    </dgm:pt>
    <dgm:pt modelId="{3EA9CE25-F9AB-485E-A829-99508EEE47FA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=(</a:t>
          </a:r>
          <a:r>
            <a:rPr lang="en-US" dirty="0">
              <a:latin typeface="NikoshBAN" pitchFamily="2" charset="0"/>
              <a:cs typeface="NikoshBAN" pitchFamily="2" charset="0"/>
            </a:rPr>
            <a:t>৪-৫)</a:t>
          </a:r>
        </a:p>
      </dgm:t>
    </dgm:pt>
    <dgm:pt modelId="{2888C192-C1A1-4EFA-BDE8-7E82990F136A}" type="parTrans" cxnId="{3CD4DCE1-945A-4D0C-8962-1FF1E6EF559F}">
      <dgm:prSet/>
      <dgm:spPr/>
      <dgm:t>
        <a:bodyPr/>
        <a:lstStyle/>
        <a:p>
          <a:endParaRPr lang="en-US"/>
        </a:p>
      </dgm:t>
    </dgm:pt>
    <dgm:pt modelId="{FC1E2047-0145-4940-86A6-6FC962E7DA78}" type="sibTrans" cxnId="{3CD4DCE1-945A-4D0C-8962-1FF1E6EF559F}">
      <dgm:prSet/>
      <dgm:spPr/>
      <dgm:t>
        <a:bodyPr/>
        <a:lstStyle/>
        <a:p>
          <a:endParaRPr lang="en-US"/>
        </a:p>
      </dgm:t>
    </dgm:pt>
    <dgm:pt modelId="{43DE204C-8C62-4A59-A8BD-457F1BFFC33A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=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লভ্যাংশ-ঋনের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সুদ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77A9DD-FFD6-443C-8E82-91DA8B5566F3}" type="parTrans" cxnId="{7E822919-8065-4191-A352-2D1DFAE8D60A}">
      <dgm:prSet/>
      <dgm:spPr/>
      <dgm:t>
        <a:bodyPr/>
        <a:lstStyle/>
        <a:p>
          <a:endParaRPr lang="en-US"/>
        </a:p>
      </dgm:t>
    </dgm:pt>
    <dgm:pt modelId="{AA7E6C52-CE4F-444F-A38D-568925F26BD1}" type="sibTrans" cxnId="{7E822919-8065-4191-A352-2D1DFAE8D60A}">
      <dgm:prSet/>
      <dgm:spPr/>
      <dgm:t>
        <a:bodyPr/>
        <a:lstStyle/>
        <a:p>
          <a:endParaRPr lang="en-US"/>
        </a:p>
      </dgm:t>
    </dgm:pt>
    <dgm:pt modelId="{F1FB4443-D381-4DD4-B523-6BC8A29175A6}" type="pres">
      <dgm:prSet presAssocID="{87C5FA64-9A8E-46AB-AF8E-8844D75B34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D3B1F-5903-412C-8B75-729B902657B3}" type="pres">
      <dgm:prSet presAssocID="{C4B6CCF3-E37F-482E-9BCC-BF2E053856CE}" presName="root1" presStyleCnt="0"/>
      <dgm:spPr/>
    </dgm:pt>
    <dgm:pt modelId="{C987B1A4-99C6-4324-9DB9-7A3C3EF4786C}" type="pres">
      <dgm:prSet presAssocID="{C4B6CCF3-E37F-482E-9BCC-BF2E053856CE}" presName="LevelOneTextNode" presStyleLbl="node0" presStyleIdx="0" presStyleCnt="1" custScaleX="128989" custScaleY="93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4CC57-DD40-4BC8-AC39-4029BC2F8BE8}" type="pres">
      <dgm:prSet presAssocID="{C4B6CCF3-E37F-482E-9BCC-BF2E053856CE}" presName="level2hierChild" presStyleCnt="0"/>
      <dgm:spPr/>
    </dgm:pt>
    <dgm:pt modelId="{17B2F7EF-6AFD-419A-A0CA-4EFCC32C97D0}" type="pres">
      <dgm:prSet presAssocID="{56AE79B4-B5BD-4C0C-ADC2-5F109ECD85A5}" presName="conn2-1" presStyleLbl="parChTrans1D2" presStyleIdx="0" presStyleCnt="7" custScaleX="2000000"/>
      <dgm:spPr/>
      <dgm:t>
        <a:bodyPr/>
        <a:lstStyle/>
        <a:p>
          <a:endParaRPr lang="en-US"/>
        </a:p>
      </dgm:t>
    </dgm:pt>
    <dgm:pt modelId="{8D7CA38D-517B-410F-9CFC-4AD6E2632979}" type="pres">
      <dgm:prSet presAssocID="{56AE79B4-B5BD-4C0C-ADC2-5F109ECD85A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936D29E-498A-4750-A900-17694A039569}" type="pres">
      <dgm:prSet presAssocID="{5F644404-7E83-4BC1-BD4C-936E9363DEDB}" presName="root2" presStyleCnt="0"/>
      <dgm:spPr/>
    </dgm:pt>
    <dgm:pt modelId="{0CC8C918-105D-4862-BCB1-80C1FDF3B216}" type="pres">
      <dgm:prSet presAssocID="{5F644404-7E83-4BC1-BD4C-936E9363DEDB}" presName="LevelTwoTextNode" presStyleLbl="node2" presStyleIdx="0" presStyleCnt="7" custScaleX="255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DB6430-BDAC-46A5-A7BB-787B163FF1BA}" type="pres">
      <dgm:prSet presAssocID="{5F644404-7E83-4BC1-BD4C-936E9363DEDB}" presName="level3hierChild" presStyleCnt="0"/>
      <dgm:spPr/>
    </dgm:pt>
    <dgm:pt modelId="{B3A38575-1B05-4DF4-B066-6BFF6154069C}" type="pres">
      <dgm:prSet presAssocID="{34826A64-7E0F-4521-8310-509FF2495462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93CA7E8-564F-4A0D-AB73-BDC101F22806}" type="pres">
      <dgm:prSet presAssocID="{34826A64-7E0F-4521-8310-509FF249546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521F212F-1251-464C-97CF-962BD3BDDA26}" type="pres">
      <dgm:prSet presAssocID="{695136B7-98EE-4B1A-AA6F-1D330AE5CAD1}" presName="root2" presStyleCnt="0"/>
      <dgm:spPr/>
    </dgm:pt>
    <dgm:pt modelId="{6E4B96E9-AB11-47D4-90A8-4E540EFEBAB1}" type="pres">
      <dgm:prSet presAssocID="{695136B7-98EE-4B1A-AA6F-1D330AE5CAD1}" presName="LevelTwoTextNode" presStyleLbl="node2" presStyleIdx="1" presStyleCnt="7" custScaleX="252241" custLinFactNeighborX="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988107-C0A9-4DCA-AD19-4CFCB1EF169D}" type="pres">
      <dgm:prSet presAssocID="{695136B7-98EE-4B1A-AA6F-1D330AE5CAD1}" presName="level3hierChild" presStyleCnt="0"/>
      <dgm:spPr/>
    </dgm:pt>
    <dgm:pt modelId="{79563380-3BAA-4C58-A3F2-CC159813FCAE}" type="pres">
      <dgm:prSet presAssocID="{F8B1C938-56DF-4EC3-AEC5-BBBD2227E99A}" presName="conn2-1" presStyleLbl="parChTrans1D2" presStyleIdx="2" presStyleCnt="7" custScaleX="2000000"/>
      <dgm:spPr/>
      <dgm:t>
        <a:bodyPr/>
        <a:lstStyle/>
        <a:p>
          <a:endParaRPr lang="en-US"/>
        </a:p>
      </dgm:t>
    </dgm:pt>
    <dgm:pt modelId="{8CA57E59-2D75-477E-850C-00639C685B7B}" type="pres">
      <dgm:prSet presAssocID="{F8B1C938-56DF-4EC3-AEC5-BBBD2227E99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AEE9B15-9F26-48C4-9816-22BAEFFE94FC}" type="pres">
      <dgm:prSet presAssocID="{D953BFCF-E91C-4925-BBE5-7791D263DF07}" presName="root2" presStyleCnt="0"/>
      <dgm:spPr/>
    </dgm:pt>
    <dgm:pt modelId="{7794125A-203A-4E8A-99B2-8EC0B972EE33}" type="pres">
      <dgm:prSet presAssocID="{D953BFCF-E91C-4925-BBE5-7791D263DF07}" presName="LevelTwoTextNode" presStyleLbl="node2" presStyleIdx="2" presStyleCnt="7" custScaleX="255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D3392-8AB6-400B-80A4-84FB0D7C71FE}" type="pres">
      <dgm:prSet presAssocID="{D953BFCF-E91C-4925-BBE5-7791D263DF07}" presName="level3hierChild" presStyleCnt="0"/>
      <dgm:spPr/>
    </dgm:pt>
    <dgm:pt modelId="{40FB4712-0D5F-4681-AA96-BE9552528E43}" type="pres">
      <dgm:prSet presAssocID="{1D95A76C-E266-4EB5-B166-1798E059ECAB}" presName="conn2-1" presStyleLbl="parChTrans1D2" presStyleIdx="3" presStyleCnt="7" custScaleX="2000000"/>
      <dgm:spPr/>
      <dgm:t>
        <a:bodyPr/>
        <a:lstStyle/>
        <a:p>
          <a:endParaRPr lang="en-US"/>
        </a:p>
      </dgm:t>
    </dgm:pt>
    <dgm:pt modelId="{BD538586-21E8-43F7-9E15-78777DACAEC1}" type="pres">
      <dgm:prSet presAssocID="{1D95A76C-E266-4EB5-B166-1798E059ECA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4E335732-DC13-4E48-B74B-2C7B6A202996}" type="pres">
      <dgm:prSet presAssocID="{44A04318-90E2-4BB7-A0F2-48FE50BB4FD4}" presName="root2" presStyleCnt="0"/>
      <dgm:spPr/>
    </dgm:pt>
    <dgm:pt modelId="{5BF864CE-A307-447D-97B3-5FCDEA415430}" type="pres">
      <dgm:prSet presAssocID="{44A04318-90E2-4BB7-A0F2-48FE50BB4FD4}" presName="LevelTwoTextNode" presStyleLbl="node2" presStyleIdx="3" presStyleCnt="7" custScaleX="255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FA09D-A198-488F-8635-BE5054311B68}" type="pres">
      <dgm:prSet presAssocID="{44A04318-90E2-4BB7-A0F2-48FE50BB4FD4}" presName="level3hierChild" presStyleCnt="0"/>
      <dgm:spPr/>
    </dgm:pt>
    <dgm:pt modelId="{5946D368-65B6-4985-B465-AEB1748B296A}" type="pres">
      <dgm:prSet presAssocID="{EE006D09-853B-4420-A89A-2D5958914DF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E286ECD-951F-4EC5-B711-8CA173478D7D}" type="pres">
      <dgm:prSet presAssocID="{EE006D09-853B-4420-A89A-2D5958914DF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CB61B52-3449-43B9-A7F7-162BA7FE0159}" type="pres">
      <dgm:prSet presAssocID="{CC5BB85C-B826-40D0-8CBF-19598CF47CDB}" presName="root2" presStyleCnt="0"/>
      <dgm:spPr/>
    </dgm:pt>
    <dgm:pt modelId="{1751733B-CE66-4DEB-B6D2-BEA2A1EA7D11}" type="pres">
      <dgm:prSet presAssocID="{CC5BB85C-B826-40D0-8CBF-19598CF47CDB}" presName="LevelTwoTextNode" presStyleLbl="node3" presStyleIdx="0" presStyleCnt="3" custScaleX="1278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840EF-076B-42E9-94A7-9D3D11B5E1D9}" type="pres">
      <dgm:prSet presAssocID="{CC5BB85C-B826-40D0-8CBF-19598CF47CDB}" presName="level3hierChild" presStyleCnt="0"/>
      <dgm:spPr/>
    </dgm:pt>
    <dgm:pt modelId="{C4CEFBEF-3E5C-47A0-A0AE-517E81F92073}" type="pres">
      <dgm:prSet presAssocID="{0ADC45FE-B79D-4D60-95C0-7EB1BE92AA86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C5CE8C52-62CD-4256-8656-3EF579DBABFD}" type="pres">
      <dgm:prSet presAssocID="{0ADC45FE-B79D-4D60-95C0-7EB1BE92AA86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0221A71-E87E-4477-BEA9-8B2B0D67C7C7}" type="pres">
      <dgm:prSet presAssocID="{50736288-1DDD-4B66-A00A-5961D572B6C5}" presName="root2" presStyleCnt="0"/>
      <dgm:spPr/>
    </dgm:pt>
    <dgm:pt modelId="{A62FCE90-AB61-4546-ABDF-DDB1215C9B96}" type="pres">
      <dgm:prSet presAssocID="{50736288-1DDD-4B66-A00A-5961D572B6C5}" presName="LevelTwoTextNode" presStyleLbl="node2" presStyleIdx="4" presStyleCnt="7" custScaleX="253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3E347-2C7E-43E9-9C79-E94806BF1DD1}" type="pres">
      <dgm:prSet presAssocID="{50736288-1DDD-4B66-A00A-5961D572B6C5}" presName="level3hierChild" presStyleCnt="0"/>
      <dgm:spPr/>
    </dgm:pt>
    <dgm:pt modelId="{733FB81A-4EB5-4929-B1A4-CEAFD6CDECC4}" type="pres">
      <dgm:prSet presAssocID="{79521445-5956-4AA7-8A7D-793F89963BF7}" presName="conn2-1" presStyleLbl="parChTrans1D2" presStyleIdx="5" presStyleCnt="7" custScaleX="2000000"/>
      <dgm:spPr/>
      <dgm:t>
        <a:bodyPr/>
        <a:lstStyle/>
        <a:p>
          <a:endParaRPr lang="en-US"/>
        </a:p>
      </dgm:t>
    </dgm:pt>
    <dgm:pt modelId="{7E54FF38-7AEA-431E-A914-FEE30F2B9A5F}" type="pres">
      <dgm:prSet presAssocID="{79521445-5956-4AA7-8A7D-793F89963BF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6954A97-FAF2-42F8-A693-D7A19CDF88D1}" type="pres">
      <dgm:prSet presAssocID="{0257724B-37E9-4DD1-BD6E-0B4932DE42D6}" presName="root2" presStyleCnt="0"/>
      <dgm:spPr/>
    </dgm:pt>
    <dgm:pt modelId="{E75B9FD6-61A6-445E-9F7F-D6D4B9369DD3}" type="pres">
      <dgm:prSet presAssocID="{0257724B-37E9-4DD1-BD6E-0B4932DE42D6}" presName="LevelTwoTextNode" presStyleLbl="node2" presStyleIdx="5" presStyleCnt="7" custScaleX="255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33C265-FD08-41ED-A730-13AE08F1C326}" type="pres">
      <dgm:prSet presAssocID="{0257724B-37E9-4DD1-BD6E-0B4932DE42D6}" presName="level3hierChild" presStyleCnt="0"/>
      <dgm:spPr/>
    </dgm:pt>
    <dgm:pt modelId="{730E4F34-185A-4BE4-BDA4-2F015743E715}" type="pres">
      <dgm:prSet presAssocID="{2888C192-C1A1-4EFA-BDE8-7E82990F136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FF451A8-87F7-404A-A727-BA42E19EDA96}" type="pres">
      <dgm:prSet presAssocID="{2888C192-C1A1-4EFA-BDE8-7E82990F136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9616A27-20C4-408D-9DAF-3F8327662E7D}" type="pres">
      <dgm:prSet presAssocID="{3EA9CE25-F9AB-485E-A829-99508EEE47FA}" presName="root2" presStyleCnt="0"/>
      <dgm:spPr/>
    </dgm:pt>
    <dgm:pt modelId="{BCACDCB4-AC25-4A6B-AA29-D58813FD6EA4}" type="pres">
      <dgm:prSet presAssocID="{3EA9CE25-F9AB-485E-A829-99508EEE47FA}" presName="LevelTwoTextNode" presStyleLbl="node3" presStyleIdx="1" presStyleCnt="3" custScaleX="1278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3C4B9-9BB1-4079-8970-6145232C1F51}" type="pres">
      <dgm:prSet presAssocID="{3EA9CE25-F9AB-485E-A829-99508EEE47FA}" presName="level3hierChild" presStyleCnt="0"/>
      <dgm:spPr/>
    </dgm:pt>
    <dgm:pt modelId="{9B208857-810B-4C42-9BBB-8576AEA4FC54}" type="pres">
      <dgm:prSet presAssocID="{D61EDF6C-D26A-46B2-956B-8B0E3DAB6A3A}" presName="conn2-1" presStyleLbl="parChTrans1D2" presStyleIdx="6" presStyleCnt="7" custScaleX="2000000"/>
      <dgm:spPr/>
      <dgm:t>
        <a:bodyPr/>
        <a:lstStyle/>
        <a:p>
          <a:endParaRPr lang="en-US"/>
        </a:p>
      </dgm:t>
    </dgm:pt>
    <dgm:pt modelId="{842F6084-6202-43BA-A541-A1022A05D46A}" type="pres">
      <dgm:prSet presAssocID="{D61EDF6C-D26A-46B2-956B-8B0E3DAB6A3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6BA5A63-7C3E-4E3F-AB19-4DB01C9F9088}" type="pres">
      <dgm:prSet presAssocID="{AD7A4702-E86F-4D60-A7E0-E776E03BC100}" presName="root2" presStyleCnt="0"/>
      <dgm:spPr/>
    </dgm:pt>
    <dgm:pt modelId="{59063311-1A55-4375-8D38-956DC88702BB}" type="pres">
      <dgm:prSet presAssocID="{AD7A4702-E86F-4D60-A7E0-E776E03BC100}" presName="LevelTwoTextNode" presStyleLbl="node2" presStyleIdx="6" presStyleCnt="7" custScaleX="255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555C8-D536-4582-9194-3EDBAD8BBB66}" type="pres">
      <dgm:prSet presAssocID="{AD7A4702-E86F-4D60-A7E0-E776E03BC100}" presName="level3hierChild" presStyleCnt="0"/>
      <dgm:spPr/>
    </dgm:pt>
    <dgm:pt modelId="{1B90A712-AEBD-4521-B8C3-8E3F80B5FC3E}" type="pres">
      <dgm:prSet presAssocID="{9077A9DD-FFD6-443C-8E82-91DA8B5566F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E4FAB507-80D0-4A94-997F-71A01B130B96}" type="pres">
      <dgm:prSet presAssocID="{9077A9DD-FFD6-443C-8E82-91DA8B5566F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A8E7177-9E24-4219-BB7C-417534EBB4A8}" type="pres">
      <dgm:prSet presAssocID="{43DE204C-8C62-4A59-A8BD-457F1BFFC33A}" presName="root2" presStyleCnt="0"/>
      <dgm:spPr/>
    </dgm:pt>
    <dgm:pt modelId="{914A186C-3622-42F5-ACF7-80018C349807}" type="pres">
      <dgm:prSet presAssocID="{43DE204C-8C62-4A59-A8BD-457F1BFFC33A}" presName="LevelTwoTextNode" presStyleLbl="node3" presStyleIdx="2" presStyleCnt="3" custScaleX="1278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3B8EC7-9A7E-4320-AA2B-B9B7307259D9}" type="pres">
      <dgm:prSet presAssocID="{43DE204C-8C62-4A59-A8BD-457F1BFFC33A}" presName="level3hierChild" presStyleCnt="0"/>
      <dgm:spPr/>
    </dgm:pt>
  </dgm:ptLst>
  <dgm:cxnLst>
    <dgm:cxn modelId="{A77D250E-47CB-465E-AE26-DD0489B4397F}" type="presOf" srcId="{CC5BB85C-B826-40D0-8CBF-19598CF47CDB}" destId="{1751733B-CE66-4DEB-B6D2-BEA2A1EA7D11}" srcOrd="0" destOrd="0" presId="urn:microsoft.com/office/officeart/2008/layout/HorizontalMultiLevelHierarchy"/>
    <dgm:cxn modelId="{3748FF2E-57DD-43F9-A8A7-22E815B3FA23}" type="presOf" srcId="{43DE204C-8C62-4A59-A8BD-457F1BFFC33A}" destId="{914A186C-3622-42F5-ACF7-80018C349807}" srcOrd="0" destOrd="0" presId="urn:microsoft.com/office/officeart/2008/layout/HorizontalMultiLevelHierarchy"/>
    <dgm:cxn modelId="{A931ADCE-4003-4869-B456-54F73514751E}" type="presOf" srcId="{3EA9CE25-F9AB-485E-A829-99508EEE47FA}" destId="{BCACDCB4-AC25-4A6B-AA29-D58813FD6EA4}" srcOrd="0" destOrd="0" presId="urn:microsoft.com/office/officeart/2008/layout/HorizontalMultiLevelHierarchy"/>
    <dgm:cxn modelId="{AED6A484-1204-4FB3-AF20-18D97BE84A9C}" srcId="{C4B6CCF3-E37F-482E-9BCC-BF2E053856CE}" destId="{50736288-1DDD-4B66-A00A-5961D572B6C5}" srcOrd="4" destOrd="0" parTransId="{0ADC45FE-B79D-4D60-95C0-7EB1BE92AA86}" sibTransId="{9B1316C3-CBA3-4323-8301-5DF27788E100}"/>
    <dgm:cxn modelId="{3CD4DCE1-945A-4D0C-8962-1FF1E6EF559F}" srcId="{0257724B-37E9-4DD1-BD6E-0B4932DE42D6}" destId="{3EA9CE25-F9AB-485E-A829-99508EEE47FA}" srcOrd="0" destOrd="0" parTransId="{2888C192-C1A1-4EFA-BDE8-7E82990F136A}" sibTransId="{FC1E2047-0145-4940-86A6-6FC962E7DA78}"/>
    <dgm:cxn modelId="{449E03F1-509A-4CF6-93C8-3CA1905C3254}" srcId="{C4B6CCF3-E37F-482E-9BCC-BF2E053856CE}" destId="{0257724B-37E9-4DD1-BD6E-0B4932DE42D6}" srcOrd="5" destOrd="0" parTransId="{79521445-5956-4AA7-8A7D-793F89963BF7}" sibTransId="{C1E86B45-0F72-4B30-8D11-9E7E9376B2F3}"/>
    <dgm:cxn modelId="{7ED38543-7701-4C43-B862-1282C705DFF5}" type="presOf" srcId="{2888C192-C1A1-4EFA-BDE8-7E82990F136A}" destId="{5FF451A8-87F7-404A-A727-BA42E19EDA96}" srcOrd="1" destOrd="0" presId="urn:microsoft.com/office/officeart/2008/layout/HorizontalMultiLevelHierarchy"/>
    <dgm:cxn modelId="{9986624A-083F-45B4-9530-57B3250B73D9}" type="presOf" srcId="{87C5FA64-9A8E-46AB-AF8E-8844D75B34BC}" destId="{F1FB4443-D381-4DD4-B523-6BC8A29175A6}" srcOrd="0" destOrd="0" presId="urn:microsoft.com/office/officeart/2008/layout/HorizontalMultiLevelHierarchy"/>
    <dgm:cxn modelId="{0AC4B33D-AD62-4B55-B51A-CE9F74982968}" type="presOf" srcId="{0ADC45FE-B79D-4D60-95C0-7EB1BE92AA86}" destId="{C5CE8C52-62CD-4256-8656-3EF579DBABFD}" srcOrd="1" destOrd="0" presId="urn:microsoft.com/office/officeart/2008/layout/HorizontalMultiLevelHierarchy"/>
    <dgm:cxn modelId="{1584BB02-C9AE-45BE-B7B9-C26F07E921C3}" type="presOf" srcId="{56AE79B4-B5BD-4C0C-ADC2-5F109ECD85A5}" destId="{8D7CA38D-517B-410F-9CFC-4AD6E2632979}" srcOrd="1" destOrd="0" presId="urn:microsoft.com/office/officeart/2008/layout/HorizontalMultiLevelHierarchy"/>
    <dgm:cxn modelId="{5DD078C1-1672-459A-A307-E82CAE0A6B52}" type="presOf" srcId="{34826A64-7E0F-4521-8310-509FF2495462}" destId="{993CA7E8-564F-4A0D-AB73-BDC101F22806}" srcOrd="1" destOrd="0" presId="urn:microsoft.com/office/officeart/2008/layout/HorizontalMultiLevelHierarchy"/>
    <dgm:cxn modelId="{D1E61160-FC30-43D2-A15B-0F96B1E43BF8}" type="presOf" srcId="{F8B1C938-56DF-4EC3-AEC5-BBBD2227E99A}" destId="{79563380-3BAA-4C58-A3F2-CC159813FCAE}" srcOrd="0" destOrd="0" presId="urn:microsoft.com/office/officeart/2008/layout/HorizontalMultiLevelHierarchy"/>
    <dgm:cxn modelId="{77C67582-367A-4DCA-9602-691BF99838E4}" type="presOf" srcId="{AD7A4702-E86F-4D60-A7E0-E776E03BC100}" destId="{59063311-1A55-4375-8D38-956DC88702BB}" srcOrd="0" destOrd="0" presId="urn:microsoft.com/office/officeart/2008/layout/HorizontalMultiLevelHierarchy"/>
    <dgm:cxn modelId="{7E822919-8065-4191-A352-2D1DFAE8D60A}" srcId="{AD7A4702-E86F-4D60-A7E0-E776E03BC100}" destId="{43DE204C-8C62-4A59-A8BD-457F1BFFC33A}" srcOrd="0" destOrd="0" parTransId="{9077A9DD-FFD6-443C-8E82-91DA8B5566F3}" sibTransId="{AA7E6C52-CE4F-444F-A38D-568925F26BD1}"/>
    <dgm:cxn modelId="{04513F40-2D80-4907-AB5B-27D77925228B}" type="presOf" srcId="{34826A64-7E0F-4521-8310-509FF2495462}" destId="{B3A38575-1B05-4DF4-B066-6BFF6154069C}" srcOrd="0" destOrd="0" presId="urn:microsoft.com/office/officeart/2008/layout/HorizontalMultiLevelHierarchy"/>
    <dgm:cxn modelId="{035F441C-EA24-494F-A9E0-A6427F25CCFB}" type="presOf" srcId="{D61EDF6C-D26A-46B2-956B-8B0E3DAB6A3A}" destId="{9B208857-810B-4C42-9BBB-8576AEA4FC54}" srcOrd="0" destOrd="0" presId="urn:microsoft.com/office/officeart/2008/layout/HorizontalMultiLevelHierarchy"/>
    <dgm:cxn modelId="{F21551C5-4BC6-482A-AA59-B098D28D0BED}" type="presOf" srcId="{C4B6CCF3-E37F-482E-9BCC-BF2E053856CE}" destId="{C987B1A4-99C6-4324-9DB9-7A3C3EF4786C}" srcOrd="0" destOrd="0" presId="urn:microsoft.com/office/officeart/2008/layout/HorizontalMultiLevelHierarchy"/>
    <dgm:cxn modelId="{2AF7FEFB-6CC1-450F-A2FC-5E14D0CBBE26}" srcId="{C4B6CCF3-E37F-482E-9BCC-BF2E053856CE}" destId="{695136B7-98EE-4B1A-AA6F-1D330AE5CAD1}" srcOrd="1" destOrd="0" parTransId="{34826A64-7E0F-4521-8310-509FF2495462}" sibTransId="{95BCD2AA-E2A5-478C-A1D6-608D159805AE}"/>
    <dgm:cxn modelId="{5D19F920-02F4-4893-B054-E6B9AF39AD61}" type="presOf" srcId="{5F644404-7E83-4BC1-BD4C-936E9363DEDB}" destId="{0CC8C918-105D-4862-BCB1-80C1FDF3B216}" srcOrd="0" destOrd="0" presId="urn:microsoft.com/office/officeart/2008/layout/HorizontalMultiLevelHierarchy"/>
    <dgm:cxn modelId="{7CFEEB56-B53A-42C3-B8A3-58E0CA278308}" srcId="{C4B6CCF3-E37F-482E-9BCC-BF2E053856CE}" destId="{5F644404-7E83-4BC1-BD4C-936E9363DEDB}" srcOrd="0" destOrd="0" parTransId="{56AE79B4-B5BD-4C0C-ADC2-5F109ECD85A5}" sibTransId="{CDD04923-ABDF-4B97-801F-4387C3F1E7E6}"/>
    <dgm:cxn modelId="{2E23C4B2-8052-481A-87FD-129299B1ABB6}" type="presOf" srcId="{0257724B-37E9-4DD1-BD6E-0B4932DE42D6}" destId="{E75B9FD6-61A6-445E-9F7F-D6D4B9369DD3}" srcOrd="0" destOrd="0" presId="urn:microsoft.com/office/officeart/2008/layout/HorizontalMultiLevelHierarchy"/>
    <dgm:cxn modelId="{6D12C39B-5CB5-43A0-A754-093021B8C000}" type="presOf" srcId="{50736288-1DDD-4B66-A00A-5961D572B6C5}" destId="{A62FCE90-AB61-4546-ABDF-DDB1215C9B96}" srcOrd="0" destOrd="0" presId="urn:microsoft.com/office/officeart/2008/layout/HorizontalMultiLevelHierarchy"/>
    <dgm:cxn modelId="{CF101A31-DD7F-4758-B5D5-28E18835BC32}" type="presOf" srcId="{2888C192-C1A1-4EFA-BDE8-7E82990F136A}" destId="{730E4F34-185A-4BE4-BDA4-2F015743E715}" srcOrd="0" destOrd="0" presId="urn:microsoft.com/office/officeart/2008/layout/HorizontalMultiLevelHierarchy"/>
    <dgm:cxn modelId="{A309B579-2946-4D02-96C3-DF90B60BC3A9}" type="presOf" srcId="{56AE79B4-B5BD-4C0C-ADC2-5F109ECD85A5}" destId="{17B2F7EF-6AFD-419A-A0CA-4EFCC32C97D0}" srcOrd="0" destOrd="0" presId="urn:microsoft.com/office/officeart/2008/layout/HorizontalMultiLevelHierarchy"/>
    <dgm:cxn modelId="{51844219-A7D6-4140-92A6-1DC3E2AB1534}" srcId="{C4B6CCF3-E37F-482E-9BCC-BF2E053856CE}" destId="{AD7A4702-E86F-4D60-A7E0-E776E03BC100}" srcOrd="6" destOrd="0" parTransId="{D61EDF6C-D26A-46B2-956B-8B0E3DAB6A3A}" sibTransId="{191228F4-6007-466D-835E-5473DCE0E053}"/>
    <dgm:cxn modelId="{A9547B6D-AB48-4065-994D-2E269A189E43}" type="presOf" srcId="{1D95A76C-E266-4EB5-B166-1798E059ECAB}" destId="{40FB4712-0D5F-4681-AA96-BE9552528E43}" srcOrd="0" destOrd="0" presId="urn:microsoft.com/office/officeart/2008/layout/HorizontalMultiLevelHierarchy"/>
    <dgm:cxn modelId="{1BA849ED-ACAA-469A-ACFB-28CCCCE6A257}" srcId="{87C5FA64-9A8E-46AB-AF8E-8844D75B34BC}" destId="{C4B6CCF3-E37F-482E-9BCC-BF2E053856CE}" srcOrd="0" destOrd="0" parTransId="{DD18C767-7E88-429D-B5CB-568659B2AA68}" sibTransId="{6685D475-3659-437B-8100-86F4432DECB2}"/>
    <dgm:cxn modelId="{660B9ACA-302F-485B-A397-D07C34CFDCFF}" srcId="{44A04318-90E2-4BB7-A0F2-48FE50BB4FD4}" destId="{CC5BB85C-B826-40D0-8CBF-19598CF47CDB}" srcOrd="0" destOrd="0" parTransId="{EE006D09-853B-4420-A89A-2D5958914DF7}" sibTransId="{F3373C72-C82C-4B86-82B0-63A259671D2B}"/>
    <dgm:cxn modelId="{CBB34CFE-4A85-493E-969D-51ED38153DD5}" type="presOf" srcId="{1D95A76C-E266-4EB5-B166-1798E059ECAB}" destId="{BD538586-21E8-43F7-9E15-78777DACAEC1}" srcOrd="1" destOrd="0" presId="urn:microsoft.com/office/officeart/2008/layout/HorizontalMultiLevelHierarchy"/>
    <dgm:cxn modelId="{CB346D7C-18DD-4187-8371-959914919ADD}" type="presOf" srcId="{79521445-5956-4AA7-8A7D-793F89963BF7}" destId="{733FB81A-4EB5-4929-B1A4-CEAFD6CDECC4}" srcOrd="0" destOrd="0" presId="urn:microsoft.com/office/officeart/2008/layout/HorizontalMultiLevelHierarchy"/>
    <dgm:cxn modelId="{824DEF03-5CDF-4BF9-81CD-97843631EC93}" type="presOf" srcId="{79521445-5956-4AA7-8A7D-793F89963BF7}" destId="{7E54FF38-7AEA-431E-A914-FEE30F2B9A5F}" srcOrd="1" destOrd="0" presId="urn:microsoft.com/office/officeart/2008/layout/HorizontalMultiLevelHierarchy"/>
    <dgm:cxn modelId="{F4E1862F-B353-4759-9C21-D429E3A2F237}" type="presOf" srcId="{695136B7-98EE-4B1A-AA6F-1D330AE5CAD1}" destId="{6E4B96E9-AB11-47D4-90A8-4E540EFEBAB1}" srcOrd="0" destOrd="0" presId="urn:microsoft.com/office/officeart/2008/layout/HorizontalMultiLevelHierarchy"/>
    <dgm:cxn modelId="{6822AAB7-672A-4CF7-BA81-99939A7A050F}" type="presOf" srcId="{F8B1C938-56DF-4EC3-AEC5-BBBD2227E99A}" destId="{8CA57E59-2D75-477E-850C-00639C685B7B}" srcOrd="1" destOrd="0" presId="urn:microsoft.com/office/officeart/2008/layout/HorizontalMultiLevelHierarchy"/>
    <dgm:cxn modelId="{22B9132B-2BD8-4153-A26D-D897DE5DE494}" type="presOf" srcId="{EE006D09-853B-4420-A89A-2D5958914DF7}" destId="{DE286ECD-951F-4EC5-B711-8CA173478D7D}" srcOrd="1" destOrd="0" presId="urn:microsoft.com/office/officeart/2008/layout/HorizontalMultiLevelHierarchy"/>
    <dgm:cxn modelId="{0D57485E-2798-46C2-9109-5CCD3B7EED50}" type="presOf" srcId="{D953BFCF-E91C-4925-BBE5-7791D263DF07}" destId="{7794125A-203A-4E8A-99B2-8EC0B972EE33}" srcOrd="0" destOrd="0" presId="urn:microsoft.com/office/officeart/2008/layout/HorizontalMultiLevelHierarchy"/>
    <dgm:cxn modelId="{C79E46B5-2DE1-40B4-BCED-B3BADC21F4C2}" type="presOf" srcId="{44A04318-90E2-4BB7-A0F2-48FE50BB4FD4}" destId="{5BF864CE-A307-447D-97B3-5FCDEA415430}" srcOrd="0" destOrd="0" presId="urn:microsoft.com/office/officeart/2008/layout/HorizontalMultiLevelHierarchy"/>
    <dgm:cxn modelId="{51A7B01B-EAB8-44B8-AC67-B8ED9F499107}" type="presOf" srcId="{9077A9DD-FFD6-443C-8E82-91DA8B5566F3}" destId="{1B90A712-AEBD-4521-B8C3-8E3F80B5FC3E}" srcOrd="0" destOrd="0" presId="urn:microsoft.com/office/officeart/2008/layout/HorizontalMultiLevelHierarchy"/>
    <dgm:cxn modelId="{7093821F-B84F-48F0-8FC4-7A063334D3D1}" type="presOf" srcId="{0ADC45FE-B79D-4D60-95C0-7EB1BE92AA86}" destId="{C4CEFBEF-3E5C-47A0-A0AE-517E81F92073}" srcOrd="0" destOrd="0" presId="urn:microsoft.com/office/officeart/2008/layout/HorizontalMultiLevelHierarchy"/>
    <dgm:cxn modelId="{E3638BC2-C8C8-4143-8E0A-050869C577C6}" type="presOf" srcId="{D61EDF6C-D26A-46B2-956B-8B0E3DAB6A3A}" destId="{842F6084-6202-43BA-A541-A1022A05D46A}" srcOrd="1" destOrd="0" presId="urn:microsoft.com/office/officeart/2008/layout/HorizontalMultiLevelHierarchy"/>
    <dgm:cxn modelId="{B0E113B3-7E63-4981-BBEC-075811A73AFC}" type="presOf" srcId="{EE006D09-853B-4420-A89A-2D5958914DF7}" destId="{5946D368-65B6-4985-B465-AEB1748B296A}" srcOrd="0" destOrd="0" presId="urn:microsoft.com/office/officeart/2008/layout/HorizontalMultiLevelHierarchy"/>
    <dgm:cxn modelId="{FAF0C6BC-5151-4FB2-A45F-B45C76C2CB97}" type="presOf" srcId="{9077A9DD-FFD6-443C-8E82-91DA8B5566F3}" destId="{E4FAB507-80D0-4A94-997F-71A01B130B96}" srcOrd="1" destOrd="0" presId="urn:microsoft.com/office/officeart/2008/layout/HorizontalMultiLevelHierarchy"/>
    <dgm:cxn modelId="{02F2FAFF-8A1B-40C0-A518-086C7A712400}" srcId="{C4B6CCF3-E37F-482E-9BCC-BF2E053856CE}" destId="{D953BFCF-E91C-4925-BBE5-7791D263DF07}" srcOrd="2" destOrd="0" parTransId="{F8B1C938-56DF-4EC3-AEC5-BBBD2227E99A}" sibTransId="{E417F905-AE3A-4D34-AA28-437275862BFE}"/>
    <dgm:cxn modelId="{194A033D-9885-49CA-9938-F42A2BD573F1}" srcId="{C4B6CCF3-E37F-482E-9BCC-BF2E053856CE}" destId="{44A04318-90E2-4BB7-A0F2-48FE50BB4FD4}" srcOrd="3" destOrd="0" parTransId="{1D95A76C-E266-4EB5-B166-1798E059ECAB}" sibTransId="{543BA0C2-71FC-44FC-8ED0-97A6B41E3614}"/>
    <dgm:cxn modelId="{CA71F579-6651-4C42-BC44-C177518A5A89}" type="presParOf" srcId="{F1FB4443-D381-4DD4-B523-6BC8A29175A6}" destId="{9F9D3B1F-5903-412C-8B75-729B902657B3}" srcOrd="0" destOrd="0" presId="urn:microsoft.com/office/officeart/2008/layout/HorizontalMultiLevelHierarchy"/>
    <dgm:cxn modelId="{0549E8F6-5535-4621-A2FC-F67E9A648A5E}" type="presParOf" srcId="{9F9D3B1F-5903-412C-8B75-729B902657B3}" destId="{C987B1A4-99C6-4324-9DB9-7A3C3EF4786C}" srcOrd="0" destOrd="0" presId="urn:microsoft.com/office/officeart/2008/layout/HorizontalMultiLevelHierarchy"/>
    <dgm:cxn modelId="{C74121F7-A63F-4990-A9BC-F3E81D683E01}" type="presParOf" srcId="{9F9D3B1F-5903-412C-8B75-729B902657B3}" destId="{5624CC57-DD40-4BC8-AC39-4029BC2F8BE8}" srcOrd="1" destOrd="0" presId="urn:microsoft.com/office/officeart/2008/layout/HorizontalMultiLevelHierarchy"/>
    <dgm:cxn modelId="{3ECDF2BA-E719-4B20-9237-948DEEC1BE3E}" type="presParOf" srcId="{5624CC57-DD40-4BC8-AC39-4029BC2F8BE8}" destId="{17B2F7EF-6AFD-419A-A0CA-4EFCC32C97D0}" srcOrd="0" destOrd="0" presId="urn:microsoft.com/office/officeart/2008/layout/HorizontalMultiLevelHierarchy"/>
    <dgm:cxn modelId="{C53198F1-FEFB-4CDB-BA0B-E74997D91738}" type="presParOf" srcId="{17B2F7EF-6AFD-419A-A0CA-4EFCC32C97D0}" destId="{8D7CA38D-517B-410F-9CFC-4AD6E2632979}" srcOrd="0" destOrd="0" presId="urn:microsoft.com/office/officeart/2008/layout/HorizontalMultiLevelHierarchy"/>
    <dgm:cxn modelId="{88556199-248A-4B0B-B889-BAA85B2BF189}" type="presParOf" srcId="{5624CC57-DD40-4BC8-AC39-4029BC2F8BE8}" destId="{6936D29E-498A-4750-A900-17694A039569}" srcOrd="1" destOrd="0" presId="urn:microsoft.com/office/officeart/2008/layout/HorizontalMultiLevelHierarchy"/>
    <dgm:cxn modelId="{AA70D0F0-9E84-429C-B1F8-D4FE4441B12E}" type="presParOf" srcId="{6936D29E-498A-4750-A900-17694A039569}" destId="{0CC8C918-105D-4862-BCB1-80C1FDF3B216}" srcOrd="0" destOrd="0" presId="urn:microsoft.com/office/officeart/2008/layout/HorizontalMultiLevelHierarchy"/>
    <dgm:cxn modelId="{C4157C83-CAA9-4AF8-90CA-1C4F4AED60D8}" type="presParOf" srcId="{6936D29E-498A-4750-A900-17694A039569}" destId="{90DB6430-BDAC-46A5-A7BB-787B163FF1BA}" srcOrd="1" destOrd="0" presId="urn:microsoft.com/office/officeart/2008/layout/HorizontalMultiLevelHierarchy"/>
    <dgm:cxn modelId="{A57A1164-EBC8-4EE4-BE7F-5A16205978C0}" type="presParOf" srcId="{5624CC57-DD40-4BC8-AC39-4029BC2F8BE8}" destId="{B3A38575-1B05-4DF4-B066-6BFF6154069C}" srcOrd="2" destOrd="0" presId="urn:microsoft.com/office/officeart/2008/layout/HorizontalMultiLevelHierarchy"/>
    <dgm:cxn modelId="{0EA5B6F4-27C8-47C5-BD55-CA60FA0BCFF8}" type="presParOf" srcId="{B3A38575-1B05-4DF4-B066-6BFF6154069C}" destId="{993CA7E8-564F-4A0D-AB73-BDC101F22806}" srcOrd="0" destOrd="0" presId="urn:microsoft.com/office/officeart/2008/layout/HorizontalMultiLevelHierarchy"/>
    <dgm:cxn modelId="{29FAA3EB-9F1E-4EB8-86E0-74D9D0769F4A}" type="presParOf" srcId="{5624CC57-DD40-4BC8-AC39-4029BC2F8BE8}" destId="{521F212F-1251-464C-97CF-962BD3BDDA26}" srcOrd="3" destOrd="0" presId="urn:microsoft.com/office/officeart/2008/layout/HorizontalMultiLevelHierarchy"/>
    <dgm:cxn modelId="{4693D7F0-7E85-4FC3-811D-ADD986FC6D89}" type="presParOf" srcId="{521F212F-1251-464C-97CF-962BD3BDDA26}" destId="{6E4B96E9-AB11-47D4-90A8-4E540EFEBAB1}" srcOrd="0" destOrd="0" presId="urn:microsoft.com/office/officeart/2008/layout/HorizontalMultiLevelHierarchy"/>
    <dgm:cxn modelId="{76029C2C-C9E0-459C-A62F-F62285DD40E5}" type="presParOf" srcId="{521F212F-1251-464C-97CF-962BD3BDDA26}" destId="{0D988107-C0A9-4DCA-AD19-4CFCB1EF169D}" srcOrd="1" destOrd="0" presId="urn:microsoft.com/office/officeart/2008/layout/HorizontalMultiLevelHierarchy"/>
    <dgm:cxn modelId="{80763758-2788-4351-96BC-1D6D265F24D2}" type="presParOf" srcId="{5624CC57-DD40-4BC8-AC39-4029BC2F8BE8}" destId="{79563380-3BAA-4C58-A3F2-CC159813FCAE}" srcOrd="4" destOrd="0" presId="urn:microsoft.com/office/officeart/2008/layout/HorizontalMultiLevelHierarchy"/>
    <dgm:cxn modelId="{EB54BFFD-8D6A-4D94-BF7F-9255CF0F4175}" type="presParOf" srcId="{79563380-3BAA-4C58-A3F2-CC159813FCAE}" destId="{8CA57E59-2D75-477E-850C-00639C685B7B}" srcOrd="0" destOrd="0" presId="urn:microsoft.com/office/officeart/2008/layout/HorizontalMultiLevelHierarchy"/>
    <dgm:cxn modelId="{F0CE93BA-E379-4AA3-A56F-8D502D54650F}" type="presParOf" srcId="{5624CC57-DD40-4BC8-AC39-4029BC2F8BE8}" destId="{7AEE9B15-9F26-48C4-9816-22BAEFFE94FC}" srcOrd="5" destOrd="0" presId="urn:microsoft.com/office/officeart/2008/layout/HorizontalMultiLevelHierarchy"/>
    <dgm:cxn modelId="{781F5BEE-E226-46FB-A5E7-D874B7EC03DF}" type="presParOf" srcId="{7AEE9B15-9F26-48C4-9816-22BAEFFE94FC}" destId="{7794125A-203A-4E8A-99B2-8EC0B972EE33}" srcOrd="0" destOrd="0" presId="urn:microsoft.com/office/officeart/2008/layout/HorizontalMultiLevelHierarchy"/>
    <dgm:cxn modelId="{35DE8797-9A26-45E4-885A-82EC2DC53530}" type="presParOf" srcId="{7AEE9B15-9F26-48C4-9816-22BAEFFE94FC}" destId="{D23D3392-8AB6-400B-80A4-84FB0D7C71FE}" srcOrd="1" destOrd="0" presId="urn:microsoft.com/office/officeart/2008/layout/HorizontalMultiLevelHierarchy"/>
    <dgm:cxn modelId="{DF4982FB-96E7-465B-A4E2-8372EE85C5BE}" type="presParOf" srcId="{5624CC57-DD40-4BC8-AC39-4029BC2F8BE8}" destId="{40FB4712-0D5F-4681-AA96-BE9552528E43}" srcOrd="6" destOrd="0" presId="urn:microsoft.com/office/officeart/2008/layout/HorizontalMultiLevelHierarchy"/>
    <dgm:cxn modelId="{955FB6F5-4851-45F7-A172-4886C2B90322}" type="presParOf" srcId="{40FB4712-0D5F-4681-AA96-BE9552528E43}" destId="{BD538586-21E8-43F7-9E15-78777DACAEC1}" srcOrd="0" destOrd="0" presId="urn:microsoft.com/office/officeart/2008/layout/HorizontalMultiLevelHierarchy"/>
    <dgm:cxn modelId="{B681820C-CE86-4249-A036-06C98B831A22}" type="presParOf" srcId="{5624CC57-DD40-4BC8-AC39-4029BC2F8BE8}" destId="{4E335732-DC13-4E48-B74B-2C7B6A202996}" srcOrd="7" destOrd="0" presId="urn:microsoft.com/office/officeart/2008/layout/HorizontalMultiLevelHierarchy"/>
    <dgm:cxn modelId="{681A7DA6-EC95-4E48-81A4-3119DB51294D}" type="presParOf" srcId="{4E335732-DC13-4E48-B74B-2C7B6A202996}" destId="{5BF864CE-A307-447D-97B3-5FCDEA415430}" srcOrd="0" destOrd="0" presId="urn:microsoft.com/office/officeart/2008/layout/HorizontalMultiLevelHierarchy"/>
    <dgm:cxn modelId="{59D4DEDB-0707-46FE-AA33-F3DFD7766BA6}" type="presParOf" srcId="{4E335732-DC13-4E48-B74B-2C7B6A202996}" destId="{481FA09D-A198-488F-8635-BE5054311B68}" srcOrd="1" destOrd="0" presId="urn:microsoft.com/office/officeart/2008/layout/HorizontalMultiLevelHierarchy"/>
    <dgm:cxn modelId="{FD55A416-9160-4658-9875-441AA5B9CB2E}" type="presParOf" srcId="{481FA09D-A198-488F-8635-BE5054311B68}" destId="{5946D368-65B6-4985-B465-AEB1748B296A}" srcOrd="0" destOrd="0" presId="urn:microsoft.com/office/officeart/2008/layout/HorizontalMultiLevelHierarchy"/>
    <dgm:cxn modelId="{E3D1DA7C-7766-481D-B70D-B64D7D5936C8}" type="presParOf" srcId="{5946D368-65B6-4985-B465-AEB1748B296A}" destId="{DE286ECD-951F-4EC5-B711-8CA173478D7D}" srcOrd="0" destOrd="0" presId="urn:microsoft.com/office/officeart/2008/layout/HorizontalMultiLevelHierarchy"/>
    <dgm:cxn modelId="{7D67DDF0-D1AE-4D03-A63A-DF1DFB6778B4}" type="presParOf" srcId="{481FA09D-A198-488F-8635-BE5054311B68}" destId="{FCB61B52-3449-43B9-A7F7-162BA7FE0159}" srcOrd="1" destOrd="0" presId="urn:microsoft.com/office/officeart/2008/layout/HorizontalMultiLevelHierarchy"/>
    <dgm:cxn modelId="{994272E6-8710-4CA4-ABFF-234375F88363}" type="presParOf" srcId="{FCB61B52-3449-43B9-A7F7-162BA7FE0159}" destId="{1751733B-CE66-4DEB-B6D2-BEA2A1EA7D11}" srcOrd="0" destOrd="0" presId="urn:microsoft.com/office/officeart/2008/layout/HorizontalMultiLevelHierarchy"/>
    <dgm:cxn modelId="{754471C8-34DF-4E5C-B169-B3560C62ED99}" type="presParOf" srcId="{FCB61B52-3449-43B9-A7F7-162BA7FE0159}" destId="{C1C840EF-076B-42E9-94A7-9D3D11B5E1D9}" srcOrd="1" destOrd="0" presId="urn:microsoft.com/office/officeart/2008/layout/HorizontalMultiLevelHierarchy"/>
    <dgm:cxn modelId="{7C2460BF-EC90-4AF0-9A30-2B982E5C71D7}" type="presParOf" srcId="{5624CC57-DD40-4BC8-AC39-4029BC2F8BE8}" destId="{C4CEFBEF-3E5C-47A0-A0AE-517E81F92073}" srcOrd="8" destOrd="0" presId="urn:microsoft.com/office/officeart/2008/layout/HorizontalMultiLevelHierarchy"/>
    <dgm:cxn modelId="{BF70CD64-B0D5-4C5D-BCAC-2D648E033EF6}" type="presParOf" srcId="{C4CEFBEF-3E5C-47A0-A0AE-517E81F92073}" destId="{C5CE8C52-62CD-4256-8656-3EF579DBABFD}" srcOrd="0" destOrd="0" presId="urn:microsoft.com/office/officeart/2008/layout/HorizontalMultiLevelHierarchy"/>
    <dgm:cxn modelId="{ED6A5EF1-CCCA-48F1-A06E-14D0050FC1FF}" type="presParOf" srcId="{5624CC57-DD40-4BC8-AC39-4029BC2F8BE8}" destId="{00221A71-E87E-4477-BEA9-8B2B0D67C7C7}" srcOrd="9" destOrd="0" presId="urn:microsoft.com/office/officeart/2008/layout/HorizontalMultiLevelHierarchy"/>
    <dgm:cxn modelId="{6B9D1463-AB2B-4313-AB62-84AB8852A50F}" type="presParOf" srcId="{00221A71-E87E-4477-BEA9-8B2B0D67C7C7}" destId="{A62FCE90-AB61-4546-ABDF-DDB1215C9B96}" srcOrd="0" destOrd="0" presId="urn:microsoft.com/office/officeart/2008/layout/HorizontalMultiLevelHierarchy"/>
    <dgm:cxn modelId="{85A16173-8BCC-4C5B-ADB1-4E35049EB1AF}" type="presParOf" srcId="{00221A71-E87E-4477-BEA9-8B2B0D67C7C7}" destId="{5203E347-2C7E-43E9-9C79-E94806BF1DD1}" srcOrd="1" destOrd="0" presId="urn:microsoft.com/office/officeart/2008/layout/HorizontalMultiLevelHierarchy"/>
    <dgm:cxn modelId="{4C1EB6BD-8A97-4F63-86E2-D9F2BF1DD305}" type="presParOf" srcId="{5624CC57-DD40-4BC8-AC39-4029BC2F8BE8}" destId="{733FB81A-4EB5-4929-B1A4-CEAFD6CDECC4}" srcOrd="10" destOrd="0" presId="urn:microsoft.com/office/officeart/2008/layout/HorizontalMultiLevelHierarchy"/>
    <dgm:cxn modelId="{0E9D29F5-518E-4995-AED3-3867A61E4A9C}" type="presParOf" srcId="{733FB81A-4EB5-4929-B1A4-CEAFD6CDECC4}" destId="{7E54FF38-7AEA-431E-A914-FEE30F2B9A5F}" srcOrd="0" destOrd="0" presId="urn:microsoft.com/office/officeart/2008/layout/HorizontalMultiLevelHierarchy"/>
    <dgm:cxn modelId="{CC658AE4-8438-40E6-8C0F-6913A192806F}" type="presParOf" srcId="{5624CC57-DD40-4BC8-AC39-4029BC2F8BE8}" destId="{56954A97-FAF2-42F8-A693-D7A19CDF88D1}" srcOrd="11" destOrd="0" presId="urn:microsoft.com/office/officeart/2008/layout/HorizontalMultiLevelHierarchy"/>
    <dgm:cxn modelId="{66B8B00C-D9D8-415F-864C-B334553ADDC4}" type="presParOf" srcId="{56954A97-FAF2-42F8-A693-D7A19CDF88D1}" destId="{E75B9FD6-61A6-445E-9F7F-D6D4B9369DD3}" srcOrd="0" destOrd="0" presId="urn:microsoft.com/office/officeart/2008/layout/HorizontalMultiLevelHierarchy"/>
    <dgm:cxn modelId="{6E47AC3D-5695-4DB5-995A-237C47553FB6}" type="presParOf" srcId="{56954A97-FAF2-42F8-A693-D7A19CDF88D1}" destId="{4F33C265-FD08-41ED-A730-13AE08F1C326}" srcOrd="1" destOrd="0" presId="urn:microsoft.com/office/officeart/2008/layout/HorizontalMultiLevelHierarchy"/>
    <dgm:cxn modelId="{D3350DA5-F88A-418C-B4D8-F02D3E2A8FC1}" type="presParOf" srcId="{4F33C265-FD08-41ED-A730-13AE08F1C326}" destId="{730E4F34-185A-4BE4-BDA4-2F015743E715}" srcOrd="0" destOrd="0" presId="urn:microsoft.com/office/officeart/2008/layout/HorizontalMultiLevelHierarchy"/>
    <dgm:cxn modelId="{CAAAD34E-005F-4E77-92C9-61E400E381A0}" type="presParOf" srcId="{730E4F34-185A-4BE4-BDA4-2F015743E715}" destId="{5FF451A8-87F7-404A-A727-BA42E19EDA96}" srcOrd="0" destOrd="0" presId="urn:microsoft.com/office/officeart/2008/layout/HorizontalMultiLevelHierarchy"/>
    <dgm:cxn modelId="{03866F6E-C627-4573-910B-A6C94B97C9BA}" type="presParOf" srcId="{4F33C265-FD08-41ED-A730-13AE08F1C326}" destId="{F9616A27-20C4-408D-9DAF-3F8327662E7D}" srcOrd="1" destOrd="0" presId="urn:microsoft.com/office/officeart/2008/layout/HorizontalMultiLevelHierarchy"/>
    <dgm:cxn modelId="{279678AE-71FE-434C-9DF7-95CB1C593E6B}" type="presParOf" srcId="{F9616A27-20C4-408D-9DAF-3F8327662E7D}" destId="{BCACDCB4-AC25-4A6B-AA29-D58813FD6EA4}" srcOrd="0" destOrd="0" presId="urn:microsoft.com/office/officeart/2008/layout/HorizontalMultiLevelHierarchy"/>
    <dgm:cxn modelId="{1FF5E417-6F18-4A84-BF02-5D7E94D0A290}" type="presParOf" srcId="{F9616A27-20C4-408D-9DAF-3F8327662E7D}" destId="{E323C4B9-9BB1-4079-8970-6145232C1F51}" srcOrd="1" destOrd="0" presId="urn:microsoft.com/office/officeart/2008/layout/HorizontalMultiLevelHierarchy"/>
    <dgm:cxn modelId="{5E731A1B-5828-4A0A-8CC5-28F17B40D275}" type="presParOf" srcId="{5624CC57-DD40-4BC8-AC39-4029BC2F8BE8}" destId="{9B208857-810B-4C42-9BBB-8576AEA4FC54}" srcOrd="12" destOrd="0" presId="urn:microsoft.com/office/officeart/2008/layout/HorizontalMultiLevelHierarchy"/>
    <dgm:cxn modelId="{2ED798DC-0AAC-4539-AAE1-318A01E354E2}" type="presParOf" srcId="{9B208857-810B-4C42-9BBB-8576AEA4FC54}" destId="{842F6084-6202-43BA-A541-A1022A05D46A}" srcOrd="0" destOrd="0" presId="urn:microsoft.com/office/officeart/2008/layout/HorizontalMultiLevelHierarchy"/>
    <dgm:cxn modelId="{D50D22B7-A87C-4425-B0F2-63EF594A3939}" type="presParOf" srcId="{5624CC57-DD40-4BC8-AC39-4029BC2F8BE8}" destId="{A6BA5A63-7C3E-4E3F-AB19-4DB01C9F9088}" srcOrd="13" destOrd="0" presId="urn:microsoft.com/office/officeart/2008/layout/HorizontalMultiLevelHierarchy"/>
    <dgm:cxn modelId="{3CA5BC0B-E87C-48E4-BCE1-7D9E63188488}" type="presParOf" srcId="{A6BA5A63-7C3E-4E3F-AB19-4DB01C9F9088}" destId="{59063311-1A55-4375-8D38-956DC88702BB}" srcOrd="0" destOrd="0" presId="urn:microsoft.com/office/officeart/2008/layout/HorizontalMultiLevelHierarchy"/>
    <dgm:cxn modelId="{2C3ABEB2-2AE8-438E-9250-AD96F59A5674}" type="presParOf" srcId="{A6BA5A63-7C3E-4E3F-AB19-4DB01C9F9088}" destId="{90F555C8-D536-4582-9194-3EDBAD8BBB66}" srcOrd="1" destOrd="0" presId="urn:microsoft.com/office/officeart/2008/layout/HorizontalMultiLevelHierarchy"/>
    <dgm:cxn modelId="{5D62199C-31C5-4CAF-BA71-573416521BC4}" type="presParOf" srcId="{90F555C8-D536-4582-9194-3EDBAD8BBB66}" destId="{1B90A712-AEBD-4521-B8C3-8E3F80B5FC3E}" srcOrd="0" destOrd="0" presId="urn:microsoft.com/office/officeart/2008/layout/HorizontalMultiLevelHierarchy"/>
    <dgm:cxn modelId="{2CD4F931-8327-41BF-B427-E1684DF59A31}" type="presParOf" srcId="{1B90A712-AEBD-4521-B8C3-8E3F80B5FC3E}" destId="{E4FAB507-80D0-4A94-997F-71A01B130B96}" srcOrd="0" destOrd="0" presId="urn:microsoft.com/office/officeart/2008/layout/HorizontalMultiLevelHierarchy"/>
    <dgm:cxn modelId="{D8508DC7-98D9-4F47-83B9-6032003E868C}" type="presParOf" srcId="{90F555C8-D536-4582-9194-3EDBAD8BBB66}" destId="{CA8E7177-9E24-4219-BB7C-417534EBB4A8}" srcOrd="1" destOrd="0" presId="urn:microsoft.com/office/officeart/2008/layout/HorizontalMultiLevelHierarchy"/>
    <dgm:cxn modelId="{E82FC300-9A28-41FA-8A45-CD80CB3A7FA3}" type="presParOf" srcId="{CA8E7177-9E24-4219-BB7C-417534EBB4A8}" destId="{914A186C-3622-42F5-ACF7-80018C349807}" srcOrd="0" destOrd="0" presId="urn:microsoft.com/office/officeart/2008/layout/HorizontalMultiLevelHierarchy"/>
    <dgm:cxn modelId="{B6CDA1EB-07FE-4395-85FB-A0B22493818C}" type="presParOf" srcId="{CA8E7177-9E24-4219-BB7C-417534EBB4A8}" destId="{003B8EC7-9A7E-4320-AA2B-B9B7307259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7C5FA64-9A8E-46AB-AF8E-8844D75B34B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B6CCF3-E37F-482E-9BCC-BF2E053856CE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১.বিনিয়োগ সাশ্রয়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D18C767-7E88-429D-B5CB-568659B2AA68}" type="parTrans" cxnId="{1BA849ED-ACAA-469A-ACFB-28CCCCE6A257}">
      <dgm:prSet/>
      <dgm:spPr/>
      <dgm:t>
        <a:bodyPr/>
        <a:lstStyle/>
        <a:p>
          <a:endParaRPr lang="en-US"/>
        </a:p>
      </dgm:t>
    </dgm:pt>
    <dgm:pt modelId="{6685D475-3659-437B-8100-86F4432DECB2}" type="sibTrans" cxnId="{1BA849ED-ACAA-469A-ACFB-28CCCCE6A257}">
      <dgm:prSet/>
      <dgm:spPr/>
      <dgm:t>
        <a:bodyPr/>
        <a:lstStyle/>
        <a:p>
          <a:endParaRPr lang="en-US"/>
        </a:p>
      </dgm:t>
    </dgm:pt>
    <dgm:pt modelId="{5F644404-7E83-4BC1-BD4C-936E9363DEDB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১.একটির সিকিউরিটি বিক্রয়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6AE79B4-B5BD-4C0C-ADC2-5F109ECD85A5}" type="parTrans" cxnId="{7CFEEB56-B53A-42C3-B8A3-58E0CA278308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DD04923-ABDF-4B97-801F-4387C3F1E7E6}" type="sibTrans" cxnId="{7CFEEB56-B53A-42C3-B8A3-58E0CA278308}">
      <dgm:prSet/>
      <dgm:spPr/>
      <dgm:t>
        <a:bodyPr/>
        <a:lstStyle/>
        <a:p>
          <a:endParaRPr lang="en-US"/>
        </a:p>
      </dgm:t>
    </dgm:pt>
    <dgm:pt modelId="{D953BFCF-E91C-4925-BBE5-7791D263DF07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৩.সমান অনুপাতে ঋন গ্রহন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8B1C938-56DF-4EC3-AEC5-BBBD2227E99A}" type="parTrans" cxnId="{02F2FAFF-8A1B-40C0-A518-086C7A712400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417F905-AE3A-4D34-AA28-437275862BFE}" type="sibTrans" cxnId="{02F2FAFF-8A1B-40C0-A518-086C7A712400}">
      <dgm:prSet/>
      <dgm:spPr/>
      <dgm:t>
        <a:bodyPr/>
        <a:lstStyle/>
        <a:p>
          <a:endParaRPr lang="en-US"/>
        </a:p>
      </dgm:t>
    </dgm:pt>
    <dgm:pt modelId="{44A04318-90E2-4BB7-A0F2-48FE50BB4FD4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৪.বিনিয়োগযোগ্য তহবিল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D95A76C-E266-4EB5-B166-1798E059ECAB}" type="parTrans" cxnId="{194A033D-9885-49CA-9938-F42A2BD573F1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43BA0C2-71FC-44FC-8ED0-97A6B41E3614}" type="sibTrans" cxnId="{194A033D-9885-49CA-9938-F42A2BD573F1}">
      <dgm:prSet/>
      <dgm:spPr/>
      <dgm:t>
        <a:bodyPr/>
        <a:lstStyle/>
        <a:p>
          <a:endParaRPr lang="en-US"/>
        </a:p>
      </dgm:t>
    </dgm:pt>
    <dgm:pt modelId="{0257724B-37E9-4DD1-BD6E-0B4932DE42D6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৬.তহবিল সাশ্রয়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79521445-5956-4AA7-8A7D-793F89963BF7}" type="parTrans" cxnId="{449E03F1-509A-4CF6-93C8-3CA1905C3254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E86B45-0F72-4B30-8D11-9E7E9376B2F3}" type="sibTrans" cxnId="{449E03F1-509A-4CF6-93C8-3CA1905C3254}">
      <dgm:prSet/>
      <dgm:spPr/>
      <dgm:t>
        <a:bodyPr/>
        <a:lstStyle/>
        <a:p>
          <a:endParaRPr lang="en-US"/>
        </a:p>
      </dgm:t>
    </dgm:pt>
    <dgm:pt modelId="{AD7A4702-E86F-4D60-A7E0-E776E03BC100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৭.নীট আয়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61EDF6C-D26A-46B2-956B-8B0E3DAB6A3A}" type="parTrans" cxnId="{51844219-A7D6-4140-92A6-1DC3E2AB1534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1228F4-6007-466D-835E-5473DCE0E053}" type="sibTrans" cxnId="{51844219-A7D6-4140-92A6-1DC3E2AB1534}">
      <dgm:prSet/>
      <dgm:spPr/>
      <dgm:t>
        <a:bodyPr/>
        <a:lstStyle/>
        <a:p>
          <a:endParaRPr lang="en-US"/>
        </a:p>
      </dgm:t>
    </dgm:pt>
    <dgm:pt modelId="{695136B7-98EE-4B1A-AA6F-1D330AE5CAD1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২.বিক্রয়লব্দ অর্থ অন্যটিতে বিনিয়োগ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34826A64-7E0F-4521-8310-509FF2495462}" type="parTrans" cxnId="{2AF7FEFB-6CC1-450F-A2FC-5E14D0CBBE26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5BCD2AA-E2A5-478C-A1D6-608D159805AE}" type="sibTrans" cxnId="{2AF7FEFB-6CC1-450F-A2FC-5E14D0CBBE26}">
      <dgm:prSet/>
      <dgm:spPr/>
      <dgm:t>
        <a:bodyPr/>
        <a:lstStyle/>
        <a:p>
          <a:endParaRPr lang="en-US"/>
        </a:p>
      </dgm:t>
    </dgm:pt>
    <dgm:pt modelId="{CC5BB85C-B826-40D0-8CBF-19598CF47CDB}">
      <dgm:prSet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=(</a:t>
          </a:r>
          <a:r>
            <a:rPr lang="en-US" b="1" dirty="0">
              <a:latin typeface="NikoshBAN" pitchFamily="2" charset="0"/>
              <a:cs typeface="NikoshBAN" pitchFamily="2" charset="0"/>
            </a:rPr>
            <a:t>২+৩)</a:t>
          </a:r>
        </a:p>
      </dgm:t>
    </dgm:pt>
    <dgm:pt modelId="{EE006D09-853B-4420-A89A-2D5958914DF7}" type="parTrans" cxnId="{660B9ACA-302F-485B-A397-D07C34CFDCFF}">
      <dgm:prSet/>
      <dgm:spPr/>
      <dgm:t>
        <a:bodyPr/>
        <a:lstStyle/>
        <a:p>
          <a:endParaRPr lang="en-US" b="1"/>
        </a:p>
      </dgm:t>
    </dgm:pt>
    <dgm:pt modelId="{F3373C72-C82C-4B86-82B0-63A259671D2B}" type="sibTrans" cxnId="{660B9ACA-302F-485B-A397-D07C34CFDCFF}">
      <dgm:prSet/>
      <dgm:spPr/>
      <dgm:t>
        <a:bodyPr/>
        <a:lstStyle/>
        <a:p>
          <a:endParaRPr lang="en-US"/>
        </a:p>
      </dgm:t>
    </dgm:pt>
    <dgm:pt modelId="{50736288-1DDD-4B66-A00A-5961D572B6C5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৫.বিনিয়োগ নির্নয়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ADC45FE-B79D-4D60-95C0-7EB1BE92AA86}" type="parTrans" cxnId="{AED6A484-1204-4FB3-AF20-18D97BE84A9C}">
      <dgm:prSet/>
      <dgm:spPr/>
      <dgm:t>
        <a:bodyPr/>
        <a:lstStyle/>
        <a:p>
          <a:endParaRPr lang="en-US" b="1"/>
        </a:p>
      </dgm:t>
    </dgm:pt>
    <dgm:pt modelId="{9B1316C3-CBA3-4323-8301-5DF27788E100}" type="sibTrans" cxnId="{AED6A484-1204-4FB3-AF20-18D97BE84A9C}">
      <dgm:prSet/>
      <dgm:spPr/>
      <dgm:t>
        <a:bodyPr/>
        <a:lstStyle/>
        <a:p>
          <a:endParaRPr lang="en-US"/>
        </a:p>
      </dgm:t>
    </dgm:pt>
    <dgm:pt modelId="{3EA9CE25-F9AB-485E-A829-99508EEE47FA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=(</a:t>
          </a:r>
          <a:r>
            <a:rPr lang="en-US" dirty="0">
              <a:latin typeface="NikoshBAN" pitchFamily="2" charset="0"/>
              <a:cs typeface="NikoshBAN" pitchFamily="2" charset="0"/>
            </a:rPr>
            <a:t>৪-৫)</a:t>
          </a:r>
        </a:p>
      </dgm:t>
    </dgm:pt>
    <dgm:pt modelId="{2888C192-C1A1-4EFA-BDE8-7E82990F136A}" type="parTrans" cxnId="{3CD4DCE1-945A-4D0C-8962-1FF1E6EF559F}">
      <dgm:prSet/>
      <dgm:spPr/>
      <dgm:t>
        <a:bodyPr/>
        <a:lstStyle/>
        <a:p>
          <a:endParaRPr lang="en-US"/>
        </a:p>
      </dgm:t>
    </dgm:pt>
    <dgm:pt modelId="{FC1E2047-0145-4940-86A6-6FC962E7DA78}" type="sibTrans" cxnId="{3CD4DCE1-945A-4D0C-8962-1FF1E6EF559F}">
      <dgm:prSet/>
      <dgm:spPr/>
      <dgm:t>
        <a:bodyPr/>
        <a:lstStyle/>
        <a:p>
          <a:endParaRPr lang="en-US"/>
        </a:p>
      </dgm:t>
    </dgm:pt>
    <dgm:pt modelId="{43DE204C-8C62-4A59-A8BD-457F1BFFC33A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=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লভ্যাংশ-ঋনের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সুদ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77A9DD-FFD6-443C-8E82-91DA8B5566F3}" type="parTrans" cxnId="{7E822919-8065-4191-A352-2D1DFAE8D60A}">
      <dgm:prSet/>
      <dgm:spPr/>
      <dgm:t>
        <a:bodyPr/>
        <a:lstStyle/>
        <a:p>
          <a:endParaRPr lang="en-US"/>
        </a:p>
      </dgm:t>
    </dgm:pt>
    <dgm:pt modelId="{AA7E6C52-CE4F-444F-A38D-568925F26BD1}" type="sibTrans" cxnId="{7E822919-8065-4191-A352-2D1DFAE8D60A}">
      <dgm:prSet/>
      <dgm:spPr/>
      <dgm:t>
        <a:bodyPr/>
        <a:lstStyle/>
        <a:p>
          <a:endParaRPr lang="en-US"/>
        </a:p>
      </dgm:t>
    </dgm:pt>
    <dgm:pt modelId="{F1FB4443-D381-4DD4-B523-6BC8A29175A6}" type="pres">
      <dgm:prSet presAssocID="{87C5FA64-9A8E-46AB-AF8E-8844D75B34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D3B1F-5903-412C-8B75-729B902657B3}" type="pres">
      <dgm:prSet presAssocID="{C4B6CCF3-E37F-482E-9BCC-BF2E053856CE}" presName="root1" presStyleCnt="0"/>
      <dgm:spPr/>
    </dgm:pt>
    <dgm:pt modelId="{C987B1A4-99C6-4324-9DB9-7A3C3EF4786C}" type="pres">
      <dgm:prSet presAssocID="{C4B6CCF3-E37F-482E-9BCC-BF2E053856CE}" presName="LevelOneTextNode" presStyleLbl="node0" presStyleIdx="0" presStyleCnt="1" custScaleX="128989" custScaleY="90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4CC57-DD40-4BC8-AC39-4029BC2F8BE8}" type="pres">
      <dgm:prSet presAssocID="{C4B6CCF3-E37F-482E-9BCC-BF2E053856CE}" presName="level2hierChild" presStyleCnt="0"/>
      <dgm:spPr/>
    </dgm:pt>
    <dgm:pt modelId="{17B2F7EF-6AFD-419A-A0CA-4EFCC32C97D0}" type="pres">
      <dgm:prSet presAssocID="{56AE79B4-B5BD-4C0C-ADC2-5F109ECD85A5}" presName="conn2-1" presStyleLbl="parChTrans1D2" presStyleIdx="0" presStyleCnt="7" custScaleX="2000000"/>
      <dgm:spPr/>
      <dgm:t>
        <a:bodyPr/>
        <a:lstStyle/>
        <a:p>
          <a:endParaRPr lang="en-US"/>
        </a:p>
      </dgm:t>
    </dgm:pt>
    <dgm:pt modelId="{8D7CA38D-517B-410F-9CFC-4AD6E2632979}" type="pres">
      <dgm:prSet presAssocID="{56AE79B4-B5BD-4C0C-ADC2-5F109ECD85A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936D29E-498A-4750-A900-17694A039569}" type="pres">
      <dgm:prSet presAssocID="{5F644404-7E83-4BC1-BD4C-936E9363DEDB}" presName="root2" presStyleCnt="0"/>
      <dgm:spPr/>
    </dgm:pt>
    <dgm:pt modelId="{0CC8C918-105D-4862-BCB1-80C1FDF3B216}" type="pres">
      <dgm:prSet presAssocID="{5F644404-7E83-4BC1-BD4C-936E9363DEDB}" presName="LevelTwoTextNode" presStyleLbl="node2" presStyleIdx="0" presStyleCnt="7" custScaleX="26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DB6430-BDAC-46A5-A7BB-787B163FF1BA}" type="pres">
      <dgm:prSet presAssocID="{5F644404-7E83-4BC1-BD4C-936E9363DEDB}" presName="level3hierChild" presStyleCnt="0"/>
      <dgm:spPr/>
    </dgm:pt>
    <dgm:pt modelId="{B3A38575-1B05-4DF4-B066-6BFF6154069C}" type="pres">
      <dgm:prSet presAssocID="{34826A64-7E0F-4521-8310-509FF2495462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93CA7E8-564F-4A0D-AB73-BDC101F22806}" type="pres">
      <dgm:prSet presAssocID="{34826A64-7E0F-4521-8310-509FF249546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521F212F-1251-464C-97CF-962BD3BDDA26}" type="pres">
      <dgm:prSet presAssocID="{695136B7-98EE-4B1A-AA6F-1D330AE5CAD1}" presName="root2" presStyleCnt="0"/>
      <dgm:spPr/>
    </dgm:pt>
    <dgm:pt modelId="{6E4B96E9-AB11-47D4-90A8-4E540EFEBAB1}" type="pres">
      <dgm:prSet presAssocID="{695136B7-98EE-4B1A-AA6F-1D330AE5CAD1}" presName="LevelTwoTextNode" presStyleLbl="node2" presStyleIdx="1" presStyleCnt="7" custScaleX="264115" custLinFactNeighborX="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988107-C0A9-4DCA-AD19-4CFCB1EF169D}" type="pres">
      <dgm:prSet presAssocID="{695136B7-98EE-4B1A-AA6F-1D330AE5CAD1}" presName="level3hierChild" presStyleCnt="0"/>
      <dgm:spPr/>
    </dgm:pt>
    <dgm:pt modelId="{79563380-3BAA-4C58-A3F2-CC159813FCAE}" type="pres">
      <dgm:prSet presAssocID="{F8B1C938-56DF-4EC3-AEC5-BBBD2227E99A}" presName="conn2-1" presStyleLbl="parChTrans1D2" presStyleIdx="2" presStyleCnt="7" custScaleX="2000000"/>
      <dgm:spPr/>
      <dgm:t>
        <a:bodyPr/>
        <a:lstStyle/>
        <a:p>
          <a:endParaRPr lang="en-US"/>
        </a:p>
      </dgm:t>
    </dgm:pt>
    <dgm:pt modelId="{8CA57E59-2D75-477E-850C-00639C685B7B}" type="pres">
      <dgm:prSet presAssocID="{F8B1C938-56DF-4EC3-AEC5-BBBD2227E99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AEE9B15-9F26-48C4-9816-22BAEFFE94FC}" type="pres">
      <dgm:prSet presAssocID="{D953BFCF-E91C-4925-BBE5-7791D263DF07}" presName="root2" presStyleCnt="0"/>
      <dgm:spPr/>
    </dgm:pt>
    <dgm:pt modelId="{7794125A-203A-4E8A-99B2-8EC0B972EE33}" type="pres">
      <dgm:prSet presAssocID="{D953BFCF-E91C-4925-BBE5-7791D263DF07}" presName="LevelTwoTextNode" presStyleLbl="node2" presStyleIdx="2" presStyleCnt="7" custScaleX="26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D3392-8AB6-400B-80A4-84FB0D7C71FE}" type="pres">
      <dgm:prSet presAssocID="{D953BFCF-E91C-4925-BBE5-7791D263DF07}" presName="level3hierChild" presStyleCnt="0"/>
      <dgm:spPr/>
    </dgm:pt>
    <dgm:pt modelId="{40FB4712-0D5F-4681-AA96-BE9552528E43}" type="pres">
      <dgm:prSet presAssocID="{1D95A76C-E266-4EB5-B166-1798E059ECAB}" presName="conn2-1" presStyleLbl="parChTrans1D2" presStyleIdx="3" presStyleCnt="7" custScaleX="2000000"/>
      <dgm:spPr/>
      <dgm:t>
        <a:bodyPr/>
        <a:lstStyle/>
        <a:p>
          <a:endParaRPr lang="en-US"/>
        </a:p>
      </dgm:t>
    </dgm:pt>
    <dgm:pt modelId="{BD538586-21E8-43F7-9E15-78777DACAEC1}" type="pres">
      <dgm:prSet presAssocID="{1D95A76C-E266-4EB5-B166-1798E059ECA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4E335732-DC13-4E48-B74B-2C7B6A202996}" type="pres">
      <dgm:prSet presAssocID="{44A04318-90E2-4BB7-A0F2-48FE50BB4FD4}" presName="root2" presStyleCnt="0"/>
      <dgm:spPr/>
    </dgm:pt>
    <dgm:pt modelId="{5BF864CE-A307-447D-97B3-5FCDEA415430}" type="pres">
      <dgm:prSet presAssocID="{44A04318-90E2-4BB7-A0F2-48FE50BB4FD4}" presName="LevelTwoTextNode" presStyleLbl="node2" presStyleIdx="3" presStyleCnt="7" custScaleX="26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FA09D-A198-488F-8635-BE5054311B68}" type="pres">
      <dgm:prSet presAssocID="{44A04318-90E2-4BB7-A0F2-48FE50BB4FD4}" presName="level3hierChild" presStyleCnt="0"/>
      <dgm:spPr/>
    </dgm:pt>
    <dgm:pt modelId="{5946D368-65B6-4985-B465-AEB1748B296A}" type="pres">
      <dgm:prSet presAssocID="{EE006D09-853B-4420-A89A-2D5958914DF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E286ECD-951F-4EC5-B711-8CA173478D7D}" type="pres">
      <dgm:prSet presAssocID="{EE006D09-853B-4420-A89A-2D5958914DF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CB61B52-3449-43B9-A7F7-162BA7FE0159}" type="pres">
      <dgm:prSet presAssocID="{CC5BB85C-B826-40D0-8CBF-19598CF47CDB}" presName="root2" presStyleCnt="0"/>
      <dgm:spPr/>
    </dgm:pt>
    <dgm:pt modelId="{1751733B-CE66-4DEB-B6D2-BEA2A1EA7D11}" type="pres">
      <dgm:prSet presAssocID="{CC5BB85C-B826-40D0-8CBF-19598CF47CDB}" presName="LevelTwoTextNode" presStyleLbl="node3" presStyleIdx="0" presStyleCnt="3" custScaleX="134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840EF-076B-42E9-94A7-9D3D11B5E1D9}" type="pres">
      <dgm:prSet presAssocID="{CC5BB85C-B826-40D0-8CBF-19598CF47CDB}" presName="level3hierChild" presStyleCnt="0"/>
      <dgm:spPr/>
    </dgm:pt>
    <dgm:pt modelId="{C4CEFBEF-3E5C-47A0-A0AE-517E81F92073}" type="pres">
      <dgm:prSet presAssocID="{0ADC45FE-B79D-4D60-95C0-7EB1BE92AA86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C5CE8C52-62CD-4256-8656-3EF579DBABFD}" type="pres">
      <dgm:prSet presAssocID="{0ADC45FE-B79D-4D60-95C0-7EB1BE92AA86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0221A71-E87E-4477-BEA9-8B2B0D67C7C7}" type="pres">
      <dgm:prSet presAssocID="{50736288-1DDD-4B66-A00A-5961D572B6C5}" presName="root2" presStyleCnt="0"/>
      <dgm:spPr/>
    </dgm:pt>
    <dgm:pt modelId="{A62FCE90-AB61-4546-ABDF-DDB1215C9B96}" type="pres">
      <dgm:prSet presAssocID="{50736288-1DDD-4B66-A00A-5961D572B6C5}" presName="LevelTwoTextNode" presStyleLbl="node2" presStyleIdx="4" presStyleCnt="7" custScaleX="265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3E347-2C7E-43E9-9C79-E94806BF1DD1}" type="pres">
      <dgm:prSet presAssocID="{50736288-1DDD-4B66-A00A-5961D572B6C5}" presName="level3hierChild" presStyleCnt="0"/>
      <dgm:spPr/>
    </dgm:pt>
    <dgm:pt modelId="{733FB81A-4EB5-4929-B1A4-CEAFD6CDECC4}" type="pres">
      <dgm:prSet presAssocID="{79521445-5956-4AA7-8A7D-793F89963BF7}" presName="conn2-1" presStyleLbl="parChTrans1D2" presStyleIdx="5" presStyleCnt="7" custScaleX="2000000"/>
      <dgm:spPr/>
      <dgm:t>
        <a:bodyPr/>
        <a:lstStyle/>
        <a:p>
          <a:endParaRPr lang="en-US"/>
        </a:p>
      </dgm:t>
    </dgm:pt>
    <dgm:pt modelId="{7E54FF38-7AEA-431E-A914-FEE30F2B9A5F}" type="pres">
      <dgm:prSet presAssocID="{79521445-5956-4AA7-8A7D-793F89963BF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6954A97-FAF2-42F8-A693-D7A19CDF88D1}" type="pres">
      <dgm:prSet presAssocID="{0257724B-37E9-4DD1-BD6E-0B4932DE42D6}" presName="root2" presStyleCnt="0"/>
      <dgm:spPr/>
    </dgm:pt>
    <dgm:pt modelId="{E75B9FD6-61A6-445E-9F7F-D6D4B9369DD3}" type="pres">
      <dgm:prSet presAssocID="{0257724B-37E9-4DD1-BD6E-0B4932DE42D6}" presName="LevelTwoTextNode" presStyleLbl="node2" presStyleIdx="5" presStyleCnt="7" custScaleX="26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33C265-FD08-41ED-A730-13AE08F1C326}" type="pres">
      <dgm:prSet presAssocID="{0257724B-37E9-4DD1-BD6E-0B4932DE42D6}" presName="level3hierChild" presStyleCnt="0"/>
      <dgm:spPr/>
    </dgm:pt>
    <dgm:pt modelId="{730E4F34-185A-4BE4-BDA4-2F015743E715}" type="pres">
      <dgm:prSet presAssocID="{2888C192-C1A1-4EFA-BDE8-7E82990F136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5FF451A8-87F7-404A-A727-BA42E19EDA96}" type="pres">
      <dgm:prSet presAssocID="{2888C192-C1A1-4EFA-BDE8-7E82990F136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9616A27-20C4-408D-9DAF-3F8327662E7D}" type="pres">
      <dgm:prSet presAssocID="{3EA9CE25-F9AB-485E-A829-99508EEE47FA}" presName="root2" presStyleCnt="0"/>
      <dgm:spPr/>
    </dgm:pt>
    <dgm:pt modelId="{BCACDCB4-AC25-4A6B-AA29-D58813FD6EA4}" type="pres">
      <dgm:prSet presAssocID="{3EA9CE25-F9AB-485E-A829-99508EEE47FA}" presName="LevelTwoTextNode" presStyleLbl="node3" presStyleIdx="1" presStyleCnt="3" custScaleX="134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3C4B9-9BB1-4079-8970-6145232C1F51}" type="pres">
      <dgm:prSet presAssocID="{3EA9CE25-F9AB-485E-A829-99508EEE47FA}" presName="level3hierChild" presStyleCnt="0"/>
      <dgm:spPr/>
    </dgm:pt>
    <dgm:pt modelId="{9B208857-810B-4C42-9BBB-8576AEA4FC54}" type="pres">
      <dgm:prSet presAssocID="{D61EDF6C-D26A-46B2-956B-8B0E3DAB6A3A}" presName="conn2-1" presStyleLbl="parChTrans1D2" presStyleIdx="6" presStyleCnt="7" custScaleX="2000000"/>
      <dgm:spPr/>
      <dgm:t>
        <a:bodyPr/>
        <a:lstStyle/>
        <a:p>
          <a:endParaRPr lang="en-US"/>
        </a:p>
      </dgm:t>
    </dgm:pt>
    <dgm:pt modelId="{842F6084-6202-43BA-A541-A1022A05D46A}" type="pres">
      <dgm:prSet presAssocID="{D61EDF6C-D26A-46B2-956B-8B0E3DAB6A3A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6BA5A63-7C3E-4E3F-AB19-4DB01C9F9088}" type="pres">
      <dgm:prSet presAssocID="{AD7A4702-E86F-4D60-A7E0-E776E03BC100}" presName="root2" presStyleCnt="0"/>
      <dgm:spPr/>
    </dgm:pt>
    <dgm:pt modelId="{59063311-1A55-4375-8D38-956DC88702BB}" type="pres">
      <dgm:prSet presAssocID="{AD7A4702-E86F-4D60-A7E0-E776E03BC100}" presName="LevelTwoTextNode" presStyleLbl="node2" presStyleIdx="6" presStyleCnt="7" custScaleX="26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555C8-D536-4582-9194-3EDBAD8BBB66}" type="pres">
      <dgm:prSet presAssocID="{AD7A4702-E86F-4D60-A7E0-E776E03BC100}" presName="level3hierChild" presStyleCnt="0"/>
      <dgm:spPr/>
    </dgm:pt>
    <dgm:pt modelId="{1B90A712-AEBD-4521-B8C3-8E3F80B5FC3E}" type="pres">
      <dgm:prSet presAssocID="{9077A9DD-FFD6-443C-8E82-91DA8B5566F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E4FAB507-80D0-4A94-997F-71A01B130B96}" type="pres">
      <dgm:prSet presAssocID="{9077A9DD-FFD6-443C-8E82-91DA8B5566F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A8E7177-9E24-4219-BB7C-417534EBB4A8}" type="pres">
      <dgm:prSet presAssocID="{43DE204C-8C62-4A59-A8BD-457F1BFFC33A}" presName="root2" presStyleCnt="0"/>
      <dgm:spPr/>
    </dgm:pt>
    <dgm:pt modelId="{914A186C-3622-42F5-ACF7-80018C349807}" type="pres">
      <dgm:prSet presAssocID="{43DE204C-8C62-4A59-A8BD-457F1BFFC33A}" presName="LevelTwoTextNode" presStyleLbl="node3" presStyleIdx="2" presStyleCnt="3" custScaleX="134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3B8EC7-9A7E-4320-AA2B-B9B7307259D9}" type="pres">
      <dgm:prSet presAssocID="{43DE204C-8C62-4A59-A8BD-457F1BFFC33A}" presName="level3hierChild" presStyleCnt="0"/>
      <dgm:spPr/>
    </dgm:pt>
  </dgm:ptLst>
  <dgm:cxnLst>
    <dgm:cxn modelId="{3DE7BB1C-4FE8-464F-AFF2-6FD5D548B46E}" type="presOf" srcId="{34826A64-7E0F-4521-8310-509FF2495462}" destId="{B3A38575-1B05-4DF4-B066-6BFF6154069C}" srcOrd="0" destOrd="0" presId="urn:microsoft.com/office/officeart/2008/layout/HorizontalMultiLevelHierarchy"/>
    <dgm:cxn modelId="{F0B3563E-84EB-4BE9-856A-4FBDAE34DF7E}" type="presOf" srcId="{D61EDF6C-D26A-46B2-956B-8B0E3DAB6A3A}" destId="{9B208857-810B-4C42-9BBB-8576AEA4FC54}" srcOrd="0" destOrd="0" presId="urn:microsoft.com/office/officeart/2008/layout/HorizontalMultiLevelHierarchy"/>
    <dgm:cxn modelId="{573CBAE1-E2EC-4194-BD14-9941C10BC86C}" type="presOf" srcId="{79521445-5956-4AA7-8A7D-793F89963BF7}" destId="{733FB81A-4EB5-4929-B1A4-CEAFD6CDECC4}" srcOrd="0" destOrd="0" presId="urn:microsoft.com/office/officeart/2008/layout/HorizontalMultiLevelHierarchy"/>
    <dgm:cxn modelId="{783EF4C5-BF5B-4FEE-9787-EE88C3E51545}" type="presOf" srcId="{F8B1C938-56DF-4EC3-AEC5-BBBD2227E99A}" destId="{8CA57E59-2D75-477E-850C-00639C685B7B}" srcOrd="1" destOrd="0" presId="urn:microsoft.com/office/officeart/2008/layout/HorizontalMultiLevelHierarchy"/>
    <dgm:cxn modelId="{158ACA78-0C16-4A61-84EE-79D46D8E34A2}" type="presOf" srcId="{0ADC45FE-B79D-4D60-95C0-7EB1BE92AA86}" destId="{C5CE8C52-62CD-4256-8656-3EF579DBABFD}" srcOrd="1" destOrd="0" presId="urn:microsoft.com/office/officeart/2008/layout/HorizontalMultiLevelHierarchy"/>
    <dgm:cxn modelId="{AED6A484-1204-4FB3-AF20-18D97BE84A9C}" srcId="{C4B6CCF3-E37F-482E-9BCC-BF2E053856CE}" destId="{50736288-1DDD-4B66-A00A-5961D572B6C5}" srcOrd="4" destOrd="0" parTransId="{0ADC45FE-B79D-4D60-95C0-7EB1BE92AA86}" sibTransId="{9B1316C3-CBA3-4323-8301-5DF27788E100}"/>
    <dgm:cxn modelId="{3CD4DCE1-945A-4D0C-8962-1FF1E6EF559F}" srcId="{0257724B-37E9-4DD1-BD6E-0B4932DE42D6}" destId="{3EA9CE25-F9AB-485E-A829-99508EEE47FA}" srcOrd="0" destOrd="0" parTransId="{2888C192-C1A1-4EFA-BDE8-7E82990F136A}" sibTransId="{FC1E2047-0145-4940-86A6-6FC962E7DA78}"/>
    <dgm:cxn modelId="{449E03F1-509A-4CF6-93C8-3CA1905C3254}" srcId="{C4B6CCF3-E37F-482E-9BCC-BF2E053856CE}" destId="{0257724B-37E9-4DD1-BD6E-0B4932DE42D6}" srcOrd="5" destOrd="0" parTransId="{79521445-5956-4AA7-8A7D-793F89963BF7}" sibTransId="{C1E86B45-0F72-4B30-8D11-9E7E9376B2F3}"/>
    <dgm:cxn modelId="{596D9651-3DBE-47F7-A0CF-25195389E781}" type="presOf" srcId="{1D95A76C-E266-4EB5-B166-1798E059ECAB}" destId="{BD538586-21E8-43F7-9E15-78777DACAEC1}" srcOrd="1" destOrd="0" presId="urn:microsoft.com/office/officeart/2008/layout/HorizontalMultiLevelHierarchy"/>
    <dgm:cxn modelId="{90F7FEF1-DBF1-46B2-87DD-0F5B910D37C2}" type="presOf" srcId="{C4B6CCF3-E37F-482E-9BCC-BF2E053856CE}" destId="{C987B1A4-99C6-4324-9DB9-7A3C3EF4786C}" srcOrd="0" destOrd="0" presId="urn:microsoft.com/office/officeart/2008/layout/HorizontalMultiLevelHierarchy"/>
    <dgm:cxn modelId="{999CA910-1C5F-4A7C-974A-E8455E5EE2A9}" type="presOf" srcId="{EE006D09-853B-4420-A89A-2D5958914DF7}" destId="{DE286ECD-951F-4EC5-B711-8CA173478D7D}" srcOrd="1" destOrd="0" presId="urn:microsoft.com/office/officeart/2008/layout/HorizontalMultiLevelHierarchy"/>
    <dgm:cxn modelId="{341857D8-D1A5-488D-B310-716622268D2A}" type="presOf" srcId="{695136B7-98EE-4B1A-AA6F-1D330AE5CAD1}" destId="{6E4B96E9-AB11-47D4-90A8-4E540EFEBAB1}" srcOrd="0" destOrd="0" presId="urn:microsoft.com/office/officeart/2008/layout/HorizontalMultiLevelHierarchy"/>
    <dgm:cxn modelId="{A8A7C909-B5D5-4696-83CD-D6D1BBF8456F}" type="presOf" srcId="{D61EDF6C-D26A-46B2-956B-8B0E3DAB6A3A}" destId="{842F6084-6202-43BA-A541-A1022A05D46A}" srcOrd="1" destOrd="0" presId="urn:microsoft.com/office/officeart/2008/layout/HorizontalMultiLevelHierarchy"/>
    <dgm:cxn modelId="{B52BB708-7A0E-448B-A553-4168AED26623}" type="presOf" srcId="{CC5BB85C-B826-40D0-8CBF-19598CF47CDB}" destId="{1751733B-CE66-4DEB-B6D2-BEA2A1EA7D11}" srcOrd="0" destOrd="0" presId="urn:microsoft.com/office/officeart/2008/layout/HorizontalMultiLevelHierarchy"/>
    <dgm:cxn modelId="{3CAA0F72-417E-42CE-BC27-42ABB2322608}" type="presOf" srcId="{56AE79B4-B5BD-4C0C-ADC2-5F109ECD85A5}" destId="{8D7CA38D-517B-410F-9CFC-4AD6E2632979}" srcOrd="1" destOrd="0" presId="urn:microsoft.com/office/officeart/2008/layout/HorizontalMultiLevelHierarchy"/>
    <dgm:cxn modelId="{84919DCA-8663-457B-BB8A-C4F0CEE9DDC6}" type="presOf" srcId="{43DE204C-8C62-4A59-A8BD-457F1BFFC33A}" destId="{914A186C-3622-42F5-ACF7-80018C349807}" srcOrd="0" destOrd="0" presId="urn:microsoft.com/office/officeart/2008/layout/HorizontalMultiLevelHierarchy"/>
    <dgm:cxn modelId="{58A9931B-B49F-41F9-8A66-678BFD759CB4}" type="presOf" srcId="{9077A9DD-FFD6-443C-8E82-91DA8B5566F3}" destId="{1B90A712-AEBD-4521-B8C3-8E3F80B5FC3E}" srcOrd="0" destOrd="0" presId="urn:microsoft.com/office/officeart/2008/layout/HorizontalMultiLevelHierarchy"/>
    <dgm:cxn modelId="{77AD4BC5-8BB4-44BA-9CB2-BC63B655D507}" type="presOf" srcId="{34826A64-7E0F-4521-8310-509FF2495462}" destId="{993CA7E8-564F-4A0D-AB73-BDC101F22806}" srcOrd="1" destOrd="0" presId="urn:microsoft.com/office/officeart/2008/layout/HorizontalMultiLevelHierarchy"/>
    <dgm:cxn modelId="{4ABFEDD9-C798-44D5-9413-14AC7B952F6A}" type="presOf" srcId="{9077A9DD-FFD6-443C-8E82-91DA8B5566F3}" destId="{E4FAB507-80D0-4A94-997F-71A01B130B96}" srcOrd="1" destOrd="0" presId="urn:microsoft.com/office/officeart/2008/layout/HorizontalMultiLevelHierarchy"/>
    <dgm:cxn modelId="{2AB5996E-4762-460B-B83F-B2D066457951}" type="presOf" srcId="{2888C192-C1A1-4EFA-BDE8-7E82990F136A}" destId="{730E4F34-185A-4BE4-BDA4-2F015743E715}" srcOrd="0" destOrd="0" presId="urn:microsoft.com/office/officeart/2008/layout/HorizontalMultiLevelHierarchy"/>
    <dgm:cxn modelId="{7E822919-8065-4191-A352-2D1DFAE8D60A}" srcId="{AD7A4702-E86F-4D60-A7E0-E776E03BC100}" destId="{43DE204C-8C62-4A59-A8BD-457F1BFFC33A}" srcOrd="0" destOrd="0" parTransId="{9077A9DD-FFD6-443C-8E82-91DA8B5566F3}" sibTransId="{AA7E6C52-CE4F-444F-A38D-568925F26BD1}"/>
    <dgm:cxn modelId="{EC585729-40DC-4C61-9AF6-84A01CF651B0}" type="presOf" srcId="{87C5FA64-9A8E-46AB-AF8E-8844D75B34BC}" destId="{F1FB4443-D381-4DD4-B523-6BC8A29175A6}" srcOrd="0" destOrd="0" presId="urn:microsoft.com/office/officeart/2008/layout/HorizontalMultiLevelHierarchy"/>
    <dgm:cxn modelId="{2AF7FEFB-6CC1-450F-A2FC-5E14D0CBBE26}" srcId="{C4B6CCF3-E37F-482E-9BCC-BF2E053856CE}" destId="{695136B7-98EE-4B1A-AA6F-1D330AE5CAD1}" srcOrd="1" destOrd="0" parTransId="{34826A64-7E0F-4521-8310-509FF2495462}" sibTransId="{95BCD2AA-E2A5-478C-A1D6-608D159805AE}"/>
    <dgm:cxn modelId="{47EA2994-46CD-438B-A2E8-9BC9DD9D1DB4}" type="presOf" srcId="{0ADC45FE-B79D-4D60-95C0-7EB1BE92AA86}" destId="{C4CEFBEF-3E5C-47A0-A0AE-517E81F92073}" srcOrd="0" destOrd="0" presId="urn:microsoft.com/office/officeart/2008/layout/HorizontalMultiLevelHierarchy"/>
    <dgm:cxn modelId="{DA68FDD3-391A-4142-B34D-590FD02AFB16}" type="presOf" srcId="{0257724B-37E9-4DD1-BD6E-0B4932DE42D6}" destId="{E75B9FD6-61A6-445E-9F7F-D6D4B9369DD3}" srcOrd="0" destOrd="0" presId="urn:microsoft.com/office/officeart/2008/layout/HorizontalMultiLevelHierarchy"/>
    <dgm:cxn modelId="{7CFEEB56-B53A-42C3-B8A3-58E0CA278308}" srcId="{C4B6CCF3-E37F-482E-9BCC-BF2E053856CE}" destId="{5F644404-7E83-4BC1-BD4C-936E9363DEDB}" srcOrd="0" destOrd="0" parTransId="{56AE79B4-B5BD-4C0C-ADC2-5F109ECD85A5}" sibTransId="{CDD04923-ABDF-4B97-801F-4387C3F1E7E6}"/>
    <dgm:cxn modelId="{4B72F649-EFD5-4E40-BDD5-F558BB346E72}" type="presOf" srcId="{3EA9CE25-F9AB-485E-A829-99508EEE47FA}" destId="{BCACDCB4-AC25-4A6B-AA29-D58813FD6EA4}" srcOrd="0" destOrd="0" presId="urn:microsoft.com/office/officeart/2008/layout/HorizontalMultiLevelHierarchy"/>
    <dgm:cxn modelId="{C6F59E6F-DD77-477F-8C2A-BCE64BC75C84}" type="presOf" srcId="{EE006D09-853B-4420-A89A-2D5958914DF7}" destId="{5946D368-65B6-4985-B465-AEB1748B296A}" srcOrd="0" destOrd="0" presId="urn:microsoft.com/office/officeart/2008/layout/HorizontalMultiLevelHierarchy"/>
    <dgm:cxn modelId="{C31411D2-3AC1-4319-A6F1-F0FB4A839FD3}" type="presOf" srcId="{5F644404-7E83-4BC1-BD4C-936E9363DEDB}" destId="{0CC8C918-105D-4862-BCB1-80C1FDF3B216}" srcOrd="0" destOrd="0" presId="urn:microsoft.com/office/officeart/2008/layout/HorizontalMultiLevelHierarchy"/>
    <dgm:cxn modelId="{255C24A1-319D-496B-8268-A126E66500FB}" type="presOf" srcId="{F8B1C938-56DF-4EC3-AEC5-BBBD2227E99A}" destId="{79563380-3BAA-4C58-A3F2-CC159813FCAE}" srcOrd="0" destOrd="0" presId="urn:microsoft.com/office/officeart/2008/layout/HorizontalMultiLevelHierarchy"/>
    <dgm:cxn modelId="{51844219-A7D6-4140-92A6-1DC3E2AB1534}" srcId="{C4B6CCF3-E37F-482E-9BCC-BF2E053856CE}" destId="{AD7A4702-E86F-4D60-A7E0-E776E03BC100}" srcOrd="6" destOrd="0" parTransId="{D61EDF6C-D26A-46B2-956B-8B0E3DAB6A3A}" sibTransId="{191228F4-6007-466D-835E-5473DCE0E053}"/>
    <dgm:cxn modelId="{C336F999-83A9-43F6-A9D5-CCD7DD5815A1}" type="presOf" srcId="{1D95A76C-E266-4EB5-B166-1798E059ECAB}" destId="{40FB4712-0D5F-4681-AA96-BE9552528E43}" srcOrd="0" destOrd="0" presId="urn:microsoft.com/office/officeart/2008/layout/HorizontalMultiLevelHierarchy"/>
    <dgm:cxn modelId="{21954AA9-AAD3-4794-9EB6-074566FCE92F}" type="presOf" srcId="{50736288-1DDD-4B66-A00A-5961D572B6C5}" destId="{A62FCE90-AB61-4546-ABDF-DDB1215C9B96}" srcOrd="0" destOrd="0" presId="urn:microsoft.com/office/officeart/2008/layout/HorizontalMultiLevelHierarchy"/>
    <dgm:cxn modelId="{1BA849ED-ACAA-469A-ACFB-28CCCCE6A257}" srcId="{87C5FA64-9A8E-46AB-AF8E-8844D75B34BC}" destId="{C4B6CCF3-E37F-482E-9BCC-BF2E053856CE}" srcOrd="0" destOrd="0" parTransId="{DD18C767-7E88-429D-B5CB-568659B2AA68}" sibTransId="{6685D475-3659-437B-8100-86F4432DECB2}"/>
    <dgm:cxn modelId="{660B9ACA-302F-485B-A397-D07C34CFDCFF}" srcId="{44A04318-90E2-4BB7-A0F2-48FE50BB4FD4}" destId="{CC5BB85C-B826-40D0-8CBF-19598CF47CDB}" srcOrd="0" destOrd="0" parTransId="{EE006D09-853B-4420-A89A-2D5958914DF7}" sibTransId="{F3373C72-C82C-4B86-82B0-63A259671D2B}"/>
    <dgm:cxn modelId="{3BB5D4EE-FB28-4C0D-B282-3FE522DBC542}" type="presOf" srcId="{79521445-5956-4AA7-8A7D-793F89963BF7}" destId="{7E54FF38-7AEA-431E-A914-FEE30F2B9A5F}" srcOrd="1" destOrd="0" presId="urn:microsoft.com/office/officeart/2008/layout/HorizontalMultiLevelHierarchy"/>
    <dgm:cxn modelId="{16C2B1CC-86CD-490A-9417-6C64C71BDB62}" type="presOf" srcId="{AD7A4702-E86F-4D60-A7E0-E776E03BC100}" destId="{59063311-1A55-4375-8D38-956DC88702BB}" srcOrd="0" destOrd="0" presId="urn:microsoft.com/office/officeart/2008/layout/HorizontalMultiLevelHierarchy"/>
    <dgm:cxn modelId="{3243E90F-A218-40D8-9B5C-6C055D7FE90F}" type="presOf" srcId="{56AE79B4-B5BD-4C0C-ADC2-5F109ECD85A5}" destId="{17B2F7EF-6AFD-419A-A0CA-4EFCC32C97D0}" srcOrd="0" destOrd="0" presId="urn:microsoft.com/office/officeart/2008/layout/HorizontalMultiLevelHierarchy"/>
    <dgm:cxn modelId="{34EF5C77-90F3-4A4B-B1A3-61A94F668D76}" type="presOf" srcId="{44A04318-90E2-4BB7-A0F2-48FE50BB4FD4}" destId="{5BF864CE-A307-447D-97B3-5FCDEA415430}" srcOrd="0" destOrd="0" presId="urn:microsoft.com/office/officeart/2008/layout/HorizontalMultiLevelHierarchy"/>
    <dgm:cxn modelId="{4647D20E-A981-4345-A260-6AB771C699DF}" type="presOf" srcId="{2888C192-C1A1-4EFA-BDE8-7E82990F136A}" destId="{5FF451A8-87F7-404A-A727-BA42E19EDA96}" srcOrd="1" destOrd="0" presId="urn:microsoft.com/office/officeart/2008/layout/HorizontalMultiLevelHierarchy"/>
    <dgm:cxn modelId="{02F2FAFF-8A1B-40C0-A518-086C7A712400}" srcId="{C4B6CCF3-E37F-482E-9BCC-BF2E053856CE}" destId="{D953BFCF-E91C-4925-BBE5-7791D263DF07}" srcOrd="2" destOrd="0" parTransId="{F8B1C938-56DF-4EC3-AEC5-BBBD2227E99A}" sibTransId="{E417F905-AE3A-4D34-AA28-437275862BFE}"/>
    <dgm:cxn modelId="{194A033D-9885-49CA-9938-F42A2BD573F1}" srcId="{C4B6CCF3-E37F-482E-9BCC-BF2E053856CE}" destId="{44A04318-90E2-4BB7-A0F2-48FE50BB4FD4}" srcOrd="3" destOrd="0" parTransId="{1D95A76C-E266-4EB5-B166-1798E059ECAB}" sibTransId="{543BA0C2-71FC-44FC-8ED0-97A6B41E3614}"/>
    <dgm:cxn modelId="{5241B61A-FDB2-4AE7-9847-9CD11E95DE93}" type="presOf" srcId="{D953BFCF-E91C-4925-BBE5-7791D263DF07}" destId="{7794125A-203A-4E8A-99B2-8EC0B972EE33}" srcOrd="0" destOrd="0" presId="urn:microsoft.com/office/officeart/2008/layout/HorizontalMultiLevelHierarchy"/>
    <dgm:cxn modelId="{D005468D-962B-4130-8601-E42D792853C8}" type="presParOf" srcId="{F1FB4443-D381-4DD4-B523-6BC8A29175A6}" destId="{9F9D3B1F-5903-412C-8B75-729B902657B3}" srcOrd="0" destOrd="0" presId="urn:microsoft.com/office/officeart/2008/layout/HorizontalMultiLevelHierarchy"/>
    <dgm:cxn modelId="{3E0D1344-0BED-43B5-9B10-EC52B2021024}" type="presParOf" srcId="{9F9D3B1F-5903-412C-8B75-729B902657B3}" destId="{C987B1A4-99C6-4324-9DB9-7A3C3EF4786C}" srcOrd="0" destOrd="0" presId="urn:microsoft.com/office/officeart/2008/layout/HorizontalMultiLevelHierarchy"/>
    <dgm:cxn modelId="{7D019AB8-F98C-4D70-9695-CFC1343B76F3}" type="presParOf" srcId="{9F9D3B1F-5903-412C-8B75-729B902657B3}" destId="{5624CC57-DD40-4BC8-AC39-4029BC2F8BE8}" srcOrd="1" destOrd="0" presId="urn:microsoft.com/office/officeart/2008/layout/HorizontalMultiLevelHierarchy"/>
    <dgm:cxn modelId="{FD09D577-5FF0-4F66-AB5E-AD8A5B21101D}" type="presParOf" srcId="{5624CC57-DD40-4BC8-AC39-4029BC2F8BE8}" destId="{17B2F7EF-6AFD-419A-A0CA-4EFCC32C97D0}" srcOrd="0" destOrd="0" presId="urn:microsoft.com/office/officeart/2008/layout/HorizontalMultiLevelHierarchy"/>
    <dgm:cxn modelId="{2AC7C01B-3EC4-4B75-93CB-5FBFB6C2490E}" type="presParOf" srcId="{17B2F7EF-6AFD-419A-A0CA-4EFCC32C97D0}" destId="{8D7CA38D-517B-410F-9CFC-4AD6E2632979}" srcOrd="0" destOrd="0" presId="urn:microsoft.com/office/officeart/2008/layout/HorizontalMultiLevelHierarchy"/>
    <dgm:cxn modelId="{6088D76D-2C45-4C48-B77A-688EC63F796C}" type="presParOf" srcId="{5624CC57-DD40-4BC8-AC39-4029BC2F8BE8}" destId="{6936D29E-498A-4750-A900-17694A039569}" srcOrd="1" destOrd="0" presId="urn:microsoft.com/office/officeart/2008/layout/HorizontalMultiLevelHierarchy"/>
    <dgm:cxn modelId="{EFB1AA5F-750C-43B4-B4E0-5EF2955EB8E0}" type="presParOf" srcId="{6936D29E-498A-4750-A900-17694A039569}" destId="{0CC8C918-105D-4862-BCB1-80C1FDF3B216}" srcOrd="0" destOrd="0" presId="urn:microsoft.com/office/officeart/2008/layout/HorizontalMultiLevelHierarchy"/>
    <dgm:cxn modelId="{9FB0B32A-E9B7-46EB-97F1-B4D19605C1BE}" type="presParOf" srcId="{6936D29E-498A-4750-A900-17694A039569}" destId="{90DB6430-BDAC-46A5-A7BB-787B163FF1BA}" srcOrd="1" destOrd="0" presId="urn:microsoft.com/office/officeart/2008/layout/HorizontalMultiLevelHierarchy"/>
    <dgm:cxn modelId="{B183D2F1-1125-49B6-8875-D08C81774FF0}" type="presParOf" srcId="{5624CC57-DD40-4BC8-AC39-4029BC2F8BE8}" destId="{B3A38575-1B05-4DF4-B066-6BFF6154069C}" srcOrd="2" destOrd="0" presId="urn:microsoft.com/office/officeart/2008/layout/HorizontalMultiLevelHierarchy"/>
    <dgm:cxn modelId="{64310EB0-F89B-4A45-8FCB-183F38F8C24D}" type="presParOf" srcId="{B3A38575-1B05-4DF4-B066-6BFF6154069C}" destId="{993CA7E8-564F-4A0D-AB73-BDC101F22806}" srcOrd="0" destOrd="0" presId="urn:microsoft.com/office/officeart/2008/layout/HorizontalMultiLevelHierarchy"/>
    <dgm:cxn modelId="{7F316EF3-884B-4632-A5F8-339B8120B879}" type="presParOf" srcId="{5624CC57-DD40-4BC8-AC39-4029BC2F8BE8}" destId="{521F212F-1251-464C-97CF-962BD3BDDA26}" srcOrd="3" destOrd="0" presId="urn:microsoft.com/office/officeart/2008/layout/HorizontalMultiLevelHierarchy"/>
    <dgm:cxn modelId="{383AC3B9-B455-4E10-9F27-483826B20A98}" type="presParOf" srcId="{521F212F-1251-464C-97CF-962BD3BDDA26}" destId="{6E4B96E9-AB11-47D4-90A8-4E540EFEBAB1}" srcOrd="0" destOrd="0" presId="urn:microsoft.com/office/officeart/2008/layout/HorizontalMultiLevelHierarchy"/>
    <dgm:cxn modelId="{D53ADDBA-2762-4A2A-BBC3-0A677FEE9308}" type="presParOf" srcId="{521F212F-1251-464C-97CF-962BD3BDDA26}" destId="{0D988107-C0A9-4DCA-AD19-4CFCB1EF169D}" srcOrd="1" destOrd="0" presId="urn:microsoft.com/office/officeart/2008/layout/HorizontalMultiLevelHierarchy"/>
    <dgm:cxn modelId="{083A7E11-08C0-4A2F-99B5-5ADA59E3C0B7}" type="presParOf" srcId="{5624CC57-DD40-4BC8-AC39-4029BC2F8BE8}" destId="{79563380-3BAA-4C58-A3F2-CC159813FCAE}" srcOrd="4" destOrd="0" presId="urn:microsoft.com/office/officeart/2008/layout/HorizontalMultiLevelHierarchy"/>
    <dgm:cxn modelId="{83F2A3EB-4D65-4F0B-AC31-D5CEC82E650E}" type="presParOf" srcId="{79563380-3BAA-4C58-A3F2-CC159813FCAE}" destId="{8CA57E59-2D75-477E-850C-00639C685B7B}" srcOrd="0" destOrd="0" presId="urn:microsoft.com/office/officeart/2008/layout/HorizontalMultiLevelHierarchy"/>
    <dgm:cxn modelId="{79F73698-3A3B-40DB-B68C-3EA417FA83DA}" type="presParOf" srcId="{5624CC57-DD40-4BC8-AC39-4029BC2F8BE8}" destId="{7AEE9B15-9F26-48C4-9816-22BAEFFE94FC}" srcOrd="5" destOrd="0" presId="urn:microsoft.com/office/officeart/2008/layout/HorizontalMultiLevelHierarchy"/>
    <dgm:cxn modelId="{7EE606C1-397B-48E9-818D-1878A42A1297}" type="presParOf" srcId="{7AEE9B15-9F26-48C4-9816-22BAEFFE94FC}" destId="{7794125A-203A-4E8A-99B2-8EC0B972EE33}" srcOrd="0" destOrd="0" presId="urn:microsoft.com/office/officeart/2008/layout/HorizontalMultiLevelHierarchy"/>
    <dgm:cxn modelId="{08959661-216F-44BD-8EC3-542B50A0B708}" type="presParOf" srcId="{7AEE9B15-9F26-48C4-9816-22BAEFFE94FC}" destId="{D23D3392-8AB6-400B-80A4-84FB0D7C71FE}" srcOrd="1" destOrd="0" presId="urn:microsoft.com/office/officeart/2008/layout/HorizontalMultiLevelHierarchy"/>
    <dgm:cxn modelId="{452A70AE-26C2-4504-BF40-560ED38342D7}" type="presParOf" srcId="{5624CC57-DD40-4BC8-AC39-4029BC2F8BE8}" destId="{40FB4712-0D5F-4681-AA96-BE9552528E43}" srcOrd="6" destOrd="0" presId="urn:microsoft.com/office/officeart/2008/layout/HorizontalMultiLevelHierarchy"/>
    <dgm:cxn modelId="{54616FEF-D07E-4B02-9DE4-116BF015A9FF}" type="presParOf" srcId="{40FB4712-0D5F-4681-AA96-BE9552528E43}" destId="{BD538586-21E8-43F7-9E15-78777DACAEC1}" srcOrd="0" destOrd="0" presId="urn:microsoft.com/office/officeart/2008/layout/HorizontalMultiLevelHierarchy"/>
    <dgm:cxn modelId="{C7757341-C43E-4F0E-8977-2DECCB1C1E18}" type="presParOf" srcId="{5624CC57-DD40-4BC8-AC39-4029BC2F8BE8}" destId="{4E335732-DC13-4E48-B74B-2C7B6A202996}" srcOrd="7" destOrd="0" presId="urn:microsoft.com/office/officeart/2008/layout/HorizontalMultiLevelHierarchy"/>
    <dgm:cxn modelId="{C1D240B7-29F5-4242-95C9-C7F12586BCD7}" type="presParOf" srcId="{4E335732-DC13-4E48-B74B-2C7B6A202996}" destId="{5BF864CE-A307-447D-97B3-5FCDEA415430}" srcOrd="0" destOrd="0" presId="urn:microsoft.com/office/officeart/2008/layout/HorizontalMultiLevelHierarchy"/>
    <dgm:cxn modelId="{E784EE22-E823-4AAF-8491-27E307B911E3}" type="presParOf" srcId="{4E335732-DC13-4E48-B74B-2C7B6A202996}" destId="{481FA09D-A198-488F-8635-BE5054311B68}" srcOrd="1" destOrd="0" presId="urn:microsoft.com/office/officeart/2008/layout/HorizontalMultiLevelHierarchy"/>
    <dgm:cxn modelId="{FA4A35DC-1521-4B97-84A1-98AA95C13FD6}" type="presParOf" srcId="{481FA09D-A198-488F-8635-BE5054311B68}" destId="{5946D368-65B6-4985-B465-AEB1748B296A}" srcOrd="0" destOrd="0" presId="urn:microsoft.com/office/officeart/2008/layout/HorizontalMultiLevelHierarchy"/>
    <dgm:cxn modelId="{1519C8B0-DDAF-4AF9-BA19-8155085FE584}" type="presParOf" srcId="{5946D368-65B6-4985-B465-AEB1748B296A}" destId="{DE286ECD-951F-4EC5-B711-8CA173478D7D}" srcOrd="0" destOrd="0" presId="urn:microsoft.com/office/officeart/2008/layout/HorizontalMultiLevelHierarchy"/>
    <dgm:cxn modelId="{6E1C3AEC-D0A5-4A87-830C-2A0D03C9646D}" type="presParOf" srcId="{481FA09D-A198-488F-8635-BE5054311B68}" destId="{FCB61B52-3449-43B9-A7F7-162BA7FE0159}" srcOrd="1" destOrd="0" presId="urn:microsoft.com/office/officeart/2008/layout/HorizontalMultiLevelHierarchy"/>
    <dgm:cxn modelId="{1948C48E-7372-426E-833C-371ADCAC5DA1}" type="presParOf" srcId="{FCB61B52-3449-43B9-A7F7-162BA7FE0159}" destId="{1751733B-CE66-4DEB-B6D2-BEA2A1EA7D11}" srcOrd="0" destOrd="0" presId="urn:microsoft.com/office/officeart/2008/layout/HorizontalMultiLevelHierarchy"/>
    <dgm:cxn modelId="{0C1C468E-2C18-4C57-A1FB-0A69E24BE71E}" type="presParOf" srcId="{FCB61B52-3449-43B9-A7F7-162BA7FE0159}" destId="{C1C840EF-076B-42E9-94A7-9D3D11B5E1D9}" srcOrd="1" destOrd="0" presId="urn:microsoft.com/office/officeart/2008/layout/HorizontalMultiLevelHierarchy"/>
    <dgm:cxn modelId="{A52F1E80-48F4-4D47-9284-6DE266DC136A}" type="presParOf" srcId="{5624CC57-DD40-4BC8-AC39-4029BC2F8BE8}" destId="{C4CEFBEF-3E5C-47A0-A0AE-517E81F92073}" srcOrd="8" destOrd="0" presId="urn:microsoft.com/office/officeart/2008/layout/HorizontalMultiLevelHierarchy"/>
    <dgm:cxn modelId="{6CC97DE0-6C1E-4652-8B96-4CE97F794E6A}" type="presParOf" srcId="{C4CEFBEF-3E5C-47A0-A0AE-517E81F92073}" destId="{C5CE8C52-62CD-4256-8656-3EF579DBABFD}" srcOrd="0" destOrd="0" presId="urn:microsoft.com/office/officeart/2008/layout/HorizontalMultiLevelHierarchy"/>
    <dgm:cxn modelId="{B7F08835-0EFF-401A-B96D-F6189D828FB8}" type="presParOf" srcId="{5624CC57-DD40-4BC8-AC39-4029BC2F8BE8}" destId="{00221A71-E87E-4477-BEA9-8B2B0D67C7C7}" srcOrd="9" destOrd="0" presId="urn:microsoft.com/office/officeart/2008/layout/HorizontalMultiLevelHierarchy"/>
    <dgm:cxn modelId="{08172D8E-E092-4BC6-A2CE-CA87A4EE79F7}" type="presParOf" srcId="{00221A71-E87E-4477-BEA9-8B2B0D67C7C7}" destId="{A62FCE90-AB61-4546-ABDF-DDB1215C9B96}" srcOrd="0" destOrd="0" presId="urn:microsoft.com/office/officeart/2008/layout/HorizontalMultiLevelHierarchy"/>
    <dgm:cxn modelId="{6D55A9F1-EAB6-49F2-8892-40BB2B949F7E}" type="presParOf" srcId="{00221A71-E87E-4477-BEA9-8B2B0D67C7C7}" destId="{5203E347-2C7E-43E9-9C79-E94806BF1DD1}" srcOrd="1" destOrd="0" presId="urn:microsoft.com/office/officeart/2008/layout/HorizontalMultiLevelHierarchy"/>
    <dgm:cxn modelId="{BBD961F7-F454-43B9-AD78-E0A34B89E705}" type="presParOf" srcId="{5624CC57-DD40-4BC8-AC39-4029BC2F8BE8}" destId="{733FB81A-4EB5-4929-B1A4-CEAFD6CDECC4}" srcOrd="10" destOrd="0" presId="urn:microsoft.com/office/officeart/2008/layout/HorizontalMultiLevelHierarchy"/>
    <dgm:cxn modelId="{BEA889B5-E7E3-4C0F-8833-9F4098FAA2B7}" type="presParOf" srcId="{733FB81A-4EB5-4929-B1A4-CEAFD6CDECC4}" destId="{7E54FF38-7AEA-431E-A914-FEE30F2B9A5F}" srcOrd="0" destOrd="0" presId="urn:microsoft.com/office/officeart/2008/layout/HorizontalMultiLevelHierarchy"/>
    <dgm:cxn modelId="{BD93E1FB-FB77-4BF1-9740-9D4702977890}" type="presParOf" srcId="{5624CC57-DD40-4BC8-AC39-4029BC2F8BE8}" destId="{56954A97-FAF2-42F8-A693-D7A19CDF88D1}" srcOrd="11" destOrd="0" presId="urn:microsoft.com/office/officeart/2008/layout/HorizontalMultiLevelHierarchy"/>
    <dgm:cxn modelId="{ED79D782-86EA-428A-B57C-7BDDECC77A35}" type="presParOf" srcId="{56954A97-FAF2-42F8-A693-D7A19CDF88D1}" destId="{E75B9FD6-61A6-445E-9F7F-D6D4B9369DD3}" srcOrd="0" destOrd="0" presId="urn:microsoft.com/office/officeart/2008/layout/HorizontalMultiLevelHierarchy"/>
    <dgm:cxn modelId="{A6F8D7F4-D558-4805-9D00-796D3C29C07D}" type="presParOf" srcId="{56954A97-FAF2-42F8-A693-D7A19CDF88D1}" destId="{4F33C265-FD08-41ED-A730-13AE08F1C326}" srcOrd="1" destOrd="0" presId="urn:microsoft.com/office/officeart/2008/layout/HorizontalMultiLevelHierarchy"/>
    <dgm:cxn modelId="{D4B3FC71-5791-4860-92D4-68B9E1BBA3A3}" type="presParOf" srcId="{4F33C265-FD08-41ED-A730-13AE08F1C326}" destId="{730E4F34-185A-4BE4-BDA4-2F015743E715}" srcOrd="0" destOrd="0" presId="urn:microsoft.com/office/officeart/2008/layout/HorizontalMultiLevelHierarchy"/>
    <dgm:cxn modelId="{80ECC6C5-B414-4EE4-903E-62906064A03C}" type="presParOf" srcId="{730E4F34-185A-4BE4-BDA4-2F015743E715}" destId="{5FF451A8-87F7-404A-A727-BA42E19EDA96}" srcOrd="0" destOrd="0" presId="urn:microsoft.com/office/officeart/2008/layout/HorizontalMultiLevelHierarchy"/>
    <dgm:cxn modelId="{D7E194EA-BF96-4685-A72E-E942E08B8730}" type="presParOf" srcId="{4F33C265-FD08-41ED-A730-13AE08F1C326}" destId="{F9616A27-20C4-408D-9DAF-3F8327662E7D}" srcOrd="1" destOrd="0" presId="urn:microsoft.com/office/officeart/2008/layout/HorizontalMultiLevelHierarchy"/>
    <dgm:cxn modelId="{D84C3452-58E0-4051-8662-6F82E0DE2265}" type="presParOf" srcId="{F9616A27-20C4-408D-9DAF-3F8327662E7D}" destId="{BCACDCB4-AC25-4A6B-AA29-D58813FD6EA4}" srcOrd="0" destOrd="0" presId="urn:microsoft.com/office/officeart/2008/layout/HorizontalMultiLevelHierarchy"/>
    <dgm:cxn modelId="{B7FC32FD-74DA-40D3-B41E-A2FBE37ABDA8}" type="presParOf" srcId="{F9616A27-20C4-408D-9DAF-3F8327662E7D}" destId="{E323C4B9-9BB1-4079-8970-6145232C1F51}" srcOrd="1" destOrd="0" presId="urn:microsoft.com/office/officeart/2008/layout/HorizontalMultiLevelHierarchy"/>
    <dgm:cxn modelId="{885FD540-2038-4E23-981F-55838901BE63}" type="presParOf" srcId="{5624CC57-DD40-4BC8-AC39-4029BC2F8BE8}" destId="{9B208857-810B-4C42-9BBB-8576AEA4FC54}" srcOrd="12" destOrd="0" presId="urn:microsoft.com/office/officeart/2008/layout/HorizontalMultiLevelHierarchy"/>
    <dgm:cxn modelId="{BE66FB97-A417-436D-BCAD-60EB8DD1C8EA}" type="presParOf" srcId="{9B208857-810B-4C42-9BBB-8576AEA4FC54}" destId="{842F6084-6202-43BA-A541-A1022A05D46A}" srcOrd="0" destOrd="0" presId="urn:microsoft.com/office/officeart/2008/layout/HorizontalMultiLevelHierarchy"/>
    <dgm:cxn modelId="{BF27045D-C061-4CBE-ACBE-29CAD0E0DEAC}" type="presParOf" srcId="{5624CC57-DD40-4BC8-AC39-4029BC2F8BE8}" destId="{A6BA5A63-7C3E-4E3F-AB19-4DB01C9F9088}" srcOrd="13" destOrd="0" presId="urn:microsoft.com/office/officeart/2008/layout/HorizontalMultiLevelHierarchy"/>
    <dgm:cxn modelId="{CE90F10E-E307-46D7-BA36-D17CF652AAF7}" type="presParOf" srcId="{A6BA5A63-7C3E-4E3F-AB19-4DB01C9F9088}" destId="{59063311-1A55-4375-8D38-956DC88702BB}" srcOrd="0" destOrd="0" presId="urn:microsoft.com/office/officeart/2008/layout/HorizontalMultiLevelHierarchy"/>
    <dgm:cxn modelId="{B8B1C63B-6D6B-46A3-A527-E0098A58AF01}" type="presParOf" srcId="{A6BA5A63-7C3E-4E3F-AB19-4DB01C9F9088}" destId="{90F555C8-D536-4582-9194-3EDBAD8BBB66}" srcOrd="1" destOrd="0" presId="urn:microsoft.com/office/officeart/2008/layout/HorizontalMultiLevelHierarchy"/>
    <dgm:cxn modelId="{0D23FA60-ADDF-4C57-826F-4001CFC28EAF}" type="presParOf" srcId="{90F555C8-D536-4582-9194-3EDBAD8BBB66}" destId="{1B90A712-AEBD-4521-B8C3-8E3F80B5FC3E}" srcOrd="0" destOrd="0" presId="urn:microsoft.com/office/officeart/2008/layout/HorizontalMultiLevelHierarchy"/>
    <dgm:cxn modelId="{79CFBD90-B74C-4F04-B86D-6F6FEAFE1F36}" type="presParOf" srcId="{1B90A712-AEBD-4521-B8C3-8E3F80B5FC3E}" destId="{E4FAB507-80D0-4A94-997F-71A01B130B96}" srcOrd="0" destOrd="0" presId="urn:microsoft.com/office/officeart/2008/layout/HorizontalMultiLevelHierarchy"/>
    <dgm:cxn modelId="{AB1DFF42-A297-45DD-B784-55D18BA1D955}" type="presParOf" srcId="{90F555C8-D536-4582-9194-3EDBAD8BBB66}" destId="{CA8E7177-9E24-4219-BB7C-417534EBB4A8}" srcOrd="1" destOrd="0" presId="urn:microsoft.com/office/officeart/2008/layout/HorizontalMultiLevelHierarchy"/>
    <dgm:cxn modelId="{15435AE0-2BAC-4414-A1DD-7972F74E25BA}" type="presParOf" srcId="{CA8E7177-9E24-4219-BB7C-417534EBB4A8}" destId="{914A186C-3622-42F5-ACF7-80018C349807}" srcOrd="0" destOrd="0" presId="urn:microsoft.com/office/officeart/2008/layout/HorizontalMultiLevelHierarchy"/>
    <dgm:cxn modelId="{A60D7828-3545-4C21-A96C-2DC23D1F650F}" type="presParOf" srcId="{CA8E7177-9E24-4219-BB7C-417534EBB4A8}" destId="{003B8EC7-9A7E-4320-AA2B-B9B7307259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C357B0-8457-470F-898A-C1BE929C0EE5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A68794-75F1-4585-9B1F-B4F7AF8E15E1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গঠন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000B296-6623-4E23-878A-345E17441643}" type="parTrans" cxnId="{B3784A52-223D-4A02-9C8A-E4B6346C8232}">
      <dgm:prSet/>
      <dgm:spPr/>
      <dgm:t>
        <a:bodyPr/>
        <a:lstStyle/>
        <a:p>
          <a:endParaRPr lang="en-US"/>
        </a:p>
      </dgm:t>
    </dgm:pt>
    <dgm:pt modelId="{C08FB7DF-1A12-4CCC-B67D-0599B73856FD}" type="sibTrans" cxnId="{B3784A52-223D-4A02-9C8A-E4B6346C8232}">
      <dgm:prSet/>
      <dgm:spPr/>
      <dgm:t>
        <a:bodyPr/>
        <a:lstStyle/>
        <a:p>
          <a:endParaRPr lang="en-US"/>
        </a:p>
      </dgm:t>
    </dgm:pt>
    <dgm:pt modelId="{878A2802-8513-4BFB-9EE9-4E36528BC523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লিভারড়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ফার্ম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B36AD50B-CE77-4222-8305-0B61895B08E7}" type="parTrans" cxnId="{7A3B44D9-2119-4543-9747-A348163C44F0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05583F90-9E10-42E2-AFB8-3A5C55CFF3B2}" type="sibTrans" cxnId="{7A3B44D9-2119-4543-9747-A348163C44F0}">
      <dgm:prSet/>
      <dgm:spPr/>
      <dgm:t>
        <a:bodyPr/>
        <a:lstStyle/>
        <a:p>
          <a:endParaRPr lang="en-US"/>
        </a:p>
      </dgm:t>
    </dgm:pt>
    <dgm:pt modelId="{411820CA-A542-4CF8-8EA7-E1100534F9CB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সাধারন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শেয়ার+অগ্রাধিকার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শেয়ার+ঋনপত্র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E76AF182-8111-492D-870B-279FA7A5BEAE}" type="parTrans" cxnId="{69D46C49-F6B2-4078-9A81-10FBED9FF3D8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59A4DDED-8C66-411E-9C8E-10BDB1CC8BF3}" type="sibTrans" cxnId="{69D46C49-F6B2-4078-9A81-10FBED9FF3D8}">
      <dgm:prSet/>
      <dgm:spPr/>
      <dgm:t>
        <a:bodyPr/>
        <a:lstStyle/>
        <a:p>
          <a:endParaRPr lang="en-US"/>
        </a:p>
      </dgm:t>
    </dgm:pt>
    <dgm:pt modelId="{047043C2-BDE7-43A5-9FA3-0A3DB4712AFB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আন-লিভারড়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ফার্ম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7AED876-4ABD-45A6-8220-20EC35C4652C}" type="parTrans" cxnId="{D6E295AF-D24E-40D6-9D1A-8A7EB6B2B2AA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B1B4B077-4EFB-42B2-B855-CFB99D9D9F0E}" type="sibTrans" cxnId="{D6E295AF-D24E-40D6-9D1A-8A7EB6B2B2AA}">
      <dgm:prSet/>
      <dgm:spPr/>
      <dgm:t>
        <a:bodyPr/>
        <a:lstStyle/>
        <a:p>
          <a:endParaRPr lang="en-US"/>
        </a:p>
      </dgm:t>
    </dgm:pt>
    <dgm:pt modelId="{2A059987-FE86-4B2A-A15C-3516CC8F6813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সাধারন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শেয়ার+অগ্রাধিকার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শেয়ার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72C9EA2E-11BD-4D05-A107-B9F9485A12D6}" type="parTrans" cxnId="{253CB483-3C2C-41BC-8C25-77BD997C892B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B4C0082F-55E7-4AE2-A560-BF5D06B473DE}" type="sibTrans" cxnId="{253CB483-3C2C-41BC-8C25-77BD997C892B}">
      <dgm:prSet/>
      <dgm:spPr/>
      <dgm:t>
        <a:bodyPr/>
        <a:lstStyle/>
        <a:p>
          <a:endParaRPr lang="en-US"/>
        </a:p>
      </dgm:t>
    </dgm:pt>
    <dgm:pt modelId="{2698CB9D-4BAB-4476-93B7-89171A94E39F}">
      <dgm:prSet/>
      <dgm:spPr/>
      <dgm:t>
        <a:bodyPr/>
        <a:lstStyle/>
        <a:p>
          <a:r>
            <a:rPr lang="en-US" b="1" dirty="0" err="1">
              <a:latin typeface="NikoshBAN" pitchFamily="2" charset="0"/>
              <a:cs typeface="NikoshBAN" pitchFamily="2" charset="0"/>
            </a:rPr>
            <a:t>ঋনপত্র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নাই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511CA3A-955D-4FD4-A6BF-79B7244E4EE6}" type="parTrans" cxnId="{4A614A81-134F-41B2-AF79-03BC1B8DF7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9849D7BE-8358-4B10-BFCD-B933C0CA18EF}" type="sibTrans" cxnId="{4A614A81-134F-41B2-AF79-03BC1B8DF75B}">
      <dgm:prSet/>
      <dgm:spPr/>
      <dgm:t>
        <a:bodyPr/>
        <a:lstStyle/>
        <a:p>
          <a:endParaRPr lang="en-US"/>
        </a:p>
      </dgm:t>
    </dgm:pt>
    <dgm:pt modelId="{E4D9DDD3-ABD5-40BD-BBF9-B3FB70FBDA5A}">
      <dgm:prSet/>
      <dgm:spPr/>
      <dgm:t>
        <a:bodyPr/>
        <a:lstStyle/>
        <a:p>
          <a:r>
            <a:rPr lang="en-US" b="1" dirty="0" err="1">
              <a:latin typeface="NikoshBAN" pitchFamily="2" charset="0"/>
              <a:cs typeface="NikoshBAN" pitchFamily="2" charset="0"/>
            </a:rPr>
            <a:t>ঋনপত্র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আছে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34458D2-2E0E-4546-9353-14BB5DE9BE34}" type="parTrans" cxnId="{36A6BF81-C008-4B86-9555-A09EF6BB8654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892D9153-F2EC-4941-B520-4CA13E6BE48E}" type="sibTrans" cxnId="{36A6BF81-C008-4B86-9555-A09EF6BB8654}">
      <dgm:prSet/>
      <dgm:spPr/>
      <dgm:t>
        <a:bodyPr/>
        <a:lstStyle/>
        <a:p>
          <a:endParaRPr lang="en-US"/>
        </a:p>
      </dgm:t>
    </dgm:pt>
    <dgm:pt modelId="{2288C812-F970-46A0-A754-F193C1522A5E}" type="pres">
      <dgm:prSet presAssocID="{B4C357B0-8457-470F-898A-C1BE929C0E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3265B1-DC64-43ED-A27D-631EB4BDBA2A}" type="pres">
      <dgm:prSet presAssocID="{B1A68794-75F1-4585-9B1F-B4F7AF8E15E1}" presName="hierRoot1" presStyleCnt="0"/>
      <dgm:spPr/>
    </dgm:pt>
    <dgm:pt modelId="{B378C9C4-A55B-4EF1-81E5-8D62FA5D192A}" type="pres">
      <dgm:prSet presAssocID="{B1A68794-75F1-4585-9B1F-B4F7AF8E15E1}" presName="composite" presStyleCnt="0"/>
      <dgm:spPr/>
    </dgm:pt>
    <dgm:pt modelId="{DCC3695D-6C4F-45A0-9A83-BCA751179AE6}" type="pres">
      <dgm:prSet presAssocID="{B1A68794-75F1-4585-9B1F-B4F7AF8E15E1}" presName="background" presStyleLbl="node0" presStyleIdx="0" presStyleCnt="1"/>
      <dgm:spPr/>
    </dgm:pt>
    <dgm:pt modelId="{374AA4E6-089E-4278-B548-4E65883988E4}" type="pres">
      <dgm:prSet presAssocID="{B1A68794-75F1-4585-9B1F-B4F7AF8E15E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A44E19-4ADB-4679-961E-F07857F6F4A2}" type="pres">
      <dgm:prSet presAssocID="{B1A68794-75F1-4585-9B1F-B4F7AF8E15E1}" presName="hierChild2" presStyleCnt="0"/>
      <dgm:spPr/>
    </dgm:pt>
    <dgm:pt modelId="{F5294BD6-C3E0-477F-A45A-C6A92E4E57B1}" type="pres">
      <dgm:prSet presAssocID="{B36AD50B-CE77-4222-8305-0B61895B08E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AD1626E-83A9-4027-8F7A-D2A34B51C5AE}" type="pres">
      <dgm:prSet presAssocID="{878A2802-8513-4BFB-9EE9-4E36528BC523}" presName="hierRoot2" presStyleCnt="0"/>
      <dgm:spPr/>
    </dgm:pt>
    <dgm:pt modelId="{5BC6897E-946C-4A55-AF82-4364FC0EE6ED}" type="pres">
      <dgm:prSet presAssocID="{878A2802-8513-4BFB-9EE9-4E36528BC523}" presName="composite2" presStyleCnt="0"/>
      <dgm:spPr/>
    </dgm:pt>
    <dgm:pt modelId="{1A895F0E-56D1-4687-BD5E-2C3C4854E693}" type="pres">
      <dgm:prSet presAssocID="{878A2802-8513-4BFB-9EE9-4E36528BC523}" presName="background2" presStyleLbl="node2" presStyleIdx="0" presStyleCnt="2"/>
      <dgm:spPr/>
    </dgm:pt>
    <dgm:pt modelId="{02CC2519-0579-4306-9289-4702030DB496}" type="pres">
      <dgm:prSet presAssocID="{878A2802-8513-4BFB-9EE9-4E36528BC523}" presName="text2" presStyleLbl="fgAcc2" presStyleIdx="0" presStyleCnt="2" custScaleX="145403" custScaleY="63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D386E-6539-4E64-8CCD-6519F4FCD0CA}" type="pres">
      <dgm:prSet presAssocID="{878A2802-8513-4BFB-9EE9-4E36528BC523}" presName="hierChild3" presStyleCnt="0"/>
      <dgm:spPr/>
    </dgm:pt>
    <dgm:pt modelId="{41719E8A-ECA1-4DC9-8C51-186C1716833E}" type="pres">
      <dgm:prSet presAssocID="{E76AF182-8111-492D-870B-279FA7A5BEA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007CA70-6D05-49CC-9AE8-61C5A9636F70}" type="pres">
      <dgm:prSet presAssocID="{411820CA-A542-4CF8-8EA7-E1100534F9CB}" presName="hierRoot3" presStyleCnt="0"/>
      <dgm:spPr/>
    </dgm:pt>
    <dgm:pt modelId="{FFB12A35-C38A-47AB-9352-2C133C2C6114}" type="pres">
      <dgm:prSet presAssocID="{411820CA-A542-4CF8-8EA7-E1100534F9CB}" presName="composite3" presStyleCnt="0"/>
      <dgm:spPr/>
    </dgm:pt>
    <dgm:pt modelId="{0A192FCC-BB04-43E6-8A90-01AC583AB48F}" type="pres">
      <dgm:prSet presAssocID="{411820CA-A542-4CF8-8EA7-E1100534F9CB}" presName="background3" presStyleLbl="node3" presStyleIdx="0" presStyleCnt="2"/>
      <dgm:spPr/>
    </dgm:pt>
    <dgm:pt modelId="{A2CC4C77-7805-4FBD-BC10-C4D658D8D7D7}" type="pres">
      <dgm:prSet presAssocID="{411820CA-A542-4CF8-8EA7-E1100534F9CB}" presName="text3" presStyleLbl="fgAcc3" presStyleIdx="0" presStyleCnt="2" custScaleX="206837" custScaleY="76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AC43D-660D-4520-BD8F-8E0EAF00F7FE}" type="pres">
      <dgm:prSet presAssocID="{411820CA-A542-4CF8-8EA7-E1100534F9CB}" presName="hierChild4" presStyleCnt="0"/>
      <dgm:spPr/>
    </dgm:pt>
    <dgm:pt modelId="{6621B6F9-19ED-4A6E-8C54-73ABC269BF64}" type="pres">
      <dgm:prSet presAssocID="{334458D2-2E0E-4546-9353-14BB5DE9BE34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71064F0-F024-4D5B-AFD2-84D44F153E09}" type="pres">
      <dgm:prSet presAssocID="{E4D9DDD3-ABD5-40BD-BBF9-B3FB70FBDA5A}" presName="hierRoot4" presStyleCnt="0"/>
      <dgm:spPr/>
    </dgm:pt>
    <dgm:pt modelId="{EE4B7B37-7E7E-41F7-B07A-4013FF0765D8}" type="pres">
      <dgm:prSet presAssocID="{E4D9DDD3-ABD5-40BD-BBF9-B3FB70FBDA5A}" presName="composite4" presStyleCnt="0"/>
      <dgm:spPr/>
    </dgm:pt>
    <dgm:pt modelId="{D3559334-DC28-4832-B973-73642E68ADDD}" type="pres">
      <dgm:prSet presAssocID="{E4D9DDD3-ABD5-40BD-BBF9-B3FB70FBDA5A}" presName="background4" presStyleLbl="node4" presStyleIdx="0" presStyleCnt="2"/>
      <dgm:spPr/>
    </dgm:pt>
    <dgm:pt modelId="{E116A8FB-39D8-42EB-AB2C-48052557F0B2}" type="pres">
      <dgm:prSet presAssocID="{E4D9DDD3-ABD5-40BD-BBF9-B3FB70FBDA5A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3F01B-FC31-49FD-A64B-2C4ED584FF02}" type="pres">
      <dgm:prSet presAssocID="{E4D9DDD3-ABD5-40BD-BBF9-B3FB70FBDA5A}" presName="hierChild5" presStyleCnt="0"/>
      <dgm:spPr/>
    </dgm:pt>
    <dgm:pt modelId="{4E74435D-1A8F-42A0-9827-7853277E14FC}" type="pres">
      <dgm:prSet presAssocID="{07AED876-4ABD-45A6-8220-20EC35C4652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36B2BC2-37F5-4700-9F4C-EC408C39C0F0}" type="pres">
      <dgm:prSet presAssocID="{047043C2-BDE7-43A5-9FA3-0A3DB4712AFB}" presName="hierRoot2" presStyleCnt="0"/>
      <dgm:spPr/>
    </dgm:pt>
    <dgm:pt modelId="{C1C2DA62-6B0D-48BD-8B04-A65F4352A262}" type="pres">
      <dgm:prSet presAssocID="{047043C2-BDE7-43A5-9FA3-0A3DB4712AFB}" presName="composite2" presStyleCnt="0"/>
      <dgm:spPr/>
    </dgm:pt>
    <dgm:pt modelId="{77548A08-9FE5-4351-82A8-56760ED9F38F}" type="pres">
      <dgm:prSet presAssocID="{047043C2-BDE7-43A5-9FA3-0A3DB4712AFB}" presName="background2" presStyleLbl="node2" presStyleIdx="1" presStyleCnt="2"/>
      <dgm:spPr/>
    </dgm:pt>
    <dgm:pt modelId="{F5F12B0F-FD30-4954-A902-05348D3A8260}" type="pres">
      <dgm:prSet presAssocID="{047043C2-BDE7-43A5-9FA3-0A3DB4712AFB}" presName="text2" presStyleLbl="fgAcc2" presStyleIdx="1" presStyleCnt="2" custScaleX="145403" custScaleY="63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B84C0-7ADF-40DE-B547-1073FF717673}" type="pres">
      <dgm:prSet presAssocID="{047043C2-BDE7-43A5-9FA3-0A3DB4712AFB}" presName="hierChild3" presStyleCnt="0"/>
      <dgm:spPr/>
    </dgm:pt>
    <dgm:pt modelId="{CCC5EF99-177F-44FD-BC54-B3422DB004FA}" type="pres">
      <dgm:prSet presAssocID="{72C9EA2E-11BD-4D05-A107-B9F9485A12D6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FD79539-7526-4EF1-9BC3-FE2FA8F1C757}" type="pres">
      <dgm:prSet presAssocID="{2A059987-FE86-4B2A-A15C-3516CC8F6813}" presName="hierRoot3" presStyleCnt="0"/>
      <dgm:spPr/>
    </dgm:pt>
    <dgm:pt modelId="{89A3443D-FCA8-471C-B012-0941092D9EDD}" type="pres">
      <dgm:prSet presAssocID="{2A059987-FE86-4B2A-A15C-3516CC8F6813}" presName="composite3" presStyleCnt="0"/>
      <dgm:spPr/>
    </dgm:pt>
    <dgm:pt modelId="{C7DE4312-EA6D-4267-AE15-0BB46436CBF1}" type="pres">
      <dgm:prSet presAssocID="{2A059987-FE86-4B2A-A15C-3516CC8F6813}" presName="background3" presStyleLbl="node3" presStyleIdx="1" presStyleCnt="2"/>
      <dgm:spPr/>
    </dgm:pt>
    <dgm:pt modelId="{4C5BA49D-A5BB-48D2-9C7A-328533F53851}" type="pres">
      <dgm:prSet presAssocID="{2A059987-FE86-4B2A-A15C-3516CC8F6813}" presName="text3" presStyleLbl="fgAcc3" presStyleIdx="1" presStyleCnt="2" custScaleX="206837" custScaleY="76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0B9AA-2288-4405-BC64-FC14545099E0}" type="pres">
      <dgm:prSet presAssocID="{2A059987-FE86-4B2A-A15C-3516CC8F6813}" presName="hierChild4" presStyleCnt="0"/>
      <dgm:spPr/>
    </dgm:pt>
    <dgm:pt modelId="{995DF777-1E92-4AA7-A5BC-B43A4577E8AA}" type="pres">
      <dgm:prSet presAssocID="{F511CA3A-955D-4FD4-A6BF-79B7244E4EE6}" presName="Name23" presStyleLbl="parChTrans1D4" presStyleIdx="1" presStyleCnt="2"/>
      <dgm:spPr/>
      <dgm:t>
        <a:bodyPr/>
        <a:lstStyle/>
        <a:p>
          <a:endParaRPr lang="en-US"/>
        </a:p>
      </dgm:t>
    </dgm:pt>
    <dgm:pt modelId="{D14C840B-C4F3-4F9E-9409-026F4D2376EC}" type="pres">
      <dgm:prSet presAssocID="{2698CB9D-4BAB-4476-93B7-89171A94E39F}" presName="hierRoot4" presStyleCnt="0"/>
      <dgm:spPr/>
    </dgm:pt>
    <dgm:pt modelId="{973CA507-6C96-4D8B-BF8A-F14751369EC5}" type="pres">
      <dgm:prSet presAssocID="{2698CB9D-4BAB-4476-93B7-89171A94E39F}" presName="composite4" presStyleCnt="0"/>
      <dgm:spPr/>
    </dgm:pt>
    <dgm:pt modelId="{7D4F5D85-4301-4DEA-8B03-29E7DFB42C92}" type="pres">
      <dgm:prSet presAssocID="{2698CB9D-4BAB-4476-93B7-89171A94E39F}" presName="background4" presStyleLbl="node4" presStyleIdx="1" presStyleCnt="2"/>
      <dgm:spPr/>
    </dgm:pt>
    <dgm:pt modelId="{C7C7EC0E-81C6-4C18-A532-C568E08EB27D}" type="pres">
      <dgm:prSet presAssocID="{2698CB9D-4BAB-4476-93B7-89171A94E39F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B05B38-E7F0-4E16-B162-B5F1B604DFE6}" type="pres">
      <dgm:prSet presAssocID="{2698CB9D-4BAB-4476-93B7-89171A94E39F}" presName="hierChild5" presStyleCnt="0"/>
      <dgm:spPr/>
    </dgm:pt>
  </dgm:ptLst>
  <dgm:cxnLst>
    <dgm:cxn modelId="{3347CE72-9BB8-4699-8B02-F24CCE594E0D}" type="presOf" srcId="{878A2802-8513-4BFB-9EE9-4E36528BC523}" destId="{02CC2519-0579-4306-9289-4702030DB496}" srcOrd="0" destOrd="0" presId="urn:microsoft.com/office/officeart/2005/8/layout/hierarchy1"/>
    <dgm:cxn modelId="{6135B046-129B-4FE0-B6FE-8EE5EF68BF13}" type="presOf" srcId="{2A059987-FE86-4B2A-A15C-3516CC8F6813}" destId="{4C5BA49D-A5BB-48D2-9C7A-328533F53851}" srcOrd="0" destOrd="0" presId="urn:microsoft.com/office/officeart/2005/8/layout/hierarchy1"/>
    <dgm:cxn modelId="{D6E295AF-D24E-40D6-9D1A-8A7EB6B2B2AA}" srcId="{B1A68794-75F1-4585-9B1F-B4F7AF8E15E1}" destId="{047043C2-BDE7-43A5-9FA3-0A3DB4712AFB}" srcOrd="1" destOrd="0" parTransId="{07AED876-4ABD-45A6-8220-20EC35C4652C}" sibTransId="{B1B4B077-4EFB-42B2-B855-CFB99D9D9F0E}"/>
    <dgm:cxn modelId="{364FA7B1-7BCD-4FE0-B481-A8336FEC7C4C}" type="presOf" srcId="{B1A68794-75F1-4585-9B1F-B4F7AF8E15E1}" destId="{374AA4E6-089E-4278-B548-4E65883988E4}" srcOrd="0" destOrd="0" presId="urn:microsoft.com/office/officeart/2005/8/layout/hierarchy1"/>
    <dgm:cxn modelId="{654F3C43-C2E9-4877-B55B-69E6EE6BDE39}" type="presOf" srcId="{334458D2-2E0E-4546-9353-14BB5DE9BE34}" destId="{6621B6F9-19ED-4A6E-8C54-73ABC269BF64}" srcOrd="0" destOrd="0" presId="urn:microsoft.com/office/officeart/2005/8/layout/hierarchy1"/>
    <dgm:cxn modelId="{69D46C49-F6B2-4078-9A81-10FBED9FF3D8}" srcId="{878A2802-8513-4BFB-9EE9-4E36528BC523}" destId="{411820CA-A542-4CF8-8EA7-E1100534F9CB}" srcOrd="0" destOrd="0" parTransId="{E76AF182-8111-492D-870B-279FA7A5BEAE}" sibTransId="{59A4DDED-8C66-411E-9C8E-10BDB1CC8BF3}"/>
    <dgm:cxn modelId="{4A614A81-134F-41B2-AF79-03BC1B8DF75B}" srcId="{2A059987-FE86-4B2A-A15C-3516CC8F6813}" destId="{2698CB9D-4BAB-4476-93B7-89171A94E39F}" srcOrd="0" destOrd="0" parTransId="{F511CA3A-955D-4FD4-A6BF-79B7244E4EE6}" sibTransId="{9849D7BE-8358-4B10-BFCD-B933C0CA18EF}"/>
    <dgm:cxn modelId="{B3784A52-223D-4A02-9C8A-E4B6346C8232}" srcId="{B4C357B0-8457-470F-898A-C1BE929C0EE5}" destId="{B1A68794-75F1-4585-9B1F-B4F7AF8E15E1}" srcOrd="0" destOrd="0" parTransId="{F000B296-6623-4E23-878A-345E17441643}" sibTransId="{C08FB7DF-1A12-4CCC-B67D-0599B73856FD}"/>
    <dgm:cxn modelId="{6B1E0836-24E4-410A-87BE-33810218F422}" type="presOf" srcId="{047043C2-BDE7-43A5-9FA3-0A3DB4712AFB}" destId="{F5F12B0F-FD30-4954-A902-05348D3A8260}" srcOrd="0" destOrd="0" presId="urn:microsoft.com/office/officeart/2005/8/layout/hierarchy1"/>
    <dgm:cxn modelId="{09371232-1851-4268-9DC6-31E570D8C934}" type="presOf" srcId="{411820CA-A542-4CF8-8EA7-E1100534F9CB}" destId="{A2CC4C77-7805-4FBD-BC10-C4D658D8D7D7}" srcOrd="0" destOrd="0" presId="urn:microsoft.com/office/officeart/2005/8/layout/hierarchy1"/>
    <dgm:cxn modelId="{8E5A36CD-BDD3-4B2D-A56A-2D4C37457723}" type="presOf" srcId="{2698CB9D-4BAB-4476-93B7-89171A94E39F}" destId="{C7C7EC0E-81C6-4C18-A532-C568E08EB27D}" srcOrd="0" destOrd="0" presId="urn:microsoft.com/office/officeart/2005/8/layout/hierarchy1"/>
    <dgm:cxn modelId="{7A3B44D9-2119-4543-9747-A348163C44F0}" srcId="{B1A68794-75F1-4585-9B1F-B4F7AF8E15E1}" destId="{878A2802-8513-4BFB-9EE9-4E36528BC523}" srcOrd="0" destOrd="0" parTransId="{B36AD50B-CE77-4222-8305-0B61895B08E7}" sibTransId="{05583F90-9E10-42E2-AFB8-3A5C55CFF3B2}"/>
    <dgm:cxn modelId="{3DC2D210-3D34-450D-B35A-B26B5D651C9A}" type="presOf" srcId="{F511CA3A-955D-4FD4-A6BF-79B7244E4EE6}" destId="{995DF777-1E92-4AA7-A5BC-B43A4577E8AA}" srcOrd="0" destOrd="0" presId="urn:microsoft.com/office/officeart/2005/8/layout/hierarchy1"/>
    <dgm:cxn modelId="{FA4C29E9-BEB4-4658-83C6-FAD24A1E87C3}" type="presOf" srcId="{B4C357B0-8457-470F-898A-C1BE929C0EE5}" destId="{2288C812-F970-46A0-A754-F193C1522A5E}" srcOrd="0" destOrd="0" presId="urn:microsoft.com/office/officeart/2005/8/layout/hierarchy1"/>
    <dgm:cxn modelId="{253CB483-3C2C-41BC-8C25-77BD997C892B}" srcId="{047043C2-BDE7-43A5-9FA3-0A3DB4712AFB}" destId="{2A059987-FE86-4B2A-A15C-3516CC8F6813}" srcOrd="0" destOrd="0" parTransId="{72C9EA2E-11BD-4D05-A107-B9F9485A12D6}" sibTransId="{B4C0082F-55E7-4AE2-A560-BF5D06B473DE}"/>
    <dgm:cxn modelId="{36A6BF81-C008-4B86-9555-A09EF6BB8654}" srcId="{411820CA-A542-4CF8-8EA7-E1100534F9CB}" destId="{E4D9DDD3-ABD5-40BD-BBF9-B3FB70FBDA5A}" srcOrd="0" destOrd="0" parTransId="{334458D2-2E0E-4546-9353-14BB5DE9BE34}" sibTransId="{892D9153-F2EC-4941-B520-4CA13E6BE48E}"/>
    <dgm:cxn modelId="{8343AC72-D93E-41D6-9873-EE7FE87C0324}" type="presOf" srcId="{B36AD50B-CE77-4222-8305-0B61895B08E7}" destId="{F5294BD6-C3E0-477F-A45A-C6A92E4E57B1}" srcOrd="0" destOrd="0" presId="urn:microsoft.com/office/officeart/2005/8/layout/hierarchy1"/>
    <dgm:cxn modelId="{72C111DE-A3F6-4700-8604-1A09142DE9E1}" type="presOf" srcId="{E76AF182-8111-492D-870B-279FA7A5BEAE}" destId="{41719E8A-ECA1-4DC9-8C51-186C1716833E}" srcOrd="0" destOrd="0" presId="urn:microsoft.com/office/officeart/2005/8/layout/hierarchy1"/>
    <dgm:cxn modelId="{8CDFEA12-F1D3-49A8-AF3B-4F2C8803E3BD}" type="presOf" srcId="{72C9EA2E-11BD-4D05-A107-B9F9485A12D6}" destId="{CCC5EF99-177F-44FD-BC54-B3422DB004FA}" srcOrd="0" destOrd="0" presId="urn:microsoft.com/office/officeart/2005/8/layout/hierarchy1"/>
    <dgm:cxn modelId="{16F496BD-9998-4657-AF3C-7B6ECF7DF1B5}" type="presOf" srcId="{07AED876-4ABD-45A6-8220-20EC35C4652C}" destId="{4E74435D-1A8F-42A0-9827-7853277E14FC}" srcOrd="0" destOrd="0" presId="urn:microsoft.com/office/officeart/2005/8/layout/hierarchy1"/>
    <dgm:cxn modelId="{7B4D1C13-3A4B-4D0A-8E5A-DD3881802240}" type="presOf" srcId="{E4D9DDD3-ABD5-40BD-BBF9-B3FB70FBDA5A}" destId="{E116A8FB-39D8-42EB-AB2C-48052557F0B2}" srcOrd="0" destOrd="0" presId="urn:microsoft.com/office/officeart/2005/8/layout/hierarchy1"/>
    <dgm:cxn modelId="{7BC6FF14-F344-486C-8D7B-C4CC6F6C3444}" type="presParOf" srcId="{2288C812-F970-46A0-A754-F193C1522A5E}" destId="{003265B1-DC64-43ED-A27D-631EB4BDBA2A}" srcOrd="0" destOrd="0" presId="urn:microsoft.com/office/officeart/2005/8/layout/hierarchy1"/>
    <dgm:cxn modelId="{D2D9C448-6D00-4A36-B5BF-AD863B479763}" type="presParOf" srcId="{003265B1-DC64-43ED-A27D-631EB4BDBA2A}" destId="{B378C9C4-A55B-4EF1-81E5-8D62FA5D192A}" srcOrd="0" destOrd="0" presId="urn:microsoft.com/office/officeart/2005/8/layout/hierarchy1"/>
    <dgm:cxn modelId="{FCCB1E1D-3E3C-42C5-8E47-EBA1918C9CEB}" type="presParOf" srcId="{B378C9C4-A55B-4EF1-81E5-8D62FA5D192A}" destId="{DCC3695D-6C4F-45A0-9A83-BCA751179AE6}" srcOrd="0" destOrd="0" presId="urn:microsoft.com/office/officeart/2005/8/layout/hierarchy1"/>
    <dgm:cxn modelId="{54DDC3FA-2045-4270-A594-C33F5A3FA758}" type="presParOf" srcId="{B378C9C4-A55B-4EF1-81E5-8D62FA5D192A}" destId="{374AA4E6-089E-4278-B548-4E65883988E4}" srcOrd="1" destOrd="0" presId="urn:microsoft.com/office/officeart/2005/8/layout/hierarchy1"/>
    <dgm:cxn modelId="{1C128B9A-50CD-4EFA-9A04-D2F7502B8291}" type="presParOf" srcId="{003265B1-DC64-43ED-A27D-631EB4BDBA2A}" destId="{E7A44E19-4ADB-4679-961E-F07857F6F4A2}" srcOrd="1" destOrd="0" presId="urn:microsoft.com/office/officeart/2005/8/layout/hierarchy1"/>
    <dgm:cxn modelId="{F54FB55A-D26B-4CA3-812B-4128A30B35B5}" type="presParOf" srcId="{E7A44E19-4ADB-4679-961E-F07857F6F4A2}" destId="{F5294BD6-C3E0-477F-A45A-C6A92E4E57B1}" srcOrd="0" destOrd="0" presId="urn:microsoft.com/office/officeart/2005/8/layout/hierarchy1"/>
    <dgm:cxn modelId="{14334552-1A54-4584-945C-8F0869F7525E}" type="presParOf" srcId="{E7A44E19-4ADB-4679-961E-F07857F6F4A2}" destId="{2AD1626E-83A9-4027-8F7A-D2A34B51C5AE}" srcOrd="1" destOrd="0" presId="urn:microsoft.com/office/officeart/2005/8/layout/hierarchy1"/>
    <dgm:cxn modelId="{E49CF633-321E-4CCE-98CB-203DEB5FAAA1}" type="presParOf" srcId="{2AD1626E-83A9-4027-8F7A-D2A34B51C5AE}" destId="{5BC6897E-946C-4A55-AF82-4364FC0EE6ED}" srcOrd="0" destOrd="0" presId="urn:microsoft.com/office/officeart/2005/8/layout/hierarchy1"/>
    <dgm:cxn modelId="{DEEF1FFE-89EC-4796-A527-0288A1BF1C45}" type="presParOf" srcId="{5BC6897E-946C-4A55-AF82-4364FC0EE6ED}" destId="{1A895F0E-56D1-4687-BD5E-2C3C4854E693}" srcOrd="0" destOrd="0" presId="urn:microsoft.com/office/officeart/2005/8/layout/hierarchy1"/>
    <dgm:cxn modelId="{63FA84C1-BB06-4A3F-8A55-2BC5596516D6}" type="presParOf" srcId="{5BC6897E-946C-4A55-AF82-4364FC0EE6ED}" destId="{02CC2519-0579-4306-9289-4702030DB496}" srcOrd="1" destOrd="0" presId="urn:microsoft.com/office/officeart/2005/8/layout/hierarchy1"/>
    <dgm:cxn modelId="{12A270EC-496C-4D7A-A3AE-91EB1A817F6A}" type="presParOf" srcId="{2AD1626E-83A9-4027-8F7A-D2A34B51C5AE}" destId="{E20D386E-6539-4E64-8CCD-6519F4FCD0CA}" srcOrd="1" destOrd="0" presId="urn:microsoft.com/office/officeart/2005/8/layout/hierarchy1"/>
    <dgm:cxn modelId="{3185DB0F-BC70-4F98-B0CC-772E4FABAEAF}" type="presParOf" srcId="{E20D386E-6539-4E64-8CCD-6519F4FCD0CA}" destId="{41719E8A-ECA1-4DC9-8C51-186C1716833E}" srcOrd="0" destOrd="0" presId="urn:microsoft.com/office/officeart/2005/8/layout/hierarchy1"/>
    <dgm:cxn modelId="{73F4F945-3B87-44C0-849E-121C31512454}" type="presParOf" srcId="{E20D386E-6539-4E64-8CCD-6519F4FCD0CA}" destId="{4007CA70-6D05-49CC-9AE8-61C5A9636F70}" srcOrd="1" destOrd="0" presId="urn:microsoft.com/office/officeart/2005/8/layout/hierarchy1"/>
    <dgm:cxn modelId="{23905B81-1A05-4B0C-8DC9-4E42512B62E9}" type="presParOf" srcId="{4007CA70-6D05-49CC-9AE8-61C5A9636F70}" destId="{FFB12A35-C38A-47AB-9352-2C133C2C6114}" srcOrd="0" destOrd="0" presId="urn:microsoft.com/office/officeart/2005/8/layout/hierarchy1"/>
    <dgm:cxn modelId="{0AA15A52-341C-4393-A93F-DF454973E02B}" type="presParOf" srcId="{FFB12A35-C38A-47AB-9352-2C133C2C6114}" destId="{0A192FCC-BB04-43E6-8A90-01AC583AB48F}" srcOrd="0" destOrd="0" presId="urn:microsoft.com/office/officeart/2005/8/layout/hierarchy1"/>
    <dgm:cxn modelId="{0B6A4490-116E-4E9A-B2CA-35DFB1EE1A00}" type="presParOf" srcId="{FFB12A35-C38A-47AB-9352-2C133C2C6114}" destId="{A2CC4C77-7805-4FBD-BC10-C4D658D8D7D7}" srcOrd="1" destOrd="0" presId="urn:microsoft.com/office/officeart/2005/8/layout/hierarchy1"/>
    <dgm:cxn modelId="{E5EF57A2-5BE4-4DEE-B6C4-3C9DE2C5811E}" type="presParOf" srcId="{4007CA70-6D05-49CC-9AE8-61C5A9636F70}" destId="{739AC43D-660D-4520-BD8F-8E0EAF00F7FE}" srcOrd="1" destOrd="0" presId="urn:microsoft.com/office/officeart/2005/8/layout/hierarchy1"/>
    <dgm:cxn modelId="{E6052B86-0138-4B08-9762-8ECAC34BE38D}" type="presParOf" srcId="{739AC43D-660D-4520-BD8F-8E0EAF00F7FE}" destId="{6621B6F9-19ED-4A6E-8C54-73ABC269BF64}" srcOrd="0" destOrd="0" presId="urn:microsoft.com/office/officeart/2005/8/layout/hierarchy1"/>
    <dgm:cxn modelId="{7DD7DF75-C676-49F4-A5CE-099606C7DB78}" type="presParOf" srcId="{739AC43D-660D-4520-BD8F-8E0EAF00F7FE}" destId="{371064F0-F024-4D5B-AFD2-84D44F153E09}" srcOrd="1" destOrd="0" presId="urn:microsoft.com/office/officeart/2005/8/layout/hierarchy1"/>
    <dgm:cxn modelId="{766FE275-4991-4B9D-B170-D880CD67F620}" type="presParOf" srcId="{371064F0-F024-4D5B-AFD2-84D44F153E09}" destId="{EE4B7B37-7E7E-41F7-B07A-4013FF0765D8}" srcOrd="0" destOrd="0" presId="urn:microsoft.com/office/officeart/2005/8/layout/hierarchy1"/>
    <dgm:cxn modelId="{36CC15ED-942D-40F1-97ED-3A34D9D20501}" type="presParOf" srcId="{EE4B7B37-7E7E-41F7-B07A-4013FF0765D8}" destId="{D3559334-DC28-4832-B973-73642E68ADDD}" srcOrd="0" destOrd="0" presId="urn:microsoft.com/office/officeart/2005/8/layout/hierarchy1"/>
    <dgm:cxn modelId="{1AEB36A5-D6F8-470A-9BC2-28DC42B35B75}" type="presParOf" srcId="{EE4B7B37-7E7E-41F7-B07A-4013FF0765D8}" destId="{E116A8FB-39D8-42EB-AB2C-48052557F0B2}" srcOrd="1" destOrd="0" presId="urn:microsoft.com/office/officeart/2005/8/layout/hierarchy1"/>
    <dgm:cxn modelId="{84D97A29-0792-4B25-ABC8-DF8CC2172207}" type="presParOf" srcId="{371064F0-F024-4D5B-AFD2-84D44F153E09}" destId="{C663F01B-FC31-49FD-A64B-2C4ED584FF02}" srcOrd="1" destOrd="0" presId="urn:microsoft.com/office/officeart/2005/8/layout/hierarchy1"/>
    <dgm:cxn modelId="{384E6961-48B9-41D4-9191-1ACBFEC6E232}" type="presParOf" srcId="{E7A44E19-4ADB-4679-961E-F07857F6F4A2}" destId="{4E74435D-1A8F-42A0-9827-7853277E14FC}" srcOrd="2" destOrd="0" presId="urn:microsoft.com/office/officeart/2005/8/layout/hierarchy1"/>
    <dgm:cxn modelId="{36EA0A2C-9FEE-415D-ACF6-F552AFD5C5B9}" type="presParOf" srcId="{E7A44E19-4ADB-4679-961E-F07857F6F4A2}" destId="{036B2BC2-37F5-4700-9F4C-EC408C39C0F0}" srcOrd="3" destOrd="0" presId="urn:microsoft.com/office/officeart/2005/8/layout/hierarchy1"/>
    <dgm:cxn modelId="{4ACFB2B8-79D0-400B-8215-447A478EC858}" type="presParOf" srcId="{036B2BC2-37F5-4700-9F4C-EC408C39C0F0}" destId="{C1C2DA62-6B0D-48BD-8B04-A65F4352A262}" srcOrd="0" destOrd="0" presId="urn:microsoft.com/office/officeart/2005/8/layout/hierarchy1"/>
    <dgm:cxn modelId="{839F3261-DFB0-4083-B3F7-4AC7EA598CB2}" type="presParOf" srcId="{C1C2DA62-6B0D-48BD-8B04-A65F4352A262}" destId="{77548A08-9FE5-4351-82A8-56760ED9F38F}" srcOrd="0" destOrd="0" presId="urn:microsoft.com/office/officeart/2005/8/layout/hierarchy1"/>
    <dgm:cxn modelId="{4B028CA6-337E-4B25-B200-0C1F9FD92DFC}" type="presParOf" srcId="{C1C2DA62-6B0D-48BD-8B04-A65F4352A262}" destId="{F5F12B0F-FD30-4954-A902-05348D3A8260}" srcOrd="1" destOrd="0" presId="urn:microsoft.com/office/officeart/2005/8/layout/hierarchy1"/>
    <dgm:cxn modelId="{56C96395-DC8B-427D-B9A0-EC82A845AA64}" type="presParOf" srcId="{036B2BC2-37F5-4700-9F4C-EC408C39C0F0}" destId="{DBBB84C0-7ADF-40DE-B547-1073FF717673}" srcOrd="1" destOrd="0" presId="urn:microsoft.com/office/officeart/2005/8/layout/hierarchy1"/>
    <dgm:cxn modelId="{AD742078-32F7-47FD-B6B2-A5228779E350}" type="presParOf" srcId="{DBBB84C0-7ADF-40DE-B547-1073FF717673}" destId="{CCC5EF99-177F-44FD-BC54-B3422DB004FA}" srcOrd="0" destOrd="0" presId="urn:microsoft.com/office/officeart/2005/8/layout/hierarchy1"/>
    <dgm:cxn modelId="{472E5636-25F4-48D0-A470-7708448DF9A7}" type="presParOf" srcId="{DBBB84C0-7ADF-40DE-B547-1073FF717673}" destId="{DFD79539-7526-4EF1-9BC3-FE2FA8F1C757}" srcOrd="1" destOrd="0" presId="urn:microsoft.com/office/officeart/2005/8/layout/hierarchy1"/>
    <dgm:cxn modelId="{9F7531B1-7C69-4D42-B1F4-376841BA2916}" type="presParOf" srcId="{DFD79539-7526-4EF1-9BC3-FE2FA8F1C757}" destId="{89A3443D-FCA8-471C-B012-0941092D9EDD}" srcOrd="0" destOrd="0" presId="urn:microsoft.com/office/officeart/2005/8/layout/hierarchy1"/>
    <dgm:cxn modelId="{EB026687-2729-42A7-A686-1DBE4FAF71CD}" type="presParOf" srcId="{89A3443D-FCA8-471C-B012-0941092D9EDD}" destId="{C7DE4312-EA6D-4267-AE15-0BB46436CBF1}" srcOrd="0" destOrd="0" presId="urn:microsoft.com/office/officeart/2005/8/layout/hierarchy1"/>
    <dgm:cxn modelId="{A8DEFCCF-D3CB-46CF-BEC0-292FF87A8C4F}" type="presParOf" srcId="{89A3443D-FCA8-471C-B012-0941092D9EDD}" destId="{4C5BA49D-A5BB-48D2-9C7A-328533F53851}" srcOrd="1" destOrd="0" presId="urn:microsoft.com/office/officeart/2005/8/layout/hierarchy1"/>
    <dgm:cxn modelId="{8D9C1712-1218-4453-A15C-5DD65E96E795}" type="presParOf" srcId="{DFD79539-7526-4EF1-9BC3-FE2FA8F1C757}" destId="{BD50B9AA-2288-4405-BC64-FC14545099E0}" srcOrd="1" destOrd="0" presId="urn:microsoft.com/office/officeart/2005/8/layout/hierarchy1"/>
    <dgm:cxn modelId="{EADAB2C7-6FAC-4C32-9706-E088C69FC724}" type="presParOf" srcId="{BD50B9AA-2288-4405-BC64-FC14545099E0}" destId="{995DF777-1E92-4AA7-A5BC-B43A4577E8AA}" srcOrd="0" destOrd="0" presId="urn:microsoft.com/office/officeart/2005/8/layout/hierarchy1"/>
    <dgm:cxn modelId="{D5210FE5-41C8-446B-992C-5A975E555D05}" type="presParOf" srcId="{BD50B9AA-2288-4405-BC64-FC14545099E0}" destId="{D14C840B-C4F3-4F9E-9409-026F4D2376EC}" srcOrd="1" destOrd="0" presId="urn:microsoft.com/office/officeart/2005/8/layout/hierarchy1"/>
    <dgm:cxn modelId="{B106F376-2B45-4BFC-BC15-7C66D371DF85}" type="presParOf" srcId="{D14C840B-C4F3-4F9E-9409-026F4D2376EC}" destId="{973CA507-6C96-4D8B-BF8A-F14751369EC5}" srcOrd="0" destOrd="0" presId="urn:microsoft.com/office/officeart/2005/8/layout/hierarchy1"/>
    <dgm:cxn modelId="{E1A65BC3-2C2B-494E-8BCD-3AB42458E560}" type="presParOf" srcId="{973CA507-6C96-4D8B-BF8A-F14751369EC5}" destId="{7D4F5D85-4301-4DEA-8B03-29E7DFB42C92}" srcOrd="0" destOrd="0" presId="urn:microsoft.com/office/officeart/2005/8/layout/hierarchy1"/>
    <dgm:cxn modelId="{D4706157-FFBC-4ECE-93D2-C65DFE1F5AD8}" type="presParOf" srcId="{973CA507-6C96-4D8B-BF8A-F14751369EC5}" destId="{C7C7EC0E-81C6-4C18-A532-C568E08EB27D}" srcOrd="1" destOrd="0" presId="urn:microsoft.com/office/officeart/2005/8/layout/hierarchy1"/>
    <dgm:cxn modelId="{B66C1672-82C2-4AC3-B2D8-4698B2062A51}" type="presParOf" srcId="{D14C840B-C4F3-4F9E-9409-026F4D2376EC}" destId="{4DB05B38-E7F0-4E16-B162-B5F1B604DF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FD55A5-531F-41BC-9C7A-2D15CF88C513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8EDDFA-F4D3-40E3-A900-8AFE373E18BB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কাম্য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কাঠামো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AAF028E7-83B6-46A4-A414-EE3753B6CF7C}" type="parTrans" cxnId="{350D715A-ADC6-4E9D-9753-C19EF6F96312}">
      <dgm:prSet/>
      <dgm:spPr/>
      <dgm:t>
        <a:bodyPr/>
        <a:lstStyle/>
        <a:p>
          <a:endParaRPr lang="en-US"/>
        </a:p>
      </dgm:t>
    </dgm:pt>
    <dgm:pt modelId="{351AC9DA-CDE7-4B28-8E8A-51C8A7C657B9}" type="sibTrans" cxnId="{350D715A-ADC6-4E9D-9753-C19EF6F96312}">
      <dgm:prSet/>
      <dgm:spPr/>
      <dgm:t>
        <a:bodyPr/>
        <a:lstStyle/>
        <a:p>
          <a:endParaRPr lang="en-US"/>
        </a:p>
      </dgm:t>
    </dgm:pt>
    <dgm:pt modelId="{696502F4-3B53-4168-81AA-B719020C6AC4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ব্যয়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কম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4F3CBEC1-95E2-4AB6-B354-B25F4CF188B2}" type="parTrans" cxnId="{192C2DA7-339E-4982-B291-A4C28493610B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5797E17F-7F80-4458-AF87-258E27328645}" type="sibTrans" cxnId="{192C2DA7-339E-4982-B291-A4C28493610B}">
      <dgm:prSet/>
      <dgm:spPr/>
      <dgm:t>
        <a:bodyPr/>
        <a:lstStyle/>
        <a:p>
          <a:endParaRPr lang="en-US"/>
        </a:p>
      </dgm:t>
    </dgm:pt>
    <dgm:pt modelId="{2D13FE27-C0CC-4454-B3CC-CA30B8A19E57}">
      <dgm:prSet phldrT="[Text]" custT="1"/>
      <dgm:spPr/>
      <dgm:t>
        <a:bodyPr/>
        <a:lstStyle/>
        <a:p>
          <a:r>
            <a:rPr lang="en-US" sz="2800" b="1" dirty="0">
              <a:latin typeface="NikoshBAN" pitchFamily="2" charset="0"/>
              <a:cs typeface="NikoshBAN" pitchFamily="2" charset="0"/>
            </a:rPr>
            <a:t>K0=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Ke+kp+Kd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CDEE5801-2D38-4EB3-A4FD-46C628B7AAF7}" type="parTrans" cxnId="{340C2AD8-BC62-46C8-A47A-598F0467840C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3891AC15-8490-455D-8964-418B42AEC18A}" type="sibTrans" cxnId="{340C2AD8-BC62-46C8-A47A-598F0467840C}">
      <dgm:prSet/>
      <dgm:spPr/>
      <dgm:t>
        <a:bodyPr/>
        <a:lstStyle/>
        <a:p>
          <a:endParaRPr lang="en-US"/>
        </a:p>
      </dgm:t>
    </dgm:pt>
    <dgm:pt modelId="{474CEF38-454E-49E6-A86C-4E5659D777D1}">
      <dgm:prSet phldrT="[Text]" custT="1"/>
      <dgm:spPr/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ফার্মের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বর্তমান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মূল্য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বেশী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AADE1BED-C2E8-4AB4-B102-F79F5BD6B470}" type="parTrans" cxnId="{48471DC2-F12B-4EE8-8752-B64E0F991BB2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7C14EC3B-AD45-4145-AF07-D1C28C60904A}" type="sibTrans" cxnId="{48471DC2-F12B-4EE8-8752-B64E0F991BB2}">
      <dgm:prSet/>
      <dgm:spPr/>
      <dgm:t>
        <a:bodyPr/>
        <a:lstStyle/>
        <a:p>
          <a:endParaRPr lang="en-US"/>
        </a:p>
      </dgm:t>
    </dgm:pt>
    <dgm:pt modelId="{80985518-93B8-40FA-A8AF-8D487ED65397}">
      <dgm:prSet phldrT="[Text]" custT="1"/>
      <dgm:spPr/>
      <dgm:t>
        <a:bodyPr/>
        <a:lstStyle/>
        <a:p>
          <a:r>
            <a:rPr lang="en-US" sz="2800" b="1" dirty="0">
              <a:latin typeface="NikoshBAN" pitchFamily="2" charset="0"/>
              <a:cs typeface="NikoshBAN" pitchFamily="2" charset="0"/>
            </a:rPr>
            <a:t>V= </a:t>
          </a:r>
          <a:r>
            <a:rPr lang="en-US" sz="2800" b="1" dirty="0" err="1">
              <a:latin typeface="NikoshBAN" pitchFamily="2" charset="0"/>
              <a:cs typeface="NikoshBAN" pitchFamily="2" charset="0"/>
            </a:rPr>
            <a:t>Vs+Vb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79338A1D-5E77-4A90-AEF5-C191EB0EBC9B}" type="parTrans" cxnId="{6313C804-919E-4A8E-A1E0-3D5320F11296}">
      <dgm:prSet/>
      <dgm:spPr/>
      <dgm:t>
        <a:bodyPr/>
        <a:lstStyle/>
        <a:p>
          <a:endParaRPr lang="en-US" sz="2800" b="1">
            <a:latin typeface="NikoshBAN" pitchFamily="2" charset="0"/>
            <a:cs typeface="NikoshBAN" pitchFamily="2" charset="0"/>
          </a:endParaRPr>
        </a:p>
      </dgm:t>
    </dgm:pt>
    <dgm:pt modelId="{1CE32BC2-6E32-459C-A137-3FEA8B28253B}" type="sibTrans" cxnId="{6313C804-919E-4A8E-A1E0-3D5320F11296}">
      <dgm:prSet/>
      <dgm:spPr/>
      <dgm:t>
        <a:bodyPr/>
        <a:lstStyle/>
        <a:p>
          <a:endParaRPr lang="en-US"/>
        </a:p>
      </dgm:t>
    </dgm:pt>
    <dgm:pt modelId="{03C86CE2-8601-4AD9-AFCC-7A1025D8C5F1}" type="pres">
      <dgm:prSet presAssocID="{2EFD55A5-531F-41BC-9C7A-2D15CF88C5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BE00C1-491E-4149-A02A-9C4E69FC49A4}" type="pres">
      <dgm:prSet presAssocID="{468EDDFA-F4D3-40E3-A900-8AFE373E18BB}" presName="hierRoot1" presStyleCnt="0"/>
      <dgm:spPr/>
    </dgm:pt>
    <dgm:pt modelId="{344F56D4-5FBE-4C2A-AAFB-7164DDFAF14E}" type="pres">
      <dgm:prSet presAssocID="{468EDDFA-F4D3-40E3-A900-8AFE373E18BB}" presName="composite" presStyleCnt="0"/>
      <dgm:spPr/>
    </dgm:pt>
    <dgm:pt modelId="{0ED6EB5C-313E-41DB-B915-B6A041E119AB}" type="pres">
      <dgm:prSet presAssocID="{468EDDFA-F4D3-40E3-A900-8AFE373E18BB}" presName="background" presStyleLbl="node0" presStyleIdx="0" presStyleCnt="1"/>
      <dgm:spPr/>
    </dgm:pt>
    <dgm:pt modelId="{3F344069-39A7-4AD3-AA2E-52849B1F8D39}" type="pres">
      <dgm:prSet presAssocID="{468EDDFA-F4D3-40E3-A900-8AFE373E18BB}" presName="text" presStyleLbl="fgAcc0" presStyleIdx="0" presStyleCnt="1" custScaleX="126802" custScaleY="71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2E04E-B520-45EB-A4B7-11F6687760E8}" type="pres">
      <dgm:prSet presAssocID="{468EDDFA-F4D3-40E3-A900-8AFE373E18BB}" presName="hierChild2" presStyleCnt="0"/>
      <dgm:spPr/>
    </dgm:pt>
    <dgm:pt modelId="{EF4F3B55-E4C2-4DF8-8095-6B47020EE3F2}" type="pres">
      <dgm:prSet presAssocID="{4F3CBEC1-95E2-4AB6-B354-B25F4CF188B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04C1F13-2523-4DB4-9639-209DD74D95D1}" type="pres">
      <dgm:prSet presAssocID="{696502F4-3B53-4168-81AA-B719020C6AC4}" presName="hierRoot2" presStyleCnt="0"/>
      <dgm:spPr/>
    </dgm:pt>
    <dgm:pt modelId="{D19B73B5-4A15-4E08-87C3-619F2CA663C2}" type="pres">
      <dgm:prSet presAssocID="{696502F4-3B53-4168-81AA-B719020C6AC4}" presName="composite2" presStyleCnt="0"/>
      <dgm:spPr/>
    </dgm:pt>
    <dgm:pt modelId="{54B5C254-0450-4AB0-9093-A7F58296B6C9}" type="pres">
      <dgm:prSet presAssocID="{696502F4-3B53-4168-81AA-B719020C6AC4}" presName="background2" presStyleLbl="node2" presStyleIdx="0" presStyleCnt="2"/>
      <dgm:spPr/>
    </dgm:pt>
    <dgm:pt modelId="{A38B02BA-4673-428E-8C78-12209A8355E3}" type="pres">
      <dgm:prSet presAssocID="{696502F4-3B53-4168-81AA-B719020C6AC4}" presName="text2" presStyleLbl="fgAcc2" presStyleIdx="0" presStyleCnt="2" custScaleX="111648" custScaleY="65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D097AB-ADCF-4887-A2A1-6CF6F8B9194C}" type="pres">
      <dgm:prSet presAssocID="{696502F4-3B53-4168-81AA-B719020C6AC4}" presName="hierChild3" presStyleCnt="0"/>
      <dgm:spPr/>
    </dgm:pt>
    <dgm:pt modelId="{C00C2C4B-4368-4741-909C-69DB8F8D1D23}" type="pres">
      <dgm:prSet presAssocID="{CDEE5801-2D38-4EB3-A4FD-46C628B7AAF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AB1B8EB-67D0-4241-A469-B66536703B78}" type="pres">
      <dgm:prSet presAssocID="{2D13FE27-C0CC-4454-B3CC-CA30B8A19E57}" presName="hierRoot3" presStyleCnt="0"/>
      <dgm:spPr/>
    </dgm:pt>
    <dgm:pt modelId="{C027DF81-4AC0-4141-8E4A-F0D9D851731C}" type="pres">
      <dgm:prSet presAssocID="{2D13FE27-C0CC-4454-B3CC-CA30B8A19E57}" presName="composite3" presStyleCnt="0"/>
      <dgm:spPr/>
    </dgm:pt>
    <dgm:pt modelId="{1A4CF626-BE95-4372-A8C0-5DFB9F3BC946}" type="pres">
      <dgm:prSet presAssocID="{2D13FE27-C0CC-4454-B3CC-CA30B8A19E57}" presName="background3" presStyleLbl="node3" presStyleIdx="0" presStyleCnt="2"/>
      <dgm:spPr/>
    </dgm:pt>
    <dgm:pt modelId="{6853EED2-A656-4956-9212-50ADF852678A}" type="pres">
      <dgm:prSet presAssocID="{2D13FE27-C0CC-4454-B3CC-CA30B8A19E57}" presName="text3" presStyleLbl="fgAcc3" presStyleIdx="0" presStyleCnt="2" custScaleX="175120" custScaleY="73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1283BF-8F4E-4EEE-AD1E-B5D191952599}" type="pres">
      <dgm:prSet presAssocID="{2D13FE27-C0CC-4454-B3CC-CA30B8A19E57}" presName="hierChild4" presStyleCnt="0"/>
      <dgm:spPr/>
    </dgm:pt>
    <dgm:pt modelId="{5497EF15-5355-4594-B55F-22D90017B92F}" type="pres">
      <dgm:prSet presAssocID="{AADE1BED-C2E8-4AB4-B102-F79F5BD6B47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D018C17-01DD-4A2A-BD2D-CF7B379DD626}" type="pres">
      <dgm:prSet presAssocID="{474CEF38-454E-49E6-A86C-4E5659D777D1}" presName="hierRoot2" presStyleCnt="0"/>
      <dgm:spPr/>
    </dgm:pt>
    <dgm:pt modelId="{2307D42C-877A-4990-8723-5DFCEAF6263C}" type="pres">
      <dgm:prSet presAssocID="{474CEF38-454E-49E6-A86C-4E5659D777D1}" presName="composite2" presStyleCnt="0"/>
      <dgm:spPr/>
    </dgm:pt>
    <dgm:pt modelId="{D2D3FE5F-B69E-4B82-A314-198C707C71D2}" type="pres">
      <dgm:prSet presAssocID="{474CEF38-454E-49E6-A86C-4E5659D777D1}" presName="background2" presStyleLbl="node2" presStyleIdx="1" presStyleCnt="2"/>
      <dgm:spPr/>
    </dgm:pt>
    <dgm:pt modelId="{AA2EAAFF-08E6-497D-AFB1-97C0474FD7EB}" type="pres">
      <dgm:prSet presAssocID="{474CEF38-454E-49E6-A86C-4E5659D777D1}" presName="text2" presStyleLbl="fgAcc2" presStyleIdx="1" presStyleCnt="2" custScaleX="129213" custScaleY="65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7FF13-A2DA-4DBF-BC25-45F9BCAA00DA}" type="pres">
      <dgm:prSet presAssocID="{474CEF38-454E-49E6-A86C-4E5659D777D1}" presName="hierChild3" presStyleCnt="0"/>
      <dgm:spPr/>
    </dgm:pt>
    <dgm:pt modelId="{8631316A-E5A5-4558-B658-453DE72447A3}" type="pres">
      <dgm:prSet presAssocID="{79338A1D-5E77-4A90-AEF5-C191EB0EBC9B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B6067A2-E2F6-4656-BC98-D4F8394F5F29}" type="pres">
      <dgm:prSet presAssocID="{80985518-93B8-40FA-A8AF-8D487ED65397}" presName="hierRoot3" presStyleCnt="0"/>
      <dgm:spPr/>
    </dgm:pt>
    <dgm:pt modelId="{3B709FBB-3274-4ADF-B1D6-EB292BE777DD}" type="pres">
      <dgm:prSet presAssocID="{80985518-93B8-40FA-A8AF-8D487ED65397}" presName="composite3" presStyleCnt="0"/>
      <dgm:spPr/>
    </dgm:pt>
    <dgm:pt modelId="{8FE37C0F-D554-475E-BB96-159CEEFF29F9}" type="pres">
      <dgm:prSet presAssocID="{80985518-93B8-40FA-A8AF-8D487ED65397}" presName="background3" presStyleLbl="node3" presStyleIdx="1" presStyleCnt="2"/>
      <dgm:spPr/>
    </dgm:pt>
    <dgm:pt modelId="{A9F6034A-06B6-4556-893C-7E6D0B058CCF}" type="pres">
      <dgm:prSet presAssocID="{80985518-93B8-40FA-A8AF-8D487ED65397}" presName="text3" presStyleLbl="fgAcc3" presStyleIdx="1" presStyleCnt="2" custScaleX="175120" custScaleY="73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FC386C-DF0E-4E87-9D7F-0C0D66C343D2}" type="pres">
      <dgm:prSet presAssocID="{80985518-93B8-40FA-A8AF-8D487ED65397}" presName="hierChild4" presStyleCnt="0"/>
      <dgm:spPr/>
    </dgm:pt>
  </dgm:ptLst>
  <dgm:cxnLst>
    <dgm:cxn modelId="{48471DC2-F12B-4EE8-8752-B64E0F991BB2}" srcId="{468EDDFA-F4D3-40E3-A900-8AFE373E18BB}" destId="{474CEF38-454E-49E6-A86C-4E5659D777D1}" srcOrd="1" destOrd="0" parTransId="{AADE1BED-C2E8-4AB4-B102-F79F5BD6B470}" sibTransId="{7C14EC3B-AD45-4145-AF07-D1C28C60904A}"/>
    <dgm:cxn modelId="{7604789C-E6C6-4516-9AAA-9B73EF62C019}" type="presOf" srcId="{696502F4-3B53-4168-81AA-B719020C6AC4}" destId="{A38B02BA-4673-428E-8C78-12209A8355E3}" srcOrd="0" destOrd="0" presId="urn:microsoft.com/office/officeart/2005/8/layout/hierarchy1"/>
    <dgm:cxn modelId="{097D0EB8-06D8-4049-A620-89E431D61BB1}" type="presOf" srcId="{80985518-93B8-40FA-A8AF-8D487ED65397}" destId="{A9F6034A-06B6-4556-893C-7E6D0B058CCF}" srcOrd="0" destOrd="0" presId="urn:microsoft.com/office/officeart/2005/8/layout/hierarchy1"/>
    <dgm:cxn modelId="{474F3294-0D26-4FEB-B29F-4C569B5474AA}" type="presOf" srcId="{468EDDFA-F4D3-40E3-A900-8AFE373E18BB}" destId="{3F344069-39A7-4AD3-AA2E-52849B1F8D39}" srcOrd="0" destOrd="0" presId="urn:microsoft.com/office/officeart/2005/8/layout/hierarchy1"/>
    <dgm:cxn modelId="{350D715A-ADC6-4E9D-9753-C19EF6F96312}" srcId="{2EFD55A5-531F-41BC-9C7A-2D15CF88C513}" destId="{468EDDFA-F4D3-40E3-A900-8AFE373E18BB}" srcOrd="0" destOrd="0" parTransId="{AAF028E7-83B6-46A4-A414-EE3753B6CF7C}" sibTransId="{351AC9DA-CDE7-4B28-8E8A-51C8A7C657B9}"/>
    <dgm:cxn modelId="{6313C804-919E-4A8E-A1E0-3D5320F11296}" srcId="{474CEF38-454E-49E6-A86C-4E5659D777D1}" destId="{80985518-93B8-40FA-A8AF-8D487ED65397}" srcOrd="0" destOrd="0" parTransId="{79338A1D-5E77-4A90-AEF5-C191EB0EBC9B}" sibTransId="{1CE32BC2-6E32-459C-A137-3FEA8B28253B}"/>
    <dgm:cxn modelId="{483F50F3-1895-4731-A7F5-631ECB1211E0}" type="presOf" srcId="{CDEE5801-2D38-4EB3-A4FD-46C628B7AAF7}" destId="{C00C2C4B-4368-4741-909C-69DB8F8D1D23}" srcOrd="0" destOrd="0" presId="urn:microsoft.com/office/officeart/2005/8/layout/hierarchy1"/>
    <dgm:cxn modelId="{340C2AD8-BC62-46C8-A47A-598F0467840C}" srcId="{696502F4-3B53-4168-81AA-B719020C6AC4}" destId="{2D13FE27-C0CC-4454-B3CC-CA30B8A19E57}" srcOrd="0" destOrd="0" parTransId="{CDEE5801-2D38-4EB3-A4FD-46C628B7AAF7}" sibTransId="{3891AC15-8490-455D-8964-418B42AEC18A}"/>
    <dgm:cxn modelId="{7B6E405F-FB01-4E5C-8895-BBABA2439ECF}" type="presOf" srcId="{AADE1BED-C2E8-4AB4-B102-F79F5BD6B470}" destId="{5497EF15-5355-4594-B55F-22D90017B92F}" srcOrd="0" destOrd="0" presId="urn:microsoft.com/office/officeart/2005/8/layout/hierarchy1"/>
    <dgm:cxn modelId="{4CB0BD65-BB06-4BB1-A93A-DC5189B5437F}" type="presOf" srcId="{474CEF38-454E-49E6-A86C-4E5659D777D1}" destId="{AA2EAAFF-08E6-497D-AFB1-97C0474FD7EB}" srcOrd="0" destOrd="0" presId="urn:microsoft.com/office/officeart/2005/8/layout/hierarchy1"/>
    <dgm:cxn modelId="{D5B5806F-F1C6-473F-88E1-4BF20573EE5A}" type="presOf" srcId="{2D13FE27-C0CC-4454-B3CC-CA30B8A19E57}" destId="{6853EED2-A656-4956-9212-50ADF852678A}" srcOrd="0" destOrd="0" presId="urn:microsoft.com/office/officeart/2005/8/layout/hierarchy1"/>
    <dgm:cxn modelId="{192C2DA7-339E-4982-B291-A4C28493610B}" srcId="{468EDDFA-F4D3-40E3-A900-8AFE373E18BB}" destId="{696502F4-3B53-4168-81AA-B719020C6AC4}" srcOrd="0" destOrd="0" parTransId="{4F3CBEC1-95E2-4AB6-B354-B25F4CF188B2}" sibTransId="{5797E17F-7F80-4458-AF87-258E27328645}"/>
    <dgm:cxn modelId="{141FE7EF-9FBB-4605-B965-4A144310914D}" type="presOf" srcId="{2EFD55A5-531F-41BC-9C7A-2D15CF88C513}" destId="{03C86CE2-8601-4AD9-AFCC-7A1025D8C5F1}" srcOrd="0" destOrd="0" presId="urn:microsoft.com/office/officeart/2005/8/layout/hierarchy1"/>
    <dgm:cxn modelId="{AB90815F-8AF0-4444-B103-3B0FB3AE7C85}" type="presOf" srcId="{79338A1D-5E77-4A90-AEF5-C191EB0EBC9B}" destId="{8631316A-E5A5-4558-B658-453DE72447A3}" srcOrd="0" destOrd="0" presId="urn:microsoft.com/office/officeart/2005/8/layout/hierarchy1"/>
    <dgm:cxn modelId="{EB4AC959-8DD8-46E6-B921-08252A0EDCBC}" type="presOf" srcId="{4F3CBEC1-95E2-4AB6-B354-B25F4CF188B2}" destId="{EF4F3B55-E4C2-4DF8-8095-6B47020EE3F2}" srcOrd="0" destOrd="0" presId="urn:microsoft.com/office/officeart/2005/8/layout/hierarchy1"/>
    <dgm:cxn modelId="{37D5039C-60F3-4610-BE29-E46EB63AE843}" type="presParOf" srcId="{03C86CE2-8601-4AD9-AFCC-7A1025D8C5F1}" destId="{CBBE00C1-491E-4149-A02A-9C4E69FC49A4}" srcOrd="0" destOrd="0" presId="urn:microsoft.com/office/officeart/2005/8/layout/hierarchy1"/>
    <dgm:cxn modelId="{4D5FC40A-0BF3-4B0E-9869-A25EDBE80389}" type="presParOf" srcId="{CBBE00C1-491E-4149-A02A-9C4E69FC49A4}" destId="{344F56D4-5FBE-4C2A-AAFB-7164DDFAF14E}" srcOrd="0" destOrd="0" presId="urn:microsoft.com/office/officeart/2005/8/layout/hierarchy1"/>
    <dgm:cxn modelId="{7475128F-33D4-4FBC-B661-9757188A9160}" type="presParOf" srcId="{344F56D4-5FBE-4C2A-AAFB-7164DDFAF14E}" destId="{0ED6EB5C-313E-41DB-B915-B6A041E119AB}" srcOrd="0" destOrd="0" presId="urn:microsoft.com/office/officeart/2005/8/layout/hierarchy1"/>
    <dgm:cxn modelId="{B8119FC2-9FBB-4EBA-86EB-5807335AB5FD}" type="presParOf" srcId="{344F56D4-5FBE-4C2A-AAFB-7164DDFAF14E}" destId="{3F344069-39A7-4AD3-AA2E-52849B1F8D39}" srcOrd="1" destOrd="0" presId="urn:microsoft.com/office/officeart/2005/8/layout/hierarchy1"/>
    <dgm:cxn modelId="{9F86E299-F78E-4893-A2F0-96B312728F0F}" type="presParOf" srcId="{CBBE00C1-491E-4149-A02A-9C4E69FC49A4}" destId="{5C62E04E-B520-45EB-A4B7-11F6687760E8}" srcOrd="1" destOrd="0" presId="urn:microsoft.com/office/officeart/2005/8/layout/hierarchy1"/>
    <dgm:cxn modelId="{7AC41A93-CA06-4142-8B99-4FC80B94AFF4}" type="presParOf" srcId="{5C62E04E-B520-45EB-A4B7-11F6687760E8}" destId="{EF4F3B55-E4C2-4DF8-8095-6B47020EE3F2}" srcOrd="0" destOrd="0" presId="urn:microsoft.com/office/officeart/2005/8/layout/hierarchy1"/>
    <dgm:cxn modelId="{A97E873F-E10A-4DC6-AF06-E014C8313DD3}" type="presParOf" srcId="{5C62E04E-B520-45EB-A4B7-11F6687760E8}" destId="{D04C1F13-2523-4DB4-9639-209DD74D95D1}" srcOrd="1" destOrd="0" presId="urn:microsoft.com/office/officeart/2005/8/layout/hierarchy1"/>
    <dgm:cxn modelId="{71A88ED4-C902-4E48-8027-6FCDA91015AB}" type="presParOf" srcId="{D04C1F13-2523-4DB4-9639-209DD74D95D1}" destId="{D19B73B5-4A15-4E08-87C3-619F2CA663C2}" srcOrd="0" destOrd="0" presId="urn:microsoft.com/office/officeart/2005/8/layout/hierarchy1"/>
    <dgm:cxn modelId="{E578CFFA-680E-416A-BCEF-ED115FDA792A}" type="presParOf" srcId="{D19B73B5-4A15-4E08-87C3-619F2CA663C2}" destId="{54B5C254-0450-4AB0-9093-A7F58296B6C9}" srcOrd="0" destOrd="0" presId="urn:microsoft.com/office/officeart/2005/8/layout/hierarchy1"/>
    <dgm:cxn modelId="{257A2C12-7D29-43C2-B0E4-521D45A71EA0}" type="presParOf" srcId="{D19B73B5-4A15-4E08-87C3-619F2CA663C2}" destId="{A38B02BA-4673-428E-8C78-12209A8355E3}" srcOrd="1" destOrd="0" presId="urn:microsoft.com/office/officeart/2005/8/layout/hierarchy1"/>
    <dgm:cxn modelId="{3BBD1CB1-EFA0-481E-AA36-A28FF0E95A20}" type="presParOf" srcId="{D04C1F13-2523-4DB4-9639-209DD74D95D1}" destId="{EAD097AB-ADCF-4887-A2A1-6CF6F8B9194C}" srcOrd="1" destOrd="0" presId="urn:microsoft.com/office/officeart/2005/8/layout/hierarchy1"/>
    <dgm:cxn modelId="{79F6FA1A-F799-43C9-B85A-CBC5BAE3313C}" type="presParOf" srcId="{EAD097AB-ADCF-4887-A2A1-6CF6F8B9194C}" destId="{C00C2C4B-4368-4741-909C-69DB8F8D1D23}" srcOrd="0" destOrd="0" presId="urn:microsoft.com/office/officeart/2005/8/layout/hierarchy1"/>
    <dgm:cxn modelId="{73760940-45FA-4B0A-83EC-FA67693F34BF}" type="presParOf" srcId="{EAD097AB-ADCF-4887-A2A1-6CF6F8B9194C}" destId="{8AB1B8EB-67D0-4241-A469-B66536703B78}" srcOrd="1" destOrd="0" presId="urn:microsoft.com/office/officeart/2005/8/layout/hierarchy1"/>
    <dgm:cxn modelId="{EC70CEAA-0325-4CFE-9846-4C6F9BBB8039}" type="presParOf" srcId="{8AB1B8EB-67D0-4241-A469-B66536703B78}" destId="{C027DF81-4AC0-4141-8E4A-F0D9D851731C}" srcOrd="0" destOrd="0" presId="urn:microsoft.com/office/officeart/2005/8/layout/hierarchy1"/>
    <dgm:cxn modelId="{2D3B3920-983D-40A0-A0EB-E32C8060A14E}" type="presParOf" srcId="{C027DF81-4AC0-4141-8E4A-F0D9D851731C}" destId="{1A4CF626-BE95-4372-A8C0-5DFB9F3BC946}" srcOrd="0" destOrd="0" presId="urn:microsoft.com/office/officeart/2005/8/layout/hierarchy1"/>
    <dgm:cxn modelId="{92989F0B-D0CC-4F01-962C-AC82E460E269}" type="presParOf" srcId="{C027DF81-4AC0-4141-8E4A-F0D9D851731C}" destId="{6853EED2-A656-4956-9212-50ADF852678A}" srcOrd="1" destOrd="0" presId="urn:microsoft.com/office/officeart/2005/8/layout/hierarchy1"/>
    <dgm:cxn modelId="{C5A9547E-CC12-47B4-810B-8747809223B7}" type="presParOf" srcId="{8AB1B8EB-67D0-4241-A469-B66536703B78}" destId="{C01283BF-8F4E-4EEE-AD1E-B5D191952599}" srcOrd="1" destOrd="0" presId="urn:microsoft.com/office/officeart/2005/8/layout/hierarchy1"/>
    <dgm:cxn modelId="{EE6253D5-1D5D-4341-A281-84D9DC764724}" type="presParOf" srcId="{5C62E04E-B520-45EB-A4B7-11F6687760E8}" destId="{5497EF15-5355-4594-B55F-22D90017B92F}" srcOrd="2" destOrd="0" presId="urn:microsoft.com/office/officeart/2005/8/layout/hierarchy1"/>
    <dgm:cxn modelId="{85754315-AD1E-4029-BC91-92892351DF43}" type="presParOf" srcId="{5C62E04E-B520-45EB-A4B7-11F6687760E8}" destId="{DD018C17-01DD-4A2A-BD2D-CF7B379DD626}" srcOrd="3" destOrd="0" presId="urn:microsoft.com/office/officeart/2005/8/layout/hierarchy1"/>
    <dgm:cxn modelId="{65A49C2A-E655-4C0F-BAAA-968727CE7982}" type="presParOf" srcId="{DD018C17-01DD-4A2A-BD2D-CF7B379DD626}" destId="{2307D42C-877A-4990-8723-5DFCEAF6263C}" srcOrd="0" destOrd="0" presId="urn:microsoft.com/office/officeart/2005/8/layout/hierarchy1"/>
    <dgm:cxn modelId="{97FBBF3D-F760-4919-A552-9BBA2C6A41A3}" type="presParOf" srcId="{2307D42C-877A-4990-8723-5DFCEAF6263C}" destId="{D2D3FE5F-B69E-4B82-A314-198C707C71D2}" srcOrd="0" destOrd="0" presId="urn:microsoft.com/office/officeart/2005/8/layout/hierarchy1"/>
    <dgm:cxn modelId="{B4C8BF0D-56AB-485B-AAD1-8C2CA77789FF}" type="presParOf" srcId="{2307D42C-877A-4990-8723-5DFCEAF6263C}" destId="{AA2EAAFF-08E6-497D-AFB1-97C0474FD7EB}" srcOrd="1" destOrd="0" presId="urn:microsoft.com/office/officeart/2005/8/layout/hierarchy1"/>
    <dgm:cxn modelId="{123AA859-7769-411F-AD44-C3DBACAEFA0E}" type="presParOf" srcId="{DD018C17-01DD-4A2A-BD2D-CF7B379DD626}" destId="{69F7FF13-A2DA-4DBF-BC25-45F9BCAA00DA}" srcOrd="1" destOrd="0" presId="urn:microsoft.com/office/officeart/2005/8/layout/hierarchy1"/>
    <dgm:cxn modelId="{B4ED3413-68C1-4CD6-B0AC-DE1DBB031E29}" type="presParOf" srcId="{69F7FF13-A2DA-4DBF-BC25-45F9BCAA00DA}" destId="{8631316A-E5A5-4558-B658-453DE72447A3}" srcOrd="0" destOrd="0" presId="urn:microsoft.com/office/officeart/2005/8/layout/hierarchy1"/>
    <dgm:cxn modelId="{68AB30F5-035D-4BC2-A138-E90C2384DFB2}" type="presParOf" srcId="{69F7FF13-A2DA-4DBF-BC25-45F9BCAA00DA}" destId="{1B6067A2-E2F6-4656-BC98-D4F8394F5F29}" srcOrd="1" destOrd="0" presId="urn:microsoft.com/office/officeart/2005/8/layout/hierarchy1"/>
    <dgm:cxn modelId="{F41A6DE4-B70E-4287-B9D3-52145F9F467A}" type="presParOf" srcId="{1B6067A2-E2F6-4656-BC98-D4F8394F5F29}" destId="{3B709FBB-3274-4ADF-B1D6-EB292BE777DD}" srcOrd="0" destOrd="0" presId="urn:microsoft.com/office/officeart/2005/8/layout/hierarchy1"/>
    <dgm:cxn modelId="{767C8E6A-0162-4DD7-9DBA-76364B1828CE}" type="presParOf" srcId="{3B709FBB-3274-4ADF-B1D6-EB292BE777DD}" destId="{8FE37C0F-D554-475E-BB96-159CEEFF29F9}" srcOrd="0" destOrd="0" presId="urn:microsoft.com/office/officeart/2005/8/layout/hierarchy1"/>
    <dgm:cxn modelId="{C7093206-F428-47E2-ADC9-8D85DEE6D350}" type="presParOf" srcId="{3B709FBB-3274-4ADF-B1D6-EB292BE777DD}" destId="{A9F6034A-06B6-4556-893C-7E6D0B058CCF}" srcOrd="1" destOrd="0" presId="urn:microsoft.com/office/officeart/2005/8/layout/hierarchy1"/>
    <dgm:cxn modelId="{D7563447-FAA8-40D6-AB53-188335DE58B0}" type="presParOf" srcId="{1B6067A2-E2F6-4656-BC98-D4F8394F5F29}" destId="{DCFC386C-DF0E-4E87-9D7F-0C0D66C343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4C7F06-A0E5-4DD5-B7D7-417490972A6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176FC6-4E6D-4A80-A269-3631CB9A805D}">
      <dgm:prSet phldrT="[Text]"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সমস্যা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B80E89C5-9849-42D6-8CB7-7BB55AEAFFCC}" type="parTrans" cxnId="{63998D99-0BF1-4496-975D-017AAAB3CE97}">
      <dgm:prSet/>
      <dgm:spPr/>
      <dgm:t>
        <a:bodyPr/>
        <a:lstStyle/>
        <a:p>
          <a:endParaRPr lang="en-US"/>
        </a:p>
      </dgm:t>
    </dgm:pt>
    <dgm:pt modelId="{8C5594F6-2CF2-42F0-BEDD-20690CA4F347}" type="sibTrans" cxnId="{63998D99-0BF1-4496-975D-017AAAB3CE97}">
      <dgm:prSet/>
      <dgm:spPr/>
      <dgm:t>
        <a:bodyPr/>
        <a:lstStyle/>
        <a:p>
          <a:endParaRPr lang="en-US"/>
        </a:p>
      </dgm:t>
    </dgm:pt>
    <dgm:pt modelId="{C1776116-887F-4B2F-8797-B6ACC4F0C509}">
      <dgm:prSet phldrT="[Text]"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কাম্য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51AB6FE4-8239-46D2-ADC5-2641E26D9653}" type="parTrans" cxnId="{E7807FB9-360B-457A-B642-9FADB600582E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4ED99C37-058C-4E81-A590-50F7EE6A06A1}" type="sibTrans" cxnId="{E7807FB9-360B-457A-B642-9FADB600582E}">
      <dgm:prSet/>
      <dgm:spPr/>
      <dgm:t>
        <a:bodyPr/>
        <a:lstStyle/>
        <a:p>
          <a:endParaRPr lang="en-US"/>
        </a:p>
      </dgm:t>
    </dgm:pt>
    <dgm:pt modelId="{3ED13E56-1E4D-4411-B1ED-B29168710F5F}">
      <dgm:prSet phldrT="[Text]"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কতগুলো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বিকল্প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 EPS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সমান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করার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জন্য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যে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 EBIT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দরকার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নির্নয়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0CF39750-24E4-4558-BDFF-A70223DF15C9}" type="parTrans" cxnId="{340BF03B-7E82-4345-9C0D-E505AF65B8B0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BAE3D884-12D2-466E-9FC2-045F0EEADD50}" type="sibTrans" cxnId="{340BF03B-7E82-4345-9C0D-E505AF65B8B0}">
      <dgm:prSet/>
      <dgm:spPr/>
      <dgm:t>
        <a:bodyPr/>
        <a:lstStyle/>
        <a:p>
          <a:endParaRPr lang="en-US"/>
        </a:p>
      </dgm:t>
    </dgm:pt>
    <dgm:pt modelId="{A9B0F657-D6C8-490F-BD32-2993449D65CE}">
      <dgm:prSet phldrT="[Text]" custT="1"/>
      <dgm:spPr/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ত্বত্ত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6632DF8B-7720-411C-AE47-45DCE2D34F89}" type="parTrans" cxnId="{C37BE77F-1DE4-4964-9EF9-8ECFC5664C7A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407008DA-3987-47F8-B18F-A66B61340D37}" type="sibTrans" cxnId="{C37BE77F-1DE4-4964-9EF9-8ECFC5664C7A}">
      <dgm:prSet/>
      <dgm:spPr/>
      <dgm:t>
        <a:bodyPr/>
        <a:lstStyle/>
        <a:p>
          <a:endParaRPr lang="en-US"/>
        </a:p>
      </dgm:t>
    </dgm:pt>
    <dgm:pt modelId="{65C88D66-FF5B-4241-B83A-EBF059F5ECAF}">
      <dgm:prSet phldrT="[Text]" custT="1"/>
      <dgm:spPr/>
      <dgm:t>
        <a:bodyPr/>
        <a:lstStyle/>
        <a:p>
          <a:r>
            <a:rPr lang="en-US" sz="2400" b="1" smtClean="0">
              <a:latin typeface="NikoshBAN" pitchFamily="2" charset="0"/>
              <a:cs typeface="NikoshBAN" pitchFamily="2" charset="0"/>
            </a:rPr>
            <a:t>Debenture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ব্যবহারের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ফলে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value of firm &amp; cost of fund এ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প্রভাব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পড়ে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দেখা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। 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0A446473-108A-4B23-9629-725630459031}" type="parTrans" cxnId="{31E33D77-F5BD-4277-992E-17EF7AA7BF5B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3A6ED77D-1185-4903-BAB6-70C7873DC50A}" type="sibTrans" cxnId="{31E33D77-F5BD-4277-992E-17EF7AA7BF5B}">
      <dgm:prSet/>
      <dgm:spPr/>
      <dgm:t>
        <a:bodyPr/>
        <a:lstStyle/>
        <a:p>
          <a:endParaRPr lang="en-US"/>
        </a:p>
      </dgm:t>
    </dgm:pt>
    <dgm:pt modelId="{F3253D49-ED6C-49AF-A0C0-CDEE0FB7F9C0}">
      <dgm:prSet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কতগুলো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বিকল্প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option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হতে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method এ value of firm &amp; cost of fund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নির্নয়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।</a:t>
          </a:r>
          <a:endParaRPr lang="en-US" dirty="0"/>
        </a:p>
      </dgm:t>
    </dgm:pt>
    <dgm:pt modelId="{8FA6B26E-2160-4BF9-9F94-87574302B22B}" type="parTrans" cxnId="{1A72FD10-7296-4983-825C-7E3E16317066}">
      <dgm:prSet/>
      <dgm:spPr/>
      <dgm:t>
        <a:bodyPr/>
        <a:lstStyle/>
        <a:p>
          <a:endParaRPr lang="en-US"/>
        </a:p>
      </dgm:t>
    </dgm:pt>
    <dgm:pt modelId="{F101258F-97FA-4ECF-9034-D0207E4DF11F}" type="sibTrans" cxnId="{1A72FD10-7296-4983-825C-7E3E16317066}">
      <dgm:prSet/>
      <dgm:spPr/>
      <dgm:t>
        <a:bodyPr/>
        <a:lstStyle/>
        <a:p>
          <a:endParaRPr lang="en-US"/>
        </a:p>
      </dgm:t>
    </dgm:pt>
    <dgm:pt modelId="{E20019F1-265C-4283-8C62-4871AA2F3A80}" type="pres">
      <dgm:prSet presAssocID="{1F4C7F06-A0E5-4DD5-B7D7-417490972A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F4A55E-DF94-4D90-ACB0-C34DE33937F2}" type="pres">
      <dgm:prSet presAssocID="{AC176FC6-4E6D-4A80-A269-3631CB9A805D}" presName="hierRoot1" presStyleCnt="0"/>
      <dgm:spPr/>
    </dgm:pt>
    <dgm:pt modelId="{93816043-F677-4EF1-A8E5-90F89641D26B}" type="pres">
      <dgm:prSet presAssocID="{AC176FC6-4E6D-4A80-A269-3631CB9A805D}" presName="composite" presStyleCnt="0"/>
      <dgm:spPr/>
    </dgm:pt>
    <dgm:pt modelId="{F740E7B6-0D68-4937-B573-E6DDCDB74484}" type="pres">
      <dgm:prSet presAssocID="{AC176FC6-4E6D-4A80-A269-3631CB9A805D}" presName="background" presStyleLbl="node0" presStyleIdx="0" presStyleCnt="1"/>
      <dgm:spPr/>
    </dgm:pt>
    <dgm:pt modelId="{B5B3094B-1C35-4D09-A09E-19F9121A2D02}" type="pres">
      <dgm:prSet presAssocID="{AC176FC6-4E6D-4A80-A269-3631CB9A805D}" presName="text" presStyleLbl="fgAcc0" presStyleIdx="0" presStyleCnt="1" custScaleY="58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9A3D0-4AF4-4F63-9C97-6B6704D8FEC4}" type="pres">
      <dgm:prSet presAssocID="{AC176FC6-4E6D-4A80-A269-3631CB9A805D}" presName="hierChild2" presStyleCnt="0"/>
      <dgm:spPr/>
    </dgm:pt>
    <dgm:pt modelId="{13447676-425B-4F72-9012-6E35B10FAA76}" type="pres">
      <dgm:prSet presAssocID="{51AB6FE4-8239-46D2-ADC5-2641E26D965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ECC5A1D-7D80-4ACA-BC82-1F21DD097C5E}" type="pres">
      <dgm:prSet presAssocID="{C1776116-887F-4B2F-8797-B6ACC4F0C509}" presName="hierRoot2" presStyleCnt="0"/>
      <dgm:spPr/>
    </dgm:pt>
    <dgm:pt modelId="{F038813C-502C-424C-890B-AABDE725D46B}" type="pres">
      <dgm:prSet presAssocID="{C1776116-887F-4B2F-8797-B6ACC4F0C509}" presName="composite2" presStyleCnt="0"/>
      <dgm:spPr/>
    </dgm:pt>
    <dgm:pt modelId="{8A5C462A-DC00-40D8-8E5D-6724EDDBA2A0}" type="pres">
      <dgm:prSet presAssocID="{C1776116-887F-4B2F-8797-B6ACC4F0C509}" presName="background2" presStyleLbl="node2" presStyleIdx="0" presStyleCnt="2"/>
      <dgm:spPr/>
    </dgm:pt>
    <dgm:pt modelId="{C31BF6EC-591D-4E00-87EF-AFAE205DE2F0}" type="pres">
      <dgm:prSet presAssocID="{C1776116-887F-4B2F-8797-B6ACC4F0C509}" presName="text2" presStyleLbl="fgAcc2" presStyleIdx="0" presStyleCnt="2" custScaleX="127196" custScaleY="54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3F341E-78EE-46C4-8C16-853DEB6CB393}" type="pres">
      <dgm:prSet presAssocID="{C1776116-887F-4B2F-8797-B6ACC4F0C509}" presName="hierChild3" presStyleCnt="0"/>
      <dgm:spPr/>
    </dgm:pt>
    <dgm:pt modelId="{216D95DF-ECF1-4B30-9176-21B93D0CA576}" type="pres">
      <dgm:prSet presAssocID="{0CF39750-24E4-4558-BDFF-A70223DF15C9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B5AED14-3834-4633-8124-E72B402ECD7F}" type="pres">
      <dgm:prSet presAssocID="{3ED13E56-1E4D-4411-B1ED-B29168710F5F}" presName="hierRoot3" presStyleCnt="0"/>
      <dgm:spPr/>
    </dgm:pt>
    <dgm:pt modelId="{EAC27A82-2559-4D46-AEB0-410C013811D0}" type="pres">
      <dgm:prSet presAssocID="{3ED13E56-1E4D-4411-B1ED-B29168710F5F}" presName="composite3" presStyleCnt="0"/>
      <dgm:spPr/>
    </dgm:pt>
    <dgm:pt modelId="{87DFD918-6900-4770-AA5B-FA18FDEC9F17}" type="pres">
      <dgm:prSet presAssocID="{3ED13E56-1E4D-4411-B1ED-B29168710F5F}" presName="background3" presStyleLbl="node3" presStyleIdx="0" presStyleCnt="2"/>
      <dgm:spPr/>
    </dgm:pt>
    <dgm:pt modelId="{79836650-2A9A-49E5-B8C3-2E596BC101AD}" type="pres">
      <dgm:prSet presAssocID="{3ED13E56-1E4D-4411-B1ED-B29168710F5F}" presName="text3" presStyleLbl="fgAcc3" presStyleIdx="0" presStyleCnt="2" custScaleX="229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80220-1E97-4735-BB91-9A4E047A9D1B}" type="pres">
      <dgm:prSet presAssocID="{3ED13E56-1E4D-4411-B1ED-B29168710F5F}" presName="hierChild4" presStyleCnt="0"/>
      <dgm:spPr/>
    </dgm:pt>
    <dgm:pt modelId="{34E4B294-DEDA-42C8-9342-75DAA62C087D}" type="pres">
      <dgm:prSet presAssocID="{6632DF8B-7720-411C-AE47-45DCE2D34F8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A2FDD5C-2097-489F-8B71-C4D36A5E4FFA}" type="pres">
      <dgm:prSet presAssocID="{A9B0F657-D6C8-490F-BD32-2993449D65CE}" presName="hierRoot2" presStyleCnt="0"/>
      <dgm:spPr/>
    </dgm:pt>
    <dgm:pt modelId="{1AEC3591-AD8C-4570-A1A2-9ECF2DD163DD}" type="pres">
      <dgm:prSet presAssocID="{A9B0F657-D6C8-490F-BD32-2993449D65CE}" presName="composite2" presStyleCnt="0"/>
      <dgm:spPr/>
    </dgm:pt>
    <dgm:pt modelId="{54FAB6E0-268D-403A-9100-45E431AD5B96}" type="pres">
      <dgm:prSet presAssocID="{A9B0F657-D6C8-490F-BD32-2993449D65CE}" presName="background2" presStyleLbl="node2" presStyleIdx="1" presStyleCnt="2"/>
      <dgm:spPr/>
    </dgm:pt>
    <dgm:pt modelId="{BE324B91-6F7B-4F81-A3A1-A98747E3C4C8}" type="pres">
      <dgm:prSet presAssocID="{A9B0F657-D6C8-490F-BD32-2993449D65CE}" presName="text2" presStyleLbl="fgAcc2" presStyleIdx="1" presStyleCnt="2" custScaleX="127196" custScaleY="54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B4498-0134-4780-A9FA-BC74F05EBDE7}" type="pres">
      <dgm:prSet presAssocID="{A9B0F657-D6C8-490F-BD32-2993449D65CE}" presName="hierChild3" presStyleCnt="0"/>
      <dgm:spPr/>
    </dgm:pt>
    <dgm:pt modelId="{1834A77B-DFAB-42FF-AAF7-76E61E1D0C47}" type="pres">
      <dgm:prSet presAssocID="{0A446473-108A-4B23-9629-72563045903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94A55F8-0FF2-43A6-B7A0-17CD494A6C0C}" type="pres">
      <dgm:prSet presAssocID="{65C88D66-FF5B-4241-B83A-EBF059F5ECAF}" presName="hierRoot3" presStyleCnt="0"/>
      <dgm:spPr/>
    </dgm:pt>
    <dgm:pt modelId="{C3BBA8E6-EFEF-415A-A33C-C29041C5890D}" type="pres">
      <dgm:prSet presAssocID="{65C88D66-FF5B-4241-B83A-EBF059F5ECAF}" presName="composite3" presStyleCnt="0"/>
      <dgm:spPr/>
    </dgm:pt>
    <dgm:pt modelId="{68E8839F-252D-42F8-AD6F-84181723C554}" type="pres">
      <dgm:prSet presAssocID="{65C88D66-FF5B-4241-B83A-EBF059F5ECAF}" presName="background3" presStyleLbl="node3" presStyleIdx="1" presStyleCnt="2"/>
      <dgm:spPr/>
    </dgm:pt>
    <dgm:pt modelId="{9F0AEE7A-E9A6-44A7-967A-866444CEB672}" type="pres">
      <dgm:prSet presAssocID="{65C88D66-FF5B-4241-B83A-EBF059F5ECAF}" presName="text3" presStyleLbl="fgAcc3" presStyleIdx="1" presStyleCnt="2" custScaleX="229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0592DA-940A-4C6D-BCBB-562DD44B3305}" type="pres">
      <dgm:prSet presAssocID="{65C88D66-FF5B-4241-B83A-EBF059F5ECAF}" presName="hierChild4" presStyleCnt="0"/>
      <dgm:spPr/>
    </dgm:pt>
    <dgm:pt modelId="{419550AD-C3F8-4F0C-B8C8-FB7C87EE7CCC}" type="pres">
      <dgm:prSet presAssocID="{8FA6B26E-2160-4BF9-9F94-87574302B22B}" presName="Name23" presStyleLbl="parChTrans1D4" presStyleIdx="0" presStyleCnt="1"/>
      <dgm:spPr/>
      <dgm:t>
        <a:bodyPr/>
        <a:lstStyle/>
        <a:p>
          <a:endParaRPr lang="en-US"/>
        </a:p>
      </dgm:t>
    </dgm:pt>
    <dgm:pt modelId="{D929665F-A7A8-420E-ADCC-3F48BC06BB94}" type="pres">
      <dgm:prSet presAssocID="{F3253D49-ED6C-49AF-A0C0-CDEE0FB7F9C0}" presName="hierRoot4" presStyleCnt="0"/>
      <dgm:spPr/>
    </dgm:pt>
    <dgm:pt modelId="{DB64E31F-3109-47D7-95B9-8C77462E9183}" type="pres">
      <dgm:prSet presAssocID="{F3253D49-ED6C-49AF-A0C0-CDEE0FB7F9C0}" presName="composite4" presStyleCnt="0"/>
      <dgm:spPr/>
    </dgm:pt>
    <dgm:pt modelId="{CB98A344-05A0-4814-A777-916D1A8DFA37}" type="pres">
      <dgm:prSet presAssocID="{F3253D49-ED6C-49AF-A0C0-CDEE0FB7F9C0}" presName="background4" presStyleLbl="node4" presStyleIdx="0" presStyleCnt="1"/>
      <dgm:spPr/>
    </dgm:pt>
    <dgm:pt modelId="{411772C8-9486-4FFB-8638-401623FC130F}" type="pres">
      <dgm:prSet presAssocID="{F3253D49-ED6C-49AF-A0C0-CDEE0FB7F9C0}" presName="text4" presStyleLbl="fgAcc4" presStyleIdx="0" presStyleCnt="1" custScaleX="223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4502C-B757-4163-8EAC-4A41C13B9D5B}" type="pres">
      <dgm:prSet presAssocID="{F3253D49-ED6C-49AF-A0C0-CDEE0FB7F9C0}" presName="hierChild5" presStyleCnt="0"/>
      <dgm:spPr/>
    </dgm:pt>
  </dgm:ptLst>
  <dgm:cxnLst>
    <dgm:cxn modelId="{340BF03B-7E82-4345-9C0D-E505AF65B8B0}" srcId="{C1776116-887F-4B2F-8797-B6ACC4F0C509}" destId="{3ED13E56-1E4D-4411-B1ED-B29168710F5F}" srcOrd="0" destOrd="0" parTransId="{0CF39750-24E4-4558-BDFF-A70223DF15C9}" sibTransId="{BAE3D884-12D2-466E-9FC2-045F0EEADD50}"/>
    <dgm:cxn modelId="{C37BE77F-1DE4-4964-9EF9-8ECFC5664C7A}" srcId="{AC176FC6-4E6D-4A80-A269-3631CB9A805D}" destId="{A9B0F657-D6C8-490F-BD32-2993449D65CE}" srcOrd="1" destOrd="0" parTransId="{6632DF8B-7720-411C-AE47-45DCE2D34F89}" sibTransId="{407008DA-3987-47F8-B18F-A66B61340D37}"/>
    <dgm:cxn modelId="{5D77AFE3-B209-4A96-9081-DB825BCC66E7}" type="presOf" srcId="{0A446473-108A-4B23-9629-725630459031}" destId="{1834A77B-DFAB-42FF-AAF7-76E61E1D0C47}" srcOrd="0" destOrd="0" presId="urn:microsoft.com/office/officeart/2005/8/layout/hierarchy1"/>
    <dgm:cxn modelId="{486345AA-DC12-444E-81AB-529645A4B0BF}" type="presOf" srcId="{F3253D49-ED6C-49AF-A0C0-CDEE0FB7F9C0}" destId="{411772C8-9486-4FFB-8638-401623FC130F}" srcOrd="0" destOrd="0" presId="urn:microsoft.com/office/officeart/2005/8/layout/hierarchy1"/>
    <dgm:cxn modelId="{31E33D77-F5BD-4277-992E-17EF7AA7BF5B}" srcId="{A9B0F657-D6C8-490F-BD32-2993449D65CE}" destId="{65C88D66-FF5B-4241-B83A-EBF059F5ECAF}" srcOrd="0" destOrd="0" parTransId="{0A446473-108A-4B23-9629-725630459031}" sibTransId="{3A6ED77D-1185-4903-BAB6-70C7873DC50A}"/>
    <dgm:cxn modelId="{D6FFE501-A7FE-405E-B0E7-30C49B2CB8BB}" type="presOf" srcId="{AC176FC6-4E6D-4A80-A269-3631CB9A805D}" destId="{B5B3094B-1C35-4D09-A09E-19F9121A2D02}" srcOrd="0" destOrd="0" presId="urn:microsoft.com/office/officeart/2005/8/layout/hierarchy1"/>
    <dgm:cxn modelId="{93A1E0C3-E390-4D0B-B106-E5C774A50B12}" type="presOf" srcId="{65C88D66-FF5B-4241-B83A-EBF059F5ECAF}" destId="{9F0AEE7A-E9A6-44A7-967A-866444CEB672}" srcOrd="0" destOrd="0" presId="urn:microsoft.com/office/officeart/2005/8/layout/hierarchy1"/>
    <dgm:cxn modelId="{ED15FC10-AF5B-4645-BDDA-8E70D29327ED}" type="presOf" srcId="{0CF39750-24E4-4558-BDFF-A70223DF15C9}" destId="{216D95DF-ECF1-4B30-9176-21B93D0CA576}" srcOrd="0" destOrd="0" presId="urn:microsoft.com/office/officeart/2005/8/layout/hierarchy1"/>
    <dgm:cxn modelId="{3B9EDD76-9B75-4432-B496-A0F06FEE6967}" type="presOf" srcId="{6632DF8B-7720-411C-AE47-45DCE2D34F89}" destId="{34E4B294-DEDA-42C8-9342-75DAA62C087D}" srcOrd="0" destOrd="0" presId="urn:microsoft.com/office/officeart/2005/8/layout/hierarchy1"/>
    <dgm:cxn modelId="{02F25430-5167-4B34-A2BC-EB44ABD81E10}" type="presOf" srcId="{8FA6B26E-2160-4BF9-9F94-87574302B22B}" destId="{419550AD-C3F8-4F0C-B8C8-FB7C87EE7CCC}" srcOrd="0" destOrd="0" presId="urn:microsoft.com/office/officeart/2005/8/layout/hierarchy1"/>
    <dgm:cxn modelId="{0FE56ECC-EF02-4EC7-9D6D-BA14CE25614E}" type="presOf" srcId="{C1776116-887F-4B2F-8797-B6ACC4F0C509}" destId="{C31BF6EC-591D-4E00-87EF-AFAE205DE2F0}" srcOrd="0" destOrd="0" presId="urn:microsoft.com/office/officeart/2005/8/layout/hierarchy1"/>
    <dgm:cxn modelId="{1A72FD10-7296-4983-825C-7E3E16317066}" srcId="{65C88D66-FF5B-4241-B83A-EBF059F5ECAF}" destId="{F3253D49-ED6C-49AF-A0C0-CDEE0FB7F9C0}" srcOrd="0" destOrd="0" parTransId="{8FA6B26E-2160-4BF9-9F94-87574302B22B}" sibTransId="{F101258F-97FA-4ECF-9034-D0207E4DF11F}"/>
    <dgm:cxn modelId="{E7807FB9-360B-457A-B642-9FADB600582E}" srcId="{AC176FC6-4E6D-4A80-A269-3631CB9A805D}" destId="{C1776116-887F-4B2F-8797-B6ACC4F0C509}" srcOrd="0" destOrd="0" parTransId="{51AB6FE4-8239-46D2-ADC5-2641E26D9653}" sibTransId="{4ED99C37-058C-4E81-A590-50F7EE6A06A1}"/>
    <dgm:cxn modelId="{3D685A45-5BD9-4097-BB39-C1D703525567}" type="presOf" srcId="{51AB6FE4-8239-46D2-ADC5-2641E26D9653}" destId="{13447676-425B-4F72-9012-6E35B10FAA76}" srcOrd="0" destOrd="0" presId="urn:microsoft.com/office/officeart/2005/8/layout/hierarchy1"/>
    <dgm:cxn modelId="{77237016-92E4-45DB-A38B-231FFA6F3818}" type="presOf" srcId="{A9B0F657-D6C8-490F-BD32-2993449D65CE}" destId="{BE324B91-6F7B-4F81-A3A1-A98747E3C4C8}" srcOrd="0" destOrd="0" presId="urn:microsoft.com/office/officeart/2005/8/layout/hierarchy1"/>
    <dgm:cxn modelId="{2E3319D5-22A3-4A53-A3CD-ACE02CE1EC7B}" type="presOf" srcId="{1F4C7F06-A0E5-4DD5-B7D7-417490972A6B}" destId="{E20019F1-265C-4283-8C62-4871AA2F3A80}" srcOrd="0" destOrd="0" presId="urn:microsoft.com/office/officeart/2005/8/layout/hierarchy1"/>
    <dgm:cxn modelId="{63998D99-0BF1-4496-975D-017AAAB3CE97}" srcId="{1F4C7F06-A0E5-4DD5-B7D7-417490972A6B}" destId="{AC176FC6-4E6D-4A80-A269-3631CB9A805D}" srcOrd="0" destOrd="0" parTransId="{B80E89C5-9849-42D6-8CB7-7BB55AEAFFCC}" sibTransId="{8C5594F6-2CF2-42F0-BEDD-20690CA4F347}"/>
    <dgm:cxn modelId="{D5705271-0999-424B-9423-D6399D839633}" type="presOf" srcId="{3ED13E56-1E4D-4411-B1ED-B29168710F5F}" destId="{79836650-2A9A-49E5-B8C3-2E596BC101AD}" srcOrd="0" destOrd="0" presId="urn:microsoft.com/office/officeart/2005/8/layout/hierarchy1"/>
    <dgm:cxn modelId="{329102D4-1062-4AC9-875D-C293D422DF3B}" type="presParOf" srcId="{E20019F1-265C-4283-8C62-4871AA2F3A80}" destId="{7FF4A55E-DF94-4D90-ACB0-C34DE33937F2}" srcOrd="0" destOrd="0" presId="urn:microsoft.com/office/officeart/2005/8/layout/hierarchy1"/>
    <dgm:cxn modelId="{45C58C58-427B-4F39-ABC8-8DD203EF91F4}" type="presParOf" srcId="{7FF4A55E-DF94-4D90-ACB0-C34DE33937F2}" destId="{93816043-F677-4EF1-A8E5-90F89641D26B}" srcOrd="0" destOrd="0" presId="urn:microsoft.com/office/officeart/2005/8/layout/hierarchy1"/>
    <dgm:cxn modelId="{4BF63540-6394-4A3D-8509-D1D9A8B89176}" type="presParOf" srcId="{93816043-F677-4EF1-A8E5-90F89641D26B}" destId="{F740E7B6-0D68-4937-B573-E6DDCDB74484}" srcOrd="0" destOrd="0" presId="urn:microsoft.com/office/officeart/2005/8/layout/hierarchy1"/>
    <dgm:cxn modelId="{E997F1E5-B9D2-48F5-87DA-545E7FB532AA}" type="presParOf" srcId="{93816043-F677-4EF1-A8E5-90F89641D26B}" destId="{B5B3094B-1C35-4D09-A09E-19F9121A2D02}" srcOrd="1" destOrd="0" presId="urn:microsoft.com/office/officeart/2005/8/layout/hierarchy1"/>
    <dgm:cxn modelId="{0BC2AF70-BDBF-4AB9-A4B0-B5B394C0BFD0}" type="presParOf" srcId="{7FF4A55E-DF94-4D90-ACB0-C34DE33937F2}" destId="{E109A3D0-4AF4-4F63-9C97-6B6704D8FEC4}" srcOrd="1" destOrd="0" presId="urn:microsoft.com/office/officeart/2005/8/layout/hierarchy1"/>
    <dgm:cxn modelId="{3229F9E6-D9D6-4037-892D-A7D0240BCC8B}" type="presParOf" srcId="{E109A3D0-4AF4-4F63-9C97-6B6704D8FEC4}" destId="{13447676-425B-4F72-9012-6E35B10FAA76}" srcOrd="0" destOrd="0" presId="urn:microsoft.com/office/officeart/2005/8/layout/hierarchy1"/>
    <dgm:cxn modelId="{5E6ADA0D-218E-45EF-A5DE-052119564BEA}" type="presParOf" srcId="{E109A3D0-4AF4-4F63-9C97-6B6704D8FEC4}" destId="{3ECC5A1D-7D80-4ACA-BC82-1F21DD097C5E}" srcOrd="1" destOrd="0" presId="urn:microsoft.com/office/officeart/2005/8/layout/hierarchy1"/>
    <dgm:cxn modelId="{0745DDAB-F6E0-4924-8E43-4BF6615C9201}" type="presParOf" srcId="{3ECC5A1D-7D80-4ACA-BC82-1F21DD097C5E}" destId="{F038813C-502C-424C-890B-AABDE725D46B}" srcOrd="0" destOrd="0" presId="urn:microsoft.com/office/officeart/2005/8/layout/hierarchy1"/>
    <dgm:cxn modelId="{0DC9BE76-A0E7-496C-836F-D8F77CB2BAA3}" type="presParOf" srcId="{F038813C-502C-424C-890B-AABDE725D46B}" destId="{8A5C462A-DC00-40D8-8E5D-6724EDDBA2A0}" srcOrd="0" destOrd="0" presId="urn:microsoft.com/office/officeart/2005/8/layout/hierarchy1"/>
    <dgm:cxn modelId="{5B30935B-D6E7-404B-86CC-007E7D15326C}" type="presParOf" srcId="{F038813C-502C-424C-890B-AABDE725D46B}" destId="{C31BF6EC-591D-4E00-87EF-AFAE205DE2F0}" srcOrd="1" destOrd="0" presId="urn:microsoft.com/office/officeart/2005/8/layout/hierarchy1"/>
    <dgm:cxn modelId="{2233D6A1-8145-4C86-A974-D8D7BB6C0C31}" type="presParOf" srcId="{3ECC5A1D-7D80-4ACA-BC82-1F21DD097C5E}" destId="{E33F341E-78EE-46C4-8C16-853DEB6CB393}" srcOrd="1" destOrd="0" presId="urn:microsoft.com/office/officeart/2005/8/layout/hierarchy1"/>
    <dgm:cxn modelId="{F3155100-5B0C-48CF-8F09-4F93CCE37F01}" type="presParOf" srcId="{E33F341E-78EE-46C4-8C16-853DEB6CB393}" destId="{216D95DF-ECF1-4B30-9176-21B93D0CA576}" srcOrd="0" destOrd="0" presId="urn:microsoft.com/office/officeart/2005/8/layout/hierarchy1"/>
    <dgm:cxn modelId="{15E19AB5-4163-406A-821E-C7382F93F00C}" type="presParOf" srcId="{E33F341E-78EE-46C4-8C16-853DEB6CB393}" destId="{5B5AED14-3834-4633-8124-E72B402ECD7F}" srcOrd="1" destOrd="0" presId="urn:microsoft.com/office/officeart/2005/8/layout/hierarchy1"/>
    <dgm:cxn modelId="{124D10EA-0803-4387-BFC7-F7A2635D1D69}" type="presParOf" srcId="{5B5AED14-3834-4633-8124-E72B402ECD7F}" destId="{EAC27A82-2559-4D46-AEB0-410C013811D0}" srcOrd="0" destOrd="0" presId="urn:microsoft.com/office/officeart/2005/8/layout/hierarchy1"/>
    <dgm:cxn modelId="{58DD73BF-8232-483A-846F-0FF4972C94B6}" type="presParOf" srcId="{EAC27A82-2559-4D46-AEB0-410C013811D0}" destId="{87DFD918-6900-4770-AA5B-FA18FDEC9F17}" srcOrd="0" destOrd="0" presId="urn:microsoft.com/office/officeart/2005/8/layout/hierarchy1"/>
    <dgm:cxn modelId="{12D1DC5C-00C7-4E07-94D9-D853B26C891B}" type="presParOf" srcId="{EAC27A82-2559-4D46-AEB0-410C013811D0}" destId="{79836650-2A9A-49E5-B8C3-2E596BC101AD}" srcOrd="1" destOrd="0" presId="urn:microsoft.com/office/officeart/2005/8/layout/hierarchy1"/>
    <dgm:cxn modelId="{05A988AE-AC51-4C90-9EC1-653674897FB0}" type="presParOf" srcId="{5B5AED14-3834-4633-8124-E72B402ECD7F}" destId="{F7780220-1E97-4735-BB91-9A4E047A9D1B}" srcOrd="1" destOrd="0" presId="urn:microsoft.com/office/officeart/2005/8/layout/hierarchy1"/>
    <dgm:cxn modelId="{72DF87E7-D546-4501-818C-F680241CAC11}" type="presParOf" srcId="{E109A3D0-4AF4-4F63-9C97-6B6704D8FEC4}" destId="{34E4B294-DEDA-42C8-9342-75DAA62C087D}" srcOrd="2" destOrd="0" presId="urn:microsoft.com/office/officeart/2005/8/layout/hierarchy1"/>
    <dgm:cxn modelId="{84C8DB95-7FE3-4C00-B04F-88AE118EBD0B}" type="presParOf" srcId="{E109A3D0-4AF4-4F63-9C97-6B6704D8FEC4}" destId="{6A2FDD5C-2097-489F-8B71-C4D36A5E4FFA}" srcOrd="3" destOrd="0" presId="urn:microsoft.com/office/officeart/2005/8/layout/hierarchy1"/>
    <dgm:cxn modelId="{95618C27-0EBF-4ACA-985C-0900E000BDA4}" type="presParOf" srcId="{6A2FDD5C-2097-489F-8B71-C4D36A5E4FFA}" destId="{1AEC3591-AD8C-4570-A1A2-9ECF2DD163DD}" srcOrd="0" destOrd="0" presId="urn:microsoft.com/office/officeart/2005/8/layout/hierarchy1"/>
    <dgm:cxn modelId="{40C6FE7E-5B0A-4963-AB16-FCD5E3E46EDF}" type="presParOf" srcId="{1AEC3591-AD8C-4570-A1A2-9ECF2DD163DD}" destId="{54FAB6E0-268D-403A-9100-45E431AD5B96}" srcOrd="0" destOrd="0" presId="urn:microsoft.com/office/officeart/2005/8/layout/hierarchy1"/>
    <dgm:cxn modelId="{FCEB4209-DC53-470A-B86A-357CE2E2A8EB}" type="presParOf" srcId="{1AEC3591-AD8C-4570-A1A2-9ECF2DD163DD}" destId="{BE324B91-6F7B-4F81-A3A1-A98747E3C4C8}" srcOrd="1" destOrd="0" presId="urn:microsoft.com/office/officeart/2005/8/layout/hierarchy1"/>
    <dgm:cxn modelId="{F2BC8144-3C3A-4563-86A8-CFF4A98A7DF4}" type="presParOf" srcId="{6A2FDD5C-2097-489F-8B71-C4D36A5E4FFA}" destId="{D3FB4498-0134-4780-A9FA-BC74F05EBDE7}" srcOrd="1" destOrd="0" presId="urn:microsoft.com/office/officeart/2005/8/layout/hierarchy1"/>
    <dgm:cxn modelId="{C1D3B3ED-B753-463D-8891-18C2C4FC6FA6}" type="presParOf" srcId="{D3FB4498-0134-4780-A9FA-BC74F05EBDE7}" destId="{1834A77B-DFAB-42FF-AAF7-76E61E1D0C47}" srcOrd="0" destOrd="0" presId="urn:microsoft.com/office/officeart/2005/8/layout/hierarchy1"/>
    <dgm:cxn modelId="{E1B852F8-F3A4-4EAD-BAAC-1FD38D5C3EDC}" type="presParOf" srcId="{D3FB4498-0134-4780-A9FA-BC74F05EBDE7}" destId="{294A55F8-0FF2-43A6-B7A0-17CD494A6C0C}" srcOrd="1" destOrd="0" presId="urn:microsoft.com/office/officeart/2005/8/layout/hierarchy1"/>
    <dgm:cxn modelId="{08FEC7CB-EDEA-4563-B998-4D2EDC67CCD9}" type="presParOf" srcId="{294A55F8-0FF2-43A6-B7A0-17CD494A6C0C}" destId="{C3BBA8E6-EFEF-415A-A33C-C29041C5890D}" srcOrd="0" destOrd="0" presId="urn:microsoft.com/office/officeart/2005/8/layout/hierarchy1"/>
    <dgm:cxn modelId="{B6541D5E-9EE5-4939-B689-E73D57A33FE3}" type="presParOf" srcId="{C3BBA8E6-EFEF-415A-A33C-C29041C5890D}" destId="{68E8839F-252D-42F8-AD6F-84181723C554}" srcOrd="0" destOrd="0" presId="urn:microsoft.com/office/officeart/2005/8/layout/hierarchy1"/>
    <dgm:cxn modelId="{7ED61C5C-BB90-4FC9-B06C-C76A07A4B9E4}" type="presParOf" srcId="{C3BBA8E6-EFEF-415A-A33C-C29041C5890D}" destId="{9F0AEE7A-E9A6-44A7-967A-866444CEB672}" srcOrd="1" destOrd="0" presId="urn:microsoft.com/office/officeart/2005/8/layout/hierarchy1"/>
    <dgm:cxn modelId="{AF392F76-047D-4CE1-B7EF-B40D95F623E3}" type="presParOf" srcId="{294A55F8-0FF2-43A6-B7A0-17CD494A6C0C}" destId="{7C0592DA-940A-4C6D-BCBB-562DD44B3305}" srcOrd="1" destOrd="0" presId="urn:microsoft.com/office/officeart/2005/8/layout/hierarchy1"/>
    <dgm:cxn modelId="{35A374A7-805F-4A2A-A831-95E57442D411}" type="presParOf" srcId="{7C0592DA-940A-4C6D-BCBB-562DD44B3305}" destId="{419550AD-C3F8-4F0C-B8C8-FB7C87EE7CCC}" srcOrd="0" destOrd="0" presId="urn:microsoft.com/office/officeart/2005/8/layout/hierarchy1"/>
    <dgm:cxn modelId="{785D5EE1-0480-492E-98A2-999CCA5F263B}" type="presParOf" srcId="{7C0592DA-940A-4C6D-BCBB-562DD44B3305}" destId="{D929665F-A7A8-420E-ADCC-3F48BC06BB94}" srcOrd="1" destOrd="0" presId="urn:microsoft.com/office/officeart/2005/8/layout/hierarchy1"/>
    <dgm:cxn modelId="{AFF43F1A-35BA-4B00-9A28-00F9AC230C5E}" type="presParOf" srcId="{D929665F-A7A8-420E-ADCC-3F48BC06BB94}" destId="{DB64E31F-3109-47D7-95B9-8C77462E9183}" srcOrd="0" destOrd="0" presId="urn:microsoft.com/office/officeart/2005/8/layout/hierarchy1"/>
    <dgm:cxn modelId="{0D12B4AD-E263-4F10-A868-B2A304D1BAB9}" type="presParOf" srcId="{DB64E31F-3109-47D7-95B9-8C77462E9183}" destId="{CB98A344-05A0-4814-A777-916D1A8DFA37}" srcOrd="0" destOrd="0" presId="urn:microsoft.com/office/officeart/2005/8/layout/hierarchy1"/>
    <dgm:cxn modelId="{B9206F5F-78F8-476F-9F03-505A75003367}" type="presParOf" srcId="{DB64E31F-3109-47D7-95B9-8C77462E9183}" destId="{411772C8-9486-4FFB-8638-401623FC130F}" srcOrd="1" destOrd="0" presId="urn:microsoft.com/office/officeart/2005/8/layout/hierarchy1"/>
    <dgm:cxn modelId="{818B5BD2-B5BF-414B-B580-094F6194EB52}" type="presParOf" srcId="{D929665F-A7A8-420E-ADCC-3F48BC06BB94}" destId="{CF54502C-B757-4163-8EAC-4A41C13B9D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E15327-B1B4-4BAE-AE2B-5EAB3CA9B36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94E8F3-4A15-4F74-8DAB-20AFE2A52D0E}">
      <dgm:prSet phldrT="[Text]" custT="1"/>
      <dgm:spPr/>
      <dgm:t>
        <a:bodyPr/>
        <a:lstStyle/>
        <a:p>
          <a:r>
            <a:rPr lang="bn-IN" sz="3200" b="1">
              <a:latin typeface="NikoshBAN" pitchFamily="2" charset="0"/>
              <a:cs typeface="NikoshBAN" pitchFamily="2" charset="0"/>
            </a:rPr>
            <a:t>1.</a:t>
          </a:r>
          <a:r>
            <a:rPr lang="en-US" sz="3200" b="1">
              <a:latin typeface="NikoshBAN" pitchFamily="2" charset="0"/>
              <a:cs typeface="NikoshBAN" pitchFamily="2" charset="0"/>
            </a:rPr>
            <a:t>কাম্য মূলধন কাঠামো</a:t>
          </a:r>
        </a:p>
        <a:p>
          <a:r>
            <a:rPr lang="en-US" sz="3200" b="1">
              <a:latin typeface="NikoshBAN" pitchFamily="2" charset="0"/>
              <a:cs typeface="NikoshBAN" pitchFamily="2" charset="0"/>
            </a:rPr>
            <a:t>EBIT-EPS Model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3487624-D283-4EBA-901F-AE2012767DB0}" type="parTrans" cxnId="{6EDB9B7F-9F40-4B6E-A971-BD5AB3BEF074}">
      <dgm:prSet/>
      <dgm:spPr/>
      <dgm:t>
        <a:bodyPr/>
        <a:lstStyle/>
        <a:p>
          <a:endParaRPr lang="en-US"/>
        </a:p>
      </dgm:t>
    </dgm:pt>
    <dgm:pt modelId="{326A9352-AB35-4D99-BB76-7206C0624DD0}" type="sibTrans" cxnId="{6EDB9B7F-9F40-4B6E-A971-BD5AB3BEF074}">
      <dgm:prSet/>
      <dgm:spPr/>
      <dgm:t>
        <a:bodyPr/>
        <a:lstStyle/>
        <a:p>
          <a:endParaRPr lang="en-US"/>
        </a:p>
      </dgm:t>
    </dgm:pt>
    <dgm:pt modelId="{F84FAE52-012C-4D36-8C5A-D8248E1DF67E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দুটি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বিকল্প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 EPS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সমান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করার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জন্য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যে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 EBIT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দরকার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নির্নয়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8E07F174-C8B9-4D28-90CC-F6A8147BDB5E}" type="parTrans" cxnId="{6348219C-688F-4B26-8B52-BF5A51570F8E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97924C9-2913-4887-8EF4-B02099A5566E}" type="sibTrans" cxnId="{6348219C-688F-4B26-8B52-BF5A51570F8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02D9D49-53F6-4B6A-8F95-FAC5958CDCC3}">
          <dgm:prSet phldrT="[Text]" custT="1"/>
          <dgm:spPr/>
          <dgm:t>
            <a:bodyPr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IP=</a:t>
              </a:r>
              <a14:m>
                <m:oMath xmlns:m="http://schemas.openxmlformats.org/officeDocument/2006/math">
                  <m:f>
                    <m:fPr>
                      <m:ctrlP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d>
                        <m:dPr>
                          <m:ctrlP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𝑬𝑩𝑰𝑻</m:t>
                          </m:r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𝑰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𝑻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𝑷𝒅</m:t>
                      </m:r>
                    </m:num>
                    <m:den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𝑵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𝟏</m:t>
                      </m:r>
                    </m:den>
                  </m:f>
                  <m:r>
                    <a:rPr lang="en-US" sz="3200" b="1" i="1" smtClean="0">
                      <a:latin typeface="Cambria Math"/>
                      <a:cs typeface="NikoshBAN" pitchFamily="2" charset="0"/>
                    </a:rPr>
                    <m:t>=</m:t>
                  </m:r>
                  <m:f>
                    <m:fPr>
                      <m:ctrlP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d>
                        <m:dPr>
                          <m:ctrlP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𝑬𝑩𝑰𝑻</m:t>
                          </m:r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𝑰</m:t>
                          </m:r>
                        </m:e>
                      </m:d>
                      <m:d>
                        <m:dPr>
                          <m:ctrlP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  <a:cs typeface="NikoshBAN" pitchFamily="2" charset="0"/>
                            </a:rPr>
                            <m:t>𝑻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𝑷𝒅</m:t>
                      </m:r>
                    </m:num>
                    <m:den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𝑵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𝟐</m:t>
                      </m:r>
                    </m:den>
                  </m:f>
                </m:oMath>
              </a14:m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402D9D49-53F6-4B6A-8F95-FAC5958CDCC3}">
          <dgm:prSet phldrT="[Text]" custT="1"/>
          <dgm:spPr/>
          <dgm:t>
            <a:bodyPr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IP=</a:t>
              </a:r>
              <a:r>
                <a:rPr lang="en-US" sz="3200" b="1" i="0" smtClean="0">
                  <a:latin typeface="Cambria Math"/>
                  <a:cs typeface="NikoshBAN" pitchFamily="2" charset="0"/>
                </a:rPr>
                <a:t>((𝑬𝑩𝑰𝑻−𝑰)(𝟏−𝑻)−𝑷𝒅)/𝑵𝟏=((𝑬𝑩𝑰𝑻−𝑰)(𝟏−𝑻)−𝑷𝒅)/𝑵𝟐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B2FF6A76-A4FE-4B9D-B223-A79E67D7D466}" type="parTrans" cxnId="{A496A00C-A0FA-4A0B-9865-D3175090E105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2E4A8C8-1D7A-45D2-A196-E6BF41337908}" type="sibTrans" cxnId="{A496A00C-A0FA-4A0B-9865-D3175090E105}">
      <dgm:prSet/>
      <dgm:spPr/>
      <dgm:t>
        <a:bodyPr/>
        <a:lstStyle/>
        <a:p>
          <a:endParaRPr lang="en-US"/>
        </a:p>
      </dgm:t>
    </dgm:pt>
    <dgm:pt modelId="{9DB392BC-83A9-45C5-A776-AD2E6F8852D2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নির্দিষ্ট মুনাফার EPS বেশিটা কাম্য কাঠামো।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0ACA367-C6BC-4F9E-A15C-EBA5655ED044}" type="parTrans" cxnId="{5D1B57FF-29ED-491A-8C7E-A75713010F9D}">
      <dgm:prSet custT="1"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BCB93FA0-178A-4E4A-9355-420C3DE6304C}" type="sibTrans" cxnId="{5D1B57FF-29ED-491A-8C7E-A75713010F9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C2BDCDC-5F77-4012-9408-F4FE1251F291}">
          <dgm:prSet custT="1"/>
          <dgm:spPr/>
          <dgm:t>
            <a:bodyPr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EPS=</a:t>
              </a:r>
              <a14:m>
                <m:oMath xmlns:m="http://schemas.openxmlformats.org/officeDocument/2006/math">
                  <m:f>
                    <m:fPr>
                      <m:ctrlP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𝑬𝑨𝑻</m:t>
                      </m:r>
                    </m:num>
                    <m:den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𝑵𝒐</m:t>
                      </m:r>
                      <m:r>
                        <a:rPr lang="bn-IN" sz="32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.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bn-IN" sz="3200" b="1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𝒐𝒇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/>
                          <a:cs typeface="NikoshBAN" pitchFamily="2" charset="0"/>
                        </a:rPr>
                        <m:t>𝑺𝒉𝒂𝒓𝒆</m:t>
                      </m:r>
                    </m:den>
                  </m:f>
                </m:oMath>
              </a14:m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EC2BDCDC-5F77-4012-9408-F4FE1251F291}">
          <dgm:prSet custT="1"/>
          <dgm:spPr/>
          <dgm:t>
            <a:bodyPr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EPS=</a:t>
              </a:r>
              <a:r>
                <a:rPr lang="en-US" sz="3200" b="1" i="0" smtClean="0">
                  <a:latin typeface="Cambria Math"/>
                  <a:cs typeface="NikoshBAN" pitchFamily="2" charset="0"/>
                </a:rPr>
                <a:t>𝑬𝑨𝑻/(𝑵𝒐</a:t>
              </a:r>
              <a:r>
                <a:rPr lang="bn-IN" sz="3200" b="1" i="0" smtClean="0">
                  <a:latin typeface="Cambria Math" panose="02040503050406030204" pitchFamily="18" charset="0"/>
                  <a:cs typeface="NikoshBAN" pitchFamily="2" charset="0"/>
                </a:rPr>
                <a:t>.</a:t>
              </a:r>
              <a:r>
                <a:rPr lang="en-US" sz="3200" b="1" i="0" smtClean="0">
                  <a:latin typeface="Cambria Math"/>
                  <a:cs typeface="NikoshBAN" pitchFamily="2" charset="0"/>
                </a:rPr>
                <a:t> </a:t>
              </a:r>
              <a:r>
                <a:rPr lang="bn-IN" sz="3200" b="1" i="0" smtClean="0">
                  <a:latin typeface="Cambria Math" panose="02040503050406030204" pitchFamily="18" charset="0"/>
                  <a:cs typeface="NikoshBAN" pitchFamily="2" charset="0"/>
                </a:rPr>
                <a:t> </a:t>
              </a:r>
              <a:r>
                <a:rPr lang="en-US" sz="3200" b="1" i="0" smtClean="0">
                  <a:latin typeface="Cambria Math"/>
                  <a:cs typeface="NikoshBAN" pitchFamily="2" charset="0"/>
                </a:rPr>
                <a:t>𝒐𝒇 𝑺𝒉𝒂𝒓𝒆)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E7EF411C-3B65-4783-B270-90E06CFDBE48}" type="parTrans" cxnId="{022E08FB-8C65-4654-BFC6-109C1F71493A}">
      <dgm:prSet custT="1"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A3889426-A114-4371-A8E5-25757078DF89}" type="sibTrans" cxnId="{022E08FB-8C65-4654-BFC6-109C1F71493A}">
      <dgm:prSet/>
      <dgm:spPr/>
      <dgm:t>
        <a:bodyPr/>
        <a:lstStyle/>
        <a:p>
          <a:endParaRPr lang="en-US"/>
        </a:p>
      </dgm:t>
    </dgm:pt>
    <dgm:pt modelId="{A9240F9E-B7E9-4C47-A562-B9999B2B9D3B}" type="pres">
      <dgm:prSet presAssocID="{A6E15327-B1B4-4BAE-AE2B-5EAB3CA9B3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E62DD-B7B7-432B-BEDD-8ECD90C0653A}" type="pres">
      <dgm:prSet presAssocID="{2394E8F3-4A15-4F74-8DAB-20AFE2A52D0E}" presName="root1" presStyleCnt="0"/>
      <dgm:spPr/>
      <dgm:t>
        <a:bodyPr/>
        <a:lstStyle/>
        <a:p>
          <a:endParaRPr lang="en-US"/>
        </a:p>
      </dgm:t>
    </dgm:pt>
    <dgm:pt modelId="{83804CFA-3486-4B67-A304-E3335B4C9678}" type="pres">
      <dgm:prSet presAssocID="{2394E8F3-4A15-4F74-8DAB-20AFE2A52D0E}" presName="LevelOneTextNode" presStyleLbl="node0" presStyleIdx="0" presStyleCnt="1" custScaleX="116913" custScaleY="84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797FC-90D0-4E36-A30B-1E9334E41AB1}" type="pres">
      <dgm:prSet presAssocID="{2394E8F3-4A15-4F74-8DAB-20AFE2A52D0E}" presName="level2hierChild" presStyleCnt="0"/>
      <dgm:spPr/>
      <dgm:t>
        <a:bodyPr/>
        <a:lstStyle/>
        <a:p>
          <a:endParaRPr lang="en-US"/>
        </a:p>
      </dgm:t>
    </dgm:pt>
    <dgm:pt modelId="{19317017-364B-4EB1-AAA4-7F02B85F3B12}" type="pres">
      <dgm:prSet presAssocID="{8E07F174-C8B9-4D28-90CC-F6A8147BDB5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5AAF0570-14D6-4BF6-A80F-392E04D3AA75}" type="pres">
      <dgm:prSet presAssocID="{8E07F174-C8B9-4D28-90CC-F6A8147BDB5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3D60F56-CD4F-497A-938F-E82DA32D4B33}" type="pres">
      <dgm:prSet presAssocID="{F84FAE52-012C-4D36-8C5A-D8248E1DF67E}" presName="root2" presStyleCnt="0"/>
      <dgm:spPr/>
      <dgm:t>
        <a:bodyPr/>
        <a:lstStyle/>
        <a:p>
          <a:endParaRPr lang="en-US"/>
        </a:p>
      </dgm:t>
    </dgm:pt>
    <dgm:pt modelId="{26F69865-10AC-4DFB-85FC-7364AC31CA89}" type="pres">
      <dgm:prSet presAssocID="{F84FAE52-012C-4D36-8C5A-D8248E1DF67E}" presName="LevelTwoTextNode" presStyleLbl="node2" presStyleIdx="0" presStyleCnt="4" custScaleX="273144" custScaleY="157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105975-3E3B-48FF-AB2E-528D7397CF35}" type="pres">
      <dgm:prSet presAssocID="{F84FAE52-012C-4D36-8C5A-D8248E1DF67E}" presName="level3hierChild" presStyleCnt="0"/>
      <dgm:spPr/>
      <dgm:t>
        <a:bodyPr/>
        <a:lstStyle/>
        <a:p>
          <a:endParaRPr lang="en-US"/>
        </a:p>
      </dgm:t>
    </dgm:pt>
    <dgm:pt modelId="{44AFAC98-2150-4699-B37A-713E39FFC4E3}" type="pres">
      <dgm:prSet presAssocID="{B2FF6A76-A4FE-4B9D-B223-A79E67D7D46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DB04AF9-9DA6-47C9-AAA6-6D904A9A2021}" type="pres">
      <dgm:prSet presAssocID="{B2FF6A76-A4FE-4B9D-B223-A79E67D7D46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151518D-849E-4CD9-A03C-5BECC427152D}" type="pres">
      <dgm:prSet presAssocID="{402D9D49-53F6-4B6A-8F95-FAC5958CDCC3}" presName="root2" presStyleCnt="0"/>
      <dgm:spPr/>
      <dgm:t>
        <a:bodyPr/>
        <a:lstStyle/>
        <a:p>
          <a:endParaRPr lang="en-US"/>
        </a:p>
      </dgm:t>
    </dgm:pt>
    <dgm:pt modelId="{A177901D-7B2A-4EDE-919D-722F70C10525}" type="pres">
      <dgm:prSet presAssocID="{402D9D49-53F6-4B6A-8F95-FAC5958CDCC3}" presName="LevelTwoTextNode" presStyleLbl="node2" presStyleIdx="1" presStyleCnt="4" custScaleX="273144" custScaleY="157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661FC-3801-4439-904F-3CAC1AB18366}" type="pres">
      <dgm:prSet presAssocID="{402D9D49-53F6-4B6A-8F95-FAC5958CDCC3}" presName="level3hierChild" presStyleCnt="0"/>
      <dgm:spPr/>
      <dgm:t>
        <a:bodyPr/>
        <a:lstStyle/>
        <a:p>
          <a:endParaRPr lang="en-US"/>
        </a:p>
      </dgm:t>
    </dgm:pt>
    <dgm:pt modelId="{DB3D9E8A-C053-473F-AE8F-75702379344E}" type="pres">
      <dgm:prSet presAssocID="{20ACA367-C6BC-4F9E-A15C-EBA5655ED04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42B0CAF-5E88-4E2D-9423-EB897CEDC1D1}" type="pres">
      <dgm:prSet presAssocID="{20ACA367-C6BC-4F9E-A15C-EBA5655ED04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372EC77-739A-4D28-BA21-F14CB23C6B41}" type="pres">
      <dgm:prSet presAssocID="{9DB392BC-83A9-45C5-A776-AD2E6F8852D2}" presName="root2" presStyleCnt="0"/>
      <dgm:spPr/>
      <dgm:t>
        <a:bodyPr/>
        <a:lstStyle/>
        <a:p>
          <a:endParaRPr lang="en-US"/>
        </a:p>
      </dgm:t>
    </dgm:pt>
    <dgm:pt modelId="{97A058C1-4708-42B8-95B5-C029FAAEAD84}" type="pres">
      <dgm:prSet presAssocID="{9DB392BC-83A9-45C5-A776-AD2E6F8852D2}" presName="LevelTwoTextNode" presStyleLbl="node2" presStyleIdx="2" presStyleCnt="4" custScaleX="27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581AD-F3D5-4F07-BB53-E7545B95DC89}" type="pres">
      <dgm:prSet presAssocID="{9DB392BC-83A9-45C5-A776-AD2E6F8852D2}" presName="level3hierChild" presStyleCnt="0"/>
      <dgm:spPr/>
      <dgm:t>
        <a:bodyPr/>
        <a:lstStyle/>
        <a:p>
          <a:endParaRPr lang="en-US"/>
        </a:p>
      </dgm:t>
    </dgm:pt>
    <dgm:pt modelId="{FB2D7D1A-C426-4976-8A6A-AD9439249D50}" type="pres">
      <dgm:prSet presAssocID="{E7EF411C-3B65-4783-B270-90E06CFDBE4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16E67CB-D359-499D-A3CF-A94A1BFDB1A7}" type="pres">
      <dgm:prSet presAssocID="{E7EF411C-3B65-4783-B270-90E06CFDBE4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3DC10CF-D286-48C3-9641-A466A1CB8B75}" type="pres">
      <dgm:prSet presAssocID="{EC2BDCDC-5F77-4012-9408-F4FE1251F291}" presName="root2" presStyleCnt="0"/>
      <dgm:spPr/>
      <dgm:t>
        <a:bodyPr/>
        <a:lstStyle/>
        <a:p>
          <a:endParaRPr lang="en-US"/>
        </a:p>
      </dgm:t>
    </dgm:pt>
    <dgm:pt modelId="{F54773C1-CFB6-4A9D-AF38-911A83DE5802}" type="pres">
      <dgm:prSet presAssocID="{EC2BDCDC-5F77-4012-9408-F4FE1251F291}" presName="LevelTwoTextNode" presStyleLbl="node2" presStyleIdx="3" presStyleCnt="4" custScaleX="273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47D19-862C-461D-8713-A466C742BD30}" type="pres">
      <dgm:prSet presAssocID="{EC2BDCDC-5F77-4012-9408-F4FE1251F291}" presName="level3hierChild" presStyleCnt="0"/>
      <dgm:spPr/>
      <dgm:t>
        <a:bodyPr/>
        <a:lstStyle/>
        <a:p>
          <a:endParaRPr lang="en-US"/>
        </a:p>
      </dgm:t>
    </dgm:pt>
  </dgm:ptLst>
  <dgm:cxnLst>
    <dgm:cxn modelId="{269E6585-9A55-41D3-AC94-D393C05975B1}" type="presOf" srcId="{E7EF411C-3B65-4783-B270-90E06CFDBE48}" destId="{416E67CB-D359-499D-A3CF-A94A1BFDB1A7}" srcOrd="1" destOrd="0" presId="urn:microsoft.com/office/officeart/2008/layout/HorizontalMultiLevelHierarchy"/>
    <dgm:cxn modelId="{5D1B57FF-29ED-491A-8C7E-A75713010F9D}" srcId="{2394E8F3-4A15-4F74-8DAB-20AFE2A52D0E}" destId="{9DB392BC-83A9-45C5-A776-AD2E6F8852D2}" srcOrd="2" destOrd="0" parTransId="{20ACA367-C6BC-4F9E-A15C-EBA5655ED044}" sibTransId="{BCB93FA0-178A-4E4A-9355-420C3DE6304C}"/>
    <dgm:cxn modelId="{6E9BACB3-1669-41B3-9774-E114E956F187}" type="presOf" srcId="{2394E8F3-4A15-4F74-8DAB-20AFE2A52D0E}" destId="{83804CFA-3486-4B67-A304-E3335B4C9678}" srcOrd="0" destOrd="0" presId="urn:microsoft.com/office/officeart/2008/layout/HorizontalMultiLevelHierarchy"/>
    <dgm:cxn modelId="{CB307378-C3C8-41BD-94DB-1B94DFA920DB}" type="presOf" srcId="{EC2BDCDC-5F77-4012-9408-F4FE1251F291}" destId="{F54773C1-CFB6-4A9D-AF38-911A83DE5802}" srcOrd="0" destOrd="0" presId="urn:microsoft.com/office/officeart/2008/layout/HorizontalMultiLevelHierarchy"/>
    <dgm:cxn modelId="{CCA67C17-4520-4837-88FA-23B9F743EF63}" type="presOf" srcId="{8E07F174-C8B9-4D28-90CC-F6A8147BDB5E}" destId="{19317017-364B-4EB1-AAA4-7F02B85F3B12}" srcOrd="0" destOrd="0" presId="urn:microsoft.com/office/officeart/2008/layout/HorizontalMultiLevelHierarchy"/>
    <dgm:cxn modelId="{2CFB1809-5DED-47E1-AE3E-C02BD491BC8E}" type="presOf" srcId="{B2FF6A76-A4FE-4B9D-B223-A79E67D7D466}" destId="{44AFAC98-2150-4699-B37A-713E39FFC4E3}" srcOrd="0" destOrd="0" presId="urn:microsoft.com/office/officeart/2008/layout/HorizontalMultiLevelHierarchy"/>
    <dgm:cxn modelId="{48F6A161-7E8D-4F34-A26E-473F976725A4}" type="presOf" srcId="{8E07F174-C8B9-4D28-90CC-F6A8147BDB5E}" destId="{5AAF0570-14D6-4BF6-A80F-392E04D3AA75}" srcOrd="1" destOrd="0" presId="urn:microsoft.com/office/officeart/2008/layout/HorizontalMultiLevelHierarchy"/>
    <dgm:cxn modelId="{A496A00C-A0FA-4A0B-9865-D3175090E105}" srcId="{2394E8F3-4A15-4F74-8DAB-20AFE2A52D0E}" destId="{402D9D49-53F6-4B6A-8F95-FAC5958CDCC3}" srcOrd="1" destOrd="0" parTransId="{B2FF6A76-A4FE-4B9D-B223-A79E67D7D466}" sibTransId="{C2E4A8C8-1D7A-45D2-A196-E6BF41337908}"/>
    <dgm:cxn modelId="{F7642242-779C-489F-9A65-BFD38C9EC6A8}" type="presOf" srcId="{402D9D49-53F6-4B6A-8F95-FAC5958CDCC3}" destId="{A177901D-7B2A-4EDE-919D-722F70C10525}" srcOrd="0" destOrd="0" presId="urn:microsoft.com/office/officeart/2008/layout/HorizontalMultiLevelHierarchy"/>
    <dgm:cxn modelId="{6348219C-688F-4B26-8B52-BF5A51570F8E}" srcId="{2394E8F3-4A15-4F74-8DAB-20AFE2A52D0E}" destId="{F84FAE52-012C-4D36-8C5A-D8248E1DF67E}" srcOrd="0" destOrd="0" parTransId="{8E07F174-C8B9-4D28-90CC-F6A8147BDB5E}" sibTransId="{D97924C9-2913-4887-8EF4-B02099A5566E}"/>
    <dgm:cxn modelId="{022E08FB-8C65-4654-BFC6-109C1F71493A}" srcId="{2394E8F3-4A15-4F74-8DAB-20AFE2A52D0E}" destId="{EC2BDCDC-5F77-4012-9408-F4FE1251F291}" srcOrd="3" destOrd="0" parTransId="{E7EF411C-3B65-4783-B270-90E06CFDBE48}" sibTransId="{A3889426-A114-4371-A8E5-25757078DF89}"/>
    <dgm:cxn modelId="{E2A88784-12E7-447F-9093-F0806D1A1C2F}" type="presOf" srcId="{9DB392BC-83A9-45C5-A776-AD2E6F8852D2}" destId="{97A058C1-4708-42B8-95B5-C029FAAEAD84}" srcOrd="0" destOrd="0" presId="urn:microsoft.com/office/officeart/2008/layout/HorizontalMultiLevelHierarchy"/>
    <dgm:cxn modelId="{6EDB9B7F-9F40-4B6E-A971-BD5AB3BEF074}" srcId="{A6E15327-B1B4-4BAE-AE2B-5EAB3CA9B36D}" destId="{2394E8F3-4A15-4F74-8DAB-20AFE2A52D0E}" srcOrd="0" destOrd="0" parTransId="{C3487624-D283-4EBA-901F-AE2012767DB0}" sibTransId="{326A9352-AB35-4D99-BB76-7206C0624DD0}"/>
    <dgm:cxn modelId="{E15C02D9-BB54-490F-9121-AE56EB699F0B}" type="presOf" srcId="{F84FAE52-012C-4D36-8C5A-D8248E1DF67E}" destId="{26F69865-10AC-4DFB-85FC-7364AC31CA89}" srcOrd="0" destOrd="0" presId="urn:microsoft.com/office/officeart/2008/layout/HorizontalMultiLevelHierarchy"/>
    <dgm:cxn modelId="{C47113C2-FC10-4EA7-AC49-2D8AC0C0D548}" type="presOf" srcId="{20ACA367-C6BC-4F9E-A15C-EBA5655ED044}" destId="{442B0CAF-5E88-4E2D-9423-EB897CEDC1D1}" srcOrd="1" destOrd="0" presId="urn:microsoft.com/office/officeart/2008/layout/HorizontalMultiLevelHierarchy"/>
    <dgm:cxn modelId="{62349022-6549-4596-A303-A0934BE4DAC5}" type="presOf" srcId="{E7EF411C-3B65-4783-B270-90E06CFDBE48}" destId="{FB2D7D1A-C426-4976-8A6A-AD9439249D50}" srcOrd="0" destOrd="0" presId="urn:microsoft.com/office/officeart/2008/layout/HorizontalMultiLevelHierarchy"/>
    <dgm:cxn modelId="{D72715AF-8E67-42F6-B38A-3FA21D5DAF55}" type="presOf" srcId="{20ACA367-C6BC-4F9E-A15C-EBA5655ED044}" destId="{DB3D9E8A-C053-473F-AE8F-75702379344E}" srcOrd="0" destOrd="0" presId="urn:microsoft.com/office/officeart/2008/layout/HorizontalMultiLevelHierarchy"/>
    <dgm:cxn modelId="{9827548E-53D6-4AE1-9086-4463F0828683}" type="presOf" srcId="{A6E15327-B1B4-4BAE-AE2B-5EAB3CA9B36D}" destId="{A9240F9E-B7E9-4C47-A562-B9999B2B9D3B}" srcOrd="0" destOrd="0" presId="urn:microsoft.com/office/officeart/2008/layout/HorizontalMultiLevelHierarchy"/>
    <dgm:cxn modelId="{344DC615-5855-4AE8-B065-09D708B72B1E}" type="presOf" srcId="{B2FF6A76-A4FE-4B9D-B223-A79E67D7D466}" destId="{DDB04AF9-9DA6-47C9-AAA6-6D904A9A2021}" srcOrd="1" destOrd="0" presId="urn:microsoft.com/office/officeart/2008/layout/HorizontalMultiLevelHierarchy"/>
    <dgm:cxn modelId="{18934049-BC91-47E1-9036-D0E2CF3A9113}" type="presParOf" srcId="{A9240F9E-B7E9-4C47-A562-B9999B2B9D3B}" destId="{1C6E62DD-B7B7-432B-BEDD-8ECD90C0653A}" srcOrd="0" destOrd="0" presId="urn:microsoft.com/office/officeart/2008/layout/HorizontalMultiLevelHierarchy"/>
    <dgm:cxn modelId="{1B6D78EA-6698-4B00-8A34-677287420247}" type="presParOf" srcId="{1C6E62DD-B7B7-432B-BEDD-8ECD90C0653A}" destId="{83804CFA-3486-4B67-A304-E3335B4C9678}" srcOrd="0" destOrd="0" presId="urn:microsoft.com/office/officeart/2008/layout/HorizontalMultiLevelHierarchy"/>
    <dgm:cxn modelId="{63D4E7B6-D493-4978-AAC3-ACFAE2D99FD1}" type="presParOf" srcId="{1C6E62DD-B7B7-432B-BEDD-8ECD90C0653A}" destId="{459797FC-90D0-4E36-A30B-1E9334E41AB1}" srcOrd="1" destOrd="0" presId="urn:microsoft.com/office/officeart/2008/layout/HorizontalMultiLevelHierarchy"/>
    <dgm:cxn modelId="{3BBFC062-090B-4E56-BD57-459AB4AEDF43}" type="presParOf" srcId="{459797FC-90D0-4E36-A30B-1E9334E41AB1}" destId="{19317017-364B-4EB1-AAA4-7F02B85F3B12}" srcOrd="0" destOrd="0" presId="urn:microsoft.com/office/officeart/2008/layout/HorizontalMultiLevelHierarchy"/>
    <dgm:cxn modelId="{6F600828-4919-4242-A1F5-FAF09DD12C58}" type="presParOf" srcId="{19317017-364B-4EB1-AAA4-7F02B85F3B12}" destId="{5AAF0570-14D6-4BF6-A80F-392E04D3AA75}" srcOrd="0" destOrd="0" presId="urn:microsoft.com/office/officeart/2008/layout/HorizontalMultiLevelHierarchy"/>
    <dgm:cxn modelId="{8C54BAA9-BE89-400E-A113-080A18349744}" type="presParOf" srcId="{459797FC-90D0-4E36-A30B-1E9334E41AB1}" destId="{53D60F56-CD4F-497A-938F-E82DA32D4B33}" srcOrd="1" destOrd="0" presId="urn:microsoft.com/office/officeart/2008/layout/HorizontalMultiLevelHierarchy"/>
    <dgm:cxn modelId="{D35C9940-51B6-47AA-B01F-6D0E290C75CD}" type="presParOf" srcId="{53D60F56-CD4F-497A-938F-E82DA32D4B33}" destId="{26F69865-10AC-4DFB-85FC-7364AC31CA89}" srcOrd="0" destOrd="0" presId="urn:microsoft.com/office/officeart/2008/layout/HorizontalMultiLevelHierarchy"/>
    <dgm:cxn modelId="{D9C7A142-4935-43E9-83E1-01D7478473AC}" type="presParOf" srcId="{53D60F56-CD4F-497A-938F-E82DA32D4B33}" destId="{C2105975-3E3B-48FF-AB2E-528D7397CF35}" srcOrd="1" destOrd="0" presId="urn:microsoft.com/office/officeart/2008/layout/HorizontalMultiLevelHierarchy"/>
    <dgm:cxn modelId="{1DB76355-E62C-4D57-980C-FD5055631901}" type="presParOf" srcId="{459797FC-90D0-4E36-A30B-1E9334E41AB1}" destId="{44AFAC98-2150-4699-B37A-713E39FFC4E3}" srcOrd="2" destOrd="0" presId="urn:microsoft.com/office/officeart/2008/layout/HorizontalMultiLevelHierarchy"/>
    <dgm:cxn modelId="{3B30789F-21BF-4C9D-A754-5B5DE370219E}" type="presParOf" srcId="{44AFAC98-2150-4699-B37A-713E39FFC4E3}" destId="{DDB04AF9-9DA6-47C9-AAA6-6D904A9A2021}" srcOrd="0" destOrd="0" presId="urn:microsoft.com/office/officeart/2008/layout/HorizontalMultiLevelHierarchy"/>
    <dgm:cxn modelId="{49B6B850-1260-45F3-AF94-A67FFF5069EC}" type="presParOf" srcId="{459797FC-90D0-4E36-A30B-1E9334E41AB1}" destId="{8151518D-849E-4CD9-A03C-5BECC427152D}" srcOrd="3" destOrd="0" presId="urn:microsoft.com/office/officeart/2008/layout/HorizontalMultiLevelHierarchy"/>
    <dgm:cxn modelId="{F4F4C72E-9920-44A9-94F2-EDB6B7185B09}" type="presParOf" srcId="{8151518D-849E-4CD9-A03C-5BECC427152D}" destId="{A177901D-7B2A-4EDE-919D-722F70C10525}" srcOrd="0" destOrd="0" presId="urn:microsoft.com/office/officeart/2008/layout/HorizontalMultiLevelHierarchy"/>
    <dgm:cxn modelId="{18B859DF-73D8-4C7B-B7C3-4063D167F09E}" type="presParOf" srcId="{8151518D-849E-4CD9-A03C-5BECC427152D}" destId="{710661FC-3801-4439-904F-3CAC1AB18366}" srcOrd="1" destOrd="0" presId="urn:microsoft.com/office/officeart/2008/layout/HorizontalMultiLevelHierarchy"/>
    <dgm:cxn modelId="{4482DFF5-9A6E-4851-8817-53C4E3C3716A}" type="presParOf" srcId="{459797FC-90D0-4E36-A30B-1E9334E41AB1}" destId="{DB3D9E8A-C053-473F-AE8F-75702379344E}" srcOrd="4" destOrd="0" presId="urn:microsoft.com/office/officeart/2008/layout/HorizontalMultiLevelHierarchy"/>
    <dgm:cxn modelId="{D111CF95-01B1-408F-9CA6-2AF751C5D0A9}" type="presParOf" srcId="{DB3D9E8A-C053-473F-AE8F-75702379344E}" destId="{442B0CAF-5E88-4E2D-9423-EB897CEDC1D1}" srcOrd="0" destOrd="0" presId="urn:microsoft.com/office/officeart/2008/layout/HorizontalMultiLevelHierarchy"/>
    <dgm:cxn modelId="{350A934C-A52C-4B2B-A2E0-2C597C2EE2A4}" type="presParOf" srcId="{459797FC-90D0-4E36-A30B-1E9334E41AB1}" destId="{F372EC77-739A-4D28-BA21-F14CB23C6B41}" srcOrd="5" destOrd="0" presId="urn:microsoft.com/office/officeart/2008/layout/HorizontalMultiLevelHierarchy"/>
    <dgm:cxn modelId="{32A7508D-12F6-4DAD-A251-538687CD1990}" type="presParOf" srcId="{F372EC77-739A-4D28-BA21-F14CB23C6B41}" destId="{97A058C1-4708-42B8-95B5-C029FAAEAD84}" srcOrd="0" destOrd="0" presId="urn:microsoft.com/office/officeart/2008/layout/HorizontalMultiLevelHierarchy"/>
    <dgm:cxn modelId="{0E676168-3A87-4541-AEE8-ED6AAE2B3ACF}" type="presParOf" srcId="{F372EC77-739A-4D28-BA21-F14CB23C6B41}" destId="{69C581AD-F3D5-4F07-BB53-E7545B95DC89}" srcOrd="1" destOrd="0" presId="urn:microsoft.com/office/officeart/2008/layout/HorizontalMultiLevelHierarchy"/>
    <dgm:cxn modelId="{00DF91F2-8D66-4693-8772-F54F73CD7868}" type="presParOf" srcId="{459797FC-90D0-4E36-A30B-1E9334E41AB1}" destId="{FB2D7D1A-C426-4976-8A6A-AD9439249D50}" srcOrd="6" destOrd="0" presId="urn:microsoft.com/office/officeart/2008/layout/HorizontalMultiLevelHierarchy"/>
    <dgm:cxn modelId="{66E39118-8295-46FB-84E9-1581506D5802}" type="presParOf" srcId="{FB2D7D1A-C426-4976-8A6A-AD9439249D50}" destId="{416E67CB-D359-499D-A3CF-A94A1BFDB1A7}" srcOrd="0" destOrd="0" presId="urn:microsoft.com/office/officeart/2008/layout/HorizontalMultiLevelHierarchy"/>
    <dgm:cxn modelId="{A1768FE1-BB26-48AF-952E-3E1E58C748ED}" type="presParOf" srcId="{459797FC-90D0-4E36-A30B-1E9334E41AB1}" destId="{53DC10CF-D286-48C3-9641-A466A1CB8B75}" srcOrd="7" destOrd="0" presId="urn:microsoft.com/office/officeart/2008/layout/HorizontalMultiLevelHierarchy"/>
    <dgm:cxn modelId="{8032468E-E8B3-4285-BD0F-3D77D28ED304}" type="presParOf" srcId="{53DC10CF-D286-48C3-9641-A466A1CB8B75}" destId="{F54773C1-CFB6-4A9D-AF38-911A83DE5802}" srcOrd="0" destOrd="0" presId="urn:microsoft.com/office/officeart/2008/layout/HorizontalMultiLevelHierarchy"/>
    <dgm:cxn modelId="{22EEC425-36E0-4F0A-AF98-DCBB92796D3D}" type="presParOf" srcId="{53DC10CF-D286-48C3-9641-A466A1CB8B75}" destId="{11847D19-862C-461D-8713-A466C742BD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E15327-B1B4-4BAE-AE2B-5EAB3CA9B36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94E8F3-4A15-4F74-8DAB-20AFE2A52D0E}">
      <dgm:prSet phldrT="[Text]" custT="1"/>
      <dgm:spPr/>
      <dgm:t>
        <a:bodyPr/>
        <a:lstStyle/>
        <a:p>
          <a:r>
            <a:rPr lang="bn-IN" sz="3200" b="1">
              <a:latin typeface="NikoshBAN" pitchFamily="2" charset="0"/>
              <a:cs typeface="NikoshBAN" pitchFamily="2" charset="0"/>
            </a:rPr>
            <a:t>1.</a:t>
          </a:r>
          <a:r>
            <a:rPr lang="en-US" sz="3200" b="1">
              <a:latin typeface="NikoshBAN" pitchFamily="2" charset="0"/>
              <a:cs typeface="NikoshBAN" pitchFamily="2" charset="0"/>
            </a:rPr>
            <a:t>কাম্য মূলধন কাঠামো</a:t>
          </a:r>
        </a:p>
        <a:p>
          <a:r>
            <a:rPr lang="en-US" sz="3200" b="1">
              <a:latin typeface="NikoshBAN" pitchFamily="2" charset="0"/>
              <a:cs typeface="NikoshBAN" pitchFamily="2" charset="0"/>
            </a:rPr>
            <a:t>EBIT-EPS Model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3487624-D283-4EBA-901F-AE2012767DB0}" type="parTrans" cxnId="{6EDB9B7F-9F40-4B6E-A971-BD5AB3BEF074}">
      <dgm:prSet/>
      <dgm:spPr/>
      <dgm:t>
        <a:bodyPr/>
        <a:lstStyle/>
        <a:p>
          <a:endParaRPr lang="en-US"/>
        </a:p>
      </dgm:t>
    </dgm:pt>
    <dgm:pt modelId="{326A9352-AB35-4D99-BB76-7206C0624DD0}" type="sibTrans" cxnId="{6EDB9B7F-9F40-4B6E-A971-BD5AB3BEF074}">
      <dgm:prSet/>
      <dgm:spPr/>
      <dgm:t>
        <a:bodyPr/>
        <a:lstStyle/>
        <a:p>
          <a:endParaRPr lang="en-US"/>
        </a:p>
      </dgm:t>
    </dgm:pt>
    <dgm:pt modelId="{F84FAE52-012C-4D36-8C5A-D8248E1DF67E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দুটি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বিকল্প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 EPS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সমান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করার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জন্য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যে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 EBIT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দরকার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নির্নয়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8E07F174-C8B9-4D28-90CC-F6A8147BDB5E}" type="parTrans" cxnId="{6348219C-688F-4B26-8B52-BF5A51570F8E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97924C9-2913-4887-8EF4-B02099A5566E}" type="sibTrans" cxnId="{6348219C-688F-4B26-8B52-BF5A51570F8E}">
      <dgm:prSet/>
      <dgm:spPr/>
      <dgm:t>
        <a:bodyPr/>
        <a:lstStyle/>
        <a:p>
          <a:endParaRPr lang="en-US"/>
        </a:p>
      </dgm:t>
    </dgm:pt>
    <dgm:pt modelId="{402D9D49-53F6-4B6A-8F95-FAC5958CDCC3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2FF6A76-A4FE-4B9D-B223-A79E67D7D466}" type="parTrans" cxnId="{A496A00C-A0FA-4A0B-9865-D3175090E105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2E4A8C8-1D7A-45D2-A196-E6BF41337908}" type="sibTrans" cxnId="{A496A00C-A0FA-4A0B-9865-D3175090E105}">
      <dgm:prSet/>
      <dgm:spPr/>
      <dgm:t>
        <a:bodyPr/>
        <a:lstStyle/>
        <a:p>
          <a:endParaRPr lang="en-US"/>
        </a:p>
      </dgm:t>
    </dgm:pt>
    <dgm:pt modelId="{9DB392BC-83A9-45C5-A776-AD2E6F8852D2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নির্দিষ্ট মুনাফার EPS বেশিটা কাম্য কাঠামো।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0ACA367-C6BC-4F9E-A15C-EBA5655ED044}" type="parTrans" cxnId="{5D1B57FF-29ED-491A-8C7E-A75713010F9D}">
      <dgm:prSet custT="1"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BCB93FA0-178A-4E4A-9355-420C3DE6304C}" type="sibTrans" cxnId="{5D1B57FF-29ED-491A-8C7E-A75713010F9D}">
      <dgm:prSet/>
      <dgm:spPr/>
      <dgm:t>
        <a:bodyPr/>
        <a:lstStyle/>
        <a:p>
          <a:endParaRPr lang="en-US"/>
        </a:p>
      </dgm:t>
    </dgm:pt>
    <dgm:pt modelId="{EC2BDCDC-5F77-4012-9408-F4FE1251F291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7EF411C-3B65-4783-B270-90E06CFDBE48}" type="parTrans" cxnId="{022E08FB-8C65-4654-BFC6-109C1F71493A}">
      <dgm:prSet custT="1"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A3889426-A114-4371-A8E5-25757078DF89}" type="sibTrans" cxnId="{022E08FB-8C65-4654-BFC6-109C1F71493A}">
      <dgm:prSet/>
      <dgm:spPr/>
      <dgm:t>
        <a:bodyPr/>
        <a:lstStyle/>
        <a:p>
          <a:endParaRPr lang="en-US"/>
        </a:p>
      </dgm:t>
    </dgm:pt>
    <dgm:pt modelId="{A9240F9E-B7E9-4C47-A562-B9999B2B9D3B}" type="pres">
      <dgm:prSet presAssocID="{A6E15327-B1B4-4BAE-AE2B-5EAB3CA9B3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E62DD-B7B7-432B-BEDD-8ECD90C0653A}" type="pres">
      <dgm:prSet presAssocID="{2394E8F3-4A15-4F74-8DAB-20AFE2A52D0E}" presName="root1" presStyleCnt="0"/>
      <dgm:spPr/>
      <dgm:t>
        <a:bodyPr/>
        <a:lstStyle/>
        <a:p>
          <a:endParaRPr lang="en-US"/>
        </a:p>
      </dgm:t>
    </dgm:pt>
    <dgm:pt modelId="{83804CFA-3486-4B67-A304-E3335B4C9678}" type="pres">
      <dgm:prSet presAssocID="{2394E8F3-4A15-4F74-8DAB-20AFE2A52D0E}" presName="LevelOneTextNode" presStyleLbl="node0" presStyleIdx="0" presStyleCnt="1" custScaleX="116913" custScaleY="84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797FC-90D0-4E36-A30B-1E9334E41AB1}" type="pres">
      <dgm:prSet presAssocID="{2394E8F3-4A15-4F74-8DAB-20AFE2A52D0E}" presName="level2hierChild" presStyleCnt="0"/>
      <dgm:spPr/>
      <dgm:t>
        <a:bodyPr/>
        <a:lstStyle/>
        <a:p>
          <a:endParaRPr lang="en-US"/>
        </a:p>
      </dgm:t>
    </dgm:pt>
    <dgm:pt modelId="{19317017-364B-4EB1-AAA4-7F02B85F3B12}" type="pres">
      <dgm:prSet presAssocID="{8E07F174-C8B9-4D28-90CC-F6A8147BDB5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5AAF0570-14D6-4BF6-A80F-392E04D3AA75}" type="pres">
      <dgm:prSet presAssocID="{8E07F174-C8B9-4D28-90CC-F6A8147BDB5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3D60F56-CD4F-497A-938F-E82DA32D4B33}" type="pres">
      <dgm:prSet presAssocID="{F84FAE52-012C-4D36-8C5A-D8248E1DF67E}" presName="root2" presStyleCnt="0"/>
      <dgm:spPr/>
      <dgm:t>
        <a:bodyPr/>
        <a:lstStyle/>
        <a:p>
          <a:endParaRPr lang="en-US"/>
        </a:p>
      </dgm:t>
    </dgm:pt>
    <dgm:pt modelId="{26F69865-10AC-4DFB-85FC-7364AC31CA89}" type="pres">
      <dgm:prSet presAssocID="{F84FAE52-012C-4D36-8C5A-D8248E1DF67E}" presName="LevelTwoTextNode" presStyleLbl="node2" presStyleIdx="0" presStyleCnt="4" custScaleX="273144" custScaleY="157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105975-3E3B-48FF-AB2E-528D7397CF35}" type="pres">
      <dgm:prSet presAssocID="{F84FAE52-012C-4D36-8C5A-D8248E1DF67E}" presName="level3hierChild" presStyleCnt="0"/>
      <dgm:spPr/>
      <dgm:t>
        <a:bodyPr/>
        <a:lstStyle/>
        <a:p>
          <a:endParaRPr lang="en-US"/>
        </a:p>
      </dgm:t>
    </dgm:pt>
    <dgm:pt modelId="{44AFAC98-2150-4699-B37A-713E39FFC4E3}" type="pres">
      <dgm:prSet presAssocID="{B2FF6A76-A4FE-4B9D-B223-A79E67D7D46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DB04AF9-9DA6-47C9-AAA6-6D904A9A2021}" type="pres">
      <dgm:prSet presAssocID="{B2FF6A76-A4FE-4B9D-B223-A79E67D7D46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151518D-849E-4CD9-A03C-5BECC427152D}" type="pres">
      <dgm:prSet presAssocID="{402D9D49-53F6-4B6A-8F95-FAC5958CDCC3}" presName="root2" presStyleCnt="0"/>
      <dgm:spPr/>
      <dgm:t>
        <a:bodyPr/>
        <a:lstStyle/>
        <a:p>
          <a:endParaRPr lang="en-US"/>
        </a:p>
      </dgm:t>
    </dgm:pt>
    <dgm:pt modelId="{A177901D-7B2A-4EDE-919D-722F70C10525}" type="pres">
      <dgm:prSet presAssocID="{402D9D49-53F6-4B6A-8F95-FAC5958CDCC3}" presName="LevelTwoTextNode" presStyleLbl="node2" presStyleIdx="1" presStyleCnt="4" custScaleX="273144" custScaleY="157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661FC-3801-4439-904F-3CAC1AB18366}" type="pres">
      <dgm:prSet presAssocID="{402D9D49-53F6-4B6A-8F95-FAC5958CDCC3}" presName="level3hierChild" presStyleCnt="0"/>
      <dgm:spPr/>
      <dgm:t>
        <a:bodyPr/>
        <a:lstStyle/>
        <a:p>
          <a:endParaRPr lang="en-US"/>
        </a:p>
      </dgm:t>
    </dgm:pt>
    <dgm:pt modelId="{DB3D9E8A-C053-473F-AE8F-75702379344E}" type="pres">
      <dgm:prSet presAssocID="{20ACA367-C6BC-4F9E-A15C-EBA5655ED04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42B0CAF-5E88-4E2D-9423-EB897CEDC1D1}" type="pres">
      <dgm:prSet presAssocID="{20ACA367-C6BC-4F9E-A15C-EBA5655ED04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372EC77-739A-4D28-BA21-F14CB23C6B41}" type="pres">
      <dgm:prSet presAssocID="{9DB392BC-83A9-45C5-A776-AD2E6F8852D2}" presName="root2" presStyleCnt="0"/>
      <dgm:spPr/>
      <dgm:t>
        <a:bodyPr/>
        <a:lstStyle/>
        <a:p>
          <a:endParaRPr lang="en-US"/>
        </a:p>
      </dgm:t>
    </dgm:pt>
    <dgm:pt modelId="{97A058C1-4708-42B8-95B5-C029FAAEAD84}" type="pres">
      <dgm:prSet presAssocID="{9DB392BC-83A9-45C5-A776-AD2E6F8852D2}" presName="LevelTwoTextNode" presStyleLbl="node2" presStyleIdx="2" presStyleCnt="4" custScaleX="27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581AD-F3D5-4F07-BB53-E7545B95DC89}" type="pres">
      <dgm:prSet presAssocID="{9DB392BC-83A9-45C5-A776-AD2E6F8852D2}" presName="level3hierChild" presStyleCnt="0"/>
      <dgm:spPr/>
      <dgm:t>
        <a:bodyPr/>
        <a:lstStyle/>
        <a:p>
          <a:endParaRPr lang="en-US"/>
        </a:p>
      </dgm:t>
    </dgm:pt>
    <dgm:pt modelId="{FB2D7D1A-C426-4976-8A6A-AD9439249D50}" type="pres">
      <dgm:prSet presAssocID="{E7EF411C-3B65-4783-B270-90E06CFDBE4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16E67CB-D359-499D-A3CF-A94A1BFDB1A7}" type="pres">
      <dgm:prSet presAssocID="{E7EF411C-3B65-4783-B270-90E06CFDBE4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3DC10CF-D286-48C3-9641-A466A1CB8B75}" type="pres">
      <dgm:prSet presAssocID="{EC2BDCDC-5F77-4012-9408-F4FE1251F291}" presName="root2" presStyleCnt="0"/>
      <dgm:spPr/>
      <dgm:t>
        <a:bodyPr/>
        <a:lstStyle/>
        <a:p>
          <a:endParaRPr lang="en-US"/>
        </a:p>
      </dgm:t>
    </dgm:pt>
    <dgm:pt modelId="{F54773C1-CFB6-4A9D-AF38-911A83DE5802}" type="pres">
      <dgm:prSet presAssocID="{EC2BDCDC-5F77-4012-9408-F4FE1251F291}" presName="LevelTwoTextNode" presStyleLbl="node2" presStyleIdx="3" presStyleCnt="4" custScaleX="273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47D19-862C-461D-8713-A466C742BD30}" type="pres">
      <dgm:prSet presAssocID="{EC2BDCDC-5F77-4012-9408-F4FE1251F291}" presName="level3hierChild" presStyleCnt="0"/>
      <dgm:spPr/>
      <dgm:t>
        <a:bodyPr/>
        <a:lstStyle/>
        <a:p>
          <a:endParaRPr lang="en-US"/>
        </a:p>
      </dgm:t>
    </dgm:pt>
  </dgm:ptLst>
  <dgm:cxnLst>
    <dgm:cxn modelId="{A496A00C-A0FA-4A0B-9865-D3175090E105}" srcId="{2394E8F3-4A15-4F74-8DAB-20AFE2A52D0E}" destId="{402D9D49-53F6-4B6A-8F95-FAC5958CDCC3}" srcOrd="1" destOrd="0" parTransId="{B2FF6A76-A4FE-4B9D-B223-A79E67D7D466}" sibTransId="{C2E4A8C8-1D7A-45D2-A196-E6BF41337908}"/>
    <dgm:cxn modelId="{5D1B57FF-29ED-491A-8C7E-A75713010F9D}" srcId="{2394E8F3-4A15-4F74-8DAB-20AFE2A52D0E}" destId="{9DB392BC-83A9-45C5-A776-AD2E6F8852D2}" srcOrd="2" destOrd="0" parTransId="{20ACA367-C6BC-4F9E-A15C-EBA5655ED044}" sibTransId="{BCB93FA0-178A-4E4A-9355-420C3DE6304C}"/>
    <dgm:cxn modelId="{2CFB1809-5DED-47E1-AE3E-C02BD491BC8E}" type="presOf" srcId="{B2FF6A76-A4FE-4B9D-B223-A79E67D7D466}" destId="{44AFAC98-2150-4699-B37A-713E39FFC4E3}" srcOrd="0" destOrd="0" presId="urn:microsoft.com/office/officeart/2008/layout/HorizontalMultiLevelHierarchy"/>
    <dgm:cxn modelId="{6EDB9B7F-9F40-4B6E-A971-BD5AB3BEF074}" srcId="{A6E15327-B1B4-4BAE-AE2B-5EAB3CA9B36D}" destId="{2394E8F3-4A15-4F74-8DAB-20AFE2A52D0E}" srcOrd="0" destOrd="0" parTransId="{C3487624-D283-4EBA-901F-AE2012767DB0}" sibTransId="{326A9352-AB35-4D99-BB76-7206C0624DD0}"/>
    <dgm:cxn modelId="{F7642242-779C-489F-9A65-BFD38C9EC6A8}" type="presOf" srcId="{402D9D49-53F6-4B6A-8F95-FAC5958CDCC3}" destId="{A177901D-7B2A-4EDE-919D-722F70C10525}" srcOrd="0" destOrd="0" presId="urn:microsoft.com/office/officeart/2008/layout/HorizontalMultiLevelHierarchy"/>
    <dgm:cxn modelId="{269E6585-9A55-41D3-AC94-D393C05975B1}" type="presOf" srcId="{E7EF411C-3B65-4783-B270-90E06CFDBE48}" destId="{416E67CB-D359-499D-A3CF-A94A1BFDB1A7}" srcOrd="1" destOrd="0" presId="urn:microsoft.com/office/officeart/2008/layout/HorizontalMultiLevelHierarchy"/>
    <dgm:cxn modelId="{9827548E-53D6-4AE1-9086-4463F0828683}" type="presOf" srcId="{A6E15327-B1B4-4BAE-AE2B-5EAB3CA9B36D}" destId="{A9240F9E-B7E9-4C47-A562-B9999B2B9D3B}" srcOrd="0" destOrd="0" presId="urn:microsoft.com/office/officeart/2008/layout/HorizontalMultiLevelHierarchy"/>
    <dgm:cxn modelId="{48F6A161-7E8D-4F34-A26E-473F976725A4}" type="presOf" srcId="{8E07F174-C8B9-4D28-90CC-F6A8147BDB5E}" destId="{5AAF0570-14D6-4BF6-A80F-392E04D3AA75}" srcOrd="1" destOrd="0" presId="urn:microsoft.com/office/officeart/2008/layout/HorizontalMultiLevelHierarchy"/>
    <dgm:cxn modelId="{62349022-6549-4596-A303-A0934BE4DAC5}" type="presOf" srcId="{E7EF411C-3B65-4783-B270-90E06CFDBE48}" destId="{FB2D7D1A-C426-4976-8A6A-AD9439249D50}" srcOrd="0" destOrd="0" presId="urn:microsoft.com/office/officeart/2008/layout/HorizontalMultiLevelHierarchy"/>
    <dgm:cxn modelId="{D72715AF-8E67-42F6-B38A-3FA21D5DAF55}" type="presOf" srcId="{20ACA367-C6BC-4F9E-A15C-EBA5655ED044}" destId="{DB3D9E8A-C053-473F-AE8F-75702379344E}" srcOrd="0" destOrd="0" presId="urn:microsoft.com/office/officeart/2008/layout/HorizontalMultiLevelHierarchy"/>
    <dgm:cxn modelId="{6348219C-688F-4B26-8B52-BF5A51570F8E}" srcId="{2394E8F3-4A15-4F74-8DAB-20AFE2A52D0E}" destId="{F84FAE52-012C-4D36-8C5A-D8248E1DF67E}" srcOrd="0" destOrd="0" parTransId="{8E07F174-C8B9-4D28-90CC-F6A8147BDB5E}" sibTransId="{D97924C9-2913-4887-8EF4-B02099A5566E}"/>
    <dgm:cxn modelId="{6E9BACB3-1669-41B3-9774-E114E956F187}" type="presOf" srcId="{2394E8F3-4A15-4F74-8DAB-20AFE2A52D0E}" destId="{83804CFA-3486-4B67-A304-E3335B4C9678}" srcOrd="0" destOrd="0" presId="urn:microsoft.com/office/officeart/2008/layout/HorizontalMultiLevelHierarchy"/>
    <dgm:cxn modelId="{CCA67C17-4520-4837-88FA-23B9F743EF63}" type="presOf" srcId="{8E07F174-C8B9-4D28-90CC-F6A8147BDB5E}" destId="{19317017-364B-4EB1-AAA4-7F02B85F3B12}" srcOrd="0" destOrd="0" presId="urn:microsoft.com/office/officeart/2008/layout/HorizontalMultiLevelHierarchy"/>
    <dgm:cxn modelId="{344DC615-5855-4AE8-B065-09D708B72B1E}" type="presOf" srcId="{B2FF6A76-A4FE-4B9D-B223-A79E67D7D466}" destId="{DDB04AF9-9DA6-47C9-AAA6-6D904A9A2021}" srcOrd="1" destOrd="0" presId="urn:microsoft.com/office/officeart/2008/layout/HorizontalMultiLevelHierarchy"/>
    <dgm:cxn modelId="{CB307378-C3C8-41BD-94DB-1B94DFA920DB}" type="presOf" srcId="{EC2BDCDC-5F77-4012-9408-F4FE1251F291}" destId="{F54773C1-CFB6-4A9D-AF38-911A83DE5802}" srcOrd="0" destOrd="0" presId="urn:microsoft.com/office/officeart/2008/layout/HorizontalMultiLevelHierarchy"/>
    <dgm:cxn modelId="{C47113C2-FC10-4EA7-AC49-2D8AC0C0D548}" type="presOf" srcId="{20ACA367-C6BC-4F9E-A15C-EBA5655ED044}" destId="{442B0CAF-5E88-4E2D-9423-EB897CEDC1D1}" srcOrd="1" destOrd="0" presId="urn:microsoft.com/office/officeart/2008/layout/HorizontalMultiLevelHierarchy"/>
    <dgm:cxn modelId="{E15C02D9-BB54-490F-9121-AE56EB699F0B}" type="presOf" srcId="{F84FAE52-012C-4D36-8C5A-D8248E1DF67E}" destId="{26F69865-10AC-4DFB-85FC-7364AC31CA89}" srcOrd="0" destOrd="0" presId="urn:microsoft.com/office/officeart/2008/layout/HorizontalMultiLevelHierarchy"/>
    <dgm:cxn modelId="{E2A88784-12E7-447F-9093-F0806D1A1C2F}" type="presOf" srcId="{9DB392BC-83A9-45C5-A776-AD2E6F8852D2}" destId="{97A058C1-4708-42B8-95B5-C029FAAEAD84}" srcOrd="0" destOrd="0" presId="urn:microsoft.com/office/officeart/2008/layout/HorizontalMultiLevelHierarchy"/>
    <dgm:cxn modelId="{022E08FB-8C65-4654-BFC6-109C1F71493A}" srcId="{2394E8F3-4A15-4F74-8DAB-20AFE2A52D0E}" destId="{EC2BDCDC-5F77-4012-9408-F4FE1251F291}" srcOrd="3" destOrd="0" parTransId="{E7EF411C-3B65-4783-B270-90E06CFDBE48}" sibTransId="{A3889426-A114-4371-A8E5-25757078DF89}"/>
    <dgm:cxn modelId="{18934049-BC91-47E1-9036-D0E2CF3A9113}" type="presParOf" srcId="{A9240F9E-B7E9-4C47-A562-B9999B2B9D3B}" destId="{1C6E62DD-B7B7-432B-BEDD-8ECD90C0653A}" srcOrd="0" destOrd="0" presId="urn:microsoft.com/office/officeart/2008/layout/HorizontalMultiLevelHierarchy"/>
    <dgm:cxn modelId="{1B6D78EA-6698-4B00-8A34-677287420247}" type="presParOf" srcId="{1C6E62DD-B7B7-432B-BEDD-8ECD90C0653A}" destId="{83804CFA-3486-4B67-A304-E3335B4C9678}" srcOrd="0" destOrd="0" presId="urn:microsoft.com/office/officeart/2008/layout/HorizontalMultiLevelHierarchy"/>
    <dgm:cxn modelId="{63D4E7B6-D493-4978-AAC3-ACFAE2D99FD1}" type="presParOf" srcId="{1C6E62DD-B7B7-432B-BEDD-8ECD90C0653A}" destId="{459797FC-90D0-4E36-A30B-1E9334E41AB1}" srcOrd="1" destOrd="0" presId="urn:microsoft.com/office/officeart/2008/layout/HorizontalMultiLevelHierarchy"/>
    <dgm:cxn modelId="{3BBFC062-090B-4E56-BD57-459AB4AEDF43}" type="presParOf" srcId="{459797FC-90D0-4E36-A30B-1E9334E41AB1}" destId="{19317017-364B-4EB1-AAA4-7F02B85F3B12}" srcOrd="0" destOrd="0" presId="urn:microsoft.com/office/officeart/2008/layout/HorizontalMultiLevelHierarchy"/>
    <dgm:cxn modelId="{6F600828-4919-4242-A1F5-FAF09DD12C58}" type="presParOf" srcId="{19317017-364B-4EB1-AAA4-7F02B85F3B12}" destId="{5AAF0570-14D6-4BF6-A80F-392E04D3AA75}" srcOrd="0" destOrd="0" presId="urn:microsoft.com/office/officeart/2008/layout/HorizontalMultiLevelHierarchy"/>
    <dgm:cxn modelId="{8C54BAA9-BE89-400E-A113-080A18349744}" type="presParOf" srcId="{459797FC-90D0-4E36-A30B-1E9334E41AB1}" destId="{53D60F56-CD4F-497A-938F-E82DA32D4B33}" srcOrd="1" destOrd="0" presId="urn:microsoft.com/office/officeart/2008/layout/HorizontalMultiLevelHierarchy"/>
    <dgm:cxn modelId="{D35C9940-51B6-47AA-B01F-6D0E290C75CD}" type="presParOf" srcId="{53D60F56-CD4F-497A-938F-E82DA32D4B33}" destId="{26F69865-10AC-4DFB-85FC-7364AC31CA89}" srcOrd="0" destOrd="0" presId="urn:microsoft.com/office/officeart/2008/layout/HorizontalMultiLevelHierarchy"/>
    <dgm:cxn modelId="{D9C7A142-4935-43E9-83E1-01D7478473AC}" type="presParOf" srcId="{53D60F56-CD4F-497A-938F-E82DA32D4B33}" destId="{C2105975-3E3B-48FF-AB2E-528D7397CF35}" srcOrd="1" destOrd="0" presId="urn:microsoft.com/office/officeart/2008/layout/HorizontalMultiLevelHierarchy"/>
    <dgm:cxn modelId="{1DB76355-E62C-4D57-980C-FD5055631901}" type="presParOf" srcId="{459797FC-90D0-4E36-A30B-1E9334E41AB1}" destId="{44AFAC98-2150-4699-B37A-713E39FFC4E3}" srcOrd="2" destOrd="0" presId="urn:microsoft.com/office/officeart/2008/layout/HorizontalMultiLevelHierarchy"/>
    <dgm:cxn modelId="{3B30789F-21BF-4C9D-A754-5B5DE370219E}" type="presParOf" srcId="{44AFAC98-2150-4699-B37A-713E39FFC4E3}" destId="{DDB04AF9-9DA6-47C9-AAA6-6D904A9A2021}" srcOrd="0" destOrd="0" presId="urn:microsoft.com/office/officeart/2008/layout/HorizontalMultiLevelHierarchy"/>
    <dgm:cxn modelId="{49B6B850-1260-45F3-AF94-A67FFF5069EC}" type="presParOf" srcId="{459797FC-90D0-4E36-A30B-1E9334E41AB1}" destId="{8151518D-849E-4CD9-A03C-5BECC427152D}" srcOrd="3" destOrd="0" presId="urn:microsoft.com/office/officeart/2008/layout/HorizontalMultiLevelHierarchy"/>
    <dgm:cxn modelId="{F4F4C72E-9920-44A9-94F2-EDB6B7185B09}" type="presParOf" srcId="{8151518D-849E-4CD9-A03C-5BECC427152D}" destId="{A177901D-7B2A-4EDE-919D-722F70C10525}" srcOrd="0" destOrd="0" presId="urn:microsoft.com/office/officeart/2008/layout/HorizontalMultiLevelHierarchy"/>
    <dgm:cxn modelId="{18B859DF-73D8-4C7B-B7C3-4063D167F09E}" type="presParOf" srcId="{8151518D-849E-4CD9-A03C-5BECC427152D}" destId="{710661FC-3801-4439-904F-3CAC1AB18366}" srcOrd="1" destOrd="0" presId="urn:microsoft.com/office/officeart/2008/layout/HorizontalMultiLevelHierarchy"/>
    <dgm:cxn modelId="{4482DFF5-9A6E-4851-8817-53C4E3C3716A}" type="presParOf" srcId="{459797FC-90D0-4E36-A30B-1E9334E41AB1}" destId="{DB3D9E8A-C053-473F-AE8F-75702379344E}" srcOrd="4" destOrd="0" presId="urn:microsoft.com/office/officeart/2008/layout/HorizontalMultiLevelHierarchy"/>
    <dgm:cxn modelId="{D111CF95-01B1-408F-9CA6-2AF751C5D0A9}" type="presParOf" srcId="{DB3D9E8A-C053-473F-AE8F-75702379344E}" destId="{442B0CAF-5E88-4E2D-9423-EB897CEDC1D1}" srcOrd="0" destOrd="0" presId="urn:microsoft.com/office/officeart/2008/layout/HorizontalMultiLevelHierarchy"/>
    <dgm:cxn modelId="{350A934C-A52C-4B2B-A2E0-2C597C2EE2A4}" type="presParOf" srcId="{459797FC-90D0-4E36-A30B-1E9334E41AB1}" destId="{F372EC77-739A-4D28-BA21-F14CB23C6B41}" srcOrd="5" destOrd="0" presId="urn:microsoft.com/office/officeart/2008/layout/HorizontalMultiLevelHierarchy"/>
    <dgm:cxn modelId="{32A7508D-12F6-4DAD-A251-538687CD1990}" type="presParOf" srcId="{F372EC77-739A-4D28-BA21-F14CB23C6B41}" destId="{97A058C1-4708-42B8-95B5-C029FAAEAD84}" srcOrd="0" destOrd="0" presId="urn:microsoft.com/office/officeart/2008/layout/HorizontalMultiLevelHierarchy"/>
    <dgm:cxn modelId="{0E676168-3A87-4541-AEE8-ED6AAE2B3ACF}" type="presParOf" srcId="{F372EC77-739A-4D28-BA21-F14CB23C6B41}" destId="{69C581AD-F3D5-4F07-BB53-E7545B95DC89}" srcOrd="1" destOrd="0" presId="urn:microsoft.com/office/officeart/2008/layout/HorizontalMultiLevelHierarchy"/>
    <dgm:cxn modelId="{00DF91F2-8D66-4693-8772-F54F73CD7868}" type="presParOf" srcId="{459797FC-90D0-4E36-A30B-1E9334E41AB1}" destId="{FB2D7D1A-C426-4976-8A6A-AD9439249D50}" srcOrd="6" destOrd="0" presId="urn:microsoft.com/office/officeart/2008/layout/HorizontalMultiLevelHierarchy"/>
    <dgm:cxn modelId="{66E39118-8295-46FB-84E9-1581506D5802}" type="presParOf" srcId="{FB2D7D1A-C426-4976-8A6A-AD9439249D50}" destId="{416E67CB-D359-499D-A3CF-A94A1BFDB1A7}" srcOrd="0" destOrd="0" presId="urn:microsoft.com/office/officeart/2008/layout/HorizontalMultiLevelHierarchy"/>
    <dgm:cxn modelId="{A1768FE1-BB26-48AF-952E-3E1E58C748ED}" type="presParOf" srcId="{459797FC-90D0-4E36-A30B-1E9334E41AB1}" destId="{53DC10CF-D286-48C3-9641-A466A1CB8B75}" srcOrd="7" destOrd="0" presId="urn:microsoft.com/office/officeart/2008/layout/HorizontalMultiLevelHierarchy"/>
    <dgm:cxn modelId="{8032468E-E8B3-4285-BD0F-3D77D28ED304}" type="presParOf" srcId="{53DC10CF-D286-48C3-9641-A466A1CB8B75}" destId="{F54773C1-CFB6-4A9D-AF38-911A83DE5802}" srcOrd="0" destOrd="0" presId="urn:microsoft.com/office/officeart/2008/layout/HorizontalMultiLevelHierarchy"/>
    <dgm:cxn modelId="{22EEC425-36E0-4F0A-AF98-DCBB92796D3D}" type="presParOf" srcId="{53DC10CF-D286-48C3-9641-A466A1CB8B75}" destId="{11847D19-862C-461D-8713-A466C742BD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3B498A-9638-4D2E-92FA-1CA9C38C7A3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29DFEC-50A5-4FE9-A6D1-663E7289718E}">
      <dgm:prSet phldrT="[Text]" custT="1"/>
      <dgm:spPr/>
      <dgm:t>
        <a:bodyPr/>
        <a:lstStyle/>
        <a:p>
          <a:r>
            <a:rPr lang="bn-IN" sz="3200" b="1">
              <a:latin typeface="NikoshBAN" pitchFamily="2" charset="0"/>
              <a:cs typeface="NikoshBAN" pitchFamily="2" charset="0"/>
            </a:rPr>
            <a:t>2.</a:t>
          </a:r>
          <a:r>
            <a:rPr lang="en-US" sz="3200" b="1">
              <a:latin typeface="NikoshBAN" pitchFamily="2" charset="0"/>
              <a:cs typeface="NikoshBAN" pitchFamily="2" charset="0"/>
            </a:rPr>
            <a:t>মূলধন কাঠামো ত্বত্ত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779CC566-BC43-43E6-9ACC-96D0E912143B}" type="parTrans" cxnId="{63B2AA1E-8449-49C3-AE35-F1AEC262756A}">
      <dgm:prSet/>
      <dgm:spPr/>
      <dgm:t>
        <a:bodyPr/>
        <a:lstStyle/>
        <a:p>
          <a:endParaRPr lang="en-US"/>
        </a:p>
      </dgm:t>
    </dgm:pt>
    <dgm:pt modelId="{D6083A2A-AC12-4DAE-90FB-CAF12B980312}" type="sibTrans" cxnId="{63B2AA1E-8449-49C3-AE35-F1AEC262756A}">
      <dgm:prSet/>
      <dgm:spPr/>
      <dgm:t>
        <a:bodyPr/>
        <a:lstStyle/>
        <a:p>
          <a:endParaRPr lang="en-US"/>
        </a:p>
      </dgm:t>
    </dgm:pt>
    <dgm:pt modelId="{022928AC-1AF3-4531-B4F2-FF5EBF803B08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1.NI approach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8AB62D07-8C36-4AC1-AFC1-C134D673D8DC}" type="parTrans" cxnId="{143D2E03-FB68-4FA8-8430-2CFAFE28536C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E4EE51C-9E84-43DC-9203-CA1AD442B63D}" type="sibTrans" cxnId="{143D2E03-FB68-4FA8-8430-2CFAFE28536C}">
      <dgm:prSet/>
      <dgm:spPr/>
      <dgm:t>
        <a:bodyPr/>
        <a:lstStyle/>
        <a:p>
          <a:endParaRPr lang="en-US"/>
        </a:p>
      </dgm:t>
    </dgm:pt>
    <dgm:pt modelId="{2227E066-2D40-464B-A721-68659B467CDA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4.MM approach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A8BB62B-865A-49BA-9289-48AA57156393}" type="parTrans" cxnId="{7C1C2EC9-9051-42FF-8A87-449A1ABB4CF8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6BE4FC-68A9-4875-8645-CDFDBE49090D}" type="sibTrans" cxnId="{7C1C2EC9-9051-42FF-8A87-449A1ABB4CF8}">
      <dgm:prSet/>
      <dgm:spPr/>
      <dgm:t>
        <a:bodyPr/>
        <a:lstStyle/>
        <a:p>
          <a:endParaRPr lang="en-US"/>
        </a:p>
      </dgm:t>
    </dgm:pt>
    <dgm:pt modelId="{F149420B-8FC7-4ABB-84B6-7009BD94DD46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5.Hamada approach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36FDD439-0DF5-4104-B423-468DD43A5D36}" type="parTrans" cxnId="{A2D7D9D2-842F-447F-8E55-57D0CA0F65CF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8C99F4A-9A21-41EB-A7B3-ECF2F548FCA6}" type="sibTrans" cxnId="{A2D7D9D2-842F-447F-8E55-57D0CA0F65CF}">
      <dgm:prSet/>
      <dgm:spPr/>
      <dgm:t>
        <a:bodyPr/>
        <a:lstStyle/>
        <a:p>
          <a:endParaRPr lang="en-US"/>
        </a:p>
      </dgm:t>
    </dgm:pt>
    <dgm:pt modelId="{7C11DC3C-0794-479B-AD3F-6535F124370A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3.Traditional approach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6D2AEDF4-AA96-4E86-9AEF-FE0DD4BD4908}" type="parTrans" cxnId="{F349909D-2052-420E-827E-E8F2DF7B491B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3C2E96-F42A-4E34-8058-52A6B745F788}" type="sibTrans" cxnId="{F349909D-2052-420E-827E-E8F2DF7B491B}">
      <dgm:prSet/>
      <dgm:spPr/>
      <dgm:t>
        <a:bodyPr/>
        <a:lstStyle/>
        <a:p>
          <a:endParaRPr lang="en-US"/>
        </a:p>
      </dgm:t>
    </dgm:pt>
    <dgm:pt modelId="{891EDA98-B8B8-412E-978E-8564CAE93031}">
      <dgm:prSet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2.NOI approach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B36DD16-A666-4C84-973F-359217E5A9EB}" type="parTrans" cxnId="{28319332-99BE-4E30-B8FC-B9144825A6D3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CAAB12C-F301-4196-93EF-9FB1EB26C593}" type="sibTrans" cxnId="{28319332-99BE-4E30-B8FC-B9144825A6D3}">
      <dgm:prSet/>
      <dgm:spPr/>
      <dgm:t>
        <a:bodyPr/>
        <a:lstStyle/>
        <a:p>
          <a:endParaRPr lang="en-US"/>
        </a:p>
      </dgm:t>
    </dgm:pt>
    <dgm:pt modelId="{FE3546F8-58A4-4B01-AA39-8EE3E78FD7B1}" type="pres">
      <dgm:prSet presAssocID="{A23B498A-9638-4D2E-92FA-1CA9C38C7A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0BC35-AAD5-442B-B269-2A304F9E193B}" type="pres">
      <dgm:prSet presAssocID="{4729DFEC-50A5-4FE9-A6D1-663E7289718E}" presName="root1" presStyleCnt="0"/>
      <dgm:spPr/>
    </dgm:pt>
    <dgm:pt modelId="{299BE7E5-618E-46FA-A16F-2E47C90B5E00}" type="pres">
      <dgm:prSet presAssocID="{4729DFEC-50A5-4FE9-A6D1-663E7289718E}" presName="LevelOneTextNode" presStyleLbl="node0" presStyleIdx="0" presStyleCnt="1" custScaleX="150606" custScaleY="76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55D0B2-9DBA-4970-9F74-550A884ED923}" type="pres">
      <dgm:prSet presAssocID="{4729DFEC-50A5-4FE9-A6D1-663E7289718E}" presName="level2hierChild" presStyleCnt="0"/>
      <dgm:spPr/>
    </dgm:pt>
    <dgm:pt modelId="{13F93E36-1076-41F9-858E-CE60F6D40F56}" type="pres">
      <dgm:prSet presAssocID="{8AB62D07-8C36-4AC1-AFC1-C134D673D8DC}" presName="conn2-1" presStyleLbl="parChTrans1D2" presStyleIdx="0" presStyleCnt="5" custScaleX="2000000"/>
      <dgm:spPr/>
      <dgm:t>
        <a:bodyPr/>
        <a:lstStyle/>
        <a:p>
          <a:endParaRPr lang="en-US"/>
        </a:p>
      </dgm:t>
    </dgm:pt>
    <dgm:pt modelId="{02D65148-58A6-408B-84BE-CFC213436968}" type="pres">
      <dgm:prSet presAssocID="{8AB62D07-8C36-4AC1-AFC1-C134D673D8D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1DE3774-EA43-4CFD-88C4-A58834B71AB2}" type="pres">
      <dgm:prSet presAssocID="{022928AC-1AF3-4531-B4F2-FF5EBF803B08}" presName="root2" presStyleCnt="0"/>
      <dgm:spPr/>
    </dgm:pt>
    <dgm:pt modelId="{309D0482-F413-4E31-8D69-DCF331AD1D9D}" type="pres">
      <dgm:prSet presAssocID="{022928AC-1AF3-4531-B4F2-FF5EBF803B08}" presName="LevelTwoTextNode" presStyleLbl="node2" presStyleIdx="0" presStyleCnt="5" custScaleX="227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6BBAB-82FF-4EE1-87C1-900131D0B3D6}" type="pres">
      <dgm:prSet presAssocID="{022928AC-1AF3-4531-B4F2-FF5EBF803B08}" presName="level3hierChild" presStyleCnt="0"/>
      <dgm:spPr/>
    </dgm:pt>
    <dgm:pt modelId="{1E2AF4CA-0FEA-4939-A60C-C51908355A70}" type="pres">
      <dgm:prSet presAssocID="{0B36DD16-A666-4C84-973F-359217E5A9EB}" presName="conn2-1" presStyleLbl="parChTrans1D2" presStyleIdx="1" presStyleCnt="5" custScaleX="2000000"/>
      <dgm:spPr/>
      <dgm:t>
        <a:bodyPr/>
        <a:lstStyle/>
        <a:p>
          <a:endParaRPr lang="en-US"/>
        </a:p>
      </dgm:t>
    </dgm:pt>
    <dgm:pt modelId="{8349F912-A046-480D-9387-DBB1A3E28697}" type="pres">
      <dgm:prSet presAssocID="{0B36DD16-A666-4C84-973F-359217E5A9E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26A6D5A-6AFF-4987-84C9-16495A7EE9D9}" type="pres">
      <dgm:prSet presAssocID="{891EDA98-B8B8-412E-978E-8564CAE93031}" presName="root2" presStyleCnt="0"/>
      <dgm:spPr/>
    </dgm:pt>
    <dgm:pt modelId="{DB4110AD-5E1A-48AC-BE01-2A40116F8F0F}" type="pres">
      <dgm:prSet presAssocID="{891EDA98-B8B8-412E-978E-8564CAE93031}" presName="LevelTwoTextNode" presStyleLbl="node2" presStyleIdx="1" presStyleCnt="5" custScaleX="227555" custLinFactNeighborX="468" custLinFactNeighborY="-46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CCDB8-C78F-4CF0-AAD7-2C085EFBE265}" type="pres">
      <dgm:prSet presAssocID="{891EDA98-B8B8-412E-978E-8564CAE93031}" presName="level3hierChild" presStyleCnt="0"/>
      <dgm:spPr/>
    </dgm:pt>
    <dgm:pt modelId="{51BBF972-87B5-402A-BBF6-644D40D00870}" type="pres">
      <dgm:prSet presAssocID="{6D2AEDF4-AA96-4E86-9AEF-FE0DD4BD4908}" presName="conn2-1" presStyleLbl="parChTrans1D2" presStyleIdx="2" presStyleCnt="5" custScaleX="2000000"/>
      <dgm:spPr/>
      <dgm:t>
        <a:bodyPr/>
        <a:lstStyle/>
        <a:p>
          <a:endParaRPr lang="en-US"/>
        </a:p>
      </dgm:t>
    </dgm:pt>
    <dgm:pt modelId="{CA3DC20D-BD08-419E-B605-6F77A938F288}" type="pres">
      <dgm:prSet presAssocID="{6D2AEDF4-AA96-4E86-9AEF-FE0DD4BD490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3F85B916-8ECB-4E0F-9ABA-3982F1E853E0}" type="pres">
      <dgm:prSet presAssocID="{7C11DC3C-0794-479B-AD3F-6535F124370A}" presName="root2" presStyleCnt="0"/>
      <dgm:spPr/>
    </dgm:pt>
    <dgm:pt modelId="{28333C65-A91A-49DB-9FC9-2159198DD08B}" type="pres">
      <dgm:prSet presAssocID="{7C11DC3C-0794-479B-AD3F-6535F124370A}" presName="LevelTwoTextNode" presStyleLbl="node2" presStyleIdx="2" presStyleCnt="5" custScaleX="227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E0632-F73A-447D-9A72-7DD0169CD4D0}" type="pres">
      <dgm:prSet presAssocID="{7C11DC3C-0794-479B-AD3F-6535F124370A}" presName="level3hierChild" presStyleCnt="0"/>
      <dgm:spPr/>
    </dgm:pt>
    <dgm:pt modelId="{6E701BBB-FE1E-4328-89BE-AE4A123D7970}" type="pres">
      <dgm:prSet presAssocID="{BA8BB62B-865A-49BA-9289-48AA57156393}" presName="conn2-1" presStyleLbl="parChTrans1D2" presStyleIdx="3" presStyleCnt="5" custScaleX="2000000"/>
      <dgm:spPr/>
      <dgm:t>
        <a:bodyPr/>
        <a:lstStyle/>
        <a:p>
          <a:endParaRPr lang="en-US"/>
        </a:p>
      </dgm:t>
    </dgm:pt>
    <dgm:pt modelId="{B61E46C5-27A5-4D69-9DA7-7293B05B4E46}" type="pres">
      <dgm:prSet presAssocID="{BA8BB62B-865A-49BA-9289-48AA5715639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5C5EED7-06C8-4B64-84F0-6DF7DACDD008}" type="pres">
      <dgm:prSet presAssocID="{2227E066-2D40-464B-A721-68659B467CDA}" presName="root2" presStyleCnt="0"/>
      <dgm:spPr/>
    </dgm:pt>
    <dgm:pt modelId="{4A034263-065A-441E-8A54-30599C5493D7}" type="pres">
      <dgm:prSet presAssocID="{2227E066-2D40-464B-A721-68659B467CDA}" presName="LevelTwoTextNode" presStyleLbl="node2" presStyleIdx="3" presStyleCnt="5" custScaleX="227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F37D2-4CFA-4475-9631-345249D9A943}" type="pres">
      <dgm:prSet presAssocID="{2227E066-2D40-464B-A721-68659B467CDA}" presName="level3hierChild" presStyleCnt="0"/>
      <dgm:spPr/>
    </dgm:pt>
    <dgm:pt modelId="{8E29CB4C-DFE6-4841-879B-26B42701BAE6}" type="pres">
      <dgm:prSet presAssocID="{36FDD439-0DF5-4104-B423-468DD43A5D36}" presName="conn2-1" presStyleLbl="parChTrans1D2" presStyleIdx="4" presStyleCnt="5" custScaleX="2000000"/>
      <dgm:spPr/>
      <dgm:t>
        <a:bodyPr/>
        <a:lstStyle/>
        <a:p>
          <a:endParaRPr lang="en-US"/>
        </a:p>
      </dgm:t>
    </dgm:pt>
    <dgm:pt modelId="{A83DC0F5-0F6E-4A8C-B073-9AFE74983789}" type="pres">
      <dgm:prSet presAssocID="{36FDD439-0DF5-4104-B423-468DD43A5D3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6EAC1DF-C9D2-4367-A6E2-338B2B84BB7F}" type="pres">
      <dgm:prSet presAssocID="{F149420B-8FC7-4ABB-84B6-7009BD94DD46}" presName="root2" presStyleCnt="0"/>
      <dgm:spPr/>
    </dgm:pt>
    <dgm:pt modelId="{325DFADF-D7A1-4471-AF7F-3F22773740E8}" type="pres">
      <dgm:prSet presAssocID="{F149420B-8FC7-4ABB-84B6-7009BD94DD46}" presName="LevelTwoTextNode" presStyleLbl="node2" presStyleIdx="4" presStyleCnt="5" custScaleX="227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A5B023-3367-4EF5-9663-C1630175DEC6}" type="pres">
      <dgm:prSet presAssocID="{F149420B-8FC7-4ABB-84B6-7009BD94DD46}" presName="level3hierChild" presStyleCnt="0"/>
      <dgm:spPr/>
    </dgm:pt>
  </dgm:ptLst>
  <dgm:cxnLst>
    <dgm:cxn modelId="{F349909D-2052-420E-827E-E8F2DF7B491B}" srcId="{4729DFEC-50A5-4FE9-A6D1-663E7289718E}" destId="{7C11DC3C-0794-479B-AD3F-6535F124370A}" srcOrd="2" destOrd="0" parTransId="{6D2AEDF4-AA96-4E86-9AEF-FE0DD4BD4908}" sibTransId="{073C2E96-F42A-4E34-8058-52A6B745F788}"/>
    <dgm:cxn modelId="{7C1C2EC9-9051-42FF-8A87-449A1ABB4CF8}" srcId="{4729DFEC-50A5-4FE9-A6D1-663E7289718E}" destId="{2227E066-2D40-464B-A721-68659B467CDA}" srcOrd="3" destOrd="0" parTransId="{BA8BB62B-865A-49BA-9289-48AA57156393}" sibTransId="{C36BE4FC-68A9-4875-8645-CDFDBE49090D}"/>
    <dgm:cxn modelId="{DC40E430-FEC4-4AA1-8A0F-110A1E9DB533}" type="presOf" srcId="{A23B498A-9638-4D2E-92FA-1CA9C38C7A38}" destId="{FE3546F8-58A4-4B01-AA39-8EE3E78FD7B1}" srcOrd="0" destOrd="0" presId="urn:microsoft.com/office/officeart/2008/layout/HorizontalMultiLevelHierarchy"/>
    <dgm:cxn modelId="{82A18957-D490-46C6-BE5E-9528EE0D363D}" type="presOf" srcId="{891EDA98-B8B8-412E-978E-8564CAE93031}" destId="{DB4110AD-5E1A-48AC-BE01-2A40116F8F0F}" srcOrd="0" destOrd="0" presId="urn:microsoft.com/office/officeart/2008/layout/HorizontalMultiLevelHierarchy"/>
    <dgm:cxn modelId="{75EAECCC-F20E-4B03-BF9E-BE9212BAE1B7}" type="presOf" srcId="{0B36DD16-A666-4C84-973F-359217E5A9EB}" destId="{1E2AF4CA-0FEA-4939-A60C-C51908355A70}" srcOrd="0" destOrd="0" presId="urn:microsoft.com/office/officeart/2008/layout/HorizontalMultiLevelHierarchy"/>
    <dgm:cxn modelId="{36A818BF-A3D4-4327-ABA5-3B0E051E35E6}" type="presOf" srcId="{2227E066-2D40-464B-A721-68659B467CDA}" destId="{4A034263-065A-441E-8A54-30599C5493D7}" srcOrd="0" destOrd="0" presId="urn:microsoft.com/office/officeart/2008/layout/HorizontalMultiLevelHierarchy"/>
    <dgm:cxn modelId="{93D6C6AB-F026-4FFB-9D5C-DEB905C1E575}" type="presOf" srcId="{0B36DD16-A666-4C84-973F-359217E5A9EB}" destId="{8349F912-A046-480D-9387-DBB1A3E28697}" srcOrd="1" destOrd="0" presId="urn:microsoft.com/office/officeart/2008/layout/HorizontalMultiLevelHierarchy"/>
    <dgm:cxn modelId="{65939CA1-AAD1-4446-A867-0BA493E6B58F}" type="presOf" srcId="{6D2AEDF4-AA96-4E86-9AEF-FE0DD4BD4908}" destId="{51BBF972-87B5-402A-BBF6-644D40D00870}" srcOrd="0" destOrd="0" presId="urn:microsoft.com/office/officeart/2008/layout/HorizontalMultiLevelHierarchy"/>
    <dgm:cxn modelId="{7C8AA7E4-F284-4649-9344-659B40660A3D}" type="presOf" srcId="{8AB62D07-8C36-4AC1-AFC1-C134D673D8DC}" destId="{02D65148-58A6-408B-84BE-CFC213436968}" srcOrd="1" destOrd="0" presId="urn:microsoft.com/office/officeart/2008/layout/HorizontalMultiLevelHierarchy"/>
    <dgm:cxn modelId="{28319332-99BE-4E30-B8FC-B9144825A6D3}" srcId="{4729DFEC-50A5-4FE9-A6D1-663E7289718E}" destId="{891EDA98-B8B8-412E-978E-8564CAE93031}" srcOrd="1" destOrd="0" parTransId="{0B36DD16-A666-4C84-973F-359217E5A9EB}" sibTransId="{ECAAB12C-F301-4196-93EF-9FB1EB26C593}"/>
    <dgm:cxn modelId="{866998FC-4184-419E-B3EE-994A0C6D50DE}" type="presOf" srcId="{7C11DC3C-0794-479B-AD3F-6535F124370A}" destId="{28333C65-A91A-49DB-9FC9-2159198DD08B}" srcOrd="0" destOrd="0" presId="urn:microsoft.com/office/officeart/2008/layout/HorizontalMultiLevelHierarchy"/>
    <dgm:cxn modelId="{18DD3027-9F87-4EFF-8F0A-DD09F451A782}" type="presOf" srcId="{36FDD439-0DF5-4104-B423-468DD43A5D36}" destId="{A83DC0F5-0F6E-4A8C-B073-9AFE74983789}" srcOrd="1" destOrd="0" presId="urn:microsoft.com/office/officeart/2008/layout/HorizontalMultiLevelHierarchy"/>
    <dgm:cxn modelId="{79C693B2-98D9-4341-B6C0-B4B5C9000B9B}" type="presOf" srcId="{BA8BB62B-865A-49BA-9289-48AA57156393}" destId="{B61E46C5-27A5-4D69-9DA7-7293B05B4E46}" srcOrd="1" destOrd="0" presId="urn:microsoft.com/office/officeart/2008/layout/HorizontalMultiLevelHierarchy"/>
    <dgm:cxn modelId="{B863AECC-5CB0-4A70-A10E-A8AB853B1634}" type="presOf" srcId="{F149420B-8FC7-4ABB-84B6-7009BD94DD46}" destId="{325DFADF-D7A1-4471-AF7F-3F22773740E8}" srcOrd="0" destOrd="0" presId="urn:microsoft.com/office/officeart/2008/layout/HorizontalMultiLevelHierarchy"/>
    <dgm:cxn modelId="{63B2AA1E-8449-49C3-AE35-F1AEC262756A}" srcId="{A23B498A-9638-4D2E-92FA-1CA9C38C7A38}" destId="{4729DFEC-50A5-4FE9-A6D1-663E7289718E}" srcOrd="0" destOrd="0" parTransId="{779CC566-BC43-43E6-9ACC-96D0E912143B}" sibTransId="{D6083A2A-AC12-4DAE-90FB-CAF12B980312}"/>
    <dgm:cxn modelId="{A2D7D9D2-842F-447F-8E55-57D0CA0F65CF}" srcId="{4729DFEC-50A5-4FE9-A6D1-663E7289718E}" destId="{F149420B-8FC7-4ABB-84B6-7009BD94DD46}" srcOrd="4" destOrd="0" parTransId="{36FDD439-0DF5-4104-B423-468DD43A5D36}" sibTransId="{78C99F4A-9A21-41EB-A7B3-ECF2F548FCA6}"/>
    <dgm:cxn modelId="{143D2E03-FB68-4FA8-8430-2CFAFE28536C}" srcId="{4729DFEC-50A5-4FE9-A6D1-663E7289718E}" destId="{022928AC-1AF3-4531-B4F2-FF5EBF803B08}" srcOrd="0" destOrd="0" parTransId="{8AB62D07-8C36-4AC1-AFC1-C134D673D8DC}" sibTransId="{4E4EE51C-9E84-43DC-9203-CA1AD442B63D}"/>
    <dgm:cxn modelId="{3435CB9A-7A2D-40DD-BE69-BE40F7F93FD1}" type="presOf" srcId="{8AB62D07-8C36-4AC1-AFC1-C134D673D8DC}" destId="{13F93E36-1076-41F9-858E-CE60F6D40F56}" srcOrd="0" destOrd="0" presId="urn:microsoft.com/office/officeart/2008/layout/HorizontalMultiLevelHierarchy"/>
    <dgm:cxn modelId="{5768BD87-6B8D-4A48-B710-45720EC1E5F8}" type="presOf" srcId="{022928AC-1AF3-4531-B4F2-FF5EBF803B08}" destId="{309D0482-F413-4E31-8D69-DCF331AD1D9D}" srcOrd="0" destOrd="0" presId="urn:microsoft.com/office/officeart/2008/layout/HorizontalMultiLevelHierarchy"/>
    <dgm:cxn modelId="{619E32BB-2110-4972-988D-D47C59B43709}" type="presOf" srcId="{36FDD439-0DF5-4104-B423-468DD43A5D36}" destId="{8E29CB4C-DFE6-4841-879B-26B42701BAE6}" srcOrd="0" destOrd="0" presId="urn:microsoft.com/office/officeart/2008/layout/HorizontalMultiLevelHierarchy"/>
    <dgm:cxn modelId="{453DF100-0ACB-46C7-B2EF-AE6D06F5FE60}" type="presOf" srcId="{BA8BB62B-865A-49BA-9289-48AA57156393}" destId="{6E701BBB-FE1E-4328-89BE-AE4A123D7970}" srcOrd="0" destOrd="0" presId="urn:microsoft.com/office/officeart/2008/layout/HorizontalMultiLevelHierarchy"/>
    <dgm:cxn modelId="{FC696D2B-E419-4BE9-AC89-D7F6FB7C3CED}" type="presOf" srcId="{4729DFEC-50A5-4FE9-A6D1-663E7289718E}" destId="{299BE7E5-618E-46FA-A16F-2E47C90B5E00}" srcOrd="0" destOrd="0" presId="urn:microsoft.com/office/officeart/2008/layout/HorizontalMultiLevelHierarchy"/>
    <dgm:cxn modelId="{4247C3D1-2C89-4BB3-BBBB-80AA3DBB8D55}" type="presOf" srcId="{6D2AEDF4-AA96-4E86-9AEF-FE0DD4BD4908}" destId="{CA3DC20D-BD08-419E-B605-6F77A938F288}" srcOrd="1" destOrd="0" presId="urn:microsoft.com/office/officeart/2008/layout/HorizontalMultiLevelHierarchy"/>
    <dgm:cxn modelId="{0D5A7351-B9F5-4126-A902-C601D0D8BABF}" type="presParOf" srcId="{FE3546F8-58A4-4B01-AA39-8EE3E78FD7B1}" destId="{2C40BC35-AAD5-442B-B269-2A304F9E193B}" srcOrd="0" destOrd="0" presId="urn:microsoft.com/office/officeart/2008/layout/HorizontalMultiLevelHierarchy"/>
    <dgm:cxn modelId="{4F9503C3-4796-4E04-98AD-229A044889BB}" type="presParOf" srcId="{2C40BC35-AAD5-442B-B269-2A304F9E193B}" destId="{299BE7E5-618E-46FA-A16F-2E47C90B5E00}" srcOrd="0" destOrd="0" presId="urn:microsoft.com/office/officeart/2008/layout/HorizontalMultiLevelHierarchy"/>
    <dgm:cxn modelId="{D07773AF-7C31-4E47-9CA7-D8F6C7B0FA09}" type="presParOf" srcId="{2C40BC35-AAD5-442B-B269-2A304F9E193B}" destId="{FE55D0B2-9DBA-4970-9F74-550A884ED923}" srcOrd="1" destOrd="0" presId="urn:microsoft.com/office/officeart/2008/layout/HorizontalMultiLevelHierarchy"/>
    <dgm:cxn modelId="{6CA61327-8588-4A1E-AF06-AF515B85936D}" type="presParOf" srcId="{FE55D0B2-9DBA-4970-9F74-550A884ED923}" destId="{13F93E36-1076-41F9-858E-CE60F6D40F56}" srcOrd="0" destOrd="0" presId="urn:microsoft.com/office/officeart/2008/layout/HorizontalMultiLevelHierarchy"/>
    <dgm:cxn modelId="{67406C99-8A1C-4F8E-B015-0B2CA29DD8B0}" type="presParOf" srcId="{13F93E36-1076-41F9-858E-CE60F6D40F56}" destId="{02D65148-58A6-408B-84BE-CFC213436968}" srcOrd="0" destOrd="0" presId="urn:microsoft.com/office/officeart/2008/layout/HorizontalMultiLevelHierarchy"/>
    <dgm:cxn modelId="{263FD3F8-663C-43ED-98CD-1BCD1DA90B31}" type="presParOf" srcId="{FE55D0B2-9DBA-4970-9F74-550A884ED923}" destId="{F1DE3774-EA43-4CFD-88C4-A58834B71AB2}" srcOrd="1" destOrd="0" presId="urn:microsoft.com/office/officeart/2008/layout/HorizontalMultiLevelHierarchy"/>
    <dgm:cxn modelId="{B7DC4629-8418-433E-A219-B3D102FDE7D1}" type="presParOf" srcId="{F1DE3774-EA43-4CFD-88C4-A58834B71AB2}" destId="{309D0482-F413-4E31-8D69-DCF331AD1D9D}" srcOrd="0" destOrd="0" presId="urn:microsoft.com/office/officeart/2008/layout/HorizontalMultiLevelHierarchy"/>
    <dgm:cxn modelId="{5069D6AE-5C9E-4FAA-8A64-D78B18ED8F87}" type="presParOf" srcId="{F1DE3774-EA43-4CFD-88C4-A58834B71AB2}" destId="{1136BBAB-82FF-4EE1-87C1-900131D0B3D6}" srcOrd="1" destOrd="0" presId="urn:microsoft.com/office/officeart/2008/layout/HorizontalMultiLevelHierarchy"/>
    <dgm:cxn modelId="{E0371D73-1136-4FEF-B589-F498798C38FB}" type="presParOf" srcId="{FE55D0B2-9DBA-4970-9F74-550A884ED923}" destId="{1E2AF4CA-0FEA-4939-A60C-C51908355A70}" srcOrd="2" destOrd="0" presId="urn:microsoft.com/office/officeart/2008/layout/HorizontalMultiLevelHierarchy"/>
    <dgm:cxn modelId="{7FB556DA-B6D9-4201-916E-CA3F3C3EF74A}" type="presParOf" srcId="{1E2AF4CA-0FEA-4939-A60C-C51908355A70}" destId="{8349F912-A046-480D-9387-DBB1A3E28697}" srcOrd="0" destOrd="0" presId="urn:microsoft.com/office/officeart/2008/layout/HorizontalMultiLevelHierarchy"/>
    <dgm:cxn modelId="{CD7375A4-A0E7-4958-AE68-E722681A1E6D}" type="presParOf" srcId="{FE55D0B2-9DBA-4970-9F74-550A884ED923}" destId="{226A6D5A-6AFF-4987-84C9-16495A7EE9D9}" srcOrd="3" destOrd="0" presId="urn:microsoft.com/office/officeart/2008/layout/HorizontalMultiLevelHierarchy"/>
    <dgm:cxn modelId="{35E0E4DB-EB46-4160-9116-BE9F102A0266}" type="presParOf" srcId="{226A6D5A-6AFF-4987-84C9-16495A7EE9D9}" destId="{DB4110AD-5E1A-48AC-BE01-2A40116F8F0F}" srcOrd="0" destOrd="0" presId="urn:microsoft.com/office/officeart/2008/layout/HorizontalMultiLevelHierarchy"/>
    <dgm:cxn modelId="{3D8A09B4-F626-403D-81A9-E535A847BAEB}" type="presParOf" srcId="{226A6D5A-6AFF-4987-84C9-16495A7EE9D9}" destId="{92CCCDB8-C78F-4CF0-AAD7-2C085EFBE265}" srcOrd="1" destOrd="0" presId="urn:microsoft.com/office/officeart/2008/layout/HorizontalMultiLevelHierarchy"/>
    <dgm:cxn modelId="{3460A0EC-81CB-4A97-B246-7F1AB6ED618F}" type="presParOf" srcId="{FE55D0B2-9DBA-4970-9F74-550A884ED923}" destId="{51BBF972-87B5-402A-BBF6-644D40D00870}" srcOrd="4" destOrd="0" presId="urn:microsoft.com/office/officeart/2008/layout/HorizontalMultiLevelHierarchy"/>
    <dgm:cxn modelId="{14DD3B44-21C3-4D02-9841-B0DAE85C13F0}" type="presParOf" srcId="{51BBF972-87B5-402A-BBF6-644D40D00870}" destId="{CA3DC20D-BD08-419E-B605-6F77A938F288}" srcOrd="0" destOrd="0" presId="urn:microsoft.com/office/officeart/2008/layout/HorizontalMultiLevelHierarchy"/>
    <dgm:cxn modelId="{154D7925-2D1D-4931-B255-FD8F1E0A438C}" type="presParOf" srcId="{FE55D0B2-9DBA-4970-9F74-550A884ED923}" destId="{3F85B916-8ECB-4E0F-9ABA-3982F1E853E0}" srcOrd="5" destOrd="0" presId="urn:microsoft.com/office/officeart/2008/layout/HorizontalMultiLevelHierarchy"/>
    <dgm:cxn modelId="{0FFF1863-C794-45FE-B5D6-26135AAC4CCD}" type="presParOf" srcId="{3F85B916-8ECB-4E0F-9ABA-3982F1E853E0}" destId="{28333C65-A91A-49DB-9FC9-2159198DD08B}" srcOrd="0" destOrd="0" presId="urn:microsoft.com/office/officeart/2008/layout/HorizontalMultiLevelHierarchy"/>
    <dgm:cxn modelId="{40F53C49-7C20-4FB7-910D-86494CB2AA53}" type="presParOf" srcId="{3F85B916-8ECB-4E0F-9ABA-3982F1E853E0}" destId="{79BE0632-F73A-447D-9A72-7DD0169CD4D0}" srcOrd="1" destOrd="0" presId="urn:microsoft.com/office/officeart/2008/layout/HorizontalMultiLevelHierarchy"/>
    <dgm:cxn modelId="{AF21C8C3-E93E-44A3-B890-C0AC50FC446C}" type="presParOf" srcId="{FE55D0B2-9DBA-4970-9F74-550A884ED923}" destId="{6E701BBB-FE1E-4328-89BE-AE4A123D7970}" srcOrd="6" destOrd="0" presId="urn:microsoft.com/office/officeart/2008/layout/HorizontalMultiLevelHierarchy"/>
    <dgm:cxn modelId="{7606F2CD-BFCE-4171-9DBD-30FC4191A881}" type="presParOf" srcId="{6E701BBB-FE1E-4328-89BE-AE4A123D7970}" destId="{B61E46C5-27A5-4D69-9DA7-7293B05B4E46}" srcOrd="0" destOrd="0" presId="urn:microsoft.com/office/officeart/2008/layout/HorizontalMultiLevelHierarchy"/>
    <dgm:cxn modelId="{3FD44A77-2E31-4A2C-BE75-4A5A211FC3E1}" type="presParOf" srcId="{FE55D0B2-9DBA-4970-9F74-550A884ED923}" destId="{B5C5EED7-06C8-4B64-84F0-6DF7DACDD008}" srcOrd="7" destOrd="0" presId="urn:microsoft.com/office/officeart/2008/layout/HorizontalMultiLevelHierarchy"/>
    <dgm:cxn modelId="{9E8486DF-1965-4EF0-8931-9D1A48E55A6F}" type="presParOf" srcId="{B5C5EED7-06C8-4B64-84F0-6DF7DACDD008}" destId="{4A034263-065A-441E-8A54-30599C5493D7}" srcOrd="0" destOrd="0" presId="urn:microsoft.com/office/officeart/2008/layout/HorizontalMultiLevelHierarchy"/>
    <dgm:cxn modelId="{9143F1CD-E719-495E-8A96-354D34D8D19B}" type="presParOf" srcId="{B5C5EED7-06C8-4B64-84F0-6DF7DACDD008}" destId="{162F37D2-4CFA-4475-9631-345249D9A943}" srcOrd="1" destOrd="0" presId="urn:microsoft.com/office/officeart/2008/layout/HorizontalMultiLevelHierarchy"/>
    <dgm:cxn modelId="{9D97D253-1273-4820-B93C-AA7F2B86AB13}" type="presParOf" srcId="{FE55D0B2-9DBA-4970-9F74-550A884ED923}" destId="{8E29CB4C-DFE6-4841-879B-26B42701BAE6}" srcOrd="8" destOrd="0" presId="urn:microsoft.com/office/officeart/2008/layout/HorizontalMultiLevelHierarchy"/>
    <dgm:cxn modelId="{95287AA3-CC2D-47A2-B38B-32318D300CB4}" type="presParOf" srcId="{8E29CB4C-DFE6-4841-879B-26B42701BAE6}" destId="{A83DC0F5-0F6E-4A8C-B073-9AFE74983789}" srcOrd="0" destOrd="0" presId="urn:microsoft.com/office/officeart/2008/layout/HorizontalMultiLevelHierarchy"/>
    <dgm:cxn modelId="{6370809C-D422-4F41-9FE6-9FDF3DAD2DC7}" type="presParOf" srcId="{FE55D0B2-9DBA-4970-9F74-550A884ED923}" destId="{C6EAC1DF-C9D2-4367-A6E2-338B2B84BB7F}" srcOrd="9" destOrd="0" presId="urn:microsoft.com/office/officeart/2008/layout/HorizontalMultiLevelHierarchy"/>
    <dgm:cxn modelId="{554499A7-2DAA-4283-AF20-1B4EFE7F7456}" type="presParOf" srcId="{C6EAC1DF-C9D2-4367-A6E2-338B2B84BB7F}" destId="{325DFADF-D7A1-4471-AF7F-3F22773740E8}" srcOrd="0" destOrd="0" presId="urn:microsoft.com/office/officeart/2008/layout/HorizontalMultiLevelHierarchy"/>
    <dgm:cxn modelId="{87F3E50D-D483-458F-B346-8111784923C1}" type="presParOf" srcId="{C6EAC1DF-C9D2-4367-A6E2-338B2B84BB7F}" destId="{56A5B023-3367-4EF5-9663-C1630175DEC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4D253A-DF58-49B2-9AEB-98236B7ED2D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B658DD-A09D-43E9-852A-F3928BE62E9B}">
      <dgm:prSet phldrT="[Text]" custT="1"/>
      <dgm:spPr/>
      <dgm:t>
        <a:bodyPr/>
        <a:lstStyle/>
        <a:p>
          <a:r>
            <a:rPr lang="en-US" sz="2800" b="1">
              <a:latin typeface="NikoshBAN" pitchFamily="2" charset="0"/>
              <a:cs typeface="NikoshBAN" pitchFamily="2" charset="0"/>
            </a:rPr>
            <a:t>১.NI approach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6963AD5-4C46-45AE-87C6-0BAD33615970}" type="parTrans" cxnId="{EB9FE43B-EA24-4253-822C-C007D9B8AA20}">
      <dgm:prSet/>
      <dgm:spPr/>
      <dgm:t>
        <a:bodyPr/>
        <a:lstStyle/>
        <a:p>
          <a:endParaRPr lang="en-US"/>
        </a:p>
      </dgm:t>
    </dgm:pt>
    <dgm:pt modelId="{9292CDC2-48AD-4A69-8DCC-E65C45C795C7}" type="sibTrans" cxnId="{EB9FE43B-EA24-4253-822C-C007D9B8AA20}">
      <dgm:prSet/>
      <dgm:spPr/>
      <dgm:t>
        <a:bodyPr/>
        <a:lstStyle/>
        <a:p>
          <a:endParaRPr lang="en-US"/>
        </a:p>
      </dgm:t>
    </dgm:pt>
    <dgm:pt modelId="{327501C1-BC7E-497F-B299-7CA83F0CCBA6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Leverage ও cost of capital নীর্ভরশীল  চলক।Leverage বাড়লে cost of capital কমে ও value of firm বাড়ে।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98D1A99E-4373-4522-A93E-674C3337718E}" type="parTrans" cxnId="{D09D68ED-294C-4211-BBFF-FE2F10C9850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0C7916-7FA3-4980-A6BC-F1D623D3CADE}" type="sibTrans" cxnId="{D09D68ED-294C-4211-BBFF-FE2F10C98502}">
      <dgm:prSet/>
      <dgm:spPr/>
      <dgm:t>
        <a:bodyPr/>
        <a:lstStyle/>
        <a:p>
          <a:endParaRPr lang="en-US"/>
        </a:p>
      </dgm:t>
    </dgm:pt>
    <dgm:pt modelId="{CCA4F1D5-16D3-469D-845F-26473F3DCBBE}">
      <dgm:prSet phldrT="[Text]"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যে অনুপাতে  Leverage ব্যবহার করলে cost of capital সর্বনিন্ম হয় ও value of firm সর্বোচ্চ  হয়  তাই কাম্য মূলধন কাঠামো।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64ED693-0169-40A6-8570-8773EAECDFE0}" type="parTrans" cxnId="{7892969B-3C2A-4FD4-95ED-827ADDE68B62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E92A43-B599-4F77-87A1-34E7DB32B92D}" type="sibTrans" cxnId="{7892969B-3C2A-4FD4-95ED-827ADDE68B62}">
      <dgm:prSet/>
      <dgm:spPr/>
      <dgm:t>
        <a:bodyPr/>
        <a:lstStyle/>
        <a:p>
          <a:endParaRPr lang="en-US"/>
        </a:p>
      </dgm:t>
    </dgm:pt>
    <dgm:pt modelId="{4F5ACA09-B39A-454F-89CC-620867DDB471}">
      <dgm:prSet phldrT="[Text]" custT="1"/>
      <dgm:spPr/>
      <dgm:t>
        <a:bodyPr/>
        <a:lstStyle/>
        <a:p>
          <a:r>
            <a:rPr lang="en-US" sz="2000" b="1" dirty="0">
              <a:latin typeface="NikoshBAN" pitchFamily="2" charset="0"/>
              <a:cs typeface="NikoshBAN" pitchFamily="2" charset="0"/>
            </a:rPr>
            <a:t>EBIT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কে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মূলধনীকরনের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হার</a:t>
          </a:r>
          <a:r>
            <a:rPr lang="en-US" sz="2000" b="1" smtClean="0">
              <a:latin typeface="NikoshBAN" pitchFamily="2" charset="0"/>
              <a:cs typeface="NikoshBAN" pitchFamily="2" charset="0"/>
            </a:rPr>
            <a:t> (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Ke,Kd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)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দ্বারা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ভাগ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2000" b="1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2AA281FD-5CA7-4FF4-B34B-B9DFEDC5C6D5}" type="parTrans" cxnId="{71C7BB55-4A37-46AA-9A9B-86A182E58E68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9407E6-6AF3-48A8-881F-DD6F95D04BAE}" type="sibTrans" cxnId="{71C7BB55-4A37-46AA-9A9B-86A182E58E68}">
      <dgm:prSet/>
      <dgm:spPr/>
      <dgm:t>
        <a:bodyPr/>
        <a:lstStyle/>
        <a:p>
          <a:endParaRPr lang="en-US"/>
        </a:p>
      </dgm:t>
    </dgm:pt>
    <dgm:pt modelId="{8C0A1812-2A02-400B-8AAD-4F2247583A1E}">
      <dgm:prSet custT="1"/>
      <dgm:spPr/>
      <dgm:t>
        <a:bodyPr/>
        <a:lstStyle/>
        <a:p>
          <a:r>
            <a:rPr lang="en-US" sz="2000" b="1">
              <a:latin typeface="NikoshBAN" pitchFamily="2" charset="0"/>
              <a:cs typeface="NikoshBAN" pitchFamily="2" charset="0"/>
            </a:rPr>
            <a:t>Value of levered firm Equal not value of unlevered firm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69B6AB09-0DC7-48C6-B28E-1D7645DD21F8}" type="parTrans" cxnId="{082E3828-0845-4630-AABF-8DDB1367EA7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71ACD37-0219-44F2-A28C-5D48AFDCB8A6}" type="sibTrans" cxnId="{082E3828-0845-4630-AABF-8DDB1367EA7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C463749-38B9-40E2-869A-C9F36091BAAA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1.Value Of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𝑬𝑩𝑻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𝑲𝒆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2.Value of 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V=S+B=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𝑬𝑩𝑻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𝑲𝒆</m:t>
                      </m:r>
                    </m:den>
                  </m:f>
                  <m:r>
                    <a:rPr lang="en-US" sz="2000" b="1" i="1" u="none" smtClean="0">
                      <a:latin typeface="Cambria Math"/>
                      <a:cs typeface="NikoshBAN" pitchFamily="2" charset="0"/>
                    </a:rPr>
                    <m:t>+</m:t>
                  </m:r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𝑲𝒅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endParaRPr lang="en-US" sz="2000" b="1" u="sng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6C463749-38B9-40E2-869A-C9F36091BAAA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1.Value Of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V=S=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𝑬𝑩𝑻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𝑲𝒆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2.Value of 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V=S+B=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𝑬𝑩𝑻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𝑲𝒆+𝑰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𝑲𝒅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endParaRPr lang="en-US" sz="2000" b="1" u="sng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CC76FB37-341E-4FE9-8E62-886457DBD1FA}" type="parTrans" cxnId="{6A318E83-62E2-412F-B998-219B394BFD9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F1993B8-96AC-4335-8C3F-B1AD042FB502}" type="sibTrans" cxnId="{6A318E83-62E2-412F-B998-219B394BFD9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4904003-298D-46FE-B8E6-AD5E1648E67B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1.Cost of 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Ko/Ke=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𝑬𝑩𝑻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2.Cost of  Levered Firm:</a:t>
              </a:r>
            </a:p>
            <a:p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Ko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𝑵𝑰</m:t>
                      </m:r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=Ke(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𝑺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)+Kd(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)=</a:t>
              </a:r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Ke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-(</a:t>
              </a:r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Ke-Kd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</a:t>
              </a:r>
              <a14:m>
                <m:oMath xmlns:m="http://schemas.openxmlformats.org/officeDocument/2006/math">
                  <m:f>
                    <m:fPr>
                      <m:ctrlP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𝑩</m:t>
                      </m:r>
                    </m:num>
                    <m:den>
                      <m:r>
                        <a:rPr lang="en-US" sz="2000" b="1" i="1" u="none" smtClean="0">
                          <a:latin typeface="Cambria Math"/>
                          <a:cs typeface="NikoshBAN" pitchFamily="2" charset="0"/>
                        </a:rPr>
                        <m:t>𝑽</m:t>
                      </m:r>
                    </m:den>
                  </m:f>
                </m:oMath>
              </a14:m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24904003-298D-46FE-B8E6-AD5E1648E67B}">
          <dgm:prSet custT="1"/>
          <dgm:spPr/>
          <dgm:t>
            <a:bodyPr/>
            <a:lstStyle/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1.Cost of  Unlevered Firm:</a:t>
              </a:r>
            </a:p>
            <a:p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Ko/Ke=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𝑬𝑩𝑻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 b="1" u="sng" dirty="0">
                  <a:latin typeface="NikoshBAN" pitchFamily="2" charset="0"/>
                  <a:cs typeface="NikoshBAN" pitchFamily="2" charset="0"/>
                </a:rPr>
                <a:t>2.Cost of  Levered Firm:</a:t>
              </a:r>
            </a:p>
            <a:p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Ko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𝑵𝑰+𝑰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=Ke(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𝑺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)+Kd(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𝑩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)=</a:t>
              </a:r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Ke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-(</a:t>
              </a:r>
              <a:r>
                <a:rPr lang="en-US" sz="2000" b="1" u="none" dirty="0" err="1">
                  <a:latin typeface="NikoshBAN" pitchFamily="2" charset="0"/>
                  <a:cs typeface="NikoshBAN" pitchFamily="2" charset="0"/>
                </a:rPr>
                <a:t>Ke-Kd</a:t>
              </a:r>
              <a:r>
                <a:rPr lang="en-US" sz="2000" b="1" u="none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𝑩</a:t>
              </a:r>
              <a:r>
                <a:rPr lang="en-US" sz="2000" b="1" i="0" u="none"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000" b="1" i="0" u="none">
                  <a:latin typeface="Cambria Math"/>
                  <a:cs typeface="NikoshBAN" pitchFamily="2" charset="0"/>
                </a:rPr>
                <a:t>𝑽</a:t>
              </a:r>
              <a:endParaRPr lang="en-US" sz="2000" b="1" u="none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16543C58-D923-417E-BEA9-FC63F768304B}" type="parTrans" cxnId="{B29508A8-1EFE-41BE-9F78-7CBCE68AFFC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B8E832D-8A7E-4051-A7A2-299A037D9E92}" type="sibTrans" cxnId="{B29508A8-1EFE-41BE-9F78-7CBCE68AFFCE}">
      <dgm:prSet/>
      <dgm:spPr/>
      <dgm:t>
        <a:bodyPr/>
        <a:lstStyle/>
        <a:p>
          <a:endParaRPr lang="en-US"/>
        </a:p>
      </dgm:t>
    </dgm:pt>
    <dgm:pt modelId="{CF4CF451-1462-4FB1-B7C8-29B3CDDC1869}" type="pres">
      <dgm:prSet presAssocID="{564D253A-DF58-49B2-9AEB-98236B7ED2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7F3B4-6DAC-4469-B705-EC9537865356}" type="pres">
      <dgm:prSet presAssocID="{A0B658DD-A09D-43E9-852A-F3928BE62E9B}" presName="root1" presStyleCnt="0"/>
      <dgm:spPr/>
    </dgm:pt>
    <dgm:pt modelId="{2BA92AD1-8CE1-4E36-A2E2-6DD675669EAA}" type="pres">
      <dgm:prSet presAssocID="{A0B658DD-A09D-43E9-852A-F3928BE62E9B}" presName="LevelOneTextNode" presStyleLbl="node0" presStyleIdx="0" presStyleCnt="1" custScaleX="120639" custScaleY="71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565E1-A9F0-43AF-B058-42258AA10568}" type="pres">
      <dgm:prSet presAssocID="{A0B658DD-A09D-43E9-852A-F3928BE62E9B}" presName="level2hierChild" presStyleCnt="0"/>
      <dgm:spPr/>
    </dgm:pt>
    <dgm:pt modelId="{74F7B675-5962-4774-9027-00FBD3B58B96}" type="pres">
      <dgm:prSet presAssocID="{98D1A99E-4373-4522-A93E-674C3337718E}" presName="conn2-1" presStyleLbl="parChTrans1D2" presStyleIdx="0" presStyleCnt="5" custScaleX="2000000"/>
      <dgm:spPr/>
      <dgm:t>
        <a:bodyPr/>
        <a:lstStyle/>
        <a:p>
          <a:endParaRPr lang="en-US"/>
        </a:p>
      </dgm:t>
    </dgm:pt>
    <dgm:pt modelId="{D1CC5444-3A21-4293-94F0-C7C90ACB0CB2}" type="pres">
      <dgm:prSet presAssocID="{98D1A99E-4373-4522-A93E-674C3337718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4E9691B-ACEE-4407-8F3E-CB30C0E7896B}" type="pres">
      <dgm:prSet presAssocID="{327501C1-BC7E-497F-B299-7CA83F0CCBA6}" presName="root2" presStyleCnt="0"/>
      <dgm:spPr/>
    </dgm:pt>
    <dgm:pt modelId="{57DD5BEB-6456-4F20-A16E-3840957A6D76}" type="pres">
      <dgm:prSet presAssocID="{327501C1-BC7E-497F-B299-7CA83F0CCBA6}" presName="LevelTwoTextNode" presStyleLbl="node2" presStyleIdx="0" presStyleCnt="5" custScaleX="341926" custScaleY="85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B7F57-79B5-4A32-AFB2-3C8FBCD29799}" type="pres">
      <dgm:prSet presAssocID="{327501C1-BC7E-497F-B299-7CA83F0CCBA6}" presName="level3hierChild" presStyleCnt="0"/>
      <dgm:spPr/>
    </dgm:pt>
    <dgm:pt modelId="{FCD41F66-C308-4F92-AE7F-E3A2F9BA0CD9}" type="pres">
      <dgm:prSet presAssocID="{F64ED693-0169-40A6-8570-8773EAECDFE0}" presName="conn2-1" presStyleLbl="parChTrans1D2" presStyleIdx="1" presStyleCnt="5" custScaleX="2000000"/>
      <dgm:spPr/>
      <dgm:t>
        <a:bodyPr/>
        <a:lstStyle/>
        <a:p>
          <a:endParaRPr lang="en-US"/>
        </a:p>
      </dgm:t>
    </dgm:pt>
    <dgm:pt modelId="{650C872C-D327-4BD0-A801-25EFE0408BB1}" type="pres">
      <dgm:prSet presAssocID="{F64ED693-0169-40A6-8570-8773EAECDFE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FD55D7B-611B-48CB-B8BB-98B976266D40}" type="pres">
      <dgm:prSet presAssocID="{CCA4F1D5-16D3-469D-845F-26473F3DCBBE}" presName="root2" presStyleCnt="0"/>
      <dgm:spPr/>
    </dgm:pt>
    <dgm:pt modelId="{721CC6E5-3718-4D74-AB29-90A07F040641}" type="pres">
      <dgm:prSet presAssocID="{CCA4F1D5-16D3-469D-845F-26473F3DCBBE}" presName="LevelTwoTextNode" presStyleLbl="node2" presStyleIdx="1" presStyleCnt="5" custScaleX="341926" custScaleY="850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14A15-7CAD-4EAD-A955-30116BE57772}" type="pres">
      <dgm:prSet presAssocID="{CCA4F1D5-16D3-469D-845F-26473F3DCBBE}" presName="level3hierChild" presStyleCnt="0"/>
      <dgm:spPr/>
    </dgm:pt>
    <dgm:pt modelId="{F7A67143-7954-4E4A-849B-F7A9C5D38A83}" type="pres">
      <dgm:prSet presAssocID="{2AA281FD-5CA7-4FF4-B34B-B9DFEDC5C6D5}" presName="conn2-1" presStyleLbl="parChTrans1D2" presStyleIdx="2" presStyleCnt="5" custScaleX="2000000"/>
      <dgm:spPr/>
      <dgm:t>
        <a:bodyPr/>
        <a:lstStyle/>
        <a:p>
          <a:endParaRPr lang="en-US"/>
        </a:p>
      </dgm:t>
    </dgm:pt>
    <dgm:pt modelId="{5B19331A-085C-4F27-BE94-06A52B0B75EE}" type="pres">
      <dgm:prSet presAssocID="{2AA281FD-5CA7-4FF4-B34B-B9DFEDC5C6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03B70AB-0FDA-4E5F-963E-5DFA9AB30C8A}" type="pres">
      <dgm:prSet presAssocID="{4F5ACA09-B39A-454F-89CC-620867DDB471}" presName="root2" presStyleCnt="0"/>
      <dgm:spPr/>
    </dgm:pt>
    <dgm:pt modelId="{D1F15DC1-FBF0-4486-A47F-ED8B0D6EE9CF}" type="pres">
      <dgm:prSet presAssocID="{4F5ACA09-B39A-454F-89CC-620867DDB471}" presName="LevelTwoTextNode" presStyleLbl="node2" presStyleIdx="2" presStyleCnt="5" custScaleX="341926" custScaleY="85077" custLinFactNeighborY="1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6BB83-C55E-471B-96D8-3562FF4258D1}" type="pres">
      <dgm:prSet presAssocID="{4F5ACA09-B39A-454F-89CC-620867DDB471}" presName="level3hierChild" presStyleCnt="0"/>
      <dgm:spPr/>
    </dgm:pt>
    <dgm:pt modelId="{6F950D4F-D428-4C80-A07F-3BDE517A5B86}" type="pres">
      <dgm:prSet presAssocID="{69B6AB09-0DC7-48C6-B28E-1D7645DD21F8}" presName="conn2-1" presStyleLbl="parChTrans1D2" presStyleIdx="3" presStyleCnt="5" custScaleX="2000000"/>
      <dgm:spPr/>
      <dgm:t>
        <a:bodyPr/>
        <a:lstStyle/>
        <a:p>
          <a:endParaRPr lang="en-US"/>
        </a:p>
      </dgm:t>
    </dgm:pt>
    <dgm:pt modelId="{94A5790D-A42E-401A-BD2B-11FEF2D3FB19}" type="pres">
      <dgm:prSet presAssocID="{69B6AB09-0DC7-48C6-B28E-1D7645DD21F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A698C6A0-709E-49D9-9783-6C3689CCCEFE}" type="pres">
      <dgm:prSet presAssocID="{8C0A1812-2A02-400B-8AAD-4F2247583A1E}" presName="root2" presStyleCnt="0"/>
      <dgm:spPr/>
    </dgm:pt>
    <dgm:pt modelId="{AD0D51FD-BAC8-4E7B-946A-ACE8E66F81D1}" type="pres">
      <dgm:prSet presAssocID="{8C0A1812-2A02-400B-8AAD-4F2247583A1E}" presName="LevelTwoTextNode" presStyleLbl="node2" presStyleIdx="3" presStyleCnt="5" custScaleX="342407" custScaleY="65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07552-E085-4AF7-88C4-8FD1CA1C8E8F}" type="pres">
      <dgm:prSet presAssocID="{8C0A1812-2A02-400B-8AAD-4F2247583A1E}" presName="level3hierChild" presStyleCnt="0"/>
      <dgm:spPr/>
    </dgm:pt>
    <dgm:pt modelId="{E3EBE6E8-76E4-4C48-AC91-1948453BD584}" type="pres">
      <dgm:prSet presAssocID="{CC76FB37-341E-4FE9-8E62-886457DBD1FA}" presName="conn2-1" presStyleLbl="parChTrans1D2" presStyleIdx="4" presStyleCnt="5" custScaleX="2000000"/>
      <dgm:spPr/>
      <dgm:t>
        <a:bodyPr/>
        <a:lstStyle/>
        <a:p>
          <a:endParaRPr lang="en-US"/>
        </a:p>
      </dgm:t>
    </dgm:pt>
    <dgm:pt modelId="{FBAE78D1-F1AC-4249-96D2-AB992265F121}" type="pres">
      <dgm:prSet presAssocID="{CC76FB37-341E-4FE9-8E62-886457DBD1F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6F09FC3-737B-4C5B-A040-829422E7E359}" type="pres">
      <dgm:prSet presAssocID="{6C463749-38B9-40E2-869A-C9F36091BAAA}" presName="root2" presStyleCnt="0"/>
      <dgm:spPr/>
    </dgm:pt>
    <dgm:pt modelId="{48E2A73D-8ED6-48E4-B205-3FAE18D4C26F}" type="pres">
      <dgm:prSet presAssocID="{6C463749-38B9-40E2-869A-C9F36091BAAA}" presName="LevelTwoTextNode" presStyleLbl="node2" presStyleIdx="4" presStyleCnt="5" custScaleX="162960" custScaleY="295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10DBF-367A-4E75-BDD1-B45D96FA7269}" type="pres">
      <dgm:prSet presAssocID="{6C463749-38B9-40E2-869A-C9F36091BAAA}" presName="level3hierChild" presStyleCnt="0"/>
      <dgm:spPr/>
    </dgm:pt>
    <dgm:pt modelId="{6EB7268F-2542-473B-9646-D1215925475F}" type="pres">
      <dgm:prSet presAssocID="{16543C58-D923-417E-BEA9-FC63F768304B}" presName="conn2-1" presStyleLbl="parChTrans1D3" presStyleIdx="0" presStyleCnt="1" custScaleX="2000000"/>
      <dgm:spPr/>
      <dgm:t>
        <a:bodyPr/>
        <a:lstStyle/>
        <a:p>
          <a:endParaRPr lang="en-US"/>
        </a:p>
      </dgm:t>
    </dgm:pt>
    <dgm:pt modelId="{2CBC3D64-FCEB-445F-9546-1481B6F80B81}" type="pres">
      <dgm:prSet presAssocID="{16543C58-D923-417E-BEA9-FC63F768304B}" presName="connTx" presStyleLbl="parChTrans1D3" presStyleIdx="0" presStyleCnt="1"/>
      <dgm:spPr/>
      <dgm:t>
        <a:bodyPr/>
        <a:lstStyle/>
        <a:p>
          <a:endParaRPr lang="en-US"/>
        </a:p>
      </dgm:t>
    </dgm:pt>
    <dgm:pt modelId="{2938A3D6-61DD-4E79-9201-2CF2773B20BD}" type="pres">
      <dgm:prSet presAssocID="{24904003-298D-46FE-B8E6-AD5E1648E67B}" presName="root2" presStyleCnt="0"/>
      <dgm:spPr/>
    </dgm:pt>
    <dgm:pt modelId="{70159D94-487B-4584-872C-153018332C4A}" type="pres">
      <dgm:prSet presAssocID="{24904003-298D-46FE-B8E6-AD5E1648E67B}" presName="LevelTwoTextNode" presStyleLbl="node3" presStyleIdx="0" presStyleCnt="1" custScaleX="174273" custScaleY="309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D7E0EF-7DC1-46D3-8005-E892AEB74059}" type="pres">
      <dgm:prSet presAssocID="{24904003-298D-46FE-B8E6-AD5E1648E67B}" presName="level3hierChild" presStyleCnt="0"/>
      <dgm:spPr/>
    </dgm:pt>
  </dgm:ptLst>
  <dgm:cxnLst>
    <dgm:cxn modelId="{D5AF6C12-6E7E-4788-8C96-D234C27502E6}" type="presOf" srcId="{CC76FB37-341E-4FE9-8E62-886457DBD1FA}" destId="{E3EBE6E8-76E4-4C48-AC91-1948453BD584}" srcOrd="0" destOrd="0" presId="urn:microsoft.com/office/officeart/2008/layout/HorizontalMultiLevelHierarchy"/>
    <dgm:cxn modelId="{AA38C7EE-0E1D-4149-A507-4435325DE328}" type="presOf" srcId="{564D253A-DF58-49B2-9AEB-98236B7ED2D1}" destId="{CF4CF451-1462-4FB1-B7C8-29B3CDDC1869}" srcOrd="0" destOrd="0" presId="urn:microsoft.com/office/officeart/2008/layout/HorizontalMultiLevelHierarchy"/>
    <dgm:cxn modelId="{E05A10BE-A304-4CDE-ACFD-C3C34E3BEB8E}" type="presOf" srcId="{A0B658DD-A09D-43E9-852A-F3928BE62E9B}" destId="{2BA92AD1-8CE1-4E36-A2E2-6DD675669EAA}" srcOrd="0" destOrd="0" presId="urn:microsoft.com/office/officeart/2008/layout/HorizontalMultiLevelHierarchy"/>
    <dgm:cxn modelId="{71C7BB55-4A37-46AA-9A9B-86A182E58E68}" srcId="{A0B658DD-A09D-43E9-852A-F3928BE62E9B}" destId="{4F5ACA09-B39A-454F-89CC-620867DDB471}" srcOrd="2" destOrd="0" parTransId="{2AA281FD-5CA7-4FF4-B34B-B9DFEDC5C6D5}" sibTransId="{BF9407E6-6AF3-48A8-881F-DD6F95D04BAE}"/>
    <dgm:cxn modelId="{7892969B-3C2A-4FD4-95ED-827ADDE68B62}" srcId="{A0B658DD-A09D-43E9-852A-F3928BE62E9B}" destId="{CCA4F1D5-16D3-469D-845F-26473F3DCBBE}" srcOrd="1" destOrd="0" parTransId="{F64ED693-0169-40A6-8570-8773EAECDFE0}" sibTransId="{27E92A43-B599-4F77-87A1-34E7DB32B92D}"/>
    <dgm:cxn modelId="{E3BFD697-D37A-4A4F-B998-2BAD8231C66D}" type="presOf" srcId="{69B6AB09-0DC7-48C6-B28E-1D7645DD21F8}" destId="{94A5790D-A42E-401A-BD2B-11FEF2D3FB19}" srcOrd="1" destOrd="0" presId="urn:microsoft.com/office/officeart/2008/layout/HorizontalMultiLevelHierarchy"/>
    <dgm:cxn modelId="{4A33302C-4C9C-47FC-98A8-275D5CB3703B}" type="presOf" srcId="{98D1A99E-4373-4522-A93E-674C3337718E}" destId="{D1CC5444-3A21-4293-94F0-C7C90ACB0CB2}" srcOrd="1" destOrd="0" presId="urn:microsoft.com/office/officeart/2008/layout/HorizontalMultiLevelHierarchy"/>
    <dgm:cxn modelId="{067FC534-F37E-4002-AFAD-9E5206446395}" type="presOf" srcId="{16543C58-D923-417E-BEA9-FC63F768304B}" destId="{2CBC3D64-FCEB-445F-9546-1481B6F80B81}" srcOrd="1" destOrd="0" presId="urn:microsoft.com/office/officeart/2008/layout/HorizontalMultiLevelHierarchy"/>
    <dgm:cxn modelId="{7C531D8D-4912-4565-8662-60647CB1811E}" type="presOf" srcId="{4F5ACA09-B39A-454F-89CC-620867DDB471}" destId="{D1F15DC1-FBF0-4486-A47F-ED8B0D6EE9CF}" srcOrd="0" destOrd="0" presId="urn:microsoft.com/office/officeart/2008/layout/HorizontalMultiLevelHierarchy"/>
    <dgm:cxn modelId="{6E133F26-3F7D-4D93-A78E-5DFE8DB3251E}" type="presOf" srcId="{8C0A1812-2A02-400B-8AAD-4F2247583A1E}" destId="{AD0D51FD-BAC8-4E7B-946A-ACE8E66F81D1}" srcOrd="0" destOrd="0" presId="urn:microsoft.com/office/officeart/2008/layout/HorizontalMultiLevelHierarchy"/>
    <dgm:cxn modelId="{753C9BF3-67AD-48E9-B8E5-B51D268BEEB5}" type="presOf" srcId="{2AA281FD-5CA7-4FF4-B34B-B9DFEDC5C6D5}" destId="{5B19331A-085C-4F27-BE94-06A52B0B75EE}" srcOrd="1" destOrd="0" presId="urn:microsoft.com/office/officeart/2008/layout/HorizontalMultiLevelHierarchy"/>
    <dgm:cxn modelId="{1509F18F-22EA-479B-899F-A4CAD1090CF3}" type="presOf" srcId="{F64ED693-0169-40A6-8570-8773EAECDFE0}" destId="{FCD41F66-C308-4F92-AE7F-E3A2F9BA0CD9}" srcOrd="0" destOrd="0" presId="urn:microsoft.com/office/officeart/2008/layout/HorizontalMultiLevelHierarchy"/>
    <dgm:cxn modelId="{6A318E83-62E2-412F-B998-219B394BFD9B}" srcId="{A0B658DD-A09D-43E9-852A-F3928BE62E9B}" destId="{6C463749-38B9-40E2-869A-C9F36091BAAA}" srcOrd="4" destOrd="0" parTransId="{CC76FB37-341E-4FE9-8E62-886457DBD1FA}" sibTransId="{4F1993B8-96AC-4335-8C3F-B1AD042FB502}"/>
    <dgm:cxn modelId="{2DB00868-AE98-48FB-9DAE-E49C914613E2}" type="presOf" srcId="{327501C1-BC7E-497F-B299-7CA83F0CCBA6}" destId="{57DD5BEB-6456-4F20-A16E-3840957A6D76}" srcOrd="0" destOrd="0" presId="urn:microsoft.com/office/officeart/2008/layout/HorizontalMultiLevelHierarchy"/>
    <dgm:cxn modelId="{0658CA29-3315-4417-ABF3-67066E2AB7B6}" type="presOf" srcId="{F64ED693-0169-40A6-8570-8773EAECDFE0}" destId="{650C872C-D327-4BD0-A801-25EFE0408BB1}" srcOrd="1" destOrd="0" presId="urn:microsoft.com/office/officeart/2008/layout/HorizontalMultiLevelHierarchy"/>
    <dgm:cxn modelId="{5F65ECC3-CA36-4540-8EBD-920172432D28}" type="presOf" srcId="{6C463749-38B9-40E2-869A-C9F36091BAAA}" destId="{48E2A73D-8ED6-48E4-B205-3FAE18D4C26F}" srcOrd="0" destOrd="0" presId="urn:microsoft.com/office/officeart/2008/layout/HorizontalMultiLevelHierarchy"/>
    <dgm:cxn modelId="{95D907AF-2021-4C31-9688-8584CB46C8E4}" type="presOf" srcId="{CC76FB37-341E-4FE9-8E62-886457DBD1FA}" destId="{FBAE78D1-F1AC-4249-96D2-AB992265F121}" srcOrd="1" destOrd="0" presId="urn:microsoft.com/office/officeart/2008/layout/HorizontalMultiLevelHierarchy"/>
    <dgm:cxn modelId="{EB9FE43B-EA24-4253-822C-C007D9B8AA20}" srcId="{564D253A-DF58-49B2-9AEB-98236B7ED2D1}" destId="{A0B658DD-A09D-43E9-852A-F3928BE62E9B}" srcOrd="0" destOrd="0" parTransId="{F6963AD5-4C46-45AE-87C6-0BAD33615970}" sibTransId="{9292CDC2-48AD-4A69-8DCC-E65C45C795C7}"/>
    <dgm:cxn modelId="{F8078671-C4AD-4838-97F6-8E6236520636}" type="presOf" srcId="{24904003-298D-46FE-B8E6-AD5E1648E67B}" destId="{70159D94-487B-4584-872C-153018332C4A}" srcOrd="0" destOrd="0" presId="urn:microsoft.com/office/officeart/2008/layout/HorizontalMultiLevelHierarchy"/>
    <dgm:cxn modelId="{C4BF379B-4008-4A15-8AC7-44E871764016}" type="presOf" srcId="{98D1A99E-4373-4522-A93E-674C3337718E}" destId="{74F7B675-5962-4774-9027-00FBD3B58B96}" srcOrd="0" destOrd="0" presId="urn:microsoft.com/office/officeart/2008/layout/HorizontalMultiLevelHierarchy"/>
    <dgm:cxn modelId="{11B12A02-C0B8-4EA8-B49C-6F95B4275D60}" type="presOf" srcId="{2AA281FD-5CA7-4FF4-B34B-B9DFEDC5C6D5}" destId="{F7A67143-7954-4E4A-849B-F7A9C5D38A83}" srcOrd="0" destOrd="0" presId="urn:microsoft.com/office/officeart/2008/layout/HorizontalMultiLevelHierarchy"/>
    <dgm:cxn modelId="{D09D68ED-294C-4211-BBFF-FE2F10C98502}" srcId="{A0B658DD-A09D-43E9-852A-F3928BE62E9B}" destId="{327501C1-BC7E-497F-B299-7CA83F0CCBA6}" srcOrd="0" destOrd="0" parTransId="{98D1A99E-4373-4522-A93E-674C3337718E}" sibTransId="{980C7916-7FA3-4980-A6BC-F1D623D3CADE}"/>
    <dgm:cxn modelId="{42C21BF2-7FA3-40C2-BDEC-54ADB8AAB396}" type="presOf" srcId="{69B6AB09-0DC7-48C6-B28E-1D7645DD21F8}" destId="{6F950D4F-D428-4C80-A07F-3BDE517A5B86}" srcOrd="0" destOrd="0" presId="urn:microsoft.com/office/officeart/2008/layout/HorizontalMultiLevelHierarchy"/>
    <dgm:cxn modelId="{B29508A8-1EFE-41BE-9F78-7CBCE68AFFCE}" srcId="{6C463749-38B9-40E2-869A-C9F36091BAAA}" destId="{24904003-298D-46FE-B8E6-AD5E1648E67B}" srcOrd="0" destOrd="0" parTransId="{16543C58-D923-417E-BEA9-FC63F768304B}" sibTransId="{FB8E832D-8A7E-4051-A7A2-299A037D9E92}"/>
    <dgm:cxn modelId="{A0DE00CA-48F2-4F79-B61C-BC1C473F2DA2}" type="presOf" srcId="{CCA4F1D5-16D3-469D-845F-26473F3DCBBE}" destId="{721CC6E5-3718-4D74-AB29-90A07F040641}" srcOrd="0" destOrd="0" presId="urn:microsoft.com/office/officeart/2008/layout/HorizontalMultiLevelHierarchy"/>
    <dgm:cxn modelId="{082E3828-0845-4630-AABF-8DDB1367EA7E}" srcId="{A0B658DD-A09D-43E9-852A-F3928BE62E9B}" destId="{8C0A1812-2A02-400B-8AAD-4F2247583A1E}" srcOrd="3" destOrd="0" parTransId="{69B6AB09-0DC7-48C6-B28E-1D7645DD21F8}" sibTransId="{371ACD37-0219-44F2-A28C-5D48AFDCB8A6}"/>
    <dgm:cxn modelId="{25724627-2EA6-4F13-B208-07695DB75232}" type="presOf" srcId="{16543C58-D923-417E-BEA9-FC63F768304B}" destId="{6EB7268F-2542-473B-9646-D1215925475F}" srcOrd="0" destOrd="0" presId="urn:microsoft.com/office/officeart/2008/layout/HorizontalMultiLevelHierarchy"/>
    <dgm:cxn modelId="{FBB0F087-2217-4779-AFF5-544EBEFA8A3D}" type="presParOf" srcId="{CF4CF451-1462-4FB1-B7C8-29B3CDDC1869}" destId="{1127F3B4-6DAC-4469-B705-EC9537865356}" srcOrd="0" destOrd="0" presId="urn:microsoft.com/office/officeart/2008/layout/HorizontalMultiLevelHierarchy"/>
    <dgm:cxn modelId="{18C8CB07-5BCD-4DC0-BC3F-44FA5F6FE040}" type="presParOf" srcId="{1127F3B4-6DAC-4469-B705-EC9537865356}" destId="{2BA92AD1-8CE1-4E36-A2E2-6DD675669EAA}" srcOrd="0" destOrd="0" presId="urn:microsoft.com/office/officeart/2008/layout/HorizontalMultiLevelHierarchy"/>
    <dgm:cxn modelId="{708D3C03-CFEB-4D50-A277-B141385F75CE}" type="presParOf" srcId="{1127F3B4-6DAC-4469-B705-EC9537865356}" destId="{875565E1-A9F0-43AF-B058-42258AA10568}" srcOrd="1" destOrd="0" presId="urn:microsoft.com/office/officeart/2008/layout/HorizontalMultiLevelHierarchy"/>
    <dgm:cxn modelId="{28F6B45A-CBDB-4703-9F31-F490102C22ED}" type="presParOf" srcId="{875565E1-A9F0-43AF-B058-42258AA10568}" destId="{74F7B675-5962-4774-9027-00FBD3B58B96}" srcOrd="0" destOrd="0" presId="urn:microsoft.com/office/officeart/2008/layout/HorizontalMultiLevelHierarchy"/>
    <dgm:cxn modelId="{5FC453FF-1D17-49D7-BA30-215D7B297B06}" type="presParOf" srcId="{74F7B675-5962-4774-9027-00FBD3B58B96}" destId="{D1CC5444-3A21-4293-94F0-C7C90ACB0CB2}" srcOrd="0" destOrd="0" presId="urn:microsoft.com/office/officeart/2008/layout/HorizontalMultiLevelHierarchy"/>
    <dgm:cxn modelId="{71D8FCC8-A4B5-4848-971B-60FE4D8DC963}" type="presParOf" srcId="{875565E1-A9F0-43AF-B058-42258AA10568}" destId="{B4E9691B-ACEE-4407-8F3E-CB30C0E7896B}" srcOrd="1" destOrd="0" presId="urn:microsoft.com/office/officeart/2008/layout/HorizontalMultiLevelHierarchy"/>
    <dgm:cxn modelId="{0F459305-A2F2-4E55-989A-F7416E20908E}" type="presParOf" srcId="{B4E9691B-ACEE-4407-8F3E-CB30C0E7896B}" destId="{57DD5BEB-6456-4F20-A16E-3840957A6D76}" srcOrd="0" destOrd="0" presId="urn:microsoft.com/office/officeart/2008/layout/HorizontalMultiLevelHierarchy"/>
    <dgm:cxn modelId="{D02ADB0F-ADB6-4E3B-AF98-C8CECEA73F84}" type="presParOf" srcId="{B4E9691B-ACEE-4407-8F3E-CB30C0E7896B}" destId="{7D2B7F57-79B5-4A32-AFB2-3C8FBCD29799}" srcOrd="1" destOrd="0" presId="urn:microsoft.com/office/officeart/2008/layout/HorizontalMultiLevelHierarchy"/>
    <dgm:cxn modelId="{EFAAF8D8-3CE8-4599-A6D9-431C8F49C988}" type="presParOf" srcId="{875565E1-A9F0-43AF-B058-42258AA10568}" destId="{FCD41F66-C308-4F92-AE7F-E3A2F9BA0CD9}" srcOrd="2" destOrd="0" presId="urn:microsoft.com/office/officeart/2008/layout/HorizontalMultiLevelHierarchy"/>
    <dgm:cxn modelId="{DFBA5BAA-A8A8-4013-A740-E5E783A7045C}" type="presParOf" srcId="{FCD41F66-C308-4F92-AE7F-E3A2F9BA0CD9}" destId="{650C872C-D327-4BD0-A801-25EFE0408BB1}" srcOrd="0" destOrd="0" presId="urn:microsoft.com/office/officeart/2008/layout/HorizontalMultiLevelHierarchy"/>
    <dgm:cxn modelId="{D34BABA3-C52A-40F4-8570-20C4008A9EB7}" type="presParOf" srcId="{875565E1-A9F0-43AF-B058-42258AA10568}" destId="{5FD55D7B-611B-48CB-B8BB-98B976266D40}" srcOrd="3" destOrd="0" presId="urn:microsoft.com/office/officeart/2008/layout/HorizontalMultiLevelHierarchy"/>
    <dgm:cxn modelId="{D59531C0-380A-43D0-97C7-10AEE245833F}" type="presParOf" srcId="{5FD55D7B-611B-48CB-B8BB-98B976266D40}" destId="{721CC6E5-3718-4D74-AB29-90A07F040641}" srcOrd="0" destOrd="0" presId="urn:microsoft.com/office/officeart/2008/layout/HorizontalMultiLevelHierarchy"/>
    <dgm:cxn modelId="{4D9B2850-78F0-4897-A447-38B56BBE7B41}" type="presParOf" srcId="{5FD55D7B-611B-48CB-B8BB-98B976266D40}" destId="{E2C14A15-7CAD-4EAD-A955-30116BE57772}" srcOrd="1" destOrd="0" presId="urn:microsoft.com/office/officeart/2008/layout/HorizontalMultiLevelHierarchy"/>
    <dgm:cxn modelId="{D5D9C5B8-36FC-4350-AED9-6D4F14FDCED0}" type="presParOf" srcId="{875565E1-A9F0-43AF-B058-42258AA10568}" destId="{F7A67143-7954-4E4A-849B-F7A9C5D38A83}" srcOrd="4" destOrd="0" presId="urn:microsoft.com/office/officeart/2008/layout/HorizontalMultiLevelHierarchy"/>
    <dgm:cxn modelId="{EE794E95-580E-457E-B68C-596BE5C49285}" type="presParOf" srcId="{F7A67143-7954-4E4A-849B-F7A9C5D38A83}" destId="{5B19331A-085C-4F27-BE94-06A52B0B75EE}" srcOrd="0" destOrd="0" presId="urn:microsoft.com/office/officeart/2008/layout/HorizontalMultiLevelHierarchy"/>
    <dgm:cxn modelId="{69F98523-F995-4D93-892E-8E34335394CE}" type="presParOf" srcId="{875565E1-A9F0-43AF-B058-42258AA10568}" destId="{A03B70AB-0FDA-4E5F-963E-5DFA9AB30C8A}" srcOrd="5" destOrd="0" presId="urn:microsoft.com/office/officeart/2008/layout/HorizontalMultiLevelHierarchy"/>
    <dgm:cxn modelId="{46722FF6-F1C2-4F2E-9030-16AAD619AC90}" type="presParOf" srcId="{A03B70AB-0FDA-4E5F-963E-5DFA9AB30C8A}" destId="{D1F15DC1-FBF0-4486-A47F-ED8B0D6EE9CF}" srcOrd="0" destOrd="0" presId="urn:microsoft.com/office/officeart/2008/layout/HorizontalMultiLevelHierarchy"/>
    <dgm:cxn modelId="{30300037-E262-4D82-BFB3-7056FF7C3FEA}" type="presParOf" srcId="{A03B70AB-0FDA-4E5F-963E-5DFA9AB30C8A}" destId="{B316BB83-C55E-471B-96D8-3562FF4258D1}" srcOrd="1" destOrd="0" presId="urn:microsoft.com/office/officeart/2008/layout/HorizontalMultiLevelHierarchy"/>
    <dgm:cxn modelId="{11238E65-86C0-407A-BFF7-734CB979F3AA}" type="presParOf" srcId="{875565E1-A9F0-43AF-B058-42258AA10568}" destId="{6F950D4F-D428-4C80-A07F-3BDE517A5B86}" srcOrd="6" destOrd="0" presId="urn:microsoft.com/office/officeart/2008/layout/HorizontalMultiLevelHierarchy"/>
    <dgm:cxn modelId="{A397EDF9-C168-4C7B-984C-67A8D3D13DBE}" type="presParOf" srcId="{6F950D4F-D428-4C80-A07F-3BDE517A5B86}" destId="{94A5790D-A42E-401A-BD2B-11FEF2D3FB19}" srcOrd="0" destOrd="0" presId="urn:microsoft.com/office/officeart/2008/layout/HorizontalMultiLevelHierarchy"/>
    <dgm:cxn modelId="{89C8ADA4-23C0-474B-B422-E5265671864D}" type="presParOf" srcId="{875565E1-A9F0-43AF-B058-42258AA10568}" destId="{A698C6A0-709E-49D9-9783-6C3689CCCEFE}" srcOrd="7" destOrd="0" presId="urn:microsoft.com/office/officeart/2008/layout/HorizontalMultiLevelHierarchy"/>
    <dgm:cxn modelId="{36EE6E2E-F392-4082-998D-58319285E381}" type="presParOf" srcId="{A698C6A0-709E-49D9-9783-6C3689CCCEFE}" destId="{AD0D51FD-BAC8-4E7B-946A-ACE8E66F81D1}" srcOrd="0" destOrd="0" presId="urn:microsoft.com/office/officeart/2008/layout/HorizontalMultiLevelHierarchy"/>
    <dgm:cxn modelId="{89200D6A-FC25-4844-A5C7-7F4757866AE3}" type="presParOf" srcId="{A698C6A0-709E-49D9-9783-6C3689CCCEFE}" destId="{EAC07552-E085-4AF7-88C4-8FD1CA1C8E8F}" srcOrd="1" destOrd="0" presId="urn:microsoft.com/office/officeart/2008/layout/HorizontalMultiLevelHierarchy"/>
    <dgm:cxn modelId="{77809578-94DF-4E97-A722-4B6FBEF45097}" type="presParOf" srcId="{875565E1-A9F0-43AF-B058-42258AA10568}" destId="{E3EBE6E8-76E4-4C48-AC91-1948453BD584}" srcOrd="8" destOrd="0" presId="urn:microsoft.com/office/officeart/2008/layout/HorizontalMultiLevelHierarchy"/>
    <dgm:cxn modelId="{A0BCD52C-3200-4304-AA44-4CA7F1442BF2}" type="presParOf" srcId="{E3EBE6E8-76E4-4C48-AC91-1948453BD584}" destId="{FBAE78D1-F1AC-4249-96D2-AB992265F121}" srcOrd="0" destOrd="0" presId="urn:microsoft.com/office/officeart/2008/layout/HorizontalMultiLevelHierarchy"/>
    <dgm:cxn modelId="{75CA34C1-F76D-40A7-852B-7B3567E2B1D2}" type="presParOf" srcId="{875565E1-A9F0-43AF-B058-42258AA10568}" destId="{36F09FC3-737B-4C5B-A040-829422E7E359}" srcOrd="9" destOrd="0" presId="urn:microsoft.com/office/officeart/2008/layout/HorizontalMultiLevelHierarchy"/>
    <dgm:cxn modelId="{5C0687F3-9FB4-4DDD-B705-46B94C215589}" type="presParOf" srcId="{36F09FC3-737B-4C5B-A040-829422E7E359}" destId="{48E2A73D-8ED6-48E4-B205-3FAE18D4C26F}" srcOrd="0" destOrd="0" presId="urn:microsoft.com/office/officeart/2008/layout/HorizontalMultiLevelHierarchy"/>
    <dgm:cxn modelId="{16A97735-E40F-4A6B-94FF-4C211BADB53C}" type="presParOf" srcId="{36F09FC3-737B-4C5B-A040-829422E7E359}" destId="{1EF10DBF-367A-4E75-BDD1-B45D96FA7269}" srcOrd="1" destOrd="0" presId="urn:microsoft.com/office/officeart/2008/layout/HorizontalMultiLevelHierarchy"/>
    <dgm:cxn modelId="{F470BF9F-F281-4E2A-A904-3A94496BE373}" type="presParOf" srcId="{1EF10DBF-367A-4E75-BDD1-B45D96FA7269}" destId="{6EB7268F-2542-473B-9646-D1215925475F}" srcOrd="0" destOrd="0" presId="urn:microsoft.com/office/officeart/2008/layout/HorizontalMultiLevelHierarchy"/>
    <dgm:cxn modelId="{92C16C73-1A09-4F60-B7D6-E3022BF998DE}" type="presParOf" srcId="{6EB7268F-2542-473B-9646-D1215925475F}" destId="{2CBC3D64-FCEB-445F-9546-1481B6F80B81}" srcOrd="0" destOrd="0" presId="urn:microsoft.com/office/officeart/2008/layout/HorizontalMultiLevelHierarchy"/>
    <dgm:cxn modelId="{23928133-BEA8-4625-BF93-AC504A1BEC56}" type="presParOf" srcId="{1EF10DBF-367A-4E75-BDD1-B45D96FA7269}" destId="{2938A3D6-61DD-4E79-9201-2CF2773B20BD}" srcOrd="1" destOrd="0" presId="urn:microsoft.com/office/officeart/2008/layout/HorizontalMultiLevelHierarchy"/>
    <dgm:cxn modelId="{478D6F8E-176D-49EE-AD80-B58F811CF3FF}" type="presParOf" srcId="{2938A3D6-61DD-4E79-9201-2CF2773B20BD}" destId="{70159D94-487B-4584-872C-153018332C4A}" srcOrd="0" destOrd="0" presId="urn:microsoft.com/office/officeart/2008/layout/HorizontalMultiLevelHierarchy"/>
    <dgm:cxn modelId="{2569286E-A202-4F8A-ADF8-1F68C2F1194F}" type="presParOf" srcId="{2938A3D6-61DD-4E79-9201-2CF2773B20BD}" destId="{AFD7E0EF-7DC1-46D3-8005-E892AEB740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95C55-8DE4-407A-A924-DE4D8FD7C11D}">
      <dsp:nvSpPr>
        <dsp:cNvPr id="0" name=""/>
        <dsp:cNvSpPr/>
      </dsp:nvSpPr>
      <dsp:spPr>
        <a:xfrm>
          <a:off x="2352965" y="2938999"/>
          <a:ext cx="91440" cy="691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50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46048-6B61-46DD-BD43-F4864D719CCE}">
      <dsp:nvSpPr>
        <dsp:cNvPr id="0" name=""/>
        <dsp:cNvSpPr/>
      </dsp:nvSpPr>
      <dsp:spPr>
        <a:xfrm>
          <a:off x="2352965" y="694652"/>
          <a:ext cx="91440" cy="71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07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CD4FB-BD3A-4AC7-9F0D-05B80943DCC3}">
      <dsp:nvSpPr>
        <dsp:cNvPr id="0" name=""/>
        <dsp:cNvSpPr/>
      </dsp:nvSpPr>
      <dsp:spPr>
        <a:xfrm>
          <a:off x="988944" y="1175"/>
          <a:ext cx="2819482" cy="693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074C2B-4E67-4F3B-8025-7257592519C1}">
      <dsp:nvSpPr>
        <dsp:cNvPr id="0" name=""/>
        <dsp:cNvSpPr/>
      </dsp:nvSpPr>
      <dsp:spPr>
        <a:xfrm>
          <a:off x="1257059" y="255884"/>
          <a:ext cx="2819482" cy="69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মূলধন কাঠামো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277370" y="276195"/>
        <a:ext cx="2778860" cy="652854"/>
      </dsp:txXfrm>
    </dsp:sp>
    <dsp:sp modelId="{8578FAA6-2E3C-4FCF-8C46-7F2305451B80}">
      <dsp:nvSpPr>
        <dsp:cNvPr id="0" name=""/>
        <dsp:cNvSpPr/>
      </dsp:nvSpPr>
      <dsp:spPr>
        <a:xfrm>
          <a:off x="988944" y="1406724"/>
          <a:ext cx="2819482" cy="1532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558FBD-0A86-46E4-ACC5-4EFFE4770718}">
      <dsp:nvSpPr>
        <dsp:cNvPr id="0" name=""/>
        <dsp:cNvSpPr/>
      </dsp:nvSpPr>
      <dsp:spPr>
        <a:xfrm>
          <a:off x="1257059" y="1661433"/>
          <a:ext cx="2819482" cy="1532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সাধারন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শেয়ার+অগ্রাধিকার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শেয়ার+দীর্ঘমেয়াদী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ঋনপত্র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301938" y="1706312"/>
        <a:ext cx="2729724" cy="1442516"/>
      </dsp:txXfrm>
    </dsp:sp>
    <dsp:sp modelId="{7A469AE6-DFF2-40AC-8560-6C8CE6B088F2}">
      <dsp:nvSpPr>
        <dsp:cNvPr id="0" name=""/>
        <dsp:cNvSpPr/>
      </dsp:nvSpPr>
      <dsp:spPr>
        <a:xfrm>
          <a:off x="988944" y="3630507"/>
          <a:ext cx="2819482" cy="1532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72174E-177E-4463-B267-C79EFFC86702}">
      <dsp:nvSpPr>
        <dsp:cNvPr id="0" name=""/>
        <dsp:cNvSpPr/>
      </dsp:nvSpPr>
      <dsp:spPr>
        <a:xfrm>
          <a:off x="1257059" y="3885216"/>
          <a:ext cx="2819482" cy="1532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দীর্ঘমেয়াদী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301938" y="3930095"/>
        <a:ext cx="2729724" cy="14425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43A31-C067-45F7-A050-D26730EDD3B7}">
      <dsp:nvSpPr>
        <dsp:cNvPr id="0" name=""/>
        <dsp:cNvSpPr/>
      </dsp:nvSpPr>
      <dsp:spPr>
        <a:xfrm>
          <a:off x="5432835" y="4605504"/>
          <a:ext cx="4524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13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5432835" y="4639914"/>
        <a:ext cx="452413" cy="22620"/>
      </dsp:txXfrm>
    </dsp:sp>
    <dsp:sp modelId="{72BA1068-C265-4AB2-8EE4-5EAB015278BF}">
      <dsp:nvSpPr>
        <dsp:cNvPr id="0" name=""/>
        <dsp:cNvSpPr/>
      </dsp:nvSpPr>
      <dsp:spPr>
        <a:xfrm>
          <a:off x="604062" y="2850565"/>
          <a:ext cx="452413" cy="18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206" y="0"/>
              </a:lnTo>
              <a:lnTo>
                <a:pt x="226206" y="1800659"/>
              </a:lnTo>
              <a:lnTo>
                <a:pt x="452413" y="180065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-98042" y="3704479"/>
        <a:ext cx="1856624" cy="92831"/>
      </dsp:txXfrm>
    </dsp:sp>
    <dsp:sp modelId="{7DF86635-27B7-4946-A75E-9BBF8AD9898E}">
      <dsp:nvSpPr>
        <dsp:cNvPr id="0" name=""/>
        <dsp:cNvSpPr/>
      </dsp:nvSpPr>
      <dsp:spPr>
        <a:xfrm>
          <a:off x="604062" y="2850565"/>
          <a:ext cx="452413" cy="32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206" y="0"/>
              </a:lnTo>
              <a:lnTo>
                <a:pt x="226206" y="326438"/>
              </a:lnTo>
              <a:lnTo>
                <a:pt x="452413" y="32643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551324" y="2999837"/>
        <a:ext cx="557889" cy="27894"/>
      </dsp:txXfrm>
    </dsp:sp>
    <dsp:sp modelId="{F7A67143-7954-4E4A-849B-F7A9C5D38A83}">
      <dsp:nvSpPr>
        <dsp:cNvPr id="0" name=""/>
        <dsp:cNvSpPr/>
      </dsp:nvSpPr>
      <dsp:spPr>
        <a:xfrm>
          <a:off x="604062" y="2501772"/>
          <a:ext cx="452413" cy="348793"/>
        </a:xfrm>
        <a:custGeom>
          <a:avLst/>
          <a:gdLst/>
          <a:ahLst/>
          <a:cxnLst/>
          <a:rect l="0" t="0" r="0" b="0"/>
          <a:pathLst>
            <a:path>
              <a:moveTo>
                <a:pt x="0" y="348793"/>
              </a:moveTo>
              <a:lnTo>
                <a:pt x="226206" y="348793"/>
              </a:lnTo>
              <a:lnTo>
                <a:pt x="226206" y="0"/>
              </a:lnTo>
              <a:lnTo>
                <a:pt x="452413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4640" y="2661887"/>
        <a:ext cx="571257" cy="28562"/>
      </dsp:txXfrm>
    </dsp:sp>
    <dsp:sp modelId="{FCD41F66-C308-4F92-AE7F-E3A2F9BA0CD9}">
      <dsp:nvSpPr>
        <dsp:cNvPr id="0" name=""/>
        <dsp:cNvSpPr/>
      </dsp:nvSpPr>
      <dsp:spPr>
        <a:xfrm>
          <a:off x="604062" y="1714592"/>
          <a:ext cx="452413" cy="1135972"/>
        </a:xfrm>
        <a:custGeom>
          <a:avLst/>
          <a:gdLst/>
          <a:ahLst/>
          <a:cxnLst/>
          <a:rect l="0" t="0" r="0" b="0"/>
          <a:pathLst>
            <a:path>
              <a:moveTo>
                <a:pt x="0" y="1135972"/>
              </a:moveTo>
              <a:lnTo>
                <a:pt x="226206" y="1135972"/>
              </a:lnTo>
              <a:lnTo>
                <a:pt x="226206" y="0"/>
              </a:lnTo>
              <a:lnTo>
                <a:pt x="452413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18895" y="2252010"/>
        <a:ext cx="1222748" cy="61137"/>
      </dsp:txXfrm>
    </dsp:sp>
    <dsp:sp modelId="{74F7B675-5962-4774-9027-00FBD3B58B96}">
      <dsp:nvSpPr>
        <dsp:cNvPr id="0" name=""/>
        <dsp:cNvSpPr/>
      </dsp:nvSpPr>
      <dsp:spPr>
        <a:xfrm>
          <a:off x="604062" y="622568"/>
          <a:ext cx="452413" cy="2227997"/>
        </a:xfrm>
        <a:custGeom>
          <a:avLst/>
          <a:gdLst/>
          <a:ahLst/>
          <a:cxnLst/>
          <a:rect l="0" t="0" r="0" b="0"/>
          <a:pathLst>
            <a:path>
              <a:moveTo>
                <a:pt x="0" y="2227997"/>
              </a:moveTo>
              <a:lnTo>
                <a:pt x="226206" y="2227997"/>
              </a:lnTo>
              <a:lnTo>
                <a:pt x="226206" y="0"/>
              </a:lnTo>
              <a:lnTo>
                <a:pt x="452413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-306464" y="1679730"/>
        <a:ext cx="2273466" cy="113673"/>
      </dsp:txXfrm>
    </dsp:sp>
    <dsp:sp modelId="{2BA92AD1-8CE1-4E36-A2E2-6DD675669EAA}">
      <dsp:nvSpPr>
        <dsp:cNvPr id="0" name=""/>
        <dsp:cNvSpPr/>
      </dsp:nvSpPr>
      <dsp:spPr>
        <a:xfrm rot="16200000">
          <a:off x="-911168" y="2554137"/>
          <a:ext cx="2437605" cy="5928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৩.Traditional approach 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-911168" y="2554137"/>
        <a:ext cx="2437605" cy="592855"/>
      </dsp:txXfrm>
    </dsp:sp>
    <dsp:sp modelId="{57DD5BEB-6456-4F20-A16E-3840957A6D76}">
      <dsp:nvSpPr>
        <dsp:cNvPr id="0" name=""/>
        <dsp:cNvSpPr/>
      </dsp:nvSpPr>
      <dsp:spPr>
        <a:xfrm>
          <a:off x="1056476" y="39019"/>
          <a:ext cx="9601197" cy="11670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Leverage ও cost of capital নীর্ভরশীল  চলক।Leverage  নিদ্দিস্ট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 সীমা পর্যন্ত বাড়লে cost of capital কমে ও value of firm বাড়ে।যাকে  optimum point বলে।optimum point এর উপরে গেলে cost of capital বাড়ে ও value of firm কমে।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056476" y="39019"/>
        <a:ext cx="9601197" cy="1167097"/>
      </dsp:txXfrm>
    </dsp:sp>
    <dsp:sp modelId="{721CC6E5-3718-4D74-AB29-90A07F040641}">
      <dsp:nvSpPr>
        <dsp:cNvPr id="0" name=""/>
        <dsp:cNvSpPr/>
      </dsp:nvSpPr>
      <dsp:spPr>
        <a:xfrm>
          <a:off x="1056476" y="1369764"/>
          <a:ext cx="9601197" cy="6896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যে অনুপাতে  Leverage ব্যবহার করলে cost of capital সর্বনিন্ম হয় ও value of firm সর্বোচ্চ  হয়  তাই কাম্য মূলধন কাঠামো।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056476" y="1369764"/>
        <a:ext cx="9601197" cy="689655"/>
      </dsp:txXfrm>
    </dsp:sp>
    <dsp:sp modelId="{D1F15DC1-FBF0-4486-A47F-ED8B0D6EE9CF}">
      <dsp:nvSpPr>
        <dsp:cNvPr id="0" name=""/>
        <dsp:cNvSpPr/>
      </dsp:nvSpPr>
      <dsp:spPr>
        <a:xfrm>
          <a:off x="1056476" y="2231834"/>
          <a:ext cx="9601197" cy="5398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EBIT কে মূলধনীকরনের হার(Ke,Kd) দ্বারা ভাগ করা হয় 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056476" y="2231834"/>
        <a:ext cx="9601197" cy="539876"/>
      </dsp:txXfrm>
    </dsp:sp>
    <dsp:sp modelId="{6466E3A8-62B8-42BA-BD70-7AD47D198D93}">
      <dsp:nvSpPr>
        <dsp:cNvPr id="0" name=""/>
        <dsp:cNvSpPr/>
      </dsp:nvSpPr>
      <dsp:spPr>
        <a:xfrm>
          <a:off x="1056476" y="2944124"/>
          <a:ext cx="9628025" cy="4657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Value of levered firm Equal not value of unlevered firm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056476" y="2944124"/>
        <a:ext cx="9628025" cy="465758"/>
      </dsp:txXfrm>
    </dsp:sp>
    <dsp:sp modelId="{96587ED9-1DE2-40FA-A6B6-AF8598F22BC0}">
      <dsp:nvSpPr>
        <dsp:cNvPr id="0" name=""/>
        <dsp:cNvSpPr/>
      </dsp:nvSpPr>
      <dsp:spPr>
        <a:xfrm>
          <a:off x="1056476" y="3631572"/>
          <a:ext cx="4376358" cy="20393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1.Value Of Unlevered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V=S=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𝑬𝑩𝑰𝑻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𝑲𝒆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2.Value of 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V=S+B=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𝑬𝑩𝑻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𝑲𝒆</m:t>
                  </m:r>
                </m:den>
              </m:f>
              <m:r>
                <a:rPr lang="en-US" sz="2000" b="1" i="1" u="none" kern="1200" smtClean="0">
                  <a:latin typeface="Cambria Math"/>
                  <a:cs typeface="NikoshBAN" pitchFamily="2" charset="0"/>
                </a:rPr>
                <m:t>+</m:t>
              </m:r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𝑰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𝑲𝒅</m:t>
                  </m:r>
                </m:den>
              </m:f>
            </m:oMath>
          </a14:m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  <m:t>𝑬𝑩𝑻</m:t>
                  </m:r>
                  <m: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  <m:t>+</m:t>
                  </m:r>
                  <m: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  <m:t>𝑰</m:t>
                  </m:r>
                </m:num>
                <m:den>
                  <m: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  <m:t>𝑲𝒐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</dsp:txBody>
      <dsp:txXfrm>
        <a:off x="1056476" y="3631572"/>
        <a:ext cx="4376358" cy="2039304"/>
      </dsp:txXfrm>
    </dsp:sp>
    <dsp:sp modelId="{90B96540-020B-46BD-94ED-14F0235E7399}">
      <dsp:nvSpPr>
        <dsp:cNvPr id="0" name=""/>
        <dsp:cNvSpPr/>
      </dsp:nvSpPr>
      <dsp:spPr>
        <a:xfrm>
          <a:off x="5885249" y="3582296"/>
          <a:ext cx="4376358" cy="21378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1.Cost of  Unlevered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Ko/Ke=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𝑬𝑩𝑰𝑻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2.Cost of  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>
              <a:latin typeface="NikoshBAN" pitchFamily="2" charset="0"/>
              <a:cs typeface="NikoshBAN" pitchFamily="2" charset="0"/>
            </a:rPr>
            <a:t>Ko</a:t>
          </a: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𝑵𝑰</m:t>
                  </m:r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+</m:t>
                  </m:r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𝑰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=Ke(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𝑺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)+Kd(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)=</a:t>
          </a:r>
          <a:r>
            <a:rPr lang="en-US" sz="2000" b="1" u="none" kern="1200" dirty="0" err="1">
              <a:latin typeface="NikoshBAN" pitchFamily="2" charset="0"/>
              <a:cs typeface="NikoshBAN" pitchFamily="2" charset="0"/>
            </a:rPr>
            <a:t>Ke</a:t>
          </a: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-(</a:t>
          </a:r>
          <a:r>
            <a:rPr lang="en-US" sz="2000" b="1" u="none" kern="1200" dirty="0" err="1">
              <a:latin typeface="NikoshBAN" pitchFamily="2" charset="0"/>
              <a:cs typeface="NikoshBAN" pitchFamily="2" charset="0"/>
            </a:rPr>
            <a:t>Ke-Kd</a:t>
          </a: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)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</dsp:txBody>
      <dsp:txXfrm>
        <a:off x="5885249" y="3582296"/>
        <a:ext cx="4376358" cy="21378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068FD-CB97-47F8-B9ED-C551AB79CFA8}">
      <dsp:nvSpPr>
        <dsp:cNvPr id="0" name=""/>
        <dsp:cNvSpPr/>
      </dsp:nvSpPr>
      <dsp:spPr>
        <a:xfrm>
          <a:off x="6979644" y="2341447"/>
          <a:ext cx="91440" cy="867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72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BB6EA-4E2F-4672-AA8B-3934E81A4751}">
      <dsp:nvSpPr>
        <dsp:cNvPr id="0" name=""/>
        <dsp:cNvSpPr/>
      </dsp:nvSpPr>
      <dsp:spPr>
        <a:xfrm>
          <a:off x="5202963" y="648712"/>
          <a:ext cx="1822400" cy="86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037"/>
              </a:lnTo>
              <a:lnTo>
                <a:pt x="1822400" y="591037"/>
              </a:lnTo>
              <a:lnTo>
                <a:pt x="1822400" y="86729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6A40C-22F0-4A96-8EFE-226651C77367}">
      <dsp:nvSpPr>
        <dsp:cNvPr id="0" name=""/>
        <dsp:cNvSpPr/>
      </dsp:nvSpPr>
      <dsp:spPr>
        <a:xfrm>
          <a:off x="3334843" y="2341447"/>
          <a:ext cx="91440" cy="867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72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8E3E7-7B85-4823-94A4-E9A68AF1842E}">
      <dsp:nvSpPr>
        <dsp:cNvPr id="0" name=""/>
        <dsp:cNvSpPr/>
      </dsp:nvSpPr>
      <dsp:spPr>
        <a:xfrm>
          <a:off x="3380563" y="648712"/>
          <a:ext cx="1822400" cy="867296"/>
        </a:xfrm>
        <a:custGeom>
          <a:avLst/>
          <a:gdLst/>
          <a:ahLst/>
          <a:cxnLst/>
          <a:rect l="0" t="0" r="0" b="0"/>
          <a:pathLst>
            <a:path>
              <a:moveTo>
                <a:pt x="1822400" y="0"/>
              </a:moveTo>
              <a:lnTo>
                <a:pt x="1822400" y="591037"/>
              </a:lnTo>
              <a:lnTo>
                <a:pt x="0" y="591037"/>
              </a:lnTo>
              <a:lnTo>
                <a:pt x="0" y="86729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4BCBE-C125-42A9-97F4-4D674FEA606D}">
      <dsp:nvSpPr>
        <dsp:cNvPr id="0" name=""/>
        <dsp:cNvSpPr/>
      </dsp:nvSpPr>
      <dsp:spPr>
        <a:xfrm>
          <a:off x="2769487" y="1504"/>
          <a:ext cx="4866952" cy="647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3F1C18-B84E-45A3-AC8C-A2EBCE6BBCD1}">
      <dsp:nvSpPr>
        <dsp:cNvPr id="0" name=""/>
        <dsp:cNvSpPr/>
      </dsp:nvSpPr>
      <dsp:spPr>
        <a:xfrm>
          <a:off x="3100833" y="316282"/>
          <a:ext cx="4866952" cy="647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NikoshBAN" pitchFamily="2" charset="0"/>
              <a:cs typeface="NikoshBAN" pitchFamily="2" charset="0"/>
            </a:rPr>
            <a:t>৪.MM approach</a:t>
          </a:r>
        </a:p>
      </dsp:txBody>
      <dsp:txXfrm>
        <a:off x="3119789" y="335238"/>
        <a:ext cx="4829040" cy="609296"/>
      </dsp:txXfrm>
    </dsp:sp>
    <dsp:sp modelId="{EE1F3CAC-E22D-429B-86BC-4007799D27BC}">
      <dsp:nvSpPr>
        <dsp:cNvPr id="0" name=""/>
        <dsp:cNvSpPr/>
      </dsp:nvSpPr>
      <dsp:spPr>
        <a:xfrm>
          <a:off x="1889508" y="1516009"/>
          <a:ext cx="2982109" cy="825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DA7836-4AC7-46AD-84F9-EB310890A953}">
      <dsp:nvSpPr>
        <dsp:cNvPr id="0" name=""/>
        <dsp:cNvSpPr/>
      </dsp:nvSpPr>
      <dsp:spPr>
        <a:xfrm>
          <a:off x="2220853" y="1830788"/>
          <a:ext cx="2982109" cy="825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NikoshBAN" pitchFamily="2" charset="0"/>
              <a:cs typeface="NikoshBAN" pitchFamily="2" charset="0"/>
            </a:rPr>
            <a:t>Proposition -I</a:t>
          </a:r>
        </a:p>
      </dsp:txBody>
      <dsp:txXfrm>
        <a:off x="2245029" y="1854964"/>
        <a:ext cx="2933757" cy="777085"/>
      </dsp:txXfrm>
    </dsp:sp>
    <dsp:sp modelId="{2F82B900-86B0-4444-9D51-8A6254EC8024}">
      <dsp:nvSpPr>
        <dsp:cNvPr id="0" name=""/>
        <dsp:cNvSpPr/>
      </dsp:nvSpPr>
      <dsp:spPr>
        <a:xfrm>
          <a:off x="1889508" y="3208744"/>
          <a:ext cx="2982109" cy="189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87FBCC-2698-4A5F-8F0C-7E4F54E52F55}">
      <dsp:nvSpPr>
        <dsp:cNvPr id="0" name=""/>
        <dsp:cNvSpPr/>
      </dsp:nvSpPr>
      <dsp:spPr>
        <a:xfrm>
          <a:off x="2220853" y="3523522"/>
          <a:ext cx="2982109" cy="1893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NikoshBAN" pitchFamily="2" charset="0"/>
              <a:cs typeface="NikoshBAN" pitchFamily="2" charset="0"/>
            </a:rPr>
            <a:t>Value of Firm Related</a:t>
          </a:r>
        </a:p>
      </dsp:txBody>
      <dsp:txXfrm>
        <a:off x="2276316" y="3578985"/>
        <a:ext cx="2871183" cy="1782713"/>
      </dsp:txXfrm>
    </dsp:sp>
    <dsp:sp modelId="{6F7FE7F1-0750-4ADF-9D90-C58BFEDF77C3}">
      <dsp:nvSpPr>
        <dsp:cNvPr id="0" name=""/>
        <dsp:cNvSpPr/>
      </dsp:nvSpPr>
      <dsp:spPr>
        <a:xfrm>
          <a:off x="5534309" y="1516009"/>
          <a:ext cx="2982109" cy="825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DCC00E-1E4A-458A-88E5-F8D5948284BA}">
      <dsp:nvSpPr>
        <dsp:cNvPr id="0" name=""/>
        <dsp:cNvSpPr/>
      </dsp:nvSpPr>
      <dsp:spPr>
        <a:xfrm>
          <a:off x="5865654" y="1830788"/>
          <a:ext cx="2982109" cy="825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NikoshBAN" pitchFamily="2" charset="0"/>
              <a:cs typeface="NikoshBAN" pitchFamily="2" charset="0"/>
            </a:rPr>
            <a:t>Proposition -II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889830" y="1854964"/>
        <a:ext cx="2933757" cy="777085"/>
      </dsp:txXfrm>
    </dsp:sp>
    <dsp:sp modelId="{FBD106F0-B20D-4DB3-ACB2-04380D4B3D93}">
      <dsp:nvSpPr>
        <dsp:cNvPr id="0" name=""/>
        <dsp:cNvSpPr/>
      </dsp:nvSpPr>
      <dsp:spPr>
        <a:xfrm>
          <a:off x="5534309" y="3208744"/>
          <a:ext cx="2982109" cy="189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94CBCF-2F8B-415A-8358-D46ACD2F3A71}">
      <dsp:nvSpPr>
        <dsp:cNvPr id="0" name=""/>
        <dsp:cNvSpPr/>
      </dsp:nvSpPr>
      <dsp:spPr>
        <a:xfrm>
          <a:off x="5865654" y="3523522"/>
          <a:ext cx="2982109" cy="1893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NikoshBAN" pitchFamily="2" charset="0"/>
              <a:cs typeface="NikoshBAN" pitchFamily="2" charset="0"/>
            </a:rPr>
            <a:t>Cost of Capital Related</a:t>
          </a:r>
        </a:p>
      </dsp:txBody>
      <dsp:txXfrm>
        <a:off x="5921117" y="3578985"/>
        <a:ext cx="2871183" cy="17827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04769-E5B0-413A-A164-09FAC3C22FED}">
      <dsp:nvSpPr>
        <dsp:cNvPr id="0" name=""/>
        <dsp:cNvSpPr/>
      </dsp:nvSpPr>
      <dsp:spPr>
        <a:xfrm>
          <a:off x="5571302" y="5151537"/>
          <a:ext cx="597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651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5855187" y="5182316"/>
        <a:ext cx="29882" cy="29882"/>
      </dsp:txXfrm>
    </dsp:sp>
    <dsp:sp modelId="{265A7642-6A67-4CF6-89BB-B00C8C0112BD}">
      <dsp:nvSpPr>
        <dsp:cNvPr id="0" name=""/>
        <dsp:cNvSpPr/>
      </dsp:nvSpPr>
      <dsp:spPr>
        <a:xfrm>
          <a:off x="1465199" y="2978727"/>
          <a:ext cx="597651" cy="2218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825" y="0"/>
              </a:lnTo>
              <a:lnTo>
                <a:pt x="298825" y="2218529"/>
              </a:lnTo>
              <a:lnTo>
                <a:pt x="597651" y="221852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1706584" y="4030551"/>
        <a:ext cx="114881" cy="114881"/>
      </dsp:txXfrm>
    </dsp:sp>
    <dsp:sp modelId="{641A15B9-E6F1-43A7-B7B2-3BE371680016}">
      <dsp:nvSpPr>
        <dsp:cNvPr id="0" name=""/>
        <dsp:cNvSpPr/>
      </dsp:nvSpPr>
      <dsp:spPr>
        <a:xfrm>
          <a:off x="1465199" y="2978727"/>
          <a:ext cx="597651" cy="906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825" y="0"/>
              </a:lnTo>
              <a:lnTo>
                <a:pt x="298825" y="906940"/>
              </a:lnTo>
              <a:lnTo>
                <a:pt x="597651" y="9069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1220948" y="3144489"/>
        <a:ext cx="1086152" cy="575415"/>
      </dsp:txXfrm>
    </dsp:sp>
    <dsp:sp modelId="{97A7589B-D403-4A1E-80E0-CB4B9C2EEF2C}">
      <dsp:nvSpPr>
        <dsp:cNvPr id="0" name=""/>
        <dsp:cNvSpPr/>
      </dsp:nvSpPr>
      <dsp:spPr>
        <a:xfrm>
          <a:off x="1465199" y="2933007"/>
          <a:ext cx="5976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8825" y="45720"/>
              </a:lnTo>
              <a:lnTo>
                <a:pt x="298825" y="65248"/>
              </a:lnTo>
              <a:lnTo>
                <a:pt x="597651" y="6524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1465039" y="2899530"/>
        <a:ext cx="597970" cy="158394"/>
      </dsp:txXfrm>
    </dsp:sp>
    <dsp:sp modelId="{F7A67143-7954-4E4A-849B-F7A9C5D38A83}">
      <dsp:nvSpPr>
        <dsp:cNvPr id="0" name=""/>
        <dsp:cNvSpPr/>
      </dsp:nvSpPr>
      <dsp:spPr>
        <a:xfrm>
          <a:off x="1465199" y="2110843"/>
          <a:ext cx="597651" cy="867883"/>
        </a:xfrm>
        <a:custGeom>
          <a:avLst/>
          <a:gdLst/>
          <a:ahLst/>
          <a:cxnLst/>
          <a:rect l="0" t="0" r="0" b="0"/>
          <a:pathLst>
            <a:path>
              <a:moveTo>
                <a:pt x="0" y="867883"/>
              </a:moveTo>
              <a:lnTo>
                <a:pt x="298825" y="867883"/>
              </a:lnTo>
              <a:lnTo>
                <a:pt x="298825" y="0"/>
              </a:lnTo>
              <a:lnTo>
                <a:pt x="597651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37145" y="2533467"/>
        <a:ext cx="1053759" cy="22637"/>
      </dsp:txXfrm>
    </dsp:sp>
    <dsp:sp modelId="{FCD41F66-C308-4F92-AE7F-E3A2F9BA0CD9}">
      <dsp:nvSpPr>
        <dsp:cNvPr id="0" name=""/>
        <dsp:cNvSpPr/>
      </dsp:nvSpPr>
      <dsp:spPr>
        <a:xfrm>
          <a:off x="1465199" y="1223431"/>
          <a:ext cx="597651" cy="1755295"/>
        </a:xfrm>
        <a:custGeom>
          <a:avLst/>
          <a:gdLst/>
          <a:ahLst/>
          <a:cxnLst/>
          <a:rect l="0" t="0" r="0" b="0"/>
          <a:pathLst>
            <a:path>
              <a:moveTo>
                <a:pt x="0" y="1755295"/>
              </a:moveTo>
              <a:lnTo>
                <a:pt x="298825" y="1755295"/>
              </a:lnTo>
              <a:lnTo>
                <a:pt x="298825" y="0"/>
              </a:lnTo>
              <a:lnTo>
                <a:pt x="597651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36899" y="1855496"/>
        <a:ext cx="1854251" cy="491167"/>
      </dsp:txXfrm>
    </dsp:sp>
    <dsp:sp modelId="{74F7B675-5962-4774-9027-00FBD3B58B96}">
      <dsp:nvSpPr>
        <dsp:cNvPr id="0" name=""/>
        <dsp:cNvSpPr/>
      </dsp:nvSpPr>
      <dsp:spPr>
        <a:xfrm>
          <a:off x="1465199" y="336019"/>
          <a:ext cx="597651" cy="2642707"/>
        </a:xfrm>
        <a:custGeom>
          <a:avLst/>
          <a:gdLst/>
          <a:ahLst/>
          <a:cxnLst/>
          <a:rect l="0" t="0" r="0" b="0"/>
          <a:pathLst>
            <a:path>
              <a:moveTo>
                <a:pt x="0" y="2642707"/>
              </a:moveTo>
              <a:lnTo>
                <a:pt x="298825" y="2642707"/>
              </a:lnTo>
              <a:lnTo>
                <a:pt x="298825" y="0"/>
              </a:lnTo>
              <a:lnTo>
                <a:pt x="597651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09302" y="939677"/>
        <a:ext cx="2709444" cy="1435393"/>
      </dsp:txXfrm>
    </dsp:sp>
    <dsp:sp modelId="{2BA92AD1-8CE1-4E36-A2E2-6DD675669EAA}">
      <dsp:nvSpPr>
        <dsp:cNvPr id="0" name=""/>
        <dsp:cNvSpPr/>
      </dsp:nvSpPr>
      <dsp:spPr>
        <a:xfrm rot="16200000">
          <a:off x="93135" y="2285734"/>
          <a:ext cx="1358141" cy="13859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প্রস্তাবনা -১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93135" y="2285734"/>
        <a:ext cx="1358141" cy="1385986"/>
      </dsp:txXfrm>
    </dsp:sp>
    <dsp:sp modelId="{57DD5BEB-6456-4F20-A16E-3840957A6D76}">
      <dsp:nvSpPr>
        <dsp:cNvPr id="0" name=""/>
        <dsp:cNvSpPr/>
      </dsp:nvSpPr>
      <dsp:spPr>
        <a:xfrm>
          <a:off x="2062850" y="6195"/>
          <a:ext cx="8544830" cy="659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Leverage ও cost of capital স্বাধীন  চলক ।Leverage বাড়লে/কমলে cost of capital কমে/বাড়ে না ও value of firm বাড়ে/কমে না।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062850" y="6195"/>
        <a:ext cx="8544830" cy="659648"/>
      </dsp:txXfrm>
    </dsp:sp>
    <dsp:sp modelId="{721CC6E5-3718-4D74-AB29-90A07F040641}">
      <dsp:nvSpPr>
        <dsp:cNvPr id="0" name=""/>
        <dsp:cNvSpPr/>
      </dsp:nvSpPr>
      <dsp:spPr>
        <a:xfrm>
          <a:off x="2062850" y="893607"/>
          <a:ext cx="8544830" cy="659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কাম্য মূলধন কাঠামো নাই বা এটি অপ্রাসংগিক।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062850" y="893607"/>
        <a:ext cx="8544830" cy="659648"/>
      </dsp:txXfrm>
    </dsp:sp>
    <dsp:sp modelId="{D1F15DC1-FBF0-4486-A47F-ED8B0D6EE9CF}">
      <dsp:nvSpPr>
        <dsp:cNvPr id="0" name=""/>
        <dsp:cNvSpPr/>
      </dsp:nvSpPr>
      <dsp:spPr>
        <a:xfrm>
          <a:off x="2062850" y="1781019"/>
          <a:ext cx="8544830" cy="659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EBIT কে overall cost of capital (Ko) দ্বারা ভাগ করা হয় ।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062850" y="1781019"/>
        <a:ext cx="8544830" cy="659648"/>
      </dsp:txXfrm>
    </dsp:sp>
    <dsp:sp modelId="{0C58BFA3-807B-4239-9185-FC6FA7C1120B}">
      <dsp:nvSpPr>
        <dsp:cNvPr id="0" name=""/>
        <dsp:cNvSpPr/>
      </dsp:nvSpPr>
      <dsp:spPr>
        <a:xfrm>
          <a:off x="2062850" y="2668431"/>
          <a:ext cx="8553645" cy="659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Value of levered firm = value of unlevered firm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062850" y="2668431"/>
        <a:ext cx="8553645" cy="659648"/>
      </dsp:txXfrm>
    </dsp:sp>
    <dsp:sp modelId="{38248693-9726-4913-B7DE-6683B4A1220C}">
      <dsp:nvSpPr>
        <dsp:cNvPr id="0" name=""/>
        <dsp:cNvSpPr/>
      </dsp:nvSpPr>
      <dsp:spPr>
        <a:xfrm>
          <a:off x="2062850" y="3555843"/>
          <a:ext cx="8458618" cy="659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প্রথমে অসমান থাকলেও পরে arbitrage প্রক্রিয়ায় সমান হয়ে যায়।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062850" y="3555843"/>
        <a:ext cx="8458618" cy="659648"/>
      </dsp:txXfrm>
    </dsp:sp>
    <dsp:sp modelId="{F09EACCB-43C8-4E65-9D36-7FBA415872AD}">
      <dsp:nvSpPr>
        <dsp:cNvPr id="0" name=""/>
        <dsp:cNvSpPr/>
      </dsp:nvSpPr>
      <dsp:spPr>
        <a:xfrm>
          <a:off x="2062850" y="4443255"/>
          <a:ext cx="3508452" cy="15080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Vu=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</a:rPr>
                    <m:t>𝑬𝑩𝑰𝑻</m:t>
                  </m:r>
                </m:num>
                <m:den>
                  <m:r>
                    <a:rPr lang="en-US" sz="2400" b="1" i="1" kern="1200" smtClean="0">
                      <a:latin typeface="Cambria Math"/>
                    </a:rPr>
                    <m:t>𝑲𝒐</m:t>
                  </m:r>
                </m:den>
              </m:f>
              <m:r>
                <a:rPr lang="en-US" sz="2400" b="1" i="1" kern="1200" smtClean="0">
                  <a:latin typeface="Cambria Math"/>
                </a:rPr>
                <m:t>=</m:t>
              </m:r>
              <m:f>
                <m:fPr>
                  <m:ctrlPr>
                    <a:rPr lang="en-US" sz="2400" b="1" i="1" kern="1200" smtClean="0">
                      <a:latin typeface="Cambria Math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</a:rPr>
                    <m:t>𝑬𝑩𝑰𝑻</m:t>
                  </m:r>
                </m:num>
                <m:den>
                  <m:r>
                    <a:rPr lang="en-US" sz="2400" b="1" i="1" kern="1200" smtClean="0">
                      <a:latin typeface="Cambria Math"/>
                    </a:rPr>
                    <m:t>𝒘𝒂𝒄𝒄</m:t>
                  </m:r>
                </m:den>
              </m:f>
              <m:r>
                <a:rPr lang="en-US" sz="2400" b="1" i="1" kern="1200" smtClean="0">
                  <a:latin typeface="Cambria Math"/>
                </a:rPr>
                <m:t>=</m:t>
              </m:r>
              <m:f>
                <m:fPr>
                  <m:ctrlPr>
                    <a:rPr lang="en-US" sz="2400" b="1" i="1" kern="1200" smtClean="0">
                      <a:latin typeface="Cambria Math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</a:rPr>
                    <m:t>𝑬𝑩𝑰𝑻</m:t>
                  </m:r>
                </m:num>
                <m:den>
                  <m:r>
                    <a:rPr lang="en-US" sz="2400" b="1" i="1" kern="1200" smtClean="0">
                      <a:latin typeface="Cambria Math"/>
                    </a:rPr>
                    <m:t>𝑲𝒆𝒖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062850" y="4443255"/>
        <a:ext cx="3508452" cy="1508003"/>
      </dsp:txXfrm>
    </dsp:sp>
    <dsp:sp modelId="{BB055501-A420-4AD1-9E95-A636DB30EEC7}">
      <dsp:nvSpPr>
        <dsp:cNvPr id="0" name=""/>
        <dsp:cNvSpPr/>
      </dsp:nvSpPr>
      <dsp:spPr>
        <a:xfrm>
          <a:off x="6168954" y="4465503"/>
          <a:ext cx="4384519" cy="14635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NikoshBAN" pitchFamily="2" charset="0"/>
              <a:cs typeface="NikoshBAN" pitchFamily="2" charset="0"/>
            </a:rPr>
            <a:t>Vu=VL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</m:ctrlPr>
                  </m:fPr>
                  <m:num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𝑬𝑩𝑰𝑻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𝑻𝒓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)</m:t>
                    </m:r>
                  </m:num>
                  <m:den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𝑲𝒐</m:t>
                    </m:r>
                  </m:den>
                </m:f>
                <m:r>
                  <a:rPr lang="en-US" sz="1600" b="1" i="1" kern="1200" smtClean="0">
                    <a:latin typeface="Cambria Math"/>
                    <a:cs typeface="NikoshBAN" pitchFamily="2" charset="0"/>
                  </a:rPr>
                  <m:t>=</m:t>
                </m:r>
                <m:f>
                  <m:fPr>
                    <m:ctrlP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</m:ctrlPr>
                  </m:fPr>
                  <m:num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𝑬𝑩𝑰𝑻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𝑻𝒓</m:t>
                    </m:r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)</m:t>
                    </m:r>
                  </m:num>
                  <m:den>
                    <m:r>
                      <a:rPr lang="en-US" sz="1600" b="1" i="1" kern="1200" smtClean="0">
                        <a:latin typeface="Cambria Math"/>
                        <a:cs typeface="NikoshBAN" pitchFamily="2" charset="0"/>
                      </a:rPr>
                      <m:t>𝑲𝒐</m:t>
                    </m:r>
                  </m:den>
                </m:f>
                <m:r>
                  <a:rPr lang="en-US" sz="1600" b="1" i="1" kern="1200" smtClean="0">
                    <a:latin typeface="Cambria Math"/>
                    <a:cs typeface="NikoshBAN" pitchFamily="2" charset="0"/>
                  </a:rPr>
                  <m:t>+</m:t>
                </m:r>
                <m:r>
                  <a:rPr lang="en-US" sz="1600" b="1" i="1" kern="1200" smtClean="0">
                    <a:latin typeface="Cambria Math"/>
                    <a:cs typeface="NikoshBAN" pitchFamily="2" charset="0"/>
                  </a:rPr>
                  <m:t>𝑻𝒅</m:t>
                </m:r>
              </m:oMath>
            </m:oMathPara>
          </a14:m>
          <a:endParaRPr lang="en-US" sz="1600" b="1" kern="1200" dirty="0">
            <a:latin typeface="NikoshBAN" pitchFamily="2" charset="0"/>
            <a:cs typeface="NikoshBAN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NikoshBAN" pitchFamily="2" charset="0"/>
              <a:cs typeface="NikoshBAN" pitchFamily="2" charset="0"/>
            </a:rPr>
            <a:t>Td=Debt*</a:t>
          </a:r>
          <a:r>
            <a:rPr lang="en-US" sz="1600" b="1" kern="1200" dirty="0" err="1">
              <a:latin typeface="NikoshBAN" pitchFamily="2" charset="0"/>
              <a:cs typeface="NikoshBAN" pitchFamily="2" charset="0"/>
            </a:rPr>
            <a:t>Tr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6168954" y="4465503"/>
        <a:ext cx="4384519" cy="14635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7143-7954-4E4A-849B-F7A9C5D38A83}">
      <dsp:nvSpPr>
        <dsp:cNvPr id="0" name=""/>
        <dsp:cNvSpPr/>
      </dsp:nvSpPr>
      <dsp:spPr>
        <a:xfrm>
          <a:off x="771995" y="2709333"/>
          <a:ext cx="648366" cy="185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183" y="0"/>
              </a:lnTo>
              <a:lnTo>
                <a:pt x="324183" y="1853182"/>
              </a:lnTo>
              <a:lnTo>
                <a:pt x="648366" y="185318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4514" y="3586841"/>
        <a:ext cx="1963329" cy="98166"/>
      </dsp:txXfrm>
    </dsp:sp>
    <dsp:sp modelId="{D4DEC41E-8AEC-4A1C-9429-1FF90B477CE3}">
      <dsp:nvSpPr>
        <dsp:cNvPr id="0" name=""/>
        <dsp:cNvSpPr/>
      </dsp:nvSpPr>
      <dsp:spPr>
        <a:xfrm>
          <a:off x="5813533" y="3281340"/>
          <a:ext cx="648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366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6121507" y="3310851"/>
        <a:ext cx="32418" cy="32418"/>
      </dsp:txXfrm>
    </dsp:sp>
    <dsp:sp modelId="{FCD41F66-C308-4F92-AE7F-E3A2F9BA0CD9}">
      <dsp:nvSpPr>
        <dsp:cNvPr id="0" name=""/>
        <dsp:cNvSpPr/>
      </dsp:nvSpPr>
      <dsp:spPr>
        <a:xfrm>
          <a:off x="771995" y="2709333"/>
          <a:ext cx="648366" cy="61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183" y="0"/>
              </a:lnTo>
              <a:lnTo>
                <a:pt x="324183" y="617727"/>
              </a:lnTo>
              <a:lnTo>
                <a:pt x="648366" y="61772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48416" y="2995809"/>
        <a:ext cx="895525" cy="44776"/>
      </dsp:txXfrm>
    </dsp:sp>
    <dsp:sp modelId="{2D0084C7-3A39-436E-822D-7B12C4F53A3F}">
      <dsp:nvSpPr>
        <dsp:cNvPr id="0" name=""/>
        <dsp:cNvSpPr/>
      </dsp:nvSpPr>
      <dsp:spPr>
        <a:xfrm>
          <a:off x="5824328" y="2045886"/>
          <a:ext cx="648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366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6132302" y="2075396"/>
        <a:ext cx="32418" cy="32418"/>
      </dsp:txXfrm>
    </dsp:sp>
    <dsp:sp modelId="{B4DDD5C5-AFC3-4A19-8C07-DA95A957648F}">
      <dsp:nvSpPr>
        <dsp:cNvPr id="0" name=""/>
        <dsp:cNvSpPr/>
      </dsp:nvSpPr>
      <dsp:spPr>
        <a:xfrm>
          <a:off x="771995" y="2091606"/>
          <a:ext cx="648366" cy="617727"/>
        </a:xfrm>
        <a:custGeom>
          <a:avLst/>
          <a:gdLst/>
          <a:ahLst/>
          <a:cxnLst/>
          <a:rect l="0" t="0" r="0" b="0"/>
          <a:pathLst>
            <a:path>
              <a:moveTo>
                <a:pt x="0" y="617727"/>
              </a:moveTo>
              <a:lnTo>
                <a:pt x="324183" y="617727"/>
              </a:lnTo>
              <a:lnTo>
                <a:pt x="324183" y="0"/>
              </a:lnTo>
              <a:lnTo>
                <a:pt x="64836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itchFamily="2" charset="0"/>
            <a:cs typeface="NikoshBAN" pitchFamily="2" charset="0"/>
          </a:endParaRPr>
        </a:p>
      </dsp:txBody>
      <dsp:txXfrm>
        <a:off x="1073790" y="2378081"/>
        <a:ext cx="44776" cy="44776"/>
      </dsp:txXfrm>
    </dsp:sp>
    <dsp:sp modelId="{74F7B675-5962-4774-9027-00FBD3B58B96}">
      <dsp:nvSpPr>
        <dsp:cNvPr id="0" name=""/>
        <dsp:cNvSpPr/>
      </dsp:nvSpPr>
      <dsp:spPr>
        <a:xfrm>
          <a:off x="771995" y="856151"/>
          <a:ext cx="648366" cy="1853182"/>
        </a:xfrm>
        <a:custGeom>
          <a:avLst/>
          <a:gdLst/>
          <a:ahLst/>
          <a:cxnLst/>
          <a:rect l="0" t="0" r="0" b="0"/>
          <a:pathLst>
            <a:path>
              <a:moveTo>
                <a:pt x="0" y="1853182"/>
              </a:moveTo>
              <a:lnTo>
                <a:pt x="324183" y="1853182"/>
              </a:lnTo>
              <a:lnTo>
                <a:pt x="324183" y="0"/>
              </a:lnTo>
              <a:lnTo>
                <a:pt x="64836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4514" y="1733659"/>
        <a:ext cx="1963329" cy="98166"/>
      </dsp:txXfrm>
    </dsp:sp>
    <dsp:sp modelId="{2BA92AD1-8CE1-4E36-A2E2-6DD675669EAA}">
      <dsp:nvSpPr>
        <dsp:cNvPr id="0" name=""/>
        <dsp:cNvSpPr/>
      </dsp:nvSpPr>
      <dsp:spPr>
        <a:xfrm rot="16200000">
          <a:off x="-628760" y="2326045"/>
          <a:ext cx="2034937" cy="766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প্রস্তাবনা -২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-628760" y="2326045"/>
        <a:ext cx="2034937" cy="766575"/>
      </dsp:txXfrm>
    </dsp:sp>
    <dsp:sp modelId="{57DD5BEB-6456-4F20-A16E-3840957A6D76}">
      <dsp:nvSpPr>
        <dsp:cNvPr id="0" name=""/>
        <dsp:cNvSpPr/>
      </dsp:nvSpPr>
      <dsp:spPr>
        <a:xfrm>
          <a:off x="1420362" y="361969"/>
          <a:ext cx="9269926" cy="988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Levered &amp; unlevered firm এর মূলধন ব্যয় নির্নয়ের নির্দেশনা।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420362" y="361969"/>
        <a:ext cx="9269926" cy="988363"/>
      </dsp:txXfrm>
    </dsp:sp>
    <dsp:sp modelId="{B1118643-85D9-45A6-82B9-FEB9C09A51A5}">
      <dsp:nvSpPr>
        <dsp:cNvPr id="0" name=""/>
        <dsp:cNvSpPr/>
      </dsp:nvSpPr>
      <dsp:spPr>
        <a:xfrm>
          <a:off x="1420362" y="1597424"/>
          <a:ext cx="4403966" cy="988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1.Kel=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Keu+Risk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Premium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=Keu+(Keu-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Kd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)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𝑺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420362" y="1597424"/>
        <a:ext cx="4403966" cy="988363"/>
      </dsp:txXfrm>
    </dsp:sp>
    <dsp:sp modelId="{0A6E15DD-71E9-45B5-A9B7-09F622D5C15C}">
      <dsp:nvSpPr>
        <dsp:cNvPr id="0" name=""/>
        <dsp:cNvSpPr/>
      </dsp:nvSpPr>
      <dsp:spPr>
        <a:xfrm>
          <a:off x="6472695" y="1597424"/>
          <a:ext cx="4183942" cy="9883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1.Kel=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Keu+Risk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Premium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=Keu+(Keu-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Kd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)(1-Tr)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𝑺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472695" y="1597424"/>
        <a:ext cx="4183942" cy="988363"/>
      </dsp:txXfrm>
    </dsp:sp>
    <dsp:sp modelId="{721CC6E5-3718-4D74-AB29-90A07F040641}">
      <dsp:nvSpPr>
        <dsp:cNvPr id="0" name=""/>
        <dsp:cNvSpPr/>
      </dsp:nvSpPr>
      <dsp:spPr>
        <a:xfrm>
          <a:off x="1420362" y="2832878"/>
          <a:ext cx="4393170" cy="988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2.Ko=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Kel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(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𝑺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r>
            <a:rPr lang="en-US" sz="2400" b="1" kern="1200" dirty="0">
              <a:latin typeface="NikoshBAN" pitchFamily="2" charset="0"/>
              <a:cs typeface="NikoshBAN" pitchFamily="2" charset="0"/>
            </a:rPr>
            <a:t>)+Kd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420362" y="2832878"/>
        <a:ext cx="4393170" cy="988363"/>
      </dsp:txXfrm>
    </dsp:sp>
    <dsp:sp modelId="{9A00369F-4A2C-4DC6-B4BE-4AC69877592F}">
      <dsp:nvSpPr>
        <dsp:cNvPr id="0" name=""/>
        <dsp:cNvSpPr/>
      </dsp:nvSpPr>
      <dsp:spPr>
        <a:xfrm>
          <a:off x="6461899" y="2832878"/>
          <a:ext cx="4183942" cy="9883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2.Ko=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Kel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(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𝑺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r>
            <a:rPr lang="en-US" sz="2400" b="1" kern="1200" dirty="0">
              <a:latin typeface="NikoshBAN" pitchFamily="2" charset="0"/>
              <a:cs typeface="NikoshBAN" pitchFamily="2" charset="0"/>
            </a:rPr>
            <a:t>)+Kd(I-Tr)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400" b="1" i="1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461899" y="2832878"/>
        <a:ext cx="4183942" cy="988363"/>
      </dsp:txXfrm>
    </dsp:sp>
    <dsp:sp modelId="{D1F15DC1-FBF0-4486-A47F-ED8B0D6EE9CF}">
      <dsp:nvSpPr>
        <dsp:cNvPr id="0" name=""/>
        <dsp:cNvSpPr/>
      </dsp:nvSpPr>
      <dsp:spPr>
        <a:xfrm>
          <a:off x="1420362" y="4068333"/>
          <a:ext cx="9269926" cy="988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NikoshBAN" pitchFamily="2" charset="0"/>
              <a:cs typeface="NikoshBAN" pitchFamily="2" charset="0"/>
            </a:rPr>
            <a:t>Kel=Cost of levered,Keu=Cost of unlevered,Kd=Cost of Debt,B=Bond value,S=Share value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420362" y="4068333"/>
        <a:ext cx="9269926" cy="9883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DEDB9-AF3F-47F4-80A4-C3DE88D139D9}">
      <dsp:nvSpPr>
        <dsp:cNvPr id="0" name=""/>
        <dsp:cNvSpPr/>
      </dsp:nvSpPr>
      <dsp:spPr>
        <a:xfrm>
          <a:off x="2288117" y="3006540"/>
          <a:ext cx="91440" cy="61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863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F3619-0372-469C-ACA8-F70662B6EF53}">
      <dsp:nvSpPr>
        <dsp:cNvPr id="0" name=""/>
        <dsp:cNvSpPr/>
      </dsp:nvSpPr>
      <dsp:spPr>
        <a:xfrm>
          <a:off x="2288117" y="685090"/>
          <a:ext cx="91440" cy="786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696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96E0A-C7DB-42AC-9B9D-D8843C33B614}">
      <dsp:nvSpPr>
        <dsp:cNvPr id="0" name=""/>
        <dsp:cNvSpPr/>
      </dsp:nvSpPr>
      <dsp:spPr>
        <a:xfrm>
          <a:off x="862932" y="3933"/>
          <a:ext cx="2941808" cy="681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5FCBAB-615B-4C6E-B60C-C948F87F4AD6}">
      <dsp:nvSpPr>
        <dsp:cNvPr id="0" name=""/>
        <dsp:cNvSpPr/>
      </dsp:nvSpPr>
      <dsp:spPr>
        <a:xfrm>
          <a:off x="1131433" y="259009"/>
          <a:ext cx="2941808" cy="6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আর্থিক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কাঠামো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51383" y="278959"/>
        <a:ext cx="2901908" cy="641256"/>
      </dsp:txXfrm>
    </dsp:sp>
    <dsp:sp modelId="{1BCBF7A9-AD7A-4910-A91C-83D13BB97FFD}">
      <dsp:nvSpPr>
        <dsp:cNvPr id="0" name=""/>
        <dsp:cNvSpPr/>
      </dsp:nvSpPr>
      <dsp:spPr>
        <a:xfrm>
          <a:off x="862932" y="1472057"/>
          <a:ext cx="2941808" cy="1534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CAC2E2-90D6-4521-B5D5-FBF56536D154}">
      <dsp:nvSpPr>
        <dsp:cNvPr id="0" name=""/>
        <dsp:cNvSpPr/>
      </dsp:nvSpPr>
      <dsp:spPr>
        <a:xfrm>
          <a:off x="1131433" y="1727133"/>
          <a:ext cx="2941808" cy="1534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সাধারন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শেয়ার+অগ্রাধিকার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শেয়ার+দীর্ঘমেয়াদী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ঋনপত্র+স্বল্পমেয়াদী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ঋন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76376" y="1772076"/>
        <a:ext cx="2851922" cy="1444596"/>
      </dsp:txXfrm>
    </dsp:sp>
    <dsp:sp modelId="{E772BFA3-2C4A-462E-A242-BFA6465E44A7}">
      <dsp:nvSpPr>
        <dsp:cNvPr id="0" name=""/>
        <dsp:cNvSpPr/>
      </dsp:nvSpPr>
      <dsp:spPr>
        <a:xfrm>
          <a:off x="862932" y="3625175"/>
          <a:ext cx="2941808" cy="1534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62F64A-9E4C-4965-A27A-DEE2BCE99941}">
      <dsp:nvSpPr>
        <dsp:cNvPr id="0" name=""/>
        <dsp:cNvSpPr/>
      </dsp:nvSpPr>
      <dsp:spPr>
        <a:xfrm>
          <a:off x="1131433" y="3880251"/>
          <a:ext cx="2941808" cy="1534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দীর্ঘমেয়াদী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+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স্বল্পমেয়াদী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76376" y="3925194"/>
        <a:ext cx="2851922" cy="1444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DF777-1E92-4AA7-A5BC-B43A4577E8AA}">
      <dsp:nvSpPr>
        <dsp:cNvPr id="0" name=""/>
        <dsp:cNvSpPr/>
      </dsp:nvSpPr>
      <dsp:spPr>
        <a:xfrm>
          <a:off x="7195522" y="3639335"/>
          <a:ext cx="91440" cy="501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61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5EF99-177F-44FD-BC54-B3422DB004FA}">
      <dsp:nvSpPr>
        <dsp:cNvPr id="0" name=""/>
        <dsp:cNvSpPr/>
      </dsp:nvSpPr>
      <dsp:spPr>
        <a:xfrm>
          <a:off x="7195522" y="2295595"/>
          <a:ext cx="91440" cy="501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61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4435D-1A8F-42A0-9827-7853277E14FC}">
      <dsp:nvSpPr>
        <dsp:cNvPr id="0" name=""/>
        <dsp:cNvSpPr/>
      </dsp:nvSpPr>
      <dsp:spPr>
        <a:xfrm>
          <a:off x="5265889" y="1095658"/>
          <a:ext cx="1975352" cy="50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836"/>
              </a:lnTo>
              <a:lnTo>
                <a:pt x="1975352" y="341836"/>
              </a:lnTo>
              <a:lnTo>
                <a:pt x="1975352" y="50161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1B6F9-19ED-4A6E-8C54-73ABC269BF64}">
      <dsp:nvSpPr>
        <dsp:cNvPr id="0" name=""/>
        <dsp:cNvSpPr/>
      </dsp:nvSpPr>
      <dsp:spPr>
        <a:xfrm>
          <a:off x="3244816" y="3639335"/>
          <a:ext cx="91440" cy="501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61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19E8A-ECA1-4DC9-8C51-186C1716833E}">
      <dsp:nvSpPr>
        <dsp:cNvPr id="0" name=""/>
        <dsp:cNvSpPr/>
      </dsp:nvSpPr>
      <dsp:spPr>
        <a:xfrm>
          <a:off x="3244816" y="2295595"/>
          <a:ext cx="91440" cy="501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61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94BD6-C3E0-477F-A45A-C6A92E4E57B1}">
      <dsp:nvSpPr>
        <dsp:cNvPr id="0" name=""/>
        <dsp:cNvSpPr/>
      </dsp:nvSpPr>
      <dsp:spPr>
        <a:xfrm>
          <a:off x="3290536" y="1095658"/>
          <a:ext cx="1975352" cy="501615"/>
        </a:xfrm>
        <a:custGeom>
          <a:avLst/>
          <a:gdLst/>
          <a:ahLst/>
          <a:cxnLst/>
          <a:rect l="0" t="0" r="0" b="0"/>
          <a:pathLst>
            <a:path>
              <a:moveTo>
                <a:pt x="1975352" y="0"/>
              </a:moveTo>
              <a:lnTo>
                <a:pt x="1975352" y="341836"/>
              </a:lnTo>
              <a:lnTo>
                <a:pt x="0" y="341836"/>
              </a:lnTo>
              <a:lnTo>
                <a:pt x="0" y="50161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3695D-6C4F-45A0-9A83-BCA751179AE6}">
      <dsp:nvSpPr>
        <dsp:cNvPr id="0" name=""/>
        <dsp:cNvSpPr/>
      </dsp:nvSpPr>
      <dsp:spPr>
        <a:xfrm>
          <a:off x="4403512" y="440"/>
          <a:ext cx="1724752" cy="1095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AA4E6-089E-4278-B548-4E65883988E4}">
      <dsp:nvSpPr>
        <dsp:cNvPr id="0" name=""/>
        <dsp:cNvSpPr/>
      </dsp:nvSpPr>
      <dsp:spPr>
        <a:xfrm>
          <a:off x="4595152" y="182497"/>
          <a:ext cx="1724752" cy="1095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গঠন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627230" y="214575"/>
        <a:ext cx="1660596" cy="1031062"/>
      </dsp:txXfrm>
    </dsp:sp>
    <dsp:sp modelId="{1A895F0E-56D1-4687-BD5E-2C3C4854E693}">
      <dsp:nvSpPr>
        <dsp:cNvPr id="0" name=""/>
        <dsp:cNvSpPr/>
      </dsp:nvSpPr>
      <dsp:spPr>
        <a:xfrm>
          <a:off x="2036615" y="1597273"/>
          <a:ext cx="2507842" cy="698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CC2519-0579-4306-9289-4702030DB496}">
      <dsp:nvSpPr>
        <dsp:cNvPr id="0" name=""/>
        <dsp:cNvSpPr/>
      </dsp:nvSpPr>
      <dsp:spPr>
        <a:xfrm>
          <a:off x="2228254" y="1779331"/>
          <a:ext cx="2507842" cy="698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লিভারড়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ফার্ম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248707" y="1799784"/>
        <a:ext cx="2466936" cy="657415"/>
      </dsp:txXfrm>
    </dsp:sp>
    <dsp:sp modelId="{0A192FCC-BB04-43E6-8A90-01AC583AB48F}">
      <dsp:nvSpPr>
        <dsp:cNvPr id="0" name=""/>
        <dsp:cNvSpPr/>
      </dsp:nvSpPr>
      <dsp:spPr>
        <a:xfrm>
          <a:off x="1506823" y="2797211"/>
          <a:ext cx="3567427" cy="842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C4C77-7805-4FBD-BC10-C4D658D8D7D7}">
      <dsp:nvSpPr>
        <dsp:cNvPr id="0" name=""/>
        <dsp:cNvSpPr/>
      </dsp:nvSpPr>
      <dsp:spPr>
        <a:xfrm>
          <a:off x="1698462" y="2979268"/>
          <a:ext cx="3567427" cy="842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সাধারন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শেয়ার+অগ্রাধিকার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শেয়ার+ঋনপত্র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1723127" y="3003933"/>
        <a:ext cx="3518097" cy="792794"/>
      </dsp:txXfrm>
    </dsp:sp>
    <dsp:sp modelId="{D3559334-DC28-4832-B973-73642E68ADDD}">
      <dsp:nvSpPr>
        <dsp:cNvPr id="0" name=""/>
        <dsp:cNvSpPr/>
      </dsp:nvSpPr>
      <dsp:spPr>
        <a:xfrm>
          <a:off x="2428160" y="4140951"/>
          <a:ext cx="1724752" cy="1095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16A8FB-39D8-42EB-AB2C-48052557F0B2}">
      <dsp:nvSpPr>
        <dsp:cNvPr id="0" name=""/>
        <dsp:cNvSpPr/>
      </dsp:nvSpPr>
      <dsp:spPr>
        <a:xfrm>
          <a:off x="2619799" y="4323008"/>
          <a:ext cx="1724752" cy="1095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>
              <a:latin typeface="NikoshBAN" pitchFamily="2" charset="0"/>
              <a:cs typeface="NikoshBAN" pitchFamily="2" charset="0"/>
            </a:rPr>
            <a:t>ঋনপত্র</a:t>
          </a:r>
          <a:r>
            <a:rPr lang="en-US" sz="29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b="1" kern="1200" dirty="0" err="1">
              <a:latin typeface="NikoshBAN" pitchFamily="2" charset="0"/>
              <a:cs typeface="NikoshBAN" pitchFamily="2" charset="0"/>
            </a:rPr>
            <a:t>আছে</a:t>
          </a:r>
          <a:endParaRPr lang="en-US" sz="2900" b="1" kern="1200" dirty="0">
            <a:latin typeface="NikoshBAN" pitchFamily="2" charset="0"/>
            <a:cs typeface="NikoshBAN" pitchFamily="2" charset="0"/>
          </a:endParaRPr>
        </a:p>
      </dsp:txBody>
      <dsp:txXfrm>
        <a:off x="2651877" y="4355086"/>
        <a:ext cx="1660596" cy="1031062"/>
      </dsp:txXfrm>
    </dsp:sp>
    <dsp:sp modelId="{77548A08-9FE5-4351-82A8-56760ED9F38F}">
      <dsp:nvSpPr>
        <dsp:cNvPr id="0" name=""/>
        <dsp:cNvSpPr/>
      </dsp:nvSpPr>
      <dsp:spPr>
        <a:xfrm>
          <a:off x="5987320" y="1597273"/>
          <a:ext cx="2507842" cy="698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F12B0F-FD30-4954-A902-05348D3A8260}">
      <dsp:nvSpPr>
        <dsp:cNvPr id="0" name=""/>
        <dsp:cNvSpPr/>
      </dsp:nvSpPr>
      <dsp:spPr>
        <a:xfrm>
          <a:off x="6178960" y="1779331"/>
          <a:ext cx="2507842" cy="698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আন-লিভারড়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ফার্ম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199413" y="1799784"/>
        <a:ext cx="2466936" cy="657415"/>
      </dsp:txXfrm>
    </dsp:sp>
    <dsp:sp modelId="{C7DE4312-EA6D-4267-AE15-0BB46436CBF1}">
      <dsp:nvSpPr>
        <dsp:cNvPr id="0" name=""/>
        <dsp:cNvSpPr/>
      </dsp:nvSpPr>
      <dsp:spPr>
        <a:xfrm>
          <a:off x="5457528" y="2797211"/>
          <a:ext cx="3567427" cy="842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5BA49D-A5BB-48D2-9C7A-328533F53851}">
      <dsp:nvSpPr>
        <dsp:cNvPr id="0" name=""/>
        <dsp:cNvSpPr/>
      </dsp:nvSpPr>
      <dsp:spPr>
        <a:xfrm>
          <a:off x="5649167" y="2979268"/>
          <a:ext cx="3567427" cy="842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সাধারন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শেয়ার+অগ্রাধিকার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শেয়ার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673832" y="3003933"/>
        <a:ext cx="3518097" cy="792794"/>
      </dsp:txXfrm>
    </dsp:sp>
    <dsp:sp modelId="{7D4F5D85-4301-4DEA-8B03-29E7DFB42C92}">
      <dsp:nvSpPr>
        <dsp:cNvPr id="0" name=""/>
        <dsp:cNvSpPr/>
      </dsp:nvSpPr>
      <dsp:spPr>
        <a:xfrm>
          <a:off x="6378865" y="4140951"/>
          <a:ext cx="1724752" cy="1095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C7EC0E-81C6-4C18-A532-C568E08EB27D}">
      <dsp:nvSpPr>
        <dsp:cNvPr id="0" name=""/>
        <dsp:cNvSpPr/>
      </dsp:nvSpPr>
      <dsp:spPr>
        <a:xfrm>
          <a:off x="6570504" y="4323008"/>
          <a:ext cx="1724752" cy="1095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err="1">
              <a:latin typeface="NikoshBAN" pitchFamily="2" charset="0"/>
              <a:cs typeface="NikoshBAN" pitchFamily="2" charset="0"/>
            </a:rPr>
            <a:t>ঋনপত্র</a:t>
          </a:r>
          <a:r>
            <a:rPr lang="en-US" sz="29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900" b="1" kern="1200" dirty="0" err="1">
              <a:latin typeface="NikoshBAN" pitchFamily="2" charset="0"/>
              <a:cs typeface="NikoshBAN" pitchFamily="2" charset="0"/>
            </a:rPr>
            <a:t>নাই</a:t>
          </a:r>
          <a:endParaRPr lang="en-US" sz="2900" b="1" kern="1200" dirty="0">
            <a:latin typeface="NikoshBAN" pitchFamily="2" charset="0"/>
            <a:cs typeface="NikoshBAN" pitchFamily="2" charset="0"/>
          </a:endParaRPr>
        </a:p>
      </dsp:txBody>
      <dsp:txXfrm>
        <a:off x="6602582" y="4355086"/>
        <a:ext cx="1660596" cy="1031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1316A-E5A5-4558-B658-453DE72447A3}">
      <dsp:nvSpPr>
        <dsp:cNvPr id="0" name=""/>
        <dsp:cNvSpPr/>
      </dsp:nvSpPr>
      <dsp:spPr>
        <a:xfrm>
          <a:off x="7649177" y="3004497"/>
          <a:ext cx="91440" cy="752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253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7EF15-5355-4594-B55F-22D90017B92F}">
      <dsp:nvSpPr>
        <dsp:cNvPr id="0" name=""/>
        <dsp:cNvSpPr/>
      </dsp:nvSpPr>
      <dsp:spPr>
        <a:xfrm>
          <a:off x="5255382" y="1176777"/>
          <a:ext cx="2439515" cy="75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833"/>
              </a:lnTo>
              <a:lnTo>
                <a:pt x="2439515" y="512833"/>
              </a:lnTo>
              <a:lnTo>
                <a:pt x="2439515" y="75253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C2C4B-4368-4741-909C-69DB8F8D1D23}">
      <dsp:nvSpPr>
        <dsp:cNvPr id="0" name=""/>
        <dsp:cNvSpPr/>
      </dsp:nvSpPr>
      <dsp:spPr>
        <a:xfrm>
          <a:off x="2542897" y="3004497"/>
          <a:ext cx="91440" cy="752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253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3B55-E4C2-4DF8-8095-6B47020EE3F2}">
      <dsp:nvSpPr>
        <dsp:cNvPr id="0" name=""/>
        <dsp:cNvSpPr/>
      </dsp:nvSpPr>
      <dsp:spPr>
        <a:xfrm>
          <a:off x="2588617" y="1176777"/>
          <a:ext cx="2666764" cy="752538"/>
        </a:xfrm>
        <a:custGeom>
          <a:avLst/>
          <a:gdLst/>
          <a:ahLst/>
          <a:cxnLst/>
          <a:rect l="0" t="0" r="0" b="0"/>
          <a:pathLst>
            <a:path>
              <a:moveTo>
                <a:pt x="2666764" y="0"/>
              </a:moveTo>
              <a:lnTo>
                <a:pt x="2666764" y="512833"/>
              </a:lnTo>
              <a:lnTo>
                <a:pt x="0" y="512833"/>
              </a:lnTo>
              <a:lnTo>
                <a:pt x="0" y="75253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6EB5C-313E-41DB-B915-B6A041E119AB}">
      <dsp:nvSpPr>
        <dsp:cNvPr id="0" name=""/>
        <dsp:cNvSpPr/>
      </dsp:nvSpPr>
      <dsp:spPr>
        <a:xfrm>
          <a:off x="3614865" y="4161"/>
          <a:ext cx="3281033" cy="117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344069-39A7-4AD3-AA2E-52849B1F8D39}">
      <dsp:nvSpPr>
        <dsp:cNvPr id="0" name=""/>
        <dsp:cNvSpPr/>
      </dsp:nvSpPr>
      <dsp:spPr>
        <a:xfrm>
          <a:off x="3902368" y="277289"/>
          <a:ext cx="3281033" cy="1172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কাম্য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কাঠামো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936713" y="311634"/>
        <a:ext cx="3212343" cy="1103925"/>
      </dsp:txXfrm>
    </dsp:sp>
    <dsp:sp modelId="{54B5C254-0450-4AB0-9093-A7F58296B6C9}">
      <dsp:nvSpPr>
        <dsp:cNvPr id="0" name=""/>
        <dsp:cNvSpPr/>
      </dsp:nvSpPr>
      <dsp:spPr>
        <a:xfrm>
          <a:off x="1144157" y="1929315"/>
          <a:ext cx="2888919" cy="107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B02BA-4673-428E-8C78-12209A8355E3}">
      <dsp:nvSpPr>
        <dsp:cNvPr id="0" name=""/>
        <dsp:cNvSpPr/>
      </dsp:nvSpPr>
      <dsp:spPr>
        <a:xfrm>
          <a:off x="1431660" y="2202443"/>
          <a:ext cx="2888919" cy="107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ব্যয়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কম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1463151" y="2233934"/>
        <a:ext cx="2825937" cy="1012199"/>
      </dsp:txXfrm>
    </dsp:sp>
    <dsp:sp modelId="{1A4CF626-BE95-4372-A8C0-5DFB9F3BC946}">
      <dsp:nvSpPr>
        <dsp:cNvPr id="0" name=""/>
        <dsp:cNvSpPr/>
      </dsp:nvSpPr>
      <dsp:spPr>
        <a:xfrm>
          <a:off x="322980" y="3757035"/>
          <a:ext cx="4531273" cy="1209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53EED2-A656-4956-9212-50ADF852678A}">
      <dsp:nvSpPr>
        <dsp:cNvPr id="0" name=""/>
        <dsp:cNvSpPr/>
      </dsp:nvSpPr>
      <dsp:spPr>
        <a:xfrm>
          <a:off x="610483" y="4030163"/>
          <a:ext cx="4531273" cy="1209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NikoshBAN" pitchFamily="2" charset="0"/>
              <a:cs typeface="NikoshBAN" pitchFamily="2" charset="0"/>
            </a:rPr>
            <a:t>K0=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Ke+kp+Kd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45894" y="4065574"/>
        <a:ext cx="4460451" cy="1138187"/>
      </dsp:txXfrm>
    </dsp:sp>
    <dsp:sp modelId="{D2D3FE5F-B69E-4B82-A314-198C707C71D2}">
      <dsp:nvSpPr>
        <dsp:cNvPr id="0" name=""/>
        <dsp:cNvSpPr/>
      </dsp:nvSpPr>
      <dsp:spPr>
        <a:xfrm>
          <a:off x="6023187" y="1929315"/>
          <a:ext cx="3343418" cy="107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2EAAFF-08E6-497D-AFB1-97C0474FD7EB}">
      <dsp:nvSpPr>
        <dsp:cNvPr id="0" name=""/>
        <dsp:cNvSpPr/>
      </dsp:nvSpPr>
      <dsp:spPr>
        <a:xfrm>
          <a:off x="6310690" y="2202443"/>
          <a:ext cx="3343418" cy="107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ফার্মের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বর্তমান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মূল্য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বেশী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342181" y="2233934"/>
        <a:ext cx="3280436" cy="1012199"/>
      </dsp:txXfrm>
    </dsp:sp>
    <dsp:sp modelId="{8FE37C0F-D554-475E-BB96-159CEEFF29F9}">
      <dsp:nvSpPr>
        <dsp:cNvPr id="0" name=""/>
        <dsp:cNvSpPr/>
      </dsp:nvSpPr>
      <dsp:spPr>
        <a:xfrm>
          <a:off x="5429260" y="3757035"/>
          <a:ext cx="4531273" cy="1209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F6034A-06B6-4556-893C-7E6D0B058CCF}">
      <dsp:nvSpPr>
        <dsp:cNvPr id="0" name=""/>
        <dsp:cNvSpPr/>
      </dsp:nvSpPr>
      <dsp:spPr>
        <a:xfrm>
          <a:off x="5716763" y="4030163"/>
          <a:ext cx="4531273" cy="1209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NikoshBAN" pitchFamily="2" charset="0"/>
              <a:cs typeface="NikoshBAN" pitchFamily="2" charset="0"/>
            </a:rPr>
            <a:t>V= </a:t>
          </a: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Vs+Vb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752174" y="4065574"/>
        <a:ext cx="4460451" cy="1138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550AD-C3F8-4F0C-B8C8-FB7C87EE7CCC}">
      <dsp:nvSpPr>
        <dsp:cNvPr id="0" name=""/>
        <dsp:cNvSpPr/>
      </dsp:nvSpPr>
      <dsp:spPr>
        <a:xfrm>
          <a:off x="7852487" y="4014454"/>
          <a:ext cx="91440" cy="602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6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4A77B-DFAB-42FF-AAF7-76E61E1D0C47}">
      <dsp:nvSpPr>
        <dsp:cNvPr id="0" name=""/>
        <dsp:cNvSpPr/>
      </dsp:nvSpPr>
      <dsp:spPr>
        <a:xfrm>
          <a:off x="7852487" y="2097213"/>
          <a:ext cx="91440" cy="602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6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4B294-DEDA-42C8-9342-75DAA62C087D}">
      <dsp:nvSpPr>
        <dsp:cNvPr id="0" name=""/>
        <dsp:cNvSpPr/>
      </dsp:nvSpPr>
      <dsp:spPr>
        <a:xfrm>
          <a:off x="5295153" y="773026"/>
          <a:ext cx="2603053" cy="602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426"/>
              </a:lnTo>
              <a:lnTo>
                <a:pt x="2603053" y="410426"/>
              </a:lnTo>
              <a:lnTo>
                <a:pt x="2603053" y="60226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D95DF-ECF1-4B30-9176-21B93D0CA576}">
      <dsp:nvSpPr>
        <dsp:cNvPr id="0" name=""/>
        <dsp:cNvSpPr/>
      </dsp:nvSpPr>
      <dsp:spPr>
        <a:xfrm>
          <a:off x="2646379" y="2097213"/>
          <a:ext cx="91440" cy="602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6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47676-425B-4F72-9012-6E35B10FAA76}">
      <dsp:nvSpPr>
        <dsp:cNvPr id="0" name=""/>
        <dsp:cNvSpPr/>
      </dsp:nvSpPr>
      <dsp:spPr>
        <a:xfrm>
          <a:off x="2692099" y="773026"/>
          <a:ext cx="2603053" cy="602265"/>
        </a:xfrm>
        <a:custGeom>
          <a:avLst/>
          <a:gdLst/>
          <a:ahLst/>
          <a:cxnLst/>
          <a:rect l="0" t="0" r="0" b="0"/>
          <a:pathLst>
            <a:path>
              <a:moveTo>
                <a:pt x="2603053" y="0"/>
              </a:moveTo>
              <a:lnTo>
                <a:pt x="2603053" y="410426"/>
              </a:lnTo>
              <a:lnTo>
                <a:pt x="0" y="410426"/>
              </a:lnTo>
              <a:lnTo>
                <a:pt x="0" y="60226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0E7B6-0D68-4937-B573-E6DDCDB74484}">
      <dsp:nvSpPr>
        <dsp:cNvPr id="0" name=""/>
        <dsp:cNvSpPr/>
      </dsp:nvSpPr>
      <dsp:spPr>
        <a:xfrm>
          <a:off x="4259739" y="1135"/>
          <a:ext cx="2070827" cy="771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B3094B-1C35-4D09-A09E-19F9121A2D02}">
      <dsp:nvSpPr>
        <dsp:cNvPr id="0" name=""/>
        <dsp:cNvSpPr/>
      </dsp:nvSpPr>
      <dsp:spPr>
        <a:xfrm>
          <a:off x="4489831" y="219722"/>
          <a:ext cx="2070827" cy="771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সমস্যা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512439" y="242330"/>
        <a:ext cx="2025611" cy="726674"/>
      </dsp:txXfrm>
    </dsp:sp>
    <dsp:sp modelId="{8A5C462A-DC00-40D8-8E5D-6724EDDBA2A0}">
      <dsp:nvSpPr>
        <dsp:cNvPr id="0" name=""/>
        <dsp:cNvSpPr/>
      </dsp:nvSpPr>
      <dsp:spPr>
        <a:xfrm>
          <a:off x="1375094" y="1375291"/>
          <a:ext cx="2634010" cy="7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1BF6EC-591D-4E00-87EF-AFAE205DE2F0}">
      <dsp:nvSpPr>
        <dsp:cNvPr id="0" name=""/>
        <dsp:cNvSpPr/>
      </dsp:nvSpPr>
      <dsp:spPr>
        <a:xfrm>
          <a:off x="1605186" y="1593879"/>
          <a:ext cx="2634010" cy="72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কাম্য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1626330" y="1615023"/>
        <a:ext cx="2591722" cy="679633"/>
      </dsp:txXfrm>
    </dsp:sp>
    <dsp:sp modelId="{87DFD918-6900-4770-AA5B-FA18FDEC9F17}">
      <dsp:nvSpPr>
        <dsp:cNvPr id="0" name=""/>
        <dsp:cNvSpPr/>
      </dsp:nvSpPr>
      <dsp:spPr>
        <a:xfrm>
          <a:off x="319138" y="2699479"/>
          <a:ext cx="4745923" cy="131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836650-2A9A-49E5-B8C3-2E596BC101AD}">
      <dsp:nvSpPr>
        <dsp:cNvPr id="0" name=""/>
        <dsp:cNvSpPr/>
      </dsp:nvSpPr>
      <dsp:spPr>
        <a:xfrm>
          <a:off x="549230" y="2918066"/>
          <a:ext cx="4745923" cy="131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কতগুলো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বিকল্প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 EPS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সমান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করার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জন্য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যে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 EBIT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দরকার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নির্নয়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587744" y="2956580"/>
        <a:ext cx="4668895" cy="1237947"/>
      </dsp:txXfrm>
    </dsp:sp>
    <dsp:sp modelId="{54FAB6E0-268D-403A-9100-45E431AD5B96}">
      <dsp:nvSpPr>
        <dsp:cNvPr id="0" name=""/>
        <dsp:cNvSpPr/>
      </dsp:nvSpPr>
      <dsp:spPr>
        <a:xfrm>
          <a:off x="6581202" y="1375291"/>
          <a:ext cx="2634010" cy="721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324B91-6F7B-4F81-A3A1-A98747E3C4C8}">
      <dsp:nvSpPr>
        <dsp:cNvPr id="0" name=""/>
        <dsp:cNvSpPr/>
      </dsp:nvSpPr>
      <dsp:spPr>
        <a:xfrm>
          <a:off x="6811293" y="1593879"/>
          <a:ext cx="2634010" cy="72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কাঠামো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ত্বত্ত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832437" y="1615023"/>
        <a:ext cx="2591722" cy="679633"/>
      </dsp:txXfrm>
    </dsp:sp>
    <dsp:sp modelId="{68E8839F-252D-42F8-AD6F-84181723C554}">
      <dsp:nvSpPr>
        <dsp:cNvPr id="0" name=""/>
        <dsp:cNvSpPr/>
      </dsp:nvSpPr>
      <dsp:spPr>
        <a:xfrm>
          <a:off x="5525245" y="2699479"/>
          <a:ext cx="4745923" cy="131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0AEE7A-E9A6-44A7-967A-866444CEB672}">
      <dsp:nvSpPr>
        <dsp:cNvPr id="0" name=""/>
        <dsp:cNvSpPr/>
      </dsp:nvSpPr>
      <dsp:spPr>
        <a:xfrm>
          <a:off x="5755337" y="2918066"/>
          <a:ext cx="4745923" cy="131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NikoshBAN" pitchFamily="2" charset="0"/>
              <a:cs typeface="NikoshBAN" pitchFamily="2" charset="0"/>
            </a:rPr>
            <a:t>Debenture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ব্যবহারের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ফলে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value of firm &amp; cost of fund এ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প্রভাব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পড়ে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দেখা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793851" y="2956580"/>
        <a:ext cx="4668895" cy="1237947"/>
      </dsp:txXfrm>
    </dsp:sp>
    <dsp:sp modelId="{CB98A344-05A0-4814-A777-916D1A8DFA37}">
      <dsp:nvSpPr>
        <dsp:cNvPr id="0" name=""/>
        <dsp:cNvSpPr/>
      </dsp:nvSpPr>
      <dsp:spPr>
        <a:xfrm>
          <a:off x="5580174" y="4616720"/>
          <a:ext cx="4636065" cy="1314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1772C8-9486-4FFB-8638-401623FC130F}">
      <dsp:nvSpPr>
        <dsp:cNvPr id="0" name=""/>
        <dsp:cNvSpPr/>
      </dsp:nvSpPr>
      <dsp:spPr>
        <a:xfrm>
          <a:off x="5810266" y="4835308"/>
          <a:ext cx="4636065" cy="1314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কতগুলো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বিকল্প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option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হতে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method এ value of firm &amp; cost of fund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নির্নয়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2500" kern="1200" dirty="0"/>
        </a:p>
      </dsp:txBody>
      <dsp:txXfrm>
        <a:off x="5848780" y="4873822"/>
        <a:ext cx="4559037" cy="1237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D7D1A-C426-4976-8A6A-AD9439249D50}">
      <dsp:nvSpPr>
        <dsp:cNvPr id="0" name=""/>
        <dsp:cNvSpPr/>
      </dsp:nvSpPr>
      <dsp:spPr>
        <a:xfrm>
          <a:off x="1506242" y="2709333"/>
          <a:ext cx="600925" cy="2246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62" y="0"/>
              </a:lnTo>
              <a:lnTo>
                <a:pt x="300462" y="2246562"/>
              </a:lnTo>
              <a:lnTo>
                <a:pt x="600925" y="22465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latin typeface="NikoshBAN" pitchFamily="2" charset="0"/>
            <a:cs typeface="NikoshBAN" pitchFamily="2" charset="0"/>
          </a:endParaRPr>
        </a:p>
      </dsp:txBody>
      <dsp:txXfrm>
        <a:off x="1748566" y="3774476"/>
        <a:ext cx="116277" cy="116277"/>
      </dsp:txXfrm>
    </dsp:sp>
    <dsp:sp modelId="{DB3D9E8A-C053-473F-AE8F-75702379344E}">
      <dsp:nvSpPr>
        <dsp:cNvPr id="0" name=""/>
        <dsp:cNvSpPr/>
      </dsp:nvSpPr>
      <dsp:spPr>
        <a:xfrm>
          <a:off x="1506242" y="2709333"/>
          <a:ext cx="600925" cy="1101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62" y="0"/>
              </a:lnTo>
              <a:lnTo>
                <a:pt x="300462" y="1101506"/>
              </a:lnTo>
              <a:lnTo>
                <a:pt x="600925" y="110150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latin typeface="NikoshBAN" pitchFamily="2" charset="0"/>
            <a:cs typeface="NikoshBAN" pitchFamily="2" charset="0"/>
          </a:endParaRPr>
        </a:p>
      </dsp:txBody>
      <dsp:txXfrm>
        <a:off x="1775336" y="3228717"/>
        <a:ext cx="62738" cy="62738"/>
      </dsp:txXfrm>
    </dsp:sp>
    <dsp:sp modelId="{44AFAC98-2150-4699-B37A-713E39FFC4E3}">
      <dsp:nvSpPr>
        <dsp:cNvPr id="0" name=""/>
        <dsp:cNvSpPr/>
      </dsp:nvSpPr>
      <dsp:spPr>
        <a:xfrm>
          <a:off x="1506242" y="2401295"/>
          <a:ext cx="600925" cy="308038"/>
        </a:xfrm>
        <a:custGeom>
          <a:avLst/>
          <a:gdLst/>
          <a:ahLst/>
          <a:cxnLst/>
          <a:rect l="0" t="0" r="0" b="0"/>
          <a:pathLst>
            <a:path>
              <a:moveTo>
                <a:pt x="0" y="308038"/>
              </a:moveTo>
              <a:lnTo>
                <a:pt x="300462" y="308038"/>
              </a:lnTo>
              <a:lnTo>
                <a:pt x="300462" y="0"/>
              </a:lnTo>
              <a:lnTo>
                <a:pt x="600925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89823" y="2538432"/>
        <a:ext cx="33763" cy="33763"/>
      </dsp:txXfrm>
    </dsp:sp>
    <dsp:sp modelId="{19317017-364B-4EB1-AAA4-7F02B85F3B12}">
      <dsp:nvSpPr>
        <dsp:cNvPr id="0" name=""/>
        <dsp:cNvSpPr/>
      </dsp:nvSpPr>
      <dsp:spPr>
        <a:xfrm>
          <a:off x="1506242" y="727260"/>
          <a:ext cx="600925" cy="1982073"/>
        </a:xfrm>
        <a:custGeom>
          <a:avLst/>
          <a:gdLst/>
          <a:ahLst/>
          <a:cxnLst/>
          <a:rect l="0" t="0" r="0" b="0"/>
          <a:pathLst>
            <a:path>
              <a:moveTo>
                <a:pt x="0" y="1982073"/>
              </a:moveTo>
              <a:lnTo>
                <a:pt x="300462" y="1982073"/>
              </a:lnTo>
              <a:lnTo>
                <a:pt x="300462" y="0"/>
              </a:lnTo>
              <a:lnTo>
                <a:pt x="600925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54926" y="1666517"/>
        <a:ext cx="103558" cy="103558"/>
      </dsp:txXfrm>
    </dsp:sp>
    <dsp:sp modelId="{83804CFA-3486-4B67-A304-E3335B4C9678}">
      <dsp:nvSpPr>
        <dsp:cNvPr id="0" name=""/>
        <dsp:cNvSpPr/>
      </dsp:nvSpPr>
      <dsp:spPr>
        <a:xfrm rot="16200000">
          <a:off x="-1058934" y="2173845"/>
          <a:ext cx="4059379" cy="10709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>
              <a:latin typeface="NikoshBAN" pitchFamily="2" charset="0"/>
              <a:cs typeface="NikoshBAN" pitchFamily="2" charset="0"/>
            </a:rPr>
            <a:t>1.</a:t>
          </a:r>
          <a:r>
            <a:rPr lang="en-US" sz="3200" b="1" kern="1200">
              <a:latin typeface="NikoshBAN" pitchFamily="2" charset="0"/>
              <a:cs typeface="NikoshBAN" pitchFamily="2" charset="0"/>
            </a:rPr>
            <a:t>কাম্য মূলধন কাঠামো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EBIT-EPS Model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-1058934" y="2173845"/>
        <a:ext cx="4059379" cy="1070975"/>
      </dsp:txXfrm>
    </dsp:sp>
    <dsp:sp modelId="{26F69865-10AC-4DFB-85FC-7364AC31CA89}">
      <dsp:nvSpPr>
        <dsp:cNvPr id="0" name=""/>
        <dsp:cNvSpPr/>
      </dsp:nvSpPr>
      <dsp:spPr>
        <a:xfrm>
          <a:off x="2107167" y="4748"/>
          <a:ext cx="8206956" cy="14450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দুটি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বিকল্প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 EPS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সমান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করার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জন্য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যে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 EBIT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দরকার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নির্নয়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2107167" y="4748"/>
        <a:ext cx="8206956" cy="1445023"/>
      </dsp:txXfrm>
    </dsp:sp>
    <dsp:sp modelId="{A177901D-7B2A-4EDE-919D-722F70C10525}">
      <dsp:nvSpPr>
        <dsp:cNvPr id="0" name=""/>
        <dsp:cNvSpPr/>
      </dsp:nvSpPr>
      <dsp:spPr>
        <a:xfrm>
          <a:off x="2107167" y="1678783"/>
          <a:ext cx="8206956" cy="14450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IP=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2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d>
                    <m:dPr>
                      <m:ctrlP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</m:ctrlPr>
                    </m:dPr>
                    <m:e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𝑬𝑩𝑰𝑻</m:t>
                      </m:r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e>
                  </m:d>
                  <m:d>
                    <m:dPr>
                      <m:ctrlP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</m:ctrlPr>
                    </m:dPr>
                    <m:e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𝟏</m:t>
                      </m:r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𝑻</m:t>
                      </m:r>
                    </m:e>
                  </m:d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−</m:t>
                  </m:r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𝑷𝒅</m:t>
                  </m:r>
                </m:num>
                <m:den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𝑵</m:t>
                  </m:r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𝟏</m:t>
                  </m:r>
                </m:den>
              </m:f>
              <m:r>
                <a:rPr lang="en-US" sz="3200" b="1" i="1" kern="1200" smtClean="0">
                  <a:latin typeface="Cambria Math"/>
                  <a:cs typeface="NikoshBAN" pitchFamily="2" charset="0"/>
                </a:rPr>
                <m:t>=</m:t>
              </m:r>
              <m:f>
                <m:fPr>
                  <m:ctrlPr>
                    <a:rPr lang="en-US" sz="32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d>
                    <m:dPr>
                      <m:ctrlP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</m:ctrlPr>
                    </m:dPr>
                    <m:e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𝑬𝑩𝑰𝑻</m:t>
                      </m:r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𝑰</m:t>
                      </m:r>
                    </m:e>
                  </m:d>
                  <m:d>
                    <m:dPr>
                      <m:ctrlP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</m:ctrlPr>
                    </m:dPr>
                    <m:e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𝟏</m:t>
                      </m:r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200" b="1" i="1" kern="1200" smtClean="0">
                          <a:latin typeface="Cambria Math"/>
                          <a:cs typeface="NikoshBAN" pitchFamily="2" charset="0"/>
                        </a:rPr>
                        <m:t>𝑻</m:t>
                      </m:r>
                    </m:e>
                  </m:d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−</m:t>
                  </m:r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𝑷𝒅</m:t>
                  </m:r>
                </m:num>
                <m:den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𝑵</m:t>
                  </m:r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𝟐</m:t>
                  </m:r>
                </m:den>
              </m:f>
            </m:oMath>
          </a14:m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107167" y="1678783"/>
        <a:ext cx="8206956" cy="1445023"/>
      </dsp:txXfrm>
    </dsp:sp>
    <dsp:sp modelId="{97A058C1-4708-42B8-95B5-C029FAAEAD84}">
      <dsp:nvSpPr>
        <dsp:cNvPr id="0" name=""/>
        <dsp:cNvSpPr/>
      </dsp:nvSpPr>
      <dsp:spPr>
        <a:xfrm>
          <a:off x="2107167" y="3352818"/>
          <a:ext cx="8236401" cy="9160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নির্দিষ্ট মুনাফার EPS বেশিটা কাম্য কাঠামো।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107167" y="3352818"/>
        <a:ext cx="8236401" cy="916044"/>
      </dsp:txXfrm>
    </dsp:sp>
    <dsp:sp modelId="{F54773C1-CFB6-4A9D-AF38-911A83DE5802}">
      <dsp:nvSpPr>
        <dsp:cNvPr id="0" name=""/>
        <dsp:cNvSpPr/>
      </dsp:nvSpPr>
      <dsp:spPr>
        <a:xfrm>
          <a:off x="2107167" y="4497873"/>
          <a:ext cx="8230662" cy="9160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EPS=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200" b="1" i="1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𝑬𝑨𝑻</m:t>
                  </m:r>
                </m:num>
                <m:den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𝑵𝒐</m:t>
                  </m:r>
                  <m:r>
                    <a:rPr lang="bn-IN" sz="32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.</m:t>
                  </m:r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bn-IN" sz="3200" b="1" i="1" kern="1200" smtClean="0">
                      <a:latin typeface="Cambria Math" panose="02040503050406030204" pitchFamily="18" charset="0"/>
                      <a:cs typeface="NikoshBAN" pitchFamily="2" charset="0"/>
                    </a:rPr>
                    <m:t> </m:t>
                  </m:r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𝒐𝒇</m:t>
                  </m:r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 </m:t>
                  </m:r>
                  <m:r>
                    <a:rPr lang="en-US" sz="3200" b="1" i="1" kern="1200" smtClean="0">
                      <a:latin typeface="Cambria Math"/>
                      <a:cs typeface="NikoshBAN" pitchFamily="2" charset="0"/>
                    </a:rPr>
                    <m:t>𝑺𝒉𝒂𝒓𝒆</m:t>
                  </m:r>
                </m:den>
              </m:f>
            </m:oMath>
          </a14:m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107167" y="4497873"/>
        <a:ext cx="8230662" cy="916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9CB4C-DFE6-4841-879B-26B42701BAE6}">
      <dsp:nvSpPr>
        <dsp:cNvPr id="0" name=""/>
        <dsp:cNvSpPr/>
      </dsp:nvSpPr>
      <dsp:spPr>
        <a:xfrm>
          <a:off x="2341415" y="2709333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2257160"/>
              </a:lnTo>
              <a:lnTo>
                <a:pt x="592278" y="225716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70767" y="3779574"/>
        <a:ext cx="2333574" cy="116678"/>
      </dsp:txXfrm>
    </dsp:sp>
    <dsp:sp modelId="{6E701BBB-FE1E-4328-89BE-AE4A123D7970}">
      <dsp:nvSpPr>
        <dsp:cNvPr id="0" name=""/>
        <dsp:cNvSpPr/>
      </dsp:nvSpPr>
      <dsp:spPr>
        <a:xfrm>
          <a:off x="2341415" y="2709333"/>
          <a:ext cx="592278" cy="112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39" y="0"/>
              </a:lnTo>
              <a:lnTo>
                <a:pt x="296139" y="1128580"/>
              </a:lnTo>
              <a:lnTo>
                <a:pt x="592278" y="112858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000278" y="3241759"/>
        <a:ext cx="1274553" cy="63727"/>
      </dsp:txXfrm>
    </dsp:sp>
    <dsp:sp modelId="{51BBF972-87B5-402A-BBF6-644D40D00870}">
      <dsp:nvSpPr>
        <dsp:cNvPr id="0" name=""/>
        <dsp:cNvSpPr/>
      </dsp:nvSpPr>
      <dsp:spPr>
        <a:xfrm>
          <a:off x="2341415" y="2663613"/>
          <a:ext cx="5922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278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41415" y="2694526"/>
        <a:ext cx="592278" cy="29613"/>
      </dsp:txXfrm>
    </dsp:sp>
    <dsp:sp modelId="{1E2AF4CA-0FEA-4939-A60C-C51908355A70}">
      <dsp:nvSpPr>
        <dsp:cNvPr id="0" name=""/>
        <dsp:cNvSpPr/>
      </dsp:nvSpPr>
      <dsp:spPr>
        <a:xfrm>
          <a:off x="2341415" y="1539194"/>
          <a:ext cx="606138" cy="1170139"/>
        </a:xfrm>
        <a:custGeom>
          <a:avLst/>
          <a:gdLst/>
          <a:ahLst/>
          <a:cxnLst/>
          <a:rect l="0" t="0" r="0" b="0"/>
          <a:pathLst>
            <a:path>
              <a:moveTo>
                <a:pt x="0" y="1170139"/>
              </a:moveTo>
              <a:lnTo>
                <a:pt x="303069" y="1170139"/>
              </a:lnTo>
              <a:lnTo>
                <a:pt x="303069" y="0"/>
              </a:lnTo>
              <a:lnTo>
                <a:pt x="606138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85578" y="2091318"/>
        <a:ext cx="1317812" cy="65890"/>
      </dsp:txXfrm>
    </dsp:sp>
    <dsp:sp modelId="{13F93E36-1076-41F9-858E-CE60F6D40F56}">
      <dsp:nvSpPr>
        <dsp:cNvPr id="0" name=""/>
        <dsp:cNvSpPr/>
      </dsp:nvSpPr>
      <dsp:spPr>
        <a:xfrm>
          <a:off x="2341415" y="452172"/>
          <a:ext cx="592278" cy="2257160"/>
        </a:xfrm>
        <a:custGeom>
          <a:avLst/>
          <a:gdLst/>
          <a:ahLst/>
          <a:cxnLst/>
          <a:rect l="0" t="0" r="0" b="0"/>
          <a:pathLst>
            <a:path>
              <a:moveTo>
                <a:pt x="0" y="2257160"/>
              </a:moveTo>
              <a:lnTo>
                <a:pt x="296139" y="2257160"/>
              </a:lnTo>
              <a:lnTo>
                <a:pt x="296139" y="0"/>
              </a:lnTo>
              <a:lnTo>
                <a:pt x="592278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70767" y="1522413"/>
        <a:ext cx="2333574" cy="116678"/>
      </dsp:txXfrm>
    </dsp:sp>
    <dsp:sp modelId="{299BE7E5-618E-46FA-A16F-2E47C90B5E00}">
      <dsp:nvSpPr>
        <dsp:cNvPr id="0" name=""/>
        <dsp:cNvSpPr/>
      </dsp:nvSpPr>
      <dsp:spPr>
        <a:xfrm rot="16200000">
          <a:off x="-148259" y="2029449"/>
          <a:ext cx="3619582" cy="1359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>
              <a:latin typeface="NikoshBAN" pitchFamily="2" charset="0"/>
              <a:cs typeface="NikoshBAN" pitchFamily="2" charset="0"/>
            </a:rPr>
            <a:t>2.</a:t>
          </a:r>
          <a:r>
            <a:rPr lang="en-US" sz="3200" b="1" kern="1200">
              <a:latin typeface="NikoshBAN" pitchFamily="2" charset="0"/>
              <a:cs typeface="NikoshBAN" pitchFamily="2" charset="0"/>
            </a:rPr>
            <a:t>মূলধন কাঠামো ত্বত্ত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-148259" y="2029449"/>
        <a:ext cx="3619582" cy="1359767"/>
      </dsp:txXfrm>
    </dsp:sp>
    <dsp:sp modelId="{309D0482-F413-4E31-8D69-DCF331AD1D9D}">
      <dsp:nvSpPr>
        <dsp:cNvPr id="0" name=""/>
        <dsp:cNvSpPr/>
      </dsp:nvSpPr>
      <dsp:spPr>
        <a:xfrm>
          <a:off x="2933694" y="740"/>
          <a:ext cx="6738801" cy="9028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1.NI approach 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933694" y="740"/>
        <a:ext cx="6738801" cy="902864"/>
      </dsp:txXfrm>
    </dsp:sp>
    <dsp:sp modelId="{DB4110AD-5E1A-48AC-BE01-2A40116F8F0F}">
      <dsp:nvSpPr>
        <dsp:cNvPr id="0" name=""/>
        <dsp:cNvSpPr/>
      </dsp:nvSpPr>
      <dsp:spPr>
        <a:xfrm>
          <a:off x="2947553" y="1087762"/>
          <a:ext cx="6738801" cy="9028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2.NOI approach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947553" y="1087762"/>
        <a:ext cx="6738801" cy="902864"/>
      </dsp:txXfrm>
    </dsp:sp>
    <dsp:sp modelId="{28333C65-A91A-49DB-9FC9-2159198DD08B}">
      <dsp:nvSpPr>
        <dsp:cNvPr id="0" name=""/>
        <dsp:cNvSpPr/>
      </dsp:nvSpPr>
      <dsp:spPr>
        <a:xfrm>
          <a:off x="2933694" y="2257901"/>
          <a:ext cx="6738801" cy="9028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3.Traditional approach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933694" y="2257901"/>
        <a:ext cx="6738801" cy="902864"/>
      </dsp:txXfrm>
    </dsp:sp>
    <dsp:sp modelId="{4A034263-065A-441E-8A54-30599C5493D7}">
      <dsp:nvSpPr>
        <dsp:cNvPr id="0" name=""/>
        <dsp:cNvSpPr/>
      </dsp:nvSpPr>
      <dsp:spPr>
        <a:xfrm>
          <a:off x="2933694" y="3386481"/>
          <a:ext cx="6738801" cy="9028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4.MM approach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933694" y="3386481"/>
        <a:ext cx="6738801" cy="902864"/>
      </dsp:txXfrm>
    </dsp:sp>
    <dsp:sp modelId="{325DFADF-D7A1-4471-AF7F-3F22773740E8}">
      <dsp:nvSpPr>
        <dsp:cNvPr id="0" name=""/>
        <dsp:cNvSpPr/>
      </dsp:nvSpPr>
      <dsp:spPr>
        <a:xfrm>
          <a:off x="2933694" y="4515061"/>
          <a:ext cx="6738801" cy="9028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5.Hamada approach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933694" y="4515061"/>
        <a:ext cx="6738801" cy="9028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7268F-2542-473B-9646-D1215925475F}">
      <dsp:nvSpPr>
        <dsp:cNvPr id="0" name=""/>
        <dsp:cNvSpPr/>
      </dsp:nvSpPr>
      <dsp:spPr>
        <a:xfrm>
          <a:off x="5675965" y="4483360"/>
          <a:ext cx="515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346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5675965" y="4516196"/>
        <a:ext cx="515346" cy="25767"/>
      </dsp:txXfrm>
    </dsp:sp>
    <dsp:sp modelId="{E3EBE6E8-76E4-4C48-AC91-1948453BD584}">
      <dsp:nvSpPr>
        <dsp:cNvPr id="0" name=""/>
        <dsp:cNvSpPr/>
      </dsp:nvSpPr>
      <dsp:spPr>
        <a:xfrm>
          <a:off x="961576" y="2847138"/>
          <a:ext cx="515346" cy="168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73" y="0"/>
              </a:lnTo>
              <a:lnTo>
                <a:pt x="257673" y="1681942"/>
              </a:lnTo>
              <a:lnTo>
                <a:pt x="515346" y="168194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NikoshBAN" pitchFamily="2" charset="0"/>
            <a:cs typeface="NikoshBAN" pitchFamily="2" charset="0"/>
          </a:endParaRPr>
        </a:p>
      </dsp:txBody>
      <dsp:txXfrm>
        <a:off x="339688" y="3644131"/>
        <a:ext cx="1759122" cy="87956"/>
      </dsp:txXfrm>
    </dsp:sp>
    <dsp:sp modelId="{6F950D4F-D428-4C80-A07F-3BDE517A5B86}">
      <dsp:nvSpPr>
        <dsp:cNvPr id="0" name=""/>
        <dsp:cNvSpPr/>
      </dsp:nvSpPr>
      <dsp:spPr>
        <a:xfrm>
          <a:off x="961576" y="2801418"/>
          <a:ext cx="515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673" y="45720"/>
              </a:lnTo>
              <a:lnTo>
                <a:pt x="257673" y="55096"/>
              </a:lnTo>
              <a:lnTo>
                <a:pt x="515346" y="5509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961533" y="2834252"/>
        <a:ext cx="515431" cy="25771"/>
      </dsp:txXfrm>
    </dsp:sp>
    <dsp:sp modelId="{F7A67143-7954-4E4A-849B-F7A9C5D38A83}">
      <dsp:nvSpPr>
        <dsp:cNvPr id="0" name=""/>
        <dsp:cNvSpPr/>
      </dsp:nvSpPr>
      <dsp:spPr>
        <a:xfrm>
          <a:off x="961576" y="2077351"/>
          <a:ext cx="515346" cy="769786"/>
        </a:xfrm>
        <a:custGeom>
          <a:avLst/>
          <a:gdLst/>
          <a:ahLst/>
          <a:cxnLst/>
          <a:rect l="0" t="0" r="0" b="0"/>
          <a:pathLst>
            <a:path>
              <a:moveTo>
                <a:pt x="0" y="769786"/>
              </a:moveTo>
              <a:lnTo>
                <a:pt x="257673" y="769786"/>
              </a:lnTo>
              <a:lnTo>
                <a:pt x="257673" y="0"/>
              </a:lnTo>
              <a:lnTo>
                <a:pt x="51534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56066" y="2439085"/>
        <a:ext cx="926365" cy="46318"/>
      </dsp:txXfrm>
    </dsp:sp>
    <dsp:sp modelId="{FCD41F66-C308-4F92-AE7F-E3A2F9BA0CD9}">
      <dsp:nvSpPr>
        <dsp:cNvPr id="0" name=""/>
        <dsp:cNvSpPr/>
      </dsp:nvSpPr>
      <dsp:spPr>
        <a:xfrm>
          <a:off x="961576" y="1202637"/>
          <a:ext cx="515346" cy="1644500"/>
        </a:xfrm>
        <a:custGeom>
          <a:avLst/>
          <a:gdLst/>
          <a:ahLst/>
          <a:cxnLst/>
          <a:rect l="0" t="0" r="0" b="0"/>
          <a:pathLst>
            <a:path>
              <a:moveTo>
                <a:pt x="0" y="1644500"/>
              </a:moveTo>
              <a:lnTo>
                <a:pt x="257673" y="1644500"/>
              </a:lnTo>
              <a:lnTo>
                <a:pt x="257673" y="0"/>
              </a:lnTo>
              <a:lnTo>
                <a:pt x="51534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7570" y="1981803"/>
        <a:ext cx="1723358" cy="86167"/>
      </dsp:txXfrm>
    </dsp:sp>
    <dsp:sp modelId="{74F7B675-5962-4774-9027-00FBD3B58B96}">
      <dsp:nvSpPr>
        <dsp:cNvPr id="0" name=""/>
        <dsp:cNvSpPr/>
      </dsp:nvSpPr>
      <dsp:spPr>
        <a:xfrm>
          <a:off x="961576" y="337884"/>
          <a:ext cx="515346" cy="2509253"/>
        </a:xfrm>
        <a:custGeom>
          <a:avLst/>
          <a:gdLst/>
          <a:ahLst/>
          <a:cxnLst/>
          <a:rect l="0" t="0" r="0" b="0"/>
          <a:pathLst>
            <a:path>
              <a:moveTo>
                <a:pt x="0" y="2509253"/>
              </a:moveTo>
              <a:lnTo>
                <a:pt x="257673" y="2509253"/>
              </a:lnTo>
              <a:lnTo>
                <a:pt x="257673" y="0"/>
              </a:lnTo>
              <a:lnTo>
                <a:pt x="51534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-61564" y="1528470"/>
        <a:ext cx="2561627" cy="128081"/>
      </dsp:txXfrm>
    </dsp:sp>
    <dsp:sp modelId="{2BA92AD1-8CE1-4E36-A2E2-6DD675669EAA}">
      <dsp:nvSpPr>
        <dsp:cNvPr id="0" name=""/>
        <dsp:cNvSpPr/>
      </dsp:nvSpPr>
      <dsp:spPr>
        <a:xfrm rot="16200000">
          <a:off x="-983591" y="2373274"/>
          <a:ext cx="2942609" cy="9477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NikoshBAN" pitchFamily="2" charset="0"/>
              <a:cs typeface="NikoshBAN" pitchFamily="2" charset="0"/>
            </a:rPr>
            <a:t>১.NI approach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-983591" y="2373274"/>
        <a:ext cx="2942609" cy="947726"/>
      </dsp:txXfrm>
    </dsp:sp>
    <dsp:sp modelId="{57DD5BEB-6456-4F20-A16E-3840957A6D76}">
      <dsp:nvSpPr>
        <dsp:cNvPr id="0" name=""/>
        <dsp:cNvSpPr/>
      </dsp:nvSpPr>
      <dsp:spPr>
        <a:xfrm>
          <a:off x="1476922" y="3706"/>
          <a:ext cx="8810516" cy="6683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Leverage ও cost of capital নীর্ভরশীল  চলক।Leverage বাড়লে cost of capital কমে ও value of firm বাড়ে।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476922" y="3706"/>
        <a:ext cx="8810516" cy="668355"/>
      </dsp:txXfrm>
    </dsp:sp>
    <dsp:sp modelId="{721CC6E5-3718-4D74-AB29-90A07F040641}">
      <dsp:nvSpPr>
        <dsp:cNvPr id="0" name=""/>
        <dsp:cNvSpPr/>
      </dsp:nvSpPr>
      <dsp:spPr>
        <a:xfrm>
          <a:off x="1476922" y="868459"/>
          <a:ext cx="8810516" cy="6683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যে অনুপাতে  Leverage ব্যবহার করলে cost of capital সর্বনিন্ম হয় ও value of firm সর্বোচ্চ  হয়  তাই কাম্য মূলধন কাঠামো।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476922" y="868459"/>
        <a:ext cx="8810516" cy="668355"/>
      </dsp:txXfrm>
    </dsp:sp>
    <dsp:sp modelId="{D1F15DC1-FBF0-4486-A47F-ED8B0D6EE9CF}">
      <dsp:nvSpPr>
        <dsp:cNvPr id="0" name=""/>
        <dsp:cNvSpPr/>
      </dsp:nvSpPr>
      <dsp:spPr>
        <a:xfrm>
          <a:off x="1476922" y="1743173"/>
          <a:ext cx="8810516" cy="6683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NikoshBAN" pitchFamily="2" charset="0"/>
              <a:cs typeface="NikoshBAN" pitchFamily="2" charset="0"/>
            </a:rPr>
            <a:t>EBIT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কে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মূলধনীকরনের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হার</a:t>
          </a:r>
          <a:r>
            <a:rPr lang="en-US" sz="2000" b="1" kern="1200" smtClean="0">
              <a:latin typeface="NikoshBAN" pitchFamily="2" charset="0"/>
              <a:cs typeface="NikoshBAN" pitchFamily="2" charset="0"/>
            </a:rPr>
            <a:t> (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Ke,Kd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)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দ্বারা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ভাগ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2000" b="1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1476922" y="1743173"/>
        <a:ext cx="8810516" cy="668355"/>
      </dsp:txXfrm>
    </dsp:sp>
    <dsp:sp modelId="{AD0D51FD-BAC8-4E7B-946A-ACE8E66F81D1}">
      <dsp:nvSpPr>
        <dsp:cNvPr id="0" name=""/>
        <dsp:cNvSpPr/>
      </dsp:nvSpPr>
      <dsp:spPr>
        <a:xfrm>
          <a:off x="1476922" y="2597965"/>
          <a:ext cx="8822910" cy="5170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Value of levered firm Equal not value of unlevered firm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476922" y="2597965"/>
        <a:ext cx="8822910" cy="517098"/>
      </dsp:txXfrm>
    </dsp:sp>
    <dsp:sp modelId="{48E2A73D-8ED6-48E4-B205-3FAE18D4C26F}">
      <dsp:nvSpPr>
        <dsp:cNvPr id="0" name=""/>
        <dsp:cNvSpPr/>
      </dsp:nvSpPr>
      <dsp:spPr>
        <a:xfrm>
          <a:off x="1476922" y="3367591"/>
          <a:ext cx="4199042" cy="23229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1.Value Of Unlevered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V=S=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𝑬𝑩𝑻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𝑲𝒆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2.Value of 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V=S+B=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𝑬𝑩𝑻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𝑲𝒆</m:t>
                  </m:r>
                </m:den>
              </m:f>
              <m:r>
                <a:rPr lang="en-US" sz="2000" b="1" i="1" u="none" kern="1200" smtClean="0">
                  <a:latin typeface="Cambria Math"/>
                  <a:cs typeface="NikoshBAN" pitchFamily="2" charset="0"/>
                </a:rPr>
                <m:t>+</m:t>
              </m:r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𝑰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𝑲𝒅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u="sng" kern="1200" dirty="0">
            <a:latin typeface="NikoshBAN" pitchFamily="2" charset="0"/>
            <a:cs typeface="NikoshBAN" pitchFamily="2" charset="0"/>
          </a:endParaRPr>
        </a:p>
      </dsp:txBody>
      <dsp:txXfrm>
        <a:off x="1476922" y="3367591"/>
        <a:ext cx="4199042" cy="2322978"/>
      </dsp:txXfrm>
    </dsp:sp>
    <dsp:sp modelId="{70159D94-487B-4584-872C-153018332C4A}">
      <dsp:nvSpPr>
        <dsp:cNvPr id="0" name=""/>
        <dsp:cNvSpPr/>
      </dsp:nvSpPr>
      <dsp:spPr>
        <a:xfrm>
          <a:off x="6191311" y="3311460"/>
          <a:ext cx="4490548" cy="24352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1.Cost of  Unlevered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Ko/Ke=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𝑬𝑩𝑻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2.Cost of  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>
              <a:latin typeface="NikoshBAN" pitchFamily="2" charset="0"/>
              <a:cs typeface="NikoshBAN" pitchFamily="2" charset="0"/>
            </a:rPr>
            <a:t>Ko</a:t>
          </a: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𝑵𝑰</m:t>
                  </m:r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+</m:t>
                  </m:r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𝑰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=Ke(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𝑺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)+Kd(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)=</a:t>
          </a:r>
          <a:r>
            <a:rPr lang="en-US" sz="2000" b="1" u="none" kern="1200" dirty="0" err="1">
              <a:latin typeface="NikoshBAN" pitchFamily="2" charset="0"/>
              <a:cs typeface="NikoshBAN" pitchFamily="2" charset="0"/>
            </a:rPr>
            <a:t>Ke</a:t>
          </a: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-(</a:t>
          </a:r>
          <a:r>
            <a:rPr lang="en-US" sz="2000" b="1" u="none" kern="1200" dirty="0" err="1">
              <a:latin typeface="NikoshBAN" pitchFamily="2" charset="0"/>
              <a:cs typeface="NikoshBAN" pitchFamily="2" charset="0"/>
            </a:rPr>
            <a:t>Ke-Kd</a:t>
          </a: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)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</dsp:txBody>
      <dsp:txXfrm>
        <a:off x="6191311" y="3311460"/>
        <a:ext cx="4490548" cy="2435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F8C40-BE5A-4BC2-91C8-15D80F59AC43}">
      <dsp:nvSpPr>
        <dsp:cNvPr id="0" name=""/>
        <dsp:cNvSpPr/>
      </dsp:nvSpPr>
      <dsp:spPr>
        <a:xfrm>
          <a:off x="5686591" y="4315908"/>
          <a:ext cx="4335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3562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5686591" y="4350789"/>
        <a:ext cx="433562" cy="21678"/>
      </dsp:txXfrm>
    </dsp:sp>
    <dsp:sp modelId="{576C9555-6B9E-460C-A868-617F7458EB6F}">
      <dsp:nvSpPr>
        <dsp:cNvPr id="0" name=""/>
        <dsp:cNvSpPr/>
      </dsp:nvSpPr>
      <dsp:spPr>
        <a:xfrm>
          <a:off x="764380" y="2709333"/>
          <a:ext cx="433562" cy="1652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781" y="0"/>
              </a:lnTo>
              <a:lnTo>
                <a:pt x="216781" y="1652295"/>
              </a:lnTo>
              <a:lnTo>
                <a:pt x="433562" y="16522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127045" y="3492775"/>
        <a:ext cx="1708231" cy="85411"/>
      </dsp:txXfrm>
    </dsp:sp>
    <dsp:sp modelId="{97A7589B-D403-4A1E-80E0-CB4B9C2EEF2C}">
      <dsp:nvSpPr>
        <dsp:cNvPr id="0" name=""/>
        <dsp:cNvSpPr/>
      </dsp:nvSpPr>
      <dsp:spPr>
        <a:xfrm>
          <a:off x="764380" y="2709333"/>
          <a:ext cx="433562" cy="10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781" y="0"/>
              </a:lnTo>
              <a:lnTo>
                <a:pt x="216781" y="103265"/>
              </a:lnTo>
              <a:lnTo>
                <a:pt x="433562" y="10326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758316" y="2749823"/>
        <a:ext cx="445690" cy="22284"/>
      </dsp:txXfrm>
    </dsp:sp>
    <dsp:sp modelId="{F7A67143-7954-4E4A-849B-F7A9C5D38A83}">
      <dsp:nvSpPr>
        <dsp:cNvPr id="0" name=""/>
        <dsp:cNvSpPr/>
      </dsp:nvSpPr>
      <dsp:spPr>
        <a:xfrm>
          <a:off x="764380" y="1986450"/>
          <a:ext cx="433562" cy="722882"/>
        </a:xfrm>
        <a:custGeom>
          <a:avLst/>
          <a:gdLst/>
          <a:ahLst/>
          <a:cxnLst/>
          <a:rect l="0" t="0" r="0" b="0"/>
          <a:pathLst>
            <a:path>
              <a:moveTo>
                <a:pt x="0" y="722882"/>
              </a:moveTo>
              <a:lnTo>
                <a:pt x="216781" y="722882"/>
              </a:lnTo>
              <a:lnTo>
                <a:pt x="216781" y="0"/>
              </a:lnTo>
              <a:lnTo>
                <a:pt x="433562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9695" y="2326818"/>
        <a:ext cx="842932" cy="42146"/>
      </dsp:txXfrm>
    </dsp:sp>
    <dsp:sp modelId="{FCD41F66-C308-4F92-AE7F-E3A2F9BA0CD9}">
      <dsp:nvSpPr>
        <dsp:cNvPr id="0" name=""/>
        <dsp:cNvSpPr/>
      </dsp:nvSpPr>
      <dsp:spPr>
        <a:xfrm>
          <a:off x="764380" y="1160303"/>
          <a:ext cx="433562" cy="1549030"/>
        </a:xfrm>
        <a:custGeom>
          <a:avLst/>
          <a:gdLst/>
          <a:ahLst/>
          <a:cxnLst/>
          <a:rect l="0" t="0" r="0" b="0"/>
          <a:pathLst>
            <a:path>
              <a:moveTo>
                <a:pt x="0" y="1549030"/>
              </a:moveTo>
              <a:lnTo>
                <a:pt x="216781" y="1549030"/>
              </a:lnTo>
              <a:lnTo>
                <a:pt x="216781" y="0"/>
              </a:lnTo>
              <a:lnTo>
                <a:pt x="433562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6880" y="1894604"/>
        <a:ext cx="1608561" cy="80428"/>
      </dsp:txXfrm>
    </dsp:sp>
    <dsp:sp modelId="{74F7B675-5962-4774-9027-00FBD3B58B96}">
      <dsp:nvSpPr>
        <dsp:cNvPr id="0" name=""/>
        <dsp:cNvSpPr/>
      </dsp:nvSpPr>
      <dsp:spPr>
        <a:xfrm>
          <a:off x="764380" y="334155"/>
          <a:ext cx="433562" cy="2375177"/>
        </a:xfrm>
        <a:custGeom>
          <a:avLst/>
          <a:gdLst/>
          <a:ahLst/>
          <a:cxnLst/>
          <a:rect l="0" t="0" r="0" b="0"/>
          <a:pathLst>
            <a:path>
              <a:moveTo>
                <a:pt x="0" y="2375177"/>
              </a:moveTo>
              <a:lnTo>
                <a:pt x="216781" y="2375177"/>
              </a:lnTo>
              <a:lnTo>
                <a:pt x="216781" y="0"/>
              </a:lnTo>
              <a:lnTo>
                <a:pt x="433562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-226050" y="1461383"/>
        <a:ext cx="2414424" cy="120721"/>
      </dsp:txXfrm>
    </dsp:sp>
    <dsp:sp modelId="{2BA92AD1-8CE1-4E36-A2E2-6DD675669EAA}">
      <dsp:nvSpPr>
        <dsp:cNvPr id="0" name=""/>
        <dsp:cNvSpPr/>
      </dsp:nvSpPr>
      <dsp:spPr>
        <a:xfrm rot="16200000">
          <a:off x="-966737" y="2370596"/>
          <a:ext cx="2784761" cy="6774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২.NOI approach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-966737" y="2370596"/>
        <a:ext cx="2784761" cy="677474"/>
      </dsp:txXfrm>
    </dsp:sp>
    <dsp:sp modelId="{57DD5BEB-6456-4F20-A16E-3840957A6D76}">
      <dsp:nvSpPr>
        <dsp:cNvPr id="0" name=""/>
        <dsp:cNvSpPr/>
      </dsp:nvSpPr>
      <dsp:spPr>
        <a:xfrm>
          <a:off x="1197942" y="3696"/>
          <a:ext cx="9251287" cy="660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Leverage ও cost of capital স্বাধীন  চলক ।Leverage বাড়লে/কমলে cost of capital কমে/বাড়ে না ও value of firm বাড়ে/কমে না।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197942" y="3696"/>
        <a:ext cx="9251287" cy="660918"/>
      </dsp:txXfrm>
    </dsp:sp>
    <dsp:sp modelId="{721CC6E5-3718-4D74-AB29-90A07F040641}">
      <dsp:nvSpPr>
        <dsp:cNvPr id="0" name=""/>
        <dsp:cNvSpPr/>
      </dsp:nvSpPr>
      <dsp:spPr>
        <a:xfrm>
          <a:off x="1197942" y="829844"/>
          <a:ext cx="9251287" cy="660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কাম্য মূলধন কাঠামো নাই বা এটি অপ্রাসংগিক।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197942" y="829844"/>
        <a:ext cx="9251287" cy="660918"/>
      </dsp:txXfrm>
    </dsp:sp>
    <dsp:sp modelId="{D1F15DC1-FBF0-4486-A47F-ED8B0D6EE9CF}">
      <dsp:nvSpPr>
        <dsp:cNvPr id="0" name=""/>
        <dsp:cNvSpPr/>
      </dsp:nvSpPr>
      <dsp:spPr>
        <a:xfrm>
          <a:off x="1197942" y="1655991"/>
          <a:ext cx="9251287" cy="660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EBIT কে overall cost of capital (Ko) দ্বারা ভাগ করা হয় ।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197942" y="1655991"/>
        <a:ext cx="9251287" cy="660918"/>
      </dsp:txXfrm>
    </dsp:sp>
    <dsp:sp modelId="{0C58BFA3-807B-4239-9185-FC6FA7C1120B}">
      <dsp:nvSpPr>
        <dsp:cNvPr id="0" name=""/>
        <dsp:cNvSpPr/>
      </dsp:nvSpPr>
      <dsp:spPr>
        <a:xfrm>
          <a:off x="1197942" y="2482139"/>
          <a:ext cx="9260825" cy="660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latin typeface="NikoshBAN" pitchFamily="2" charset="0"/>
              <a:cs typeface="NikoshBAN" pitchFamily="2" charset="0"/>
            </a:rPr>
            <a:t>Value of levered firm = value of unlevered firm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197942" y="2482139"/>
        <a:ext cx="9260825" cy="660918"/>
      </dsp:txXfrm>
    </dsp:sp>
    <dsp:sp modelId="{F86E0E66-4C25-45B9-BE40-B541D98B7E29}">
      <dsp:nvSpPr>
        <dsp:cNvPr id="0" name=""/>
        <dsp:cNvSpPr/>
      </dsp:nvSpPr>
      <dsp:spPr>
        <a:xfrm>
          <a:off x="1197942" y="3308287"/>
          <a:ext cx="4488648" cy="21066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1.Value Of Unlevered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V=S=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𝑬𝑩𝑻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𝑲𝒐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2.Value of 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V=S+B=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  <m:t>𝑬𝑩𝑻</m:t>
                  </m:r>
                  <m: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  <m:t>+</m:t>
                  </m:r>
                  <m: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  <m:t>𝑰</m:t>
                  </m:r>
                </m:num>
                <m:den>
                  <m:r>
                    <a:rPr lang="en-US" sz="2000" b="1" i="1" u="none" kern="1200" dirty="0" smtClean="0">
                      <a:latin typeface="Cambria Math"/>
                      <a:cs typeface="NikoshBAN" pitchFamily="2" charset="0"/>
                    </a:rPr>
                    <m:t>𝑲𝒐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</dsp:txBody>
      <dsp:txXfrm>
        <a:off x="1197942" y="3308287"/>
        <a:ext cx="4488648" cy="2106683"/>
      </dsp:txXfrm>
    </dsp:sp>
    <dsp:sp modelId="{DC60D442-077E-4AA2-9256-1DD0D6BAB927}">
      <dsp:nvSpPr>
        <dsp:cNvPr id="0" name=""/>
        <dsp:cNvSpPr/>
      </dsp:nvSpPr>
      <dsp:spPr>
        <a:xfrm>
          <a:off x="6120153" y="3337242"/>
          <a:ext cx="4488648" cy="20487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1.Cost of  Unlevered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Ko/Ke=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𝑬𝑩𝑻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𝑽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>
              <a:latin typeface="NikoshBAN" pitchFamily="2" charset="0"/>
              <a:cs typeface="NikoshBAN" pitchFamily="2" charset="0"/>
            </a:rPr>
            <a:t>2.Cost of  Levered Firm: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>
              <a:latin typeface="NikoshBAN" pitchFamily="2" charset="0"/>
              <a:cs typeface="NikoshBAN" pitchFamily="2" charset="0"/>
            </a:rPr>
            <a:t>K</a:t>
          </a:r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e=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𝑵𝑰</m:t>
                  </m:r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−</m:t>
                  </m:r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𝑰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𝑺</m:t>
                  </m:r>
                </m:den>
              </m:f>
            </m:oMath>
          </a14:m>
          <a:r>
            <a:rPr lang="en-US" sz="2000" b="1" u="none" kern="1200" dirty="0">
              <a:latin typeface="NikoshBAN" pitchFamily="2" charset="0"/>
              <a:cs typeface="NikoshBAN" pitchFamily="2" charset="0"/>
            </a:rPr>
            <a:t>=Ko+(Ko-Kd)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𝑩</m:t>
                  </m:r>
                </m:num>
                <m:den>
                  <m:r>
                    <a:rPr lang="en-US" sz="2000" b="1" i="1" u="none" kern="1200" smtClean="0">
                      <a:latin typeface="Cambria Math"/>
                      <a:cs typeface="NikoshBAN" pitchFamily="2" charset="0"/>
                    </a:rPr>
                    <m:t>𝑺</m:t>
                  </m:r>
                </m:den>
              </m:f>
            </m:oMath>
          </a14:m>
          <a:endParaRPr lang="en-US" sz="2000" b="1" u="none" kern="1200" dirty="0">
            <a:latin typeface="NikoshBAN" pitchFamily="2" charset="0"/>
            <a:cs typeface="NikoshBAN" pitchFamily="2" charset="0"/>
          </a:endParaRPr>
        </a:p>
      </dsp:txBody>
      <dsp:txXfrm>
        <a:off x="6120153" y="3337242"/>
        <a:ext cx="4488648" cy="204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r>
              <a:rPr lang="as-IN"/>
              <a:t>অর্থায়নের ধারনা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391F7702-FBBF-41D2-BAE2-DC03A6E03AFD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7D425CCA-9D09-4563-AC7F-E8513E011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84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r>
              <a:rPr lang="as-IN"/>
              <a:t>অর্থায়নের ধারনা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DCFA9F0E-1034-4C3E-A0A0-4D9732500101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6AFDC1F6-6CA8-48BD-A8C2-F0FE7AFAC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815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BB3CD1-8A9C-4F22-9C14-2ABE3662CBC9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B8F2-72C8-4136-826E-16A69DE323B4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460-4EAD-491D-A034-D2432C04CCC9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C40F-3C24-45E0-A26B-C7B2D91E557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2EC75-7FBE-471F-BF7D-94416233D040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B8CB-7B3E-4503-A69C-9E4E13B89C32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A641-AB3A-4F92-A028-8082FD418F94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A8DB-F84D-446E-8323-43ACC002F343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6A29-7C49-47B9-B462-70CF1D92C4F1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3CA2-CB64-4397-B0A7-861F6E859FF1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1F6554-5398-48B6-B6BB-14E3C7E9DAFB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653DB8-F3DE-4D20-8A18-EEB3A1826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slow">
    <p:push dir="u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7991" y="2331473"/>
            <a:ext cx="7087899" cy="191856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স্বাগতম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1634836"/>
            <a:ext cx="1590675" cy="417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95" y="1787391"/>
            <a:ext cx="1362941" cy="417714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27BE-4741-4B32-882C-C77B94195FE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749C-0730-48CD-9943-A8387E3430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210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30401158"/>
                  </p:ext>
                </p:extLst>
              </p:nvPr>
            </p:nvGraphicFramePr>
            <p:xfrm>
              <a:off x="720435" y="719666"/>
              <a:ext cx="10778837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30401158"/>
                  </p:ext>
                </p:extLst>
              </p:nvPr>
            </p:nvGraphicFramePr>
            <p:xfrm>
              <a:off x="720435" y="719666"/>
              <a:ext cx="10778837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358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804CFA-3486-4B67-A304-E3335B4C9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83804CFA-3486-4B67-A304-E3335B4C9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17017-364B-4EB1-AAA4-7F02B85F3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19317017-364B-4EB1-AAA4-7F02B85F3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F69865-10AC-4DFB-85FC-7364AC31C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26F69865-10AC-4DFB-85FC-7364AC31C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FAC98-2150-4699-B37A-713E39FFC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44AFAC98-2150-4699-B37A-713E39FFC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77901D-7B2A-4EDE-919D-722F70C10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A177901D-7B2A-4EDE-919D-722F70C10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D9E8A-C053-473F-AE8F-75702379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DB3D9E8A-C053-473F-AE8F-757023793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058C1-4708-42B8-95B5-C029FAAEA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97A058C1-4708-42B8-95B5-C029FAAEA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D7D1A-C426-4976-8A6A-AD9439249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FB2D7D1A-C426-4976-8A6A-AD9439249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4773C1-CFB6-4A9D-AF38-911A83DE5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F54773C1-CFB6-4A9D-AF38-911A83DE5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274817"/>
              </p:ext>
            </p:extLst>
          </p:nvPr>
        </p:nvGraphicFramePr>
        <p:xfrm>
          <a:off x="762001" y="719666"/>
          <a:ext cx="106541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482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9BE7E5-618E-46FA-A16F-2E47C90B5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99BE7E5-618E-46FA-A16F-2E47C90B5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F93E36-1076-41F9-858E-CE60F6D40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13F93E36-1076-41F9-858E-CE60F6D40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9D0482-F413-4E31-8D69-DCF331AD1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309D0482-F413-4E31-8D69-DCF331AD1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2AF4CA-0FEA-4939-A60C-C51908355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1E2AF4CA-0FEA-4939-A60C-C51908355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4110AD-5E1A-48AC-BE01-2A40116F8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DB4110AD-5E1A-48AC-BE01-2A40116F8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BBF972-87B5-402A-BBF6-644D40D00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51BBF972-87B5-402A-BBF6-644D40D00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33C65-A91A-49DB-9FC9-2159198D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28333C65-A91A-49DB-9FC9-2159198DD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701BBB-FE1E-4328-89BE-AE4A123D7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6E701BBB-FE1E-4328-89BE-AE4A123D7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034263-065A-441E-8A54-30599C549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4A034263-065A-441E-8A54-30599C549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29CB4C-DFE6-4841-879B-26B42701B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8E29CB4C-DFE6-4841-879B-26B42701B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DFADF-D7A1-4471-AF7F-3F227737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325DFADF-D7A1-4471-AF7F-3F2277374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375050681"/>
                  </p:ext>
                </p:extLst>
              </p:nvPr>
            </p:nvGraphicFramePr>
            <p:xfrm>
              <a:off x="789709" y="719666"/>
              <a:ext cx="10695709" cy="57504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375050681"/>
                  </p:ext>
                </p:extLst>
              </p:nvPr>
            </p:nvGraphicFramePr>
            <p:xfrm>
              <a:off x="789709" y="719666"/>
              <a:ext cx="10695709" cy="57504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0055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950D4F-D428-4C80-A07F-3BDE517A5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6F950D4F-D428-4C80-A07F-3BDE517A5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0D51FD-BAC8-4E7B-946A-ACE8E66F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0D51FD-BAC8-4E7B-946A-ACE8E66F8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EBE6E8-76E4-4C48-AC91-1948453BD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3EBE6E8-76E4-4C48-AC91-1948453BD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E2A73D-8ED6-48E4-B205-3FAE18D4C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8E2A73D-8ED6-48E4-B205-3FAE18D4C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B7268F-2542-473B-9646-D1215925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6EB7268F-2542-473B-9646-D1215925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159D94-487B-4584-872C-153018332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0159D94-487B-4584-872C-153018332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356325231"/>
                  </p:ext>
                </p:extLst>
              </p:nvPr>
            </p:nvGraphicFramePr>
            <p:xfrm>
              <a:off x="748145" y="705811"/>
              <a:ext cx="10695709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356325231"/>
                  </p:ext>
                </p:extLst>
              </p:nvPr>
            </p:nvGraphicFramePr>
            <p:xfrm>
              <a:off x="748145" y="705811"/>
              <a:ext cx="10695709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2584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7589B-D403-4A1E-80E0-CB4B9C2EE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97A7589B-D403-4A1E-80E0-CB4B9C2EE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58BFA3-807B-4239-9185-FC6FA7C11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0C58BFA3-807B-4239-9185-FC6FA7C11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6C9555-6B9E-460C-A868-617F7458E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76C9555-6B9E-460C-A868-617F7458E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6E0E66-4C25-45B9-BE40-B541D98B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86E0E66-4C25-45B9-BE40-B541D98B7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F8C40-BE5A-4BC2-91C8-15D80F59A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685F8C40-BE5A-4BC2-91C8-15D80F59A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60D442-077E-4AA2-9256-1DD0D6BAB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C60D442-077E-4AA2-9256-1DD0D6BAB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029214053"/>
                  </p:ext>
                </p:extLst>
              </p:nvPr>
            </p:nvGraphicFramePr>
            <p:xfrm>
              <a:off x="789709" y="719666"/>
              <a:ext cx="10695709" cy="57504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029214053"/>
                  </p:ext>
                </p:extLst>
              </p:nvPr>
            </p:nvGraphicFramePr>
            <p:xfrm>
              <a:off x="789709" y="719666"/>
              <a:ext cx="10695709" cy="57504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8730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F86635-27B7-4946-A75E-9BBF8AD98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7DF86635-27B7-4946-A75E-9BBF8AD98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6E3A8-62B8-42BA-BD70-7AD47D198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6466E3A8-62B8-42BA-BD70-7AD47D198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BA1068-C265-4AB2-8EE4-5EAB01527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72BA1068-C265-4AB2-8EE4-5EAB01527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587ED9-1DE2-40FA-A6B6-AF8598F22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96587ED9-1DE2-40FA-A6B6-AF8598F22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643A31-C067-45F7-A050-D26730EDD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69643A31-C067-45F7-A050-D26730EDD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B96540-020B-46BD-94ED-14F0235E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0B96540-020B-46BD-94ED-14F0235E7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8709579"/>
              </p:ext>
            </p:extLst>
          </p:nvPr>
        </p:nvGraphicFramePr>
        <p:xfrm>
          <a:off x="748145" y="733521"/>
          <a:ext cx="107372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488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94BCBE-C125-42A9-97F4-4D674FEA6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994BCBE-C125-42A9-97F4-4D674FEA6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F1C18-B84E-45A3-AC8C-A2EBCE6BB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73F1C18-B84E-45A3-AC8C-A2EBCE6BB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98E3E7-7B85-4823-94A4-E9A68AF18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898E3E7-7B85-4823-94A4-E9A68AF18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1F3CAC-E22D-429B-86BC-4007799D2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E1F3CAC-E22D-429B-86BC-4007799D2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DA7836-4AC7-46AD-84F9-EB310890A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0DA7836-4AC7-46AD-84F9-EB310890A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ABB6EA-4E2F-4672-AA8B-3934E81A4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7FABB6EA-4E2F-4672-AA8B-3934E81A4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7FE7F1-0750-4ADF-9D90-C58BFEDF7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F7FE7F1-0750-4ADF-9D90-C58BFEDF7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DCC00E-1E4A-458A-88E5-F8D594828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B6DCC00E-1E4A-458A-88E5-F8D594828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B6A40C-22F0-4A96-8EFE-226651C77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5B6A40C-22F0-4A96-8EFE-226651C77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2B900-86B0-4444-9D51-8A6254EC8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2F82B900-86B0-4444-9D51-8A6254EC8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87FBCC-2698-4A5F-8F0C-7E4F54E5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6387FBCC-2698-4A5F-8F0C-7E4F54E5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4068FD-CB97-47F8-B9ED-C551AB79C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94068FD-CB97-47F8-B9ED-C551AB79C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D106F0-B20D-4DB3-ACB2-04380D4B3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BD106F0-B20D-4DB3-ACB2-04380D4B3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94CBCF-2F8B-415A-8358-D46ACD2F3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A94CBCF-2F8B-415A-8358-D46ACD2F3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4263236171"/>
                  </p:ext>
                </p:extLst>
              </p:nvPr>
            </p:nvGraphicFramePr>
            <p:xfrm>
              <a:off x="748145" y="540327"/>
              <a:ext cx="10695709" cy="595745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4263236171"/>
                  </p:ext>
                </p:extLst>
              </p:nvPr>
            </p:nvGraphicFramePr>
            <p:xfrm>
              <a:off x="748145" y="540327"/>
              <a:ext cx="10695709" cy="595745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06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7589B-D403-4A1E-80E0-CB4B9C2EE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97A7589B-D403-4A1E-80E0-CB4B9C2EE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58BFA3-807B-4239-9185-FC6FA7C11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C58BFA3-807B-4239-9185-FC6FA7C11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A15B9-E6F1-43A7-B7B2-3BE37168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641A15B9-E6F1-43A7-B7B2-3BE37168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248693-9726-4913-B7DE-6683B4A12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38248693-9726-4913-B7DE-6683B4A12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5A7642-6A67-4CF6-89BB-B00C8C011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265A7642-6A67-4CF6-89BB-B00C8C011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9EACCB-43C8-4E65-9D36-7FBA4158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F09EACCB-43C8-4E65-9D36-7FBA4158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304769-E5B0-413A-A164-09FAC3C22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B0304769-E5B0-413A-A164-09FAC3C22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055501-A420-4AD1-9E95-A636DB30E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graphicEl>
                                              <a:dgm id="{BB055501-A420-4AD1-9E95-A636DB30E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648337825"/>
                  </p:ext>
                </p:extLst>
              </p:nvPr>
            </p:nvGraphicFramePr>
            <p:xfrm>
              <a:off x="748145" y="719666"/>
              <a:ext cx="10695709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648337825"/>
                  </p:ext>
                </p:extLst>
              </p:nvPr>
            </p:nvGraphicFramePr>
            <p:xfrm>
              <a:off x="748145" y="719666"/>
              <a:ext cx="10695709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078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A92AD1-8CE1-4E36-A2E2-6DD675669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F7B675-5962-4774-9027-00FBD3B58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7DD5BEB-6456-4F20-A16E-3840957A6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DDD5C5-AFC3-4A19-8C07-DA95A9576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4DDD5C5-AFC3-4A19-8C07-DA95A9576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118643-85D9-45A6-82B9-FEB9C09A5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B1118643-85D9-45A6-82B9-FEB9C09A5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FCD41F66-C308-4F92-AE7F-E3A2F9BA0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21CC6E5-3718-4D74-AB29-90A07F040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F7A67143-7954-4E4A-849B-F7A9C5D38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1F15DC1-FBF0-4486-A47F-ED8B0D6EE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0084C7-3A39-436E-822D-7B12C4F53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2D0084C7-3A39-436E-822D-7B12C4F53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6E15DD-71E9-45B5-A9B7-09F622D5C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0A6E15DD-71E9-45B5-A9B7-09F622D5C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DEC41E-8AEC-4A1C-9429-1FF90B477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D4DEC41E-8AEC-4A1C-9429-1FF90B477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00369F-4A2C-4DC6-B4BE-4AC698775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9A00369F-4A2C-4DC6-B4BE-4AC698775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7186816"/>
              </p:ext>
            </p:extLst>
          </p:nvPr>
        </p:nvGraphicFramePr>
        <p:xfrm>
          <a:off x="637309" y="719666"/>
          <a:ext cx="108481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090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70D4F6-6E77-48BC-A6BC-583D8CA5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670D4F6-6E77-48BC-A6BC-583D8CA59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799521-FA0C-465D-890E-FA2500A6C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9799521-FA0C-465D-890E-FA2500A6C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C5133B-AD66-49CB-8166-EEAC9F74C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5C5133B-AD66-49CB-8166-EEAC9F74C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EBCD30-2D5A-4472-9AF7-BEE95A1E9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5EBCD30-2D5A-4472-9AF7-BEE95A1E9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450779-8F68-4FE5-804C-4AB894BA0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A450779-8F68-4FE5-804C-4AB894BA0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CB0CF3-A430-4787-A3D8-9419B305A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5CB0CF3-A430-4787-A3D8-9419B305A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9AE4F9-E827-4D9D-A43C-BDD779726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7B9AE4F9-E827-4D9D-A43C-BDD779726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1CD9AE-CC54-4917-88F2-2F11B2D0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81CD9AE-CC54-4917-88F2-2F11B2D03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8955FD-3908-4B7F-811C-BB7948756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448955FD-3908-4B7F-811C-BB7948756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B1D200-CE60-412B-B55F-4B4CD00B9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63B1D200-CE60-412B-B55F-4B4CD00B9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638EB9-41F6-4533-BD1F-F9B283996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DB638EB9-41F6-4533-BD1F-F9B283996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4BEFA1-DE12-43B6-A7A8-88C7A6E6A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044BEFA1-DE12-43B6-A7A8-88C7A6E6A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6B3AF6-4761-43E6-9EDD-1165BDF10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16B3AF6-4761-43E6-9EDD-1165BDF10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8DCDC8-05C6-4943-8EE7-9C6A6B766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2C8DCDC8-05C6-4943-8EE7-9C6A6B766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896484"/>
              </p:ext>
            </p:extLst>
          </p:nvPr>
        </p:nvGraphicFramePr>
        <p:xfrm>
          <a:off x="678873" y="719666"/>
          <a:ext cx="10764982" cy="57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241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87B1A4-99C6-4324-9DB9-7A3C3EF47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987B1A4-99C6-4324-9DB9-7A3C3EF47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B2F7EF-6AFD-419A-A0CA-4EFCC32C9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17B2F7EF-6AFD-419A-A0CA-4EFCC32C9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8C918-105D-4862-BCB1-80C1FDF3B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CC8C918-105D-4862-BCB1-80C1FDF3B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A38575-1B05-4DF4-B066-6BFF61540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B3A38575-1B05-4DF4-B066-6BFF61540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B96E9-AB11-47D4-90A8-4E540EFE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6E4B96E9-AB11-47D4-90A8-4E540EFEB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63380-3BAA-4C58-A3F2-CC159813F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79563380-3BAA-4C58-A3F2-CC159813F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94125A-203A-4E8A-99B2-8EC0B972E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794125A-203A-4E8A-99B2-8EC0B972E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FB4712-0D5F-4681-AA96-BE9552528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40FB4712-0D5F-4681-AA96-BE9552528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F864CE-A307-447D-97B3-5FCDEA415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5BF864CE-A307-447D-97B3-5FCDEA415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CEFBEF-3E5C-47A0-A0AE-517E81F92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C4CEFBEF-3E5C-47A0-A0AE-517E81F92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2FCE90-AB61-4546-ABDF-DDB1215C9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A62FCE90-AB61-4546-ABDF-DDB1215C9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3FB81A-4EB5-4929-B1A4-CEAFD6CDE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733FB81A-4EB5-4929-B1A4-CEAFD6CDE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5B9FD6-61A6-445E-9F7F-D6D4B9369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E75B9FD6-61A6-445E-9F7F-D6D4B9369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08857-810B-4C42-9BBB-8576AEA4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9B208857-810B-4C42-9BBB-8576AEA4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63311-1A55-4375-8D38-956DC8870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59063311-1A55-4375-8D38-956DC8870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46D368-65B6-4985-B465-AEB1748B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5946D368-65B6-4985-B465-AEB1748B2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1733B-CE66-4DEB-B6D2-BEA2A1EA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graphicEl>
                                              <a:dgm id="{1751733B-CE66-4DEB-B6D2-BEA2A1EA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0E4F34-185A-4BE4-BDA4-2F015743E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730E4F34-185A-4BE4-BDA4-2F015743E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ACDCB4-AC25-4A6B-AA29-D58813FD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graphicEl>
                                              <a:dgm id="{BCACDCB4-AC25-4A6B-AA29-D58813FD6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90A712-AEBD-4521-B8C3-8E3F80B5F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1B90A712-AEBD-4521-B8C3-8E3F80B5F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A186C-3622-42F5-ACF7-80018C34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914A186C-3622-42F5-ACF7-80018C34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713" y="2246057"/>
            <a:ext cx="5260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মো.রাশেদুল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(৩৪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বিসিএস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হি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ববিজ্ঞান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>
                <a:latin typeface="NikoshBAN" pitchFamily="2" charset="0"/>
                <a:cs typeface="NikoshBAN" pitchFamily="2" charset="0"/>
              </a:rPr>
              <a:t>মোবাইলঃ০১৭০৮৩৩৪০০৮</a:t>
            </a:r>
          </a:p>
          <a:p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rashedaiscu@gmail.com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4" y="1981201"/>
            <a:ext cx="2341419" cy="2819400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287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4054498"/>
              </p:ext>
            </p:extLst>
          </p:nvPr>
        </p:nvGraphicFramePr>
        <p:xfrm>
          <a:off x="665018" y="733521"/>
          <a:ext cx="10764982" cy="573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86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87B1A4-99C6-4324-9DB9-7A3C3EF47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C987B1A4-99C6-4324-9DB9-7A3C3EF47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B2F7EF-6AFD-419A-A0CA-4EFCC32C9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17B2F7EF-6AFD-419A-A0CA-4EFCC32C9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C8C918-105D-4862-BCB1-80C1FDF3B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0CC8C918-105D-4862-BCB1-80C1FDF3B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38575-1B05-4DF4-B066-6BFF61540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B3A38575-1B05-4DF4-B066-6BFF61540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4B96E9-AB11-47D4-90A8-4E540EFE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6E4B96E9-AB11-47D4-90A8-4E540EFEB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63380-3BAA-4C58-A3F2-CC159813F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79563380-3BAA-4C58-A3F2-CC159813F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94125A-203A-4E8A-99B2-8EC0B972E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7794125A-203A-4E8A-99B2-8EC0B972E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FB4712-0D5F-4681-AA96-BE9552528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40FB4712-0D5F-4681-AA96-BE9552528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F864CE-A307-447D-97B3-5FCDEA415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5BF864CE-A307-447D-97B3-5FCDEA415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CEFBEF-3E5C-47A0-A0AE-517E81F92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C4CEFBEF-3E5C-47A0-A0AE-517E81F92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2FCE90-AB61-4546-ABDF-DDB1215C9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A62FCE90-AB61-4546-ABDF-DDB1215C9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FB81A-4EB5-4929-B1A4-CEAFD6CDE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733FB81A-4EB5-4929-B1A4-CEAFD6CDE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5B9FD6-61A6-445E-9F7F-D6D4B9369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E75B9FD6-61A6-445E-9F7F-D6D4B9369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208857-810B-4C42-9BBB-8576AEA4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9B208857-810B-4C42-9BBB-8576AEA4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063311-1A55-4375-8D38-956DC8870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59063311-1A55-4375-8D38-956DC8870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46D368-65B6-4985-B465-AEB1748B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graphicEl>
                                              <a:dgm id="{5946D368-65B6-4985-B465-AEB1748B2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51733B-CE66-4DEB-B6D2-BEA2A1EA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>
                                            <p:graphicEl>
                                              <a:dgm id="{1751733B-CE66-4DEB-B6D2-BEA2A1EA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0E4F34-185A-4BE4-BDA4-2F015743E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730E4F34-185A-4BE4-BDA4-2F015743E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ACDCB4-AC25-4A6B-AA29-D58813FD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>
                                            <p:graphicEl>
                                              <a:dgm id="{BCACDCB4-AC25-4A6B-AA29-D58813FD6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90A712-AEBD-4521-B8C3-8E3F80B5F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1B90A712-AEBD-4521-B8C3-8E3F80B5F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A186C-3622-42F5-ACF7-80018C34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914A186C-3622-42F5-ACF7-80018C34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5637569"/>
              </p:ext>
            </p:extLst>
          </p:nvPr>
        </p:nvGraphicFramePr>
        <p:xfrm>
          <a:off x="665018" y="733521"/>
          <a:ext cx="10764982" cy="576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096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7B1A4-99C6-4324-9DB9-7A3C3EF47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C987B1A4-99C6-4324-9DB9-7A3C3EF47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B2F7EF-6AFD-419A-A0CA-4EFCC32C9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17B2F7EF-6AFD-419A-A0CA-4EFCC32C9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C918-105D-4862-BCB1-80C1FDF3B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0CC8C918-105D-4862-BCB1-80C1FDF3B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A38575-1B05-4DF4-B066-6BFF61540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B3A38575-1B05-4DF4-B066-6BFF61540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B96E9-AB11-47D4-90A8-4E540EFE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6E4B96E9-AB11-47D4-90A8-4E540EFEB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563380-3BAA-4C58-A3F2-CC159813F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79563380-3BAA-4C58-A3F2-CC159813F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94125A-203A-4E8A-99B2-8EC0B972E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7794125A-203A-4E8A-99B2-8EC0B972E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FB4712-0D5F-4681-AA96-BE9552528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graphicEl>
                                              <a:dgm id="{40FB4712-0D5F-4681-AA96-BE9552528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F864CE-A307-447D-97B3-5FCDEA415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5BF864CE-A307-447D-97B3-5FCDEA415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CEFBEF-3E5C-47A0-A0AE-517E81F92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C4CEFBEF-3E5C-47A0-A0AE-517E81F92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2FCE90-AB61-4546-ABDF-DDB1215C9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A62FCE90-AB61-4546-ABDF-DDB1215C9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3FB81A-4EB5-4929-B1A4-CEAFD6CDE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733FB81A-4EB5-4929-B1A4-CEAFD6CDE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5B9FD6-61A6-445E-9F7F-D6D4B9369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E75B9FD6-61A6-445E-9F7F-D6D4B9369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208857-810B-4C42-9BBB-8576AEA4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9B208857-810B-4C42-9BBB-8576AEA4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063311-1A55-4375-8D38-956DC8870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59063311-1A55-4375-8D38-956DC8870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46D368-65B6-4985-B465-AEB1748B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>
                                            <p:graphicEl>
                                              <a:dgm id="{5946D368-65B6-4985-B465-AEB1748B2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1733B-CE66-4DEB-B6D2-BEA2A1EA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1751733B-CE66-4DEB-B6D2-BEA2A1EA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0E4F34-185A-4BE4-BDA4-2F015743E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>
                                            <p:graphicEl>
                                              <a:dgm id="{730E4F34-185A-4BE4-BDA4-2F015743E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CDCB4-AC25-4A6B-AA29-D58813FD6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>
                                            <p:graphicEl>
                                              <a:dgm id="{BCACDCB4-AC25-4A6B-AA29-D58813FD6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90A712-AEBD-4521-B8C3-8E3F80B5F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>
                                            <p:graphicEl>
                                              <a:dgm id="{1B90A712-AEBD-4521-B8C3-8E3F80B5F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4A186C-3622-42F5-ACF7-80018C34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914A186C-3622-42F5-ACF7-80018C34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371" y="589617"/>
            <a:ext cx="9366325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3925-EC03-4F78-BF2B-01D5EF92B1B9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91323" y="1641264"/>
            <a:ext cx="9036423" cy="4576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লিভারড়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আন-লিভারড়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ত্বত্ত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Wingdings 2" pitchFamily="18" charset="2"/>
              <a:buNone/>
            </a:pP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79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A8DB-F84D-446E-8323-43ACC002F343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2339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691" y="2662535"/>
            <a:ext cx="5860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আল্লাহ </a:t>
            </a:r>
            <a:r>
              <a:rPr lang="bn-IN" sz="5400" b="1" cap="none" spc="0" dirty="0">
                <a:ln w="5715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হাফেজ</a:t>
            </a:r>
            <a:endParaRPr lang="en-US" sz="5400" b="1" cap="none" spc="0" dirty="0">
              <a:ln w="5715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2" y="4211781"/>
            <a:ext cx="5971309" cy="14685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6596-63E9-4149-AF93-069288EF057B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749C-0730-48CD-9943-A8387E3430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10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03" y="628124"/>
            <a:ext cx="8911687" cy="128089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ফাইন্যান্স এন্ড ব্যাংকিং</a:t>
            </a:r>
          </a:p>
          <a:p>
            <a:pPr marL="0" indent="0" algn="ctr">
              <a:buNone/>
            </a:pPr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marL="0" indent="0" algn="ctr">
              <a:buNone/>
            </a:pP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FDE0-69FD-44B6-B08B-440A11A38FCB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0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969" y="722192"/>
            <a:ext cx="8911687" cy="128089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85D4-35C3-44CD-8D49-F9A842C58567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0970" y="2967335"/>
            <a:ext cx="4370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r>
              <a:rPr lang="en-US" sz="5400" dirty="0" err="1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5400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bn-IN" sz="5400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5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421" y="609149"/>
            <a:ext cx="9366325" cy="1143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641264"/>
            <a:ext cx="9036423" cy="4576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যা জানতে পারবে......</a:t>
            </a:r>
            <a:r>
              <a:rPr lang="en-US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লিভারড়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আন-লিভারড়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কাম্য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ত্বত্ত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endParaRPr lang="en-US" sz="2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5B46-7D08-4F2D-BC39-6687F8E1828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9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A8DB-F84D-446E-8323-43ACC002F343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24386262"/>
              </p:ext>
            </p:extLst>
          </p:nvPr>
        </p:nvGraphicFramePr>
        <p:xfrm>
          <a:off x="841829" y="893838"/>
          <a:ext cx="5065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3467695"/>
              </p:ext>
            </p:extLst>
          </p:nvPr>
        </p:nvGraphicFramePr>
        <p:xfrm>
          <a:off x="6414655" y="981583"/>
          <a:ext cx="49361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2340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5910774"/>
              </p:ext>
            </p:extLst>
          </p:nvPr>
        </p:nvGraphicFramePr>
        <p:xfrm>
          <a:off x="734292" y="719666"/>
          <a:ext cx="107234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043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C3695D-6C4F-45A0-9A83-BCA751179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CC3695D-6C4F-45A0-9A83-BCA751179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4AA4E6-089E-4278-B548-4E6588398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74AA4E6-089E-4278-B548-4E6588398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294BD6-C3E0-477F-A45A-C6A92E4E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5294BD6-C3E0-477F-A45A-C6A92E4E5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95F0E-56D1-4687-BD5E-2C3C4854E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A895F0E-56D1-4687-BD5E-2C3C4854E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CC2519-0579-4306-9289-4702030DB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2CC2519-0579-4306-9289-4702030DB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74435D-1A8F-42A0-9827-7853277E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4E74435D-1A8F-42A0-9827-7853277E1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548A08-9FE5-4351-82A8-56760ED9F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7548A08-9FE5-4351-82A8-56760ED9F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F12B0F-FD30-4954-A902-05348D3A8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F5F12B0F-FD30-4954-A902-05348D3A8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719E8A-ECA1-4DC9-8C51-186C17168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41719E8A-ECA1-4DC9-8C51-186C17168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92FCC-BB04-43E6-8A90-01AC583A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A192FCC-BB04-43E6-8A90-01AC583A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C4C77-7805-4FBD-BC10-C4D658D8D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A2CC4C77-7805-4FBD-BC10-C4D658D8D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5EF99-177F-44FD-BC54-B3422DB00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CCC5EF99-177F-44FD-BC54-B3422DB00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DE4312-EA6D-4267-AE15-0BB46436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7DE4312-EA6D-4267-AE15-0BB46436C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5BA49D-A5BB-48D2-9C7A-328533F53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4C5BA49D-A5BB-48D2-9C7A-328533F53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21B6F9-19ED-4A6E-8C54-73ABC269B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6621B6F9-19ED-4A6E-8C54-73ABC269B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559334-DC28-4832-B973-73642E68A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D3559334-DC28-4832-B973-73642E68A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16A8FB-39D8-42EB-AB2C-48052557F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E116A8FB-39D8-42EB-AB2C-48052557F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5DF777-1E92-4AA7-A5BC-B43A4577E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995DF777-1E92-4AA7-A5BC-B43A4577E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F5D85-4301-4DEA-8B03-29E7DFB4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7D4F5D85-4301-4DEA-8B03-29E7DFB42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C7EC0E-81C6-4C18-A532-C568E08EB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C7C7EC0E-81C6-4C18-A532-C568E08EB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6648381"/>
              </p:ext>
            </p:extLst>
          </p:nvPr>
        </p:nvGraphicFramePr>
        <p:xfrm>
          <a:off x="803564" y="608826"/>
          <a:ext cx="10571018" cy="524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191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D6EB5C-313E-41DB-B915-B6A041E1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ED6EB5C-313E-41DB-B915-B6A041E11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ED6EB5C-313E-41DB-B915-B6A041E1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ED6EB5C-313E-41DB-B915-B6A041E1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344069-39A7-4AD3-AA2E-52849B1F8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3F344069-39A7-4AD3-AA2E-52849B1F8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3F344069-39A7-4AD3-AA2E-52849B1F8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3F344069-39A7-4AD3-AA2E-52849B1F8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F3B55-E4C2-4DF8-8095-6B47020EE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EF4F3B55-E4C2-4DF8-8095-6B47020EE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EF4F3B55-E4C2-4DF8-8095-6B47020EE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EF4F3B55-E4C2-4DF8-8095-6B47020EE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B5C254-0450-4AB0-9093-A7F58296B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54B5C254-0450-4AB0-9093-A7F58296B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4B5C254-0450-4AB0-9093-A7F58296B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4B5C254-0450-4AB0-9093-A7F58296B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8B02BA-4673-428E-8C78-12209A835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A38B02BA-4673-428E-8C78-12209A835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A38B02BA-4673-428E-8C78-12209A835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A38B02BA-4673-428E-8C78-12209A835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97EF15-5355-4594-B55F-22D90017B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5497EF15-5355-4594-B55F-22D90017B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5497EF15-5355-4594-B55F-22D90017B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5497EF15-5355-4594-B55F-22D90017B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D3FE5F-B69E-4B82-A314-198C707C7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D2D3FE5F-B69E-4B82-A314-198C707C7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D2D3FE5F-B69E-4B82-A314-198C707C7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D2D3FE5F-B69E-4B82-A314-198C707C7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2EAAFF-08E6-497D-AFB1-97C047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AA2EAAFF-08E6-497D-AFB1-97C0474F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AA2EAAFF-08E6-497D-AFB1-97C047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AA2EAAFF-08E6-497D-AFB1-97C047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0C2C4B-4368-4741-909C-69DB8F8D1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C00C2C4B-4368-4741-909C-69DB8F8D1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C00C2C4B-4368-4741-909C-69DB8F8D1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C00C2C4B-4368-4741-909C-69DB8F8D1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4CF626-BE95-4372-A8C0-5DFB9F3B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1A4CF626-BE95-4372-A8C0-5DFB9F3BC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1A4CF626-BE95-4372-A8C0-5DFB9F3B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1A4CF626-BE95-4372-A8C0-5DFB9F3B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53EED2-A656-4956-9212-50ADF8526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6853EED2-A656-4956-9212-50ADF8526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6853EED2-A656-4956-9212-50ADF8526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6853EED2-A656-4956-9212-50ADF8526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31316A-E5A5-4558-B658-453DE724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8631316A-E5A5-4558-B658-453DE7244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8631316A-E5A5-4558-B658-453DE724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8631316A-E5A5-4558-B658-453DE724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E37C0F-D554-475E-BB96-159CEEFF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8FE37C0F-D554-475E-BB96-159CEEFF2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8FE37C0F-D554-475E-BB96-159CEEFF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8FE37C0F-D554-475E-BB96-159CEEFF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F6034A-06B6-4556-893C-7E6D0B058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A9F6034A-06B6-4556-893C-7E6D0B058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A9F6034A-06B6-4556-893C-7E6D0B058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A9F6034A-06B6-4556-893C-7E6D0B058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18B8-AAA0-47E7-9022-A20684D77868}" type="datetime5">
              <a:rPr lang="en-US" smtClean="0"/>
              <a:pPr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DB8-F3DE-4D20-8A18-EEB3A1826E0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4493593"/>
              </p:ext>
            </p:extLst>
          </p:nvPr>
        </p:nvGraphicFramePr>
        <p:xfrm>
          <a:off x="678873" y="374074"/>
          <a:ext cx="10820399" cy="615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83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40E7B6-0D68-4937-B573-E6DDCDB74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740E7B6-0D68-4937-B573-E6DDCDB74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B3094B-1C35-4D09-A09E-19F9121A2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5B3094B-1C35-4D09-A09E-19F9121A2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447676-425B-4F72-9012-6E35B10F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3447676-425B-4F72-9012-6E35B10FA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5C462A-DC00-40D8-8E5D-6724EDDBA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A5C462A-DC00-40D8-8E5D-6724EDDBA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1BF6EC-591D-4E00-87EF-AFAE205D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31BF6EC-591D-4E00-87EF-AFAE205DE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E4B294-DEDA-42C8-9342-75DAA62C0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34E4B294-DEDA-42C8-9342-75DAA62C0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FAB6E0-268D-403A-9100-45E431AD5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4FAB6E0-268D-403A-9100-45E431AD5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324B91-6F7B-4F81-A3A1-A98747E3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BE324B91-6F7B-4F81-A3A1-A98747E3C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6D95DF-ECF1-4B30-9176-21B93D0C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16D95DF-ECF1-4B30-9176-21B93D0CA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D918-6900-4770-AA5B-FA18FDEC9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87DFD918-6900-4770-AA5B-FA18FDEC9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836650-2A9A-49E5-B8C3-2E596BC10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79836650-2A9A-49E5-B8C3-2E596BC10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34A77B-DFAB-42FF-AAF7-76E61E1D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834A77B-DFAB-42FF-AAF7-76E61E1D0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E8839F-252D-42F8-AD6F-84181723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68E8839F-252D-42F8-AD6F-84181723C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0AEE7A-E9A6-44A7-967A-866444CEB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9F0AEE7A-E9A6-44A7-967A-866444CEB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9550AD-C3F8-4F0C-B8C8-FB7C87EE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419550AD-C3F8-4F0C-B8C8-FB7C87EE7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98A344-05A0-4814-A777-916D1A8DF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CB98A344-05A0-4814-A777-916D1A8DF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1772C8-9486-4FFB-8638-401623FC1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411772C8-9486-4FFB-8638-401623FC1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665</TotalTime>
  <Words>1106</Words>
  <Application>Microsoft Office PowerPoint</Application>
  <PresentationFormat>Custom</PresentationFormat>
  <Paragraphs>237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PowerPoint Presentation</vt:lpstr>
      <vt:lpstr>শিক্ষক পরিচিতি</vt:lpstr>
      <vt:lpstr>পাঠ পরিচিতি</vt:lpstr>
      <vt:lpstr>আলোচনার বিষয়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দলীয়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Windows User</dc:creator>
  <cp:lastModifiedBy>ismail - [2010]</cp:lastModifiedBy>
  <cp:revision>552</cp:revision>
  <dcterms:created xsi:type="dcterms:W3CDTF">2018-05-12T07:06:13Z</dcterms:created>
  <dcterms:modified xsi:type="dcterms:W3CDTF">2019-10-30T06:16:43Z</dcterms:modified>
</cp:coreProperties>
</file>