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0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  <Override PartName="/ppt/diagrams/data9.xml" ContentType="application/vnd.openxmlformats-officedocument.drawingml.diagramData+xml"/>
  <Override PartName="/ppt/diagrams/data1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76" r:id="rId2"/>
    <p:sldId id="283" r:id="rId3"/>
    <p:sldId id="258" r:id="rId4"/>
    <p:sldId id="282" r:id="rId5"/>
    <p:sldId id="275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78" r:id="rId14"/>
    <p:sldId id="269" r:id="rId15"/>
    <p:sldId id="270" r:id="rId16"/>
    <p:sldId id="271" r:id="rId17"/>
    <p:sldId id="272" r:id="rId18"/>
    <p:sldId id="273" r:id="rId19"/>
    <p:sldId id="280" r:id="rId20"/>
    <p:sldId id="281" r:id="rId21"/>
    <p:sldId id="261" r:id="rId22"/>
    <p:sldId id="284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আয়১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C5-4CA7-A1A6-43DE3566F1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আয়2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C5-4CA7-A1A6-43DE3566F1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আয়3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C5-4CA7-A1A6-43DE3566F1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আয়4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C5-4CA7-A1A6-43DE3566F1D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আয়5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C5-4CA7-A1A6-43DE3566F1D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আয়6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8C5-4CA7-A1A6-43DE3566F1D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আয়7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8C5-4CA7-A1A6-43DE3566F1D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আয়8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8C5-4CA7-A1A6-43DE3566F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11808"/>
        <c:axId val="23513344"/>
      </c:barChart>
      <c:catAx>
        <c:axId val="2351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513344"/>
        <c:crosses val="autoZero"/>
        <c:auto val="1"/>
        <c:lblAlgn val="ctr"/>
        <c:lblOffset val="100"/>
        <c:noMultiLvlLbl val="0"/>
      </c:catAx>
      <c:valAx>
        <c:axId val="23513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720000"/>
          <a:lstStyle/>
          <a:p>
            <a:pPr>
              <a:defRPr/>
            </a:pPr>
            <a:endParaRPr lang="en-US"/>
          </a:p>
        </c:txPr>
        <c:crossAx val="23511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আয়১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47-4EF5-96C8-3FD3F7837B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আয়2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47-4EF5-96C8-3FD3F7837B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আয়3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47-4EF5-96C8-3FD3F7837B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আয়4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47-4EF5-96C8-3FD3F7837BF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আয়5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47-4EF5-96C8-3FD3F7837BF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আয়6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447-4EF5-96C8-3FD3F7837BF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আয়7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447-4EF5-96C8-3FD3F7837BF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আয়8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4"/>
                <c:pt idx="0">
                  <c:v>ঝুঁকি</c:v>
                </c:pt>
                <c:pt idx="1">
                  <c:v>ঝুঁকি</c:v>
                </c:pt>
                <c:pt idx="2">
                  <c:v>ঝুঁকি</c:v>
                </c:pt>
                <c:pt idx="3">
                  <c:v>ঝুঁকি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447-4EF5-96C8-3FD3F7837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676224"/>
        <c:axId val="46678016"/>
      </c:barChart>
      <c:catAx>
        <c:axId val="4667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678016"/>
        <c:crosses val="autoZero"/>
        <c:auto val="1"/>
        <c:lblAlgn val="ctr"/>
        <c:lblOffset val="100"/>
        <c:noMultiLvlLbl val="0"/>
      </c:catAx>
      <c:valAx>
        <c:axId val="46678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720000"/>
          <a:lstStyle/>
          <a:p>
            <a:pPr>
              <a:defRPr/>
            </a:pPr>
            <a:endParaRPr lang="en-US"/>
          </a:p>
        </c:txPr>
        <c:crossAx val="46676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0.png"/><Relationship Id="rId1" Type="http://schemas.openxmlformats.org/officeDocument/2006/relationships/image" Target="../media/image51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image" Target="../media/image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86007-0D0C-43B0-8346-234C96A52459}" type="doc">
      <dgm:prSet loTypeId="urn:microsoft.com/office/officeart/2005/8/layout/radial5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FA47ED0-0B4A-406E-B32A-76E8210466EA}">
      <dgm:prSet phldrT="[Text]" custT="1"/>
      <dgm:spPr/>
      <dgm:t>
        <a:bodyPr/>
        <a:lstStyle/>
        <a:p>
          <a:r>
            <a:rPr lang="bn-IN" sz="3200" b="1">
              <a:latin typeface="NikoshBAN" panose="02000000000000000000" pitchFamily="2" charset="0"/>
              <a:cs typeface="NikoshBAN" panose="02000000000000000000" pitchFamily="2" charset="0"/>
            </a:rPr>
            <a:t>অর্থায়নের নীতিমালা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E69AC8-D679-4777-9C1F-170B87FF7FE1}" type="parTrans" cxnId="{57A4E358-B352-4448-9BBD-C9132B525889}">
      <dgm:prSet/>
      <dgm:spPr/>
      <dgm:t>
        <a:bodyPr/>
        <a:lstStyle/>
        <a:p>
          <a:endParaRPr lang="en-US" sz="2400"/>
        </a:p>
      </dgm:t>
    </dgm:pt>
    <dgm:pt modelId="{D0EB5A2F-A23C-4FC6-BC3B-C12E497E4299}" type="sibTrans" cxnId="{57A4E358-B352-4448-9BBD-C9132B525889}">
      <dgm:prSet/>
      <dgm:spPr/>
      <dgm:t>
        <a:bodyPr/>
        <a:lstStyle/>
        <a:p>
          <a:endParaRPr lang="en-US" sz="2400"/>
        </a:p>
      </dgm:t>
    </dgm:pt>
    <dgm:pt modelId="{A4DF33D7-14B3-491C-BF28-A95F08ABC454}">
      <dgm:prSet phldrT="[Text]" custT="1"/>
      <dgm:spPr/>
      <dgm:t>
        <a:bodyPr/>
        <a:lstStyle/>
        <a:p>
          <a:r>
            <a:rPr lang="bn-IN" sz="3200" b="1">
              <a:latin typeface="NikoshBAN" panose="02000000000000000000" pitchFamily="2" charset="0"/>
              <a:cs typeface="NikoshBAN" panose="02000000000000000000" pitchFamily="2" charset="0"/>
            </a:rPr>
            <a:t>তারল্য ও মুনাফা নীতি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6ED0D8-2963-400B-BBA1-A0FFF9F39608}" type="parTrans" cxnId="{1F75CBDD-8EA5-4513-8374-41399B96B163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674E7-DAB3-430C-86B7-0419527DB91A}" type="sibTrans" cxnId="{1F75CBDD-8EA5-4513-8374-41399B96B163}">
      <dgm:prSet/>
      <dgm:spPr/>
      <dgm:t>
        <a:bodyPr/>
        <a:lstStyle/>
        <a:p>
          <a:endParaRPr lang="en-US" sz="2400"/>
        </a:p>
      </dgm:t>
    </dgm:pt>
    <dgm:pt modelId="{6B667243-42B9-402D-8EEB-866F6121C0CE}">
      <dgm:prSet phldrT="[Text]" custT="1"/>
      <dgm:spPr/>
      <dgm:t>
        <a:bodyPr/>
        <a:lstStyle/>
        <a:p>
          <a:r>
            <a:rPr lang="bn-IN" sz="3200" b="1">
              <a:latin typeface="NikoshBAN" panose="02000000000000000000" pitchFamily="2" charset="0"/>
              <a:cs typeface="NikoshBAN" panose="02000000000000000000" pitchFamily="2" charset="0"/>
            </a:rPr>
            <a:t>ঝুঁকি ও মুনাফা নীতি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AD76B5-48B6-46FD-8136-0B4B16246AFA}" type="parTrans" cxnId="{39397089-ADB0-423A-84E9-EB9C43686D1A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F0E6D8-1073-436C-9D25-9388479BA923}" type="sibTrans" cxnId="{39397089-ADB0-423A-84E9-EB9C43686D1A}">
      <dgm:prSet/>
      <dgm:spPr/>
      <dgm:t>
        <a:bodyPr/>
        <a:lstStyle/>
        <a:p>
          <a:endParaRPr lang="en-US" sz="2400"/>
        </a:p>
      </dgm:t>
    </dgm:pt>
    <dgm:pt modelId="{B7FEFF9E-5F64-48AD-8805-F54C95D753F6}">
      <dgm:prSet phldrT="[Text]" custT="1"/>
      <dgm:spPr/>
      <dgm:t>
        <a:bodyPr/>
        <a:lstStyle/>
        <a:p>
          <a:r>
            <a:rPr lang="bn-IN" sz="3200" b="1">
              <a:latin typeface="NikoshBAN" panose="02000000000000000000" pitchFamily="2" charset="0"/>
              <a:cs typeface="NikoshBAN" panose="02000000000000000000" pitchFamily="2" charset="0"/>
            </a:rPr>
            <a:t>বিনিয়োগ ও মুনাফা নীতি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B9B87D-330E-495E-BADF-434949296A31}" type="parTrans" cxnId="{223C9E68-4A3B-42BF-B81C-D2871E064E7A}">
      <dgm:prSet custT="1"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64966D-7E80-4C79-8382-CCD09EAC4357}" type="sibTrans" cxnId="{223C9E68-4A3B-42BF-B81C-D2871E064E7A}">
      <dgm:prSet/>
      <dgm:spPr/>
      <dgm:t>
        <a:bodyPr/>
        <a:lstStyle/>
        <a:p>
          <a:endParaRPr lang="en-US" sz="2400"/>
        </a:p>
      </dgm:t>
    </dgm:pt>
    <dgm:pt modelId="{C008A4D7-1EFD-4A43-9526-04EEA7C04325}" type="pres">
      <dgm:prSet presAssocID="{BBD86007-0D0C-43B0-8346-234C96A524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500EC6-282D-4ABE-ACE3-468AB819A1EB}" type="pres">
      <dgm:prSet presAssocID="{FFA47ED0-0B4A-406E-B32A-76E8210466EA}" presName="centerShape" presStyleLbl="node0" presStyleIdx="0" presStyleCnt="1" custScaleX="126868" custScaleY="96042" custLinFactNeighborX="654" custLinFactNeighborY="-4902"/>
      <dgm:spPr/>
      <dgm:t>
        <a:bodyPr/>
        <a:lstStyle/>
        <a:p>
          <a:endParaRPr lang="en-US"/>
        </a:p>
      </dgm:t>
    </dgm:pt>
    <dgm:pt modelId="{A332969F-6427-4B2F-8B55-2D3E039916A3}" type="pres">
      <dgm:prSet presAssocID="{746ED0D8-2963-400B-BBA1-A0FFF9F39608}" presName="parTrans" presStyleLbl="sibTrans2D1" presStyleIdx="0" presStyleCnt="3"/>
      <dgm:spPr/>
      <dgm:t>
        <a:bodyPr/>
        <a:lstStyle/>
        <a:p>
          <a:endParaRPr lang="en-US"/>
        </a:p>
      </dgm:t>
    </dgm:pt>
    <dgm:pt modelId="{9356B27E-2744-4BA2-BA88-FE83D68978D4}" type="pres">
      <dgm:prSet presAssocID="{746ED0D8-2963-400B-BBA1-A0FFF9F3960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D379A15-3452-48F9-AEB9-0E1B7C71D530}" type="pres">
      <dgm:prSet presAssocID="{A4DF33D7-14B3-491C-BF28-A95F08ABC454}" presName="node" presStyleLbl="node1" presStyleIdx="0" presStyleCnt="3" custScaleX="154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25568-BE55-4F19-9872-18C3B7321E86}" type="pres">
      <dgm:prSet presAssocID="{69AD76B5-48B6-46FD-8136-0B4B16246AFA}" presName="parTrans" presStyleLbl="sibTrans2D1" presStyleIdx="1" presStyleCnt="3"/>
      <dgm:spPr/>
      <dgm:t>
        <a:bodyPr/>
        <a:lstStyle/>
        <a:p>
          <a:endParaRPr lang="en-US"/>
        </a:p>
      </dgm:t>
    </dgm:pt>
    <dgm:pt modelId="{BD6640A6-13DF-45D1-A262-34DBC1C2C1F6}" type="pres">
      <dgm:prSet presAssocID="{69AD76B5-48B6-46FD-8136-0B4B16246AF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857AC1C-BFD7-4D12-8C07-C8BED6EBEDD2}" type="pres">
      <dgm:prSet presAssocID="{6B667243-42B9-402D-8EEB-866F6121C0CE}" presName="node" presStyleLbl="node1" presStyleIdx="1" presStyleCnt="3" custScaleX="140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EDC65-733F-4A23-942D-5D4DA2B32A52}" type="pres">
      <dgm:prSet presAssocID="{2FB9B87D-330E-495E-BADF-434949296A31}" presName="parTrans" presStyleLbl="sibTrans2D1" presStyleIdx="2" presStyleCnt="3"/>
      <dgm:spPr/>
      <dgm:t>
        <a:bodyPr/>
        <a:lstStyle/>
        <a:p>
          <a:endParaRPr lang="en-US"/>
        </a:p>
      </dgm:t>
    </dgm:pt>
    <dgm:pt modelId="{E1FDA26B-75CA-4CE5-9CDB-3AB8498AF9C3}" type="pres">
      <dgm:prSet presAssocID="{2FB9B87D-330E-495E-BADF-434949296A3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A3C6350-E090-45FE-B868-A1D5225BCB34}" type="pres">
      <dgm:prSet presAssocID="{B7FEFF9E-5F64-48AD-8805-F54C95D753F6}" presName="node" presStyleLbl="node1" presStyleIdx="2" presStyleCnt="3" custScaleX="156535" custRadScaleRad="104816" custRadScaleInc="-3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731CB9-384C-47BD-A32A-5B71F34A301B}" type="presOf" srcId="{FFA47ED0-0B4A-406E-B32A-76E8210466EA}" destId="{32500EC6-282D-4ABE-ACE3-468AB819A1EB}" srcOrd="0" destOrd="0" presId="urn:microsoft.com/office/officeart/2005/8/layout/radial5"/>
    <dgm:cxn modelId="{57A4E358-B352-4448-9BBD-C9132B525889}" srcId="{BBD86007-0D0C-43B0-8346-234C96A52459}" destId="{FFA47ED0-0B4A-406E-B32A-76E8210466EA}" srcOrd="0" destOrd="0" parTransId="{CDE69AC8-D679-4777-9C1F-170B87FF7FE1}" sibTransId="{D0EB5A2F-A23C-4FC6-BC3B-C12E497E4299}"/>
    <dgm:cxn modelId="{1F75CBDD-8EA5-4513-8374-41399B96B163}" srcId="{FFA47ED0-0B4A-406E-B32A-76E8210466EA}" destId="{A4DF33D7-14B3-491C-BF28-A95F08ABC454}" srcOrd="0" destOrd="0" parTransId="{746ED0D8-2963-400B-BBA1-A0FFF9F39608}" sibTransId="{11F674E7-DAB3-430C-86B7-0419527DB91A}"/>
    <dgm:cxn modelId="{C8AB2501-0CB6-4CE4-B61C-360640ED253F}" type="presOf" srcId="{746ED0D8-2963-400B-BBA1-A0FFF9F39608}" destId="{A332969F-6427-4B2F-8B55-2D3E039916A3}" srcOrd="0" destOrd="0" presId="urn:microsoft.com/office/officeart/2005/8/layout/radial5"/>
    <dgm:cxn modelId="{8EF830EB-A958-46B9-9736-4B06B4CB9228}" type="presOf" srcId="{BBD86007-0D0C-43B0-8346-234C96A52459}" destId="{C008A4D7-1EFD-4A43-9526-04EEA7C04325}" srcOrd="0" destOrd="0" presId="urn:microsoft.com/office/officeart/2005/8/layout/radial5"/>
    <dgm:cxn modelId="{223C9E68-4A3B-42BF-B81C-D2871E064E7A}" srcId="{FFA47ED0-0B4A-406E-B32A-76E8210466EA}" destId="{B7FEFF9E-5F64-48AD-8805-F54C95D753F6}" srcOrd="2" destOrd="0" parTransId="{2FB9B87D-330E-495E-BADF-434949296A31}" sibTransId="{0664966D-7E80-4C79-8382-CCD09EAC4357}"/>
    <dgm:cxn modelId="{DB1F9266-EB36-489B-9918-B81F229750D3}" type="presOf" srcId="{A4DF33D7-14B3-491C-BF28-A95F08ABC454}" destId="{ED379A15-3452-48F9-AEB9-0E1B7C71D530}" srcOrd="0" destOrd="0" presId="urn:microsoft.com/office/officeart/2005/8/layout/radial5"/>
    <dgm:cxn modelId="{944658D2-ABA8-4708-BEEC-BCCB4AB1FBE3}" type="presOf" srcId="{69AD76B5-48B6-46FD-8136-0B4B16246AFA}" destId="{23825568-BE55-4F19-9872-18C3B7321E86}" srcOrd="0" destOrd="0" presId="urn:microsoft.com/office/officeart/2005/8/layout/radial5"/>
    <dgm:cxn modelId="{3F4885F0-E950-447C-A1A9-60984741D563}" type="presOf" srcId="{2FB9B87D-330E-495E-BADF-434949296A31}" destId="{E1FDA26B-75CA-4CE5-9CDB-3AB8498AF9C3}" srcOrd="1" destOrd="0" presId="urn:microsoft.com/office/officeart/2005/8/layout/radial5"/>
    <dgm:cxn modelId="{39397089-ADB0-423A-84E9-EB9C43686D1A}" srcId="{FFA47ED0-0B4A-406E-B32A-76E8210466EA}" destId="{6B667243-42B9-402D-8EEB-866F6121C0CE}" srcOrd="1" destOrd="0" parTransId="{69AD76B5-48B6-46FD-8136-0B4B16246AFA}" sibTransId="{A4F0E6D8-1073-436C-9D25-9388479BA923}"/>
    <dgm:cxn modelId="{3D607F1E-F016-4168-B8F6-B8CFD5745917}" type="presOf" srcId="{2FB9B87D-330E-495E-BADF-434949296A31}" destId="{5EBEDC65-733F-4A23-942D-5D4DA2B32A52}" srcOrd="0" destOrd="0" presId="urn:microsoft.com/office/officeart/2005/8/layout/radial5"/>
    <dgm:cxn modelId="{8C1C16E7-3F74-4025-9B7F-C446E9282EB1}" type="presOf" srcId="{746ED0D8-2963-400B-BBA1-A0FFF9F39608}" destId="{9356B27E-2744-4BA2-BA88-FE83D68978D4}" srcOrd="1" destOrd="0" presId="urn:microsoft.com/office/officeart/2005/8/layout/radial5"/>
    <dgm:cxn modelId="{B0C671E0-3426-4BBE-97DE-FEBEA2483C03}" type="presOf" srcId="{B7FEFF9E-5F64-48AD-8805-F54C95D753F6}" destId="{8A3C6350-E090-45FE-B868-A1D5225BCB34}" srcOrd="0" destOrd="0" presId="urn:microsoft.com/office/officeart/2005/8/layout/radial5"/>
    <dgm:cxn modelId="{E172B5AF-AAE9-4A0B-8AB4-080E97503ADA}" type="presOf" srcId="{6B667243-42B9-402D-8EEB-866F6121C0CE}" destId="{9857AC1C-BFD7-4D12-8C07-C8BED6EBEDD2}" srcOrd="0" destOrd="0" presId="urn:microsoft.com/office/officeart/2005/8/layout/radial5"/>
    <dgm:cxn modelId="{C4D4366E-4EA1-4761-A031-E8B969E6ABE3}" type="presOf" srcId="{69AD76B5-48B6-46FD-8136-0B4B16246AFA}" destId="{BD6640A6-13DF-45D1-A262-34DBC1C2C1F6}" srcOrd="1" destOrd="0" presId="urn:microsoft.com/office/officeart/2005/8/layout/radial5"/>
    <dgm:cxn modelId="{D244D30A-5BB1-4BDF-BAB6-3A808B0ACCC8}" type="presParOf" srcId="{C008A4D7-1EFD-4A43-9526-04EEA7C04325}" destId="{32500EC6-282D-4ABE-ACE3-468AB819A1EB}" srcOrd="0" destOrd="0" presId="urn:microsoft.com/office/officeart/2005/8/layout/radial5"/>
    <dgm:cxn modelId="{972BB23B-474B-44BB-96B5-53512B4F9761}" type="presParOf" srcId="{C008A4D7-1EFD-4A43-9526-04EEA7C04325}" destId="{A332969F-6427-4B2F-8B55-2D3E039916A3}" srcOrd="1" destOrd="0" presId="urn:microsoft.com/office/officeart/2005/8/layout/radial5"/>
    <dgm:cxn modelId="{D1A28D94-D125-4AC7-BE01-E5E972766138}" type="presParOf" srcId="{A332969F-6427-4B2F-8B55-2D3E039916A3}" destId="{9356B27E-2744-4BA2-BA88-FE83D68978D4}" srcOrd="0" destOrd="0" presId="urn:microsoft.com/office/officeart/2005/8/layout/radial5"/>
    <dgm:cxn modelId="{91CEDE7E-50A1-47A8-BF36-6F533F6F9FEF}" type="presParOf" srcId="{C008A4D7-1EFD-4A43-9526-04EEA7C04325}" destId="{ED379A15-3452-48F9-AEB9-0E1B7C71D530}" srcOrd="2" destOrd="0" presId="urn:microsoft.com/office/officeart/2005/8/layout/radial5"/>
    <dgm:cxn modelId="{A3196E33-F720-4C39-A298-9F16AEB742B1}" type="presParOf" srcId="{C008A4D7-1EFD-4A43-9526-04EEA7C04325}" destId="{23825568-BE55-4F19-9872-18C3B7321E86}" srcOrd="3" destOrd="0" presId="urn:microsoft.com/office/officeart/2005/8/layout/radial5"/>
    <dgm:cxn modelId="{B60962BC-205F-4B3E-87C0-FD51FC73AEC5}" type="presParOf" srcId="{23825568-BE55-4F19-9872-18C3B7321E86}" destId="{BD6640A6-13DF-45D1-A262-34DBC1C2C1F6}" srcOrd="0" destOrd="0" presId="urn:microsoft.com/office/officeart/2005/8/layout/radial5"/>
    <dgm:cxn modelId="{5970395E-BB68-4242-8DBB-A68956B33D45}" type="presParOf" srcId="{C008A4D7-1EFD-4A43-9526-04EEA7C04325}" destId="{9857AC1C-BFD7-4D12-8C07-C8BED6EBEDD2}" srcOrd="4" destOrd="0" presId="urn:microsoft.com/office/officeart/2005/8/layout/radial5"/>
    <dgm:cxn modelId="{FC505F0F-9075-48F9-AA07-D1207BDA527D}" type="presParOf" srcId="{C008A4D7-1EFD-4A43-9526-04EEA7C04325}" destId="{5EBEDC65-733F-4A23-942D-5D4DA2B32A52}" srcOrd="5" destOrd="0" presId="urn:microsoft.com/office/officeart/2005/8/layout/radial5"/>
    <dgm:cxn modelId="{B90AB666-CF4B-44AF-8F06-D57784FA2EA5}" type="presParOf" srcId="{5EBEDC65-733F-4A23-942D-5D4DA2B32A52}" destId="{E1FDA26B-75CA-4CE5-9CDB-3AB8498AF9C3}" srcOrd="0" destOrd="0" presId="urn:microsoft.com/office/officeart/2005/8/layout/radial5"/>
    <dgm:cxn modelId="{7713D9FA-7869-4DE4-9102-9D71DA2B6C0A}" type="presParOf" srcId="{C008A4D7-1EFD-4A43-9526-04EEA7C04325}" destId="{8A3C6350-E090-45FE-B868-A1D5225BCB3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FCF7224-CF79-4712-B7C7-5AF31F318704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B7A599-4D86-4F47-9F38-D29C0B06740A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CML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95039D44-2D09-4D96-9DC8-A9F83F949A2C}" type="parTrans" cxnId="{526E4CE2-5CF2-4397-AEC5-37FDC510E488}">
      <dgm:prSet/>
      <dgm:spPr/>
      <dgm:t>
        <a:bodyPr/>
        <a:lstStyle/>
        <a:p>
          <a:endParaRPr lang="en-US"/>
        </a:p>
      </dgm:t>
    </dgm:pt>
    <dgm:pt modelId="{F6B2103E-517F-484B-8242-9199134553D5}" type="sibTrans" cxnId="{526E4CE2-5CF2-4397-AEC5-37FDC510E48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6E65135-2A9E-42BA-9F41-506B39F1502B}">
          <dgm:prSet phldrT="[Text]" custT="1"/>
          <dgm:spPr/>
          <dgm:t>
            <a:bodyPr/>
            <a:lstStyle/>
            <a:p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মোট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ঝুঁকি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(</a:t>
              </a:r>
              <a14:m>
                <m:oMath xmlns:m="http://schemas.openxmlformats.org/officeDocument/2006/math">
                  <m:r>
                    <a:rPr lang="en-US" sz="3200" b="1" i="1" smtClean="0">
                      <a:latin typeface="Cambria Math"/>
                      <a:ea typeface="Cambria Math"/>
                    </a:rPr>
                    <m:t>𝝈</m:t>
                  </m:r>
                </m:oMath>
              </a14:m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) ও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প্রত্যাশিত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আয়ের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(</a:t>
              </a:r>
              <a14:m>
                <m:oMath xmlns:m="http://schemas.openxmlformats.org/officeDocument/2006/math">
                  <m:acc>
                    <m:accPr>
                      <m:chr m:val="̅"/>
                      <m:ctrlPr>
                        <a:rPr lang="en-US" sz="3200" b="1" i="1" smtClean="0">
                          <a:latin typeface="Cambria Math"/>
                        </a:rPr>
                      </m:ctrlPr>
                    </m:accPr>
                    <m:e>
                      <m:r>
                        <a:rPr lang="en-US" sz="3200" b="1" i="1" smtClean="0">
                          <a:latin typeface="Cambria Math"/>
                        </a:rPr>
                        <m:t>𝑿</m:t>
                      </m:r>
                    </m:e>
                  </m:acc>
                </m:oMath>
              </a14:m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হারের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বিদ্যমান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সম্পর্ক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রেখার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দেখানো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এটি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বাজারের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সিকিউরিটি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করে।এর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মূল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দক্ষ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পত্রকোষ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নির্বাচন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dgm:t>
        </dgm:pt>
      </mc:Choice>
      <mc:Fallback xmlns="">
        <dgm:pt modelId="{66E65135-2A9E-42BA-9F41-506B39F1502B}">
          <dgm:prSet phldrT="[Text]" custT="1"/>
          <dgm:spPr/>
          <dgm:t>
            <a:bodyPr/>
            <a:lstStyle/>
            <a:p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মোট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ঝুঁকি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b="1" i="0">
                  <a:latin typeface="Cambria Math"/>
                  <a:ea typeface="Cambria Math"/>
                </a:rPr>
                <a:t>𝝈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) ও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প্রত্যাশিত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আয়ের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b="1" i="0">
                  <a:latin typeface="Cambria Math"/>
                </a:rPr>
                <a:t>𝑿</a:t>
              </a:r>
              <a:r>
                <a:rPr lang="en-US" sz="3200" b="1" i="0">
                  <a:latin typeface="Cambria Math" panose="02040503050406030204" pitchFamily="18" charset="0"/>
                </a:rPr>
                <a:t> ̅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হারের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বিদ্যমান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সম্পর্ক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রেখার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দেখানো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এটি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বাজারের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সিকিউরিটি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করে।এর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মূল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দক্ষ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পত্রকোষ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নির্বাচন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dgm:t>
        </dgm:pt>
      </mc:Fallback>
    </mc:AlternateContent>
    <dgm:pt modelId="{EBCD6404-69D1-45E4-9684-3A2736730254}" type="parTrans" cxnId="{FB26ABD3-D587-448F-B751-9C27FE7D4C09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832740F-1FA8-4740-AAFC-FF02E4126B8B}" type="sibTrans" cxnId="{FB26ABD3-D587-448F-B751-9C27FE7D4C0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D8B2752-6CA5-42AB-BCF5-8AD7377DDB57}">
          <dgm:prSet custT="1"/>
          <dgm:spPr/>
          <dgm:t>
            <a:bodyPr/>
            <a:lstStyle/>
            <a:p>
              <a:r>
                <a:rPr lang="en-US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CML</a:t>
              </a:r>
              <a14:m>
                <m:oMath xmlns:m="http://schemas.openxmlformats.org/officeDocument/2006/math">
                  <m:r>
                    <a:rPr lang="en-US" sz="3200" b="1" i="1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=</m:t>
                  </m:r>
                  <m:sSub>
                    <m:sSubPr>
                      <m:ctrlP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</m:ctrlPr>
                    </m:sSubPr>
                    <m:e>
                      <m: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𝑹</m:t>
                      </m:r>
                    </m:e>
                    <m:sub>
                      <m: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𝒇</m:t>
                      </m:r>
                    </m:sub>
                  </m:sSub>
                  <m:r>
                    <a:rPr lang="en-US" sz="3200" b="1" i="1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+(</m:t>
                  </m:r>
                  <m:f>
                    <m:fPr>
                      <m:ctrlP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</m:ctrlPr>
                    </m:fPr>
                    <m:num>
                      <m:sSub>
                        <m:sSubPr>
                          <m:ctrlPr>
                            <a:rPr lang="en-US" sz="3200" b="1" i="1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3200" b="1" i="1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en-US" sz="3200" b="1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b="1" i="1" dirty="0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dirty="0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3200" b="1" i="1" dirty="0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𝒇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lang="en-US" sz="3200" b="1" i="1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sz="3200" b="1" i="1" smtClean="0">
                              <a:ln w="1905"/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/>
                            </a:rPr>
                            <m:t>𝒎</m:t>
                          </m:r>
                        </m:sub>
                      </m:sSub>
                    </m:den>
                  </m:f>
                  <m:r>
                    <a:rPr lang="en-US" sz="3200" b="1" i="1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)</m:t>
                  </m:r>
                  <m:sSub>
                    <m:sSubPr>
                      <m:ctrlPr>
                        <a:rPr lang="en-US" sz="3200" b="1" i="1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</m:ctrlPr>
                    </m:sSubPr>
                    <m:e>
                      <m:r>
                        <a:rPr lang="en-US" sz="3200" b="1" i="1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  <a:ea typeface="Cambria Math"/>
                        </a:rPr>
                        <m:t>𝝈</m:t>
                      </m:r>
                    </m:e>
                    <m:sub>
                      <m:r>
                        <a:rPr lang="en-US" sz="3200" b="1" i="1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𝒑</m:t>
                      </m:r>
                    </m:sub>
                  </m:sSub>
                </m:oMath>
              </a14:m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DD8B2752-6CA5-42AB-BCF5-8AD7377DDB57}">
          <dgm:prSet custT="1"/>
          <dgm:spPr/>
          <dgm:t>
            <a:bodyPr/>
            <a:lstStyle/>
            <a:p>
              <a:r>
                <a:rPr lang="en-US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CML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=𝑹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anose="02040503050406030204" pitchFamily="18" charset="0"/>
                </a:rPr>
                <a:t>_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𝒇+(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anose="02040503050406030204" pitchFamily="18" charset="0"/>
                </a:rPr>
                <a:t>(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𝑹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anose="02040503050406030204" pitchFamily="18" charset="0"/>
                </a:rPr>
                <a:t>_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𝒎</a:t>
              </a:r>
              <a:r>
                <a:rPr lang="en-US" sz="3200" b="1" i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−𝑹</a:t>
              </a:r>
              <a:r>
                <a:rPr lang="en-US" sz="3200" b="1" i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anose="02040503050406030204" pitchFamily="18" charset="0"/>
                </a:rPr>
                <a:t>_</a:t>
              </a:r>
              <a:r>
                <a:rPr lang="en-US" sz="3200" b="1" i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𝒇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anose="02040503050406030204" pitchFamily="18" charset="0"/>
                </a:rPr>
                <a:t>)/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  <a:ea typeface="Cambria Math"/>
                </a:rPr>
                <a:t>𝝈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anose="02040503050406030204" pitchFamily="18" charset="0"/>
                  <a:ea typeface="Cambria Math"/>
                </a:rPr>
                <a:t>_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𝒎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anose="02040503050406030204" pitchFamily="18" charset="0"/>
                </a:rPr>
                <a:t> </a:t>
              </a:r>
              <a:r>
                <a:rPr lang="en-US" sz="3200" b="1" i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)</a:t>
              </a:r>
              <a:r>
                <a:rPr lang="en-US" sz="3200" b="1" i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  <a:ea typeface="Cambria Math"/>
                </a:rPr>
                <a:t>𝝈</a:t>
              </a:r>
              <a:r>
                <a:rPr lang="en-US" sz="3200" b="1" i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anose="02040503050406030204" pitchFamily="18" charset="0"/>
                  <a:ea typeface="Cambria Math"/>
                </a:rPr>
                <a:t>_</a:t>
              </a:r>
              <a:r>
                <a:rPr lang="en-US" sz="3200" b="1" i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𝒑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1D96B6D7-9DFD-4FA1-90C1-16324FCA7847}" type="parTrans" cxnId="{3B3FD9B2-C277-43C7-8C1F-FE0DBFDA5874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36727D5-E8AE-471D-8CE1-645978B6ED6A}" type="sibTrans" cxnId="{3B3FD9B2-C277-43C7-8C1F-FE0DBFDA5874}">
      <dgm:prSet/>
      <dgm:spPr/>
      <dgm:t>
        <a:bodyPr/>
        <a:lstStyle/>
        <a:p>
          <a:endParaRPr lang="en-US"/>
        </a:p>
      </dgm:t>
    </dgm:pt>
    <dgm:pt modelId="{3E9D53EF-D48C-4174-87CF-7A77770054D8}" type="pres">
      <dgm:prSet presAssocID="{BFCF7224-CF79-4712-B7C7-5AF31F3187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769D51-6773-4E47-A33E-913C3D1841F1}" type="pres">
      <dgm:prSet presAssocID="{7FB7A599-4D86-4F47-9F38-D29C0B06740A}" presName="hierRoot1" presStyleCnt="0">
        <dgm:presLayoutVars>
          <dgm:hierBranch val="init"/>
        </dgm:presLayoutVars>
      </dgm:prSet>
      <dgm:spPr/>
    </dgm:pt>
    <dgm:pt modelId="{7506F18C-0AF2-4440-BD6F-6A2A4B9973B9}" type="pres">
      <dgm:prSet presAssocID="{7FB7A599-4D86-4F47-9F38-D29C0B06740A}" presName="rootComposite1" presStyleCnt="0"/>
      <dgm:spPr/>
    </dgm:pt>
    <dgm:pt modelId="{7FA4336B-870D-4324-8A21-98DD4CF3FCEE}" type="pres">
      <dgm:prSet presAssocID="{7FB7A599-4D86-4F47-9F38-D29C0B06740A}" presName="rootText1" presStyleLbl="node0" presStyleIdx="0" presStyleCnt="1" custScaleX="53620" custScaleY="503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EF8042-5230-4194-B2CB-954305C4D8FE}" type="pres">
      <dgm:prSet presAssocID="{7FB7A599-4D86-4F47-9F38-D29C0B06740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C4A8B3B-4DAF-41CB-B69A-33C6F3F37C4D}" type="pres">
      <dgm:prSet presAssocID="{7FB7A599-4D86-4F47-9F38-D29C0B06740A}" presName="hierChild2" presStyleCnt="0"/>
      <dgm:spPr/>
    </dgm:pt>
    <dgm:pt modelId="{50FCB599-3019-49B5-893C-B66E0F301C87}" type="pres">
      <dgm:prSet presAssocID="{EBCD6404-69D1-45E4-9684-3A2736730254}" presName="Name37" presStyleLbl="parChTrans1D2" presStyleIdx="0" presStyleCnt="1"/>
      <dgm:spPr/>
      <dgm:t>
        <a:bodyPr/>
        <a:lstStyle/>
        <a:p>
          <a:endParaRPr lang="en-US"/>
        </a:p>
      </dgm:t>
    </dgm:pt>
    <dgm:pt modelId="{7FAA59F4-68C5-4440-AA19-1DDD8EA79922}" type="pres">
      <dgm:prSet presAssocID="{66E65135-2A9E-42BA-9F41-506B39F1502B}" presName="hierRoot2" presStyleCnt="0">
        <dgm:presLayoutVars>
          <dgm:hierBranch val="init"/>
        </dgm:presLayoutVars>
      </dgm:prSet>
      <dgm:spPr/>
    </dgm:pt>
    <dgm:pt modelId="{E209D525-8424-41E8-985C-5FBD695E33B2}" type="pres">
      <dgm:prSet presAssocID="{66E65135-2A9E-42BA-9F41-506B39F1502B}" presName="rootComposite" presStyleCnt="0"/>
      <dgm:spPr/>
    </dgm:pt>
    <dgm:pt modelId="{688B1D4B-3348-4523-8428-595C3D0BB1E7}" type="pres">
      <dgm:prSet presAssocID="{66E65135-2A9E-42BA-9F41-506B39F1502B}" presName="rootText" presStyleLbl="node2" presStyleIdx="0" presStyleCnt="1" custScaleX="3344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168DE6-4520-4A68-B0B4-0E1658CF28C2}" type="pres">
      <dgm:prSet presAssocID="{66E65135-2A9E-42BA-9F41-506B39F1502B}" presName="rootConnector" presStyleLbl="node2" presStyleIdx="0" presStyleCnt="1"/>
      <dgm:spPr/>
      <dgm:t>
        <a:bodyPr/>
        <a:lstStyle/>
        <a:p>
          <a:endParaRPr lang="en-US"/>
        </a:p>
      </dgm:t>
    </dgm:pt>
    <dgm:pt modelId="{0E277135-7CB0-4FA4-B74E-667021790139}" type="pres">
      <dgm:prSet presAssocID="{66E65135-2A9E-42BA-9F41-506B39F1502B}" presName="hierChild4" presStyleCnt="0"/>
      <dgm:spPr/>
    </dgm:pt>
    <dgm:pt modelId="{CEB04A5D-3516-479E-8831-B4981B24F203}" type="pres">
      <dgm:prSet presAssocID="{1D96B6D7-9DFD-4FA1-90C1-16324FCA7847}" presName="Name37" presStyleLbl="parChTrans1D3" presStyleIdx="0" presStyleCnt="1"/>
      <dgm:spPr/>
      <dgm:t>
        <a:bodyPr/>
        <a:lstStyle/>
        <a:p>
          <a:endParaRPr lang="en-US"/>
        </a:p>
      </dgm:t>
    </dgm:pt>
    <dgm:pt modelId="{7AD6A41F-6471-4D32-AA05-89B0736FA39B}" type="pres">
      <dgm:prSet presAssocID="{DD8B2752-6CA5-42AB-BCF5-8AD7377DDB57}" presName="hierRoot2" presStyleCnt="0">
        <dgm:presLayoutVars>
          <dgm:hierBranch val="init"/>
        </dgm:presLayoutVars>
      </dgm:prSet>
      <dgm:spPr/>
    </dgm:pt>
    <dgm:pt modelId="{F778FE3E-04A5-4D13-A80B-E7D166774C50}" type="pres">
      <dgm:prSet presAssocID="{DD8B2752-6CA5-42AB-BCF5-8AD7377DDB57}" presName="rootComposite" presStyleCnt="0"/>
      <dgm:spPr/>
    </dgm:pt>
    <dgm:pt modelId="{AECE0803-D6A8-49AC-A295-BB30C79ECA4E}" type="pres">
      <dgm:prSet presAssocID="{DD8B2752-6CA5-42AB-BCF5-8AD7377DDB57}" presName="rootText" presStyleLbl="node3" presStyleIdx="0" presStyleCnt="1" custScaleX="1904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81D1EE-18C5-4DE1-8645-9A1144D4A5F0}" type="pres">
      <dgm:prSet presAssocID="{DD8B2752-6CA5-42AB-BCF5-8AD7377DDB57}" presName="rootConnector" presStyleLbl="node3" presStyleIdx="0" presStyleCnt="1"/>
      <dgm:spPr/>
      <dgm:t>
        <a:bodyPr/>
        <a:lstStyle/>
        <a:p>
          <a:endParaRPr lang="en-US"/>
        </a:p>
      </dgm:t>
    </dgm:pt>
    <dgm:pt modelId="{395BD545-0146-423F-B1AC-F3E441328872}" type="pres">
      <dgm:prSet presAssocID="{DD8B2752-6CA5-42AB-BCF5-8AD7377DDB57}" presName="hierChild4" presStyleCnt="0"/>
      <dgm:spPr/>
    </dgm:pt>
    <dgm:pt modelId="{EE2684A2-F9DB-4065-A6DC-60D58A113417}" type="pres">
      <dgm:prSet presAssocID="{DD8B2752-6CA5-42AB-BCF5-8AD7377DDB57}" presName="hierChild5" presStyleCnt="0"/>
      <dgm:spPr/>
    </dgm:pt>
    <dgm:pt modelId="{E59D623B-2254-41C3-80C5-7EBBD2D0DA84}" type="pres">
      <dgm:prSet presAssocID="{66E65135-2A9E-42BA-9F41-506B39F1502B}" presName="hierChild5" presStyleCnt="0"/>
      <dgm:spPr/>
    </dgm:pt>
    <dgm:pt modelId="{7260E2DF-6559-4DDE-87B1-36076789DB8B}" type="pres">
      <dgm:prSet presAssocID="{7FB7A599-4D86-4F47-9F38-D29C0B06740A}" presName="hierChild3" presStyleCnt="0"/>
      <dgm:spPr/>
    </dgm:pt>
  </dgm:ptLst>
  <dgm:cxnLst>
    <dgm:cxn modelId="{27F4EE47-E76F-4A93-9713-D7F42A062017}" type="presOf" srcId="{7FB7A599-4D86-4F47-9F38-D29C0B06740A}" destId="{EDEF8042-5230-4194-B2CB-954305C4D8FE}" srcOrd="1" destOrd="0" presId="urn:microsoft.com/office/officeart/2005/8/layout/orgChart1"/>
    <dgm:cxn modelId="{B6BD43C3-EB81-499F-9BBC-9FC116252A79}" type="presOf" srcId="{66E65135-2A9E-42BA-9F41-506B39F1502B}" destId="{4F168DE6-4520-4A68-B0B4-0E1658CF28C2}" srcOrd="1" destOrd="0" presId="urn:microsoft.com/office/officeart/2005/8/layout/orgChart1"/>
    <dgm:cxn modelId="{1826A77D-8474-422A-91B8-2B88C862A6AF}" type="presOf" srcId="{7FB7A599-4D86-4F47-9F38-D29C0B06740A}" destId="{7FA4336B-870D-4324-8A21-98DD4CF3FCEE}" srcOrd="0" destOrd="0" presId="urn:microsoft.com/office/officeart/2005/8/layout/orgChart1"/>
    <dgm:cxn modelId="{5752C7AF-15A2-4B79-BC9E-15A11D6E3F01}" type="presOf" srcId="{1D96B6D7-9DFD-4FA1-90C1-16324FCA7847}" destId="{CEB04A5D-3516-479E-8831-B4981B24F203}" srcOrd="0" destOrd="0" presId="urn:microsoft.com/office/officeart/2005/8/layout/orgChart1"/>
    <dgm:cxn modelId="{82C8AD2A-7CA1-44B9-8A72-67B109A3B2BF}" type="presOf" srcId="{66E65135-2A9E-42BA-9F41-506B39F1502B}" destId="{688B1D4B-3348-4523-8428-595C3D0BB1E7}" srcOrd="0" destOrd="0" presId="urn:microsoft.com/office/officeart/2005/8/layout/orgChart1"/>
    <dgm:cxn modelId="{769BF7C7-CFA8-4C71-9CDB-3D0CBB2B191B}" type="presOf" srcId="{DD8B2752-6CA5-42AB-BCF5-8AD7377DDB57}" destId="{AECE0803-D6A8-49AC-A295-BB30C79ECA4E}" srcOrd="0" destOrd="0" presId="urn:microsoft.com/office/officeart/2005/8/layout/orgChart1"/>
    <dgm:cxn modelId="{526E4CE2-5CF2-4397-AEC5-37FDC510E488}" srcId="{BFCF7224-CF79-4712-B7C7-5AF31F318704}" destId="{7FB7A599-4D86-4F47-9F38-D29C0B06740A}" srcOrd="0" destOrd="0" parTransId="{95039D44-2D09-4D96-9DC8-A9F83F949A2C}" sibTransId="{F6B2103E-517F-484B-8242-9199134553D5}"/>
    <dgm:cxn modelId="{6C10F8FD-40D7-43C5-9461-5D271A80A3B8}" type="presOf" srcId="{DD8B2752-6CA5-42AB-BCF5-8AD7377DDB57}" destId="{1581D1EE-18C5-4DE1-8645-9A1144D4A5F0}" srcOrd="1" destOrd="0" presId="urn:microsoft.com/office/officeart/2005/8/layout/orgChart1"/>
    <dgm:cxn modelId="{97247B8B-17DD-4D17-99D8-89BCCD06DE02}" type="presOf" srcId="{BFCF7224-CF79-4712-B7C7-5AF31F318704}" destId="{3E9D53EF-D48C-4174-87CF-7A77770054D8}" srcOrd="0" destOrd="0" presId="urn:microsoft.com/office/officeart/2005/8/layout/orgChart1"/>
    <dgm:cxn modelId="{FB26ABD3-D587-448F-B751-9C27FE7D4C09}" srcId="{7FB7A599-4D86-4F47-9F38-D29C0B06740A}" destId="{66E65135-2A9E-42BA-9F41-506B39F1502B}" srcOrd="0" destOrd="0" parTransId="{EBCD6404-69D1-45E4-9684-3A2736730254}" sibTransId="{6832740F-1FA8-4740-AAFC-FF02E4126B8B}"/>
    <dgm:cxn modelId="{DBDC8A6E-D2FF-47C7-8CBD-7E22272F3276}" type="presOf" srcId="{EBCD6404-69D1-45E4-9684-3A2736730254}" destId="{50FCB599-3019-49B5-893C-B66E0F301C87}" srcOrd="0" destOrd="0" presId="urn:microsoft.com/office/officeart/2005/8/layout/orgChart1"/>
    <dgm:cxn modelId="{3B3FD9B2-C277-43C7-8C1F-FE0DBFDA5874}" srcId="{66E65135-2A9E-42BA-9F41-506B39F1502B}" destId="{DD8B2752-6CA5-42AB-BCF5-8AD7377DDB57}" srcOrd="0" destOrd="0" parTransId="{1D96B6D7-9DFD-4FA1-90C1-16324FCA7847}" sibTransId="{B36727D5-E8AE-471D-8CE1-645978B6ED6A}"/>
    <dgm:cxn modelId="{E6E03685-2CD6-43D9-B149-A7F283B3C7C0}" type="presParOf" srcId="{3E9D53EF-D48C-4174-87CF-7A77770054D8}" destId="{CB769D51-6773-4E47-A33E-913C3D1841F1}" srcOrd="0" destOrd="0" presId="urn:microsoft.com/office/officeart/2005/8/layout/orgChart1"/>
    <dgm:cxn modelId="{57951D28-FC9A-42A1-A1F8-405EE22C3F6A}" type="presParOf" srcId="{CB769D51-6773-4E47-A33E-913C3D1841F1}" destId="{7506F18C-0AF2-4440-BD6F-6A2A4B9973B9}" srcOrd="0" destOrd="0" presId="urn:microsoft.com/office/officeart/2005/8/layout/orgChart1"/>
    <dgm:cxn modelId="{CF8854BC-CEEE-42BE-991C-242B3DAAB316}" type="presParOf" srcId="{7506F18C-0AF2-4440-BD6F-6A2A4B9973B9}" destId="{7FA4336B-870D-4324-8A21-98DD4CF3FCEE}" srcOrd="0" destOrd="0" presId="urn:microsoft.com/office/officeart/2005/8/layout/orgChart1"/>
    <dgm:cxn modelId="{F528B416-56FD-48E7-932F-1B40BDED0199}" type="presParOf" srcId="{7506F18C-0AF2-4440-BD6F-6A2A4B9973B9}" destId="{EDEF8042-5230-4194-B2CB-954305C4D8FE}" srcOrd="1" destOrd="0" presId="urn:microsoft.com/office/officeart/2005/8/layout/orgChart1"/>
    <dgm:cxn modelId="{86D6BB3C-010F-4F87-91E3-7AFEB64D4C85}" type="presParOf" srcId="{CB769D51-6773-4E47-A33E-913C3D1841F1}" destId="{6C4A8B3B-4DAF-41CB-B69A-33C6F3F37C4D}" srcOrd="1" destOrd="0" presId="urn:microsoft.com/office/officeart/2005/8/layout/orgChart1"/>
    <dgm:cxn modelId="{23E51CC2-2454-4538-9137-6098FE1789C1}" type="presParOf" srcId="{6C4A8B3B-4DAF-41CB-B69A-33C6F3F37C4D}" destId="{50FCB599-3019-49B5-893C-B66E0F301C87}" srcOrd="0" destOrd="0" presId="urn:microsoft.com/office/officeart/2005/8/layout/orgChart1"/>
    <dgm:cxn modelId="{7F0C419B-E4CE-44C6-9B03-4E9E32BC111A}" type="presParOf" srcId="{6C4A8B3B-4DAF-41CB-B69A-33C6F3F37C4D}" destId="{7FAA59F4-68C5-4440-AA19-1DDD8EA79922}" srcOrd="1" destOrd="0" presId="urn:microsoft.com/office/officeart/2005/8/layout/orgChart1"/>
    <dgm:cxn modelId="{2FE3D58B-6E3A-4176-93D9-351C93BBFD87}" type="presParOf" srcId="{7FAA59F4-68C5-4440-AA19-1DDD8EA79922}" destId="{E209D525-8424-41E8-985C-5FBD695E33B2}" srcOrd="0" destOrd="0" presId="urn:microsoft.com/office/officeart/2005/8/layout/orgChart1"/>
    <dgm:cxn modelId="{E36E9B2F-296C-4B8F-A292-DC181BC34E23}" type="presParOf" srcId="{E209D525-8424-41E8-985C-5FBD695E33B2}" destId="{688B1D4B-3348-4523-8428-595C3D0BB1E7}" srcOrd="0" destOrd="0" presId="urn:microsoft.com/office/officeart/2005/8/layout/orgChart1"/>
    <dgm:cxn modelId="{9180560B-2AEF-49D8-8EDB-7891B8EDDD6D}" type="presParOf" srcId="{E209D525-8424-41E8-985C-5FBD695E33B2}" destId="{4F168DE6-4520-4A68-B0B4-0E1658CF28C2}" srcOrd="1" destOrd="0" presId="urn:microsoft.com/office/officeart/2005/8/layout/orgChart1"/>
    <dgm:cxn modelId="{10564EB0-6178-4100-9FD7-66206723D8D8}" type="presParOf" srcId="{7FAA59F4-68C5-4440-AA19-1DDD8EA79922}" destId="{0E277135-7CB0-4FA4-B74E-667021790139}" srcOrd="1" destOrd="0" presId="urn:microsoft.com/office/officeart/2005/8/layout/orgChart1"/>
    <dgm:cxn modelId="{91D3C42D-7CB7-4C86-9B17-C12DAA688043}" type="presParOf" srcId="{0E277135-7CB0-4FA4-B74E-667021790139}" destId="{CEB04A5D-3516-479E-8831-B4981B24F203}" srcOrd="0" destOrd="0" presId="urn:microsoft.com/office/officeart/2005/8/layout/orgChart1"/>
    <dgm:cxn modelId="{14239B2A-6D9D-4034-BD30-D2A2469C08C0}" type="presParOf" srcId="{0E277135-7CB0-4FA4-B74E-667021790139}" destId="{7AD6A41F-6471-4D32-AA05-89B0736FA39B}" srcOrd="1" destOrd="0" presId="urn:microsoft.com/office/officeart/2005/8/layout/orgChart1"/>
    <dgm:cxn modelId="{C4E09D57-34D9-4613-A3DB-F674CB465049}" type="presParOf" srcId="{7AD6A41F-6471-4D32-AA05-89B0736FA39B}" destId="{F778FE3E-04A5-4D13-A80B-E7D166774C50}" srcOrd="0" destOrd="0" presId="urn:microsoft.com/office/officeart/2005/8/layout/orgChart1"/>
    <dgm:cxn modelId="{93CB7798-0860-40B1-9F69-164AAB42616C}" type="presParOf" srcId="{F778FE3E-04A5-4D13-A80B-E7D166774C50}" destId="{AECE0803-D6A8-49AC-A295-BB30C79ECA4E}" srcOrd="0" destOrd="0" presId="urn:microsoft.com/office/officeart/2005/8/layout/orgChart1"/>
    <dgm:cxn modelId="{4BF57BF2-E166-4DD7-B098-90DAB8D395E4}" type="presParOf" srcId="{F778FE3E-04A5-4D13-A80B-E7D166774C50}" destId="{1581D1EE-18C5-4DE1-8645-9A1144D4A5F0}" srcOrd="1" destOrd="0" presId="urn:microsoft.com/office/officeart/2005/8/layout/orgChart1"/>
    <dgm:cxn modelId="{7E9EFCB6-FD3A-4E4E-9BE2-44286C413418}" type="presParOf" srcId="{7AD6A41F-6471-4D32-AA05-89B0736FA39B}" destId="{395BD545-0146-423F-B1AC-F3E441328872}" srcOrd="1" destOrd="0" presId="urn:microsoft.com/office/officeart/2005/8/layout/orgChart1"/>
    <dgm:cxn modelId="{9B8FDEFD-A4E5-4376-B613-B8F15317BBD7}" type="presParOf" srcId="{7AD6A41F-6471-4D32-AA05-89B0736FA39B}" destId="{EE2684A2-F9DB-4065-A6DC-60D58A113417}" srcOrd="2" destOrd="0" presId="urn:microsoft.com/office/officeart/2005/8/layout/orgChart1"/>
    <dgm:cxn modelId="{AF5B619D-3DC6-4DA1-92D2-B8745380FC64}" type="presParOf" srcId="{7FAA59F4-68C5-4440-AA19-1DDD8EA79922}" destId="{E59D623B-2254-41C3-80C5-7EBBD2D0DA84}" srcOrd="2" destOrd="0" presId="urn:microsoft.com/office/officeart/2005/8/layout/orgChart1"/>
    <dgm:cxn modelId="{A2739FCB-4F89-4B6B-9F50-B741EFDF101D}" type="presParOf" srcId="{CB769D51-6773-4E47-A33E-913C3D1841F1}" destId="{7260E2DF-6559-4DDE-87B1-36076789DB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CF7224-CF79-4712-B7C7-5AF31F318704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B7A599-4D86-4F47-9F38-D29C0B06740A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CML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95039D44-2D09-4D96-9DC8-A9F83F949A2C}" type="parTrans" cxnId="{526E4CE2-5CF2-4397-AEC5-37FDC510E488}">
      <dgm:prSet/>
      <dgm:spPr/>
      <dgm:t>
        <a:bodyPr/>
        <a:lstStyle/>
        <a:p>
          <a:endParaRPr lang="en-US"/>
        </a:p>
      </dgm:t>
    </dgm:pt>
    <dgm:pt modelId="{F6B2103E-517F-484B-8242-9199134553D5}" type="sibTrans" cxnId="{526E4CE2-5CF2-4397-AEC5-37FDC510E488}">
      <dgm:prSet/>
      <dgm:spPr/>
      <dgm:t>
        <a:bodyPr/>
        <a:lstStyle/>
        <a:p>
          <a:endParaRPr lang="en-US"/>
        </a:p>
      </dgm:t>
    </dgm:pt>
    <dgm:pt modelId="{66E65135-2A9E-42BA-9F41-506B39F1502B}">
      <dgm:prSet phldrT="[Text]" custT="1"/>
      <dgm:spPr>
        <a:blipFill>
          <a:blip xmlns:r="http://schemas.openxmlformats.org/officeDocument/2006/relationships" r:embed="rId1"/>
          <a:stretch>
            <a:fillRect l="-1609" t="-784" r="-1609" b="-862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BCD6404-69D1-45E4-9684-3A2736730254}" type="parTrans" cxnId="{FB26ABD3-D587-448F-B751-9C27FE7D4C09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832740F-1FA8-4740-AAFC-FF02E4126B8B}" type="sibTrans" cxnId="{FB26ABD3-D587-448F-B751-9C27FE7D4C09}">
      <dgm:prSet/>
      <dgm:spPr/>
      <dgm:t>
        <a:bodyPr/>
        <a:lstStyle/>
        <a:p>
          <a:endParaRPr lang="en-US"/>
        </a:p>
      </dgm:t>
    </dgm:pt>
    <dgm:pt modelId="{DD8B2752-6CA5-42AB-BCF5-8AD7377DDB57}">
      <dgm:prSet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D96B6D7-9DFD-4FA1-90C1-16324FCA7847}" type="parTrans" cxnId="{3B3FD9B2-C277-43C7-8C1F-FE0DBFDA5874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36727D5-E8AE-471D-8CE1-645978B6ED6A}" type="sibTrans" cxnId="{3B3FD9B2-C277-43C7-8C1F-FE0DBFDA5874}">
      <dgm:prSet/>
      <dgm:spPr/>
      <dgm:t>
        <a:bodyPr/>
        <a:lstStyle/>
        <a:p>
          <a:endParaRPr lang="en-US"/>
        </a:p>
      </dgm:t>
    </dgm:pt>
    <dgm:pt modelId="{3E9D53EF-D48C-4174-87CF-7A77770054D8}" type="pres">
      <dgm:prSet presAssocID="{BFCF7224-CF79-4712-B7C7-5AF31F3187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769D51-6773-4E47-A33E-913C3D1841F1}" type="pres">
      <dgm:prSet presAssocID="{7FB7A599-4D86-4F47-9F38-D29C0B06740A}" presName="hierRoot1" presStyleCnt="0">
        <dgm:presLayoutVars>
          <dgm:hierBranch val="init"/>
        </dgm:presLayoutVars>
      </dgm:prSet>
      <dgm:spPr/>
    </dgm:pt>
    <dgm:pt modelId="{7506F18C-0AF2-4440-BD6F-6A2A4B9973B9}" type="pres">
      <dgm:prSet presAssocID="{7FB7A599-4D86-4F47-9F38-D29C0B06740A}" presName="rootComposite1" presStyleCnt="0"/>
      <dgm:spPr/>
    </dgm:pt>
    <dgm:pt modelId="{7FA4336B-870D-4324-8A21-98DD4CF3FCEE}" type="pres">
      <dgm:prSet presAssocID="{7FB7A599-4D86-4F47-9F38-D29C0B06740A}" presName="rootText1" presStyleLbl="node0" presStyleIdx="0" presStyleCnt="1" custScaleX="53620" custScaleY="50348">
        <dgm:presLayoutVars>
          <dgm:chPref val="3"/>
        </dgm:presLayoutVars>
      </dgm:prSet>
      <dgm:spPr/>
    </dgm:pt>
    <dgm:pt modelId="{EDEF8042-5230-4194-B2CB-954305C4D8FE}" type="pres">
      <dgm:prSet presAssocID="{7FB7A599-4D86-4F47-9F38-D29C0B06740A}" presName="rootConnector1" presStyleLbl="node1" presStyleIdx="0" presStyleCnt="0"/>
      <dgm:spPr/>
    </dgm:pt>
    <dgm:pt modelId="{6C4A8B3B-4DAF-41CB-B69A-33C6F3F37C4D}" type="pres">
      <dgm:prSet presAssocID="{7FB7A599-4D86-4F47-9F38-D29C0B06740A}" presName="hierChild2" presStyleCnt="0"/>
      <dgm:spPr/>
    </dgm:pt>
    <dgm:pt modelId="{50FCB599-3019-49B5-893C-B66E0F301C87}" type="pres">
      <dgm:prSet presAssocID="{EBCD6404-69D1-45E4-9684-3A2736730254}" presName="Name37" presStyleLbl="parChTrans1D2" presStyleIdx="0" presStyleCnt="1"/>
      <dgm:spPr/>
    </dgm:pt>
    <dgm:pt modelId="{7FAA59F4-68C5-4440-AA19-1DDD8EA79922}" type="pres">
      <dgm:prSet presAssocID="{66E65135-2A9E-42BA-9F41-506B39F1502B}" presName="hierRoot2" presStyleCnt="0">
        <dgm:presLayoutVars>
          <dgm:hierBranch val="init"/>
        </dgm:presLayoutVars>
      </dgm:prSet>
      <dgm:spPr/>
    </dgm:pt>
    <dgm:pt modelId="{E209D525-8424-41E8-985C-5FBD695E33B2}" type="pres">
      <dgm:prSet presAssocID="{66E65135-2A9E-42BA-9F41-506B39F1502B}" presName="rootComposite" presStyleCnt="0"/>
      <dgm:spPr/>
    </dgm:pt>
    <dgm:pt modelId="{688B1D4B-3348-4523-8428-595C3D0BB1E7}" type="pres">
      <dgm:prSet presAssocID="{66E65135-2A9E-42BA-9F41-506B39F1502B}" presName="rootText" presStyleLbl="node2" presStyleIdx="0" presStyleCnt="1" custScaleX="334433">
        <dgm:presLayoutVars>
          <dgm:chPref val="3"/>
        </dgm:presLayoutVars>
      </dgm:prSet>
      <dgm:spPr/>
    </dgm:pt>
    <dgm:pt modelId="{4F168DE6-4520-4A68-B0B4-0E1658CF28C2}" type="pres">
      <dgm:prSet presAssocID="{66E65135-2A9E-42BA-9F41-506B39F1502B}" presName="rootConnector" presStyleLbl="node2" presStyleIdx="0" presStyleCnt="1"/>
      <dgm:spPr/>
    </dgm:pt>
    <dgm:pt modelId="{0E277135-7CB0-4FA4-B74E-667021790139}" type="pres">
      <dgm:prSet presAssocID="{66E65135-2A9E-42BA-9F41-506B39F1502B}" presName="hierChild4" presStyleCnt="0"/>
      <dgm:spPr/>
    </dgm:pt>
    <dgm:pt modelId="{CEB04A5D-3516-479E-8831-B4981B24F203}" type="pres">
      <dgm:prSet presAssocID="{1D96B6D7-9DFD-4FA1-90C1-16324FCA7847}" presName="Name37" presStyleLbl="parChTrans1D3" presStyleIdx="0" presStyleCnt="1"/>
      <dgm:spPr/>
    </dgm:pt>
    <dgm:pt modelId="{7AD6A41F-6471-4D32-AA05-89B0736FA39B}" type="pres">
      <dgm:prSet presAssocID="{DD8B2752-6CA5-42AB-BCF5-8AD7377DDB57}" presName="hierRoot2" presStyleCnt="0">
        <dgm:presLayoutVars>
          <dgm:hierBranch val="init"/>
        </dgm:presLayoutVars>
      </dgm:prSet>
      <dgm:spPr/>
    </dgm:pt>
    <dgm:pt modelId="{F778FE3E-04A5-4D13-A80B-E7D166774C50}" type="pres">
      <dgm:prSet presAssocID="{DD8B2752-6CA5-42AB-BCF5-8AD7377DDB57}" presName="rootComposite" presStyleCnt="0"/>
      <dgm:spPr/>
    </dgm:pt>
    <dgm:pt modelId="{AECE0803-D6A8-49AC-A295-BB30C79ECA4E}" type="pres">
      <dgm:prSet presAssocID="{DD8B2752-6CA5-42AB-BCF5-8AD7377DDB57}" presName="rootText" presStyleLbl="node3" presStyleIdx="0" presStyleCnt="1" custScaleX="190419">
        <dgm:presLayoutVars>
          <dgm:chPref val="3"/>
        </dgm:presLayoutVars>
      </dgm:prSet>
      <dgm:spPr/>
    </dgm:pt>
    <dgm:pt modelId="{1581D1EE-18C5-4DE1-8645-9A1144D4A5F0}" type="pres">
      <dgm:prSet presAssocID="{DD8B2752-6CA5-42AB-BCF5-8AD7377DDB57}" presName="rootConnector" presStyleLbl="node3" presStyleIdx="0" presStyleCnt="1"/>
      <dgm:spPr/>
    </dgm:pt>
    <dgm:pt modelId="{395BD545-0146-423F-B1AC-F3E441328872}" type="pres">
      <dgm:prSet presAssocID="{DD8B2752-6CA5-42AB-BCF5-8AD7377DDB57}" presName="hierChild4" presStyleCnt="0"/>
      <dgm:spPr/>
    </dgm:pt>
    <dgm:pt modelId="{EE2684A2-F9DB-4065-A6DC-60D58A113417}" type="pres">
      <dgm:prSet presAssocID="{DD8B2752-6CA5-42AB-BCF5-8AD7377DDB57}" presName="hierChild5" presStyleCnt="0"/>
      <dgm:spPr/>
    </dgm:pt>
    <dgm:pt modelId="{E59D623B-2254-41C3-80C5-7EBBD2D0DA84}" type="pres">
      <dgm:prSet presAssocID="{66E65135-2A9E-42BA-9F41-506B39F1502B}" presName="hierChild5" presStyleCnt="0"/>
      <dgm:spPr/>
    </dgm:pt>
    <dgm:pt modelId="{7260E2DF-6559-4DDE-87B1-36076789DB8B}" type="pres">
      <dgm:prSet presAssocID="{7FB7A599-4D86-4F47-9F38-D29C0B06740A}" presName="hierChild3" presStyleCnt="0"/>
      <dgm:spPr/>
    </dgm:pt>
  </dgm:ptLst>
  <dgm:cxnLst>
    <dgm:cxn modelId="{82C8AD2A-7CA1-44B9-8A72-67B109A3B2BF}" type="presOf" srcId="{66E65135-2A9E-42BA-9F41-506B39F1502B}" destId="{688B1D4B-3348-4523-8428-595C3D0BB1E7}" srcOrd="0" destOrd="0" presId="urn:microsoft.com/office/officeart/2005/8/layout/orgChart1"/>
    <dgm:cxn modelId="{27F4EE47-E76F-4A93-9713-D7F42A062017}" type="presOf" srcId="{7FB7A599-4D86-4F47-9F38-D29C0B06740A}" destId="{EDEF8042-5230-4194-B2CB-954305C4D8FE}" srcOrd="1" destOrd="0" presId="urn:microsoft.com/office/officeart/2005/8/layout/orgChart1"/>
    <dgm:cxn modelId="{DBDC8A6E-D2FF-47C7-8CBD-7E22272F3276}" type="presOf" srcId="{EBCD6404-69D1-45E4-9684-3A2736730254}" destId="{50FCB599-3019-49B5-893C-B66E0F301C87}" srcOrd="0" destOrd="0" presId="urn:microsoft.com/office/officeart/2005/8/layout/orgChart1"/>
    <dgm:cxn modelId="{1826A77D-8474-422A-91B8-2B88C862A6AF}" type="presOf" srcId="{7FB7A599-4D86-4F47-9F38-D29C0B06740A}" destId="{7FA4336B-870D-4324-8A21-98DD4CF3FCEE}" srcOrd="0" destOrd="0" presId="urn:microsoft.com/office/officeart/2005/8/layout/orgChart1"/>
    <dgm:cxn modelId="{97247B8B-17DD-4D17-99D8-89BCCD06DE02}" type="presOf" srcId="{BFCF7224-CF79-4712-B7C7-5AF31F318704}" destId="{3E9D53EF-D48C-4174-87CF-7A77770054D8}" srcOrd="0" destOrd="0" presId="urn:microsoft.com/office/officeart/2005/8/layout/orgChart1"/>
    <dgm:cxn modelId="{5752C7AF-15A2-4B79-BC9E-15A11D6E3F01}" type="presOf" srcId="{1D96B6D7-9DFD-4FA1-90C1-16324FCA7847}" destId="{CEB04A5D-3516-479E-8831-B4981B24F203}" srcOrd="0" destOrd="0" presId="urn:microsoft.com/office/officeart/2005/8/layout/orgChart1"/>
    <dgm:cxn modelId="{3B3FD9B2-C277-43C7-8C1F-FE0DBFDA5874}" srcId="{66E65135-2A9E-42BA-9F41-506B39F1502B}" destId="{DD8B2752-6CA5-42AB-BCF5-8AD7377DDB57}" srcOrd="0" destOrd="0" parTransId="{1D96B6D7-9DFD-4FA1-90C1-16324FCA7847}" sibTransId="{B36727D5-E8AE-471D-8CE1-645978B6ED6A}"/>
    <dgm:cxn modelId="{B6BD43C3-EB81-499F-9BBC-9FC116252A79}" type="presOf" srcId="{66E65135-2A9E-42BA-9F41-506B39F1502B}" destId="{4F168DE6-4520-4A68-B0B4-0E1658CF28C2}" srcOrd="1" destOrd="0" presId="urn:microsoft.com/office/officeart/2005/8/layout/orgChart1"/>
    <dgm:cxn modelId="{769BF7C7-CFA8-4C71-9CDB-3D0CBB2B191B}" type="presOf" srcId="{DD8B2752-6CA5-42AB-BCF5-8AD7377DDB57}" destId="{AECE0803-D6A8-49AC-A295-BB30C79ECA4E}" srcOrd="0" destOrd="0" presId="urn:microsoft.com/office/officeart/2005/8/layout/orgChart1"/>
    <dgm:cxn modelId="{FB26ABD3-D587-448F-B751-9C27FE7D4C09}" srcId="{7FB7A599-4D86-4F47-9F38-D29C0B06740A}" destId="{66E65135-2A9E-42BA-9F41-506B39F1502B}" srcOrd="0" destOrd="0" parTransId="{EBCD6404-69D1-45E4-9684-3A2736730254}" sibTransId="{6832740F-1FA8-4740-AAFC-FF02E4126B8B}"/>
    <dgm:cxn modelId="{526E4CE2-5CF2-4397-AEC5-37FDC510E488}" srcId="{BFCF7224-CF79-4712-B7C7-5AF31F318704}" destId="{7FB7A599-4D86-4F47-9F38-D29C0B06740A}" srcOrd="0" destOrd="0" parTransId="{95039D44-2D09-4D96-9DC8-A9F83F949A2C}" sibTransId="{F6B2103E-517F-484B-8242-9199134553D5}"/>
    <dgm:cxn modelId="{6C10F8FD-40D7-43C5-9461-5D271A80A3B8}" type="presOf" srcId="{DD8B2752-6CA5-42AB-BCF5-8AD7377DDB57}" destId="{1581D1EE-18C5-4DE1-8645-9A1144D4A5F0}" srcOrd="1" destOrd="0" presId="urn:microsoft.com/office/officeart/2005/8/layout/orgChart1"/>
    <dgm:cxn modelId="{E6E03685-2CD6-43D9-B149-A7F283B3C7C0}" type="presParOf" srcId="{3E9D53EF-D48C-4174-87CF-7A77770054D8}" destId="{CB769D51-6773-4E47-A33E-913C3D1841F1}" srcOrd="0" destOrd="0" presId="urn:microsoft.com/office/officeart/2005/8/layout/orgChart1"/>
    <dgm:cxn modelId="{57951D28-FC9A-42A1-A1F8-405EE22C3F6A}" type="presParOf" srcId="{CB769D51-6773-4E47-A33E-913C3D1841F1}" destId="{7506F18C-0AF2-4440-BD6F-6A2A4B9973B9}" srcOrd="0" destOrd="0" presId="urn:microsoft.com/office/officeart/2005/8/layout/orgChart1"/>
    <dgm:cxn modelId="{CF8854BC-CEEE-42BE-991C-242B3DAAB316}" type="presParOf" srcId="{7506F18C-0AF2-4440-BD6F-6A2A4B9973B9}" destId="{7FA4336B-870D-4324-8A21-98DD4CF3FCEE}" srcOrd="0" destOrd="0" presId="urn:microsoft.com/office/officeart/2005/8/layout/orgChart1"/>
    <dgm:cxn modelId="{F528B416-56FD-48E7-932F-1B40BDED0199}" type="presParOf" srcId="{7506F18C-0AF2-4440-BD6F-6A2A4B9973B9}" destId="{EDEF8042-5230-4194-B2CB-954305C4D8FE}" srcOrd="1" destOrd="0" presId="urn:microsoft.com/office/officeart/2005/8/layout/orgChart1"/>
    <dgm:cxn modelId="{86D6BB3C-010F-4F87-91E3-7AFEB64D4C85}" type="presParOf" srcId="{CB769D51-6773-4E47-A33E-913C3D1841F1}" destId="{6C4A8B3B-4DAF-41CB-B69A-33C6F3F37C4D}" srcOrd="1" destOrd="0" presId="urn:microsoft.com/office/officeart/2005/8/layout/orgChart1"/>
    <dgm:cxn modelId="{23E51CC2-2454-4538-9137-6098FE1789C1}" type="presParOf" srcId="{6C4A8B3B-4DAF-41CB-B69A-33C6F3F37C4D}" destId="{50FCB599-3019-49B5-893C-B66E0F301C87}" srcOrd="0" destOrd="0" presId="urn:microsoft.com/office/officeart/2005/8/layout/orgChart1"/>
    <dgm:cxn modelId="{7F0C419B-E4CE-44C6-9B03-4E9E32BC111A}" type="presParOf" srcId="{6C4A8B3B-4DAF-41CB-B69A-33C6F3F37C4D}" destId="{7FAA59F4-68C5-4440-AA19-1DDD8EA79922}" srcOrd="1" destOrd="0" presId="urn:microsoft.com/office/officeart/2005/8/layout/orgChart1"/>
    <dgm:cxn modelId="{2FE3D58B-6E3A-4176-93D9-351C93BBFD87}" type="presParOf" srcId="{7FAA59F4-68C5-4440-AA19-1DDD8EA79922}" destId="{E209D525-8424-41E8-985C-5FBD695E33B2}" srcOrd="0" destOrd="0" presId="urn:microsoft.com/office/officeart/2005/8/layout/orgChart1"/>
    <dgm:cxn modelId="{E36E9B2F-296C-4B8F-A292-DC181BC34E23}" type="presParOf" srcId="{E209D525-8424-41E8-985C-5FBD695E33B2}" destId="{688B1D4B-3348-4523-8428-595C3D0BB1E7}" srcOrd="0" destOrd="0" presId="urn:microsoft.com/office/officeart/2005/8/layout/orgChart1"/>
    <dgm:cxn modelId="{9180560B-2AEF-49D8-8EDB-7891B8EDDD6D}" type="presParOf" srcId="{E209D525-8424-41E8-985C-5FBD695E33B2}" destId="{4F168DE6-4520-4A68-B0B4-0E1658CF28C2}" srcOrd="1" destOrd="0" presId="urn:microsoft.com/office/officeart/2005/8/layout/orgChart1"/>
    <dgm:cxn modelId="{10564EB0-6178-4100-9FD7-66206723D8D8}" type="presParOf" srcId="{7FAA59F4-68C5-4440-AA19-1DDD8EA79922}" destId="{0E277135-7CB0-4FA4-B74E-667021790139}" srcOrd="1" destOrd="0" presId="urn:microsoft.com/office/officeart/2005/8/layout/orgChart1"/>
    <dgm:cxn modelId="{91D3C42D-7CB7-4C86-9B17-C12DAA688043}" type="presParOf" srcId="{0E277135-7CB0-4FA4-B74E-667021790139}" destId="{CEB04A5D-3516-479E-8831-B4981B24F203}" srcOrd="0" destOrd="0" presId="urn:microsoft.com/office/officeart/2005/8/layout/orgChart1"/>
    <dgm:cxn modelId="{14239B2A-6D9D-4034-BD30-D2A2469C08C0}" type="presParOf" srcId="{0E277135-7CB0-4FA4-B74E-667021790139}" destId="{7AD6A41F-6471-4D32-AA05-89B0736FA39B}" srcOrd="1" destOrd="0" presId="urn:microsoft.com/office/officeart/2005/8/layout/orgChart1"/>
    <dgm:cxn modelId="{C4E09D57-34D9-4613-A3DB-F674CB465049}" type="presParOf" srcId="{7AD6A41F-6471-4D32-AA05-89B0736FA39B}" destId="{F778FE3E-04A5-4D13-A80B-E7D166774C50}" srcOrd="0" destOrd="0" presId="urn:microsoft.com/office/officeart/2005/8/layout/orgChart1"/>
    <dgm:cxn modelId="{93CB7798-0860-40B1-9F69-164AAB42616C}" type="presParOf" srcId="{F778FE3E-04A5-4D13-A80B-E7D166774C50}" destId="{AECE0803-D6A8-49AC-A295-BB30C79ECA4E}" srcOrd="0" destOrd="0" presId="urn:microsoft.com/office/officeart/2005/8/layout/orgChart1"/>
    <dgm:cxn modelId="{4BF57BF2-E166-4DD7-B098-90DAB8D395E4}" type="presParOf" srcId="{F778FE3E-04A5-4D13-A80B-E7D166774C50}" destId="{1581D1EE-18C5-4DE1-8645-9A1144D4A5F0}" srcOrd="1" destOrd="0" presId="urn:microsoft.com/office/officeart/2005/8/layout/orgChart1"/>
    <dgm:cxn modelId="{7E9EFCB6-FD3A-4E4E-9BE2-44286C413418}" type="presParOf" srcId="{7AD6A41F-6471-4D32-AA05-89B0736FA39B}" destId="{395BD545-0146-423F-B1AC-F3E441328872}" srcOrd="1" destOrd="0" presId="urn:microsoft.com/office/officeart/2005/8/layout/orgChart1"/>
    <dgm:cxn modelId="{9B8FDEFD-A4E5-4376-B613-B8F15317BBD7}" type="presParOf" srcId="{7AD6A41F-6471-4D32-AA05-89B0736FA39B}" destId="{EE2684A2-F9DB-4065-A6DC-60D58A113417}" srcOrd="2" destOrd="0" presId="urn:microsoft.com/office/officeart/2005/8/layout/orgChart1"/>
    <dgm:cxn modelId="{AF5B619D-3DC6-4DA1-92D2-B8745380FC64}" type="presParOf" srcId="{7FAA59F4-68C5-4440-AA19-1DDD8EA79922}" destId="{E59D623B-2254-41C3-80C5-7EBBD2D0DA84}" srcOrd="2" destOrd="0" presId="urn:microsoft.com/office/officeart/2005/8/layout/orgChart1"/>
    <dgm:cxn modelId="{A2739FCB-4F89-4B6B-9F50-B741EFDF101D}" type="presParOf" srcId="{CB769D51-6773-4E47-A33E-913C3D1841F1}" destId="{7260E2DF-6559-4DDE-87B1-36076789DB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EED44-8EEB-4AB4-8F8B-5CB09A18BB7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F785FB-07EF-431D-AAF3-6FE292230DEE}">
      <dgm:prSet phldrT="[Text]" custT="1"/>
      <dgm:spPr/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ঝুঁকির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>
              <a:latin typeface="NikoshBAN" pitchFamily="2" charset="0"/>
              <a:cs typeface="NikoshBAN" pitchFamily="2" charset="0"/>
            </a:rPr>
            <a:t>প্রকার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B6673A09-D9EC-4492-B306-CDB92405F1B1}" type="parTrans" cxnId="{AC70013C-AD24-4FFA-8C11-9E66F9BF38C2}">
      <dgm:prSet/>
      <dgm:spPr/>
      <dgm:t>
        <a:bodyPr/>
        <a:lstStyle/>
        <a:p>
          <a:endParaRPr lang="en-US"/>
        </a:p>
      </dgm:t>
    </dgm:pt>
    <dgm:pt modelId="{DEF6EB8C-E2FF-4DA5-9BB6-E5AC60ABE16D}" type="sibTrans" cxnId="{AC70013C-AD24-4FFA-8C11-9E66F9BF38C2}">
      <dgm:prSet/>
      <dgm:spPr/>
      <dgm:t>
        <a:bodyPr/>
        <a:lstStyle/>
        <a:p>
          <a:endParaRPr lang="en-US"/>
        </a:p>
      </dgm:t>
    </dgm:pt>
    <dgm:pt modelId="{FAB55A31-D3A0-4AB8-A2E7-B716542CA7E3}">
      <dgm:prSet phldrT="[Text]" custT="1"/>
      <dgm:spPr/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নিয়মতান্ত্রিক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6BFA063E-039C-4FAE-863A-E169525B5D53}" type="parTrans" cxnId="{AEAC6176-9DE0-4785-BBDF-894A05E0A6E8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BD87E65B-A90C-4AB2-A4CF-3247E6A7242E}" type="sibTrans" cxnId="{AEAC6176-9DE0-4785-BBDF-894A05E0A6E8}">
      <dgm:prSet/>
      <dgm:spPr/>
      <dgm:t>
        <a:bodyPr/>
        <a:lstStyle/>
        <a:p>
          <a:endParaRPr lang="en-US"/>
        </a:p>
      </dgm:t>
    </dgm:pt>
    <dgm:pt modelId="{A0CE530A-AB2F-4FCC-B821-0E9B5F5ABEF6}">
      <dgm:prSet phldrT="[Text]" custT="1"/>
      <dgm:spPr/>
      <dgm:t>
        <a:bodyPr/>
        <a:lstStyle/>
        <a:p>
          <a:pPr algn="l"/>
          <a:r>
            <a:rPr lang="en-US" sz="3200" b="1" dirty="0">
              <a:latin typeface="NikoshBAN" pitchFamily="2" charset="0"/>
              <a:cs typeface="NikoshBAN" pitchFamily="2" charset="0"/>
            </a:rPr>
            <a:t>১.নিয়ন্ত্রন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করা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যায়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না</a:t>
          </a:r>
          <a:endParaRPr lang="en-US" sz="3200" b="1" dirty="0">
            <a:latin typeface="NikoshBAN" pitchFamily="2" charset="0"/>
            <a:cs typeface="NikoshBAN" pitchFamily="2" charset="0"/>
          </a:endParaRPr>
        </a:p>
        <a:p>
          <a:pPr algn="l"/>
          <a:r>
            <a:rPr lang="en-US" sz="3200" b="1" dirty="0">
              <a:latin typeface="NikoshBAN" pitchFamily="2" charset="0"/>
              <a:cs typeface="NikoshBAN" pitchFamily="2" charset="0"/>
            </a:rPr>
            <a:t>২.সমগ্র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অর্থনীতিকে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প্রভাবিত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করে</a:t>
          </a:r>
          <a:endParaRPr lang="en-US" sz="3200" b="1" dirty="0">
            <a:latin typeface="NikoshBAN" pitchFamily="2" charset="0"/>
            <a:cs typeface="NikoshBAN" pitchFamily="2" charset="0"/>
          </a:endParaRPr>
        </a:p>
        <a:p>
          <a:pPr algn="l"/>
          <a:r>
            <a:rPr lang="en-US" sz="3200" b="1" dirty="0">
              <a:latin typeface="NikoshBAN" pitchFamily="2" charset="0"/>
              <a:cs typeface="NikoshBAN" pitchFamily="2" charset="0"/>
            </a:rPr>
            <a:t>৩.যেমন-মূদ্রার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হার,মুদ্রাস্ফীতি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D33C353B-DD37-40B3-8CC9-B886BA39F0B3}" type="parTrans" cxnId="{6C88AAAB-D38B-44CD-89D9-9BBE7A022241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B49E20E7-F873-4931-86C3-CCE408C3B065}" type="sibTrans" cxnId="{6C88AAAB-D38B-44CD-89D9-9BBE7A022241}">
      <dgm:prSet/>
      <dgm:spPr/>
      <dgm:t>
        <a:bodyPr/>
        <a:lstStyle/>
        <a:p>
          <a:endParaRPr lang="en-US"/>
        </a:p>
      </dgm:t>
    </dgm:pt>
    <dgm:pt modelId="{302D06BC-BDBD-4C3C-A7CE-BF0997E67E11}">
      <dgm:prSet phldrT="[Text]" custT="1"/>
      <dgm:spPr/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অনিয়মতান্ত্রিক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15BE903C-7055-4096-B294-8A48A95B91CE}" type="parTrans" cxnId="{689C57FA-2AC1-4857-BBC5-017CBCF984A9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8CD26919-FCDB-4385-8E7F-DB752C63F804}" type="sibTrans" cxnId="{689C57FA-2AC1-4857-BBC5-017CBCF984A9}">
      <dgm:prSet/>
      <dgm:spPr/>
      <dgm:t>
        <a:bodyPr/>
        <a:lstStyle/>
        <a:p>
          <a:endParaRPr lang="en-US"/>
        </a:p>
      </dgm:t>
    </dgm:pt>
    <dgm:pt modelId="{304D1E0D-F8F5-4043-83F7-21E9EDB1B7DA}">
      <dgm:prSet phldrT="[Text]" custT="1"/>
      <dgm:spPr/>
      <dgm:t>
        <a:bodyPr/>
        <a:lstStyle/>
        <a:p>
          <a:pPr algn="l"/>
          <a:r>
            <a:rPr lang="en-US" sz="3200" b="1" dirty="0">
              <a:latin typeface="NikoshBAN" pitchFamily="2" charset="0"/>
              <a:cs typeface="NikoshBAN" pitchFamily="2" charset="0"/>
            </a:rPr>
            <a:t>১.নিয়ন্ত্রন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করা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যায়</a:t>
          </a:r>
          <a:endParaRPr lang="en-US" sz="3200" b="1" dirty="0">
            <a:latin typeface="NikoshBAN" pitchFamily="2" charset="0"/>
            <a:cs typeface="NikoshBAN" pitchFamily="2" charset="0"/>
          </a:endParaRPr>
        </a:p>
        <a:p>
          <a:pPr algn="l"/>
          <a:r>
            <a:rPr lang="en-US" sz="3200" b="1" dirty="0">
              <a:latin typeface="NikoshBAN" pitchFamily="2" charset="0"/>
              <a:cs typeface="NikoshBAN" pitchFamily="2" charset="0"/>
            </a:rPr>
            <a:t>২.নিদ্দিষ্ট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ইউনিটকে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প্রভাবিত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করে</a:t>
          </a:r>
          <a:endParaRPr lang="en-US" sz="3200" b="1" dirty="0">
            <a:latin typeface="NikoshBAN" pitchFamily="2" charset="0"/>
            <a:cs typeface="NikoshBAN" pitchFamily="2" charset="0"/>
          </a:endParaRPr>
        </a:p>
        <a:p>
          <a:pPr algn="l"/>
          <a:r>
            <a:rPr lang="en-US" sz="3200" b="1" dirty="0">
              <a:latin typeface="NikoshBAN" pitchFamily="2" charset="0"/>
              <a:cs typeface="NikoshBAN" pitchFamily="2" charset="0"/>
            </a:rPr>
            <a:t>৩.যেমন-তারল্য</a:t>
          </a:r>
        </a:p>
      </dgm:t>
    </dgm:pt>
    <dgm:pt modelId="{A9E07C9A-EE08-4CC7-952D-A016CAA740DE}" type="parTrans" cxnId="{13F69674-408A-49C2-831A-F00270B44CF1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56243151-CE20-4607-BC6E-8C118B4146DE}" type="sibTrans" cxnId="{13F69674-408A-49C2-831A-F00270B44CF1}">
      <dgm:prSet/>
      <dgm:spPr/>
      <dgm:t>
        <a:bodyPr/>
        <a:lstStyle/>
        <a:p>
          <a:endParaRPr lang="en-US"/>
        </a:p>
      </dgm:t>
    </dgm:pt>
    <dgm:pt modelId="{123C3FF6-4422-4731-BA57-6BB3632C7C94}" type="pres">
      <dgm:prSet presAssocID="{D38EED44-8EEB-4AB4-8F8B-5CB09A18BB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00E9B8-3275-4EAC-A610-BCC6EEFD37FF}" type="pres">
      <dgm:prSet presAssocID="{4BF785FB-07EF-431D-AAF3-6FE292230DEE}" presName="hierRoot1" presStyleCnt="0"/>
      <dgm:spPr/>
    </dgm:pt>
    <dgm:pt modelId="{B2A60D16-75B6-45BC-89DD-D6D6CCDC20D3}" type="pres">
      <dgm:prSet presAssocID="{4BF785FB-07EF-431D-AAF3-6FE292230DEE}" presName="composite" presStyleCnt="0"/>
      <dgm:spPr/>
    </dgm:pt>
    <dgm:pt modelId="{1B08B470-F843-4028-80CA-4BB4533E2C8C}" type="pres">
      <dgm:prSet presAssocID="{4BF785FB-07EF-431D-AAF3-6FE292230DEE}" presName="background" presStyleLbl="node0" presStyleIdx="0" presStyleCnt="1"/>
      <dgm:spPr/>
    </dgm:pt>
    <dgm:pt modelId="{7C2FB102-92BA-4543-B688-38F8011E851E}" type="pres">
      <dgm:prSet presAssocID="{4BF785FB-07EF-431D-AAF3-6FE292230DE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21A849-DD30-4CA1-8BCA-16AE9AA40639}" type="pres">
      <dgm:prSet presAssocID="{4BF785FB-07EF-431D-AAF3-6FE292230DEE}" presName="hierChild2" presStyleCnt="0"/>
      <dgm:spPr/>
    </dgm:pt>
    <dgm:pt modelId="{2606D834-27BB-4F74-ACBE-0D1DF33D8575}" type="pres">
      <dgm:prSet presAssocID="{6BFA063E-039C-4FAE-863A-E169525B5D5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C16649F-2039-40A8-AC08-80A976ABD631}" type="pres">
      <dgm:prSet presAssocID="{FAB55A31-D3A0-4AB8-A2E7-B716542CA7E3}" presName="hierRoot2" presStyleCnt="0"/>
      <dgm:spPr/>
    </dgm:pt>
    <dgm:pt modelId="{41821425-3543-46BC-8DA5-30E9EAEFF019}" type="pres">
      <dgm:prSet presAssocID="{FAB55A31-D3A0-4AB8-A2E7-B716542CA7E3}" presName="composite2" presStyleCnt="0"/>
      <dgm:spPr/>
    </dgm:pt>
    <dgm:pt modelId="{CB8EA129-7951-4EC1-9AF5-D643F3FC1124}" type="pres">
      <dgm:prSet presAssocID="{FAB55A31-D3A0-4AB8-A2E7-B716542CA7E3}" presName="background2" presStyleLbl="node2" presStyleIdx="0" presStyleCnt="2"/>
      <dgm:spPr/>
    </dgm:pt>
    <dgm:pt modelId="{050225F4-9800-41B0-9092-4B6F8A569BE4}" type="pres">
      <dgm:prSet presAssocID="{FAB55A31-D3A0-4AB8-A2E7-B716542CA7E3}" presName="text2" presStyleLbl="fgAcc2" presStyleIdx="0" presStyleCnt="2" custScaleX="158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B46367-CD38-4D1D-89D0-D11AE9B2519F}" type="pres">
      <dgm:prSet presAssocID="{FAB55A31-D3A0-4AB8-A2E7-B716542CA7E3}" presName="hierChild3" presStyleCnt="0"/>
      <dgm:spPr/>
    </dgm:pt>
    <dgm:pt modelId="{3C0CD5C1-5FE8-4A73-BD60-0569931BD9D2}" type="pres">
      <dgm:prSet presAssocID="{D33C353B-DD37-40B3-8CC9-B886BA39F0B3}" presName="Name17" presStyleLbl="parChTrans1D3" presStyleIdx="0" presStyleCnt="2"/>
      <dgm:spPr/>
      <dgm:t>
        <a:bodyPr/>
        <a:lstStyle/>
        <a:p>
          <a:endParaRPr lang="en-US"/>
        </a:p>
      </dgm:t>
    </dgm:pt>
    <dgm:pt modelId="{F2A05708-FF4C-41E9-9262-AA0616D22647}" type="pres">
      <dgm:prSet presAssocID="{A0CE530A-AB2F-4FCC-B821-0E9B5F5ABEF6}" presName="hierRoot3" presStyleCnt="0"/>
      <dgm:spPr/>
    </dgm:pt>
    <dgm:pt modelId="{F566AA79-03DE-469C-BFBA-10BD87E9CC7B}" type="pres">
      <dgm:prSet presAssocID="{A0CE530A-AB2F-4FCC-B821-0E9B5F5ABEF6}" presName="composite3" presStyleCnt="0"/>
      <dgm:spPr/>
    </dgm:pt>
    <dgm:pt modelId="{1EF225A1-5CEB-416C-800A-444AF48616DA}" type="pres">
      <dgm:prSet presAssocID="{A0CE530A-AB2F-4FCC-B821-0E9B5F5ABEF6}" presName="background3" presStyleLbl="node3" presStyleIdx="0" presStyleCnt="2"/>
      <dgm:spPr/>
    </dgm:pt>
    <dgm:pt modelId="{C7B34E7B-7EA1-4A6A-AA6F-EFF5977A1356}" type="pres">
      <dgm:prSet presAssocID="{A0CE530A-AB2F-4FCC-B821-0E9B5F5ABEF6}" presName="text3" presStyleLbl="fgAcc3" presStyleIdx="0" presStyleCnt="2" custScaleX="271954" custScaleY="1276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28B2CE-A708-4EB2-A06D-33BDC597588D}" type="pres">
      <dgm:prSet presAssocID="{A0CE530A-AB2F-4FCC-B821-0E9B5F5ABEF6}" presName="hierChild4" presStyleCnt="0"/>
      <dgm:spPr/>
    </dgm:pt>
    <dgm:pt modelId="{E2AE0EDD-24D4-468E-8129-5ED99D70BE6F}" type="pres">
      <dgm:prSet presAssocID="{15BE903C-7055-4096-B294-8A48A95B91C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4FDAB34-E9A3-4C7E-ABC0-FA3AEFC30958}" type="pres">
      <dgm:prSet presAssocID="{302D06BC-BDBD-4C3C-A7CE-BF0997E67E11}" presName="hierRoot2" presStyleCnt="0"/>
      <dgm:spPr/>
    </dgm:pt>
    <dgm:pt modelId="{1D2E0395-DFDD-46C0-924D-FEAB09FC33B1}" type="pres">
      <dgm:prSet presAssocID="{302D06BC-BDBD-4C3C-A7CE-BF0997E67E11}" presName="composite2" presStyleCnt="0"/>
      <dgm:spPr/>
    </dgm:pt>
    <dgm:pt modelId="{13750401-3B64-4AFA-BD85-C722E86C9D47}" type="pres">
      <dgm:prSet presAssocID="{302D06BC-BDBD-4C3C-A7CE-BF0997E67E11}" presName="background2" presStyleLbl="node2" presStyleIdx="1" presStyleCnt="2"/>
      <dgm:spPr/>
    </dgm:pt>
    <dgm:pt modelId="{75CAA4DB-8E70-4389-BA02-2935D924A486}" type="pres">
      <dgm:prSet presAssocID="{302D06BC-BDBD-4C3C-A7CE-BF0997E67E11}" presName="text2" presStyleLbl="fgAcc2" presStyleIdx="1" presStyleCnt="2" custScaleX="1584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F9BF8B-CD13-4862-8BFB-08898ED06ACE}" type="pres">
      <dgm:prSet presAssocID="{302D06BC-BDBD-4C3C-A7CE-BF0997E67E11}" presName="hierChild3" presStyleCnt="0"/>
      <dgm:spPr/>
    </dgm:pt>
    <dgm:pt modelId="{27309C28-F3CB-4B7B-A9E9-D24C981243C9}" type="pres">
      <dgm:prSet presAssocID="{A9E07C9A-EE08-4CC7-952D-A016CAA740D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6D01F88-29A7-45BC-8F8F-9A96B35DAD4D}" type="pres">
      <dgm:prSet presAssocID="{304D1E0D-F8F5-4043-83F7-21E9EDB1B7DA}" presName="hierRoot3" presStyleCnt="0"/>
      <dgm:spPr/>
    </dgm:pt>
    <dgm:pt modelId="{586CD8B8-4364-40DD-A84B-522D9A871029}" type="pres">
      <dgm:prSet presAssocID="{304D1E0D-F8F5-4043-83F7-21E9EDB1B7DA}" presName="composite3" presStyleCnt="0"/>
      <dgm:spPr/>
    </dgm:pt>
    <dgm:pt modelId="{B70C2336-A071-407F-9617-FE6C3AD9F369}" type="pres">
      <dgm:prSet presAssocID="{304D1E0D-F8F5-4043-83F7-21E9EDB1B7DA}" presName="background3" presStyleLbl="node3" presStyleIdx="1" presStyleCnt="2"/>
      <dgm:spPr/>
    </dgm:pt>
    <dgm:pt modelId="{E4FDEC5E-43DB-474F-8A8F-147C3E146569}" type="pres">
      <dgm:prSet presAssocID="{304D1E0D-F8F5-4043-83F7-21E9EDB1B7DA}" presName="text3" presStyleLbl="fgAcc3" presStyleIdx="1" presStyleCnt="2" custScaleX="271954" custScaleY="1276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3AE5F1-F1E3-4BA0-B398-BB3C0D3BC05D}" type="pres">
      <dgm:prSet presAssocID="{304D1E0D-F8F5-4043-83F7-21E9EDB1B7DA}" presName="hierChild4" presStyleCnt="0"/>
      <dgm:spPr/>
    </dgm:pt>
  </dgm:ptLst>
  <dgm:cxnLst>
    <dgm:cxn modelId="{13F69674-408A-49C2-831A-F00270B44CF1}" srcId="{302D06BC-BDBD-4C3C-A7CE-BF0997E67E11}" destId="{304D1E0D-F8F5-4043-83F7-21E9EDB1B7DA}" srcOrd="0" destOrd="0" parTransId="{A9E07C9A-EE08-4CC7-952D-A016CAA740DE}" sibTransId="{56243151-CE20-4607-BC6E-8C118B4146DE}"/>
    <dgm:cxn modelId="{65F8F029-22B2-49CE-9BE0-E35054E99E25}" type="presOf" srcId="{6BFA063E-039C-4FAE-863A-E169525B5D53}" destId="{2606D834-27BB-4F74-ACBE-0D1DF33D8575}" srcOrd="0" destOrd="0" presId="urn:microsoft.com/office/officeart/2005/8/layout/hierarchy1"/>
    <dgm:cxn modelId="{1B2E92C9-CFD0-4EEC-A8F9-C3D94F60C600}" type="presOf" srcId="{A9E07C9A-EE08-4CC7-952D-A016CAA740DE}" destId="{27309C28-F3CB-4B7B-A9E9-D24C981243C9}" srcOrd="0" destOrd="0" presId="urn:microsoft.com/office/officeart/2005/8/layout/hierarchy1"/>
    <dgm:cxn modelId="{83CE64DA-1892-439A-9196-B4427DAD4F55}" type="presOf" srcId="{304D1E0D-F8F5-4043-83F7-21E9EDB1B7DA}" destId="{E4FDEC5E-43DB-474F-8A8F-147C3E146569}" srcOrd="0" destOrd="0" presId="urn:microsoft.com/office/officeart/2005/8/layout/hierarchy1"/>
    <dgm:cxn modelId="{19E34F3D-F44C-40CB-B73A-3269012E3F1D}" type="presOf" srcId="{302D06BC-BDBD-4C3C-A7CE-BF0997E67E11}" destId="{75CAA4DB-8E70-4389-BA02-2935D924A486}" srcOrd="0" destOrd="0" presId="urn:microsoft.com/office/officeart/2005/8/layout/hierarchy1"/>
    <dgm:cxn modelId="{53769E08-66B9-4DD3-AAC7-08A6BFF53CEB}" type="presOf" srcId="{4BF785FB-07EF-431D-AAF3-6FE292230DEE}" destId="{7C2FB102-92BA-4543-B688-38F8011E851E}" srcOrd="0" destOrd="0" presId="urn:microsoft.com/office/officeart/2005/8/layout/hierarchy1"/>
    <dgm:cxn modelId="{895B68E8-1472-4EB2-BAAA-CE2150BB7996}" type="presOf" srcId="{D33C353B-DD37-40B3-8CC9-B886BA39F0B3}" destId="{3C0CD5C1-5FE8-4A73-BD60-0569931BD9D2}" srcOrd="0" destOrd="0" presId="urn:microsoft.com/office/officeart/2005/8/layout/hierarchy1"/>
    <dgm:cxn modelId="{1F1D74AD-B94E-4D5D-BFCA-13CF67530455}" type="presOf" srcId="{15BE903C-7055-4096-B294-8A48A95B91CE}" destId="{E2AE0EDD-24D4-468E-8129-5ED99D70BE6F}" srcOrd="0" destOrd="0" presId="urn:microsoft.com/office/officeart/2005/8/layout/hierarchy1"/>
    <dgm:cxn modelId="{6C88AAAB-D38B-44CD-89D9-9BBE7A022241}" srcId="{FAB55A31-D3A0-4AB8-A2E7-B716542CA7E3}" destId="{A0CE530A-AB2F-4FCC-B821-0E9B5F5ABEF6}" srcOrd="0" destOrd="0" parTransId="{D33C353B-DD37-40B3-8CC9-B886BA39F0B3}" sibTransId="{B49E20E7-F873-4931-86C3-CCE408C3B065}"/>
    <dgm:cxn modelId="{CB6FF392-2DC3-40D7-9508-F0DD27A59502}" type="presOf" srcId="{A0CE530A-AB2F-4FCC-B821-0E9B5F5ABEF6}" destId="{C7B34E7B-7EA1-4A6A-AA6F-EFF5977A1356}" srcOrd="0" destOrd="0" presId="urn:microsoft.com/office/officeart/2005/8/layout/hierarchy1"/>
    <dgm:cxn modelId="{5A3F0EE0-0C0D-48A1-86D2-D8C88203D61E}" type="presOf" srcId="{D38EED44-8EEB-4AB4-8F8B-5CB09A18BB78}" destId="{123C3FF6-4422-4731-BA57-6BB3632C7C94}" srcOrd="0" destOrd="0" presId="urn:microsoft.com/office/officeart/2005/8/layout/hierarchy1"/>
    <dgm:cxn modelId="{AC70013C-AD24-4FFA-8C11-9E66F9BF38C2}" srcId="{D38EED44-8EEB-4AB4-8F8B-5CB09A18BB78}" destId="{4BF785FB-07EF-431D-AAF3-6FE292230DEE}" srcOrd="0" destOrd="0" parTransId="{B6673A09-D9EC-4492-B306-CDB92405F1B1}" sibTransId="{DEF6EB8C-E2FF-4DA5-9BB6-E5AC60ABE16D}"/>
    <dgm:cxn modelId="{04EB6235-E000-4310-B9D5-3AB0290B281A}" type="presOf" srcId="{FAB55A31-D3A0-4AB8-A2E7-B716542CA7E3}" destId="{050225F4-9800-41B0-9092-4B6F8A569BE4}" srcOrd="0" destOrd="0" presId="urn:microsoft.com/office/officeart/2005/8/layout/hierarchy1"/>
    <dgm:cxn modelId="{AEAC6176-9DE0-4785-BBDF-894A05E0A6E8}" srcId="{4BF785FB-07EF-431D-AAF3-6FE292230DEE}" destId="{FAB55A31-D3A0-4AB8-A2E7-B716542CA7E3}" srcOrd="0" destOrd="0" parTransId="{6BFA063E-039C-4FAE-863A-E169525B5D53}" sibTransId="{BD87E65B-A90C-4AB2-A4CF-3247E6A7242E}"/>
    <dgm:cxn modelId="{689C57FA-2AC1-4857-BBC5-017CBCF984A9}" srcId="{4BF785FB-07EF-431D-AAF3-6FE292230DEE}" destId="{302D06BC-BDBD-4C3C-A7CE-BF0997E67E11}" srcOrd="1" destOrd="0" parTransId="{15BE903C-7055-4096-B294-8A48A95B91CE}" sibTransId="{8CD26919-FCDB-4385-8E7F-DB752C63F804}"/>
    <dgm:cxn modelId="{40422764-BD04-49AA-91D5-5B9D01841247}" type="presParOf" srcId="{123C3FF6-4422-4731-BA57-6BB3632C7C94}" destId="{2800E9B8-3275-4EAC-A610-BCC6EEFD37FF}" srcOrd="0" destOrd="0" presId="urn:microsoft.com/office/officeart/2005/8/layout/hierarchy1"/>
    <dgm:cxn modelId="{DB8B5ACA-DC76-4101-9A19-A1495E748E57}" type="presParOf" srcId="{2800E9B8-3275-4EAC-A610-BCC6EEFD37FF}" destId="{B2A60D16-75B6-45BC-89DD-D6D6CCDC20D3}" srcOrd="0" destOrd="0" presId="urn:microsoft.com/office/officeart/2005/8/layout/hierarchy1"/>
    <dgm:cxn modelId="{EBF7C739-6490-4092-A337-D1D6044D2160}" type="presParOf" srcId="{B2A60D16-75B6-45BC-89DD-D6D6CCDC20D3}" destId="{1B08B470-F843-4028-80CA-4BB4533E2C8C}" srcOrd="0" destOrd="0" presId="urn:microsoft.com/office/officeart/2005/8/layout/hierarchy1"/>
    <dgm:cxn modelId="{05930BE6-64F4-44CC-B2D6-70448A69D873}" type="presParOf" srcId="{B2A60D16-75B6-45BC-89DD-D6D6CCDC20D3}" destId="{7C2FB102-92BA-4543-B688-38F8011E851E}" srcOrd="1" destOrd="0" presId="urn:microsoft.com/office/officeart/2005/8/layout/hierarchy1"/>
    <dgm:cxn modelId="{BBE0692C-1A08-4E63-AE89-010AA137B3DC}" type="presParOf" srcId="{2800E9B8-3275-4EAC-A610-BCC6EEFD37FF}" destId="{6D21A849-DD30-4CA1-8BCA-16AE9AA40639}" srcOrd="1" destOrd="0" presId="urn:microsoft.com/office/officeart/2005/8/layout/hierarchy1"/>
    <dgm:cxn modelId="{09B1C08F-71EC-463E-896F-A5C5B571803E}" type="presParOf" srcId="{6D21A849-DD30-4CA1-8BCA-16AE9AA40639}" destId="{2606D834-27BB-4F74-ACBE-0D1DF33D8575}" srcOrd="0" destOrd="0" presId="urn:microsoft.com/office/officeart/2005/8/layout/hierarchy1"/>
    <dgm:cxn modelId="{16738E34-6D7B-4C9C-A5BA-4A008153AEBA}" type="presParOf" srcId="{6D21A849-DD30-4CA1-8BCA-16AE9AA40639}" destId="{8C16649F-2039-40A8-AC08-80A976ABD631}" srcOrd="1" destOrd="0" presId="urn:microsoft.com/office/officeart/2005/8/layout/hierarchy1"/>
    <dgm:cxn modelId="{1E73F05B-6265-44A6-B59B-27982BE5B932}" type="presParOf" srcId="{8C16649F-2039-40A8-AC08-80A976ABD631}" destId="{41821425-3543-46BC-8DA5-30E9EAEFF019}" srcOrd="0" destOrd="0" presId="urn:microsoft.com/office/officeart/2005/8/layout/hierarchy1"/>
    <dgm:cxn modelId="{4178B288-3B34-4F1C-916F-FB322017DC35}" type="presParOf" srcId="{41821425-3543-46BC-8DA5-30E9EAEFF019}" destId="{CB8EA129-7951-4EC1-9AF5-D643F3FC1124}" srcOrd="0" destOrd="0" presId="urn:microsoft.com/office/officeart/2005/8/layout/hierarchy1"/>
    <dgm:cxn modelId="{B3372B32-6AC5-40B1-9685-5FBBEFFB94FD}" type="presParOf" srcId="{41821425-3543-46BC-8DA5-30E9EAEFF019}" destId="{050225F4-9800-41B0-9092-4B6F8A569BE4}" srcOrd="1" destOrd="0" presId="urn:microsoft.com/office/officeart/2005/8/layout/hierarchy1"/>
    <dgm:cxn modelId="{98637035-036E-4A33-8E31-FB6EDB6B95A6}" type="presParOf" srcId="{8C16649F-2039-40A8-AC08-80A976ABD631}" destId="{38B46367-CD38-4D1D-89D0-D11AE9B2519F}" srcOrd="1" destOrd="0" presId="urn:microsoft.com/office/officeart/2005/8/layout/hierarchy1"/>
    <dgm:cxn modelId="{3AFE9F0D-5E63-4197-869F-002CD77C80F4}" type="presParOf" srcId="{38B46367-CD38-4D1D-89D0-D11AE9B2519F}" destId="{3C0CD5C1-5FE8-4A73-BD60-0569931BD9D2}" srcOrd="0" destOrd="0" presId="urn:microsoft.com/office/officeart/2005/8/layout/hierarchy1"/>
    <dgm:cxn modelId="{788A296F-1014-494F-AFA8-9B4975941903}" type="presParOf" srcId="{38B46367-CD38-4D1D-89D0-D11AE9B2519F}" destId="{F2A05708-FF4C-41E9-9262-AA0616D22647}" srcOrd="1" destOrd="0" presId="urn:microsoft.com/office/officeart/2005/8/layout/hierarchy1"/>
    <dgm:cxn modelId="{3AD9F390-BF0D-481B-93CD-0811B650FDAA}" type="presParOf" srcId="{F2A05708-FF4C-41E9-9262-AA0616D22647}" destId="{F566AA79-03DE-469C-BFBA-10BD87E9CC7B}" srcOrd="0" destOrd="0" presId="urn:microsoft.com/office/officeart/2005/8/layout/hierarchy1"/>
    <dgm:cxn modelId="{6C86EC1D-C683-4A73-932C-6B6F9AF85743}" type="presParOf" srcId="{F566AA79-03DE-469C-BFBA-10BD87E9CC7B}" destId="{1EF225A1-5CEB-416C-800A-444AF48616DA}" srcOrd="0" destOrd="0" presId="urn:microsoft.com/office/officeart/2005/8/layout/hierarchy1"/>
    <dgm:cxn modelId="{9F1ABCD7-7B80-4ECA-9E54-68870B0FE898}" type="presParOf" srcId="{F566AA79-03DE-469C-BFBA-10BD87E9CC7B}" destId="{C7B34E7B-7EA1-4A6A-AA6F-EFF5977A1356}" srcOrd="1" destOrd="0" presId="urn:microsoft.com/office/officeart/2005/8/layout/hierarchy1"/>
    <dgm:cxn modelId="{C796F8CB-3167-4392-8B40-0F2BDE3951A2}" type="presParOf" srcId="{F2A05708-FF4C-41E9-9262-AA0616D22647}" destId="{3128B2CE-A708-4EB2-A06D-33BDC597588D}" srcOrd="1" destOrd="0" presId="urn:microsoft.com/office/officeart/2005/8/layout/hierarchy1"/>
    <dgm:cxn modelId="{1FF87CC5-3084-41F2-B6CD-C17C68EDC4E7}" type="presParOf" srcId="{6D21A849-DD30-4CA1-8BCA-16AE9AA40639}" destId="{E2AE0EDD-24D4-468E-8129-5ED99D70BE6F}" srcOrd="2" destOrd="0" presId="urn:microsoft.com/office/officeart/2005/8/layout/hierarchy1"/>
    <dgm:cxn modelId="{6B55B827-AEB4-4B4C-8E34-805C25BB9049}" type="presParOf" srcId="{6D21A849-DD30-4CA1-8BCA-16AE9AA40639}" destId="{A4FDAB34-E9A3-4C7E-ABC0-FA3AEFC30958}" srcOrd="3" destOrd="0" presId="urn:microsoft.com/office/officeart/2005/8/layout/hierarchy1"/>
    <dgm:cxn modelId="{0B9F0D3C-6E75-44D3-8D2F-079DF5AF0056}" type="presParOf" srcId="{A4FDAB34-E9A3-4C7E-ABC0-FA3AEFC30958}" destId="{1D2E0395-DFDD-46C0-924D-FEAB09FC33B1}" srcOrd="0" destOrd="0" presId="urn:microsoft.com/office/officeart/2005/8/layout/hierarchy1"/>
    <dgm:cxn modelId="{18732371-1E44-4328-BC70-AC72A3865189}" type="presParOf" srcId="{1D2E0395-DFDD-46C0-924D-FEAB09FC33B1}" destId="{13750401-3B64-4AFA-BD85-C722E86C9D47}" srcOrd="0" destOrd="0" presId="urn:microsoft.com/office/officeart/2005/8/layout/hierarchy1"/>
    <dgm:cxn modelId="{DA1C3F36-5DD8-408E-BB0C-38B13D787223}" type="presParOf" srcId="{1D2E0395-DFDD-46C0-924D-FEAB09FC33B1}" destId="{75CAA4DB-8E70-4389-BA02-2935D924A486}" srcOrd="1" destOrd="0" presId="urn:microsoft.com/office/officeart/2005/8/layout/hierarchy1"/>
    <dgm:cxn modelId="{53B5CAA0-8D82-4B07-A9C4-F3D7A61B53BF}" type="presParOf" srcId="{A4FDAB34-E9A3-4C7E-ABC0-FA3AEFC30958}" destId="{A2F9BF8B-CD13-4862-8BFB-08898ED06ACE}" srcOrd="1" destOrd="0" presId="urn:microsoft.com/office/officeart/2005/8/layout/hierarchy1"/>
    <dgm:cxn modelId="{F92DADF2-C82A-4C25-9A8A-29B8FA169A2D}" type="presParOf" srcId="{A2F9BF8B-CD13-4862-8BFB-08898ED06ACE}" destId="{27309C28-F3CB-4B7B-A9E9-D24C981243C9}" srcOrd="0" destOrd="0" presId="urn:microsoft.com/office/officeart/2005/8/layout/hierarchy1"/>
    <dgm:cxn modelId="{032E266B-0D49-4EA1-8CDC-78B6A221FBFA}" type="presParOf" srcId="{A2F9BF8B-CD13-4862-8BFB-08898ED06ACE}" destId="{B6D01F88-29A7-45BC-8F8F-9A96B35DAD4D}" srcOrd="1" destOrd="0" presId="urn:microsoft.com/office/officeart/2005/8/layout/hierarchy1"/>
    <dgm:cxn modelId="{F1F17934-7538-46CB-B3ED-A8593EB6BF4A}" type="presParOf" srcId="{B6D01F88-29A7-45BC-8F8F-9A96B35DAD4D}" destId="{586CD8B8-4364-40DD-A84B-522D9A871029}" srcOrd="0" destOrd="0" presId="urn:microsoft.com/office/officeart/2005/8/layout/hierarchy1"/>
    <dgm:cxn modelId="{D3B3A5CC-6AA2-4923-ABD7-D0F976516BAD}" type="presParOf" srcId="{586CD8B8-4364-40DD-A84B-522D9A871029}" destId="{B70C2336-A071-407F-9617-FE6C3AD9F369}" srcOrd="0" destOrd="0" presId="urn:microsoft.com/office/officeart/2005/8/layout/hierarchy1"/>
    <dgm:cxn modelId="{B02C75C5-8455-4977-BFDA-3C14EA781B57}" type="presParOf" srcId="{586CD8B8-4364-40DD-A84B-522D9A871029}" destId="{E4FDEC5E-43DB-474F-8A8F-147C3E146569}" srcOrd="1" destOrd="0" presId="urn:microsoft.com/office/officeart/2005/8/layout/hierarchy1"/>
    <dgm:cxn modelId="{19B122EB-64BA-49EA-B0B8-282139A6700C}" type="presParOf" srcId="{B6D01F88-29A7-45BC-8F8F-9A96B35DAD4D}" destId="{7A3AE5F1-F1E3-4BA0-B398-BB3C0D3BC0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153C18-DFD1-4E37-95F6-D7CCE8AC661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17245D-177B-43A9-8EC9-4089199D70D5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নিশ্চিত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আয়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/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মুনাফার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প্রকার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B859DBD1-B549-45B1-BA21-18F633E787F4}" type="parTrans" cxnId="{7E002E1C-78DB-4770-8063-FDCDE2662016}">
      <dgm:prSet/>
      <dgm:spPr/>
      <dgm:t>
        <a:bodyPr/>
        <a:lstStyle/>
        <a:p>
          <a:endParaRPr lang="en-US"/>
        </a:p>
      </dgm:t>
    </dgm:pt>
    <dgm:pt modelId="{9EEF0A04-2434-444E-8489-A4A33C150CDF}" type="sibTrans" cxnId="{7E002E1C-78DB-4770-8063-FDCDE2662016}">
      <dgm:prSet/>
      <dgm:spPr/>
      <dgm:t>
        <a:bodyPr/>
        <a:lstStyle/>
        <a:p>
          <a:endParaRPr lang="en-US"/>
        </a:p>
      </dgm:t>
    </dgm:pt>
    <dgm:pt modelId="{8633DAEE-8DF8-4534-BFF5-BE099130D4AE}">
      <dgm:prSet phldrT="[Text]" custT="1"/>
      <dgm:spPr/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জাতীয়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2C49FC66-DFE3-4FCD-8CC7-C5BBCB66D092}" type="parTrans" cxnId="{3008EB8E-46B9-4117-B311-9FD9786A8F9F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01FBA079-2934-4337-9AD7-7F32A36DF731}" type="sibTrans" cxnId="{3008EB8E-46B9-4117-B311-9FD9786A8F9F}">
      <dgm:prSet/>
      <dgm:spPr/>
      <dgm:t>
        <a:bodyPr/>
        <a:lstStyle/>
        <a:p>
          <a:endParaRPr lang="en-US"/>
        </a:p>
      </dgm:t>
    </dgm:pt>
    <dgm:pt modelId="{D9FBE4E6-F42C-4779-BF6D-A8726160A901}">
      <dgm:prSet phldrT="[Text]" custT="1"/>
      <dgm:spPr/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মুলধন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বিক্রয়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করে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33244CF3-0609-4B2B-A1CD-DE868C6399D0}" type="parTrans" cxnId="{F518E2CB-D252-489C-9C8C-E4846F83AC72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57FC68D6-1B7B-4CC2-99A6-1F425BF7A11A}" type="sibTrans" cxnId="{F518E2CB-D252-489C-9C8C-E4846F83AC72}">
      <dgm:prSet/>
      <dgm:spPr/>
      <dgm:t>
        <a:bodyPr/>
        <a:lstStyle/>
        <a:p>
          <a:endParaRPr lang="en-US"/>
        </a:p>
      </dgm:t>
    </dgm:pt>
    <dgm:pt modelId="{E9008DC5-7838-4E44-A2A3-558321198AB4}">
      <dgm:prSet phldrT="[Text]" custT="1"/>
      <dgm:spPr/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জাতীয়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3226D7E6-39ED-4917-9081-3D75CFCED285}" type="parTrans" cxnId="{17EECE1A-ED4D-4356-A8E9-DC77D133523A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75F857C9-58F2-4776-8FC8-06B9BE1EF257}" type="sibTrans" cxnId="{17EECE1A-ED4D-4356-A8E9-DC77D133523A}">
      <dgm:prSet/>
      <dgm:spPr/>
      <dgm:t>
        <a:bodyPr/>
        <a:lstStyle/>
        <a:p>
          <a:endParaRPr lang="en-US"/>
        </a:p>
      </dgm:t>
    </dgm:pt>
    <dgm:pt modelId="{52BCE66B-0592-4890-92DD-883219B86021}">
      <dgm:prSet phldrT="[Text]" custT="1"/>
      <dgm:spPr/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নিদ্দিষ্ট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সময়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পর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6ABF8DE3-6B4D-4672-809B-F3424BA47AAF}" type="parTrans" cxnId="{4D53D65F-0453-4DE3-901C-0EBDD0360B08}">
      <dgm:prSet/>
      <dgm:spPr/>
      <dgm:t>
        <a:bodyPr/>
        <a:lstStyle/>
        <a:p>
          <a:endParaRPr lang="en-US" sz="3200" b="1">
            <a:latin typeface="NikoshBAN" pitchFamily="2" charset="0"/>
            <a:cs typeface="NikoshBAN" pitchFamily="2" charset="0"/>
          </a:endParaRPr>
        </a:p>
      </dgm:t>
    </dgm:pt>
    <dgm:pt modelId="{D099F7F8-93B0-4E6C-AC35-139E49FB1843}" type="sibTrans" cxnId="{4D53D65F-0453-4DE3-901C-0EBDD0360B08}">
      <dgm:prSet/>
      <dgm:spPr/>
      <dgm:t>
        <a:bodyPr/>
        <a:lstStyle/>
        <a:p>
          <a:endParaRPr lang="en-US"/>
        </a:p>
      </dgm:t>
    </dgm:pt>
    <dgm:pt modelId="{2481D9F1-0311-4CDB-BC75-1C9B2DE638B3}" type="pres">
      <dgm:prSet presAssocID="{6D153C18-DFD1-4E37-95F6-D7CCE8AC66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5AF79D-1134-4204-811D-6BC92AC151CD}" type="pres">
      <dgm:prSet presAssocID="{C017245D-177B-43A9-8EC9-4089199D70D5}" presName="hierRoot1" presStyleCnt="0"/>
      <dgm:spPr/>
    </dgm:pt>
    <dgm:pt modelId="{E2932657-2726-437F-9674-B935A576C6EE}" type="pres">
      <dgm:prSet presAssocID="{C017245D-177B-43A9-8EC9-4089199D70D5}" presName="composite" presStyleCnt="0"/>
      <dgm:spPr/>
    </dgm:pt>
    <dgm:pt modelId="{5B28C2F9-0C89-4BC3-BA90-8CA9FCD0D3A4}" type="pres">
      <dgm:prSet presAssocID="{C017245D-177B-43A9-8EC9-4089199D70D5}" presName="background" presStyleLbl="node0" presStyleIdx="0" presStyleCnt="1"/>
      <dgm:spPr/>
    </dgm:pt>
    <dgm:pt modelId="{E0FB235A-A53B-4752-B941-E3FE64913A77}" type="pres">
      <dgm:prSet presAssocID="{C017245D-177B-43A9-8EC9-4089199D70D5}" presName="text" presStyleLbl="fgAcc0" presStyleIdx="0" presStyleCnt="1" custScaleX="1483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A48110-0BF5-4833-A5EA-773F67C4F381}" type="pres">
      <dgm:prSet presAssocID="{C017245D-177B-43A9-8EC9-4089199D70D5}" presName="hierChild2" presStyleCnt="0"/>
      <dgm:spPr/>
    </dgm:pt>
    <dgm:pt modelId="{A03CEC88-4071-4C87-8A3D-AE0E4745F215}" type="pres">
      <dgm:prSet presAssocID="{2C49FC66-DFE3-4FCD-8CC7-C5BBCB66D09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9E461F3-B3ED-47CE-8AA1-9A5E6E7DFCF3}" type="pres">
      <dgm:prSet presAssocID="{8633DAEE-8DF8-4534-BFF5-BE099130D4AE}" presName="hierRoot2" presStyleCnt="0"/>
      <dgm:spPr/>
    </dgm:pt>
    <dgm:pt modelId="{ACA88C8D-3FDD-41CF-B057-B04E371EA917}" type="pres">
      <dgm:prSet presAssocID="{8633DAEE-8DF8-4534-BFF5-BE099130D4AE}" presName="composite2" presStyleCnt="0"/>
      <dgm:spPr/>
    </dgm:pt>
    <dgm:pt modelId="{F4C50963-1979-4B6B-B872-85ABB4098F34}" type="pres">
      <dgm:prSet presAssocID="{8633DAEE-8DF8-4534-BFF5-BE099130D4AE}" presName="background2" presStyleLbl="node2" presStyleIdx="0" presStyleCnt="2"/>
      <dgm:spPr/>
    </dgm:pt>
    <dgm:pt modelId="{97EA9A58-298A-45C2-BB64-FBB2B5DF408F}" type="pres">
      <dgm:prSet presAssocID="{8633DAEE-8DF8-4534-BFF5-BE099130D4AE}" presName="text2" presStyleLbl="fgAcc2" presStyleIdx="0" presStyleCnt="2" custScaleX="192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CB5F30-6CE6-4911-B4B4-1FF795311501}" type="pres">
      <dgm:prSet presAssocID="{8633DAEE-8DF8-4534-BFF5-BE099130D4AE}" presName="hierChild3" presStyleCnt="0"/>
      <dgm:spPr/>
    </dgm:pt>
    <dgm:pt modelId="{6803582E-EF4D-4E6D-962C-76943D895C4C}" type="pres">
      <dgm:prSet presAssocID="{33244CF3-0609-4B2B-A1CD-DE868C6399D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225EA5C0-19ED-42F0-AA00-1FF78A4E9417}" type="pres">
      <dgm:prSet presAssocID="{D9FBE4E6-F42C-4779-BF6D-A8726160A901}" presName="hierRoot3" presStyleCnt="0"/>
      <dgm:spPr/>
    </dgm:pt>
    <dgm:pt modelId="{DF850AC5-36FD-4437-B8C5-DA09E1701367}" type="pres">
      <dgm:prSet presAssocID="{D9FBE4E6-F42C-4779-BF6D-A8726160A901}" presName="composite3" presStyleCnt="0"/>
      <dgm:spPr/>
    </dgm:pt>
    <dgm:pt modelId="{A40B2ADC-F597-41DB-B2B4-0EF19706A389}" type="pres">
      <dgm:prSet presAssocID="{D9FBE4E6-F42C-4779-BF6D-A8726160A901}" presName="background3" presStyleLbl="node3" presStyleIdx="0" presStyleCnt="2"/>
      <dgm:spPr/>
    </dgm:pt>
    <dgm:pt modelId="{5E332447-029E-4540-904E-D719047880C6}" type="pres">
      <dgm:prSet presAssocID="{D9FBE4E6-F42C-4779-BF6D-A8726160A901}" presName="text3" presStyleLbl="fgAcc3" presStyleIdx="0" presStyleCnt="2" custScaleX="1411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F492EC-FC13-4453-B9DD-66589ECD8C6E}" type="pres">
      <dgm:prSet presAssocID="{D9FBE4E6-F42C-4779-BF6D-A8726160A901}" presName="hierChild4" presStyleCnt="0"/>
      <dgm:spPr/>
    </dgm:pt>
    <dgm:pt modelId="{10D75ED2-AE89-417F-A85A-E3CB260A6032}" type="pres">
      <dgm:prSet presAssocID="{3226D7E6-39ED-4917-9081-3D75CFCED28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498798E-492D-46DD-9E1C-0EF030636D18}" type="pres">
      <dgm:prSet presAssocID="{E9008DC5-7838-4E44-A2A3-558321198AB4}" presName="hierRoot2" presStyleCnt="0"/>
      <dgm:spPr/>
    </dgm:pt>
    <dgm:pt modelId="{5E8D21C7-8582-4064-ADE1-5FB6D2785E85}" type="pres">
      <dgm:prSet presAssocID="{E9008DC5-7838-4E44-A2A3-558321198AB4}" presName="composite2" presStyleCnt="0"/>
      <dgm:spPr/>
    </dgm:pt>
    <dgm:pt modelId="{9B7B7CCD-ADD9-4189-8C9E-0975429C63CE}" type="pres">
      <dgm:prSet presAssocID="{E9008DC5-7838-4E44-A2A3-558321198AB4}" presName="background2" presStyleLbl="node2" presStyleIdx="1" presStyleCnt="2"/>
      <dgm:spPr/>
    </dgm:pt>
    <dgm:pt modelId="{F751DE88-F88A-4D3A-AB2C-2FBC78058369}" type="pres">
      <dgm:prSet presAssocID="{E9008DC5-7838-4E44-A2A3-558321198AB4}" presName="text2" presStyleLbl="fgAcc2" presStyleIdx="1" presStyleCnt="2" custScaleX="192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009095-A6C1-4B9D-AB2D-B492D74AC332}" type="pres">
      <dgm:prSet presAssocID="{E9008DC5-7838-4E44-A2A3-558321198AB4}" presName="hierChild3" presStyleCnt="0"/>
      <dgm:spPr/>
    </dgm:pt>
    <dgm:pt modelId="{25B20E25-24B0-4521-937C-B751DF2F96AB}" type="pres">
      <dgm:prSet presAssocID="{6ABF8DE3-6B4D-4672-809B-F3424BA47AAF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D176C09-B01E-4053-B657-A86AFC0870F9}" type="pres">
      <dgm:prSet presAssocID="{52BCE66B-0592-4890-92DD-883219B86021}" presName="hierRoot3" presStyleCnt="0"/>
      <dgm:spPr/>
    </dgm:pt>
    <dgm:pt modelId="{EA80234B-E6DE-4F08-97AF-F6FB2D51DEB8}" type="pres">
      <dgm:prSet presAssocID="{52BCE66B-0592-4890-92DD-883219B86021}" presName="composite3" presStyleCnt="0"/>
      <dgm:spPr/>
    </dgm:pt>
    <dgm:pt modelId="{DC920EB4-CA44-4FB4-AED8-B4A63E7A6504}" type="pres">
      <dgm:prSet presAssocID="{52BCE66B-0592-4890-92DD-883219B86021}" presName="background3" presStyleLbl="node3" presStyleIdx="1" presStyleCnt="2"/>
      <dgm:spPr/>
    </dgm:pt>
    <dgm:pt modelId="{F0A94D99-6FF8-4DCF-94C7-EAB9563E854D}" type="pres">
      <dgm:prSet presAssocID="{52BCE66B-0592-4890-92DD-883219B86021}" presName="text3" presStyleLbl="fgAcc3" presStyleIdx="1" presStyleCnt="2" custScaleX="1676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A0B947-92FB-40A8-825D-5A74A1292B4C}" type="pres">
      <dgm:prSet presAssocID="{52BCE66B-0592-4890-92DD-883219B86021}" presName="hierChild4" presStyleCnt="0"/>
      <dgm:spPr/>
    </dgm:pt>
  </dgm:ptLst>
  <dgm:cxnLst>
    <dgm:cxn modelId="{7E002E1C-78DB-4770-8063-FDCDE2662016}" srcId="{6D153C18-DFD1-4E37-95F6-D7CCE8AC6617}" destId="{C017245D-177B-43A9-8EC9-4089199D70D5}" srcOrd="0" destOrd="0" parTransId="{B859DBD1-B549-45B1-BA21-18F633E787F4}" sibTransId="{9EEF0A04-2434-444E-8489-A4A33C150CDF}"/>
    <dgm:cxn modelId="{2EB6ACA0-843D-4C86-B976-B8EF4C0F4E2C}" type="presOf" srcId="{8633DAEE-8DF8-4534-BFF5-BE099130D4AE}" destId="{97EA9A58-298A-45C2-BB64-FBB2B5DF408F}" srcOrd="0" destOrd="0" presId="urn:microsoft.com/office/officeart/2005/8/layout/hierarchy1"/>
    <dgm:cxn modelId="{543D5F14-5362-4C1B-A032-3292A7C706DC}" type="presOf" srcId="{C017245D-177B-43A9-8EC9-4089199D70D5}" destId="{E0FB235A-A53B-4752-B941-E3FE64913A77}" srcOrd="0" destOrd="0" presId="urn:microsoft.com/office/officeart/2005/8/layout/hierarchy1"/>
    <dgm:cxn modelId="{808F663B-D88F-405C-B874-683B7E6C2D12}" type="presOf" srcId="{2C49FC66-DFE3-4FCD-8CC7-C5BBCB66D092}" destId="{A03CEC88-4071-4C87-8A3D-AE0E4745F215}" srcOrd="0" destOrd="0" presId="urn:microsoft.com/office/officeart/2005/8/layout/hierarchy1"/>
    <dgm:cxn modelId="{3008EB8E-46B9-4117-B311-9FD9786A8F9F}" srcId="{C017245D-177B-43A9-8EC9-4089199D70D5}" destId="{8633DAEE-8DF8-4534-BFF5-BE099130D4AE}" srcOrd="0" destOrd="0" parTransId="{2C49FC66-DFE3-4FCD-8CC7-C5BBCB66D092}" sibTransId="{01FBA079-2934-4337-9AD7-7F32A36DF731}"/>
    <dgm:cxn modelId="{32F2E272-7299-48F8-8117-AA3DE7E52E6E}" type="presOf" srcId="{52BCE66B-0592-4890-92DD-883219B86021}" destId="{F0A94D99-6FF8-4DCF-94C7-EAB9563E854D}" srcOrd="0" destOrd="0" presId="urn:microsoft.com/office/officeart/2005/8/layout/hierarchy1"/>
    <dgm:cxn modelId="{A60C025F-A36D-4118-A919-3E6BC1476996}" type="presOf" srcId="{6ABF8DE3-6B4D-4672-809B-F3424BA47AAF}" destId="{25B20E25-24B0-4521-937C-B751DF2F96AB}" srcOrd="0" destOrd="0" presId="urn:microsoft.com/office/officeart/2005/8/layout/hierarchy1"/>
    <dgm:cxn modelId="{CAF39CF2-36F8-48BD-BFF0-F163B7706A51}" type="presOf" srcId="{E9008DC5-7838-4E44-A2A3-558321198AB4}" destId="{F751DE88-F88A-4D3A-AB2C-2FBC78058369}" srcOrd="0" destOrd="0" presId="urn:microsoft.com/office/officeart/2005/8/layout/hierarchy1"/>
    <dgm:cxn modelId="{D176290C-75E4-4D04-8F81-A400ABEEF18D}" type="presOf" srcId="{D9FBE4E6-F42C-4779-BF6D-A8726160A901}" destId="{5E332447-029E-4540-904E-D719047880C6}" srcOrd="0" destOrd="0" presId="urn:microsoft.com/office/officeart/2005/8/layout/hierarchy1"/>
    <dgm:cxn modelId="{FB4C9151-D536-4E17-AF7F-D775FC6DA7E7}" type="presOf" srcId="{33244CF3-0609-4B2B-A1CD-DE868C6399D0}" destId="{6803582E-EF4D-4E6D-962C-76943D895C4C}" srcOrd="0" destOrd="0" presId="urn:microsoft.com/office/officeart/2005/8/layout/hierarchy1"/>
    <dgm:cxn modelId="{E57EADEC-7028-44B9-BADB-7440C55A552A}" type="presOf" srcId="{3226D7E6-39ED-4917-9081-3D75CFCED285}" destId="{10D75ED2-AE89-417F-A85A-E3CB260A6032}" srcOrd="0" destOrd="0" presId="urn:microsoft.com/office/officeart/2005/8/layout/hierarchy1"/>
    <dgm:cxn modelId="{4D53D65F-0453-4DE3-901C-0EBDD0360B08}" srcId="{E9008DC5-7838-4E44-A2A3-558321198AB4}" destId="{52BCE66B-0592-4890-92DD-883219B86021}" srcOrd="0" destOrd="0" parTransId="{6ABF8DE3-6B4D-4672-809B-F3424BA47AAF}" sibTransId="{D099F7F8-93B0-4E6C-AC35-139E49FB1843}"/>
    <dgm:cxn modelId="{F518E2CB-D252-489C-9C8C-E4846F83AC72}" srcId="{8633DAEE-8DF8-4534-BFF5-BE099130D4AE}" destId="{D9FBE4E6-F42C-4779-BF6D-A8726160A901}" srcOrd="0" destOrd="0" parTransId="{33244CF3-0609-4B2B-A1CD-DE868C6399D0}" sibTransId="{57FC68D6-1B7B-4CC2-99A6-1F425BF7A11A}"/>
    <dgm:cxn modelId="{17EECE1A-ED4D-4356-A8E9-DC77D133523A}" srcId="{C017245D-177B-43A9-8EC9-4089199D70D5}" destId="{E9008DC5-7838-4E44-A2A3-558321198AB4}" srcOrd="1" destOrd="0" parTransId="{3226D7E6-39ED-4917-9081-3D75CFCED285}" sibTransId="{75F857C9-58F2-4776-8FC8-06B9BE1EF257}"/>
    <dgm:cxn modelId="{5EAAD89E-54B5-43BD-8D06-0225A4DCD122}" type="presOf" srcId="{6D153C18-DFD1-4E37-95F6-D7CCE8AC6617}" destId="{2481D9F1-0311-4CDB-BC75-1C9B2DE638B3}" srcOrd="0" destOrd="0" presId="urn:microsoft.com/office/officeart/2005/8/layout/hierarchy1"/>
    <dgm:cxn modelId="{BAA34497-A105-42B1-9DDF-22B21CC105A5}" type="presParOf" srcId="{2481D9F1-0311-4CDB-BC75-1C9B2DE638B3}" destId="{B05AF79D-1134-4204-811D-6BC92AC151CD}" srcOrd="0" destOrd="0" presId="urn:microsoft.com/office/officeart/2005/8/layout/hierarchy1"/>
    <dgm:cxn modelId="{9A0BF4E4-71F3-447C-9D0F-537F1F8CC2FB}" type="presParOf" srcId="{B05AF79D-1134-4204-811D-6BC92AC151CD}" destId="{E2932657-2726-437F-9674-B935A576C6EE}" srcOrd="0" destOrd="0" presId="urn:microsoft.com/office/officeart/2005/8/layout/hierarchy1"/>
    <dgm:cxn modelId="{770E5379-3D50-4075-B6F2-DB297372CE89}" type="presParOf" srcId="{E2932657-2726-437F-9674-B935A576C6EE}" destId="{5B28C2F9-0C89-4BC3-BA90-8CA9FCD0D3A4}" srcOrd="0" destOrd="0" presId="urn:microsoft.com/office/officeart/2005/8/layout/hierarchy1"/>
    <dgm:cxn modelId="{2C5D2E5B-117A-44AC-8CBD-0674E284F111}" type="presParOf" srcId="{E2932657-2726-437F-9674-B935A576C6EE}" destId="{E0FB235A-A53B-4752-B941-E3FE64913A77}" srcOrd="1" destOrd="0" presId="urn:microsoft.com/office/officeart/2005/8/layout/hierarchy1"/>
    <dgm:cxn modelId="{2F0473E7-3900-4AB9-9BF4-146DC08ED937}" type="presParOf" srcId="{B05AF79D-1134-4204-811D-6BC92AC151CD}" destId="{2BA48110-0BF5-4833-A5EA-773F67C4F381}" srcOrd="1" destOrd="0" presId="urn:microsoft.com/office/officeart/2005/8/layout/hierarchy1"/>
    <dgm:cxn modelId="{473229AE-E5CF-4A50-84FB-DFEE1763538F}" type="presParOf" srcId="{2BA48110-0BF5-4833-A5EA-773F67C4F381}" destId="{A03CEC88-4071-4C87-8A3D-AE0E4745F215}" srcOrd="0" destOrd="0" presId="urn:microsoft.com/office/officeart/2005/8/layout/hierarchy1"/>
    <dgm:cxn modelId="{ADAB626E-5AF6-4E5A-BE19-18F9E50BF7D8}" type="presParOf" srcId="{2BA48110-0BF5-4833-A5EA-773F67C4F381}" destId="{19E461F3-B3ED-47CE-8AA1-9A5E6E7DFCF3}" srcOrd="1" destOrd="0" presId="urn:microsoft.com/office/officeart/2005/8/layout/hierarchy1"/>
    <dgm:cxn modelId="{211344DA-6369-4443-B4AC-C58F75D3E790}" type="presParOf" srcId="{19E461F3-B3ED-47CE-8AA1-9A5E6E7DFCF3}" destId="{ACA88C8D-3FDD-41CF-B057-B04E371EA917}" srcOrd="0" destOrd="0" presId="urn:microsoft.com/office/officeart/2005/8/layout/hierarchy1"/>
    <dgm:cxn modelId="{611045D0-F1F2-46CA-99B7-B41E2E9D6A89}" type="presParOf" srcId="{ACA88C8D-3FDD-41CF-B057-B04E371EA917}" destId="{F4C50963-1979-4B6B-B872-85ABB4098F34}" srcOrd="0" destOrd="0" presId="urn:microsoft.com/office/officeart/2005/8/layout/hierarchy1"/>
    <dgm:cxn modelId="{5D828E24-B2DB-446C-A106-CF78538615AF}" type="presParOf" srcId="{ACA88C8D-3FDD-41CF-B057-B04E371EA917}" destId="{97EA9A58-298A-45C2-BB64-FBB2B5DF408F}" srcOrd="1" destOrd="0" presId="urn:microsoft.com/office/officeart/2005/8/layout/hierarchy1"/>
    <dgm:cxn modelId="{65367362-58D8-4411-8FE5-6760593EBB7A}" type="presParOf" srcId="{19E461F3-B3ED-47CE-8AA1-9A5E6E7DFCF3}" destId="{2DCB5F30-6CE6-4911-B4B4-1FF795311501}" srcOrd="1" destOrd="0" presId="urn:microsoft.com/office/officeart/2005/8/layout/hierarchy1"/>
    <dgm:cxn modelId="{422616BB-18E8-4642-A7F4-CB8E559044BF}" type="presParOf" srcId="{2DCB5F30-6CE6-4911-B4B4-1FF795311501}" destId="{6803582E-EF4D-4E6D-962C-76943D895C4C}" srcOrd="0" destOrd="0" presId="urn:microsoft.com/office/officeart/2005/8/layout/hierarchy1"/>
    <dgm:cxn modelId="{4481F79A-66FC-4C94-A290-55A278F2AFB8}" type="presParOf" srcId="{2DCB5F30-6CE6-4911-B4B4-1FF795311501}" destId="{225EA5C0-19ED-42F0-AA00-1FF78A4E9417}" srcOrd="1" destOrd="0" presId="urn:microsoft.com/office/officeart/2005/8/layout/hierarchy1"/>
    <dgm:cxn modelId="{18CEE921-6D59-4A7B-99A3-374ECBB6F838}" type="presParOf" srcId="{225EA5C0-19ED-42F0-AA00-1FF78A4E9417}" destId="{DF850AC5-36FD-4437-B8C5-DA09E1701367}" srcOrd="0" destOrd="0" presId="urn:microsoft.com/office/officeart/2005/8/layout/hierarchy1"/>
    <dgm:cxn modelId="{F55ED964-AF83-4067-AB1A-A6653B85FE51}" type="presParOf" srcId="{DF850AC5-36FD-4437-B8C5-DA09E1701367}" destId="{A40B2ADC-F597-41DB-B2B4-0EF19706A389}" srcOrd="0" destOrd="0" presId="urn:microsoft.com/office/officeart/2005/8/layout/hierarchy1"/>
    <dgm:cxn modelId="{DDC0D5CE-817E-4192-A21A-CAD81A552CCC}" type="presParOf" srcId="{DF850AC5-36FD-4437-B8C5-DA09E1701367}" destId="{5E332447-029E-4540-904E-D719047880C6}" srcOrd="1" destOrd="0" presId="urn:microsoft.com/office/officeart/2005/8/layout/hierarchy1"/>
    <dgm:cxn modelId="{E63D8685-F360-4A25-A667-9DC15A83D236}" type="presParOf" srcId="{225EA5C0-19ED-42F0-AA00-1FF78A4E9417}" destId="{D4F492EC-FC13-4453-B9DD-66589ECD8C6E}" srcOrd="1" destOrd="0" presId="urn:microsoft.com/office/officeart/2005/8/layout/hierarchy1"/>
    <dgm:cxn modelId="{078B65B2-04B4-4C7E-84CA-056AA49D161A}" type="presParOf" srcId="{2BA48110-0BF5-4833-A5EA-773F67C4F381}" destId="{10D75ED2-AE89-417F-A85A-E3CB260A6032}" srcOrd="2" destOrd="0" presId="urn:microsoft.com/office/officeart/2005/8/layout/hierarchy1"/>
    <dgm:cxn modelId="{9ABD0302-5B5E-4E47-AF8D-850C9B32C08C}" type="presParOf" srcId="{2BA48110-0BF5-4833-A5EA-773F67C4F381}" destId="{6498798E-492D-46DD-9E1C-0EF030636D18}" srcOrd="3" destOrd="0" presId="urn:microsoft.com/office/officeart/2005/8/layout/hierarchy1"/>
    <dgm:cxn modelId="{E23AF473-B07A-4E6D-BE14-C624585D7769}" type="presParOf" srcId="{6498798E-492D-46DD-9E1C-0EF030636D18}" destId="{5E8D21C7-8582-4064-ADE1-5FB6D2785E85}" srcOrd="0" destOrd="0" presId="urn:microsoft.com/office/officeart/2005/8/layout/hierarchy1"/>
    <dgm:cxn modelId="{7B1734C0-FE06-4239-A5EE-FDC5AC2E4FF1}" type="presParOf" srcId="{5E8D21C7-8582-4064-ADE1-5FB6D2785E85}" destId="{9B7B7CCD-ADD9-4189-8C9E-0975429C63CE}" srcOrd="0" destOrd="0" presId="urn:microsoft.com/office/officeart/2005/8/layout/hierarchy1"/>
    <dgm:cxn modelId="{5655285A-3791-4CC7-8203-0F7C4528093B}" type="presParOf" srcId="{5E8D21C7-8582-4064-ADE1-5FB6D2785E85}" destId="{F751DE88-F88A-4D3A-AB2C-2FBC78058369}" srcOrd="1" destOrd="0" presId="urn:microsoft.com/office/officeart/2005/8/layout/hierarchy1"/>
    <dgm:cxn modelId="{869483D3-7EC3-4822-A0B9-7577CFD399FF}" type="presParOf" srcId="{6498798E-492D-46DD-9E1C-0EF030636D18}" destId="{20009095-A6C1-4B9D-AB2D-B492D74AC332}" srcOrd="1" destOrd="0" presId="urn:microsoft.com/office/officeart/2005/8/layout/hierarchy1"/>
    <dgm:cxn modelId="{EBACE8F8-5BFE-40CC-817E-BCAC4FCAECBF}" type="presParOf" srcId="{20009095-A6C1-4B9D-AB2D-B492D74AC332}" destId="{25B20E25-24B0-4521-937C-B751DF2F96AB}" srcOrd="0" destOrd="0" presId="urn:microsoft.com/office/officeart/2005/8/layout/hierarchy1"/>
    <dgm:cxn modelId="{15345C49-0BCC-485B-88A2-3B95D9571CF6}" type="presParOf" srcId="{20009095-A6C1-4B9D-AB2D-B492D74AC332}" destId="{9D176C09-B01E-4053-B657-A86AFC0870F9}" srcOrd="1" destOrd="0" presId="urn:microsoft.com/office/officeart/2005/8/layout/hierarchy1"/>
    <dgm:cxn modelId="{EDEB7D1F-AB7B-4649-AACC-B17B46368851}" type="presParOf" srcId="{9D176C09-B01E-4053-B657-A86AFC0870F9}" destId="{EA80234B-E6DE-4F08-97AF-F6FB2D51DEB8}" srcOrd="0" destOrd="0" presId="urn:microsoft.com/office/officeart/2005/8/layout/hierarchy1"/>
    <dgm:cxn modelId="{53F796F6-6CC2-4464-A549-8848807D23F9}" type="presParOf" srcId="{EA80234B-E6DE-4F08-97AF-F6FB2D51DEB8}" destId="{DC920EB4-CA44-4FB4-AED8-B4A63E7A6504}" srcOrd="0" destOrd="0" presId="urn:microsoft.com/office/officeart/2005/8/layout/hierarchy1"/>
    <dgm:cxn modelId="{AA65CAF3-C626-4036-82FF-F01532FFE7F4}" type="presParOf" srcId="{EA80234B-E6DE-4F08-97AF-F6FB2D51DEB8}" destId="{F0A94D99-6FF8-4DCF-94C7-EAB9563E854D}" srcOrd="1" destOrd="0" presId="urn:microsoft.com/office/officeart/2005/8/layout/hierarchy1"/>
    <dgm:cxn modelId="{3380D162-FB77-4F83-B03C-779BC4BDA180}" type="presParOf" srcId="{9D176C09-B01E-4053-B657-A86AFC0870F9}" destId="{2CA0B947-92FB-40A8-825D-5A74A1292B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00D1E0-ADC0-46C7-9B31-092F3168894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E1B69F-1C11-4343-93C3-9F1DE057259B}">
      <dgm:prSet phldrT="[Text]" custT="1"/>
      <dgm:spPr/>
      <dgm:t>
        <a:bodyPr/>
        <a:lstStyle/>
        <a:p>
          <a:r>
            <a:rPr lang="en-US" sz="2400" b="1" dirty="0" err="1" smtClean="0">
              <a:ln/>
              <a:latin typeface="NikoshBAN" pitchFamily="2" charset="0"/>
              <a:cs typeface="NikoshBAN" pitchFamily="2" charset="0"/>
            </a:rPr>
            <a:t>নিশ্চিত</a:t>
          </a:r>
          <a:r>
            <a:rPr lang="en-US" sz="2400" b="1" dirty="0" smtClean="0">
              <a:ln/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n/>
              <a:latin typeface="NikoshBAN" pitchFamily="2" charset="0"/>
              <a:cs typeface="NikoshBAN" pitchFamily="2" charset="0"/>
            </a:rPr>
            <a:t>আয়</a:t>
          </a:r>
          <a:r>
            <a:rPr lang="en-US" sz="2400" b="1" dirty="0" smtClean="0">
              <a:ln/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n/>
              <a:latin typeface="NikoshBAN" pitchFamily="2" charset="0"/>
              <a:cs typeface="NikoshBAN" pitchFamily="2" charset="0"/>
            </a:rPr>
            <a:t>পরিমাপ</a:t>
          </a:r>
          <a:endParaRPr lang="en-US" sz="2400" b="1" dirty="0">
            <a:ln/>
            <a:latin typeface="NikoshBAN" pitchFamily="2" charset="0"/>
            <a:cs typeface="NikoshBAN" pitchFamily="2" charset="0"/>
          </a:endParaRPr>
        </a:p>
      </dgm:t>
    </dgm:pt>
    <dgm:pt modelId="{A4006553-CA35-42EF-BAA3-F58C4E272A67}" type="parTrans" cxnId="{D061B1F6-721B-46E4-9377-2065725EA720}">
      <dgm:prSet/>
      <dgm:spPr/>
      <dgm:t>
        <a:bodyPr/>
        <a:lstStyle/>
        <a:p>
          <a:endParaRPr lang="en-US"/>
        </a:p>
      </dgm:t>
    </dgm:pt>
    <dgm:pt modelId="{A4D78093-2BDA-451C-8D22-44E72B68B1D7}" type="sibTrans" cxnId="{D061B1F6-721B-46E4-9377-2065725EA720}">
      <dgm:prSet/>
      <dgm:spPr/>
      <dgm:t>
        <a:bodyPr/>
        <a:lstStyle/>
        <a:p>
          <a:endParaRPr lang="en-US"/>
        </a:p>
      </dgm:t>
    </dgm:pt>
    <dgm:pt modelId="{EEC6FD6D-AB09-444D-9264-78D1BF427BE8}">
      <dgm:prSet phldrT="[Text]" custT="1"/>
      <dgm:spPr/>
      <dgm:t>
        <a:bodyPr/>
        <a:lstStyle/>
        <a:p>
          <a:r>
            <a:rPr lang="en-US" sz="2400" b="1">
              <a:ln/>
              <a:latin typeface="NikoshBAN" pitchFamily="2" charset="0"/>
              <a:cs typeface="NikoshBAN" pitchFamily="2" charset="0"/>
            </a:rPr>
            <a:t>চলতি আয়</a:t>
          </a:r>
          <a:endParaRPr lang="en-US" sz="2400" b="1" dirty="0">
            <a:ln/>
            <a:latin typeface="NikoshBAN" pitchFamily="2" charset="0"/>
            <a:cs typeface="NikoshBAN" pitchFamily="2" charset="0"/>
          </a:endParaRPr>
        </a:p>
      </dgm:t>
    </dgm:pt>
    <dgm:pt modelId="{0D70549D-DF14-4920-A95E-3DA812D73327}" type="parTrans" cxnId="{E6FCC2E5-F06F-4CAA-A853-3CACDF5B34FE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E54A41DA-F4DE-43E0-AC92-0BC0AA602125}" type="sibTrans" cxnId="{E6FCC2E5-F06F-4CAA-A853-3CACDF5B34FE}">
      <dgm:prSet/>
      <dgm:spPr/>
      <dgm:t>
        <a:bodyPr/>
        <a:lstStyle/>
        <a:p>
          <a:endParaRPr lang="en-US"/>
        </a:p>
      </dgm:t>
    </dgm:pt>
    <dgm:pt modelId="{06DC19C5-CF5F-40F7-9BF5-C12351B1BF24}">
      <dgm:prSet phldrT="[Text]" custT="1"/>
      <dgm:spPr/>
      <dgm:t>
        <a:bodyPr/>
        <a:lstStyle/>
        <a:p>
          <a:r>
            <a:rPr lang="en-US" sz="2400" b="1" i="0" cap="none" spc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মুনাফা জাতীয় আয়</a:t>
          </a:r>
        </a:p>
        <a:p>
          <a:r>
            <a:rPr lang="en-US" sz="2400" b="1" i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=D1</a:t>
          </a:r>
          <a:endParaRPr lang="en-US" sz="2400" b="1" dirty="0">
            <a:ln w="17780" cmpd="sng">
              <a:prstDash val="solid"/>
              <a:miter lim="800000"/>
            </a:ln>
            <a:latin typeface="NikoshBAN" pitchFamily="2" charset="0"/>
            <a:cs typeface="NikoshBAN" pitchFamily="2" charset="0"/>
          </a:endParaRPr>
        </a:p>
      </dgm:t>
    </dgm:pt>
    <dgm:pt modelId="{17F8827E-D810-4A74-B237-0EDDD9B06731}" type="parTrans" cxnId="{385C7CFB-8A41-48A6-B86F-13D71FEB0AAD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C89B87B4-22CF-4976-9D0F-DD2C48A65FD9}" type="sibTrans" cxnId="{385C7CFB-8A41-48A6-B86F-13D71FEB0AAD}">
      <dgm:prSet/>
      <dgm:spPr/>
      <dgm:t>
        <a:bodyPr/>
        <a:lstStyle/>
        <a:p>
          <a:endParaRPr lang="en-US"/>
        </a:p>
      </dgm:t>
    </dgm:pt>
    <dgm:pt modelId="{FC8BC4B0-A4C7-45D5-86B3-326CBCECB193}">
      <dgm:prSet phldrT="[Text]" custT="1"/>
      <dgm:spPr/>
      <dgm:t>
        <a:bodyPr/>
        <a:lstStyle/>
        <a:p>
          <a:r>
            <a:rPr lang="en-US" sz="2400" b="1">
              <a:ln/>
              <a:latin typeface="NikoshBAN" pitchFamily="2" charset="0"/>
              <a:cs typeface="NikoshBAN" pitchFamily="2" charset="0"/>
            </a:rPr>
            <a:t>মূলধনী আয়</a:t>
          </a:r>
          <a:endParaRPr lang="en-US" sz="2400" b="1" dirty="0">
            <a:ln/>
            <a:latin typeface="NikoshBAN" pitchFamily="2" charset="0"/>
            <a:cs typeface="NikoshBAN" pitchFamily="2" charset="0"/>
          </a:endParaRPr>
        </a:p>
      </dgm:t>
    </dgm:pt>
    <dgm:pt modelId="{E09BA2BC-A549-45CB-81B9-0F2E2C20F72F}" type="parTrans" cxnId="{7C5D3571-495A-4B1A-9862-A18656652C3C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4918C882-75A7-4B97-8FA8-30BAA7522E9C}" type="sibTrans" cxnId="{7C5D3571-495A-4B1A-9862-A18656652C3C}">
      <dgm:prSet/>
      <dgm:spPr/>
      <dgm:t>
        <a:bodyPr/>
        <a:lstStyle/>
        <a:p>
          <a:endParaRPr lang="en-US"/>
        </a:p>
      </dgm:t>
    </dgm:pt>
    <dgm:pt modelId="{E194CE1A-A139-4074-BCE1-D25068882822}">
      <dgm:prSet phldrT="[Text]" custT="1"/>
      <dgm:spPr/>
      <dgm:t>
        <a:bodyPr/>
        <a:lstStyle/>
        <a:p>
          <a:r>
            <a:rPr lang="en-US" sz="2400" b="1" i="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মূলধন</a:t>
          </a:r>
          <a:r>
            <a:rPr lang="en-US" sz="2400" b="1" i="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i="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জাতীয়</a:t>
          </a:r>
          <a:r>
            <a:rPr lang="en-US" sz="2400" b="1" i="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i="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আয়</a:t>
          </a:r>
          <a:endParaRPr lang="en-US" sz="2400" b="1" i="0" cap="none" spc="0" dirty="0">
            <a:ln w="17780" cmpd="sng">
              <a:prstDash val="solid"/>
              <a:miter lim="800000"/>
            </a:ln>
            <a:effectLst/>
            <a:latin typeface="NikoshBAN" pitchFamily="2" charset="0"/>
            <a:cs typeface="NikoshBAN" pitchFamily="2" charset="0"/>
          </a:endParaRPr>
        </a:p>
        <a:p>
          <a:r>
            <a:rPr lang="en-US" sz="2400" b="1" i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=(P1-P0)</a:t>
          </a:r>
          <a:endParaRPr lang="en-US" sz="2400" b="1" dirty="0">
            <a:ln w="17780" cmpd="sng">
              <a:prstDash val="solid"/>
              <a:miter lim="800000"/>
            </a:ln>
            <a:latin typeface="NikoshBAN" pitchFamily="2" charset="0"/>
            <a:cs typeface="NikoshBAN" pitchFamily="2" charset="0"/>
          </a:endParaRPr>
        </a:p>
      </dgm:t>
    </dgm:pt>
    <dgm:pt modelId="{4CB9EBF3-DD74-4556-A17E-9CD4FA9CAE53}" type="parTrans" cxnId="{56C1A43A-B00E-4514-9289-1E1BFD487AC7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CA8A2785-5719-41D8-8845-24BB92E15291}" type="sibTrans" cxnId="{56C1A43A-B00E-4514-9289-1E1BFD487AC7}">
      <dgm:prSet/>
      <dgm:spPr/>
      <dgm:t>
        <a:bodyPr/>
        <a:lstStyle/>
        <a:p>
          <a:endParaRPr lang="en-US"/>
        </a:p>
      </dgm:t>
    </dgm:pt>
    <dgm:pt modelId="{3A1E60B5-8CAE-4409-8F46-E826E59CBD91}">
      <dgm:prSet custT="1"/>
      <dgm:spPr/>
      <dgm:t>
        <a:bodyPr/>
        <a:lstStyle/>
        <a:p>
          <a:r>
            <a:rPr lang="en-US" sz="2400" b="1">
              <a:ln/>
              <a:latin typeface="NikoshBAN" pitchFamily="2" charset="0"/>
              <a:cs typeface="NikoshBAN" pitchFamily="2" charset="0"/>
            </a:rPr>
            <a:t>মোট আয়</a:t>
          </a:r>
          <a:endParaRPr lang="en-US" sz="2400" b="1" dirty="0">
            <a:ln/>
            <a:latin typeface="NikoshBAN" pitchFamily="2" charset="0"/>
            <a:cs typeface="NikoshBAN" pitchFamily="2" charset="0"/>
          </a:endParaRPr>
        </a:p>
      </dgm:t>
    </dgm:pt>
    <dgm:pt modelId="{92FCC1BD-5BCE-4AE7-8744-80580CADEA03}" type="parTrans" cxnId="{BDA78EA5-B5A5-48F8-8D91-F0AFC67AC648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1EC1E227-5734-4B8E-B62C-6FBFA3FF095A}" type="sibTrans" cxnId="{BDA78EA5-B5A5-48F8-8D91-F0AFC67AC648}">
      <dgm:prSet/>
      <dgm:spPr/>
      <dgm:t>
        <a:bodyPr/>
        <a:lstStyle/>
        <a:p>
          <a:endParaRPr lang="en-US"/>
        </a:p>
      </dgm:t>
    </dgm:pt>
    <dgm:pt modelId="{A1FCDF0C-7845-4626-9B45-2BCD485BD188}">
      <dgm:prSet custT="1"/>
      <dgm:spPr/>
      <dgm:t>
        <a:bodyPr/>
        <a:lstStyle/>
        <a:p>
          <a:r>
            <a:rPr lang="en-US" sz="2400" b="1" i="0" cap="none" spc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মোট আয়=মূলধন জাতীয় +মুনাফা জাতীয় আয়</a:t>
          </a:r>
        </a:p>
        <a:p>
          <a:r>
            <a:rPr lang="en-US" sz="2400" b="1" i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=(P1-P0)+D1</a:t>
          </a:r>
          <a:endParaRPr lang="en-US" sz="2400" b="1" dirty="0">
            <a:ln w="17780" cmpd="sng">
              <a:prstDash val="solid"/>
              <a:miter lim="800000"/>
            </a:ln>
            <a:latin typeface="NikoshBAN" pitchFamily="2" charset="0"/>
            <a:cs typeface="NikoshBAN" pitchFamily="2" charset="0"/>
          </a:endParaRPr>
        </a:p>
      </dgm:t>
    </dgm:pt>
    <dgm:pt modelId="{E59D231E-0448-437B-B634-3D8349D86737}" type="parTrans" cxnId="{3A374B0A-52A7-46B3-B54E-9A51C9A6E33D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2E838179-877F-479B-9300-020FE9B365A6}" type="sibTrans" cxnId="{3A374B0A-52A7-46B3-B54E-9A51C9A6E33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A7D1E71-3408-43AB-8596-C55AEF408B74}">
          <dgm:prSet custT="1"/>
          <dgm:spPr/>
          <dgm:t>
            <a:bodyPr/>
            <a:lstStyle/>
            <a:p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মুনাফা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আয়ের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হার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 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𝑫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𝟏</m:t>
                      </m:r>
                    </m:num>
                    <m:den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𝑷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𝟎</m:t>
                      </m:r>
                    </m:den>
                  </m:f>
                  <m:r>
                    <a:rPr lang="en-US" sz="2400" b="1" i="1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∗</m:t>
                  </m:r>
                  <m:r>
                    <a:rPr lang="en-US" sz="2400" b="1" i="1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𝟏𝟎𝟎</m:t>
                  </m:r>
                </m:oMath>
              </a14:m>
              <a:endParaRPr lang="en-US" sz="2400" b="1" i="0" cap="none" spc="0" dirty="0">
                <a:ln w="17780" cmpd="sng">
                  <a:prstDash val="solid"/>
                  <a:miter lim="800000"/>
                </a:ln>
                <a:effectLst/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EA7D1E71-3408-43AB-8596-C55AEF408B74}">
          <dgm:prSet custT="1"/>
          <dgm:spPr/>
          <dgm:t>
            <a:bodyPr/>
            <a:lstStyle/>
            <a:p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মুনাফা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আয়ের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হার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 =</a:t>
              </a:r>
              <a:r>
                <a:rPr lang="en-US" sz="2400" b="1" i="0" cap="none" spc="0">
                  <a:ln w="17780" cmpd="sng">
                    <a:prstDash val="solid"/>
                    <a:miter lim="800000"/>
                  </a:ln>
                  <a:effectLst/>
                  <a:latin typeface="Cambria Math"/>
                  <a:cs typeface="NikoshBAN" pitchFamily="2" charset="0"/>
                </a:rPr>
                <a:t>𝑫𝟏</a:t>
              </a:r>
              <a:r>
                <a:rPr lang="en-US" sz="2400" b="1" i="0" cap="none" spc="0">
                  <a:ln w="17780" cmpd="sng">
                    <a:prstDash val="solid"/>
                    <a:miter lim="800000"/>
                  </a:ln>
                  <a:effectLst/>
                  <a:latin typeface="Cambria Math" panose="02040503050406030204" pitchFamily="18" charset="0"/>
                  <a:cs typeface="NikoshBAN" pitchFamily="2" charset="0"/>
                </a:rPr>
                <a:t>/</a:t>
              </a:r>
              <a:r>
                <a:rPr lang="en-US" sz="2400" b="1" i="0" cap="none" spc="0">
                  <a:ln w="17780" cmpd="sng">
                    <a:prstDash val="solid"/>
                    <a:miter lim="800000"/>
                  </a:ln>
                  <a:effectLst/>
                  <a:latin typeface="Cambria Math"/>
                  <a:cs typeface="NikoshBAN" pitchFamily="2" charset="0"/>
                </a:rPr>
                <a:t>𝑷𝟎∗𝟏𝟎𝟎</a:t>
              </a:r>
              <a:endParaRPr lang="en-US" sz="2400" b="1" i="0" cap="none" spc="0" dirty="0">
                <a:ln w="17780" cmpd="sng">
                  <a:prstDash val="solid"/>
                  <a:miter lim="800000"/>
                </a:ln>
                <a:effectLst/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5878F28D-2B0A-40B9-9F65-2636299A4FE2}" type="parTrans" cxnId="{6762829E-F6E8-4FE0-BAE9-B0C8027185A3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2CE2EE81-B4AE-43DB-9C57-3EBDA1AF471F}" type="sibTrans" cxnId="{6762829E-F6E8-4FE0-BAE9-B0C8027185A3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42086AA-7836-4519-9034-3EF2BFF0BD50}">
          <dgm:prSet custT="1"/>
          <dgm:spPr/>
          <dgm:t>
            <a:bodyPr/>
            <a:lstStyle/>
            <a:p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মূলধন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আয়ের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হার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𝑷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𝟏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𝑷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𝟎</m:t>
                      </m:r>
                    </m:num>
                    <m:den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𝑷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𝟎</m:t>
                      </m:r>
                    </m:den>
                  </m:f>
                  <m:r>
                    <a:rPr lang="en-US" sz="2400" b="1" i="1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∗</m:t>
                  </m:r>
                  <m:r>
                    <a:rPr lang="en-US" sz="2400" b="1" i="1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𝟏𝟎𝟎</m:t>
                  </m:r>
                </m:oMath>
              </a14:m>
              <a:endParaRPr lang="en-US" sz="2400" b="1" dirty="0">
                <a:ln w="17780" cmpd="sng">
                  <a:prstDash val="solid"/>
                  <a:miter lim="800000"/>
                </a:ln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F42086AA-7836-4519-9034-3EF2BFF0BD50}">
          <dgm:prSet custT="1"/>
          <dgm:spPr/>
          <dgm:t>
            <a:bodyPr/>
            <a:lstStyle/>
            <a:p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মূলধন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আয়ের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হার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400" b="1" i="0" cap="none" spc="0">
                  <a:ln w="17780" cmpd="sng">
                    <a:prstDash val="solid"/>
                    <a:miter lim="800000"/>
                  </a:ln>
                  <a:effectLst/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400" b="1" i="0" cap="none" spc="0">
                  <a:ln w="17780" cmpd="sng">
                    <a:prstDash val="solid"/>
                    <a:miter lim="800000"/>
                  </a:ln>
                  <a:effectLst/>
                  <a:latin typeface="Cambria Math"/>
                  <a:cs typeface="NikoshBAN" pitchFamily="2" charset="0"/>
                </a:rPr>
                <a:t>𝑷𝟏−𝑷𝟎</a:t>
              </a:r>
              <a:r>
                <a:rPr lang="en-US" sz="2400" b="1" i="0" cap="none" spc="0">
                  <a:ln w="17780" cmpd="sng">
                    <a:prstDash val="solid"/>
                    <a:miter lim="800000"/>
                  </a:ln>
                  <a:effectLst/>
                  <a:latin typeface="Cambria Math" panose="02040503050406030204" pitchFamily="18" charset="0"/>
                  <a:cs typeface="NikoshBAN" pitchFamily="2" charset="0"/>
                </a:rPr>
                <a:t>)/</a:t>
              </a:r>
              <a:r>
                <a:rPr lang="en-US" sz="2400" b="1" i="0" cap="none" spc="0">
                  <a:ln w="17780" cmpd="sng">
                    <a:prstDash val="solid"/>
                    <a:miter lim="800000"/>
                  </a:ln>
                  <a:effectLst/>
                  <a:latin typeface="Cambria Math"/>
                  <a:cs typeface="NikoshBAN" pitchFamily="2" charset="0"/>
                </a:rPr>
                <a:t>𝑷𝟎∗𝟏𝟎𝟎</a:t>
              </a:r>
              <a:endParaRPr lang="en-US" sz="2400" b="1" dirty="0">
                <a:ln w="17780" cmpd="sng">
                  <a:prstDash val="solid"/>
                  <a:miter lim="800000"/>
                </a:ln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38602598-641B-473A-9F27-F2D426E1D6BC}" type="parTrans" cxnId="{08569BAD-9189-4F2D-B684-D0045DC10E27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6BBE2CA7-0AA2-4E25-8B19-70CEBC87B81E}" type="sibTrans" cxnId="{08569BAD-9189-4F2D-B684-D0045DC10E2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E6E9D5B-7FC9-43C7-A647-83701AA55421}">
          <dgm:prSet custT="1"/>
          <dgm:spPr/>
          <dgm:t>
            <a:bodyPr/>
            <a:lstStyle/>
            <a:p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মোট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আয়ের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হার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=</a:t>
              </a:r>
              <a14:m>
                <m:oMath xmlns:m="http://schemas.openxmlformats.org/officeDocument/2006/math">
                  <m:f>
                    <m:fPr>
                      <m:ctrlP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</m:ctrlPr>
                    </m:fPr>
                    <m:num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(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𝑷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𝟏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𝑷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𝟎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)+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𝑫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𝟏</m:t>
                      </m:r>
                    </m:num>
                    <m:den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𝑷</m:t>
                      </m:r>
                      <m:r>
                        <a:rPr lang="en-US" sz="2400" b="1" i="1" cap="none" spc="0" smtClean="0">
                          <a:ln w="17780" cmpd="sng">
                            <a:prstDash val="solid"/>
                            <a:miter lim="800000"/>
                          </a:ln>
                          <a:effectLst/>
                          <a:latin typeface="Cambria Math"/>
                          <a:cs typeface="NikoshBAN" pitchFamily="2" charset="0"/>
                        </a:rPr>
                        <m:t>𝟎</m:t>
                      </m:r>
                    </m:den>
                  </m:f>
                  <m:r>
                    <a:rPr lang="en-US" sz="2400" b="1" i="1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∗</m:t>
                  </m:r>
                  <m:r>
                    <a:rPr lang="en-US" sz="2400" b="1" i="1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𝟏𝟎𝟎</m:t>
                  </m:r>
                </m:oMath>
              </a14:m>
              <a:endParaRPr lang="en-US" sz="2400" b="1" dirty="0">
                <a:ln w="17780" cmpd="sng">
                  <a:prstDash val="solid"/>
                  <a:miter lim="800000"/>
                </a:ln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FE6E9D5B-7FC9-43C7-A647-83701AA55421}">
          <dgm:prSet custT="1"/>
          <dgm:spPr/>
          <dgm:t>
            <a:bodyPr/>
            <a:lstStyle/>
            <a:p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মোট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আয়ের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i="0" cap="none" spc="0" dirty="0" err="1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হার</a:t>
              </a:r>
              <a:r>
                <a:rPr lang="en-US" sz="2400" b="1" i="0" cap="none" spc="0" dirty="0">
                  <a:ln w="17780" cmpd="sng">
                    <a:prstDash val="solid"/>
                    <a:miter lim="800000"/>
                  </a:ln>
                  <a:effectLst/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400" b="1" i="0" cap="none" spc="0">
                  <a:ln w="17780" cmpd="sng">
                    <a:prstDash val="solid"/>
                    <a:miter lim="800000"/>
                  </a:ln>
                  <a:effectLst/>
                  <a:latin typeface="Cambria Math" panose="02040503050406030204" pitchFamily="18" charset="0"/>
                  <a:cs typeface="NikoshBAN" pitchFamily="2" charset="0"/>
                </a:rPr>
                <a:t>(</a:t>
              </a:r>
              <a:r>
                <a:rPr lang="en-US" sz="2400" b="1" i="0" cap="none" spc="0">
                  <a:ln w="17780" cmpd="sng">
                    <a:prstDash val="solid"/>
                    <a:miter lim="800000"/>
                  </a:ln>
                  <a:effectLst/>
                  <a:latin typeface="Cambria Math"/>
                  <a:cs typeface="NikoshBAN" pitchFamily="2" charset="0"/>
                </a:rPr>
                <a:t>(𝑷𝟏−𝑷𝟎)+𝑫𝟏</a:t>
              </a:r>
              <a:r>
                <a:rPr lang="en-US" sz="2400" b="1" i="0" cap="none" spc="0">
                  <a:ln w="17780" cmpd="sng">
                    <a:prstDash val="solid"/>
                    <a:miter lim="800000"/>
                  </a:ln>
                  <a:effectLst/>
                  <a:latin typeface="Cambria Math" panose="02040503050406030204" pitchFamily="18" charset="0"/>
                  <a:cs typeface="NikoshBAN" pitchFamily="2" charset="0"/>
                </a:rPr>
                <a:t>)/</a:t>
              </a:r>
              <a:r>
                <a:rPr lang="en-US" sz="2400" b="1" i="0" cap="none" spc="0">
                  <a:ln w="17780" cmpd="sng">
                    <a:prstDash val="solid"/>
                    <a:miter lim="800000"/>
                  </a:ln>
                  <a:effectLst/>
                  <a:latin typeface="Cambria Math"/>
                  <a:cs typeface="NikoshBAN" pitchFamily="2" charset="0"/>
                </a:rPr>
                <a:t>𝑷𝟎∗𝟏𝟎𝟎</a:t>
              </a:r>
              <a:endParaRPr lang="en-US" sz="2400" b="1" dirty="0">
                <a:ln w="17780" cmpd="sng">
                  <a:prstDash val="solid"/>
                  <a:miter lim="800000"/>
                </a:ln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6469D591-4D53-4D8F-8CA5-CE31A36AD8E0}" type="parTrans" cxnId="{5DFDAC3F-78E4-445E-89F9-A3B7E473EBE3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1E55C262-C559-44BA-8097-3E4FF1FBB691}" type="sibTrans" cxnId="{5DFDAC3F-78E4-445E-89F9-A3B7E473EBE3}">
      <dgm:prSet/>
      <dgm:spPr/>
      <dgm:t>
        <a:bodyPr/>
        <a:lstStyle/>
        <a:p>
          <a:endParaRPr lang="en-US"/>
        </a:p>
      </dgm:t>
    </dgm:pt>
    <dgm:pt modelId="{1986589C-25C7-4C7A-9CE7-A6C2B10A2C73}" type="pres">
      <dgm:prSet presAssocID="{C700D1E0-ADC0-46C7-9B31-092F316889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713B18-CE2F-42F7-9742-A0F369218734}" type="pres">
      <dgm:prSet presAssocID="{44E1B69F-1C11-4343-93C3-9F1DE057259B}" presName="hierRoot1" presStyleCnt="0"/>
      <dgm:spPr/>
    </dgm:pt>
    <dgm:pt modelId="{8EBB69A2-1DF0-41BC-A9B4-802519DB4DCF}" type="pres">
      <dgm:prSet presAssocID="{44E1B69F-1C11-4343-93C3-9F1DE057259B}" presName="composite" presStyleCnt="0"/>
      <dgm:spPr/>
    </dgm:pt>
    <dgm:pt modelId="{39A826D5-0DAB-422F-A9D2-85B3A12AB42C}" type="pres">
      <dgm:prSet presAssocID="{44E1B69F-1C11-4343-93C3-9F1DE057259B}" presName="background" presStyleLbl="node0" presStyleIdx="0" presStyleCnt="1"/>
      <dgm:spPr/>
    </dgm:pt>
    <dgm:pt modelId="{14EDCCEF-78AB-48BF-AD52-4119D3CC6A1E}" type="pres">
      <dgm:prSet presAssocID="{44E1B69F-1C11-4343-93C3-9F1DE057259B}" presName="text" presStyleLbl="fgAcc0" presStyleIdx="0" presStyleCnt="1" custScaleX="381112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23EF0D-B46E-4E23-A742-62EA6905C417}" type="pres">
      <dgm:prSet presAssocID="{44E1B69F-1C11-4343-93C3-9F1DE057259B}" presName="hierChild2" presStyleCnt="0"/>
      <dgm:spPr/>
    </dgm:pt>
    <dgm:pt modelId="{37AFB881-4000-45A1-92EF-1CF493D1DE6B}" type="pres">
      <dgm:prSet presAssocID="{0D70549D-DF14-4920-A95E-3DA812D73327}" presName="Name10" presStyleLbl="parChTrans1D2" presStyleIdx="0" presStyleCnt="3" custSzY="539993"/>
      <dgm:spPr/>
      <dgm:t>
        <a:bodyPr/>
        <a:lstStyle/>
        <a:p>
          <a:endParaRPr lang="en-US"/>
        </a:p>
      </dgm:t>
    </dgm:pt>
    <dgm:pt modelId="{E93702AD-8F56-408D-AAF1-DD8851DDC29A}" type="pres">
      <dgm:prSet presAssocID="{EEC6FD6D-AB09-444D-9264-78D1BF427BE8}" presName="hierRoot2" presStyleCnt="0"/>
      <dgm:spPr/>
    </dgm:pt>
    <dgm:pt modelId="{60DA28C5-39A6-41AF-9F48-BF31051C64CF}" type="pres">
      <dgm:prSet presAssocID="{EEC6FD6D-AB09-444D-9264-78D1BF427BE8}" presName="composite2" presStyleCnt="0"/>
      <dgm:spPr/>
    </dgm:pt>
    <dgm:pt modelId="{7657BE77-333A-417C-B9F4-DF2D096C8E61}" type="pres">
      <dgm:prSet presAssocID="{EEC6FD6D-AB09-444D-9264-78D1BF427BE8}" presName="background2" presStyleLbl="node2" presStyleIdx="0" presStyleCnt="3"/>
      <dgm:spPr/>
    </dgm:pt>
    <dgm:pt modelId="{B05CC7A9-B03E-4AD8-B43C-805BC631E784}" type="pres">
      <dgm:prSet presAssocID="{EEC6FD6D-AB09-444D-9264-78D1BF427BE8}" presName="text2" presStyleLbl="fgAcc2" presStyleIdx="0" presStyleCnt="3" custScaleX="189738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D20660-33D4-4DF5-8300-2130F80BB202}" type="pres">
      <dgm:prSet presAssocID="{EEC6FD6D-AB09-444D-9264-78D1BF427BE8}" presName="hierChild3" presStyleCnt="0"/>
      <dgm:spPr/>
    </dgm:pt>
    <dgm:pt modelId="{511F7093-D7B1-4470-A6A3-4E9CA456A034}" type="pres">
      <dgm:prSet presAssocID="{17F8827E-D810-4A74-B237-0EDDD9B06731}" presName="Name17" presStyleLbl="parChTrans1D3" presStyleIdx="0" presStyleCnt="3" custSzY="539993"/>
      <dgm:spPr/>
      <dgm:t>
        <a:bodyPr/>
        <a:lstStyle/>
        <a:p>
          <a:endParaRPr lang="en-US"/>
        </a:p>
      </dgm:t>
    </dgm:pt>
    <dgm:pt modelId="{AD8D49DE-5DA9-4E08-9379-5736EAC3C4D5}" type="pres">
      <dgm:prSet presAssocID="{06DC19C5-CF5F-40F7-9BF5-C12351B1BF24}" presName="hierRoot3" presStyleCnt="0"/>
      <dgm:spPr/>
    </dgm:pt>
    <dgm:pt modelId="{CF82BA2F-55C0-4DEA-AF53-DA2E31A465DD}" type="pres">
      <dgm:prSet presAssocID="{06DC19C5-CF5F-40F7-9BF5-C12351B1BF24}" presName="composite3" presStyleCnt="0"/>
      <dgm:spPr/>
    </dgm:pt>
    <dgm:pt modelId="{F4700DF2-4BD7-4699-9B13-7CADA5572A5B}" type="pres">
      <dgm:prSet presAssocID="{06DC19C5-CF5F-40F7-9BF5-C12351B1BF24}" presName="background3" presStyleLbl="node3" presStyleIdx="0" presStyleCnt="3"/>
      <dgm:spPr/>
    </dgm:pt>
    <dgm:pt modelId="{27521077-4663-4196-B4C0-763856D574A5}" type="pres">
      <dgm:prSet presAssocID="{06DC19C5-CF5F-40F7-9BF5-C12351B1BF24}" presName="text3" presStyleLbl="fgAcc3" presStyleIdx="0" presStyleCnt="3" custScaleX="246687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E91155-C004-4382-8B4D-220F7B844BC3}" type="pres">
      <dgm:prSet presAssocID="{06DC19C5-CF5F-40F7-9BF5-C12351B1BF24}" presName="hierChild4" presStyleCnt="0"/>
      <dgm:spPr/>
    </dgm:pt>
    <dgm:pt modelId="{C25BD83A-B3D1-4411-AE7F-6971836A13F0}" type="pres">
      <dgm:prSet presAssocID="{5878F28D-2B0A-40B9-9F65-2636299A4FE2}" presName="Name23" presStyleLbl="parChTrans1D4" presStyleIdx="0" presStyleCnt="3" custSzY="539993"/>
      <dgm:spPr/>
      <dgm:t>
        <a:bodyPr/>
        <a:lstStyle/>
        <a:p>
          <a:endParaRPr lang="en-US"/>
        </a:p>
      </dgm:t>
    </dgm:pt>
    <dgm:pt modelId="{DDF2ABC2-FD1D-49FD-A09A-FDCE8EDF3819}" type="pres">
      <dgm:prSet presAssocID="{EA7D1E71-3408-43AB-8596-C55AEF408B74}" presName="hierRoot4" presStyleCnt="0"/>
      <dgm:spPr/>
    </dgm:pt>
    <dgm:pt modelId="{B71141C3-9884-4B4D-85BC-0A18C10CD1D1}" type="pres">
      <dgm:prSet presAssocID="{EA7D1E71-3408-43AB-8596-C55AEF408B74}" presName="composite4" presStyleCnt="0"/>
      <dgm:spPr/>
    </dgm:pt>
    <dgm:pt modelId="{BC1429CD-D0DB-4333-B0D7-EA3A8E4BB69E}" type="pres">
      <dgm:prSet presAssocID="{EA7D1E71-3408-43AB-8596-C55AEF408B74}" presName="background4" presStyleLbl="node4" presStyleIdx="0" presStyleCnt="3"/>
      <dgm:spPr/>
    </dgm:pt>
    <dgm:pt modelId="{89EC589E-CE44-4A0F-A271-88ABACA8C27E}" type="pres">
      <dgm:prSet presAssocID="{EA7D1E71-3408-43AB-8596-C55AEF408B74}" presName="text4" presStyleLbl="fgAcc4" presStyleIdx="0" presStyleCnt="3" custScaleX="314711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E900AD-D387-4FF7-AAEA-ACB05AE812CA}" type="pres">
      <dgm:prSet presAssocID="{EA7D1E71-3408-43AB-8596-C55AEF408B74}" presName="hierChild5" presStyleCnt="0"/>
      <dgm:spPr/>
    </dgm:pt>
    <dgm:pt modelId="{31FF1DAF-6143-433E-A23B-FFC8C2FE7DEA}" type="pres">
      <dgm:prSet presAssocID="{E09BA2BC-A549-45CB-81B9-0F2E2C20F72F}" presName="Name10" presStyleLbl="parChTrans1D2" presStyleIdx="1" presStyleCnt="3" custSzY="539993"/>
      <dgm:spPr/>
      <dgm:t>
        <a:bodyPr/>
        <a:lstStyle/>
        <a:p>
          <a:endParaRPr lang="en-US"/>
        </a:p>
      </dgm:t>
    </dgm:pt>
    <dgm:pt modelId="{2D7C0725-249C-44D2-B7D3-8BCB5CD9EA57}" type="pres">
      <dgm:prSet presAssocID="{FC8BC4B0-A4C7-45D5-86B3-326CBCECB193}" presName="hierRoot2" presStyleCnt="0"/>
      <dgm:spPr/>
    </dgm:pt>
    <dgm:pt modelId="{930DB005-7572-4782-B7B3-CF560F1AAE85}" type="pres">
      <dgm:prSet presAssocID="{FC8BC4B0-A4C7-45D5-86B3-326CBCECB193}" presName="composite2" presStyleCnt="0"/>
      <dgm:spPr/>
    </dgm:pt>
    <dgm:pt modelId="{1B138D12-6D54-46EF-A7BB-385247F86364}" type="pres">
      <dgm:prSet presAssocID="{FC8BC4B0-A4C7-45D5-86B3-326CBCECB193}" presName="background2" presStyleLbl="node2" presStyleIdx="1" presStyleCnt="3"/>
      <dgm:spPr/>
    </dgm:pt>
    <dgm:pt modelId="{6E825B32-BB73-4C71-ABCC-D31022154ED4}" type="pres">
      <dgm:prSet presAssocID="{FC8BC4B0-A4C7-45D5-86B3-326CBCECB193}" presName="text2" presStyleLbl="fgAcc2" presStyleIdx="1" presStyleCnt="3" custScaleX="189738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E3162A-8B4D-40E1-9CFD-C7A52E231F95}" type="pres">
      <dgm:prSet presAssocID="{FC8BC4B0-A4C7-45D5-86B3-326CBCECB193}" presName="hierChild3" presStyleCnt="0"/>
      <dgm:spPr/>
    </dgm:pt>
    <dgm:pt modelId="{341AAC22-8706-4E2C-B311-0855406D9AA3}" type="pres">
      <dgm:prSet presAssocID="{4CB9EBF3-DD74-4556-A17E-9CD4FA9CAE53}" presName="Name17" presStyleLbl="parChTrans1D3" presStyleIdx="1" presStyleCnt="3" custSzY="539993"/>
      <dgm:spPr/>
      <dgm:t>
        <a:bodyPr/>
        <a:lstStyle/>
        <a:p>
          <a:endParaRPr lang="en-US"/>
        </a:p>
      </dgm:t>
    </dgm:pt>
    <dgm:pt modelId="{55FBD9F2-A158-4016-A50A-8DE491D759BB}" type="pres">
      <dgm:prSet presAssocID="{E194CE1A-A139-4074-BCE1-D25068882822}" presName="hierRoot3" presStyleCnt="0"/>
      <dgm:spPr/>
    </dgm:pt>
    <dgm:pt modelId="{CCDE276F-A4DA-4E5B-A8E9-8D949157923E}" type="pres">
      <dgm:prSet presAssocID="{E194CE1A-A139-4074-BCE1-D25068882822}" presName="composite3" presStyleCnt="0"/>
      <dgm:spPr/>
    </dgm:pt>
    <dgm:pt modelId="{B27C90A4-7D1F-4E16-8A05-A53F967AE256}" type="pres">
      <dgm:prSet presAssocID="{E194CE1A-A139-4074-BCE1-D25068882822}" presName="background3" presStyleLbl="node3" presStyleIdx="1" presStyleCnt="3"/>
      <dgm:spPr/>
    </dgm:pt>
    <dgm:pt modelId="{03B9D88C-3188-4BFA-8F2A-95F47E555A34}" type="pres">
      <dgm:prSet presAssocID="{E194CE1A-A139-4074-BCE1-D25068882822}" presName="text3" presStyleLbl="fgAcc3" presStyleIdx="1" presStyleCnt="3" custScaleX="246687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CBC9B1-869E-46E1-BF98-69C1F53F7780}" type="pres">
      <dgm:prSet presAssocID="{E194CE1A-A139-4074-BCE1-D25068882822}" presName="hierChild4" presStyleCnt="0"/>
      <dgm:spPr/>
    </dgm:pt>
    <dgm:pt modelId="{B9EEC227-E2D8-4ED8-B916-605A91647AE2}" type="pres">
      <dgm:prSet presAssocID="{38602598-641B-473A-9F27-F2D426E1D6BC}" presName="Name23" presStyleLbl="parChTrans1D4" presStyleIdx="1" presStyleCnt="3" custSzY="539993"/>
      <dgm:spPr/>
      <dgm:t>
        <a:bodyPr/>
        <a:lstStyle/>
        <a:p>
          <a:endParaRPr lang="en-US"/>
        </a:p>
      </dgm:t>
    </dgm:pt>
    <dgm:pt modelId="{AF41500F-30AC-484E-87CC-73F45C21E9CC}" type="pres">
      <dgm:prSet presAssocID="{F42086AA-7836-4519-9034-3EF2BFF0BD50}" presName="hierRoot4" presStyleCnt="0"/>
      <dgm:spPr/>
    </dgm:pt>
    <dgm:pt modelId="{B49C9C98-4882-4C6F-9BB3-59D9AA750932}" type="pres">
      <dgm:prSet presAssocID="{F42086AA-7836-4519-9034-3EF2BFF0BD50}" presName="composite4" presStyleCnt="0"/>
      <dgm:spPr/>
    </dgm:pt>
    <dgm:pt modelId="{8614DDBE-79B1-405A-B9A0-4B3EDAFCB200}" type="pres">
      <dgm:prSet presAssocID="{F42086AA-7836-4519-9034-3EF2BFF0BD50}" presName="background4" presStyleLbl="node4" presStyleIdx="1" presStyleCnt="3"/>
      <dgm:spPr/>
    </dgm:pt>
    <dgm:pt modelId="{35B9D0A6-A23E-4510-B3E9-8D7DB60877CD}" type="pres">
      <dgm:prSet presAssocID="{F42086AA-7836-4519-9034-3EF2BFF0BD50}" presName="text4" presStyleLbl="fgAcc4" presStyleIdx="1" presStyleCnt="3" custScaleX="314711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1C05E1-0419-4A81-A554-E8CCA9074091}" type="pres">
      <dgm:prSet presAssocID="{F42086AA-7836-4519-9034-3EF2BFF0BD50}" presName="hierChild5" presStyleCnt="0"/>
      <dgm:spPr/>
    </dgm:pt>
    <dgm:pt modelId="{F1727622-1D26-44F9-A3C2-49596230A1F5}" type="pres">
      <dgm:prSet presAssocID="{92FCC1BD-5BCE-4AE7-8744-80580CADEA03}" presName="Name10" presStyleLbl="parChTrans1D2" presStyleIdx="2" presStyleCnt="3" custSzY="539993"/>
      <dgm:spPr/>
      <dgm:t>
        <a:bodyPr/>
        <a:lstStyle/>
        <a:p>
          <a:endParaRPr lang="en-US"/>
        </a:p>
      </dgm:t>
    </dgm:pt>
    <dgm:pt modelId="{C7A3A9A0-4016-4259-9095-5EAB661A5B3B}" type="pres">
      <dgm:prSet presAssocID="{3A1E60B5-8CAE-4409-8F46-E826E59CBD91}" presName="hierRoot2" presStyleCnt="0"/>
      <dgm:spPr/>
    </dgm:pt>
    <dgm:pt modelId="{E93DB042-2302-40C6-979C-EAAA4344E76E}" type="pres">
      <dgm:prSet presAssocID="{3A1E60B5-8CAE-4409-8F46-E826E59CBD91}" presName="composite2" presStyleCnt="0"/>
      <dgm:spPr/>
    </dgm:pt>
    <dgm:pt modelId="{2C5CFD8F-9205-4CDB-9637-99222ABC1B2F}" type="pres">
      <dgm:prSet presAssocID="{3A1E60B5-8CAE-4409-8F46-E826E59CBD91}" presName="background2" presStyleLbl="node2" presStyleIdx="2" presStyleCnt="3"/>
      <dgm:spPr/>
    </dgm:pt>
    <dgm:pt modelId="{CD57C955-AD52-432D-B5F0-C32EB63FFE94}" type="pres">
      <dgm:prSet presAssocID="{3A1E60B5-8CAE-4409-8F46-E826E59CBD91}" presName="text2" presStyleLbl="fgAcc2" presStyleIdx="2" presStyleCnt="3" custScaleX="189738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3E91E6-42CC-4360-8C70-DBC686D5973B}" type="pres">
      <dgm:prSet presAssocID="{3A1E60B5-8CAE-4409-8F46-E826E59CBD91}" presName="hierChild3" presStyleCnt="0"/>
      <dgm:spPr/>
    </dgm:pt>
    <dgm:pt modelId="{011C4881-3948-41D7-8EFE-663ED8546878}" type="pres">
      <dgm:prSet presAssocID="{E59D231E-0448-437B-B634-3D8349D86737}" presName="Name17" presStyleLbl="parChTrans1D3" presStyleIdx="2" presStyleCnt="3" custSzY="539993"/>
      <dgm:spPr/>
      <dgm:t>
        <a:bodyPr/>
        <a:lstStyle/>
        <a:p>
          <a:endParaRPr lang="en-US"/>
        </a:p>
      </dgm:t>
    </dgm:pt>
    <dgm:pt modelId="{4DD39837-295E-40BF-B4E2-5A92884B74B4}" type="pres">
      <dgm:prSet presAssocID="{A1FCDF0C-7845-4626-9B45-2BCD485BD188}" presName="hierRoot3" presStyleCnt="0"/>
      <dgm:spPr/>
    </dgm:pt>
    <dgm:pt modelId="{608BAF2C-2225-4872-A5D7-A4871BA851A7}" type="pres">
      <dgm:prSet presAssocID="{A1FCDF0C-7845-4626-9B45-2BCD485BD188}" presName="composite3" presStyleCnt="0"/>
      <dgm:spPr/>
    </dgm:pt>
    <dgm:pt modelId="{1EDAB68B-C345-4227-96D9-9E3D277D3201}" type="pres">
      <dgm:prSet presAssocID="{A1FCDF0C-7845-4626-9B45-2BCD485BD188}" presName="background3" presStyleLbl="node3" presStyleIdx="2" presStyleCnt="3"/>
      <dgm:spPr/>
    </dgm:pt>
    <dgm:pt modelId="{2999AF2A-02E8-44F3-8C19-9CFD8A0597A0}" type="pres">
      <dgm:prSet presAssocID="{A1FCDF0C-7845-4626-9B45-2BCD485BD188}" presName="text3" presStyleLbl="fgAcc3" presStyleIdx="2" presStyleCnt="3" custScaleX="315521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3F892E-18B0-4A3C-8576-931B90E4188F}" type="pres">
      <dgm:prSet presAssocID="{A1FCDF0C-7845-4626-9B45-2BCD485BD188}" presName="hierChild4" presStyleCnt="0"/>
      <dgm:spPr/>
    </dgm:pt>
    <dgm:pt modelId="{DF92EF04-D6A7-43D3-9DD6-8E260DC3A8F6}" type="pres">
      <dgm:prSet presAssocID="{6469D591-4D53-4D8F-8CA5-CE31A36AD8E0}" presName="Name23" presStyleLbl="parChTrans1D4" presStyleIdx="2" presStyleCnt="3" custSzY="539993"/>
      <dgm:spPr/>
      <dgm:t>
        <a:bodyPr/>
        <a:lstStyle/>
        <a:p>
          <a:endParaRPr lang="en-US"/>
        </a:p>
      </dgm:t>
    </dgm:pt>
    <dgm:pt modelId="{F42DDD3B-C3AE-404F-8D7A-192024214DD3}" type="pres">
      <dgm:prSet presAssocID="{FE6E9D5B-7FC9-43C7-A647-83701AA55421}" presName="hierRoot4" presStyleCnt="0"/>
      <dgm:spPr/>
    </dgm:pt>
    <dgm:pt modelId="{A0B2D6DE-8769-4BE9-81E1-B2BD2FC942C1}" type="pres">
      <dgm:prSet presAssocID="{FE6E9D5B-7FC9-43C7-A647-83701AA55421}" presName="composite4" presStyleCnt="0"/>
      <dgm:spPr/>
    </dgm:pt>
    <dgm:pt modelId="{8BD51CC9-14BF-4C22-B601-5D9F9EC489DA}" type="pres">
      <dgm:prSet presAssocID="{FE6E9D5B-7FC9-43C7-A647-83701AA55421}" presName="background4" presStyleLbl="node4" presStyleIdx="2" presStyleCnt="3"/>
      <dgm:spPr/>
    </dgm:pt>
    <dgm:pt modelId="{69C7B8A3-0872-4D9A-BD71-DB006324D1A8}" type="pres">
      <dgm:prSet presAssocID="{FE6E9D5B-7FC9-43C7-A647-83701AA55421}" presName="text4" presStyleLbl="fgAcc4" presStyleIdx="2" presStyleCnt="3" custScaleX="314711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1BABD6-0957-4FBF-ABE8-450897221A31}" type="pres">
      <dgm:prSet presAssocID="{FE6E9D5B-7FC9-43C7-A647-83701AA55421}" presName="hierChild5" presStyleCnt="0"/>
      <dgm:spPr/>
    </dgm:pt>
  </dgm:ptLst>
  <dgm:cxnLst>
    <dgm:cxn modelId="{76353AD2-BAF6-4195-9579-CAB741191A18}" type="presOf" srcId="{C700D1E0-ADC0-46C7-9B31-092F31688949}" destId="{1986589C-25C7-4C7A-9CE7-A6C2B10A2C73}" srcOrd="0" destOrd="0" presId="urn:microsoft.com/office/officeart/2005/8/layout/hierarchy1"/>
    <dgm:cxn modelId="{7C5D3571-495A-4B1A-9862-A18656652C3C}" srcId="{44E1B69F-1C11-4343-93C3-9F1DE057259B}" destId="{FC8BC4B0-A4C7-45D5-86B3-326CBCECB193}" srcOrd="1" destOrd="0" parTransId="{E09BA2BC-A549-45CB-81B9-0F2E2C20F72F}" sibTransId="{4918C882-75A7-4B97-8FA8-30BAA7522E9C}"/>
    <dgm:cxn modelId="{56C1A43A-B00E-4514-9289-1E1BFD487AC7}" srcId="{FC8BC4B0-A4C7-45D5-86B3-326CBCECB193}" destId="{E194CE1A-A139-4074-BCE1-D25068882822}" srcOrd="0" destOrd="0" parTransId="{4CB9EBF3-DD74-4556-A17E-9CD4FA9CAE53}" sibTransId="{CA8A2785-5719-41D8-8845-24BB92E15291}"/>
    <dgm:cxn modelId="{AF3A8DAB-2DE1-4145-A329-074C3A1DF9C5}" type="presOf" srcId="{EEC6FD6D-AB09-444D-9264-78D1BF427BE8}" destId="{B05CC7A9-B03E-4AD8-B43C-805BC631E784}" srcOrd="0" destOrd="0" presId="urn:microsoft.com/office/officeart/2005/8/layout/hierarchy1"/>
    <dgm:cxn modelId="{1A019A9E-3116-479B-807B-0109A4021FF6}" type="presOf" srcId="{92FCC1BD-5BCE-4AE7-8744-80580CADEA03}" destId="{F1727622-1D26-44F9-A3C2-49596230A1F5}" srcOrd="0" destOrd="0" presId="urn:microsoft.com/office/officeart/2005/8/layout/hierarchy1"/>
    <dgm:cxn modelId="{3A374B0A-52A7-46B3-B54E-9A51C9A6E33D}" srcId="{3A1E60B5-8CAE-4409-8F46-E826E59CBD91}" destId="{A1FCDF0C-7845-4626-9B45-2BCD485BD188}" srcOrd="0" destOrd="0" parTransId="{E59D231E-0448-437B-B634-3D8349D86737}" sibTransId="{2E838179-877F-479B-9300-020FE9B365A6}"/>
    <dgm:cxn modelId="{3A2A49EE-42B5-4BB2-B209-09DD1E55F57C}" type="presOf" srcId="{38602598-641B-473A-9F27-F2D426E1D6BC}" destId="{B9EEC227-E2D8-4ED8-B916-605A91647AE2}" srcOrd="0" destOrd="0" presId="urn:microsoft.com/office/officeart/2005/8/layout/hierarchy1"/>
    <dgm:cxn modelId="{FECCE976-E02A-4846-8C04-8E7C6393C077}" type="presOf" srcId="{FE6E9D5B-7FC9-43C7-A647-83701AA55421}" destId="{69C7B8A3-0872-4D9A-BD71-DB006324D1A8}" srcOrd="0" destOrd="0" presId="urn:microsoft.com/office/officeart/2005/8/layout/hierarchy1"/>
    <dgm:cxn modelId="{BDA78EA5-B5A5-48F8-8D91-F0AFC67AC648}" srcId="{44E1B69F-1C11-4343-93C3-9F1DE057259B}" destId="{3A1E60B5-8CAE-4409-8F46-E826E59CBD91}" srcOrd="2" destOrd="0" parTransId="{92FCC1BD-5BCE-4AE7-8744-80580CADEA03}" sibTransId="{1EC1E227-5734-4B8E-B62C-6FBFA3FF095A}"/>
    <dgm:cxn modelId="{5DFDAC3F-78E4-445E-89F9-A3B7E473EBE3}" srcId="{A1FCDF0C-7845-4626-9B45-2BCD485BD188}" destId="{FE6E9D5B-7FC9-43C7-A647-83701AA55421}" srcOrd="0" destOrd="0" parTransId="{6469D591-4D53-4D8F-8CA5-CE31A36AD8E0}" sibTransId="{1E55C262-C559-44BA-8097-3E4FF1FBB691}"/>
    <dgm:cxn modelId="{90E515A9-8EAE-4CCE-8941-B3F83063CBD2}" type="presOf" srcId="{E09BA2BC-A549-45CB-81B9-0F2E2C20F72F}" destId="{31FF1DAF-6143-433E-A23B-FFC8C2FE7DEA}" srcOrd="0" destOrd="0" presId="urn:microsoft.com/office/officeart/2005/8/layout/hierarchy1"/>
    <dgm:cxn modelId="{E6FCC2E5-F06F-4CAA-A853-3CACDF5B34FE}" srcId="{44E1B69F-1C11-4343-93C3-9F1DE057259B}" destId="{EEC6FD6D-AB09-444D-9264-78D1BF427BE8}" srcOrd="0" destOrd="0" parTransId="{0D70549D-DF14-4920-A95E-3DA812D73327}" sibTransId="{E54A41DA-F4DE-43E0-AC92-0BC0AA602125}"/>
    <dgm:cxn modelId="{F9B848F4-9B59-49E2-8913-C59E3132B294}" type="presOf" srcId="{0D70549D-DF14-4920-A95E-3DA812D73327}" destId="{37AFB881-4000-45A1-92EF-1CF493D1DE6B}" srcOrd="0" destOrd="0" presId="urn:microsoft.com/office/officeart/2005/8/layout/hierarchy1"/>
    <dgm:cxn modelId="{7F2DDEE6-1587-4A5A-BB43-684FF0073970}" type="presOf" srcId="{E59D231E-0448-437B-B634-3D8349D86737}" destId="{011C4881-3948-41D7-8EFE-663ED8546878}" srcOrd="0" destOrd="0" presId="urn:microsoft.com/office/officeart/2005/8/layout/hierarchy1"/>
    <dgm:cxn modelId="{D061B1F6-721B-46E4-9377-2065725EA720}" srcId="{C700D1E0-ADC0-46C7-9B31-092F31688949}" destId="{44E1B69F-1C11-4343-93C3-9F1DE057259B}" srcOrd="0" destOrd="0" parTransId="{A4006553-CA35-42EF-BAA3-F58C4E272A67}" sibTransId="{A4D78093-2BDA-451C-8D22-44E72B68B1D7}"/>
    <dgm:cxn modelId="{2253BBBC-D95A-4087-B3DF-3E927155C049}" type="presOf" srcId="{5878F28D-2B0A-40B9-9F65-2636299A4FE2}" destId="{C25BD83A-B3D1-4411-AE7F-6971836A13F0}" srcOrd="0" destOrd="0" presId="urn:microsoft.com/office/officeart/2005/8/layout/hierarchy1"/>
    <dgm:cxn modelId="{6762829E-F6E8-4FE0-BAE9-B0C8027185A3}" srcId="{06DC19C5-CF5F-40F7-9BF5-C12351B1BF24}" destId="{EA7D1E71-3408-43AB-8596-C55AEF408B74}" srcOrd="0" destOrd="0" parTransId="{5878F28D-2B0A-40B9-9F65-2636299A4FE2}" sibTransId="{2CE2EE81-B4AE-43DB-9C57-3EBDA1AF471F}"/>
    <dgm:cxn modelId="{F278341C-3228-483A-83B3-5CC3C5CD07F6}" type="presOf" srcId="{EA7D1E71-3408-43AB-8596-C55AEF408B74}" destId="{89EC589E-CE44-4A0F-A271-88ABACA8C27E}" srcOrd="0" destOrd="0" presId="urn:microsoft.com/office/officeart/2005/8/layout/hierarchy1"/>
    <dgm:cxn modelId="{DEB13601-251D-43B2-80F7-02833A2C477B}" type="presOf" srcId="{17F8827E-D810-4A74-B237-0EDDD9B06731}" destId="{511F7093-D7B1-4470-A6A3-4E9CA456A034}" srcOrd="0" destOrd="0" presId="urn:microsoft.com/office/officeart/2005/8/layout/hierarchy1"/>
    <dgm:cxn modelId="{08569BAD-9189-4F2D-B684-D0045DC10E27}" srcId="{E194CE1A-A139-4074-BCE1-D25068882822}" destId="{F42086AA-7836-4519-9034-3EF2BFF0BD50}" srcOrd="0" destOrd="0" parTransId="{38602598-641B-473A-9F27-F2D426E1D6BC}" sibTransId="{6BBE2CA7-0AA2-4E25-8B19-70CEBC87B81E}"/>
    <dgm:cxn modelId="{011CA700-8422-41EA-9BE7-19C61E30EDCB}" type="presOf" srcId="{FC8BC4B0-A4C7-45D5-86B3-326CBCECB193}" destId="{6E825B32-BB73-4C71-ABCC-D31022154ED4}" srcOrd="0" destOrd="0" presId="urn:microsoft.com/office/officeart/2005/8/layout/hierarchy1"/>
    <dgm:cxn modelId="{1FD7CA75-B7E0-448C-AD78-6B96CFDA5A77}" type="presOf" srcId="{06DC19C5-CF5F-40F7-9BF5-C12351B1BF24}" destId="{27521077-4663-4196-B4C0-763856D574A5}" srcOrd="0" destOrd="0" presId="urn:microsoft.com/office/officeart/2005/8/layout/hierarchy1"/>
    <dgm:cxn modelId="{0B741678-BCE7-4127-B6B3-3F2BFD95B5AF}" type="presOf" srcId="{F42086AA-7836-4519-9034-3EF2BFF0BD50}" destId="{35B9D0A6-A23E-4510-B3E9-8D7DB60877CD}" srcOrd="0" destOrd="0" presId="urn:microsoft.com/office/officeart/2005/8/layout/hierarchy1"/>
    <dgm:cxn modelId="{385C7CFB-8A41-48A6-B86F-13D71FEB0AAD}" srcId="{EEC6FD6D-AB09-444D-9264-78D1BF427BE8}" destId="{06DC19C5-CF5F-40F7-9BF5-C12351B1BF24}" srcOrd="0" destOrd="0" parTransId="{17F8827E-D810-4A74-B237-0EDDD9B06731}" sibTransId="{C89B87B4-22CF-4976-9D0F-DD2C48A65FD9}"/>
    <dgm:cxn modelId="{EFAD0B14-885E-4D49-BEDE-32F611DCDDA1}" type="presOf" srcId="{E194CE1A-A139-4074-BCE1-D25068882822}" destId="{03B9D88C-3188-4BFA-8F2A-95F47E555A34}" srcOrd="0" destOrd="0" presId="urn:microsoft.com/office/officeart/2005/8/layout/hierarchy1"/>
    <dgm:cxn modelId="{C9811F92-92A1-4A08-8BA4-198444669C54}" type="presOf" srcId="{6469D591-4D53-4D8F-8CA5-CE31A36AD8E0}" destId="{DF92EF04-D6A7-43D3-9DD6-8E260DC3A8F6}" srcOrd="0" destOrd="0" presId="urn:microsoft.com/office/officeart/2005/8/layout/hierarchy1"/>
    <dgm:cxn modelId="{B0C605F8-8953-4352-B265-9CCC3C6D5F1B}" type="presOf" srcId="{A1FCDF0C-7845-4626-9B45-2BCD485BD188}" destId="{2999AF2A-02E8-44F3-8C19-9CFD8A0597A0}" srcOrd="0" destOrd="0" presId="urn:microsoft.com/office/officeart/2005/8/layout/hierarchy1"/>
    <dgm:cxn modelId="{16E65477-100E-424D-9D63-5B80F580CDEA}" type="presOf" srcId="{4CB9EBF3-DD74-4556-A17E-9CD4FA9CAE53}" destId="{341AAC22-8706-4E2C-B311-0855406D9AA3}" srcOrd="0" destOrd="0" presId="urn:microsoft.com/office/officeart/2005/8/layout/hierarchy1"/>
    <dgm:cxn modelId="{E4F3BC1D-A31A-4E1D-8727-7E8BD3A547AD}" type="presOf" srcId="{44E1B69F-1C11-4343-93C3-9F1DE057259B}" destId="{14EDCCEF-78AB-48BF-AD52-4119D3CC6A1E}" srcOrd="0" destOrd="0" presId="urn:microsoft.com/office/officeart/2005/8/layout/hierarchy1"/>
    <dgm:cxn modelId="{BD92BFF4-5BA6-4397-9DF4-B492787D2C14}" type="presOf" srcId="{3A1E60B5-8CAE-4409-8F46-E826E59CBD91}" destId="{CD57C955-AD52-432D-B5F0-C32EB63FFE94}" srcOrd="0" destOrd="0" presId="urn:microsoft.com/office/officeart/2005/8/layout/hierarchy1"/>
    <dgm:cxn modelId="{45A83748-B701-46CB-A80D-8A981C07028F}" type="presParOf" srcId="{1986589C-25C7-4C7A-9CE7-A6C2B10A2C73}" destId="{9C713B18-CE2F-42F7-9742-A0F369218734}" srcOrd="0" destOrd="0" presId="urn:microsoft.com/office/officeart/2005/8/layout/hierarchy1"/>
    <dgm:cxn modelId="{A1D33E2E-A42B-4DE4-9F1D-9829EA5DAD54}" type="presParOf" srcId="{9C713B18-CE2F-42F7-9742-A0F369218734}" destId="{8EBB69A2-1DF0-41BC-A9B4-802519DB4DCF}" srcOrd="0" destOrd="0" presId="urn:microsoft.com/office/officeart/2005/8/layout/hierarchy1"/>
    <dgm:cxn modelId="{6F48C666-D868-4581-A237-DC1BF0D69C70}" type="presParOf" srcId="{8EBB69A2-1DF0-41BC-A9B4-802519DB4DCF}" destId="{39A826D5-0DAB-422F-A9D2-85B3A12AB42C}" srcOrd="0" destOrd="0" presId="urn:microsoft.com/office/officeart/2005/8/layout/hierarchy1"/>
    <dgm:cxn modelId="{1AAF0FB8-C56B-4FB1-8EBF-604145516EBB}" type="presParOf" srcId="{8EBB69A2-1DF0-41BC-A9B4-802519DB4DCF}" destId="{14EDCCEF-78AB-48BF-AD52-4119D3CC6A1E}" srcOrd="1" destOrd="0" presId="urn:microsoft.com/office/officeart/2005/8/layout/hierarchy1"/>
    <dgm:cxn modelId="{1C5CD398-305A-4D1A-A7B1-36C91CFAFF43}" type="presParOf" srcId="{9C713B18-CE2F-42F7-9742-A0F369218734}" destId="{0623EF0D-B46E-4E23-A742-62EA6905C417}" srcOrd="1" destOrd="0" presId="urn:microsoft.com/office/officeart/2005/8/layout/hierarchy1"/>
    <dgm:cxn modelId="{81CF317C-5078-462E-9622-9CDB56D94D91}" type="presParOf" srcId="{0623EF0D-B46E-4E23-A742-62EA6905C417}" destId="{37AFB881-4000-45A1-92EF-1CF493D1DE6B}" srcOrd="0" destOrd="0" presId="urn:microsoft.com/office/officeart/2005/8/layout/hierarchy1"/>
    <dgm:cxn modelId="{B10EAD04-5327-421B-8384-93FDEC035ECE}" type="presParOf" srcId="{0623EF0D-B46E-4E23-A742-62EA6905C417}" destId="{E93702AD-8F56-408D-AAF1-DD8851DDC29A}" srcOrd="1" destOrd="0" presId="urn:microsoft.com/office/officeart/2005/8/layout/hierarchy1"/>
    <dgm:cxn modelId="{FD98B272-4911-47F1-A037-653BBD4F91E1}" type="presParOf" srcId="{E93702AD-8F56-408D-AAF1-DD8851DDC29A}" destId="{60DA28C5-39A6-41AF-9F48-BF31051C64CF}" srcOrd="0" destOrd="0" presId="urn:microsoft.com/office/officeart/2005/8/layout/hierarchy1"/>
    <dgm:cxn modelId="{6091D7F3-4D51-4D21-B2CB-15BFEE5C0C92}" type="presParOf" srcId="{60DA28C5-39A6-41AF-9F48-BF31051C64CF}" destId="{7657BE77-333A-417C-B9F4-DF2D096C8E61}" srcOrd="0" destOrd="0" presId="urn:microsoft.com/office/officeart/2005/8/layout/hierarchy1"/>
    <dgm:cxn modelId="{49D95C22-15FE-42FD-B383-35E6A2707902}" type="presParOf" srcId="{60DA28C5-39A6-41AF-9F48-BF31051C64CF}" destId="{B05CC7A9-B03E-4AD8-B43C-805BC631E784}" srcOrd="1" destOrd="0" presId="urn:microsoft.com/office/officeart/2005/8/layout/hierarchy1"/>
    <dgm:cxn modelId="{4AC64148-16D2-432E-BB00-6C74BF32CB0C}" type="presParOf" srcId="{E93702AD-8F56-408D-AAF1-DD8851DDC29A}" destId="{8BD20660-33D4-4DF5-8300-2130F80BB202}" srcOrd="1" destOrd="0" presId="urn:microsoft.com/office/officeart/2005/8/layout/hierarchy1"/>
    <dgm:cxn modelId="{FF0B54FD-9E0D-44D3-AFC9-92C079D4D361}" type="presParOf" srcId="{8BD20660-33D4-4DF5-8300-2130F80BB202}" destId="{511F7093-D7B1-4470-A6A3-4E9CA456A034}" srcOrd="0" destOrd="0" presId="urn:microsoft.com/office/officeart/2005/8/layout/hierarchy1"/>
    <dgm:cxn modelId="{DA467982-5085-46C9-9365-49B8573F6728}" type="presParOf" srcId="{8BD20660-33D4-4DF5-8300-2130F80BB202}" destId="{AD8D49DE-5DA9-4E08-9379-5736EAC3C4D5}" srcOrd="1" destOrd="0" presId="urn:microsoft.com/office/officeart/2005/8/layout/hierarchy1"/>
    <dgm:cxn modelId="{AFF1FBFC-6F8A-43D0-95D3-ABAA5B4C067E}" type="presParOf" srcId="{AD8D49DE-5DA9-4E08-9379-5736EAC3C4D5}" destId="{CF82BA2F-55C0-4DEA-AF53-DA2E31A465DD}" srcOrd="0" destOrd="0" presId="urn:microsoft.com/office/officeart/2005/8/layout/hierarchy1"/>
    <dgm:cxn modelId="{ED968B5F-BDC3-460A-9B12-966CA046B2B0}" type="presParOf" srcId="{CF82BA2F-55C0-4DEA-AF53-DA2E31A465DD}" destId="{F4700DF2-4BD7-4699-9B13-7CADA5572A5B}" srcOrd="0" destOrd="0" presId="urn:microsoft.com/office/officeart/2005/8/layout/hierarchy1"/>
    <dgm:cxn modelId="{A64A1481-8DD3-47CC-8B01-36758E1880E0}" type="presParOf" srcId="{CF82BA2F-55C0-4DEA-AF53-DA2E31A465DD}" destId="{27521077-4663-4196-B4C0-763856D574A5}" srcOrd="1" destOrd="0" presId="urn:microsoft.com/office/officeart/2005/8/layout/hierarchy1"/>
    <dgm:cxn modelId="{FFB2629E-F238-416B-8416-9A7700875D56}" type="presParOf" srcId="{AD8D49DE-5DA9-4E08-9379-5736EAC3C4D5}" destId="{49E91155-C004-4382-8B4D-220F7B844BC3}" srcOrd="1" destOrd="0" presId="urn:microsoft.com/office/officeart/2005/8/layout/hierarchy1"/>
    <dgm:cxn modelId="{03CB3443-E5BC-4423-A40B-7D336552AE4B}" type="presParOf" srcId="{49E91155-C004-4382-8B4D-220F7B844BC3}" destId="{C25BD83A-B3D1-4411-AE7F-6971836A13F0}" srcOrd="0" destOrd="0" presId="urn:microsoft.com/office/officeart/2005/8/layout/hierarchy1"/>
    <dgm:cxn modelId="{1E948F96-35B5-439B-A254-11151A0E25D0}" type="presParOf" srcId="{49E91155-C004-4382-8B4D-220F7B844BC3}" destId="{DDF2ABC2-FD1D-49FD-A09A-FDCE8EDF3819}" srcOrd="1" destOrd="0" presId="urn:microsoft.com/office/officeart/2005/8/layout/hierarchy1"/>
    <dgm:cxn modelId="{A94A1FB3-E36B-4A45-AE41-8E488637C4E9}" type="presParOf" srcId="{DDF2ABC2-FD1D-49FD-A09A-FDCE8EDF3819}" destId="{B71141C3-9884-4B4D-85BC-0A18C10CD1D1}" srcOrd="0" destOrd="0" presId="urn:microsoft.com/office/officeart/2005/8/layout/hierarchy1"/>
    <dgm:cxn modelId="{7F0AF765-34F3-4D3A-B085-E5DDC8B50EE8}" type="presParOf" srcId="{B71141C3-9884-4B4D-85BC-0A18C10CD1D1}" destId="{BC1429CD-D0DB-4333-B0D7-EA3A8E4BB69E}" srcOrd="0" destOrd="0" presId="urn:microsoft.com/office/officeart/2005/8/layout/hierarchy1"/>
    <dgm:cxn modelId="{36FF84C4-3A79-4760-96D3-33303A11F9EE}" type="presParOf" srcId="{B71141C3-9884-4B4D-85BC-0A18C10CD1D1}" destId="{89EC589E-CE44-4A0F-A271-88ABACA8C27E}" srcOrd="1" destOrd="0" presId="urn:microsoft.com/office/officeart/2005/8/layout/hierarchy1"/>
    <dgm:cxn modelId="{C688132A-B1A0-4B40-BDC0-DD9FB71415FC}" type="presParOf" srcId="{DDF2ABC2-FD1D-49FD-A09A-FDCE8EDF3819}" destId="{E5E900AD-D387-4FF7-AAEA-ACB05AE812CA}" srcOrd="1" destOrd="0" presId="urn:microsoft.com/office/officeart/2005/8/layout/hierarchy1"/>
    <dgm:cxn modelId="{10F1C465-13E7-46EA-87BB-F4B0163D0488}" type="presParOf" srcId="{0623EF0D-B46E-4E23-A742-62EA6905C417}" destId="{31FF1DAF-6143-433E-A23B-FFC8C2FE7DEA}" srcOrd="2" destOrd="0" presId="urn:microsoft.com/office/officeart/2005/8/layout/hierarchy1"/>
    <dgm:cxn modelId="{C7EA46CA-952A-4528-9B0C-136E3FC1171F}" type="presParOf" srcId="{0623EF0D-B46E-4E23-A742-62EA6905C417}" destId="{2D7C0725-249C-44D2-B7D3-8BCB5CD9EA57}" srcOrd="3" destOrd="0" presId="urn:microsoft.com/office/officeart/2005/8/layout/hierarchy1"/>
    <dgm:cxn modelId="{43A4171B-C05E-4DDB-A71F-4E816949DE74}" type="presParOf" srcId="{2D7C0725-249C-44D2-B7D3-8BCB5CD9EA57}" destId="{930DB005-7572-4782-B7B3-CF560F1AAE85}" srcOrd="0" destOrd="0" presId="urn:microsoft.com/office/officeart/2005/8/layout/hierarchy1"/>
    <dgm:cxn modelId="{9DA6A1E7-4753-46E0-8A23-7FBC18361003}" type="presParOf" srcId="{930DB005-7572-4782-B7B3-CF560F1AAE85}" destId="{1B138D12-6D54-46EF-A7BB-385247F86364}" srcOrd="0" destOrd="0" presId="urn:microsoft.com/office/officeart/2005/8/layout/hierarchy1"/>
    <dgm:cxn modelId="{A2DE437E-A8F9-4D84-80B4-F703D34B7165}" type="presParOf" srcId="{930DB005-7572-4782-B7B3-CF560F1AAE85}" destId="{6E825B32-BB73-4C71-ABCC-D31022154ED4}" srcOrd="1" destOrd="0" presId="urn:microsoft.com/office/officeart/2005/8/layout/hierarchy1"/>
    <dgm:cxn modelId="{D9863675-5151-4ECD-865A-BB7A718F2693}" type="presParOf" srcId="{2D7C0725-249C-44D2-B7D3-8BCB5CD9EA57}" destId="{79E3162A-8B4D-40E1-9CFD-C7A52E231F95}" srcOrd="1" destOrd="0" presId="urn:microsoft.com/office/officeart/2005/8/layout/hierarchy1"/>
    <dgm:cxn modelId="{03AD8BFD-AD7A-42AA-AAFE-CE6F49491BA0}" type="presParOf" srcId="{79E3162A-8B4D-40E1-9CFD-C7A52E231F95}" destId="{341AAC22-8706-4E2C-B311-0855406D9AA3}" srcOrd="0" destOrd="0" presId="urn:microsoft.com/office/officeart/2005/8/layout/hierarchy1"/>
    <dgm:cxn modelId="{F75F0685-37C4-4BC6-9F42-DEF4FF6D5396}" type="presParOf" srcId="{79E3162A-8B4D-40E1-9CFD-C7A52E231F95}" destId="{55FBD9F2-A158-4016-A50A-8DE491D759BB}" srcOrd="1" destOrd="0" presId="urn:microsoft.com/office/officeart/2005/8/layout/hierarchy1"/>
    <dgm:cxn modelId="{49F06E7D-8EA2-4DCF-A234-DBEB4BB4C4A2}" type="presParOf" srcId="{55FBD9F2-A158-4016-A50A-8DE491D759BB}" destId="{CCDE276F-A4DA-4E5B-A8E9-8D949157923E}" srcOrd="0" destOrd="0" presId="urn:microsoft.com/office/officeart/2005/8/layout/hierarchy1"/>
    <dgm:cxn modelId="{7C7E9D6F-28AA-43AB-8EF3-2926E4EC3000}" type="presParOf" srcId="{CCDE276F-A4DA-4E5B-A8E9-8D949157923E}" destId="{B27C90A4-7D1F-4E16-8A05-A53F967AE256}" srcOrd="0" destOrd="0" presId="urn:microsoft.com/office/officeart/2005/8/layout/hierarchy1"/>
    <dgm:cxn modelId="{53D3F218-1122-4E25-8432-AB18C1D0B217}" type="presParOf" srcId="{CCDE276F-A4DA-4E5B-A8E9-8D949157923E}" destId="{03B9D88C-3188-4BFA-8F2A-95F47E555A34}" srcOrd="1" destOrd="0" presId="urn:microsoft.com/office/officeart/2005/8/layout/hierarchy1"/>
    <dgm:cxn modelId="{E86750B7-92E5-4D76-BF69-B5AD55D4B3BF}" type="presParOf" srcId="{55FBD9F2-A158-4016-A50A-8DE491D759BB}" destId="{49CBC9B1-869E-46E1-BF98-69C1F53F7780}" srcOrd="1" destOrd="0" presId="urn:microsoft.com/office/officeart/2005/8/layout/hierarchy1"/>
    <dgm:cxn modelId="{E4898259-47F6-4F67-A6D6-D74261891337}" type="presParOf" srcId="{49CBC9B1-869E-46E1-BF98-69C1F53F7780}" destId="{B9EEC227-E2D8-4ED8-B916-605A91647AE2}" srcOrd="0" destOrd="0" presId="urn:microsoft.com/office/officeart/2005/8/layout/hierarchy1"/>
    <dgm:cxn modelId="{A989007E-B578-4127-8BD9-291B9CD1FE58}" type="presParOf" srcId="{49CBC9B1-869E-46E1-BF98-69C1F53F7780}" destId="{AF41500F-30AC-484E-87CC-73F45C21E9CC}" srcOrd="1" destOrd="0" presId="urn:microsoft.com/office/officeart/2005/8/layout/hierarchy1"/>
    <dgm:cxn modelId="{5685585D-28BF-4878-94B1-2B35E9C58E33}" type="presParOf" srcId="{AF41500F-30AC-484E-87CC-73F45C21E9CC}" destId="{B49C9C98-4882-4C6F-9BB3-59D9AA750932}" srcOrd="0" destOrd="0" presId="urn:microsoft.com/office/officeart/2005/8/layout/hierarchy1"/>
    <dgm:cxn modelId="{6DC44B6D-8E11-4B7B-837D-65999C00FC0F}" type="presParOf" srcId="{B49C9C98-4882-4C6F-9BB3-59D9AA750932}" destId="{8614DDBE-79B1-405A-B9A0-4B3EDAFCB200}" srcOrd="0" destOrd="0" presId="urn:microsoft.com/office/officeart/2005/8/layout/hierarchy1"/>
    <dgm:cxn modelId="{981EC799-6CCF-42DE-BB75-D4F70EEF5B07}" type="presParOf" srcId="{B49C9C98-4882-4C6F-9BB3-59D9AA750932}" destId="{35B9D0A6-A23E-4510-B3E9-8D7DB60877CD}" srcOrd="1" destOrd="0" presId="urn:microsoft.com/office/officeart/2005/8/layout/hierarchy1"/>
    <dgm:cxn modelId="{FD7119FA-4FEE-4FE7-A3BC-88B9703F0D37}" type="presParOf" srcId="{AF41500F-30AC-484E-87CC-73F45C21E9CC}" destId="{931C05E1-0419-4A81-A554-E8CCA9074091}" srcOrd="1" destOrd="0" presId="urn:microsoft.com/office/officeart/2005/8/layout/hierarchy1"/>
    <dgm:cxn modelId="{9829B406-677E-4AF2-A353-71DBDC779FFA}" type="presParOf" srcId="{0623EF0D-B46E-4E23-A742-62EA6905C417}" destId="{F1727622-1D26-44F9-A3C2-49596230A1F5}" srcOrd="4" destOrd="0" presId="urn:microsoft.com/office/officeart/2005/8/layout/hierarchy1"/>
    <dgm:cxn modelId="{E0F1CA0F-BEC3-4A31-AFD9-51421AB97DBD}" type="presParOf" srcId="{0623EF0D-B46E-4E23-A742-62EA6905C417}" destId="{C7A3A9A0-4016-4259-9095-5EAB661A5B3B}" srcOrd="5" destOrd="0" presId="urn:microsoft.com/office/officeart/2005/8/layout/hierarchy1"/>
    <dgm:cxn modelId="{2DC0AB51-BF7C-4B43-B58C-7266E5230ABC}" type="presParOf" srcId="{C7A3A9A0-4016-4259-9095-5EAB661A5B3B}" destId="{E93DB042-2302-40C6-979C-EAAA4344E76E}" srcOrd="0" destOrd="0" presId="urn:microsoft.com/office/officeart/2005/8/layout/hierarchy1"/>
    <dgm:cxn modelId="{B87B769D-D2FD-4471-9C21-9563C158334D}" type="presParOf" srcId="{E93DB042-2302-40C6-979C-EAAA4344E76E}" destId="{2C5CFD8F-9205-4CDB-9637-99222ABC1B2F}" srcOrd="0" destOrd="0" presId="urn:microsoft.com/office/officeart/2005/8/layout/hierarchy1"/>
    <dgm:cxn modelId="{C8C064F2-72BC-41DD-AD09-AF7291763DE4}" type="presParOf" srcId="{E93DB042-2302-40C6-979C-EAAA4344E76E}" destId="{CD57C955-AD52-432D-B5F0-C32EB63FFE94}" srcOrd="1" destOrd="0" presId="urn:microsoft.com/office/officeart/2005/8/layout/hierarchy1"/>
    <dgm:cxn modelId="{33886E2C-73B6-46D9-95B0-413ADEC31DCB}" type="presParOf" srcId="{C7A3A9A0-4016-4259-9095-5EAB661A5B3B}" destId="{E43E91E6-42CC-4360-8C70-DBC686D5973B}" srcOrd="1" destOrd="0" presId="urn:microsoft.com/office/officeart/2005/8/layout/hierarchy1"/>
    <dgm:cxn modelId="{0069A6AF-09CC-4119-95FB-7721C9928DE0}" type="presParOf" srcId="{E43E91E6-42CC-4360-8C70-DBC686D5973B}" destId="{011C4881-3948-41D7-8EFE-663ED8546878}" srcOrd="0" destOrd="0" presId="urn:microsoft.com/office/officeart/2005/8/layout/hierarchy1"/>
    <dgm:cxn modelId="{7CF81276-1DBA-430E-9068-5FADD232D419}" type="presParOf" srcId="{E43E91E6-42CC-4360-8C70-DBC686D5973B}" destId="{4DD39837-295E-40BF-B4E2-5A92884B74B4}" srcOrd="1" destOrd="0" presId="urn:microsoft.com/office/officeart/2005/8/layout/hierarchy1"/>
    <dgm:cxn modelId="{29FF831A-B8EF-4E61-A01F-774C3FCE7C39}" type="presParOf" srcId="{4DD39837-295E-40BF-B4E2-5A92884B74B4}" destId="{608BAF2C-2225-4872-A5D7-A4871BA851A7}" srcOrd="0" destOrd="0" presId="urn:microsoft.com/office/officeart/2005/8/layout/hierarchy1"/>
    <dgm:cxn modelId="{A3C097A0-9253-442E-81B7-90799D6FDC86}" type="presParOf" srcId="{608BAF2C-2225-4872-A5D7-A4871BA851A7}" destId="{1EDAB68B-C345-4227-96D9-9E3D277D3201}" srcOrd="0" destOrd="0" presId="urn:microsoft.com/office/officeart/2005/8/layout/hierarchy1"/>
    <dgm:cxn modelId="{7B96D60C-C0DA-4FE5-ADE1-3B63D3C7AC0C}" type="presParOf" srcId="{608BAF2C-2225-4872-A5D7-A4871BA851A7}" destId="{2999AF2A-02E8-44F3-8C19-9CFD8A0597A0}" srcOrd="1" destOrd="0" presId="urn:microsoft.com/office/officeart/2005/8/layout/hierarchy1"/>
    <dgm:cxn modelId="{8C9FBE0C-1E8C-4F94-A280-996FA60A29A8}" type="presParOf" srcId="{4DD39837-295E-40BF-B4E2-5A92884B74B4}" destId="{E33F892E-18B0-4A3C-8576-931B90E4188F}" srcOrd="1" destOrd="0" presId="urn:microsoft.com/office/officeart/2005/8/layout/hierarchy1"/>
    <dgm:cxn modelId="{D8104B61-F280-4E79-B4F1-AAF59FFA5FE0}" type="presParOf" srcId="{E33F892E-18B0-4A3C-8576-931B90E4188F}" destId="{DF92EF04-D6A7-43D3-9DD6-8E260DC3A8F6}" srcOrd="0" destOrd="0" presId="urn:microsoft.com/office/officeart/2005/8/layout/hierarchy1"/>
    <dgm:cxn modelId="{87EF40BD-A841-4303-8884-6E57BCA690E3}" type="presParOf" srcId="{E33F892E-18B0-4A3C-8576-931B90E4188F}" destId="{F42DDD3B-C3AE-404F-8D7A-192024214DD3}" srcOrd="1" destOrd="0" presId="urn:microsoft.com/office/officeart/2005/8/layout/hierarchy1"/>
    <dgm:cxn modelId="{A7472C5F-409A-464A-9A5B-0C0E43DEE416}" type="presParOf" srcId="{F42DDD3B-C3AE-404F-8D7A-192024214DD3}" destId="{A0B2D6DE-8769-4BE9-81E1-B2BD2FC942C1}" srcOrd="0" destOrd="0" presId="urn:microsoft.com/office/officeart/2005/8/layout/hierarchy1"/>
    <dgm:cxn modelId="{ED510EDC-0AED-45BA-B2B1-A1E975F68BD0}" type="presParOf" srcId="{A0B2D6DE-8769-4BE9-81E1-B2BD2FC942C1}" destId="{8BD51CC9-14BF-4C22-B601-5D9F9EC489DA}" srcOrd="0" destOrd="0" presId="urn:microsoft.com/office/officeart/2005/8/layout/hierarchy1"/>
    <dgm:cxn modelId="{EDFEB831-B92C-4D71-8479-3520C5B3E294}" type="presParOf" srcId="{A0B2D6DE-8769-4BE9-81E1-B2BD2FC942C1}" destId="{69C7B8A3-0872-4D9A-BD71-DB006324D1A8}" srcOrd="1" destOrd="0" presId="urn:microsoft.com/office/officeart/2005/8/layout/hierarchy1"/>
    <dgm:cxn modelId="{796D0E56-E2A2-4E86-BF38-6AD7A6FD4207}" type="presParOf" srcId="{F42DDD3B-C3AE-404F-8D7A-192024214DD3}" destId="{DC1BABD6-0957-4FBF-ABE8-450897221A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00D1E0-ADC0-46C7-9B31-092F3168894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E1B69F-1C11-4343-93C3-9F1DE057259B}">
      <dgm:prSet phldrT="[Text]" custT="1"/>
      <dgm:spPr/>
      <dgm:t>
        <a:bodyPr/>
        <a:lstStyle/>
        <a:p>
          <a:r>
            <a:rPr lang="en-US" sz="2400" b="1" dirty="0" err="1" smtClean="0">
              <a:ln/>
              <a:latin typeface="NikoshBAN" pitchFamily="2" charset="0"/>
              <a:cs typeface="NikoshBAN" pitchFamily="2" charset="0"/>
            </a:rPr>
            <a:t>নিশ্চিত</a:t>
          </a:r>
          <a:r>
            <a:rPr lang="en-US" sz="2400" b="1" dirty="0" smtClean="0">
              <a:ln/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n/>
              <a:latin typeface="NikoshBAN" pitchFamily="2" charset="0"/>
              <a:cs typeface="NikoshBAN" pitchFamily="2" charset="0"/>
            </a:rPr>
            <a:t>আয়</a:t>
          </a:r>
          <a:r>
            <a:rPr lang="en-US" sz="2400" b="1" dirty="0" smtClean="0">
              <a:ln/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n/>
              <a:latin typeface="NikoshBAN" pitchFamily="2" charset="0"/>
              <a:cs typeface="NikoshBAN" pitchFamily="2" charset="0"/>
            </a:rPr>
            <a:t>পরিমাপ</a:t>
          </a:r>
          <a:endParaRPr lang="en-US" sz="2400" b="1" dirty="0">
            <a:ln/>
            <a:latin typeface="NikoshBAN" pitchFamily="2" charset="0"/>
            <a:cs typeface="NikoshBAN" pitchFamily="2" charset="0"/>
          </a:endParaRPr>
        </a:p>
      </dgm:t>
    </dgm:pt>
    <dgm:pt modelId="{A4006553-CA35-42EF-BAA3-F58C4E272A67}" type="parTrans" cxnId="{D061B1F6-721B-46E4-9377-2065725EA720}">
      <dgm:prSet/>
      <dgm:spPr/>
      <dgm:t>
        <a:bodyPr/>
        <a:lstStyle/>
        <a:p>
          <a:endParaRPr lang="en-US"/>
        </a:p>
      </dgm:t>
    </dgm:pt>
    <dgm:pt modelId="{A4D78093-2BDA-451C-8D22-44E72B68B1D7}" type="sibTrans" cxnId="{D061B1F6-721B-46E4-9377-2065725EA720}">
      <dgm:prSet/>
      <dgm:spPr/>
      <dgm:t>
        <a:bodyPr/>
        <a:lstStyle/>
        <a:p>
          <a:endParaRPr lang="en-US"/>
        </a:p>
      </dgm:t>
    </dgm:pt>
    <dgm:pt modelId="{EEC6FD6D-AB09-444D-9264-78D1BF427BE8}">
      <dgm:prSet phldrT="[Text]" custT="1"/>
      <dgm:spPr/>
      <dgm:t>
        <a:bodyPr/>
        <a:lstStyle/>
        <a:p>
          <a:r>
            <a:rPr lang="en-US" sz="2400" b="1">
              <a:ln/>
              <a:latin typeface="NikoshBAN" pitchFamily="2" charset="0"/>
              <a:cs typeface="NikoshBAN" pitchFamily="2" charset="0"/>
            </a:rPr>
            <a:t>চলতি আয়</a:t>
          </a:r>
          <a:endParaRPr lang="en-US" sz="2400" b="1" dirty="0">
            <a:ln/>
            <a:latin typeface="NikoshBAN" pitchFamily="2" charset="0"/>
            <a:cs typeface="NikoshBAN" pitchFamily="2" charset="0"/>
          </a:endParaRPr>
        </a:p>
      </dgm:t>
    </dgm:pt>
    <dgm:pt modelId="{0D70549D-DF14-4920-A95E-3DA812D73327}" type="parTrans" cxnId="{E6FCC2E5-F06F-4CAA-A853-3CACDF5B34FE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E54A41DA-F4DE-43E0-AC92-0BC0AA602125}" type="sibTrans" cxnId="{E6FCC2E5-F06F-4CAA-A853-3CACDF5B34FE}">
      <dgm:prSet/>
      <dgm:spPr/>
      <dgm:t>
        <a:bodyPr/>
        <a:lstStyle/>
        <a:p>
          <a:endParaRPr lang="en-US"/>
        </a:p>
      </dgm:t>
    </dgm:pt>
    <dgm:pt modelId="{06DC19C5-CF5F-40F7-9BF5-C12351B1BF24}">
      <dgm:prSet phldrT="[Text]" custT="1"/>
      <dgm:spPr/>
      <dgm:t>
        <a:bodyPr/>
        <a:lstStyle/>
        <a:p>
          <a:r>
            <a:rPr lang="en-US" sz="2400" b="1" i="0" cap="none" spc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মুনাফা জাতীয় আয়</a:t>
          </a:r>
        </a:p>
        <a:p>
          <a:r>
            <a:rPr lang="en-US" sz="2400" b="1" i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=D1</a:t>
          </a:r>
          <a:endParaRPr lang="en-US" sz="2400" b="1" dirty="0">
            <a:ln w="17780" cmpd="sng">
              <a:prstDash val="solid"/>
              <a:miter lim="800000"/>
            </a:ln>
            <a:latin typeface="NikoshBAN" pitchFamily="2" charset="0"/>
            <a:cs typeface="NikoshBAN" pitchFamily="2" charset="0"/>
          </a:endParaRPr>
        </a:p>
      </dgm:t>
    </dgm:pt>
    <dgm:pt modelId="{17F8827E-D810-4A74-B237-0EDDD9B06731}" type="parTrans" cxnId="{385C7CFB-8A41-48A6-B86F-13D71FEB0AAD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C89B87B4-22CF-4976-9D0F-DD2C48A65FD9}" type="sibTrans" cxnId="{385C7CFB-8A41-48A6-B86F-13D71FEB0AAD}">
      <dgm:prSet/>
      <dgm:spPr/>
      <dgm:t>
        <a:bodyPr/>
        <a:lstStyle/>
        <a:p>
          <a:endParaRPr lang="en-US"/>
        </a:p>
      </dgm:t>
    </dgm:pt>
    <dgm:pt modelId="{FC8BC4B0-A4C7-45D5-86B3-326CBCECB193}">
      <dgm:prSet phldrT="[Text]" custT="1"/>
      <dgm:spPr/>
      <dgm:t>
        <a:bodyPr/>
        <a:lstStyle/>
        <a:p>
          <a:r>
            <a:rPr lang="en-US" sz="2400" b="1">
              <a:ln/>
              <a:latin typeface="NikoshBAN" pitchFamily="2" charset="0"/>
              <a:cs typeface="NikoshBAN" pitchFamily="2" charset="0"/>
            </a:rPr>
            <a:t>মূলধনী আয়</a:t>
          </a:r>
          <a:endParaRPr lang="en-US" sz="2400" b="1" dirty="0">
            <a:ln/>
            <a:latin typeface="NikoshBAN" pitchFamily="2" charset="0"/>
            <a:cs typeface="NikoshBAN" pitchFamily="2" charset="0"/>
          </a:endParaRPr>
        </a:p>
      </dgm:t>
    </dgm:pt>
    <dgm:pt modelId="{E09BA2BC-A549-45CB-81B9-0F2E2C20F72F}" type="parTrans" cxnId="{7C5D3571-495A-4B1A-9862-A18656652C3C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4918C882-75A7-4B97-8FA8-30BAA7522E9C}" type="sibTrans" cxnId="{7C5D3571-495A-4B1A-9862-A18656652C3C}">
      <dgm:prSet/>
      <dgm:spPr/>
      <dgm:t>
        <a:bodyPr/>
        <a:lstStyle/>
        <a:p>
          <a:endParaRPr lang="en-US"/>
        </a:p>
      </dgm:t>
    </dgm:pt>
    <dgm:pt modelId="{E194CE1A-A139-4074-BCE1-D25068882822}">
      <dgm:prSet phldrT="[Text]" custT="1"/>
      <dgm:spPr/>
      <dgm:t>
        <a:bodyPr/>
        <a:lstStyle/>
        <a:p>
          <a:r>
            <a:rPr lang="en-US" sz="2400" b="1" i="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মূলধন</a:t>
          </a:r>
          <a:r>
            <a:rPr lang="en-US" sz="2400" b="1" i="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i="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জাতীয়</a:t>
          </a:r>
          <a:r>
            <a:rPr lang="en-US" sz="2400" b="1" i="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i="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আয়</a:t>
          </a:r>
          <a:endParaRPr lang="en-US" sz="2400" b="1" i="0" cap="none" spc="0" dirty="0">
            <a:ln w="17780" cmpd="sng">
              <a:prstDash val="solid"/>
              <a:miter lim="800000"/>
            </a:ln>
            <a:effectLst/>
            <a:latin typeface="NikoshBAN" pitchFamily="2" charset="0"/>
            <a:cs typeface="NikoshBAN" pitchFamily="2" charset="0"/>
          </a:endParaRPr>
        </a:p>
        <a:p>
          <a:r>
            <a:rPr lang="en-US" sz="2400" b="1" i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=(P1-P0)</a:t>
          </a:r>
          <a:endParaRPr lang="en-US" sz="2400" b="1" dirty="0">
            <a:ln w="17780" cmpd="sng">
              <a:prstDash val="solid"/>
              <a:miter lim="800000"/>
            </a:ln>
            <a:latin typeface="NikoshBAN" pitchFamily="2" charset="0"/>
            <a:cs typeface="NikoshBAN" pitchFamily="2" charset="0"/>
          </a:endParaRPr>
        </a:p>
      </dgm:t>
    </dgm:pt>
    <dgm:pt modelId="{4CB9EBF3-DD74-4556-A17E-9CD4FA9CAE53}" type="parTrans" cxnId="{56C1A43A-B00E-4514-9289-1E1BFD487AC7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CA8A2785-5719-41D8-8845-24BB92E15291}" type="sibTrans" cxnId="{56C1A43A-B00E-4514-9289-1E1BFD487AC7}">
      <dgm:prSet/>
      <dgm:spPr/>
      <dgm:t>
        <a:bodyPr/>
        <a:lstStyle/>
        <a:p>
          <a:endParaRPr lang="en-US"/>
        </a:p>
      </dgm:t>
    </dgm:pt>
    <dgm:pt modelId="{3A1E60B5-8CAE-4409-8F46-E826E59CBD91}">
      <dgm:prSet custT="1"/>
      <dgm:spPr/>
      <dgm:t>
        <a:bodyPr/>
        <a:lstStyle/>
        <a:p>
          <a:r>
            <a:rPr lang="en-US" sz="2400" b="1">
              <a:ln/>
              <a:latin typeface="NikoshBAN" pitchFamily="2" charset="0"/>
              <a:cs typeface="NikoshBAN" pitchFamily="2" charset="0"/>
            </a:rPr>
            <a:t>মোট আয়</a:t>
          </a:r>
          <a:endParaRPr lang="en-US" sz="2400" b="1" dirty="0">
            <a:ln/>
            <a:latin typeface="NikoshBAN" pitchFamily="2" charset="0"/>
            <a:cs typeface="NikoshBAN" pitchFamily="2" charset="0"/>
          </a:endParaRPr>
        </a:p>
      </dgm:t>
    </dgm:pt>
    <dgm:pt modelId="{92FCC1BD-5BCE-4AE7-8744-80580CADEA03}" type="parTrans" cxnId="{BDA78EA5-B5A5-48F8-8D91-F0AFC67AC648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1EC1E227-5734-4B8E-B62C-6FBFA3FF095A}" type="sibTrans" cxnId="{BDA78EA5-B5A5-48F8-8D91-F0AFC67AC648}">
      <dgm:prSet/>
      <dgm:spPr/>
      <dgm:t>
        <a:bodyPr/>
        <a:lstStyle/>
        <a:p>
          <a:endParaRPr lang="en-US"/>
        </a:p>
      </dgm:t>
    </dgm:pt>
    <dgm:pt modelId="{A1FCDF0C-7845-4626-9B45-2BCD485BD188}">
      <dgm:prSet custT="1"/>
      <dgm:spPr/>
      <dgm:t>
        <a:bodyPr/>
        <a:lstStyle/>
        <a:p>
          <a:r>
            <a:rPr lang="en-US" sz="2400" b="1" i="0" cap="none" spc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মোট আয়=মূলধন জাতীয় +মুনাফা জাতীয় আয়</a:t>
          </a:r>
        </a:p>
        <a:p>
          <a:r>
            <a:rPr lang="en-US" sz="2400" b="1" i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=(P1-P0)+D1</a:t>
          </a:r>
          <a:endParaRPr lang="en-US" sz="2400" b="1" dirty="0">
            <a:ln w="17780" cmpd="sng">
              <a:prstDash val="solid"/>
              <a:miter lim="800000"/>
            </a:ln>
            <a:latin typeface="NikoshBAN" pitchFamily="2" charset="0"/>
            <a:cs typeface="NikoshBAN" pitchFamily="2" charset="0"/>
          </a:endParaRPr>
        </a:p>
      </dgm:t>
    </dgm:pt>
    <dgm:pt modelId="{E59D231E-0448-437B-B634-3D8349D86737}" type="parTrans" cxnId="{3A374B0A-52A7-46B3-B54E-9A51C9A6E33D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2E838179-877F-479B-9300-020FE9B365A6}" type="sibTrans" cxnId="{3A374B0A-52A7-46B3-B54E-9A51C9A6E33D}">
      <dgm:prSet/>
      <dgm:spPr/>
      <dgm:t>
        <a:bodyPr/>
        <a:lstStyle/>
        <a:p>
          <a:endParaRPr lang="en-US"/>
        </a:p>
      </dgm:t>
    </dgm:pt>
    <dgm:pt modelId="{EA7D1E71-3408-43AB-8596-C55AEF408B74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878F28D-2B0A-40B9-9F65-2636299A4FE2}" type="parTrans" cxnId="{6762829E-F6E8-4FE0-BAE9-B0C8027185A3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2CE2EE81-B4AE-43DB-9C57-3EBDA1AF471F}" type="sibTrans" cxnId="{6762829E-F6E8-4FE0-BAE9-B0C8027185A3}">
      <dgm:prSet/>
      <dgm:spPr/>
      <dgm:t>
        <a:bodyPr/>
        <a:lstStyle/>
        <a:p>
          <a:endParaRPr lang="en-US"/>
        </a:p>
      </dgm:t>
    </dgm:pt>
    <dgm:pt modelId="{F42086AA-7836-4519-9034-3EF2BFF0BD50}">
      <dgm:prSet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8602598-641B-473A-9F27-F2D426E1D6BC}" type="parTrans" cxnId="{08569BAD-9189-4F2D-B684-D0045DC10E27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6BBE2CA7-0AA2-4E25-8B19-70CEBC87B81E}" type="sibTrans" cxnId="{08569BAD-9189-4F2D-B684-D0045DC10E27}">
      <dgm:prSet/>
      <dgm:spPr/>
      <dgm:t>
        <a:bodyPr/>
        <a:lstStyle/>
        <a:p>
          <a:endParaRPr lang="en-US"/>
        </a:p>
      </dgm:t>
    </dgm:pt>
    <dgm:pt modelId="{FE6E9D5B-7FC9-43C7-A647-83701AA55421}">
      <dgm:prSet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469D591-4D53-4D8F-8CA5-CE31A36AD8E0}" type="parTrans" cxnId="{5DFDAC3F-78E4-445E-89F9-A3B7E473EBE3}">
      <dgm:prSet/>
      <dgm:spPr/>
      <dgm:t>
        <a:bodyPr/>
        <a:lstStyle/>
        <a:p>
          <a:endParaRPr lang="en-US" sz="2400" b="1">
            <a:ln>
              <a:solidFill>
                <a:schemeClr val="tx1"/>
              </a:solidFill>
            </a:ln>
            <a:latin typeface="NikoshBAN" pitchFamily="2" charset="0"/>
            <a:cs typeface="NikoshBAN" pitchFamily="2" charset="0"/>
          </a:endParaRPr>
        </a:p>
      </dgm:t>
    </dgm:pt>
    <dgm:pt modelId="{1E55C262-C559-44BA-8097-3E4FF1FBB691}" type="sibTrans" cxnId="{5DFDAC3F-78E4-445E-89F9-A3B7E473EBE3}">
      <dgm:prSet/>
      <dgm:spPr/>
      <dgm:t>
        <a:bodyPr/>
        <a:lstStyle/>
        <a:p>
          <a:endParaRPr lang="en-US"/>
        </a:p>
      </dgm:t>
    </dgm:pt>
    <dgm:pt modelId="{1986589C-25C7-4C7A-9CE7-A6C2B10A2C73}" type="pres">
      <dgm:prSet presAssocID="{C700D1E0-ADC0-46C7-9B31-092F316889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713B18-CE2F-42F7-9742-A0F369218734}" type="pres">
      <dgm:prSet presAssocID="{44E1B69F-1C11-4343-93C3-9F1DE057259B}" presName="hierRoot1" presStyleCnt="0"/>
      <dgm:spPr/>
    </dgm:pt>
    <dgm:pt modelId="{8EBB69A2-1DF0-41BC-A9B4-802519DB4DCF}" type="pres">
      <dgm:prSet presAssocID="{44E1B69F-1C11-4343-93C3-9F1DE057259B}" presName="composite" presStyleCnt="0"/>
      <dgm:spPr/>
    </dgm:pt>
    <dgm:pt modelId="{39A826D5-0DAB-422F-A9D2-85B3A12AB42C}" type="pres">
      <dgm:prSet presAssocID="{44E1B69F-1C11-4343-93C3-9F1DE057259B}" presName="background" presStyleLbl="node0" presStyleIdx="0" presStyleCnt="1"/>
      <dgm:spPr/>
    </dgm:pt>
    <dgm:pt modelId="{14EDCCEF-78AB-48BF-AD52-4119D3CC6A1E}" type="pres">
      <dgm:prSet presAssocID="{44E1B69F-1C11-4343-93C3-9F1DE057259B}" presName="text" presStyleLbl="fgAcc0" presStyleIdx="0" presStyleCnt="1" custScaleX="381112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23EF0D-B46E-4E23-A742-62EA6905C417}" type="pres">
      <dgm:prSet presAssocID="{44E1B69F-1C11-4343-93C3-9F1DE057259B}" presName="hierChild2" presStyleCnt="0"/>
      <dgm:spPr/>
    </dgm:pt>
    <dgm:pt modelId="{37AFB881-4000-45A1-92EF-1CF493D1DE6B}" type="pres">
      <dgm:prSet presAssocID="{0D70549D-DF14-4920-A95E-3DA812D73327}" presName="Name10" presStyleLbl="parChTrans1D2" presStyleIdx="0" presStyleCnt="3" custSzY="539993"/>
      <dgm:spPr/>
      <dgm:t>
        <a:bodyPr/>
        <a:lstStyle/>
        <a:p>
          <a:endParaRPr lang="en-US"/>
        </a:p>
      </dgm:t>
    </dgm:pt>
    <dgm:pt modelId="{E93702AD-8F56-408D-AAF1-DD8851DDC29A}" type="pres">
      <dgm:prSet presAssocID="{EEC6FD6D-AB09-444D-9264-78D1BF427BE8}" presName="hierRoot2" presStyleCnt="0"/>
      <dgm:spPr/>
    </dgm:pt>
    <dgm:pt modelId="{60DA28C5-39A6-41AF-9F48-BF31051C64CF}" type="pres">
      <dgm:prSet presAssocID="{EEC6FD6D-AB09-444D-9264-78D1BF427BE8}" presName="composite2" presStyleCnt="0"/>
      <dgm:spPr/>
    </dgm:pt>
    <dgm:pt modelId="{7657BE77-333A-417C-B9F4-DF2D096C8E61}" type="pres">
      <dgm:prSet presAssocID="{EEC6FD6D-AB09-444D-9264-78D1BF427BE8}" presName="background2" presStyleLbl="node2" presStyleIdx="0" presStyleCnt="3"/>
      <dgm:spPr/>
    </dgm:pt>
    <dgm:pt modelId="{B05CC7A9-B03E-4AD8-B43C-805BC631E784}" type="pres">
      <dgm:prSet presAssocID="{EEC6FD6D-AB09-444D-9264-78D1BF427BE8}" presName="text2" presStyleLbl="fgAcc2" presStyleIdx="0" presStyleCnt="3" custScaleX="189738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D20660-33D4-4DF5-8300-2130F80BB202}" type="pres">
      <dgm:prSet presAssocID="{EEC6FD6D-AB09-444D-9264-78D1BF427BE8}" presName="hierChild3" presStyleCnt="0"/>
      <dgm:spPr/>
    </dgm:pt>
    <dgm:pt modelId="{511F7093-D7B1-4470-A6A3-4E9CA456A034}" type="pres">
      <dgm:prSet presAssocID="{17F8827E-D810-4A74-B237-0EDDD9B06731}" presName="Name17" presStyleLbl="parChTrans1D3" presStyleIdx="0" presStyleCnt="3" custSzY="539993"/>
      <dgm:spPr/>
      <dgm:t>
        <a:bodyPr/>
        <a:lstStyle/>
        <a:p>
          <a:endParaRPr lang="en-US"/>
        </a:p>
      </dgm:t>
    </dgm:pt>
    <dgm:pt modelId="{AD8D49DE-5DA9-4E08-9379-5736EAC3C4D5}" type="pres">
      <dgm:prSet presAssocID="{06DC19C5-CF5F-40F7-9BF5-C12351B1BF24}" presName="hierRoot3" presStyleCnt="0"/>
      <dgm:spPr/>
    </dgm:pt>
    <dgm:pt modelId="{CF82BA2F-55C0-4DEA-AF53-DA2E31A465DD}" type="pres">
      <dgm:prSet presAssocID="{06DC19C5-CF5F-40F7-9BF5-C12351B1BF24}" presName="composite3" presStyleCnt="0"/>
      <dgm:spPr/>
    </dgm:pt>
    <dgm:pt modelId="{F4700DF2-4BD7-4699-9B13-7CADA5572A5B}" type="pres">
      <dgm:prSet presAssocID="{06DC19C5-CF5F-40F7-9BF5-C12351B1BF24}" presName="background3" presStyleLbl="node3" presStyleIdx="0" presStyleCnt="3"/>
      <dgm:spPr/>
    </dgm:pt>
    <dgm:pt modelId="{27521077-4663-4196-B4C0-763856D574A5}" type="pres">
      <dgm:prSet presAssocID="{06DC19C5-CF5F-40F7-9BF5-C12351B1BF24}" presName="text3" presStyleLbl="fgAcc3" presStyleIdx="0" presStyleCnt="3" custScaleX="246687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E91155-C004-4382-8B4D-220F7B844BC3}" type="pres">
      <dgm:prSet presAssocID="{06DC19C5-CF5F-40F7-9BF5-C12351B1BF24}" presName="hierChild4" presStyleCnt="0"/>
      <dgm:spPr/>
    </dgm:pt>
    <dgm:pt modelId="{C25BD83A-B3D1-4411-AE7F-6971836A13F0}" type="pres">
      <dgm:prSet presAssocID="{5878F28D-2B0A-40B9-9F65-2636299A4FE2}" presName="Name23" presStyleLbl="parChTrans1D4" presStyleIdx="0" presStyleCnt="3" custSzY="539993"/>
      <dgm:spPr/>
      <dgm:t>
        <a:bodyPr/>
        <a:lstStyle/>
        <a:p>
          <a:endParaRPr lang="en-US"/>
        </a:p>
      </dgm:t>
    </dgm:pt>
    <dgm:pt modelId="{DDF2ABC2-FD1D-49FD-A09A-FDCE8EDF3819}" type="pres">
      <dgm:prSet presAssocID="{EA7D1E71-3408-43AB-8596-C55AEF408B74}" presName="hierRoot4" presStyleCnt="0"/>
      <dgm:spPr/>
    </dgm:pt>
    <dgm:pt modelId="{B71141C3-9884-4B4D-85BC-0A18C10CD1D1}" type="pres">
      <dgm:prSet presAssocID="{EA7D1E71-3408-43AB-8596-C55AEF408B74}" presName="composite4" presStyleCnt="0"/>
      <dgm:spPr/>
    </dgm:pt>
    <dgm:pt modelId="{BC1429CD-D0DB-4333-B0D7-EA3A8E4BB69E}" type="pres">
      <dgm:prSet presAssocID="{EA7D1E71-3408-43AB-8596-C55AEF408B74}" presName="background4" presStyleLbl="node4" presStyleIdx="0" presStyleCnt="3"/>
      <dgm:spPr/>
    </dgm:pt>
    <dgm:pt modelId="{89EC589E-CE44-4A0F-A271-88ABACA8C27E}" type="pres">
      <dgm:prSet presAssocID="{EA7D1E71-3408-43AB-8596-C55AEF408B74}" presName="text4" presStyleLbl="fgAcc4" presStyleIdx="0" presStyleCnt="3" custScaleX="314711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E900AD-D387-4FF7-AAEA-ACB05AE812CA}" type="pres">
      <dgm:prSet presAssocID="{EA7D1E71-3408-43AB-8596-C55AEF408B74}" presName="hierChild5" presStyleCnt="0"/>
      <dgm:spPr/>
    </dgm:pt>
    <dgm:pt modelId="{31FF1DAF-6143-433E-A23B-FFC8C2FE7DEA}" type="pres">
      <dgm:prSet presAssocID="{E09BA2BC-A549-45CB-81B9-0F2E2C20F72F}" presName="Name10" presStyleLbl="parChTrans1D2" presStyleIdx="1" presStyleCnt="3" custSzY="539993"/>
      <dgm:spPr/>
      <dgm:t>
        <a:bodyPr/>
        <a:lstStyle/>
        <a:p>
          <a:endParaRPr lang="en-US"/>
        </a:p>
      </dgm:t>
    </dgm:pt>
    <dgm:pt modelId="{2D7C0725-249C-44D2-B7D3-8BCB5CD9EA57}" type="pres">
      <dgm:prSet presAssocID="{FC8BC4B0-A4C7-45D5-86B3-326CBCECB193}" presName="hierRoot2" presStyleCnt="0"/>
      <dgm:spPr/>
    </dgm:pt>
    <dgm:pt modelId="{930DB005-7572-4782-B7B3-CF560F1AAE85}" type="pres">
      <dgm:prSet presAssocID="{FC8BC4B0-A4C7-45D5-86B3-326CBCECB193}" presName="composite2" presStyleCnt="0"/>
      <dgm:spPr/>
    </dgm:pt>
    <dgm:pt modelId="{1B138D12-6D54-46EF-A7BB-385247F86364}" type="pres">
      <dgm:prSet presAssocID="{FC8BC4B0-A4C7-45D5-86B3-326CBCECB193}" presName="background2" presStyleLbl="node2" presStyleIdx="1" presStyleCnt="3"/>
      <dgm:spPr/>
    </dgm:pt>
    <dgm:pt modelId="{6E825B32-BB73-4C71-ABCC-D31022154ED4}" type="pres">
      <dgm:prSet presAssocID="{FC8BC4B0-A4C7-45D5-86B3-326CBCECB193}" presName="text2" presStyleLbl="fgAcc2" presStyleIdx="1" presStyleCnt="3" custScaleX="189738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E3162A-8B4D-40E1-9CFD-C7A52E231F95}" type="pres">
      <dgm:prSet presAssocID="{FC8BC4B0-A4C7-45D5-86B3-326CBCECB193}" presName="hierChild3" presStyleCnt="0"/>
      <dgm:spPr/>
    </dgm:pt>
    <dgm:pt modelId="{341AAC22-8706-4E2C-B311-0855406D9AA3}" type="pres">
      <dgm:prSet presAssocID="{4CB9EBF3-DD74-4556-A17E-9CD4FA9CAE53}" presName="Name17" presStyleLbl="parChTrans1D3" presStyleIdx="1" presStyleCnt="3" custSzY="539993"/>
      <dgm:spPr/>
      <dgm:t>
        <a:bodyPr/>
        <a:lstStyle/>
        <a:p>
          <a:endParaRPr lang="en-US"/>
        </a:p>
      </dgm:t>
    </dgm:pt>
    <dgm:pt modelId="{55FBD9F2-A158-4016-A50A-8DE491D759BB}" type="pres">
      <dgm:prSet presAssocID="{E194CE1A-A139-4074-BCE1-D25068882822}" presName="hierRoot3" presStyleCnt="0"/>
      <dgm:spPr/>
    </dgm:pt>
    <dgm:pt modelId="{CCDE276F-A4DA-4E5B-A8E9-8D949157923E}" type="pres">
      <dgm:prSet presAssocID="{E194CE1A-A139-4074-BCE1-D25068882822}" presName="composite3" presStyleCnt="0"/>
      <dgm:spPr/>
    </dgm:pt>
    <dgm:pt modelId="{B27C90A4-7D1F-4E16-8A05-A53F967AE256}" type="pres">
      <dgm:prSet presAssocID="{E194CE1A-A139-4074-BCE1-D25068882822}" presName="background3" presStyleLbl="node3" presStyleIdx="1" presStyleCnt="3"/>
      <dgm:spPr/>
    </dgm:pt>
    <dgm:pt modelId="{03B9D88C-3188-4BFA-8F2A-95F47E555A34}" type="pres">
      <dgm:prSet presAssocID="{E194CE1A-A139-4074-BCE1-D25068882822}" presName="text3" presStyleLbl="fgAcc3" presStyleIdx="1" presStyleCnt="3" custScaleX="246687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CBC9B1-869E-46E1-BF98-69C1F53F7780}" type="pres">
      <dgm:prSet presAssocID="{E194CE1A-A139-4074-BCE1-D25068882822}" presName="hierChild4" presStyleCnt="0"/>
      <dgm:spPr/>
    </dgm:pt>
    <dgm:pt modelId="{B9EEC227-E2D8-4ED8-B916-605A91647AE2}" type="pres">
      <dgm:prSet presAssocID="{38602598-641B-473A-9F27-F2D426E1D6BC}" presName="Name23" presStyleLbl="parChTrans1D4" presStyleIdx="1" presStyleCnt="3" custSzY="539993"/>
      <dgm:spPr/>
      <dgm:t>
        <a:bodyPr/>
        <a:lstStyle/>
        <a:p>
          <a:endParaRPr lang="en-US"/>
        </a:p>
      </dgm:t>
    </dgm:pt>
    <dgm:pt modelId="{AF41500F-30AC-484E-87CC-73F45C21E9CC}" type="pres">
      <dgm:prSet presAssocID="{F42086AA-7836-4519-9034-3EF2BFF0BD50}" presName="hierRoot4" presStyleCnt="0"/>
      <dgm:spPr/>
    </dgm:pt>
    <dgm:pt modelId="{B49C9C98-4882-4C6F-9BB3-59D9AA750932}" type="pres">
      <dgm:prSet presAssocID="{F42086AA-7836-4519-9034-3EF2BFF0BD50}" presName="composite4" presStyleCnt="0"/>
      <dgm:spPr/>
    </dgm:pt>
    <dgm:pt modelId="{8614DDBE-79B1-405A-B9A0-4B3EDAFCB200}" type="pres">
      <dgm:prSet presAssocID="{F42086AA-7836-4519-9034-3EF2BFF0BD50}" presName="background4" presStyleLbl="node4" presStyleIdx="1" presStyleCnt="3"/>
      <dgm:spPr/>
    </dgm:pt>
    <dgm:pt modelId="{35B9D0A6-A23E-4510-B3E9-8D7DB60877CD}" type="pres">
      <dgm:prSet presAssocID="{F42086AA-7836-4519-9034-3EF2BFF0BD50}" presName="text4" presStyleLbl="fgAcc4" presStyleIdx="1" presStyleCnt="3" custScaleX="314711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1C05E1-0419-4A81-A554-E8CCA9074091}" type="pres">
      <dgm:prSet presAssocID="{F42086AA-7836-4519-9034-3EF2BFF0BD50}" presName="hierChild5" presStyleCnt="0"/>
      <dgm:spPr/>
    </dgm:pt>
    <dgm:pt modelId="{F1727622-1D26-44F9-A3C2-49596230A1F5}" type="pres">
      <dgm:prSet presAssocID="{92FCC1BD-5BCE-4AE7-8744-80580CADEA03}" presName="Name10" presStyleLbl="parChTrans1D2" presStyleIdx="2" presStyleCnt="3" custSzY="539993"/>
      <dgm:spPr/>
      <dgm:t>
        <a:bodyPr/>
        <a:lstStyle/>
        <a:p>
          <a:endParaRPr lang="en-US"/>
        </a:p>
      </dgm:t>
    </dgm:pt>
    <dgm:pt modelId="{C7A3A9A0-4016-4259-9095-5EAB661A5B3B}" type="pres">
      <dgm:prSet presAssocID="{3A1E60B5-8CAE-4409-8F46-E826E59CBD91}" presName="hierRoot2" presStyleCnt="0"/>
      <dgm:spPr/>
    </dgm:pt>
    <dgm:pt modelId="{E93DB042-2302-40C6-979C-EAAA4344E76E}" type="pres">
      <dgm:prSet presAssocID="{3A1E60B5-8CAE-4409-8F46-E826E59CBD91}" presName="composite2" presStyleCnt="0"/>
      <dgm:spPr/>
    </dgm:pt>
    <dgm:pt modelId="{2C5CFD8F-9205-4CDB-9637-99222ABC1B2F}" type="pres">
      <dgm:prSet presAssocID="{3A1E60B5-8CAE-4409-8F46-E826E59CBD91}" presName="background2" presStyleLbl="node2" presStyleIdx="2" presStyleCnt="3"/>
      <dgm:spPr/>
    </dgm:pt>
    <dgm:pt modelId="{CD57C955-AD52-432D-B5F0-C32EB63FFE94}" type="pres">
      <dgm:prSet presAssocID="{3A1E60B5-8CAE-4409-8F46-E826E59CBD91}" presName="text2" presStyleLbl="fgAcc2" presStyleIdx="2" presStyleCnt="3" custScaleX="189738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3E91E6-42CC-4360-8C70-DBC686D5973B}" type="pres">
      <dgm:prSet presAssocID="{3A1E60B5-8CAE-4409-8F46-E826E59CBD91}" presName="hierChild3" presStyleCnt="0"/>
      <dgm:spPr/>
    </dgm:pt>
    <dgm:pt modelId="{011C4881-3948-41D7-8EFE-663ED8546878}" type="pres">
      <dgm:prSet presAssocID="{E59D231E-0448-437B-B634-3D8349D86737}" presName="Name17" presStyleLbl="parChTrans1D3" presStyleIdx="2" presStyleCnt="3" custSzY="539993"/>
      <dgm:spPr/>
      <dgm:t>
        <a:bodyPr/>
        <a:lstStyle/>
        <a:p>
          <a:endParaRPr lang="en-US"/>
        </a:p>
      </dgm:t>
    </dgm:pt>
    <dgm:pt modelId="{4DD39837-295E-40BF-B4E2-5A92884B74B4}" type="pres">
      <dgm:prSet presAssocID="{A1FCDF0C-7845-4626-9B45-2BCD485BD188}" presName="hierRoot3" presStyleCnt="0"/>
      <dgm:spPr/>
    </dgm:pt>
    <dgm:pt modelId="{608BAF2C-2225-4872-A5D7-A4871BA851A7}" type="pres">
      <dgm:prSet presAssocID="{A1FCDF0C-7845-4626-9B45-2BCD485BD188}" presName="composite3" presStyleCnt="0"/>
      <dgm:spPr/>
    </dgm:pt>
    <dgm:pt modelId="{1EDAB68B-C345-4227-96D9-9E3D277D3201}" type="pres">
      <dgm:prSet presAssocID="{A1FCDF0C-7845-4626-9B45-2BCD485BD188}" presName="background3" presStyleLbl="node3" presStyleIdx="2" presStyleCnt="3"/>
      <dgm:spPr/>
    </dgm:pt>
    <dgm:pt modelId="{2999AF2A-02E8-44F3-8C19-9CFD8A0597A0}" type="pres">
      <dgm:prSet presAssocID="{A1FCDF0C-7845-4626-9B45-2BCD485BD188}" presName="text3" presStyleLbl="fgAcc3" presStyleIdx="2" presStyleCnt="3" custScaleX="315521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3F892E-18B0-4A3C-8576-931B90E4188F}" type="pres">
      <dgm:prSet presAssocID="{A1FCDF0C-7845-4626-9B45-2BCD485BD188}" presName="hierChild4" presStyleCnt="0"/>
      <dgm:spPr/>
    </dgm:pt>
    <dgm:pt modelId="{DF92EF04-D6A7-43D3-9DD6-8E260DC3A8F6}" type="pres">
      <dgm:prSet presAssocID="{6469D591-4D53-4D8F-8CA5-CE31A36AD8E0}" presName="Name23" presStyleLbl="parChTrans1D4" presStyleIdx="2" presStyleCnt="3" custSzY="539993"/>
      <dgm:spPr/>
      <dgm:t>
        <a:bodyPr/>
        <a:lstStyle/>
        <a:p>
          <a:endParaRPr lang="en-US"/>
        </a:p>
      </dgm:t>
    </dgm:pt>
    <dgm:pt modelId="{F42DDD3B-C3AE-404F-8D7A-192024214DD3}" type="pres">
      <dgm:prSet presAssocID="{FE6E9D5B-7FC9-43C7-A647-83701AA55421}" presName="hierRoot4" presStyleCnt="0"/>
      <dgm:spPr/>
    </dgm:pt>
    <dgm:pt modelId="{A0B2D6DE-8769-4BE9-81E1-B2BD2FC942C1}" type="pres">
      <dgm:prSet presAssocID="{FE6E9D5B-7FC9-43C7-A647-83701AA55421}" presName="composite4" presStyleCnt="0"/>
      <dgm:spPr/>
    </dgm:pt>
    <dgm:pt modelId="{8BD51CC9-14BF-4C22-B601-5D9F9EC489DA}" type="pres">
      <dgm:prSet presAssocID="{FE6E9D5B-7FC9-43C7-A647-83701AA55421}" presName="background4" presStyleLbl="node4" presStyleIdx="2" presStyleCnt="3"/>
      <dgm:spPr/>
    </dgm:pt>
    <dgm:pt modelId="{69C7B8A3-0872-4D9A-BD71-DB006324D1A8}" type="pres">
      <dgm:prSet presAssocID="{FE6E9D5B-7FC9-43C7-A647-83701AA55421}" presName="text4" presStyleLbl="fgAcc4" presStyleIdx="2" presStyleCnt="3" custScaleX="314711" custScaleY="180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1BABD6-0957-4FBF-ABE8-450897221A31}" type="pres">
      <dgm:prSet presAssocID="{FE6E9D5B-7FC9-43C7-A647-83701AA55421}" presName="hierChild5" presStyleCnt="0"/>
      <dgm:spPr/>
    </dgm:pt>
  </dgm:ptLst>
  <dgm:cxnLst>
    <dgm:cxn modelId="{90E515A9-8EAE-4CCE-8941-B3F83063CBD2}" type="presOf" srcId="{E09BA2BC-A549-45CB-81B9-0F2E2C20F72F}" destId="{31FF1DAF-6143-433E-A23B-FFC8C2FE7DEA}" srcOrd="0" destOrd="0" presId="urn:microsoft.com/office/officeart/2005/8/layout/hierarchy1"/>
    <dgm:cxn modelId="{AF3A8DAB-2DE1-4145-A329-074C3A1DF9C5}" type="presOf" srcId="{EEC6FD6D-AB09-444D-9264-78D1BF427BE8}" destId="{B05CC7A9-B03E-4AD8-B43C-805BC631E784}" srcOrd="0" destOrd="0" presId="urn:microsoft.com/office/officeart/2005/8/layout/hierarchy1"/>
    <dgm:cxn modelId="{6762829E-F6E8-4FE0-BAE9-B0C8027185A3}" srcId="{06DC19C5-CF5F-40F7-9BF5-C12351B1BF24}" destId="{EA7D1E71-3408-43AB-8596-C55AEF408B74}" srcOrd="0" destOrd="0" parTransId="{5878F28D-2B0A-40B9-9F65-2636299A4FE2}" sibTransId="{2CE2EE81-B4AE-43DB-9C57-3EBDA1AF471F}"/>
    <dgm:cxn modelId="{76353AD2-BAF6-4195-9579-CAB741191A18}" type="presOf" srcId="{C700D1E0-ADC0-46C7-9B31-092F31688949}" destId="{1986589C-25C7-4C7A-9CE7-A6C2B10A2C73}" srcOrd="0" destOrd="0" presId="urn:microsoft.com/office/officeart/2005/8/layout/hierarchy1"/>
    <dgm:cxn modelId="{7C5D3571-495A-4B1A-9862-A18656652C3C}" srcId="{44E1B69F-1C11-4343-93C3-9F1DE057259B}" destId="{FC8BC4B0-A4C7-45D5-86B3-326CBCECB193}" srcOrd="1" destOrd="0" parTransId="{E09BA2BC-A549-45CB-81B9-0F2E2C20F72F}" sibTransId="{4918C882-75A7-4B97-8FA8-30BAA7522E9C}"/>
    <dgm:cxn modelId="{0B741678-BCE7-4127-B6B3-3F2BFD95B5AF}" type="presOf" srcId="{F42086AA-7836-4519-9034-3EF2BFF0BD50}" destId="{35B9D0A6-A23E-4510-B3E9-8D7DB60877CD}" srcOrd="0" destOrd="0" presId="urn:microsoft.com/office/officeart/2005/8/layout/hierarchy1"/>
    <dgm:cxn modelId="{1FD7CA75-B7E0-448C-AD78-6B96CFDA5A77}" type="presOf" srcId="{06DC19C5-CF5F-40F7-9BF5-C12351B1BF24}" destId="{27521077-4663-4196-B4C0-763856D574A5}" srcOrd="0" destOrd="0" presId="urn:microsoft.com/office/officeart/2005/8/layout/hierarchy1"/>
    <dgm:cxn modelId="{08569BAD-9189-4F2D-B684-D0045DC10E27}" srcId="{E194CE1A-A139-4074-BCE1-D25068882822}" destId="{F42086AA-7836-4519-9034-3EF2BFF0BD50}" srcOrd="0" destOrd="0" parTransId="{38602598-641B-473A-9F27-F2D426E1D6BC}" sibTransId="{6BBE2CA7-0AA2-4E25-8B19-70CEBC87B81E}"/>
    <dgm:cxn modelId="{EFAD0B14-885E-4D49-BEDE-32F611DCDDA1}" type="presOf" srcId="{E194CE1A-A139-4074-BCE1-D25068882822}" destId="{03B9D88C-3188-4BFA-8F2A-95F47E555A34}" srcOrd="0" destOrd="0" presId="urn:microsoft.com/office/officeart/2005/8/layout/hierarchy1"/>
    <dgm:cxn modelId="{2253BBBC-D95A-4087-B3DF-3E927155C049}" type="presOf" srcId="{5878F28D-2B0A-40B9-9F65-2636299A4FE2}" destId="{C25BD83A-B3D1-4411-AE7F-6971836A13F0}" srcOrd="0" destOrd="0" presId="urn:microsoft.com/office/officeart/2005/8/layout/hierarchy1"/>
    <dgm:cxn modelId="{011CA700-8422-41EA-9BE7-19C61E30EDCB}" type="presOf" srcId="{FC8BC4B0-A4C7-45D5-86B3-326CBCECB193}" destId="{6E825B32-BB73-4C71-ABCC-D31022154ED4}" srcOrd="0" destOrd="0" presId="urn:microsoft.com/office/officeart/2005/8/layout/hierarchy1"/>
    <dgm:cxn modelId="{DEB13601-251D-43B2-80F7-02833A2C477B}" type="presOf" srcId="{17F8827E-D810-4A74-B237-0EDDD9B06731}" destId="{511F7093-D7B1-4470-A6A3-4E9CA456A034}" srcOrd="0" destOrd="0" presId="urn:microsoft.com/office/officeart/2005/8/layout/hierarchy1"/>
    <dgm:cxn modelId="{F9B848F4-9B59-49E2-8913-C59E3132B294}" type="presOf" srcId="{0D70549D-DF14-4920-A95E-3DA812D73327}" destId="{37AFB881-4000-45A1-92EF-1CF493D1DE6B}" srcOrd="0" destOrd="0" presId="urn:microsoft.com/office/officeart/2005/8/layout/hierarchy1"/>
    <dgm:cxn modelId="{E6FCC2E5-F06F-4CAA-A853-3CACDF5B34FE}" srcId="{44E1B69F-1C11-4343-93C3-9F1DE057259B}" destId="{EEC6FD6D-AB09-444D-9264-78D1BF427BE8}" srcOrd="0" destOrd="0" parTransId="{0D70549D-DF14-4920-A95E-3DA812D73327}" sibTransId="{E54A41DA-F4DE-43E0-AC92-0BC0AA602125}"/>
    <dgm:cxn modelId="{3A2A49EE-42B5-4BB2-B209-09DD1E55F57C}" type="presOf" srcId="{38602598-641B-473A-9F27-F2D426E1D6BC}" destId="{B9EEC227-E2D8-4ED8-B916-605A91647AE2}" srcOrd="0" destOrd="0" presId="urn:microsoft.com/office/officeart/2005/8/layout/hierarchy1"/>
    <dgm:cxn modelId="{385C7CFB-8A41-48A6-B86F-13D71FEB0AAD}" srcId="{EEC6FD6D-AB09-444D-9264-78D1BF427BE8}" destId="{06DC19C5-CF5F-40F7-9BF5-C12351B1BF24}" srcOrd="0" destOrd="0" parTransId="{17F8827E-D810-4A74-B237-0EDDD9B06731}" sibTransId="{C89B87B4-22CF-4976-9D0F-DD2C48A65FD9}"/>
    <dgm:cxn modelId="{E4F3BC1D-A31A-4E1D-8727-7E8BD3A547AD}" type="presOf" srcId="{44E1B69F-1C11-4343-93C3-9F1DE057259B}" destId="{14EDCCEF-78AB-48BF-AD52-4119D3CC6A1E}" srcOrd="0" destOrd="0" presId="urn:microsoft.com/office/officeart/2005/8/layout/hierarchy1"/>
    <dgm:cxn modelId="{3A374B0A-52A7-46B3-B54E-9A51C9A6E33D}" srcId="{3A1E60B5-8CAE-4409-8F46-E826E59CBD91}" destId="{A1FCDF0C-7845-4626-9B45-2BCD485BD188}" srcOrd="0" destOrd="0" parTransId="{E59D231E-0448-437B-B634-3D8349D86737}" sibTransId="{2E838179-877F-479B-9300-020FE9B365A6}"/>
    <dgm:cxn modelId="{C9811F92-92A1-4A08-8BA4-198444669C54}" type="presOf" srcId="{6469D591-4D53-4D8F-8CA5-CE31A36AD8E0}" destId="{DF92EF04-D6A7-43D3-9DD6-8E260DC3A8F6}" srcOrd="0" destOrd="0" presId="urn:microsoft.com/office/officeart/2005/8/layout/hierarchy1"/>
    <dgm:cxn modelId="{5DFDAC3F-78E4-445E-89F9-A3B7E473EBE3}" srcId="{A1FCDF0C-7845-4626-9B45-2BCD485BD188}" destId="{FE6E9D5B-7FC9-43C7-A647-83701AA55421}" srcOrd="0" destOrd="0" parTransId="{6469D591-4D53-4D8F-8CA5-CE31A36AD8E0}" sibTransId="{1E55C262-C559-44BA-8097-3E4FF1FBB691}"/>
    <dgm:cxn modelId="{7F2DDEE6-1587-4A5A-BB43-684FF0073970}" type="presOf" srcId="{E59D231E-0448-437B-B634-3D8349D86737}" destId="{011C4881-3948-41D7-8EFE-663ED8546878}" srcOrd="0" destOrd="0" presId="urn:microsoft.com/office/officeart/2005/8/layout/hierarchy1"/>
    <dgm:cxn modelId="{BDA78EA5-B5A5-48F8-8D91-F0AFC67AC648}" srcId="{44E1B69F-1C11-4343-93C3-9F1DE057259B}" destId="{3A1E60B5-8CAE-4409-8F46-E826E59CBD91}" srcOrd="2" destOrd="0" parTransId="{92FCC1BD-5BCE-4AE7-8744-80580CADEA03}" sibTransId="{1EC1E227-5734-4B8E-B62C-6FBFA3FF095A}"/>
    <dgm:cxn modelId="{B0C605F8-8953-4352-B265-9CCC3C6D5F1B}" type="presOf" srcId="{A1FCDF0C-7845-4626-9B45-2BCD485BD188}" destId="{2999AF2A-02E8-44F3-8C19-9CFD8A0597A0}" srcOrd="0" destOrd="0" presId="urn:microsoft.com/office/officeart/2005/8/layout/hierarchy1"/>
    <dgm:cxn modelId="{1A019A9E-3116-479B-807B-0109A4021FF6}" type="presOf" srcId="{92FCC1BD-5BCE-4AE7-8744-80580CADEA03}" destId="{F1727622-1D26-44F9-A3C2-49596230A1F5}" srcOrd="0" destOrd="0" presId="urn:microsoft.com/office/officeart/2005/8/layout/hierarchy1"/>
    <dgm:cxn modelId="{F278341C-3228-483A-83B3-5CC3C5CD07F6}" type="presOf" srcId="{EA7D1E71-3408-43AB-8596-C55AEF408B74}" destId="{89EC589E-CE44-4A0F-A271-88ABACA8C27E}" srcOrd="0" destOrd="0" presId="urn:microsoft.com/office/officeart/2005/8/layout/hierarchy1"/>
    <dgm:cxn modelId="{D061B1F6-721B-46E4-9377-2065725EA720}" srcId="{C700D1E0-ADC0-46C7-9B31-092F31688949}" destId="{44E1B69F-1C11-4343-93C3-9F1DE057259B}" srcOrd="0" destOrd="0" parTransId="{A4006553-CA35-42EF-BAA3-F58C4E272A67}" sibTransId="{A4D78093-2BDA-451C-8D22-44E72B68B1D7}"/>
    <dgm:cxn modelId="{16E65477-100E-424D-9D63-5B80F580CDEA}" type="presOf" srcId="{4CB9EBF3-DD74-4556-A17E-9CD4FA9CAE53}" destId="{341AAC22-8706-4E2C-B311-0855406D9AA3}" srcOrd="0" destOrd="0" presId="urn:microsoft.com/office/officeart/2005/8/layout/hierarchy1"/>
    <dgm:cxn modelId="{56C1A43A-B00E-4514-9289-1E1BFD487AC7}" srcId="{FC8BC4B0-A4C7-45D5-86B3-326CBCECB193}" destId="{E194CE1A-A139-4074-BCE1-D25068882822}" srcOrd="0" destOrd="0" parTransId="{4CB9EBF3-DD74-4556-A17E-9CD4FA9CAE53}" sibTransId="{CA8A2785-5719-41D8-8845-24BB92E15291}"/>
    <dgm:cxn modelId="{FECCE976-E02A-4846-8C04-8E7C6393C077}" type="presOf" srcId="{FE6E9D5B-7FC9-43C7-A647-83701AA55421}" destId="{69C7B8A3-0872-4D9A-BD71-DB006324D1A8}" srcOrd="0" destOrd="0" presId="urn:microsoft.com/office/officeart/2005/8/layout/hierarchy1"/>
    <dgm:cxn modelId="{BD92BFF4-5BA6-4397-9DF4-B492787D2C14}" type="presOf" srcId="{3A1E60B5-8CAE-4409-8F46-E826E59CBD91}" destId="{CD57C955-AD52-432D-B5F0-C32EB63FFE94}" srcOrd="0" destOrd="0" presId="urn:microsoft.com/office/officeart/2005/8/layout/hierarchy1"/>
    <dgm:cxn modelId="{45A83748-B701-46CB-A80D-8A981C07028F}" type="presParOf" srcId="{1986589C-25C7-4C7A-9CE7-A6C2B10A2C73}" destId="{9C713B18-CE2F-42F7-9742-A0F369218734}" srcOrd="0" destOrd="0" presId="urn:microsoft.com/office/officeart/2005/8/layout/hierarchy1"/>
    <dgm:cxn modelId="{A1D33E2E-A42B-4DE4-9F1D-9829EA5DAD54}" type="presParOf" srcId="{9C713B18-CE2F-42F7-9742-A0F369218734}" destId="{8EBB69A2-1DF0-41BC-A9B4-802519DB4DCF}" srcOrd="0" destOrd="0" presId="urn:microsoft.com/office/officeart/2005/8/layout/hierarchy1"/>
    <dgm:cxn modelId="{6F48C666-D868-4581-A237-DC1BF0D69C70}" type="presParOf" srcId="{8EBB69A2-1DF0-41BC-A9B4-802519DB4DCF}" destId="{39A826D5-0DAB-422F-A9D2-85B3A12AB42C}" srcOrd="0" destOrd="0" presId="urn:microsoft.com/office/officeart/2005/8/layout/hierarchy1"/>
    <dgm:cxn modelId="{1AAF0FB8-C56B-4FB1-8EBF-604145516EBB}" type="presParOf" srcId="{8EBB69A2-1DF0-41BC-A9B4-802519DB4DCF}" destId="{14EDCCEF-78AB-48BF-AD52-4119D3CC6A1E}" srcOrd="1" destOrd="0" presId="urn:microsoft.com/office/officeart/2005/8/layout/hierarchy1"/>
    <dgm:cxn modelId="{1C5CD398-305A-4D1A-A7B1-36C91CFAFF43}" type="presParOf" srcId="{9C713B18-CE2F-42F7-9742-A0F369218734}" destId="{0623EF0D-B46E-4E23-A742-62EA6905C417}" srcOrd="1" destOrd="0" presId="urn:microsoft.com/office/officeart/2005/8/layout/hierarchy1"/>
    <dgm:cxn modelId="{81CF317C-5078-462E-9622-9CDB56D94D91}" type="presParOf" srcId="{0623EF0D-B46E-4E23-A742-62EA6905C417}" destId="{37AFB881-4000-45A1-92EF-1CF493D1DE6B}" srcOrd="0" destOrd="0" presId="urn:microsoft.com/office/officeart/2005/8/layout/hierarchy1"/>
    <dgm:cxn modelId="{B10EAD04-5327-421B-8384-93FDEC035ECE}" type="presParOf" srcId="{0623EF0D-B46E-4E23-A742-62EA6905C417}" destId="{E93702AD-8F56-408D-AAF1-DD8851DDC29A}" srcOrd="1" destOrd="0" presId="urn:microsoft.com/office/officeart/2005/8/layout/hierarchy1"/>
    <dgm:cxn modelId="{FD98B272-4911-47F1-A037-653BBD4F91E1}" type="presParOf" srcId="{E93702AD-8F56-408D-AAF1-DD8851DDC29A}" destId="{60DA28C5-39A6-41AF-9F48-BF31051C64CF}" srcOrd="0" destOrd="0" presId="urn:microsoft.com/office/officeart/2005/8/layout/hierarchy1"/>
    <dgm:cxn modelId="{6091D7F3-4D51-4D21-B2CB-15BFEE5C0C92}" type="presParOf" srcId="{60DA28C5-39A6-41AF-9F48-BF31051C64CF}" destId="{7657BE77-333A-417C-B9F4-DF2D096C8E61}" srcOrd="0" destOrd="0" presId="urn:microsoft.com/office/officeart/2005/8/layout/hierarchy1"/>
    <dgm:cxn modelId="{49D95C22-15FE-42FD-B383-35E6A2707902}" type="presParOf" srcId="{60DA28C5-39A6-41AF-9F48-BF31051C64CF}" destId="{B05CC7A9-B03E-4AD8-B43C-805BC631E784}" srcOrd="1" destOrd="0" presId="urn:microsoft.com/office/officeart/2005/8/layout/hierarchy1"/>
    <dgm:cxn modelId="{4AC64148-16D2-432E-BB00-6C74BF32CB0C}" type="presParOf" srcId="{E93702AD-8F56-408D-AAF1-DD8851DDC29A}" destId="{8BD20660-33D4-4DF5-8300-2130F80BB202}" srcOrd="1" destOrd="0" presId="urn:microsoft.com/office/officeart/2005/8/layout/hierarchy1"/>
    <dgm:cxn modelId="{FF0B54FD-9E0D-44D3-AFC9-92C079D4D361}" type="presParOf" srcId="{8BD20660-33D4-4DF5-8300-2130F80BB202}" destId="{511F7093-D7B1-4470-A6A3-4E9CA456A034}" srcOrd="0" destOrd="0" presId="urn:microsoft.com/office/officeart/2005/8/layout/hierarchy1"/>
    <dgm:cxn modelId="{DA467982-5085-46C9-9365-49B8573F6728}" type="presParOf" srcId="{8BD20660-33D4-4DF5-8300-2130F80BB202}" destId="{AD8D49DE-5DA9-4E08-9379-5736EAC3C4D5}" srcOrd="1" destOrd="0" presId="urn:microsoft.com/office/officeart/2005/8/layout/hierarchy1"/>
    <dgm:cxn modelId="{AFF1FBFC-6F8A-43D0-95D3-ABAA5B4C067E}" type="presParOf" srcId="{AD8D49DE-5DA9-4E08-9379-5736EAC3C4D5}" destId="{CF82BA2F-55C0-4DEA-AF53-DA2E31A465DD}" srcOrd="0" destOrd="0" presId="urn:microsoft.com/office/officeart/2005/8/layout/hierarchy1"/>
    <dgm:cxn modelId="{ED968B5F-BDC3-460A-9B12-966CA046B2B0}" type="presParOf" srcId="{CF82BA2F-55C0-4DEA-AF53-DA2E31A465DD}" destId="{F4700DF2-4BD7-4699-9B13-7CADA5572A5B}" srcOrd="0" destOrd="0" presId="urn:microsoft.com/office/officeart/2005/8/layout/hierarchy1"/>
    <dgm:cxn modelId="{A64A1481-8DD3-47CC-8B01-36758E1880E0}" type="presParOf" srcId="{CF82BA2F-55C0-4DEA-AF53-DA2E31A465DD}" destId="{27521077-4663-4196-B4C0-763856D574A5}" srcOrd="1" destOrd="0" presId="urn:microsoft.com/office/officeart/2005/8/layout/hierarchy1"/>
    <dgm:cxn modelId="{FFB2629E-F238-416B-8416-9A7700875D56}" type="presParOf" srcId="{AD8D49DE-5DA9-4E08-9379-5736EAC3C4D5}" destId="{49E91155-C004-4382-8B4D-220F7B844BC3}" srcOrd="1" destOrd="0" presId="urn:microsoft.com/office/officeart/2005/8/layout/hierarchy1"/>
    <dgm:cxn modelId="{03CB3443-E5BC-4423-A40B-7D336552AE4B}" type="presParOf" srcId="{49E91155-C004-4382-8B4D-220F7B844BC3}" destId="{C25BD83A-B3D1-4411-AE7F-6971836A13F0}" srcOrd="0" destOrd="0" presId="urn:microsoft.com/office/officeart/2005/8/layout/hierarchy1"/>
    <dgm:cxn modelId="{1E948F96-35B5-439B-A254-11151A0E25D0}" type="presParOf" srcId="{49E91155-C004-4382-8B4D-220F7B844BC3}" destId="{DDF2ABC2-FD1D-49FD-A09A-FDCE8EDF3819}" srcOrd="1" destOrd="0" presId="urn:microsoft.com/office/officeart/2005/8/layout/hierarchy1"/>
    <dgm:cxn modelId="{A94A1FB3-E36B-4A45-AE41-8E488637C4E9}" type="presParOf" srcId="{DDF2ABC2-FD1D-49FD-A09A-FDCE8EDF3819}" destId="{B71141C3-9884-4B4D-85BC-0A18C10CD1D1}" srcOrd="0" destOrd="0" presId="urn:microsoft.com/office/officeart/2005/8/layout/hierarchy1"/>
    <dgm:cxn modelId="{7F0AF765-34F3-4D3A-B085-E5DDC8B50EE8}" type="presParOf" srcId="{B71141C3-9884-4B4D-85BC-0A18C10CD1D1}" destId="{BC1429CD-D0DB-4333-B0D7-EA3A8E4BB69E}" srcOrd="0" destOrd="0" presId="urn:microsoft.com/office/officeart/2005/8/layout/hierarchy1"/>
    <dgm:cxn modelId="{36FF84C4-3A79-4760-96D3-33303A11F9EE}" type="presParOf" srcId="{B71141C3-9884-4B4D-85BC-0A18C10CD1D1}" destId="{89EC589E-CE44-4A0F-A271-88ABACA8C27E}" srcOrd="1" destOrd="0" presId="urn:microsoft.com/office/officeart/2005/8/layout/hierarchy1"/>
    <dgm:cxn modelId="{C688132A-B1A0-4B40-BDC0-DD9FB71415FC}" type="presParOf" srcId="{DDF2ABC2-FD1D-49FD-A09A-FDCE8EDF3819}" destId="{E5E900AD-D387-4FF7-AAEA-ACB05AE812CA}" srcOrd="1" destOrd="0" presId="urn:microsoft.com/office/officeart/2005/8/layout/hierarchy1"/>
    <dgm:cxn modelId="{10F1C465-13E7-46EA-87BB-F4B0163D0488}" type="presParOf" srcId="{0623EF0D-B46E-4E23-A742-62EA6905C417}" destId="{31FF1DAF-6143-433E-A23B-FFC8C2FE7DEA}" srcOrd="2" destOrd="0" presId="urn:microsoft.com/office/officeart/2005/8/layout/hierarchy1"/>
    <dgm:cxn modelId="{C7EA46CA-952A-4528-9B0C-136E3FC1171F}" type="presParOf" srcId="{0623EF0D-B46E-4E23-A742-62EA6905C417}" destId="{2D7C0725-249C-44D2-B7D3-8BCB5CD9EA57}" srcOrd="3" destOrd="0" presId="urn:microsoft.com/office/officeart/2005/8/layout/hierarchy1"/>
    <dgm:cxn modelId="{43A4171B-C05E-4DDB-A71F-4E816949DE74}" type="presParOf" srcId="{2D7C0725-249C-44D2-B7D3-8BCB5CD9EA57}" destId="{930DB005-7572-4782-B7B3-CF560F1AAE85}" srcOrd="0" destOrd="0" presId="urn:microsoft.com/office/officeart/2005/8/layout/hierarchy1"/>
    <dgm:cxn modelId="{9DA6A1E7-4753-46E0-8A23-7FBC18361003}" type="presParOf" srcId="{930DB005-7572-4782-B7B3-CF560F1AAE85}" destId="{1B138D12-6D54-46EF-A7BB-385247F86364}" srcOrd="0" destOrd="0" presId="urn:microsoft.com/office/officeart/2005/8/layout/hierarchy1"/>
    <dgm:cxn modelId="{A2DE437E-A8F9-4D84-80B4-F703D34B7165}" type="presParOf" srcId="{930DB005-7572-4782-B7B3-CF560F1AAE85}" destId="{6E825B32-BB73-4C71-ABCC-D31022154ED4}" srcOrd="1" destOrd="0" presId="urn:microsoft.com/office/officeart/2005/8/layout/hierarchy1"/>
    <dgm:cxn modelId="{D9863675-5151-4ECD-865A-BB7A718F2693}" type="presParOf" srcId="{2D7C0725-249C-44D2-B7D3-8BCB5CD9EA57}" destId="{79E3162A-8B4D-40E1-9CFD-C7A52E231F95}" srcOrd="1" destOrd="0" presId="urn:microsoft.com/office/officeart/2005/8/layout/hierarchy1"/>
    <dgm:cxn modelId="{03AD8BFD-AD7A-42AA-AAFE-CE6F49491BA0}" type="presParOf" srcId="{79E3162A-8B4D-40E1-9CFD-C7A52E231F95}" destId="{341AAC22-8706-4E2C-B311-0855406D9AA3}" srcOrd="0" destOrd="0" presId="urn:microsoft.com/office/officeart/2005/8/layout/hierarchy1"/>
    <dgm:cxn modelId="{F75F0685-37C4-4BC6-9F42-DEF4FF6D5396}" type="presParOf" srcId="{79E3162A-8B4D-40E1-9CFD-C7A52E231F95}" destId="{55FBD9F2-A158-4016-A50A-8DE491D759BB}" srcOrd="1" destOrd="0" presId="urn:microsoft.com/office/officeart/2005/8/layout/hierarchy1"/>
    <dgm:cxn modelId="{49F06E7D-8EA2-4DCF-A234-DBEB4BB4C4A2}" type="presParOf" srcId="{55FBD9F2-A158-4016-A50A-8DE491D759BB}" destId="{CCDE276F-A4DA-4E5B-A8E9-8D949157923E}" srcOrd="0" destOrd="0" presId="urn:microsoft.com/office/officeart/2005/8/layout/hierarchy1"/>
    <dgm:cxn modelId="{7C7E9D6F-28AA-43AB-8EF3-2926E4EC3000}" type="presParOf" srcId="{CCDE276F-A4DA-4E5B-A8E9-8D949157923E}" destId="{B27C90A4-7D1F-4E16-8A05-A53F967AE256}" srcOrd="0" destOrd="0" presId="urn:microsoft.com/office/officeart/2005/8/layout/hierarchy1"/>
    <dgm:cxn modelId="{53D3F218-1122-4E25-8432-AB18C1D0B217}" type="presParOf" srcId="{CCDE276F-A4DA-4E5B-A8E9-8D949157923E}" destId="{03B9D88C-3188-4BFA-8F2A-95F47E555A34}" srcOrd="1" destOrd="0" presId="urn:microsoft.com/office/officeart/2005/8/layout/hierarchy1"/>
    <dgm:cxn modelId="{E86750B7-92E5-4D76-BF69-B5AD55D4B3BF}" type="presParOf" srcId="{55FBD9F2-A158-4016-A50A-8DE491D759BB}" destId="{49CBC9B1-869E-46E1-BF98-69C1F53F7780}" srcOrd="1" destOrd="0" presId="urn:microsoft.com/office/officeart/2005/8/layout/hierarchy1"/>
    <dgm:cxn modelId="{E4898259-47F6-4F67-A6D6-D74261891337}" type="presParOf" srcId="{49CBC9B1-869E-46E1-BF98-69C1F53F7780}" destId="{B9EEC227-E2D8-4ED8-B916-605A91647AE2}" srcOrd="0" destOrd="0" presId="urn:microsoft.com/office/officeart/2005/8/layout/hierarchy1"/>
    <dgm:cxn modelId="{A989007E-B578-4127-8BD9-291B9CD1FE58}" type="presParOf" srcId="{49CBC9B1-869E-46E1-BF98-69C1F53F7780}" destId="{AF41500F-30AC-484E-87CC-73F45C21E9CC}" srcOrd="1" destOrd="0" presId="urn:microsoft.com/office/officeart/2005/8/layout/hierarchy1"/>
    <dgm:cxn modelId="{5685585D-28BF-4878-94B1-2B35E9C58E33}" type="presParOf" srcId="{AF41500F-30AC-484E-87CC-73F45C21E9CC}" destId="{B49C9C98-4882-4C6F-9BB3-59D9AA750932}" srcOrd="0" destOrd="0" presId="urn:microsoft.com/office/officeart/2005/8/layout/hierarchy1"/>
    <dgm:cxn modelId="{6DC44B6D-8E11-4B7B-837D-65999C00FC0F}" type="presParOf" srcId="{B49C9C98-4882-4C6F-9BB3-59D9AA750932}" destId="{8614DDBE-79B1-405A-B9A0-4B3EDAFCB200}" srcOrd="0" destOrd="0" presId="urn:microsoft.com/office/officeart/2005/8/layout/hierarchy1"/>
    <dgm:cxn modelId="{981EC799-6CCF-42DE-BB75-D4F70EEF5B07}" type="presParOf" srcId="{B49C9C98-4882-4C6F-9BB3-59D9AA750932}" destId="{35B9D0A6-A23E-4510-B3E9-8D7DB60877CD}" srcOrd="1" destOrd="0" presId="urn:microsoft.com/office/officeart/2005/8/layout/hierarchy1"/>
    <dgm:cxn modelId="{FD7119FA-4FEE-4FE7-A3BC-88B9703F0D37}" type="presParOf" srcId="{AF41500F-30AC-484E-87CC-73F45C21E9CC}" destId="{931C05E1-0419-4A81-A554-E8CCA9074091}" srcOrd="1" destOrd="0" presId="urn:microsoft.com/office/officeart/2005/8/layout/hierarchy1"/>
    <dgm:cxn modelId="{9829B406-677E-4AF2-A353-71DBDC779FFA}" type="presParOf" srcId="{0623EF0D-B46E-4E23-A742-62EA6905C417}" destId="{F1727622-1D26-44F9-A3C2-49596230A1F5}" srcOrd="4" destOrd="0" presId="urn:microsoft.com/office/officeart/2005/8/layout/hierarchy1"/>
    <dgm:cxn modelId="{E0F1CA0F-BEC3-4A31-AFD9-51421AB97DBD}" type="presParOf" srcId="{0623EF0D-B46E-4E23-A742-62EA6905C417}" destId="{C7A3A9A0-4016-4259-9095-5EAB661A5B3B}" srcOrd="5" destOrd="0" presId="urn:microsoft.com/office/officeart/2005/8/layout/hierarchy1"/>
    <dgm:cxn modelId="{2DC0AB51-BF7C-4B43-B58C-7266E5230ABC}" type="presParOf" srcId="{C7A3A9A0-4016-4259-9095-5EAB661A5B3B}" destId="{E93DB042-2302-40C6-979C-EAAA4344E76E}" srcOrd="0" destOrd="0" presId="urn:microsoft.com/office/officeart/2005/8/layout/hierarchy1"/>
    <dgm:cxn modelId="{B87B769D-D2FD-4471-9C21-9563C158334D}" type="presParOf" srcId="{E93DB042-2302-40C6-979C-EAAA4344E76E}" destId="{2C5CFD8F-9205-4CDB-9637-99222ABC1B2F}" srcOrd="0" destOrd="0" presId="urn:microsoft.com/office/officeart/2005/8/layout/hierarchy1"/>
    <dgm:cxn modelId="{C8C064F2-72BC-41DD-AD09-AF7291763DE4}" type="presParOf" srcId="{E93DB042-2302-40C6-979C-EAAA4344E76E}" destId="{CD57C955-AD52-432D-B5F0-C32EB63FFE94}" srcOrd="1" destOrd="0" presId="urn:microsoft.com/office/officeart/2005/8/layout/hierarchy1"/>
    <dgm:cxn modelId="{33886E2C-73B6-46D9-95B0-413ADEC31DCB}" type="presParOf" srcId="{C7A3A9A0-4016-4259-9095-5EAB661A5B3B}" destId="{E43E91E6-42CC-4360-8C70-DBC686D5973B}" srcOrd="1" destOrd="0" presId="urn:microsoft.com/office/officeart/2005/8/layout/hierarchy1"/>
    <dgm:cxn modelId="{0069A6AF-09CC-4119-95FB-7721C9928DE0}" type="presParOf" srcId="{E43E91E6-42CC-4360-8C70-DBC686D5973B}" destId="{011C4881-3948-41D7-8EFE-663ED8546878}" srcOrd="0" destOrd="0" presId="urn:microsoft.com/office/officeart/2005/8/layout/hierarchy1"/>
    <dgm:cxn modelId="{7CF81276-1DBA-430E-9068-5FADD232D419}" type="presParOf" srcId="{E43E91E6-42CC-4360-8C70-DBC686D5973B}" destId="{4DD39837-295E-40BF-B4E2-5A92884B74B4}" srcOrd="1" destOrd="0" presId="urn:microsoft.com/office/officeart/2005/8/layout/hierarchy1"/>
    <dgm:cxn modelId="{29FF831A-B8EF-4E61-A01F-774C3FCE7C39}" type="presParOf" srcId="{4DD39837-295E-40BF-B4E2-5A92884B74B4}" destId="{608BAF2C-2225-4872-A5D7-A4871BA851A7}" srcOrd="0" destOrd="0" presId="urn:microsoft.com/office/officeart/2005/8/layout/hierarchy1"/>
    <dgm:cxn modelId="{A3C097A0-9253-442E-81B7-90799D6FDC86}" type="presParOf" srcId="{608BAF2C-2225-4872-A5D7-A4871BA851A7}" destId="{1EDAB68B-C345-4227-96D9-9E3D277D3201}" srcOrd="0" destOrd="0" presId="urn:microsoft.com/office/officeart/2005/8/layout/hierarchy1"/>
    <dgm:cxn modelId="{7B96D60C-C0DA-4FE5-ADE1-3B63D3C7AC0C}" type="presParOf" srcId="{608BAF2C-2225-4872-A5D7-A4871BA851A7}" destId="{2999AF2A-02E8-44F3-8C19-9CFD8A0597A0}" srcOrd="1" destOrd="0" presId="urn:microsoft.com/office/officeart/2005/8/layout/hierarchy1"/>
    <dgm:cxn modelId="{8C9FBE0C-1E8C-4F94-A280-996FA60A29A8}" type="presParOf" srcId="{4DD39837-295E-40BF-B4E2-5A92884B74B4}" destId="{E33F892E-18B0-4A3C-8576-931B90E4188F}" srcOrd="1" destOrd="0" presId="urn:microsoft.com/office/officeart/2005/8/layout/hierarchy1"/>
    <dgm:cxn modelId="{D8104B61-F280-4E79-B4F1-AAF59FFA5FE0}" type="presParOf" srcId="{E33F892E-18B0-4A3C-8576-931B90E4188F}" destId="{DF92EF04-D6A7-43D3-9DD6-8E260DC3A8F6}" srcOrd="0" destOrd="0" presId="urn:microsoft.com/office/officeart/2005/8/layout/hierarchy1"/>
    <dgm:cxn modelId="{87EF40BD-A841-4303-8884-6E57BCA690E3}" type="presParOf" srcId="{E33F892E-18B0-4A3C-8576-931B90E4188F}" destId="{F42DDD3B-C3AE-404F-8D7A-192024214DD3}" srcOrd="1" destOrd="0" presId="urn:microsoft.com/office/officeart/2005/8/layout/hierarchy1"/>
    <dgm:cxn modelId="{A7472C5F-409A-464A-9A5B-0C0E43DEE416}" type="presParOf" srcId="{F42DDD3B-C3AE-404F-8D7A-192024214DD3}" destId="{A0B2D6DE-8769-4BE9-81E1-B2BD2FC942C1}" srcOrd="0" destOrd="0" presId="urn:microsoft.com/office/officeart/2005/8/layout/hierarchy1"/>
    <dgm:cxn modelId="{ED510EDC-0AED-45BA-B2B1-A1E975F68BD0}" type="presParOf" srcId="{A0B2D6DE-8769-4BE9-81E1-B2BD2FC942C1}" destId="{8BD51CC9-14BF-4C22-B601-5D9F9EC489DA}" srcOrd="0" destOrd="0" presId="urn:microsoft.com/office/officeart/2005/8/layout/hierarchy1"/>
    <dgm:cxn modelId="{EDFEB831-B92C-4D71-8479-3520C5B3E294}" type="presParOf" srcId="{A0B2D6DE-8769-4BE9-81E1-B2BD2FC942C1}" destId="{69C7B8A3-0872-4D9A-BD71-DB006324D1A8}" srcOrd="1" destOrd="0" presId="urn:microsoft.com/office/officeart/2005/8/layout/hierarchy1"/>
    <dgm:cxn modelId="{796D0E56-E2A2-4E86-BF38-6AD7A6FD4207}" type="presParOf" srcId="{F42DDD3B-C3AE-404F-8D7A-192024214DD3}" destId="{DC1BABD6-0957-4FBF-ABE8-450897221A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B8AC87-CC5D-4B56-8BDB-8E2DF3F4C6A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2AF203-2FC9-47FE-A046-B684C48E5C5F}">
      <dgm:prSet phldrT="[Text]" custT="1"/>
      <dgm:spPr/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প্রত্যাশিত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পরিমাপ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7BF328-63FF-4FDB-B248-C54C7893D811}" type="parTrans" cxnId="{71950148-E08B-4BC2-8165-9FC961A4C19C}">
      <dgm:prSet/>
      <dgm:spPr/>
      <dgm:t>
        <a:bodyPr/>
        <a:lstStyle/>
        <a:p>
          <a:endParaRPr lang="en-US"/>
        </a:p>
      </dgm:t>
    </dgm:pt>
    <dgm:pt modelId="{EBDC9BDF-3444-4D9A-A590-BD33F50B1640}" type="sibTrans" cxnId="{71950148-E08B-4BC2-8165-9FC961A4C19C}">
      <dgm:prSet/>
      <dgm:spPr/>
      <dgm:t>
        <a:bodyPr/>
        <a:lstStyle/>
        <a:p>
          <a:endParaRPr lang="en-US"/>
        </a:p>
      </dgm:t>
    </dgm:pt>
    <dgm:pt modelId="{3CD30089-6076-4827-BF14-A8D5BBF7CDAE}">
      <dgm:prSet phldrT="[Text]"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বিনিয়োগ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3AC0B9-1BA1-4360-9275-B08CA63546A6}" type="parTrans" cxnId="{4DE18AB9-FEBD-42A3-9BCA-791CD836BB6D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D1D26C-657E-4DF9-B06B-D27923228BE5}" type="sibTrans" cxnId="{4DE18AB9-FEBD-42A3-9BCA-791CD836BB6D}">
      <dgm:prSet/>
      <dgm:spPr/>
      <dgm:t>
        <a:bodyPr/>
        <a:lstStyle/>
        <a:p>
          <a:endParaRPr lang="en-US"/>
        </a:p>
      </dgm:t>
    </dgm:pt>
    <dgm:pt modelId="{79B1DD7F-6069-4B63-87D4-FDF646E186D7}">
      <dgm:prSet phldrT="[Text]"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প্রত্যাশিত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DAF283-0376-4515-B262-8F39FF4C5E48}" type="parTrans" cxnId="{38C5CB70-3022-436F-B1E2-BBBFABF1C4E4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5263E3-AE67-4DDE-9931-F7B4CF95C270}" type="sibTrans" cxnId="{38C5CB70-3022-436F-B1E2-BBBFABF1C4E4}">
      <dgm:prSet/>
      <dgm:spPr/>
      <dgm:t>
        <a:bodyPr/>
        <a:lstStyle/>
        <a:p>
          <a:endParaRPr lang="en-US"/>
        </a:p>
      </dgm:t>
    </dgm:pt>
    <dgm:pt modelId="{1035FCF0-77A1-4A81-8AE5-3B5ADE3776C6}">
      <dgm:prSet phldrT="[Text]"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পত্রকোষ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বিনিয়োগ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8F17E9-BBDF-4D5E-BD23-449C1ADFCA97}" type="parTrans" cxnId="{9AF39D2D-77B9-4714-99E6-BBB67EAA81C9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B360A3-495F-480B-B08C-A4F4B4485CE9}" type="sibTrans" cxnId="{9AF39D2D-77B9-4714-99E6-BBB67EAA81C9}">
      <dgm:prSet/>
      <dgm:spPr/>
      <dgm:t>
        <a:bodyPr/>
        <a:lstStyle/>
        <a:p>
          <a:endParaRPr lang="en-US"/>
        </a:p>
      </dgm:t>
    </dgm:pt>
    <dgm:pt modelId="{589A1E46-DD63-4AAC-B467-3C06E8E107CC}">
      <dgm:prSet phldrT="[Text]"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প্রত্যাশিত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D1E12F-7822-476E-A876-1DD50D5DA5A6}" type="parTrans" cxnId="{C86C8EB3-58E0-4CE4-82D0-42563810445E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A4EEF5-A42A-4C03-8CC7-12FC38C02D94}" type="sibTrans" cxnId="{C86C8EB3-58E0-4CE4-82D0-42563810445E}">
      <dgm:prSet/>
      <dgm:spPr/>
      <dgm:t>
        <a:bodyPr/>
        <a:lstStyle/>
        <a:p>
          <a:endParaRPr lang="en-US"/>
        </a:p>
      </dgm:t>
    </dgm:pt>
    <dgm:pt modelId="{AAA90D7E-5948-43A1-8AE3-433F4A7F304F}">
      <dgm:prSet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ঝুঁকির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পরিমান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FA74BC-548D-4C7A-92DA-A70FA94382ED}" type="parTrans" cxnId="{7A0145D6-40ED-4BF9-84CC-4C681F78CAB8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40F145-0D4C-4741-AEEC-3DE9787BB8D4}" type="sibTrans" cxnId="{7A0145D6-40ED-4BF9-84CC-4C681F78CAB8}">
      <dgm:prSet/>
      <dgm:spPr/>
      <dgm:t>
        <a:bodyPr/>
        <a:lstStyle/>
        <a:p>
          <a:endParaRPr lang="en-US"/>
        </a:p>
      </dgm:t>
    </dgm:pt>
    <dgm:pt modelId="{991B2BCA-92BE-4BFB-BD07-B9C305930433}">
      <dgm:prSet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সম্ভাবনা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715CB2-7A4D-4181-91F5-1891D18ACE3D}" type="parTrans" cxnId="{C3591A80-05CA-4B05-B3A2-CA20E00C50E8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ADDE89-B72A-459F-A468-4C30BFC96CBF}" type="sibTrans" cxnId="{C3591A80-05CA-4B05-B3A2-CA20E00C50E8}">
      <dgm:prSet/>
      <dgm:spPr/>
      <dgm:t>
        <a:bodyPr/>
        <a:lstStyle/>
        <a:p>
          <a:endParaRPr lang="en-US"/>
        </a:p>
      </dgm:t>
    </dgm:pt>
    <dgm:pt modelId="{5F0CA0D6-A4D1-4B90-BE4F-EB2B71EDB3B0}">
      <dgm:prSet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সম্ভাবনা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5AD7DD-1E89-481B-918E-BA78D94A7C4E}" type="parTrans" cxnId="{DD97639B-6CBD-4E31-80E0-8356BAF4208F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D42BA6-2248-4B85-9396-C74284C290C7}" type="sibTrans" cxnId="{DD97639B-6CBD-4E31-80E0-8356BAF4208F}">
      <dgm:prSet/>
      <dgm:spPr/>
      <dgm:t>
        <a:bodyPr/>
        <a:lstStyle/>
        <a:p>
          <a:endParaRPr lang="en-US"/>
        </a:p>
      </dgm:t>
    </dgm:pt>
    <dgm:pt modelId="{A1593B69-A94A-451D-856C-88069C581FBA}">
      <dgm:prSet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সম্ভাবনা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B66E24-1E69-4737-BC8F-EECE28852FB2}" type="parTrans" cxnId="{2307A17D-6C4B-4235-BBC5-C8162AAEF78A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60FFE8-A88C-4A90-957E-62B464139961}" type="sibTrans" cxnId="{2307A17D-6C4B-4235-BBC5-C8162AAEF78A}">
      <dgm:prSet/>
      <dgm:spPr/>
      <dgm:t>
        <a:bodyPr/>
        <a:lstStyle/>
        <a:p>
          <a:endParaRPr lang="en-US"/>
        </a:p>
      </dgm:t>
    </dgm:pt>
    <dgm:pt modelId="{7644786F-F7E2-4FD3-A52E-54A77A5DEAB6}">
      <dgm:prSet phldrT="[Text]"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ঝুঁকির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পরিমান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6DD3AC-9EFF-4199-BF17-455807FDEBEE}" type="sibTrans" cxnId="{2C85304D-DEF7-4726-9984-DB52F2A3C2FE}">
      <dgm:prSet/>
      <dgm:spPr/>
      <dgm:t>
        <a:bodyPr/>
        <a:lstStyle/>
        <a:p>
          <a:endParaRPr lang="en-US"/>
        </a:p>
      </dgm:t>
    </dgm:pt>
    <dgm:pt modelId="{10C7EC70-8292-465D-816A-DFA67887E29E}" type="parTrans" cxnId="{2C85304D-DEF7-4726-9984-DB52F2A3C2FE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655708-95D6-42BC-8A9C-EF85AE46656B}">
      <dgm:prSet custT="1"/>
      <dgm:spPr/>
      <dgm:t>
        <a:bodyPr/>
        <a:lstStyle/>
        <a:p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সম্ভাবনা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E1E449-8AAF-4A45-ACE3-C291A6F3F28E}" type="parTrans" cxnId="{F0BDF3AE-5348-4CD4-A9F6-DD39CAD40F9A}">
      <dgm:prSet/>
      <dgm:spPr/>
      <dgm:t>
        <a:bodyPr/>
        <a:lstStyle/>
        <a:p>
          <a:endParaRPr lang="en-US" sz="3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679A56-EA92-4964-B7AC-59B0AEEAF068}" type="sibTrans" cxnId="{F0BDF3AE-5348-4CD4-A9F6-DD39CAD40F9A}">
      <dgm:prSet/>
      <dgm:spPr/>
      <dgm:t>
        <a:bodyPr/>
        <a:lstStyle/>
        <a:p>
          <a:endParaRPr lang="en-US"/>
        </a:p>
      </dgm:t>
    </dgm:pt>
    <dgm:pt modelId="{C09AF139-56BB-4E23-97C9-4434C636C89B}">
      <dgm:prSet/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১.ভেদাংক</a:t>
          </a:r>
        </a:p>
        <a:p>
          <a:r>
            <a:rPr lang="en-US" b="1" dirty="0" smtClean="0">
              <a:latin typeface="NikoshBAN" pitchFamily="2" charset="0"/>
              <a:cs typeface="NikoshBAN" pitchFamily="2" charset="0"/>
            </a:rPr>
            <a:t>২.পরিমিত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ব্যবধান</a:t>
          </a:r>
          <a:endParaRPr lang="en-US" b="1" dirty="0" smtClean="0">
            <a:latin typeface="NikoshBAN" pitchFamily="2" charset="0"/>
            <a:cs typeface="NikoshBAN" pitchFamily="2" charset="0"/>
          </a:endParaRPr>
        </a:p>
        <a:p>
          <a:r>
            <a:rPr lang="en-US" b="1" dirty="0" smtClean="0">
              <a:latin typeface="NikoshBAN" pitchFamily="2" charset="0"/>
              <a:cs typeface="NikoshBAN" pitchFamily="2" charset="0"/>
            </a:rPr>
            <a:t>৩.বিভেদাংক</a:t>
          </a:r>
        </a:p>
      </dgm:t>
    </dgm:pt>
    <dgm:pt modelId="{9810078C-4335-4171-AA83-E606ADD58719}" type="parTrans" cxnId="{B37AA57A-DA19-46EA-8500-EDE8D81286E3}">
      <dgm:prSet/>
      <dgm:spPr/>
      <dgm:t>
        <a:bodyPr/>
        <a:lstStyle/>
        <a:p>
          <a:endParaRPr lang="en-US"/>
        </a:p>
      </dgm:t>
    </dgm:pt>
    <dgm:pt modelId="{9A96901D-A12D-4BFC-B5EF-6AD438DAD4C6}" type="sibTrans" cxnId="{B37AA57A-DA19-46EA-8500-EDE8D81286E3}">
      <dgm:prSet/>
      <dgm:spPr/>
      <dgm:t>
        <a:bodyPr/>
        <a:lstStyle/>
        <a:p>
          <a:endParaRPr lang="en-US"/>
        </a:p>
      </dgm:t>
    </dgm:pt>
    <dgm:pt modelId="{9B846294-3B1B-47F4-B45F-2B43DCFFC05D}" type="pres">
      <dgm:prSet presAssocID="{B6B8AC87-CC5D-4B56-8BDB-8E2DF3F4C6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921E1F-3BC5-4D91-960F-813E01FF7B87}" type="pres">
      <dgm:prSet presAssocID="{F12AF203-2FC9-47FE-A046-B684C48E5C5F}" presName="hierRoot1" presStyleCnt="0"/>
      <dgm:spPr/>
    </dgm:pt>
    <dgm:pt modelId="{0233E73A-EC85-4357-8EA0-5C45B35F4CF7}" type="pres">
      <dgm:prSet presAssocID="{F12AF203-2FC9-47FE-A046-B684C48E5C5F}" presName="composite" presStyleCnt="0"/>
      <dgm:spPr/>
    </dgm:pt>
    <dgm:pt modelId="{45D0C34A-0858-440B-97E1-9CAEB231C969}" type="pres">
      <dgm:prSet presAssocID="{F12AF203-2FC9-47FE-A046-B684C48E5C5F}" presName="background" presStyleLbl="node0" presStyleIdx="0" presStyleCnt="1"/>
      <dgm:spPr/>
    </dgm:pt>
    <dgm:pt modelId="{5DDD3D7C-F609-444D-974E-FBF5D773DCC4}" type="pres">
      <dgm:prSet presAssocID="{F12AF203-2FC9-47FE-A046-B684C48E5C5F}" presName="text" presStyleLbl="fgAcc0" presStyleIdx="0" presStyleCnt="1" custScaleX="139065" custScaleY="74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46BD91-0EED-48EF-83FC-27D78F52B514}" type="pres">
      <dgm:prSet presAssocID="{F12AF203-2FC9-47FE-A046-B684C48E5C5F}" presName="hierChild2" presStyleCnt="0"/>
      <dgm:spPr/>
    </dgm:pt>
    <dgm:pt modelId="{C353B6A1-2A0D-4C69-B2CA-9DD807E5CC17}" type="pres">
      <dgm:prSet presAssocID="{833AC0B9-1BA1-4360-9275-B08CA63546A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224E652-723C-4254-B554-BEF77F7C0830}" type="pres">
      <dgm:prSet presAssocID="{3CD30089-6076-4827-BF14-A8D5BBF7CDAE}" presName="hierRoot2" presStyleCnt="0"/>
      <dgm:spPr/>
    </dgm:pt>
    <dgm:pt modelId="{1BEF429B-65DB-44FC-816D-E05D6D9DD6B1}" type="pres">
      <dgm:prSet presAssocID="{3CD30089-6076-4827-BF14-A8D5BBF7CDAE}" presName="composite2" presStyleCnt="0"/>
      <dgm:spPr/>
    </dgm:pt>
    <dgm:pt modelId="{9BEBBCED-C1A4-417A-8FD5-69C327CBF855}" type="pres">
      <dgm:prSet presAssocID="{3CD30089-6076-4827-BF14-A8D5BBF7CDAE}" presName="background2" presStyleLbl="node2" presStyleIdx="0" presStyleCnt="2"/>
      <dgm:spPr/>
    </dgm:pt>
    <dgm:pt modelId="{6A7BFBF2-70B8-4AC1-9FEB-37BF5B09F1F1}" type="pres">
      <dgm:prSet presAssocID="{3CD30089-6076-4827-BF14-A8D5BBF7CDA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DAFAC2-8CBD-4BC2-BB87-D14463C94C7B}" type="pres">
      <dgm:prSet presAssocID="{3CD30089-6076-4827-BF14-A8D5BBF7CDAE}" presName="hierChild3" presStyleCnt="0"/>
      <dgm:spPr/>
    </dgm:pt>
    <dgm:pt modelId="{3546745F-EDC5-4C79-BBF6-E2B0475C24D4}" type="pres">
      <dgm:prSet presAssocID="{93DAF283-0376-4515-B262-8F39FF4C5E48}" presName="Name17" presStyleLbl="parChTrans1D3" presStyleIdx="0" presStyleCnt="4"/>
      <dgm:spPr/>
      <dgm:t>
        <a:bodyPr/>
        <a:lstStyle/>
        <a:p>
          <a:endParaRPr lang="en-US"/>
        </a:p>
      </dgm:t>
    </dgm:pt>
    <dgm:pt modelId="{F0E3F932-01B5-46AF-9AC6-7544D77E8EA6}" type="pres">
      <dgm:prSet presAssocID="{79B1DD7F-6069-4B63-87D4-FDF646E186D7}" presName="hierRoot3" presStyleCnt="0"/>
      <dgm:spPr/>
    </dgm:pt>
    <dgm:pt modelId="{A040AE20-AEFF-4A61-9995-8ADC62D3F017}" type="pres">
      <dgm:prSet presAssocID="{79B1DD7F-6069-4B63-87D4-FDF646E186D7}" presName="composite3" presStyleCnt="0"/>
      <dgm:spPr/>
    </dgm:pt>
    <dgm:pt modelId="{8A5E757C-FD52-45ED-9AA4-AE57868E5E2F}" type="pres">
      <dgm:prSet presAssocID="{79B1DD7F-6069-4B63-87D4-FDF646E186D7}" presName="background3" presStyleLbl="node3" presStyleIdx="0" presStyleCnt="4"/>
      <dgm:spPr/>
    </dgm:pt>
    <dgm:pt modelId="{D0B6F8A1-F1A0-4595-87DD-EAA82EAA4005}" type="pres">
      <dgm:prSet presAssocID="{79B1DD7F-6069-4B63-87D4-FDF646E186D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DDDD5-658F-4567-8AF7-9E6485CE07EB}" type="pres">
      <dgm:prSet presAssocID="{79B1DD7F-6069-4B63-87D4-FDF646E186D7}" presName="hierChild4" presStyleCnt="0"/>
      <dgm:spPr/>
    </dgm:pt>
    <dgm:pt modelId="{9A3699EE-BDB3-4D86-BFC8-2D1D369C1272}" type="pres">
      <dgm:prSet presAssocID="{B1715CB2-7A4D-4181-91F5-1891D18ACE3D}" presName="Name23" presStyleLbl="parChTrans1D4" presStyleIdx="0" presStyleCnt="5"/>
      <dgm:spPr/>
      <dgm:t>
        <a:bodyPr/>
        <a:lstStyle/>
        <a:p>
          <a:endParaRPr lang="en-US"/>
        </a:p>
      </dgm:t>
    </dgm:pt>
    <dgm:pt modelId="{52A5E2E8-2866-46F4-ACF1-5BD71A2012ED}" type="pres">
      <dgm:prSet presAssocID="{991B2BCA-92BE-4BFB-BD07-B9C305930433}" presName="hierRoot4" presStyleCnt="0"/>
      <dgm:spPr/>
    </dgm:pt>
    <dgm:pt modelId="{71A00318-6677-4A20-8928-B85CD47D8F9B}" type="pres">
      <dgm:prSet presAssocID="{991B2BCA-92BE-4BFB-BD07-B9C305930433}" presName="composite4" presStyleCnt="0"/>
      <dgm:spPr/>
    </dgm:pt>
    <dgm:pt modelId="{CC6A26BB-0622-43AB-AF6B-1D44AC018692}" type="pres">
      <dgm:prSet presAssocID="{991B2BCA-92BE-4BFB-BD07-B9C305930433}" presName="background4" presStyleLbl="node4" presStyleIdx="0" presStyleCnt="5"/>
      <dgm:spPr/>
    </dgm:pt>
    <dgm:pt modelId="{B8F52935-1D9A-4E4E-899C-F49A3962D264}" type="pres">
      <dgm:prSet presAssocID="{991B2BCA-92BE-4BFB-BD07-B9C305930433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EF499E-1E60-4FD3-8013-AB31F2C037BD}" type="pres">
      <dgm:prSet presAssocID="{991B2BCA-92BE-4BFB-BD07-B9C305930433}" presName="hierChild5" presStyleCnt="0"/>
      <dgm:spPr/>
    </dgm:pt>
    <dgm:pt modelId="{8202B134-C9A9-45CD-835F-03847C95BFE6}" type="pres">
      <dgm:prSet presAssocID="{42E1E449-8AAF-4A45-ACE3-C291A6F3F28E}" presName="Name23" presStyleLbl="parChTrans1D4" presStyleIdx="1" presStyleCnt="5"/>
      <dgm:spPr/>
      <dgm:t>
        <a:bodyPr/>
        <a:lstStyle/>
        <a:p>
          <a:endParaRPr lang="en-US"/>
        </a:p>
      </dgm:t>
    </dgm:pt>
    <dgm:pt modelId="{93CD91D8-DC08-4C2A-9CDC-8ECF70AAF170}" type="pres">
      <dgm:prSet presAssocID="{95655708-95D6-42BC-8A9C-EF85AE46656B}" presName="hierRoot4" presStyleCnt="0"/>
      <dgm:spPr/>
    </dgm:pt>
    <dgm:pt modelId="{9DA89464-CF9D-4C0F-AFDA-BFF6ADAC1B4A}" type="pres">
      <dgm:prSet presAssocID="{95655708-95D6-42BC-8A9C-EF85AE46656B}" presName="composite4" presStyleCnt="0"/>
      <dgm:spPr/>
    </dgm:pt>
    <dgm:pt modelId="{E50B57ED-56D8-48E2-886F-AC20874D5441}" type="pres">
      <dgm:prSet presAssocID="{95655708-95D6-42BC-8A9C-EF85AE46656B}" presName="background4" presStyleLbl="node4" presStyleIdx="1" presStyleCnt="5"/>
      <dgm:spPr/>
    </dgm:pt>
    <dgm:pt modelId="{7A40B7C0-9DE2-4E36-9BC9-D73F88F8396E}" type="pres">
      <dgm:prSet presAssocID="{95655708-95D6-42BC-8A9C-EF85AE46656B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39CF4B-5248-479C-B15F-7AE82AB82F30}" type="pres">
      <dgm:prSet presAssocID="{95655708-95D6-42BC-8A9C-EF85AE46656B}" presName="hierChild5" presStyleCnt="0"/>
      <dgm:spPr/>
    </dgm:pt>
    <dgm:pt modelId="{F88C3DD9-07C6-48A2-B7FB-6DAA80507F4C}" type="pres">
      <dgm:prSet presAssocID="{10C7EC70-8292-465D-816A-DFA67887E29E}" presName="Name17" presStyleLbl="parChTrans1D3" presStyleIdx="1" presStyleCnt="4"/>
      <dgm:spPr/>
      <dgm:t>
        <a:bodyPr/>
        <a:lstStyle/>
        <a:p>
          <a:endParaRPr lang="en-US"/>
        </a:p>
      </dgm:t>
    </dgm:pt>
    <dgm:pt modelId="{E2EEDC74-598D-4D82-BDB6-8150ACE7465D}" type="pres">
      <dgm:prSet presAssocID="{7644786F-F7E2-4FD3-A52E-54A77A5DEAB6}" presName="hierRoot3" presStyleCnt="0"/>
      <dgm:spPr/>
    </dgm:pt>
    <dgm:pt modelId="{38581A4A-34B9-4723-A779-039FA522AF75}" type="pres">
      <dgm:prSet presAssocID="{7644786F-F7E2-4FD3-A52E-54A77A5DEAB6}" presName="composite3" presStyleCnt="0"/>
      <dgm:spPr/>
    </dgm:pt>
    <dgm:pt modelId="{85DF24AA-F884-4D15-A91B-E374AC4D7027}" type="pres">
      <dgm:prSet presAssocID="{7644786F-F7E2-4FD3-A52E-54A77A5DEAB6}" presName="background3" presStyleLbl="node3" presStyleIdx="1" presStyleCnt="4"/>
      <dgm:spPr/>
    </dgm:pt>
    <dgm:pt modelId="{AEE0574A-71F3-460D-8FC3-85329C25B165}" type="pres">
      <dgm:prSet presAssocID="{7644786F-F7E2-4FD3-A52E-54A77A5DEAB6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688D84-6340-412E-8A89-D41D5E8E0D89}" type="pres">
      <dgm:prSet presAssocID="{7644786F-F7E2-4FD3-A52E-54A77A5DEAB6}" presName="hierChild4" presStyleCnt="0"/>
      <dgm:spPr/>
    </dgm:pt>
    <dgm:pt modelId="{8902F45E-FEE9-4E75-93DF-7D3A3C0D936C}" type="pres">
      <dgm:prSet presAssocID="{7B5AD7DD-1E89-481B-918E-BA78D94A7C4E}" presName="Name23" presStyleLbl="parChTrans1D4" presStyleIdx="2" presStyleCnt="5"/>
      <dgm:spPr/>
      <dgm:t>
        <a:bodyPr/>
        <a:lstStyle/>
        <a:p>
          <a:endParaRPr lang="en-US"/>
        </a:p>
      </dgm:t>
    </dgm:pt>
    <dgm:pt modelId="{6733DE12-1F11-4B9D-B7B6-6789B19C04E8}" type="pres">
      <dgm:prSet presAssocID="{5F0CA0D6-A4D1-4B90-BE4F-EB2B71EDB3B0}" presName="hierRoot4" presStyleCnt="0"/>
      <dgm:spPr/>
    </dgm:pt>
    <dgm:pt modelId="{553EFD56-B548-4A74-9242-F9AC08F4F36D}" type="pres">
      <dgm:prSet presAssocID="{5F0CA0D6-A4D1-4B90-BE4F-EB2B71EDB3B0}" presName="composite4" presStyleCnt="0"/>
      <dgm:spPr/>
    </dgm:pt>
    <dgm:pt modelId="{931528AC-4ACF-41F6-A0AC-02F8B6C17355}" type="pres">
      <dgm:prSet presAssocID="{5F0CA0D6-A4D1-4B90-BE4F-EB2B71EDB3B0}" presName="background4" presStyleLbl="node4" presStyleIdx="2" presStyleCnt="5"/>
      <dgm:spPr/>
    </dgm:pt>
    <dgm:pt modelId="{E3AFD3D8-429B-4EB3-9E49-5E07768825D5}" type="pres">
      <dgm:prSet presAssocID="{5F0CA0D6-A4D1-4B90-BE4F-EB2B71EDB3B0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124047-DF16-4640-9FC1-BC659D3793A6}" type="pres">
      <dgm:prSet presAssocID="{5F0CA0D6-A4D1-4B90-BE4F-EB2B71EDB3B0}" presName="hierChild5" presStyleCnt="0"/>
      <dgm:spPr/>
    </dgm:pt>
    <dgm:pt modelId="{E4789FEE-4071-47B5-9622-77978798206F}" type="pres">
      <dgm:prSet presAssocID="{6CB66E24-1E69-4737-BC8F-EECE28852FB2}" presName="Name23" presStyleLbl="parChTrans1D4" presStyleIdx="3" presStyleCnt="5"/>
      <dgm:spPr/>
      <dgm:t>
        <a:bodyPr/>
        <a:lstStyle/>
        <a:p>
          <a:endParaRPr lang="en-US"/>
        </a:p>
      </dgm:t>
    </dgm:pt>
    <dgm:pt modelId="{B63B113A-C9FE-4D70-B741-A040886F2A9D}" type="pres">
      <dgm:prSet presAssocID="{A1593B69-A94A-451D-856C-88069C581FBA}" presName="hierRoot4" presStyleCnt="0"/>
      <dgm:spPr/>
    </dgm:pt>
    <dgm:pt modelId="{4AE8B321-11D6-4797-83F9-927211D4884E}" type="pres">
      <dgm:prSet presAssocID="{A1593B69-A94A-451D-856C-88069C581FBA}" presName="composite4" presStyleCnt="0"/>
      <dgm:spPr/>
    </dgm:pt>
    <dgm:pt modelId="{D03E91C9-1F86-4F68-9435-926825222D4F}" type="pres">
      <dgm:prSet presAssocID="{A1593B69-A94A-451D-856C-88069C581FBA}" presName="background4" presStyleLbl="node4" presStyleIdx="3" presStyleCnt="5"/>
      <dgm:spPr/>
    </dgm:pt>
    <dgm:pt modelId="{97410872-363A-460D-802B-1C1DF0EBCA98}" type="pres">
      <dgm:prSet presAssocID="{A1593B69-A94A-451D-856C-88069C581FBA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A0D66A-F55D-4E06-B358-A5AEF8E57A7E}" type="pres">
      <dgm:prSet presAssocID="{A1593B69-A94A-451D-856C-88069C581FBA}" presName="hierChild5" presStyleCnt="0"/>
      <dgm:spPr/>
    </dgm:pt>
    <dgm:pt modelId="{2EE8075A-8566-4F4D-BCBB-87D60B403AF2}" type="pres">
      <dgm:prSet presAssocID="{2B8F17E9-BBDF-4D5E-BD23-449C1ADFCA9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EDAC1E3-9462-45F5-AF34-BA2411687029}" type="pres">
      <dgm:prSet presAssocID="{1035FCF0-77A1-4A81-8AE5-3B5ADE3776C6}" presName="hierRoot2" presStyleCnt="0"/>
      <dgm:spPr/>
    </dgm:pt>
    <dgm:pt modelId="{60FEE770-A0BD-4AB5-A72E-9A5170FFEDD9}" type="pres">
      <dgm:prSet presAssocID="{1035FCF0-77A1-4A81-8AE5-3B5ADE3776C6}" presName="composite2" presStyleCnt="0"/>
      <dgm:spPr/>
    </dgm:pt>
    <dgm:pt modelId="{E61375E1-B9D3-4F16-A695-E788C2369043}" type="pres">
      <dgm:prSet presAssocID="{1035FCF0-77A1-4A81-8AE5-3B5ADE3776C6}" presName="background2" presStyleLbl="node2" presStyleIdx="1" presStyleCnt="2"/>
      <dgm:spPr/>
    </dgm:pt>
    <dgm:pt modelId="{7355A2D8-AB60-4AD1-9E88-731CC57F621E}" type="pres">
      <dgm:prSet presAssocID="{1035FCF0-77A1-4A81-8AE5-3B5ADE3776C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4A37F3-2EAF-4B70-BA76-0F039D34B8FB}" type="pres">
      <dgm:prSet presAssocID="{1035FCF0-77A1-4A81-8AE5-3B5ADE3776C6}" presName="hierChild3" presStyleCnt="0"/>
      <dgm:spPr/>
    </dgm:pt>
    <dgm:pt modelId="{129297FE-D9E6-48A6-B38B-978D6F465823}" type="pres">
      <dgm:prSet presAssocID="{50D1E12F-7822-476E-A876-1DD50D5DA5A6}" presName="Name17" presStyleLbl="parChTrans1D3" presStyleIdx="2" presStyleCnt="4"/>
      <dgm:spPr/>
      <dgm:t>
        <a:bodyPr/>
        <a:lstStyle/>
        <a:p>
          <a:endParaRPr lang="en-US"/>
        </a:p>
      </dgm:t>
    </dgm:pt>
    <dgm:pt modelId="{3D773B30-71C2-4729-8881-B81D90F7AB82}" type="pres">
      <dgm:prSet presAssocID="{589A1E46-DD63-4AAC-B467-3C06E8E107CC}" presName="hierRoot3" presStyleCnt="0"/>
      <dgm:spPr/>
    </dgm:pt>
    <dgm:pt modelId="{021D1AE3-86EC-4422-B206-B8417E0300A5}" type="pres">
      <dgm:prSet presAssocID="{589A1E46-DD63-4AAC-B467-3C06E8E107CC}" presName="composite3" presStyleCnt="0"/>
      <dgm:spPr/>
    </dgm:pt>
    <dgm:pt modelId="{F9688953-8213-4C08-9008-8127B3B49490}" type="pres">
      <dgm:prSet presAssocID="{589A1E46-DD63-4AAC-B467-3C06E8E107CC}" presName="background3" presStyleLbl="node3" presStyleIdx="2" presStyleCnt="4"/>
      <dgm:spPr/>
    </dgm:pt>
    <dgm:pt modelId="{C8EF3D43-0EFF-4B32-B722-7E57D98460B8}" type="pres">
      <dgm:prSet presAssocID="{589A1E46-DD63-4AAC-B467-3C06E8E107CC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BEE3B4-9E2B-41FB-87FC-C1E7B427F846}" type="pres">
      <dgm:prSet presAssocID="{589A1E46-DD63-4AAC-B467-3C06E8E107CC}" presName="hierChild4" presStyleCnt="0"/>
      <dgm:spPr/>
    </dgm:pt>
    <dgm:pt modelId="{6D79286E-7217-41BC-9199-C6E8B8C605E5}" type="pres">
      <dgm:prSet presAssocID="{A6FA74BC-548D-4C7A-92DA-A70FA94382ED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3A72B9E-A3B7-4E62-81E1-504460987A53}" type="pres">
      <dgm:prSet presAssocID="{AAA90D7E-5948-43A1-8AE3-433F4A7F304F}" presName="hierRoot3" presStyleCnt="0"/>
      <dgm:spPr/>
    </dgm:pt>
    <dgm:pt modelId="{CB86DE77-6EF3-467C-B2B4-5B44E4A8454B}" type="pres">
      <dgm:prSet presAssocID="{AAA90D7E-5948-43A1-8AE3-433F4A7F304F}" presName="composite3" presStyleCnt="0"/>
      <dgm:spPr/>
    </dgm:pt>
    <dgm:pt modelId="{5D133961-38AB-4388-895B-21C79E7F368E}" type="pres">
      <dgm:prSet presAssocID="{AAA90D7E-5948-43A1-8AE3-433F4A7F304F}" presName="background3" presStyleLbl="node3" presStyleIdx="3" presStyleCnt="4"/>
      <dgm:spPr/>
    </dgm:pt>
    <dgm:pt modelId="{A9095C64-70ED-462B-905A-6C39D32AAABD}" type="pres">
      <dgm:prSet presAssocID="{AAA90D7E-5948-43A1-8AE3-433F4A7F304F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C64958-03EA-4F90-9CD4-0E3B637A6F4D}" type="pres">
      <dgm:prSet presAssocID="{AAA90D7E-5948-43A1-8AE3-433F4A7F304F}" presName="hierChild4" presStyleCnt="0"/>
      <dgm:spPr/>
    </dgm:pt>
    <dgm:pt modelId="{C6BB15C6-6AF8-4827-88C1-007157290F2B}" type="pres">
      <dgm:prSet presAssocID="{9810078C-4335-4171-AA83-E606ADD58719}" presName="Name23" presStyleLbl="parChTrans1D4" presStyleIdx="4" presStyleCnt="5"/>
      <dgm:spPr/>
      <dgm:t>
        <a:bodyPr/>
        <a:lstStyle/>
        <a:p>
          <a:endParaRPr lang="en-US"/>
        </a:p>
      </dgm:t>
    </dgm:pt>
    <dgm:pt modelId="{B38FD429-6937-4894-A21B-1FF292F664E1}" type="pres">
      <dgm:prSet presAssocID="{C09AF139-56BB-4E23-97C9-4434C636C89B}" presName="hierRoot4" presStyleCnt="0"/>
      <dgm:spPr/>
    </dgm:pt>
    <dgm:pt modelId="{6F78624E-2377-4D7B-8AEE-886D872B2AED}" type="pres">
      <dgm:prSet presAssocID="{C09AF139-56BB-4E23-97C9-4434C636C89B}" presName="composite4" presStyleCnt="0"/>
      <dgm:spPr/>
    </dgm:pt>
    <dgm:pt modelId="{7912D2E3-4DEB-4538-BB70-9518E96F248B}" type="pres">
      <dgm:prSet presAssocID="{C09AF139-56BB-4E23-97C9-4434C636C89B}" presName="background4" presStyleLbl="node4" presStyleIdx="4" presStyleCnt="5"/>
      <dgm:spPr/>
    </dgm:pt>
    <dgm:pt modelId="{84A06C65-89B6-4BC4-BC90-FA5ACDDA1F98}" type="pres">
      <dgm:prSet presAssocID="{C09AF139-56BB-4E23-97C9-4434C636C89B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92B631-B7E3-48E5-ACE9-CD0AB731F906}" type="pres">
      <dgm:prSet presAssocID="{C09AF139-56BB-4E23-97C9-4434C636C89B}" presName="hierChild5" presStyleCnt="0"/>
      <dgm:spPr/>
    </dgm:pt>
  </dgm:ptLst>
  <dgm:cxnLst>
    <dgm:cxn modelId="{4DE18AB9-FEBD-42A3-9BCA-791CD836BB6D}" srcId="{F12AF203-2FC9-47FE-A046-B684C48E5C5F}" destId="{3CD30089-6076-4827-BF14-A8D5BBF7CDAE}" srcOrd="0" destOrd="0" parTransId="{833AC0B9-1BA1-4360-9275-B08CA63546A6}" sibTransId="{3AD1D26C-657E-4DF9-B06B-D27923228BE5}"/>
    <dgm:cxn modelId="{9F1D60D4-8C3A-4636-A6CA-86374392AEA8}" type="presOf" srcId="{991B2BCA-92BE-4BFB-BD07-B9C305930433}" destId="{B8F52935-1D9A-4E4E-899C-F49A3962D264}" srcOrd="0" destOrd="0" presId="urn:microsoft.com/office/officeart/2005/8/layout/hierarchy1"/>
    <dgm:cxn modelId="{1D697CE4-FFB0-44DA-883F-68DC214023D8}" type="presOf" srcId="{589A1E46-DD63-4AAC-B467-3C06E8E107CC}" destId="{C8EF3D43-0EFF-4B32-B722-7E57D98460B8}" srcOrd="0" destOrd="0" presId="urn:microsoft.com/office/officeart/2005/8/layout/hierarchy1"/>
    <dgm:cxn modelId="{2C85304D-DEF7-4726-9984-DB52F2A3C2FE}" srcId="{3CD30089-6076-4827-BF14-A8D5BBF7CDAE}" destId="{7644786F-F7E2-4FD3-A52E-54A77A5DEAB6}" srcOrd="1" destOrd="0" parTransId="{10C7EC70-8292-465D-816A-DFA67887E29E}" sibTransId="{EC6DD3AC-9EFF-4199-BF17-455807FDEBEE}"/>
    <dgm:cxn modelId="{38C5CB70-3022-436F-B1E2-BBBFABF1C4E4}" srcId="{3CD30089-6076-4827-BF14-A8D5BBF7CDAE}" destId="{79B1DD7F-6069-4B63-87D4-FDF646E186D7}" srcOrd="0" destOrd="0" parTransId="{93DAF283-0376-4515-B262-8F39FF4C5E48}" sibTransId="{485263E3-AE67-4DDE-9931-F7B4CF95C270}"/>
    <dgm:cxn modelId="{B6A86C82-76E5-4BDC-A10D-580CAD177BF2}" type="presOf" srcId="{A1593B69-A94A-451D-856C-88069C581FBA}" destId="{97410872-363A-460D-802B-1C1DF0EBCA98}" srcOrd="0" destOrd="0" presId="urn:microsoft.com/office/officeart/2005/8/layout/hierarchy1"/>
    <dgm:cxn modelId="{A37CCEA6-0022-4FBA-B608-54E9DAC41259}" type="presOf" srcId="{2B8F17E9-BBDF-4D5E-BD23-449C1ADFCA97}" destId="{2EE8075A-8566-4F4D-BCBB-87D60B403AF2}" srcOrd="0" destOrd="0" presId="urn:microsoft.com/office/officeart/2005/8/layout/hierarchy1"/>
    <dgm:cxn modelId="{9FB9A03D-7C5E-4A8E-B207-5AA45BBE1919}" type="presOf" srcId="{3CD30089-6076-4827-BF14-A8D5BBF7CDAE}" destId="{6A7BFBF2-70B8-4AC1-9FEB-37BF5B09F1F1}" srcOrd="0" destOrd="0" presId="urn:microsoft.com/office/officeart/2005/8/layout/hierarchy1"/>
    <dgm:cxn modelId="{2EB694C1-F939-4A24-99AF-81A941F7BF34}" type="presOf" srcId="{AAA90D7E-5948-43A1-8AE3-433F4A7F304F}" destId="{A9095C64-70ED-462B-905A-6C39D32AAABD}" srcOrd="0" destOrd="0" presId="urn:microsoft.com/office/officeart/2005/8/layout/hierarchy1"/>
    <dgm:cxn modelId="{5155D911-D8E5-4531-8FDA-9E4BF01C953F}" type="presOf" srcId="{9810078C-4335-4171-AA83-E606ADD58719}" destId="{C6BB15C6-6AF8-4827-88C1-007157290F2B}" srcOrd="0" destOrd="0" presId="urn:microsoft.com/office/officeart/2005/8/layout/hierarchy1"/>
    <dgm:cxn modelId="{C7532576-C2EE-480F-8502-945BFC437DBA}" type="presOf" srcId="{7B5AD7DD-1E89-481B-918E-BA78D94A7C4E}" destId="{8902F45E-FEE9-4E75-93DF-7D3A3C0D936C}" srcOrd="0" destOrd="0" presId="urn:microsoft.com/office/officeart/2005/8/layout/hierarchy1"/>
    <dgm:cxn modelId="{9AF39D2D-77B9-4714-99E6-BBB67EAA81C9}" srcId="{F12AF203-2FC9-47FE-A046-B684C48E5C5F}" destId="{1035FCF0-77A1-4A81-8AE5-3B5ADE3776C6}" srcOrd="1" destOrd="0" parTransId="{2B8F17E9-BBDF-4D5E-BD23-449C1ADFCA97}" sibTransId="{0CB360A3-495F-480B-B08C-A4F4B4485CE9}"/>
    <dgm:cxn modelId="{21C898BF-AAEB-439C-9F7B-BCB095422C02}" type="presOf" srcId="{6CB66E24-1E69-4737-BC8F-EECE28852FB2}" destId="{E4789FEE-4071-47B5-9622-77978798206F}" srcOrd="0" destOrd="0" presId="urn:microsoft.com/office/officeart/2005/8/layout/hierarchy1"/>
    <dgm:cxn modelId="{F3D2B266-F3B3-438F-A861-FB8B9BDAA000}" type="presOf" srcId="{95655708-95D6-42BC-8A9C-EF85AE46656B}" destId="{7A40B7C0-9DE2-4E36-9BC9-D73F88F8396E}" srcOrd="0" destOrd="0" presId="urn:microsoft.com/office/officeart/2005/8/layout/hierarchy1"/>
    <dgm:cxn modelId="{AF356FF1-95F7-409C-95B1-1F4E40DB5E18}" type="presOf" srcId="{B1715CB2-7A4D-4181-91F5-1891D18ACE3D}" destId="{9A3699EE-BDB3-4D86-BFC8-2D1D369C1272}" srcOrd="0" destOrd="0" presId="urn:microsoft.com/office/officeart/2005/8/layout/hierarchy1"/>
    <dgm:cxn modelId="{E9ED22C7-FB2D-48DD-BE94-B52A1BE32A4A}" type="presOf" srcId="{93DAF283-0376-4515-B262-8F39FF4C5E48}" destId="{3546745F-EDC5-4C79-BBF6-E2B0475C24D4}" srcOrd="0" destOrd="0" presId="urn:microsoft.com/office/officeart/2005/8/layout/hierarchy1"/>
    <dgm:cxn modelId="{DD97639B-6CBD-4E31-80E0-8356BAF4208F}" srcId="{7644786F-F7E2-4FD3-A52E-54A77A5DEAB6}" destId="{5F0CA0D6-A4D1-4B90-BE4F-EB2B71EDB3B0}" srcOrd="0" destOrd="0" parTransId="{7B5AD7DD-1E89-481B-918E-BA78D94A7C4E}" sibTransId="{60D42BA6-2248-4B85-9396-C74284C290C7}"/>
    <dgm:cxn modelId="{F0BDF3AE-5348-4CD4-A9F6-DD39CAD40F9A}" srcId="{79B1DD7F-6069-4B63-87D4-FDF646E186D7}" destId="{95655708-95D6-42BC-8A9C-EF85AE46656B}" srcOrd="1" destOrd="0" parTransId="{42E1E449-8AAF-4A45-ACE3-C291A6F3F28E}" sibTransId="{51679A56-EA92-4964-B7AC-59B0AEEAF068}"/>
    <dgm:cxn modelId="{7D858ED0-5B86-429C-A78D-9040C55B5702}" type="presOf" srcId="{F12AF203-2FC9-47FE-A046-B684C48E5C5F}" destId="{5DDD3D7C-F609-444D-974E-FBF5D773DCC4}" srcOrd="0" destOrd="0" presId="urn:microsoft.com/office/officeart/2005/8/layout/hierarchy1"/>
    <dgm:cxn modelId="{C3591A80-05CA-4B05-B3A2-CA20E00C50E8}" srcId="{79B1DD7F-6069-4B63-87D4-FDF646E186D7}" destId="{991B2BCA-92BE-4BFB-BD07-B9C305930433}" srcOrd="0" destOrd="0" parTransId="{B1715CB2-7A4D-4181-91F5-1891D18ACE3D}" sibTransId="{34ADDE89-B72A-459F-A468-4C30BFC96CBF}"/>
    <dgm:cxn modelId="{B37AA57A-DA19-46EA-8500-EDE8D81286E3}" srcId="{AAA90D7E-5948-43A1-8AE3-433F4A7F304F}" destId="{C09AF139-56BB-4E23-97C9-4434C636C89B}" srcOrd="0" destOrd="0" parTransId="{9810078C-4335-4171-AA83-E606ADD58719}" sibTransId="{9A96901D-A12D-4BFC-B5EF-6AD438DAD4C6}"/>
    <dgm:cxn modelId="{F1017070-EE9B-4FAB-878D-614A3F7F903D}" type="presOf" srcId="{10C7EC70-8292-465D-816A-DFA67887E29E}" destId="{F88C3DD9-07C6-48A2-B7FB-6DAA80507F4C}" srcOrd="0" destOrd="0" presId="urn:microsoft.com/office/officeart/2005/8/layout/hierarchy1"/>
    <dgm:cxn modelId="{93291B0D-DE43-4759-AA05-08514F18AFB5}" type="presOf" srcId="{50D1E12F-7822-476E-A876-1DD50D5DA5A6}" destId="{129297FE-D9E6-48A6-B38B-978D6F465823}" srcOrd="0" destOrd="0" presId="urn:microsoft.com/office/officeart/2005/8/layout/hierarchy1"/>
    <dgm:cxn modelId="{1BD2EF44-7B3E-4E01-9A51-13C6A998D309}" type="presOf" srcId="{B6B8AC87-CC5D-4B56-8BDB-8E2DF3F4C6A0}" destId="{9B846294-3B1B-47F4-B45F-2B43DCFFC05D}" srcOrd="0" destOrd="0" presId="urn:microsoft.com/office/officeart/2005/8/layout/hierarchy1"/>
    <dgm:cxn modelId="{1610E418-37F8-4AED-9E81-294E79765BC9}" type="presOf" srcId="{79B1DD7F-6069-4B63-87D4-FDF646E186D7}" destId="{D0B6F8A1-F1A0-4595-87DD-EAA82EAA4005}" srcOrd="0" destOrd="0" presId="urn:microsoft.com/office/officeart/2005/8/layout/hierarchy1"/>
    <dgm:cxn modelId="{2307A17D-6C4B-4235-BBC5-C8162AAEF78A}" srcId="{7644786F-F7E2-4FD3-A52E-54A77A5DEAB6}" destId="{A1593B69-A94A-451D-856C-88069C581FBA}" srcOrd="1" destOrd="0" parTransId="{6CB66E24-1E69-4737-BC8F-EECE28852FB2}" sibTransId="{BB60FFE8-A88C-4A90-957E-62B464139961}"/>
    <dgm:cxn modelId="{FC9A0428-B895-4552-B37F-9D8BE351090B}" type="presOf" srcId="{1035FCF0-77A1-4A81-8AE5-3B5ADE3776C6}" destId="{7355A2D8-AB60-4AD1-9E88-731CC57F621E}" srcOrd="0" destOrd="0" presId="urn:microsoft.com/office/officeart/2005/8/layout/hierarchy1"/>
    <dgm:cxn modelId="{20890BFD-5834-4C3D-B63A-EA00F23C7E9F}" type="presOf" srcId="{5F0CA0D6-A4D1-4B90-BE4F-EB2B71EDB3B0}" destId="{E3AFD3D8-429B-4EB3-9E49-5E07768825D5}" srcOrd="0" destOrd="0" presId="urn:microsoft.com/office/officeart/2005/8/layout/hierarchy1"/>
    <dgm:cxn modelId="{7A0145D6-40ED-4BF9-84CC-4C681F78CAB8}" srcId="{1035FCF0-77A1-4A81-8AE5-3B5ADE3776C6}" destId="{AAA90D7E-5948-43A1-8AE3-433F4A7F304F}" srcOrd="1" destOrd="0" parTransId="{A6FA74BC-548D-4C7A-92DA-A70FA94382ED}" sibTransId="{5740F145-0D4C-4741-AEEC-3DE9787BB8D4}"/>
    <dgm:cxn modelId="{C86C8EB3-58E0-4CE4-82D0-42563810445E}" srcId="{1035FCF0-77A1-4A81-8AE5-3B5ADE3776C6}" destId="{589A1E46-DD63-4AAC-B467-3C06E8E107CC}" srcOrd="0" destOrd="0" parTransId="{50D1E12F-7822-476E-A876-1DD50D5DA5A6}" sibTransId="{2DA4EEF5-A42A-4C03-8CC7-12FC38C02D94}"/>
    <dgm:cxn modelId="{96B44BC3-C481-4236-9DC5-0C68B8042559}" type="presOf" srcId="{A6FA74BC-548D-4C7A-92DA-A70FA94382ED}" destId="{6D79286E-7217-41BC-9199-C6E8B8C605E5}" srcOrd="0" destOrd="0" presId="urn:microsoft.com/office/officeart/2005/8/layout/hierarchy1"/>
    <dgm:cxn modelId="{6216C971-8F36-41CE-BD34-EF29A54C21F1}" type="presOf" srcId="{C09AF139-56BB-4E23-97C9-4434C636C89B}" destId="{84A06C65-89B6-4BC4-BC90-FA5ACDDA1F98}" srcOrd="0" destOrd="0" presId="urn:microsoft.com/office/officeart/2005/8/layout/hierarchy1"/>
    <dgm:cxn modelId="{71950148-E08B-4BC2-8165-9FC961A4C19C}" srcId="{B6B8AC87-CC5D-4B56-8BDB-8E2DF3F4C6A0}" destId="{F12AF203-2FC9-47FE-A046-B684C48E5C5F}" srcOrd="0" destOrd="0" parTransId="{3F7BF328-63FF-4FDB-B248-C54C7893D811}" sibTransId="{EBDC9BDF-3444-4D9A-A590-BD33F50B1640}"/>
    <dgm:cxn modelId="{FA425971-42EA-4D3D-9194-867ABEEB09C6}" type="presOf" srcId="{833AC0B9-1BA1-4360-9275-B08CA63546A6}" destId="{C353B6A1-2A0D-4C69-B2CA-9DD807E5CC17}" srcOrd="0" destOrd="0" presId="urn:microsoft.com/office/officeart/2005/8/layout/hierarchy1"/>
    <dgm:cxn modelId="{7773BA84-58C5-44B6-869E-9516AAFED91A}" type="presOf" srcId="{7644786F-F7E2-4FD3-A52E-54A77A5DEAB6}" destId="{AEE0574A-71F3-460D-8FC3-85329C25B165}" srcOrd="0" destOrd="0" presId="urn:microsoft.com/office/officeart/2005/8/layout/hierarchy1"/>
    <dgm:cxn modelId="{FD0D12E5-C2E3-4F33-B814-F21D37D7D8F8}" type="presOf" srcId="{42E1E449-8AAF-4A45-ACE3-C291A6F3F28E}" destId="{8202B134-C9A9-45CD-835F-03847C95BFE6}" srcOrd="0" destOrd="0" presId="urn:microsoft.com/office/officeart/2005/8/layout/hierarchy1"/>
    <dgm:cxn modelId="{AC3FF8E5-0DF7-400B-A50B-DD1631E675EE}" type="presParOf" srcId="{9B846294-3B1B-47F4-B45F-2B43DCFFC05D}" destId="{83921E1F-3BC5-4D91-960F-813E01FF7B87}" srcOrd="0" destOrd="0" presId="urn:microsoft.com/office/officeart/2005/8/layout/hierarchy1"/>
    <dgm:cxn modelId="{F6DEBCAF-342F-42EB-8B8A-CC9BB708EE4F}" type="presParOf" srcId="{83921E1F-3BC5-4D91-960F-813E01FF7B87}" destId="{0233E73A-EC85-4357-8EA0-5C45B35F4CF7}" srcOrd="0" destOrd="0" presId="urn:microsoft.com/office/officeart/2005/8/layout/hierarchy1"/>
    <dgm:cxn modelId="{B7FAED00-40F3-4837-A66C-60B900B21BE7}" type="presParOf" srcId="{0233E73A-EC85-4357-8EA0-5C45B35F4CF7}" destId="{45D0C34A-0858-440B-97E1-9CAEB231C969}" srcOrd="0" destOrd="0" presId="urn:microsoft.com/office/officeart/2005/8/layout/hierarchy1"/>
    <dgm:cxn modelId="{109E9153-191D-4114-B84C-C765F60FCADD}" type="presParOf" srcId="{0233E73A-EC85-4357-8EA0-5C45B35F4CF7}" destId="{5DDD3D7C-F609-444D-974E-FBF5D773DCC4}" srcOrd="1" destOrd="0" presId="urn:microsoft.com/office/officeart/2005/8/layout/hierarchy1"/>
    <dgm:cxn modelId="{4640B0E0-4297-4ABC-A983-E08CD174FC82}" type="presParOf" srcId="{83921E1F-3BC5-4D91-960F-813E01FF7B87}" destId="{2746BD91-0EED-48EF-83FC-27D78F52B514}" srcOrd="1" destOrd="0" presId="urn:microsoft.com/office/officeart/2005/8/layout/hierarchy1"/>
    <dgm:cxn modelId="{7D182382-206E-4BD4-9294-CB9518190DCC}" type="presParOf" srcId="{2746BD91-0EED-48EF-83FC-27D78F52B514}" destId="{C353B6A1-2A0D-4C69-B2CA-9DD807E5CC17}" srcOrd="0" destOrd="0" presId="urn:microsoft.com/office/officeart/2005/8/layout/hierarchy1"/>
    <dgm:cxn modelId="{18407E0E-472C-4197-B656-8429D080FF99}" type="presParOf" srcId="{2746BD91-0EED-48EF-83FC-27D78F52B514}" destId="{1224E652-723C-4254-B554-BEF77F7C0830}" srcOrd="1" destOrd="0" presId="urn:microsoft.com/office/officeart/2005/8/layout/hierarchy1"/>
    <dgm:cxn modelId="{95D97B9D-7DF6-47C4-A294-AE227E72E387}" type="presParOf" srcId="{1224E652-723C-4254-B554-BEF77F7C0830}" destId="{1BEF429B-65DB-44FC-816D-E05D6D9DD6B1}" srcOrd="0" destOrd="0" presId="urn:microsoft.com/office/officeart/2005/8/layout/hierarchy1"/>
    <dgm:cxn modelId="{24E3869D-5EBC-451D-8FB3-DB40FAC77070}" type="presParOf" srcId="{1BEF429B-65DB-44FC-816D-E05D6D9DD6B1}" destId="{9BEBBCED-C1A4-417A-8FD5-69C327CBF855}" srcOrd="0" destOrd="0" presId="urn:microsoft.com/office/officeart/2005/8/layout/hierarchy1"/>
    <dgm:cxn modelId="{947C0EE0-B3AC-4355-8FF0-44757ACB86EC}" type="presParOf" srcId="{1BEF429B-65DB-44FC-816D-E05D6D9DD6B1}" destId="{6A7BFBF2-70B8-4AC1-9FEB-37BF5B09F1F1}" srcOrd="1" destOrd="0" presId="urn:microsoft.com/office/officeart/2005/8/layout/hierarchy1"/>
    <dgm:cxn modelId="{B17964A3-3C21-472A-85DB-12A327CA2232}" type="presParOf" srcId="{1224E652-723C-4254-B554-BEF77F7C0830}" destId="{D7DAFAC2-8CBD-4BC2-BB87-D14463C94C7B}" srcOrd="1" destOrd="0" presId="urn:microsoft.com/office/officeart/2005/8/layout/hierarchy1"/>
    <dgm:cxn modelId="{F86E8EBA-ED6E-44CF-A773-467110CC92D4}" type="presParOf" srcId="{D7DAFAC2-8CBD-4BC2-BB87-D14463C94C7B}" destId="{3546745F-EDC5-4C79-BBF6-E2B0475C24D4}" srcOrd="0" destOrd="0" presId="urn:microsoft.com/office/officeart/2005/8/layout/hierarchy1"/>
    <dgm:cxn modelId="{D3260BB5-2D5E-4DE3-AD70-112DD7EF71BB}" type="presParOf" srcId="{D7DAFAC2-8CBD-4BC2-BB87-D14463C94C7B}" destId="{F0E3F932-01B5-46AF-9AC6-7544D77E8EA6}" srcOrd="1" destOrd="0" presId="urn:microsoft.com/office/officeart/2005/8/layout/hierarchy1"/>
    <dgm:cxn modelId="{F38BC8A0-5FEA-4B34-ACD5-83324E87BAE3}" type="presParOf" srcId="{F0E3F932-01B5-46AF-9AC6-7544D77E8EA6}" destId="{A040AE20-AEFF-4A61-9995-8ADC62D3F017}" srcOrd="0" destOrd="0" presId="urn:microsoft.com/office/officeart/2005/8/layout/hierarchy1"/>
    <dgm:cxn modelId="{228C1823-EC46-4669-9676-8B0E5DADEF46}" type="presParOf" srcId="{A040AE20-AEFF-4A61-9995-8ADC62D3F017}" destId="{8A5E757C-FD52-45ED-9AA4-AE57868E5E2F}" srcOrd="0" destOrd="0" presId="urn:microsoft.com/office/officeart/2005/8/layout/hierarchy1"/>
    <dgm:cxn modelId="{ECCAC372-CDF0-4302-ADC9-DE8C8CC26A8C}" type="presParOf" srcId="{A040AE20-AEFF-4A61-9995-8ADC62D3F017}" destId="{D0B6F8A1-F1A0-4595-87DD-EAA82EAA4005}" srcOrd="1" destOrd="0" presId="urn:microsoft.com/office/officeart/2005/8/layout/hierarchy1"/>
    <dgm:cxn modelId="{7036A174-19EE-43A3-A0C7-B7613023AE96}" type="presParOf" srcId="{F0E3F932-01B5-46AF-9AC6-7544D77E8EA6}" destId="{557DDDD5-658F-4567-8AF7-9E6485CE07EB}" srcOrd="1" destOrd="0" presId="urn:microsoft.com/office/officeart/2005/8/layout/hierarchy1"/>
    <dgm:cxn modelId="{E045D428-4277-4F89-BC47-614514A9B357}" type="presParOf" srcId="{557DDDD5-658F-4567-8AF7-9E6485CE07EB}" destId="{9A3699EE-BDB3-4D86-BFC8-2D1D369C1272}" srcOrd="0" destOrd="0" presId="urn:microsoft.com/office/officeart/2005/8/layout/hierarchy1"/>
    <dgm:cxn modelId="{2073E8E1-4C39-4585-BB06-C52B14129AE2}" type="presParOf" srcId="{557DDDD5-658F-4567-8AF7-9E6485CE07EB}" destId="{52A5E2E8-2866-46F4-ACF1-5BD71A2012ED}" srcOrd="1" destOrd="0" presId="urn:microsoft.com/office/officeart/2005/8/layout/hierarchy1"/>
    <dgm:cxn modelId="{A85521D2-0681-4B13-8F62-7FD3CC65D639}" type="presParOf" srcId="{52A5E2E8-2866-46F4-ACF1-5BD71A2012ED}" destId="{71A00318-6677-4A20-8928-B85CD47D8F9B}" srcOrd="0" destOrd="0" presId="urn:microsoft.com/office/officeart/2005/8/layout/hierarchy1"/>
    <dgm:cxn modelId="{1EB5E8D8-AAE4-494D-90B2-DBC232D93D7D}" type="presParOf" srcId="{71A00318-6677-4A20-8928-B85CD47D8F9B}" destId="{CC6A26BB-0622-43AB-AF6B-1D44AC018692}" srcOrd="0" destOrd="0" presId="urn:microsoft.com/office/officeart/2005/8/layout/hierarchy1"/>
    <dgm:cxn modelId="{22D7E0A4-BE39-4DAB-91B5-B55E7A4475E9}" type="presParOf" srcId="{71A00318-6677-4A20-8928-B85CD47D8F9B}" destId="{B8F52935-1D9A-4E4E-899C-F49A3962D264}" srcOrd="1" destOrd="0" presId="urn:microsoft.com/office/officeart/2005/8/layout/hierarchy1"/>
    <dgm:cxn modelId="{0BF257E6-3FA3-4A60-AE1D-7A265DCC90BD}" type="presParOf" srcId="{52A5E2E8-2866-46F4-ACF1-5BD71A2012ED}" destId="{D6EF499E-1E60-4FD3-8013-AB31F2C037BD}" srcOrd="1" destOrd="0" presId="urn:microsoft.com/office/officeart/2005/8/layout/hierarchy1"/>
    <dgm:cxn modelId="{72EA7C86-E7F3-4F1A-812F-CB8947427823}" type="presParOf" srcId="{557DDDD5-658F-4567-8AF7-9E6485CE07EB}" destId="{8202B134-C9A9-45CD-835F-03847C95BFE6}" srcOrd="2" destOrd="0" presId="urn:microsoft.com/office/officeart/2005/8/layout/hierarchy1"/>
    <dgm:cxn modelId="{6DC74A40-1EDC-4A12-B334-2AD17006302A}" type="presParOf" srcId="{557DDDD5-658F-4567-8AF7-9E6485CE07EB}" destId="{93CD91D8-DC08-4C2A-9CDC-8ECF70AAF170}" srcOrd="3" destOrd="0" presId="urn:microsoft.com/office/officeart/2005/8/layout/hierarchy1"/>
    <dgm:cxn modelId="{357497C4-E5B1-467D-A91F-782326E65E98}" type="presParOf" srcId="{93CD91D8-DC08-4C2A-9CDC-8ECF70AAF170}" destId="{9DA89464-CF9D-4C0F-AFDA-BFF6ADAC1B4A}" srcOrd="0" destOrd="0" presId="urn:microsoft.com/office/officeart/2005/8/layout/hierarchy1"/>
    <dgm:cxn modelId="{BD3EF4DD-9BE5-4219-A150-835696B1324B}" type="presParOf" srcId="{9DA89464-CF9D-4C0F-AFDA-BFF6ADAC1B4A}" destId="{E50B57ED-56D8-48E2-886F-AC20874D5441}" srcOrd="0" destOrd="0" presId="urn:microsoft.com/office/officeart/2005/8/layout/hierarchy1"/>
    <dgm:cxn modelId="{A54F9E3B-A882-4F11-A2DC-F2CB99A20120}" type="presParOf" srcId="{9DA89464-CF9D-4C0F-AFDA-BFF6ADAC1B4A}" destId="{7A40B7C0-9DE2-4E36-9BC9-D73F88F8396E}" srcOrd="1" destOrd="0" presId="urn:microsoft.com/office/officeart/2005/8/layout/hierarchy1"/>
    <dgm:cxn modelId="{3B59A6A6-01A7-489A-8151-2E29E77E0923}" type="presParOf" srcId="{93CD91D8-DC08-4C2A-9CDC-8ECF70AAF170}" destId="{9639CF4B-5248-479C-B15F-7AE82AB82F30}" srcOrd="1" destOrd="0" presId="urn:microsoft.com/office/officeart/2005/8/layout/hierarchy1"/>
    <dgm:cxn modelId="{017BA470-51DE-4907-BFD8-A8C6B4ACE55F}" type="presParOf" srcId="{D7DAFAC2-8CBD-4BC2-BB87-D14463C94C7B}" destId="{F88C3DD9-07C6-48A2-B7FB-6DAA80507F4C}" srcOrd="2" destOrd="0" presId="urn:microsoft.com/office/officeart/2005/8/layout/hierarchy1"/>
    <dgm:cxn modelId="{303A9DFC-905E-412F-942D-064D0713985C}" type="presParOf" srcId="{D7DAFAC2-8CBD-4BC2-BB87-D14463C94C7B}" destId="{E2EEDC74-598D-4D82-BDB6-8150ACE7465D}" srcOrd="3" destOrd="0" presId="urn:microsoft.com/office/officeart/2005/8/layout/hierarchy1"/>
    <dgm:cxn modelId="{FEC207E4-7321-48B8-855E-DD010589792D}" type="presParOf" srcId="{E2EEDC74-598D-4D82-BDB6-8150ACE7465D}" destId="{38581A4A-34B9-4723-A779-039FA522AF75}" srcOrd="0" destOrd="0" presId="urn:microsoft.com/office/officeart/2005/8/layout/hierarchy1"/>
    <dgm:cxn modelId="{BEA65730-2BF5-4B28-9E0A-52EAA1A9F963}" type="presParOf" srcId="{38581A4A-34B9-4723-A779-039FA522AF75}" destId="{85DF24AA-F884-4D15-A91B-E374AC4D7027}" srcOrd="0" destOrd="0" presId="urn:microsoft.com/office/officeart/2005/8/layout/hierarchy1"/>
    <dgm:cxn modelId="{63872083-278F-4677-A3BE-20C0E5B838A5}" type="presParOf" srcId="{38581A4A-34B9-4723-A779-039FA522AF75}" destId="{AEE0574A-71F3-460D-8FC3-85329C25B165}" srcOrd="1" destOrd="0" presId="urn:microsoft.com/office/officeart/2005/8/layout/hierarchy1"/>
    <dgm:cxn modelId="{0D9FD35E-ED07-4730-8529-A923BE22AACF}" type="presParOf" srcId="{E2EEDC74-598D-4D82-BDB6-8150ACE7465D}" destId="{65688D84-6340-412E-8A89-D41D5E8E0D89}" srcOrd="1" destOrd="0" presId="urn:microsoft.com/office/officeart/2005/8/layout/hierarchy1"/>
    <dgm:cxn modelId="{5F10FFE8-CF51-4392-BCCF-07105ABFAF03}" type="presParOf" srcId="{65688D84-6340-412E-8A89-D41D5E8E0D89}" destId="{8902F45E-FEE9-4E75-93DF-7D3A3C0D936C}" srcOrd="0" destOrd="0" presId="urn:microsoft.com/office/officeart/2005/8/layout/hierarchy1"/>
    <dgm:cxn modelId="{5B67B595-51F8-4B65-BD9F-56758B63EF93}" type="presParOf" srcId="{65688D84-6340-412E-8A89-D41D5E8E0D89}" destId="{6733DE12-1F11-4B9D-B7B6-6789B19C04E8}" srcOrd="1" destOrd="0" presId="urn:microsoft.com/office/officeart/2005/8/layout/hierarchy1"/>
    <dgm:cxn modelId="{78BEBF43-9BDF-42E0-84E9-3DDC4E826CEA}" type="presParOf" srcId="{6733DE12-1F11-4B9D-B7B6-6789B19C04E8}" destId="{553EFD56-B548-4A74-9242-F9AC08F4F36D}" srcOrd="0" destOrd="0" presId="urn:microsoft.com/office/officeart/2005/8/layout/hierarchy1"/>
    <dgm:cxn modelId="{06670579-DADB-4255-8A65-BCD496C23BC0}" type="presParOf" srcId="{553EFD56-B548-4A74-9242-F9AC08F4F36D}" destId="{931528AC-4ACF-41F6-A0AC-02F8B6C17355}" srcOrd="0" destOrd="0" presId="urn:microsoft.com/office/officeart/2005/8/layout/hierarchy1"/>
    <dgm:cxn modelId="{AEBAA8F5-8F10-432E-ADC7-86B4D57997C3}" type="presParOf" srcId="{553EFD56-B548-4A74-9242-F9AC08F4F36D}" destId="{E3AFD3D8-429B-4EB3-9E49-5E07768825D5}" srcOrd="1" destOrd="0" presId="urn:microsoft.com/office/officeart/2005/8/layout/hierarchy1"/>
    <dgm:cxn modelId="{13C02FB1-2082-4E3C-98D8-2690C044BCEE}" type="presParOf" srcId="{6733DE12-1F11-4B9D-B7B6-6789B19C04E8}" destId="{13124047-DF16-4640-9FC1-BC659D3793A6}" srcOrd="1" destOrd="0" presId="urn:microsoft.com/office/officeart/2005/8/layout/hierarchy1"/>
    <dgm:cxn modelId="{99FE4B3C-5F0D-4AC7-AE66-4DD108EA6BF8}" type="presParOf" srcId="{65688D84-6340-412E-8A89-D41D5E8E0D89}" destId="{E4789FEE-4071-47B5-9622-77978798206F}" srcOrd="2" destOrd="0" presId="urn:microsoft.com/office/officeart/2005/8/layout/hierarchy1"/>
    <dgm:cxn modelId="{6AF4FE2F-EFD2-4D0F-8ED4-D8E8C8A5B27A}" type="presParOf" srcId="{65688D84-6340-412E-8A89-D41D5E8E0D89}" destId="{B63B113A-C9FE-4D70-B741-A040886F2A9D}" srcOrd="3" destOrd="0" presId="urn:microsoft.com/office/officeart/2005/8/layout/hierarchy1"/>
    <dgm:cxn modelId="{5AD411CD-C8CB-449A-ADEE-83713E694319}" type="presParOf" srcId="{B63B113A-C9FE-4D70-B741-A040886F2A9D}" destId="{4AE8B321-11D6-4797-83F9-927211D4884E}" srcOrd="0" destOrd="0" presId="urn:microsoft.com/office/officeart/2005/8/layout/hierarchy1"/>
    <dgm:cxn modelId="{08444FD7-886E-4160-A7B1-74C0AF2DAF49}" type="presParOf" srcId="{4AE8B321-11D6-4797-83F9-927211D4884E}" destId="{D03E91C9-1F86-4F68-9435-926825222D4F}" srcOrd="0" destOrd="0" presId="urn:microsoft.com/office/officeart/2005/8/layout/hierarchy1"/>
    <dgm:cxn modelId="{876DE570-7400-421C-A831-51B487810990}" type="presParOf" srcId="{4AE8B321-11D6-4797-83F9-927211D4884E}" destId="{97410872-363A-460D-802B-1C1DF0EBCA98}" srcOrd="1" destOrd="0" presId="urn:microsoft.com/office/officeart/2005/8/layout/hierarchy1"/>
    <dgm:cxn modelId="{0FAFE847-ADEE-4D85-A0E4-0E53F868095D}" type="presParOf" srcId="{B63B113A-C9FE-4D70-B741-A040886F2A9D}" destId="{F6A0D66A-F55D-4E06-B358-A5AEF8E57A7E}" srcOrd="1" destOrd="0" presId="urn:microsoft.com/office/officeart/2005/8/layout/hierarchy1"/>
    <dgm:cxn modelId="{EE6C15DD-17EF-4298-920F-0CD6ADDF53C7}" type="presParOf" srcId="{2746BD91-0EED-48EF-83FC-27D78F52B514}" destId="{2EE8075A-8566-4F4D-BCBB-87D60B403AF2}" srcOrd="2" destOrd="0" presId="urn:microsoft.com/office/officeart/2005/8/layout/hierarchy1"/>
    <dgm:cxn modelId="{A4A537CF-63EA-41E0-A085-F4FAA83E85ED}" type="presParOf" srcId="{2746BD91-0EED-48EF-83FC-27D78F52B514}" destId="{5EDAC1E3-9462-45F5-AF34-BA2411687029}" srcOrd="3" destOrd="0" presId="urn:microsoft.com/office/officeart/2005/8/layout/hierarchy1"/>
    <dgm:cxn modelId="{4B52E544-EE46-456C-B367-8C7BAA35BCAD}" type="presParOf" srcId="{5EDAC1E3-9462-45F5-AF34-BA2411687029}" destId="{60FEE770-A0BD-4AB5-A72E-9A5170FFEDD9}" srcOrd="0" destOrd="0" presId="urn:microsoft.com/office/officeart/2005/8/layout/hierarchy1"/>
    <dgm:cxn modelId="{9BCD6D8D-256E-4BE9-A458-C91D256CA543}" type="presParOf" srcId="{60FEE770-A0BD-4AB5-A72E-9A5170FFEDD9}" destId="{E61375E1-B9D3-4F16-A695-E788C2369043}" srcOrd="0" destOrd="0" presId="urn:microsoft.com/office/officeart/2005/8/layout/hierarchy1"/>
    <dgm:cxn modelId="{81A54C35-0A00-4315-BE1B-06E697BFF13F}" type="presParOf" srcId="{60FEE770-A0BD-4AB5-A72E-9A5170FFEDD9}" destId="{7355A2D8-AB60-4AD1-9E88-731CC57F621E}" srcOrd="1" destOrd="0" presId="urn:microsoft.com/office/officeart/2005/8/layout/hierarchy1"/>
    <dgm:cxn modelId="{FAEC991E-FD60-4857-97AB-A1E9B4586F02}" type="presParOf" srcId="{5EDAC1E3-9462-45F5-AF34-BA2411687029}" destId="{7D4A37F3-2EAF-4B70-BA76-0F039D34B8FB}" srcOrd="1" destOrd="0" presId="urn:microsoft.com/office/officeart/2005/8/layout/hierarchy1"/>
    <dgm:cxn modelId="{93C6334F-2BC7-4828-A2CE-1162FBE0535C}" type="presParOf" srcId="{7D4A37F3-2EAF-4B70-BA76-0F039D34B8FB}" destId="{129297FE-D9E6-48A6-B38B-978D6F465823}" srcOrd="0" destOrd="0" presId="urn:microsoft.com/office/officeart/2005/8/layout/hierarchy1"/>
    <dgm:cxn modelId="{CD0D0A44-5C15-46FC-BE29-091622C89B5D}" type="presParOf" srcId="{7D4A37F3-2EAF-4B70-BA76-0F039D34B8FB}" destId="{3D773B30-71C2-4729-8881-B81D90F7AB82}" srcOrd="1" destOrd="0" presId="urn:microsoft.com/office/officeart/2005/8/layout/hierarchy1"/>
    <dgm:cxn modelId="{23D6E6C5-1DD1-44D9-85E8-349148319C53}" type="presParOf" srcId="{3D773B30-71C2-4729-8881-B81D90F7AB82}" destId="{021D1AE3-86EC-4422-B206-B8417E0300A5}" srcOrd="0" destOrd="0" presId="urn:microsoft.com/office/officeart/2005/8/layout/hierarchy1"/>
    <dgm:cxn modelId="{95C210BC-2999-46AD-B24E-66A9C11B709B}" type="presParOf" srcId="{021D1AE3-86EC-4422-B206-B8417E0300A5}" destId="{F9688953-8213-4C08-9008-8127B3B49490}" srcOrd="0" destOrd="0" presId="urn:microsoft.com/office/officeart/2005/8/layout/hierarchy1"/>
    <dgm:cxn modelId="{77F65FA1-D7C8-4A42-B1D5-F9B189D2458E}" type="presParOf" srcId="{021D1AE3-86EC-4422-B206-B8417E0300A5}" destId="{C8EF3D43-0EFF-4B32-B722-7E57D98460B8}" srcOrd="1" destOrd="0" presId="urn:microsoft.com/office/officeart/2005/8/layout/hierarchy1"/>
    <dgm:cxn modelId="{283C38BB-269E-40AA-8768-536FDE654D9B}" type="presParOf" srcId="{3D773B30-71C2-4729-8881-B81D90F7AB82}" destId="{42BEE3B4-9E2B-41FB-87FC-C1E7B427F846}" srcOrd="1" destOrd="0" presId="urn:microsoft.com/office/officeart/2005/8/layout/hierarchy1"/>
    <dgm:cxn modelId="{2E907CD0-047A-4BC5-BBCC-967C4ECB22AA}" type="presParOf" srcId="{7D4A37F3-2EAF-4B70-BA76-0F039D34B8FB}" destId="{6D79286E-7217-41BC-9199-C6E8B8C605E5}" srcOrd="2" destOrd="0" presId="urn:microsoft.com/office/officeart/2005/8/layout/hierarchy1"/>
    <dgm:cxn modelId="{30DB49CB-FFCE-47E8-9ED8-92070DED0C77}" type="presParOf" srcId="{7D4A37F3-2EAF-4B70-BA76-0F039D34B8FB}" destId="{13A72B9E-A3B7-4E62-81E1-504460987A53}" srcOrd="3" destOrd="0" presId="urn:microsoft.com/office/officeart/2005/8/layout/hierarchy1"/>
    <dgm:cxn modelId="{755F10FD-194D-45E6-88F7-DFA8C74D518F}" type="presParOf" srcId="{13A72B9E-A3B7-4E62-81E1-504460987A53}" destId="{CB86DE77-6EF3-467C-B2B4-5B44E4A8454B}" srcOrd="0" destOrd="0" presId="urn:microsoft.com/office/officeart/2005/8/layout/hierarchy1"/>
    <dgm:cxn modelId="{3720C59B-0A8C-4BB5-AE2B-85FE84BD657A}" type="presParOf" srcId="{CB86DE77-6EF3-467C-B2B4-5B44E4A8454B}" destId="{5D133961-38AB-4388-895B-21C79E7F368E}" srcOrd="0" destOrd="0" presId="urn:microsoft.com/office/officeart/2005/8/layout/hierarchy1"/>
    <dgm:cxn modelId="{9431B13D-29C4-425D-B369-C319931B9689}" type="presParOf" srcId="{CB86DE77-6EF3-467C-B2B4-5B44E4A8454B}" destId="{A9095C64-70ED-462B-905A-6C39D32AAABD}" srcOrd="1" destOrd="0" presId="urn:microsoft.com/office/officeart/2005/8/layout/hierarchy1"/>
    <dgm:cxn modelId="{4F895F07-C76F-4AA0-868E-7DC42FD604F5}" type="presParOf" srcId="{13A72B9E-A3B7-4E62-81E1-504460987A53}" destId="{55C64958-03EA-4F90-9CD4-0E3B637A6F4D}" srcOrd="1" destOrd="0" presId="urn:microsoft.com/office/officeart/2005/8/layout/hierarchy1"/>
    <dgm:cxn modelId="{5D63CF24-6334-4BBE-BE25-79272F744C7B}" type="presParOf" srcId="{55C64958-03EA-4F90-9CD4-0E3B637A6F4D}" destId="{C6BB15C6-6AF8-4827-88C1-007157290F2B}" srcOrd="0" destOrd="0" presId="urn:microsoft.com/office/officeart/2005/8/layout/hierarchy1"/>
    <dgm:cxn modelId="{9DE3A925-F6EE-4F22-A23E-18F29FC53EB4}" type="presParOf" srcId="{55C64958-03EA-4F90-9CD4-0E3B637A6F4D}" destId="{B38FD429-6937-4894-A21B-1FF292F664E1}" srcOrd="1" destOrd="0" presId="urn:microsoft.com/office/officeart/2005/8/layout/hierarchy1"/>
    <dgm:cxn modelId="{ECD465D5-E39C-4785-A0A3-665B672E5D1E}" type="presParOf" srcId="{B38FD429-6937-4894-A21B-1FF292F664E1}" destId="{6F78624E-2377-4D7B-8AEE-886D872B2AED}" srcOrd="0" destOrd="0" presId="urn:microsoft.com/office/officeart/2005/8/layout/hierarchy1"/>
    <dgm:cxn modelId="{12EEF943-536B-46C2-8995-294D947D0072}" type="presParOf" srcId="{6F78624E-2377-4D7B-8AEE-886D872B2AED}" destId="{7912D2E3-4DEB-4538-BB70-9518E96F248B}" srcOrd="0" destOrd="0" presId="urn:microsoft.com/office/officeart/2005/8/layout/hierarchy1"/>
    <dgm:cxn modelId="{9E09EBBF-9683-4A9B-B566-1F0B82AC5CD9}" type="presParOf" srcId="{6F78624E-2377-4D7B-8AEE-886D872B2AED}" destId="{84A06C65-89B6-4BC4-BC90-FA5ACDDA1F98}" srcOrd="1" destOrd="0" presId="urn:microsoft.com/office/officeart/2005/8/layout/hierarchy1"/>
    <dgm:cxn modelId="{879D1AE5-B10C-42ED-8FE8-AF066BC7EAD4}" type="presParOf" srcId="{B38FD429-6937-4894-A21B-1FF292F664E1}" destId="{6D92B631-B7E3-48E5-ACE9-CD0AB731F9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E5A77F-0860-489B-BFD8-4CF32224A11E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C60F50-5EAE-47C0-AAF1-8C125C8A88F9}">
      <dgm:prSet phldrT="[Text]" custT="1"/>
      <dgm:spPr/>
      <dgm:t>
        <a:bodyPr/>
        <a:lstStyle/>
        <a:p>
          <a:r>
            <a:rPr lang="en-US" sz="3200" b="1" dirty="0">
              <a:latin typeface="NikoshBAN" pitchFamily="2" charset="0"/>
              <a:cs typeface="NikoshBAN" pitchFamily="2" charset="0"/>
            </a:rPr>
            <a:t>CAPM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কি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?</a:t>
          </a:r>
        </a:p>
      </dgm:t>
    </dgm:pt>
    <dgm:pt modelId="{0CAF7756-0C3C-4B8C-9DCE-C5BC780BC6B5}" type="parTrans" cxnId="{494818C1-7F74-43B6-B7D1-995EE47207BA}">
      <dgm:prSet/>
      <dgm:spPr/>
      <dgm:t>
        <a:bodyPr/>
        <a:lstStyle/>
        <a:p>
          <a:endParaRPr lang="en-US"/>
        </a:p>
      </dgm:t>
    </dgm:pt>
    <dgm:pt modelId="{B43AB387-FB49-4F11-A63E-9C20183418B7}" type="sibTrans" cxnId="{494818C1-7F74-43B6-B7D1-995EE47207BA}">
      <dgm:prSet/>
      <dgm:spPr/>
      <dgm:t>
        <a:bodyPr/>
        <a:lstStyle/>
        <a:p>
          <a:endParaRPr lang="en-US"/>
        </a:p>
      </dgm:t>
    </dgm:pt>
    <dgm:pt modelId="{FCDCAE70-DE06-4E6B-9BA7-648A5B72CAD2}">
      <dgm:prSet phldrT="[Text]" custT="1"/>
      <dgm:spPr/>
      <dgm:t>
        <a:bodyPr/>
        <a:lstStyle/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ঝুঁকি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কিভাবে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প্রত্যাশিত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আয়কে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প্রভাবিত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দেখায়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।</a:t>
          </a:r>
        </a:p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এটি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বাজার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ঝুঁকি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(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নিয়মতান্ত্রিক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bn-IN" sz="3200" b="1" dirty="0">
              <a:latin typeface="NikoshBAN" pitchFamily="2" charset="0"/>
              <a:cs typeface="NikoshBAN" pitchFamily="2" charset="0"/>
            </a:rPr>
            <a:t>ঝুঁকি)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ও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প্রত্যাশিত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আয়ের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নির্দেশ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করে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।</a:t>
          </a:r>
        </a:p>
        <a:p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কোন</a:t>
          </a:r>
          <a:r>
            <a:rPr lang="en-US" sz="32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সিকিউরিটির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আয়ের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হার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ঝুঁকিবিহীন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সুদের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হার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ও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ঝুকি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প্রিমিয়ামের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সমান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02873D27-3113-490B-8B04-185997BF7B8A}" type="parTrans" cxnId="{A9C7C4AA-1CBD-4F84-A991-03A64EEB7EA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F5E4F3D-A194-4CA0-BF96-AF96CA049D55}" type="sibTrans" cxnId="{A9C7C4AA-1CBD-4F84-A991-03A64EEB7EA2}">
      <dgm:prSet/>
      <dgm:spPr/>
      <dgm:t>
        <a:bodyPr/>
        <a:lstStyle/>
        <a:p>
          <a:endParaRPr lang="en-US"/>
        </a:p>
      </dgm:t>
    </dgm:pt>
    <dgm:pt modelId="{BC746D02-0B7C-4051-AF1C-1CDAB1A8F4D1}" type="pres">
      <dgm:prSet presAssocID="{A0E5A77F-0860-489B-BFD8-4CF32224A1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CF4269-C4A3-4C70-AEF6-F9662E3C4719}" type="pres">
      <dgm:prSet presAssocID="{46C60F50-5EAE-47C0-AAF1-8C125C8A88F9}" presName="hierRoot1" presStyleCnt="0">
        <dgm:presLayoutVars>
          <dgm:hierBranch val="init"/>
        </dgm:presLayoutVars>
      </dgm:prSet>
      <dgm:spPr/>
    </dgm:pt>
    <dgm:pt modelId="{4A20EF46-3AA8-47A1-8A22-0DBA7589F3BB}" type="pres">
      <dgm:prSet presAssocID="{46C60F50-5EAE-47C0-AAF1-8C125C8A88F9}" presName="rootComposite1" presStyleCnt="0"/>
      <dgm:spPr/>
    </dgm:pt>
    <dgm:pt modelId="{A1F9D664-EF8B-4133-A56E-80199D0C9351}" type="pres">
      <dgm:prSet presAssocID="{46C60F50-5EAE-47C0-AAF1-8C125C8A88F9}" presName="rootText1" presStyleLbl="node0" presStyleIdx="0" presStyleCnt="1" custScaleX="93243" custScaleY="37484" custLinFactNeighborX="-2219" custLinFactNeighborY="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F472C3-E9AF-4222-B871-F20EBE7C908F}" type="pres">
      <dgm:prSet presAssocID="{46C60F50-5EAE-47C0-AAF1-8C125C8A88F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4918C8D-B595-46B4-A928-ADD1A6190D74}" type="pres">
      <dgm:prSet presAssocID="{46C60F50-5EAE-47C0-AAF1-8C125C8A88F9}" presName="hierChild2" presStyleCnt="0"/>
      <dgm:spPr/>
    </dgm:pt>
    <dgm:pt modelId="{6BBEEB57-3CAB-4593-9B23-650A68E4C5C8}" type="pres">
      <dgm:prSet presAssocID="{02873D27-3113-490B-8B04-185997BF7B8A}" presName="Name37" presStyleLbl="parChTrans1D2" presStyleIdx="0" presStyleCnt="1"/>
      <dgm:spPr/>
      <dgm:t>
        <a:bodyPr/>
        <a:lstStyle/>
        <a:p>
          <a:endParaRPr lang="en-US"/>
        </a:p>
      </dgm:t>
    </dgm:pt>
    <dgm:pt modelId="{1DAF3AD0-350A-47DC-87B3-D6854AA7F105}" type="pres">
      <dgm:prSet presAssocID="{FCDCAE70-DE06-4E6B-9BA7-648A5B72CAD2}" presName="hierRoot2" presStyleCnt="0">
        <dgm:presLayoutVars>
          <dgm:hierBranch val="init"/>
        </dgm:presLayoutVars>
      </dgm:prSet>
      <dgm:spPr/>
    </dgm:pt>
    <dgm:pt modelId="{D9C40C00-C4E0-43A0-B0B8-2C7F7471AF22}" type="pres">
      <dgm:prSet presAssocID="{FCDCAE70-DE06-4E6B-9BA7-648A5B72CAD2}" presName="rootComposite" presStyleCnt="0"/>
      <dgm:spPr/>
    </dgm:pt>
    <dgm:pt modelId="{04BA59C1-474E-4730-AB33-1D4891CA77CA}" type="pres">
      <dgm:prSet presAssocID="{FCDCAE70-DE06-4E6B-9BA7-648A5B72CAD2}" presName="rootText" presStyleLbl="node2" presStyleIdx="0" presStyleCnt="1" custScaleX="286849" custScaleY="87774" custLinFactNeighborX="414" custLinFactNeighborY="-373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CB0384-3E58-44DD-9C3D-DAD5E6D7A022}" type="pres">
      <dgm:prSet presAssocID="{FCDCAE70-DE06-4E6B-9BA7-648A5B72CAD2}" presName="rootConnector" presStyleLbl="node2" presStyleIdx="0" presStyleCnt="1"/>
      <dgm:spPr/>
      <dgm:t>
        <a:bodyPr/>
        <a:lstStyle/>
        <a:p>
          <a:endParaRPr lang="en-US"/>
        </a:p>
      </dgm:t>
    </dgm:pt>
    <dgm:pt modelId="{069BCF21-8CB9-43C2-BF2B-9FF22F184079}" type="pres">
      <dgm:prSet presAssocID="{FCDCAE70-DE06-4E6B-9BA7-648A5B72CAD2}" presName="hierChild4" presStyleCnt="0"/>
      <dgm:spPr/>
    </dgm:pt>
    <dgm:pt modelId="{005126A1-4314-465E-9AB7-94296689A05F}" type="pres">
      <dgm:prSet presAssocID="{FCDCAE70-DE06-4E6B-9BA7-648A5B72CAD2}" presName="hierChild5" presStyleCnt="0"/>
      <dgm:spPr/>
    </dgm:pt>
    <dgm:pt modelId="{0F32EDAE-67CF-4372-B54D-91F7EA0587F5}" type="pres">
      <dgm:prSet presAssocID="{46C60F50-5EAE-47C0-AAF1-8C125C8A88F9}" presName="hierChild3" presStyleCnt="0"/>
      <dgm:spPr/>
    </dgm:pt>
  </dgm:ptLst>
  <dgm:cxnLst>
    <dgm:cxn modelId="{E314C542-75F2-495E-B8CF-FCEDD5C3A573}" type="presOf" srcId="{46C60F50-5EAE-47C0-AAF1-8C125C8A88F9}" destId="{50F472C3-E9AF-4222-B871-F20EBE7C908F}" srcOrd="1" destOrd="0" presId="urn:microsoft.com/office/officeart/2005/8/layout/orgChart1"/>
    <dgm:cxn modelId="{A9C7C4AA-1CBD-4F84-A991-03A64EEB7EA2}" srcId="{46C60F50-5EAE-47C0-AAF1-8C125C8A88F9}" destId="{FCDCAE70-DE06-4E6B-9BA7-648A5B72CAD2}" srcOrd="0" destOrd="0" parTransId="{02873D27-3113-490B-8B04-185997BF7B8A}" sibTransId="{EF5E4F3D-A194-4CA0-BF96-AF96CA049D55}"/>
    <dgm:cxn modelId="{CDCE74D1-F5CA-4F00-8A8B-EEB6CDA6844D}" type="presOf" srcId="{02873D27-3113-490B-8B04-185997BF7B8A}" destId="{6BBEEB57-3CAB-4593-9B23-650A68E4C5C8}" srcOrd="0" destOrd="0" presId="urn:microsoft.com/office/officeart/2005/8/layout/orgChart1"/>
    <dgm:cxn modelId="{16342034-81F7-4D56-B584-5BCCBBE28C55}" type="presOf" srcId="{A0E5A77F-0860-489B-BFD8-4CF32224A11E}" destId="{BC746D02-0B7C-4051-AF1C-1CDAB1A8F4D1}" srcOrd="0" destOrd="0" presId="urn:microsoft.com/office/officeart/2005/8/layout/orgChart1"/>
    <dgm:cxn modelId="{1029A219-0AF7-4DCC-A64D-7C7CCB22141C}" type="presOf" srcId="{46C60F50-5EAE-47C0-AAF1-8C125C8A88F9}" destId="{A1F9D664-EF8B-4133-A56E-80199D0C9351}" srcOrd="0" destOrd="0" presId="urn:microsoft.com/office/officeart/2005/8/layout/orgChart1"/>
    <dgm:cxn modelId="{C7E756E4-9008-47F2-9C56-333491D9B0C8}" type="presOf" srcId="{FCDCAE70-DE06-4E6B-9BA7-648A5B72CAD2}" destId="{04BA59C1-474E-4730-AB33-1D4891CA77CA}" srcOrd="0" destOrd="0" presId="urn:microsoft.com/office/officeart/2005/8/layout/orgChart1"/>
    <dgm:cxn modelId="{522886A3-AE96-4654-97B1-23CF3FA9BA8D}" type="presOf" srcId="{FCDCAE70-DE06-4E6B-9BA7-648A5B72CAD2}" destId="{48CB0384-3E58-44DD-9C3D-DAD5E6D7A022}" srcOrd="1" destOrd="0" presId="urn:microsoft.com/office/officeart/2005/8/layout/orgChart1"/>
    <dgm:cxn modelId="{494818C1-7F74-43B6-B7D1-995EE47207BA}" srcId="{A0E5A77F-0860-489B-BFD8-4CF32224A11E}" destId="{46C60F50-5EAE-47C0-AAF1-8C125C8A88F9}" srcOrd="0" destOrd="0" parTransId="{0CAF7756-0C3C-4B8C-9DCE-C5BC780BC6B5}" sibTransId="{B43AB387-FB49-4F11-A63E-9C20183418B7}"/>
    <dgm:cxn modelId="{6EFF2805-40C2-4FA6-A19A-D1ED6559FC64}" type="presParOf" srcId="{BC746D02-0B7C-4051-AF1C-1CDAB1A8F4D1}" destId="{9CCF4269-C4A3-4C70-AEF6-F9662E3C4719}" srcOrd="0" destOrd="0" presId="urn:microsoft.com/office/officeart/2005/8/layout/orgChart1"/>
    <dgm:cxn modelId="{45FB1105-FD7E-427C-88DE-B2A00CBDD411}" type="presParOf" srcId="{9CCF4269-C4A3-4C70-AEF6-F9662E3C4719}" destId="{4A20EF46-3AA8-47A1-8A22-0DBA7589F3BB}" srcOrd="0" destOrd="0" presId="urn:microsoft.com/office/officeart/2005/8/layout/orgChart1"/>
    <dgm:cxn modelId="{4A1C50D8-97CC-4E11-B401-CFBF25434432}" type="presParOf" srcId="{4A20EF46-3AA8-47A1-8A22-0DBA7589F3BB}" destId="{A1F9D664-EF8B-4133-A56E-80199D0C9351}" srcOrd="0" destOrd="0" presId="urn:microsoft.com/office/officeart/2005/8/layout/orgChart1"/>
    <dgm:cxn modelId="{1714ECB7-B89E-426B-9A37-ABA56C8EDB9D}" type="presParOf" srcId="{4A20EF46-3AA8-47A1-8A22-0DBA7589F3BB}" destId="{50F472C3-E9AF-4222-B871-F20EBE7C908F}" srcOrd="1" destOrd="0" presId="urn:microsoft.com/office/officeart/2005/8/layout/orgChart1"/>
    <dgm:cxn modelId="{AA499F1E-F140-4C6C-B906-A0D14982C287}" type="presParOf" srcId="{9CCF4269-C4A3-4C70-AEF6-F9662E3C4719}" destId="{14918C8D-B595-46B4-A928-ADD1A6190D74}" srcOrd="1" destOrd="0" presId="urn:microsoft.com/office/officeart/2005/8/layout/orgChart1"/>
    <dgm:cxn modelId="{497667D3-AD01-4A36-8A05-C111EB62E081}" type="presParOf" srcId="{14918C8D-B595-46B4-A928-ADD1A6190D74}" destId="{6BBEEB57-3CAB-4593-9B23-650A68E4C5C8}" srcOrd="0" destOrd="0" presId="urn:microsoft.com/office/officeart/2005/8/layout/orgChart1"/>
    <dgm:cxn modelId="{AC67267A-18D2-43E2-97D9-632DDEE93A4B}" type="presParOf" srcId="{14918C8D-B595-46B4-A928-ADD1A6190D74}" destId="{1DAF3AD0-350A-47DC-87B3-D6854AA7F105}" srcOrd="1" destOrd="0" presId="urn:microsoft.com/office/officeart/2005/8/layout/orgChart1"/>
    <dgm:cxn modelId="{06D356D3-63BD-4AB8-85A3-6CBCD2761E57}" type="presParOf" srcId="{1DAF3AD0-350A-47DC-87B3-D6854AA7F105}" destId="{D9C40C00-C4E0-43A0-B0B8-2C7F7471AF22}" srcOrd="0" destOrd="0" presId="urn:microsoft.com/office/officeart/2005/8/layout/orgChart1"/>
    <dgm:cxn modelId="{FC73209F-C961-456B-A1CF-F3CA2D5D98E0}" type="presParOf" srcId="{D9C40C00-C4E0-43A0-B0B8-2C7F7471AF22}" destId="{04BA59C1-474E-4730-AB33-1D4891CA77CA}" srcOrd="0" destOrd="0" presId="urn:microsoft.com/office/officeart/2005/8/layout/orgChart1"/>
    <dgm:cxn modelId="{CAE752CF-2B13-427C-81E5-1D523D92E484}" type="presParOf" srcId="{D9C40C00-C4E0-43A0-B0B8-2C7F7471AF22}" destId="{48CB0384-3E58-44DD-9C3D-DAD5E6D7A022}" srcOrd="1" destOrd="0" presId="urn:microsoft.com/office/officeart/2005/8/layout/orgChart1"/>
    <dgm:cxn modelId="{37C391C9-8A5D-4520-9A35-F20F291DD1B5}" type="presParOf" srcId="{1DAF3AD0-350A-47DC-87B3-D6854AA7F105}" destId="{069BCF21-8CB9-43C2-BF2B-9FF22F184079}" srcOrd="1" destOrd="0" presId="urn:microsoft.com/office/officeart/2005/8/layout/orgChart1"/>
    <dgm:cxn modelId="{5A5CA7CD-6E87-44E1-8215-4839C9D274AA}" type="presParOf" srcId="{1DAF3AD0-350A-47DC-87B3-D6854AA7F105}" destId="{005126A1-4314-465E-9AB7-94296689A05F}" srcOrd="2" destOrd="0" presId="urn:microsoft.com/office/officeart/2005/8/layout/orgChart1"/>
    <dgm:cxn modelId="{9DB44DAE-1F4C-49C8-AE94-7D4019884632}" type="presParOf" srcId="{9CCF4269-C4A3-4C70-AEF6-F9662E3C4719}" destId="{0F32EDAE-67CF-4372-B54D-91F7EA0587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CF7224-CF79-4712-B7C7-5AF31F318704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B7A599-4D86-4F47-9F38-D29C0B06740A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SML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95039D44-2D09-4D96-9DC8-A9F83F949A2C}" type="parTrans" cxnId="{526E4CE2-5CF2-4397-AEC5-37FDC510E488}">
      <dgm:prSet/>
      <dgm:spPr/>
      <dgm:t>
        <a:bodyPr/>
        <a:lstStyle/>
        <a:p>
          <a:endParaRPr lang="en-US"/>
        </a:p>
      </dgm:t>
    </dgm:pt>
    <dgm:pt modelId="{F6B2103E-517F-484B-8242-9199134553D5}" type="sibTrans" cxnId="{526E4CE2-5CF2-4397-AEC5-37FDC510E48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6E65135-2A9E-42BA-9F41-506B39F1502B}">
          <dgm:prSet phldrT="[Text]" custT="1"/>
          <dgm:spPr/>
          <dgm:t>
            <a:bodyPr/>
            <a:lstStyle/>
            <a:p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CAPM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চিত্রভিত্তিক্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রূপ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এটি।নিয়মতান্ত্রিক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ঝুঁকি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(</a:t>
              </a:r>
              <a14:m>
                <m:oMath xmlns:m="http://schemas.openxmlformats.org/officeDocument/2006/math">
                  <m:r>
                    <a:rPr lang="en-US" sz="3200" b="1" i="1" smtClean="0">
                      <a:latin typeface="Cambria Math"/>
                      <a:ea typeface="Cambria Math"/>
                    </a:rPr>
                    <m:t>𝜷</m:t>
                  </m:r>
                </m:oMath>
              </a14:m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) ও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প্রত্যাশিত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আয়ের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(</a:t>
              </a:r>
              <a14:m>
                <m:oMath xmlns:m="http://schemas.openxmlformats.org/officeDocument/2006/math">
                  <m:acc>
                    <m:accPr>
                      <m:chr m:val="̅"/>
                      <m:ctrlPr>
                        <a:rPr lang="en-US" sz="3200" b="1" i="1" smtClean="0">
                          <a:latin typeface="Cambria Math"/>
                        </a:rPr>
                      </m:ctrlPr>
                    </m:accPr>
                    <m:e>
                      <m:r>
                        <a:rPr lang="en-US" sz="3200" b="1" i="1" smtClean="0">
                          <a:latin typeface="Cambria Math"/>
                        </a:rPr>
                        <m:t>𝑿</m:t>
                      </m:r>
                    </m:e>
                  </m:acc>
                </m:oMath>
              </a14:m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/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</m:ctrlPr>
                    </m:sSubPr>
                    <m:e>
                      <m: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𝑹</m:t>
                      </m:r>
                    </m:e>
                    <m:sub>
                      <m: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𝒇</m:t>
                      </m:r>
                    </m:sub>
                  </m:sSub>
                </m:oMath>
              </a14:m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হারের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বিদ্যমান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সম্পর্ক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রেখার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দেখানো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এটি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সিকিউরিটি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dgm:t>
        </dgm:pt>
      </mc:Choice>
      <mc:Fallback xmlns="">
        <dgm:pt modelId="{66E65135-2A9E-42BA-9F41-506B39F1502B}">
          <dgm:prSet phldrT="[Text]" custT="1"/>
          <dgm:spPr/>
          <dgm:t>
            <a:bodyPr/>
            <a:lstStyle/>
            <a:p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CAPM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চিত্রভিত্তিক্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রূপ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এটি।নিয়মতান্ত্রিক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ঝুঁকি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3200" b="1" i="0">
                  <a:latin typeface="Cambria Math"/>
                  <a:ea typeface="Cambria Math"/>
                </a:rPr>
                <a:t>𝜷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) ও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প্রত্যাশিত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আয়ের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b="1" i="0">
                  <a:latin typeface="Cambria Math"/>
                </a:rPr>
                <a:t>𝑿</a:t>
              </a:r>
              <a:r>
                <a:rPr lang="en-US" sz="3200" b="1" i="0">
                  <a:latin typeface="Cambria Math" panose="02040503050406030204" pitchFamily="18" charset="0"/>
                </a:rPr>
                <a:t> ̅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𝑹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anose="02040503050406030204" pitchFamily="18" charset="0"/>
                </a:rPr>
                <a:t>_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হারের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বিদ্যমান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সম্পর্ক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রেখার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দেখানো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এটি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সিকিউরিটি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।</a:t>
              </a:r>
            </a:p>
          </dgm:t>
        </dgm:pt>
      </mc:Fallback>
    </mc:AlternateContent>
    <dgm:pt modelId="{EBCD6404-69D1-45E4-9684-3A2736730254}" type="parTrans" cxnId="{FB26ABD3-D587-448F-B751-9C27FE7D4C09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832740F-1FA8-4740-AAFC-FF02E4126B8B}" type="sibTrans" cxnId="{FB26ABD3-D587-448F-B751-9C27FE7D4C0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5BAACF4-33CA-478A-9B42-DA25DB0B4AF0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</m:ctrlPr>
                    </m:sSubPr>
                    <m:e>
                      <m: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𝑹</m:t>
                      </m:r>
                    </m:e>
                    <m:sub>
                      <m: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𝒆</m:t>
                      </m:r>
                    </m:sub>
                  </m:sSub>
                  <m:r>
                    <a:rPr lang="en-US" sz="3200" b="1" i="1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=</m:t>
                  </m:r>
                  <m:sSub>
                    <m:sSubPr>
                      <m:ctrlP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</m:ctrlPr>
                    </m:sSubPr>
                    <m:e>
                      <m: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𝑹</m:t>
                      </m:r>
                    </m:e>
                    <m:sub>
                      <m: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𝒇</m:t>
                      </m:r>
                    </m:sub>
                  </m:sSub>
                  <m:r>
                    <a:rPr lang="en-US" sz="3200" b="1" i="1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+(</m:t>
                  </m:r>
                  <m:sSub>
                    <m:sSubPr>
                      <m:ctrlP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</m:ctrlPr>
                    </m:sSubPr>
                    <m:e>
                      <m: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𝑹</m:t>
                      </m:r>
                    </m:e>
                    <m:sub>
                      <m:r>
                        <a:rPr lang="en-US" sz="3200" b="1" i="1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𝒎</m:t>
                      </m:r>
                    </m:sub>
                  </m:sSub>
                </m:oMath>
              </a14:m>
              <a:r>
                <a:rPr lang="en-US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3200" b="1" i="1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</m:ctrlPr>
                    </m:sSubPr>
                    <m:e>
                      <m:r>
                        <a:rPr lang="en-US" sz="3200" b="1" i="1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𝑹</m:t>
                      </m:r>
                    </m:e>
                    <m:sub>
                      <m:r>
                        <a:rPr lang="en-US" sz="3200" b="1" i="1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𝒇</m:t>
                      </m:r>
                    </m:sub>
                  </m:sSub>
                  <m:r>
                    <a:rPr lang="en-US" sz="3200" b="1" i="1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)</m:t>
                  </m:r>
                  <m:r>
                    <a:rPr lang="en-US" sz="3200" b="1" i="1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  <a:ea typeface="Cambria Math"/>
                    </a:rPr>
                    <m:t>𝜷</m:t>
                  </m:r>
                </m:oMath>
              </a14:m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dgm:t>
        </dgm:pt>
      </mc:Choice>
      <mc:Fallback xmlns="">
        <dgm:pt modelId="{B5BAACF4-33CA-478A-9B42-DA25DB0B4AF0}">
          <dgm:prSet custT="1"/>
          <dgm:spPr/>
          <dgm:t>
            <a:bodyPr/>
            <a:lstStyle/>
            <a:p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𝑹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anose="02040503050406030204" pitchFamily="18" charset="0"/>
                </a:rPr>
                <a:t>_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𝒆=𝑹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anose="02040503050406030204" pitchFamily="18" charset="0"/>
                </a:rPr>
                <a:t>_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𝒇+(𝑹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anose="02040503050406030204" pitchFamily="18" charset="0"/>
                </a:rPr>
                <a:t>_</a:t>
              </a:r>
              <a:r>
                <a:rPr lang="en-US" sz="3200" b="1" i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𝒎</a:t>
              </a:r>
              <a:r>
                <a:rPr lang="en-US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200" b="1" i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𝑹</a:t>
              </a:r>
              <a:r>
                <a:rPr lang="en-US" sz="3200" b="1" i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 panose="02040503050406030204" pitchFamily="18" charset="0"/>
                </a:rPr>
                <a:t>_</a:t>
              </a:r>
              <a:r>
                <a:rPr lang="en-US" sz="3200" b="1" i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a:t>𝒇)</a:t>
              </a:r>
              <a:r>
                <a:rPr lang="en-US" sz="3200" b="1" i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  <a:ea typeface="Cambria Math"/>
                </a:rPr>
                <a:t>𝜷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dgm:t>
        </dgm:pt>
      </mc:Fallback>
    </mc:AlternateContent>
    <dgm:pt modelId="{3C0E33D3-6B53-4100-8152-31AEF6675A01}" type="parTrans" cxnId="{2070845D-E9D4-4B2D-996D-851FDF0A7864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522CD0D-C010-479B-AE67-D6D710E5938D}" type="sibTrans" cxnId="{2070845D-E9D4-4B2D-996D-851FDF0A7864}">
      <dgm:prSet/>
      <dgm:spPr/>
      <dgm:t>
        <a:bodyPr/>
        <a:lstStyle/>
        <a:p>
          <a:endParaRPr lang="en-US"/>
        </a:p>
      </dgm:t>
    </dgm:pt>
    <dgm:pt modelId="{3E9D53EF-D48C-4174-87CF-7A77770054D8}" type="pres">
      <dgm:prSet presAssocID="{BFCF7224-CF79-4712-B7C7-5AF31F3187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769D51-6773-4E47-A33E-913C3D1841F1}" type="pres">
      <dgm:prSet presAssocID="{7FB7A599-4D86-4F47-9F38-D29C0B06740A}" presName="hierRoot1" presStyleCnt="0">
        <dgm:presLayoutVars>
          <dgm:hierBranch val="init"/>
        </dgm:presLayoutVars>
      </dgm:prSet>
      <dgm:spPr/>
    </dgm:pt>
    <dgm:pt modelId="{7506F18C-0AF2-4440-BD6F-6A2A4B9973B9}" type="pres">
      <dgm:prSet presAssocID="{7FB7A599-4D86-4F47-9F38-D29C0B06740A}" presName="rootComposite1" presStyleCnt="0"/>
      <dgm:spPr/>
    </dgm:pt>
    <dgm:pt modelId="{7FA4336B-870D-4324-8A21-98DD4CF3FCEE}" type="pres">
      <dgm:prSet presAssocID="{7FB7A599-4D86-4F47-9F38-D29C0B06740A}" presName="rootText1" presStyleLbl="node0" presStyleIdx="0" presStyleCnt="1" custScaleX="53620" custScaleY="503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EF8042-5230-4194-B2CB-954305C4D8FE}" type="pres">
      <dgm:prSet presAssocID="{7FB7A599-4D86-4F47-9F38-D29C0B06740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C4A8B3B-4DAF-41CB-B69A-33C6F3F37C4D}" type="pres">
      <dgm:prSet presAssocID="{7FB7A599-4D86-4F47-9F38-D29C0B06740A}" presName="hierChild2" presStyleCnt="0"/>
      <dgm:spPr/>
    </dgm:pt>
    <dgm:pt modelId="{50FCB599-3019-49B5-893C-B66E0F301C87}" type="pres">
      <dgm:prSet presAssocID="{EBCD6404-69D1-45E4-9684-3A2736730254}" presName="Name37" presStyleLbl="parChTrans1D2" presStyleIdx="0" presStyleCnt="1"/>
      <dgm:spPr/>
      <dgm:t>
        <a:bodyPr/>
        <a:lstStyle/>
        <a:p>
          <a:endParaRPr lang="en-US"/>
        </a:p>
      </dgm:t>
    </dgm:pt>
    <dgm:pt modelId="{7FAA59F4-68C5-4440-AA19-1DDD8EA79922}" type="pres">
      <dgm:prSet presAssocID="{66E65135-2A9E-42BA-9F41-506B39F1502B}" presName="hierRoot2" presStyleCnt="0">
        <dgm:presLayoutVars>
          <dgm:hierBranch val="init"/>
        </dgm:presLayoutVars>
      </dgm:prSet>
      <dgm:spPr/>
    </dgm:pt>
    <dgm:pt modelId="{E209D525-8424-41E8-985C-5FBD695E33B2}" type="pres">
      <dgm:prSet presAssocID="{66E65135-2A9E-42BA-9F41-506B39F1502B}" presName="rootComposite" presStyleCnt="0"/>
      <dgm:spPr/>
    </dgm:pt>
    <dgm:pt modelId="{688B1D4B-3348-4523-8428-595C3D0BB1E7}" type="pres">
      <dgm:prSet presAssocID="{66E65135-2A9E-42BA-9F41-506B39F1502B}" presName="rootText" presStyleLbl="node2" presStyleIdx="0" presStyleCnt="1" custScaleX="434213" custScaleY="1736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168DE6-4520-4A68-B0B4-0E1658CF28C2}" type="pres">
      <dgm:prSet presAssocID="{66E65135-2A9E-42BA-9F41-506B39F1502B}" presName="rootConnector" presStyleLbl="node2" presStyleIdx="0" presStyleCnt="1"/>
      <dgm:spPr/>
      <dgm:t>
        <a:bodyPr/>
        <a:lstStyle/>
        <a:p>
          <a:endParaRPr lang="en-US"/>
        </a:p>
      </dgm:t>
    </dgm:pt>
    <dgm:pt modelId="{0E277135-7CB0-4FA4-B74E-667021790139}" type="pres">
      <dgm:prSet presAssocID="{66E65135-2A9E-42BA-9F41-506B39F1502B}" presName="hierChild4" presStyleCnt="0"/>
      <dgm:spPr/>
    </dgm:pt>
    <dgm:pt modelId="{E8C421C1-1FFD-4663-928A-69D0D38E2A27}" type="pres">
      <dgm:prSet presAssocID="{3C0E33D3-6B53-4100-8152-31AEF6675A01}" presName="Name37" presStyleLbl="parChTrans1D3" presStyleIdx="0" presStyleCnt="1"/>
      <dgm:spPr/>
      <dgm:t>
        <a:bodyPr/>
        <a:lstStyle/>
        <a:p>
          <a:endParaRPr lang="en-US"/>
        </a:p>
      </dgm:t>
    </dgm:pt>
    <dgm:pt modelId="{942086C3-0F1D-4C49-8DC1-FB02E897CEA6}" type="pres">
      <dgm:prSet presAssocID="{B5BAACF4-33CA-478A-9B42-DA25DB0B4AF0}" presName="hierRoot2" presStyleCnt="0">
        <dgm:presLayoutVars>
          <dgm:hierBranch val="init"/>
        </dgm:presLayoutVars>
      </dgm:prSet>
      <dgm:spPr/>
    </dgm:pt>
    <dgm:pt modelId="{DDFE90E8-B000-4476-99EB-B458C46C35ED}" type="pres">
      <dgm:prSet presAssocID="{B5BAACF4-33CA-478A-9B42-DA25DB0B4AF0}" presName="rootComposite" presStyleCnt="0"/>
      <dgm:spPr/>
    </dgm:pt>
    <dgm:pt modelId="{D629834A-C61B-494C-86F9-7BDCD0F29E8E}" type="pres">
      <dgm:prSet presAssocID="{B5BAACF4-33CA-478A-9B42-DA25DB0B4AF0}" presName="rootText" presStyleLbl="node3" presStyleIdx="0" presStyleCnt="1" custScaleX="246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7DA2BD-BAE4-4E0B-A174-85B4330233AA}" type="pres">
      <dgm:prSet presAssocID="{B5BAACF4-33CA-478A-9B42-DA25DB0B4AF0}" presName="rootConnector" presStyleLbl="node3" presStyleIdx="0" presStyleCnt="1"/>
      <dgm:spPr/>
      <dgm:t>
        <a:bodyPr/>
        <a:lstStyle/>
        <a:p>
          <a:endParaRPr lang="en-US"/>
        </a:p>
      </dgm:t>
    </dgm:pt>
    <dgm:pt modelId="{CAECA623-108E-4093-B1BF-2DC18FFBF5CC}" type="pres">
      <dgm:prSet presAssocID="{B5BAACF4-33CA-478A-9B42-DA25DB0B4AF0}" presName="hierChild4" presStyleCnt="0"/>
      <dgm:spPr/>
    </dgm:pt>
    <dgm:pt modelId="{D41262B7-5616-45F1-88A7-85AA2667C68C}" type="pres">
      <dgm:prSet presAssocID="{B5BAACF4-33CA-478A-9B42-DA25DB0B4AF0}" presName="hierChild5" presStyleCnt="0"/>
      <dgm:spPr/>
    </dgm:pt>
    <dgm:pt modelId="{E59D623B-2254-41C3-80C5-7EBBD2D0DA84}" type="pres">
      <dgm:prSet presAssocID="{66E65135-2A9E-42BA-9F41-506B39F1502B}" presName="hierChild5" presStyleCnt="0"/>
      <dgm:spPr/>
    </dgm:pt>
    <dgm:pt modelId="{7260E2DF-6559-4DDE-87B1-36076789DB8B}" type="pres">
      <dgm:prSet presAssocID="{7FB7A599-4D86-4F47-9F38-D29C0B06740A}" presName="hierChild3" presStyleCnt="0"/>
      <dgm:spPr/>
    </dgm:pt>
  </dgm:ptLst>
  <dgm:cxnLst>
    <dgm:cxn modelId="{B40FC054-08B1-4D7A-B79A-4F4CC662DAF3}" type="presOf" srcId="{66E65135-2A9E-42BA-9F41-506B39F1502B}" destId="{4F168DE6-4520-4A68-B0B4-0E1658CF28C2}" srcOrd="1" destOrd="0" presId="urn:microsoft.com/office/officeart/2005/8/layout/orgChart1"/>
    <dgm:cxn modelId="{540C29A4-52E6-4769-B077-FFBFB08BC8E0}" type="presOf" srcId="{BFCF7224-CF79-4712-B7C7-5AF31F318704}" destId="{3E9D53EF-D48C-4174-87CF-7A77770054D8}" srcOrd="0" destOrd="0" presId="urn:microsoft.com/office/officeart/2005/8/layout/orgChart1"/>
    <dgm:cxn modelId="{B103D724-BA92-41A7-A5D6-F14365A22D86}" type="presOf" srcId="{7FB7A599-4D86-4F47-9F38-D29C0B06740A}" destId="{EDEF8042-5230-4194-B2CB-954305C4D8FE}" srcOrd="1" destOrd="0" presId="urn:microsoft.com/office/officeart/2005/8/layout/orgChart1"/>
    <dgm:cxn modelId="{67A4BB6D-320A-4D3C-AD2E-0B26FA7C523F}" type="presOf" srcId="{B5BAACF4-33CA-478A-9B42-DA25DB0B4AF0}" destId="{8D7DA2BD-BAE4-4E0B-A174-85B4330233AA}" srcOrd="1" destOrd="0" presId="urn:microsoft.com/office/officeart/2005/8/layout/orgChart1"/>
    <dgm:cxn modelId="{A713FE4D-291A-4122-AE27-8E7D27BF9826}" type="presOf" srcId="{3C0E33D3-6B53-4100-8152-31AEF6675A01}" destId="{E8C421C1-1FFD-4663-928A-69D0D38E2A27}" srcOrd="0" destOrd="0" presId="urn:microsoft.com/office/officeart/2005/8/layout/orgChart1"/>
    <dgm:cxn modelId="{2070845D-E9D4-4B2D-996D-851FDF0A7864}" srcId="{66E65135-2A9E-42BA-9F41-506B39F1502B}" destId="{B5BAACF4-33CA-478A-9B42-DA25DB0B4AF0}" srcOrd="0" destOrd="0" parTransId="{3C0E33D3-6B53-4100-8152-31AEF6675A01}" sibTransId="{6522CD0D-C010-479B-AE67-D6D710E5938D}"/>
    <dgm:cxn modelId="{653D078C-3AD5-4089-A2FA-36EF903C877E}" type="presOf" srcId="{EBCD6404-69D1-45E4-9684-3A2736730254}" destId="{50FCB599-3019-49B5-893C-B66E0F301C87}" srcOrd="0" destOrd="0" presId="urn:microsoft.com/office/officeart/2005/8/layout/orgChart1"/>
    <dgm:cxn modelId="{526E4CE2-5CF2-4397-AEC5-37FDC510E488}" srcId="{BFCF7224-CF79-4712-B7C7-5AF31F318704}" destId="{7FB7A599-4D86-4F47-9F38-D29C0B06740A}" srcOrd="0" destOrd="0" parTransId="{95039D44-2D09-4D96-9DC8-A9F83F949A2C}" sibTransId="{F6B2103E-517F-484B-8242-9199134553D5}"/>
    <dgm:cxn modelId="{FB26ABD3-D587-448F-B751-9C27FE7D4C09}" srcId="{7FB7A599-4D86-4F47-9F38-D29C0B06740A}" destId="{66E65135-2A9E-42BA-9F41-506B39F1502B}" srcOrd="0" destOrd="0" parTransId="{EBCD6404-69D1-45E4-9684-3A2736730254}" sibTransId="{6832740F-1FA8-4740-AAFC-FF02E4126B8B}"/>
    <dgm:cxn modelId="{A04B14A9-B296-499D-81B3-16B50D6AEC9F}" type="presOf" srcId="{B5BAACF4-33CA-478A-9B42-DA25DB0B4AF0}" destId="{D629834A-C61B-494C-86F9-7BDCD0F29E8E}" srcOrd="0" destOrd="0" presId="urn:microsoft.com/office/officeart/2005/8/layout/orgChart1"/>
    <dgm:cxn modelId="{F593911E-AD10-4F4E-964A-80B468C05FC8}" type="presOf" srcId="{66E65135-2A9E-42BA-9F41-506B39F1502B}" destId="{688B1D4B-3348-4523-8428-595C3D0BB1E7}" srcOrd="0" destOrd="0" presId="urn:microsoft.com/office/officeart/2005/8/layout/orgChart1"/>
    <dgm:cxn modelId="{12F99223-501B-4B8D-BD2F-B1A15A6650D7}" type="presOf" srcId="{7FB7A599-4D86-4F47-9F38-D29C0B06740A}" destId="{7FA4336B-870D-4324-8A21-98DD4CF3FCEE}" srcOrd="0" destOrd="0" presId="urn:microsoft.com/office/officeart/2005/8/layout/orgChart1"/>
    <dgm:cxn modelId="{BA63A88A-12D6-43A9-83ED-5A07437EF591}" type="presParOf" srcId="{3E9D53EF-D48C-4174-87CF-7A77770054D8}" destId="{CB769D51-6773-4E47-A33E-913C3D1841F1}" srcOrd="0" destOrd="0" presId="urn:microsoft.com/office/officeart/2005/8/layout/orgChart1"/>
    <dgm:cxn modelId="{743D04E0-575D-4441-908A-3761F46CEBBA}" type="presParOf" srcId="{CB769D51-6773-4E47-A33E-913C3D1841F1}" destId="{7506F18C-0AF2-4440-BD6F-6A2A4B9973B9}" srcOrd="0" destOrd="0" presId="urn:microsoft.com/office/officeart/2005/8/layout/orgChart1"/>
    <dgm:cxn modelId="{D14FA67B-3FA1-4FA0-82D2-1A402BB2C413}" type="presParOf" srcId="{7506F18C-0AF2-4440-BD6F-6A2A4B9973B9}" destId="{7FA4336B-870D-4324-8A21-98DD4CF3FCEE}" srcOrd="0" destOrd="0" presId="urn:microsoft.com/office/officeart/2005/8/layout/orgChart1"/>
    <dgm:cxn modelId="{9EB18B08-EBDA-4338-B497-500CBECB14C3}" type="presParOf" srcId="{7506F18C-0AF2-4440-BD6F-6A2A4B9973B9}" destId="{EDEF8042-5230-4194-B2CB-954305C4D8FE}" srcOrd="1" destOrd="0" presId="urn:microsoft.com/office/officeart/2005/8/layout/orgChart1"/>
    <dgm:cxn modelId="{953703E1-47DE-4778-B68E-F53124DE931E}" type="presParOf" srcId="{CB769D51-6773-4E47-A33E-913C3D1841F1}" destId="{6C4A8B3B-4DAF-41CB-B69A-33C6F3F37C4D}" srcOrd="1" destOrd="0" presId="urn:microsoft.com/office/officeart/2005/8/layout/orgChart1"/>
    <dgm:cxn modelId="{25085D34-7933-4BFB-BA5B-0BB9C5C2B2CA}" type="presParOf" srcId="{6C4A8B3B-4DAF-41CB-B69A-33C6F3F37C4D}" destId="{50FCB599-3019-49B5-893C-B66E0F301C87}" srcOrd="0" destOrd="0" presId="urn:microsoft.com/office/officeart/2005/8/layout/orgChart1"/>
    <dgm:cxn modelId="{2E4BEAB8-FEC1-4099-B35A-B3867DFD7519}" type="presParOf" srcId="{6C4A8B3B-4DAF-41CB-B69A-33C6F3F37C4D}" destId="{7FAA59F4-68C5-4440-AA19-1DDD8EA79922}" srcOrd="1" destOrd="0" presId="urn:microsoft.com/office/officeart/2005/8/layout/orgChart1"/>
    <dgm:cxn modelId="{E92FCA2C-E746-498C-9738-2C9C31BBA143}" type="presParOf" srcId="{7FAA59F4-68C5-4440-AA19-1DDD8EA79922}" destId="{E209D525-8424-41E8-985C-5FBD695E33B2}" srcOrd="0" destOrd="0" presId="urn:microsoft.com/office/officeart/2005/8/layout/orgChart1"/>
    <dgm:cxn modelId="{F2D483D5-D1C7-484A-BFE7-A403FF2E392E}" type="presParOf" srcId="{E209D525-8424-41E8-985C-5FBD695E33B2}" destId="{688B1D4B-3348-4523-8428-595C3D0BB1E7}" srcOrd="0" destOrd="0" presId="urn:microsoft.com/office/officeart/2005/8/layout/orgChart1"/>
    <dgm:cxn modelId="{DBDCBBCF-557E-451F-B158-C6B1540F0D3E}" type="presParOf" srcId="{E209D525-8424-41E8-985C-5FBD695E33B2}" destId="{4F168DE6-4520-4A68-B0B4-0E1658CF28C2}" srcOrd="1" destOrd="0" presId="urn:microsoft.com/office/officeart/2005/8/layout/orgChart1"/>
    <dgm:cxn modelId="{DA1E0182-8FF8-4CA1-958B-22A045D832AC}" type="presParOf" srcId="{7FAA59F4-68C5-4440-AA19-1DDD8EA79922}" destId="{0E277135-7CB0-4FA4-B74E-667021790139}" srcOrd="1" destOrd="0" presId="urn:microsoft.com/office/officeart/2005/8/layout/orgChart1"/>
    <dgm:cxn modelId="{9F1AED6D-FDDB-4381-B994-AD4F83C29A16}" type="presParOf" srcId="{0E277135-7CB0-4FA4-B74E-667021790139}" destId="{E8C421C1-1FFD-4663-928A-69D0D38E2A27}" srcOrd="0" destOrd="0" presId="urn:microsoft.com/office/officeart/2005/8/layout/orgChart1"/>
    <dgm:cxn modelId="{0BA83C94-7CF1-4D6B-B28D-60EE8B8A8CEA}" type="presParOf" srcId="{0E277135-7CB0-4FA4-B74E-667021790139}" destId="{942086C3-0F1D-4C49-8DC1-FB02E897CEA6}" srcOrd="1" destOrd="0" presId="urn:microsoft.com/office/officeart/2005/8/layout/orgChart1"/>
    <dgm:cxn modelId="{A7DACAA8-A0AB-4AC8-9F6A-E9F5DB345D61}" type="presParOf" srcId="{942086C3-0F1D-4C49-8DC1-FB02E897CEA6}" destId="{DDFE90E8-B000-4476-99EB-B458C46C35ED}" srcOrd="0" destOrd="0" presId="urn:microsoft.com/office/officeart/2005/8/layout/orgChart1"/>
    <dgm:cxn modelId="{9F507099-36CD-47FA-9787-14FCD16B64A5}" type="presParOf" srcId="{DDFE90E8-B000-4476-99EB-B458C46C35ED}" destId="{D629834A-C61B-494C-86F9-7BDCD0F29E8E}" srcOrd="0" destOrd="0" presId="urn:microsoft.com/office/officeart/2005/8/layout/orgChart1"/>
    <dgm:cxn modelId="{7836F61E-2F94-4A17-B78A-A1D124C60810}" type="presParOf" srcId="{DDFE90E8-B000-4476-99EB-B458C46C35ED}" destId="{8D7DA2BD-BAE4-4E0B-A174-85B4330233AA}" srcOrd="1" destOrd="0" presId="urn:microsoft.com/office/officeart/2005/8/layout/orgChart1"/>
    <dgm:cxn modelId="{FEB6AF1C-4F3B-4010-8246-B8C0D6ADE8EA}" type="presParOf" srcId="{942086C3-0F1D-4C49-8DC1-FB02E897CEA6}" destId="{CAECA623-108E-4093-B1BF-2DC18FFBF5CC}" srcOrd="1" destOrd="0" presId="urn:microsoft.com/office/officeart/2005/8/layout/orgChart1"/>
    <dgm:cxn modelId="{92B5443F-71F6-4B81-89E1-2D2783D59CB3}" type="presParOf" srcId="{942086C3-0F1D-4C49-8DC1-FB02E897CEA6}" destId="{D41262B7-5616-45F1-88A7-85AA2667C68C}" srcOrd="2" destOrd="0" presId="urn:microsoft.com/office/officeart/2005/8/layout/orgChart1"/>
    <dgm:cxn modelId="{C76F4F50-7953-4C56-86B0-D01C25A62865}" type="presParOf" srcId="{7FAA59F4-68C5-4440-AA19-1DDD8EA79922}" destId="{E59D623B-2254-41C3-80C5-7EBBD2D0DA84}" srcOrd="2" destOrd="0" presId="urn:microsoft.com/office/officeart/2005/8/layout/orgChart1"/>
    <dgm:cxn modelId="{DF4F191D-D377-48AA-874B-F765F503608F}" type="presParOf" srcId="{CB769D51-6773-4E47-A33E-913C3D1841F1}" destId="{7260E2DF-6559-4DDE-87B1-36076789DB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CF7224-CF79-4712-B7C7-5AF31F318704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B7A599-4D86-4F47-9F38-D29C0B06740A}">
      <dgm:prSet phldrT="[Text]" custT="1"/>
      <dgm:spPr/>
      <dgm:t>
        <a:bodyPr/>
        <a:lstStyle/>
        <a:p>
          <a:r>
            <a:rPr lang="en-US" sz="3200" b="1">
              <a:latin typeface="NikoshBAN" pitchFamily="2" charset="0"/>
              <a:cs typeface="NikoshBAN" pitchFamily="2" charset="0"/>
            </a:rPr>
            <a:t>SML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95039D44-2D09-4D96-9DC8-A9F83F949A2C}" type="parTrans" cxnId="{526E4CE2-5CF2-4397-AEC5-37FDC510E488}">
      <dgm:prSet/>
      <dgm:spPr/>
      <dgm:t>
        <a:bodyPr/>
        <a:lstStyle/>
        <a:p>
          <a:endParaRPr lang="en-US"/>
        </a:p>
      </dgm:t>
    </dgm:pt>
    <dgm:pt modelId="{F6B2103E-517F-484B-8242-9199134553D5}" type="sibTrans" cxnId="{526E4CE2-5CF2-4397-AEC5-37FDC510E488}">
      <dgm:prSet/>
      <dgm:spPr/>
      <dgm:t>
        <a:bodyPr/>
        <a:lstStyle/>
        <a:p>
          <a:endParaRPr lang="en-US"/>
        </a:p>
      </dgm:t>
    </dgm:pt>
    <dgm:pt modelId="{66E65135-2A9E-42BA-9F41-506B39F1502B}">
      <dgm:prSet phldrT="[Text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BCD6404-69D1-45E4-9684-3A2736730254}" type="parTrans" cxnId="{FB26ABD3-D587-448F-B751-9C27FE7D4C09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832740F-1FA8-4740-AAFC-FF02E4126B8B}" type="sibTrans" cxnId="{FB26ABD3-D587-448F-B751-9C27FE7D4C09}">
      <dgm:prSet/>
      <dgm:spPr/>
      <dgm:t>
        <a:bodyPr/>
        <a:lstStyle/>
        <a:p>
          <a:endParaRPr lang="en-US"/>
        </a:p>
      </dgm:t>
    </dgm:pt>
    <dgm:pt modelId="{B5BAACF4-33CA-478A-9B42-DA25DB0B4AF0}">
      <dgm:prSet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C0E33D3-6B53-4100-8152-31AEF6675A01}" type="parTrans" cxnId="{2070845D-E9D4-4B2D-996D-851FDF0A7864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522CD0D-C010-479B-AE67-D6D710E5938D}" type="sibTrans" cxnId="{2070845D-E9D4-4B2D-996D-851FDF0A7864}">
      <dgm:prSet/>
      <dgm:spPr/>
      <dgm:t>
        <a:bodyPr/>
        <a:lstStyle/>
        <a:p>
          <a:endParaRPr lang="en-US"/>
        </a:p>
      </dgm:t>
    </dgm:pt>
    <dgm:pt modelId="{3E9D53EF-D48C-4174-87CF-7A77770054D8}" type="pres">
      <dgm:prSet presAssocID="{BFCF7224-CF79-4712-B7C7-5AF31F3187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769D51-6773-4E47-A33E-913C3D1841F1}" type="pres">
      <dgm:prSet presAssocID="{7FB7A599-4D86-4F47-9F38-D29C0B06740A}" presName="hierRoot1" presStyleCnt="0">
        <dgm:presLayoutVars>
          <dgm:hierBranch val="init"/>
        </dgm:presLayoutVars>
      </dgm:prSet>
      <dgm:spPr/>
    </dgm:pt>
    <dgm:pt modelId="{7506F18C-0AF2-4440-BD6F-6A2A4B9973B9}" type="pres">
      <dgm:prSet presAssocID="{7FB7A599-4D86-4F47-9F38-D29C0B06740A}" presName="rootComposite1" presStyleCnt="0"/>
      <dgm:spPr/>
    </dgm:pt>
    <dgm:pt modelId="{7FA4336B-870D-4324-8A21-98DD4CF3FCEE}" type="pres">
      <dgm:prSet presAssocID="{7FB7A599-4D86-4F47-9F38-D29C0B06740A}" presName="rootText1" presStyleLbl="node0" presStyleIdx="0" presStyleCnt="1" custScaleX="53620" custScaleY="50348">
        <dgm:presLayoutVars>
          <dgm:chPref val="3"/>
        </dgm:presLayoutVars>
      </dgm:prSet>
      <dgm:spPr/>
    </dgm:pt>
    <dgm:pt modelId="{EDEF8042-5230-4194-B2CB-954305C4D8FE}" type="pres">
      <dgm:prSet presAssocID="{7FB7A599-4D86-4F47-9F38-D29C0B06740A}" presName="rootConnector1" presStyleLbl="node1" presStyleIdx="0" presStyleCnt="0"/>
      <dgm:spPr/>
    </dgm:pt>
    <dgm:pt modelId="{6C4A8B3B-4DAF-41CB-B69A-33C6F3F37C4D}" type="pres">
      <dgm:prSet presAssocID="{7FB7A599-4D86-4F47-9F38-D29C0B06740A}" presName="hierChild2" presStyleCnt="0"/>
      <dgm:spPr/>
    </dgm:pt>
    <dgm:pt modelId="{50FCB599-3019-49B5-893C-B66E0F301C87}" type="pres">
      <dgm:prSet presAssocID="{EBCD6404-69D1-45E4-9684-3A2736730254}" presName="Name37" presStyleLbl="parChTrans1D2" presStyleIdx="0" presStyleCnt="1"/>
      <dgm:spPr/>
    </dgm:pt>
    <dgm:pt modelId="{7FAA59F4-68C5-4440-AA19-1DDD8EA79922}" type="pres">
      <dgm:prSet presAssocID="{66E65135-2A9E-42BA-9F41-506B39F1502B}" presName="hierRoot2" presStyleCnt="0">
        <dgm:presLayoutVars>
          <dgm:hierBranch val="init"/>
        </dgm:presLayoutVars>
      </dgm:prSet>
      <dgm:spPr/>
    </dgm:pt>
    <dgm:pt modelId="{E209D525-8424-41E8-985C-5FBD695E33B2}" type="pres">
      <dgm:prSet presAssocID="{66E65135-2A9E-42BA-9F41-506B39F1502B}" presName="rootComposite" presStyleCnt="0"/>
      <dgm:spPr/>
    </dgm:pt>
    <dgm:pt modelId="{688B1D4B-3348-4523-8428-595C3D0BB1E7}" type="pres">
      <dgm:prSet presAssocID="{66E65135-2A9E-42BA-9F41-506B39F1502B}" presName="rootText" presStyleLbl="node2" presStyleIdx="0" presStyleCnt="1" custScaleX="434213" custScaleY="173662">
        <dgm:presLayoutVars>
          <dgm:chPref val="3"/>
        </dgm:presLayoutVars>
      </dgm:prSet>
      <dgm:spPr/>
    </dgm:pt>
    <dgm:pt modelId="{4F168DE6-4520-4A68-B0B4-0E1658CF28C2}" type="pres">
      <dgm:prSet presAssocID="{66E65135-2A9E-42BA-9F41-506B39F1502B}" presName="rootConnector" presStyleLbl="node2" presStyleIdx="0" presStyleCnt="1"/>
      <dgm:spPr/>
    </dgm:pt>
    <dgm:pt modelId="{0E277135-7CB0-4FA4-B74E-667021790139}" type="pres">
      <dgm:prSet presAssocID="{66E65135-2A9E-42BA-9F41-506B39F1502B}" presName="hierChild4" presStyleCnt="0"/>
      <dgm:spPr/>
    </dgm:pt>
    <dgm:pt modelId="{E8C421C1-1FFD-4663-928A-69D0D38E2A27}" type="pres">
      <dgm:prSet presAssocID="{3C0E33D3-6B53-4100-8152-31AEF6675A01}" presName="Name37" presStyleLbl="parChTrans1D3" presStyleIdx="0" presStyleCnt="1"/>
      <dgm:spPr/>
    </dgm:pt>
    <dgm:pt modelId="{942086C3-0F1D-4C49-8DC1-FB02E897CEA6}" type="pres">
      <dgm:prSet presAssocID="{B5BAACF4-33CA-478A-9B42-DA25DB0B4AF0}" presName="hierRoot2" presStyleCnt="0">
        <dgm:presLayoutVars>
          <dgm:hierBranch val="init"/>
        </dgm:presLayoutVars>
      </dgm:prSet>
      <dgm:spPr/>
    </dgm:pt>
    <dgm:pt modelId="{DDFE90E8-B000-4476-99EB-B458C46C35ED}" type="pres">
      <dgm:prSet presAssocID="{B5BAACF4-33CA-478A-9B42-DA25DB0B4AF0}" presName="rootComposite" presStyleCnt="0"/>
      <dgm:spPr/>
    </dgm:pt>
    <dgm:pt modelId="{D629834A-C61B-494C-86F9-7BDCD0F29E8E}" type="pres">
      <dgm:prSet presAssocID="{B5BAACF4-33CA-478A-9B42-DA25DB0B4AF0}" presName="rootText" presStyleLbl="node3" presStyleIdx="0" presStyleCnt="1" custScaleX="246037">
        <dgm:presLayoutVars>
          <dgm:chPref val="3"/>
        </dgm:presLayoutVars>
      </dgm:prSet>
      <dgm:spPr/>
    </dgm:pt>
    <dgm:pt modelId="{8D7DA2BD-BAE4-4E0B-A174-85B4330233AA}" type="pres">
      <dgm:prSet presAssocID="{B5BAACF4-33CA-478A-9B42-DA25DB0B4AF0}" presName="rootConnector" presStyleLbl="node3" presStyleIdx="0" presStyleCnt="1"/>
      <dgm:spPr/>
    </dgm:pt>
    <dgm:pt modelId="{CAECA623-108E-4093-B1BF-2DC18FFBF5CC}" type="pres">
      <dgm:prSet presAssocID="{B5BAACF4-33CA-478A-9B42-DA25DB0B4AF0}" presName="hierChild4" presStyleCnt="0"/>
      <dgm:spPr/>
    </dgm:pt>
    <dgm:pt modelId="{D41262B7-5616-45F1-88A7-85AA2667C68C}" type="pres">
      <dgm:prSet presAssocID="{B5BAACF4-33CA-478A-9B42-DA25DB0B4AF0}" presName="hierChild5" presStyleCnt="0"/>
      <dgm:spPr/>
    </dgm:pt>
    <dgm:pt modelId="{E59D623B-2254-41C3-80C5-7EBBD2D0DA84}" type="pres">
      <dgm:prSet presAssocID="{66E65135-2A9E-42BA-9F41-506B39F1502B}" presName="hierChild5" presStyleCnt="0"/>
      <dgm:spPr/>
    </dgm:pt>
    <dgm:pt modelId="{7260E2DF-6559-4DDE-87B1-36076789DB8B}" type="pres">
      <dgm:prSet presAssocID="{7FB7A599-4D86-4F47-9F38-D29C0B06740A}" presName="hierChild3" presStyleCnt="0"/>
      <dgm:spPr/>
    </dgm:pt>
  </dgm:ptLst>
  <dgm:cxnLst>
    <dgm:cxn modelId="{F593911E-AD10-4F4E-964A-80B468C05FC8}" type="presOf" srcId="{66E65135-2A9E-42BA-9F41-506B39F1502B}" destId="{688B1D4B-3348-4523-8428-595C3D0BB1E7}" srcOrd="0" destOrd="0" presId="urn:microsoft.com/office/officeart/2005/8/layout/orgChart1"/>
    <dgm:cxn modelId="{12F99223-501B-4B8D-BD2F-B1A15A6650D7}" type="presOf" srcId="{7FB7A599-4D86-4F47-9F38-D29C0B06740A}" destId="{7FA4336B-870D-4324-8A21-98DD4CF3FCEE}" srcOrd="0" destOrd="0" presId="urn:microsoft.com/office/officeart/2005/8/layout/orgChart1"/>
    <dgm:cxn modelId="{B103D724-BA92-41A7-A5D6-F14365A22D86}" type="presOf" srcId="{7FB7A599-4D86-4F47-9F38-D29C0B06740A}" destId="{EDEF8042-5230-4194-B2CB-954305C4D8FE}" srcOrd="1" destOrd="0" presId="urn:microsoft.com/office/officeart/2005/8/layout/orgChart1"/>
    <dgm:cxn modelId="{2070845D-E9D4-4B2D-996D-851FDF0A7864}" srcId="{66E65135-2A9E-42BA-9F41-506B39F1502B}" destId="{B5BAACF4-33CA-478A-9B42-DA25DB0B4AF0}" srcOrd="0" destOrd="0" parTransId="{3C0E33D3-6B53-4100-8152-31AEF6675A01}" sibTransId="{6522CD0D-C010-479B-AE67-D6D710E5938D}"/>
    <dgm:cxn modelId="{67A4BB6D-320A-4D3C-AD2E-0B26FA7C523F}" type="presOf" srcId="{B5BAACF4-33CA-478A-9B42-DA25DB0B4AF0}" destId="{8D7DA2BD-BAE4-4E0B-A174-85B4330233AA}" srcOrd="1" destOrd="0" presId="urn:microsoft.com/office/officeart/2005/8/layout/orgChart1"/>
    <dgm:cxn modelId="{A713FE4D-291A-4122-AE27-8E7D27BF9826}" type="presOf" srcId="{3C0E33D3-6B53-4100-8152-31AEF6675A01}" destId="{E8C421C1-1FFD-4663-928A-69D0D38E2A27}" srcOrd="0" destOrd="0" presId="urn:microsoft.com/office/officeart/2005/8/layout/orgChart1"/>
    <dgm:cxn modelId="{B40FC054-08B1-4D7A-B79A-4F4CC662DAF3}" type="presOf" srcId="{66E65135-2A9E-42BA-9F41-506B39F1502B}" destId="{4F168DE6-4520-4A68-B0B4-0E1658CF28C2}" srcOrd="1" destOrd="0" presId="urn:microsoft.com/office/officeart/2005/8/layout/orgChart1"/>
    <dgm:cxn modelId="{653D078C-3AD5-4089-A2FA-36EF903C877E}" type="presOf" srcId="{EBCD6404-69D1-45E4-9684-3A2736730254}" destId="{50FCB599-3019-49B5-893C-B66E0F301C87}" srcOrd="0" destOrd="0" presId="urn:microsoft.com/office/officeart/2005/8/layout/orgChart1"/>
    <dgm:cxn modelId="{540C29A4-52E6-4769-B077-FFBFB08BC8E0}" type="presOf" srcId="{BFCF7224-CF79-4712-B7C7-5AF31F318704}" destId="{3E9D53EF-D48C-4174-87CF-7A77770054D8}" srcOrd="0" destOrd="0" presId="urn:microsoft.com/office/officeart/2005/8/layout/orgChart1"/>
    <dgm:cxn modelId="{A04B14A9-B296-499D-81B3-16B50D6AEC9F}" type="presOf" srcId="{B5BAACF4-33CA-478A-9B42-DA25DB0B4AF0}" destId="{D629834A-C61B-494C-86F9-7BDCD0F29E8E}" srcOrd="0" destOrd="0" presId="urn:microsoft.com/office/officeart/2005/8/layout/orgChart1"/>
    <dgm:cxn modelId="{FB26ABD3-D587-448F-B751-9C27FE7D4C09}" srcId="{7FB7A599-4D86-4F47-9F38-D29C0B06740A}" destId="{66E65135-2A9E-42BA-9F41-506B39F1502B}" srcOrd="0" destOrd="0" parTransId="{EBCD6404-69D1-45E4-9684-3A2736730254}" sibTransId="{6832740F-1FA8-4740-AAFC-FF02E4126B8B}"/>
    <dgm:cxn modelId="{526E4CE2-5CF2-4397-AEC5-37FDC510E488}" srcId="{BFCF7224-CF79-4712-B7C7-5AF31F318704}" destId="{7FB7A599-4D86-4F47-9F38-D29C0B06740A}" srcOrd="0" destOrd="0" parTransId="{95039D44-2D09-4D96-9DC8-A9F83F949A2C}" sibTransId="{F6B2103E-517F-484B-8242-9199134553D5}"/>
    <dgm:cxn modelId="{BA63A88A-12D6-43A9-83ED-5A07437EF591}" type="presParOf" srcId="{3E9D53EF-D48C-4174-87CF-7A77770054D8}" destId="{CB769D51-6773-4E47-A33E-913C3D1841F1}" srcOrd="0" destOrd="0" presId="urn:microsoft.com/office/officeart/2005/8/layout/orgChart1"/>
    <dgm:cxn modelId="{743D04E0-575D-4441-908A-3761F46CEBBA}" type="presParOf" srcId="{CB769D51-6773-4E47-A33E-913C3D1841F1}" destId="{7506F18C-0AF2-4440-BD6F-6A2A4B9973B9}" srcOrd="0" destOrd="0" presId="urn:microsoft.com/office/officeart/2005/8/layout/orgChart1"/>
    <dgm:cxn modelId="{D14FA67B-3FA1-4FA0-82D2-1A402BB2C413}" type="presParOf" srcId="{7506F18C-0AF2-4440-BD6F-6A2A4B9973B9}" destId="{7FA4336B-870D-4324-8A21-98DD4CF3FCEE}" srcOrd="0" destOrd="0" presId="urn:microsoft.com/office/officeart/2005/8/layout/orgChart1"/>
    <dgm:cxn modelId="{9EB18B08-EBDA-4338-B497-500CBECB14C3}" type="presParOf" srcId="{7506F18C-0AF2-4440-BD6F-6A2A4B9973B9}" destId="{EDEF8042-5230-4194-B2CB-954305C4D8FE}" srcOrd="1" destOrd="0" presId="urn:microsoft.com/office/officeart/2005/8/layout/orgChart1"/>
    <dgm:cxn modelId="{953703E1-47DE-4778-B68E-F53124DE931E}" type="presParOf" srcId="{CB769D51-6773-4E47-A33E-913C3D1841F1}" destId="{6C4A8B3B-4DAF-41CB-B69A-33C6F3F37C4D}" srcOrd="1" destOrd="0" presId="urn:microsoft.com/office/officeart/2005/8/layout/orgChart1"/>
    <dgm:cxn modelId="{25085D34-7933-4BFB-BA5B-0BB9C5C2B2CA}" type="presParOf" srcId="{6C4A8B3B-4DAF-41CB-B69A-33C6F3F37C4D}" destId="{50FCB599-3019-49B5-893C-B66E0F301C87}" srcOrd="0" destOrd="0" presId="urn:microsoft.com/office/officeart/2005/8/layout/orgChart1"/>
    <dgm:cxn modelId="{2E4BEAB8-FEC1-4099-B35A-B3867DFD7519}" type="presParOf" srcId="{6C4A8B3B-4DAF-41CB-B69A-33C6F3F37C4D}" destId="{7FAA59F4-68C5-4440-AA19-1DDD8EA79922}" srcOrd="1" destOrd="0" presId="urn:microsoft.com/office/officeart/2005/8/layout/orgChart1"/>
    <dgm:cxn modelId="{E92FCA2C-E746-498C-9738-2C9C31BBA143}" type="presParOf" srcId="{7FAA59F4-68C5-4440-AA19-1DDD8EA79922}" destId="{E209D525-8424-41E8-985C-5FBD695E33B2}" srcOrd="0" destOrd="0" presId="urn:microsoft.com/office/officeart/2005/8/layout/orgChart1"/>
    <dgm:cxn modelId="{F2D483D5-D1C7-484A-BFE7-A403FF2E392E}" type="presParOf" srcId="{E209D525-8424-41E8-985C-5FBD695E33B2}" destId="{688B1D4B-3348-4523-8428-595C3D0BB1E7}" srcOrd="0" destOrd="0" presId="urn:microsoft.com/office/officeart/2005/8/layout/orgChart1"/>
    <dgm:cxn modelId="{DBDCBBCF-557E-451F-B158-C6B1540F0D3E}" type="presParOf" srcId="{E209D525-8424-41E8-985C-5FBD695E33B2}" destId="{4F168DE6-4520-4A68-B0B4-0E1658CF28C2}" srcOrd="1" destOrd="0" presId="urn:microsoft.com/office/officeart/2005/8/layout/orgChart1"/>
    <dgm:cxn modelId="{DA1E0182-8FF8-4CA1-958B-22A045D832AC}" type="presParOf" srcId="{7FAA59F4-68C5-4440-AA19-1DDD8EA79922}" destId="{0E277135-7CB0-4FA4-B74E-667021790139}" srcOrd="1" destOrd="0" presId="urn:microsoft.com/office/officeart/2005/8/layout/orgChart1"/>
    <dgm:cxn modelId="{9F1AED6D-FDDB-4381-B994-AD4F83C29A16}" type="presParOf" srcId="{0E277135-7CB0-4FA4-B74E-667021790139}" destId="{E8C421C1-1FFD-4663-928A-69D0D38E2A27}" srcOrd="0" destOrd="0" presId="urn:microsoft.com/office/officeart/2005/8/layout/orgChart1"/>
    <dgm:cxn modelId="{0BA83C94-7CF1-4D6B-B28D-60EE8B8A8CEA}" type="presParOf" srcId="{0E277135-7CB0-4FA4-B74E-667021790139}" destId="{942086C3-0F1D-4C49-8DC1-FB02E897CEA6}" srcOrd="1" destOrd="0" presId="urn:microsoft.com/office/officeart/2005/8/layout/orgChart1"/>
    <dgm:cxn modelId="{A7DACAA8-A0AB-4AC8-9F6A-E9F5DB345D61}" type="presParOf" srcId="{942086C3-0F1D-4C49-8DC1-FB02E897CEA6}" destId="{DDFE90E8-B000-4476-99EB-B458C46C35ED}" srcOrd="0" destOrd="0" presId="urn:microsoft.com/office/officeart/2005/8/layout/orgChart1"/>
    <dgm:cxn modelId="{9F507099-36CD-47FA-9787-14FCD16B64A5}" type="presParOf" srcId="{DDFE90E8-B000-4476-99EB-B458C46C35ED}" destId="{D629834A-C61B-494C-86F9-7BDCD0F29E8E}" srcOrd="0" destOrd="0" presId="urn:microsoft.com/office/officeart/2005/8/layout/orgChart1"/>
    <dgm:cxn modelId="{7836F61E-2F94-4A17-B78A-A1D124C60810}" type="presParOf" srcId="{DDFE90E8-B000-4476-99EB-B458C46C35ED}" destId="{8D7DA2BD-BAE4-4E0B-A174-85B4330233AA}" srcOrd="1" destOrd="0" presId="urn:microsoft.com/office/officeart/2005/8/layout/orgChart1"/>
    <dgm:cxn modelId="{FEB6AF1C-4F3B-4010-8246-B8C0D6ADE8EA}" type="presParOf" srcId="{942086C3-0F1D-4C49-8DC1-FB02E897CEA6}" destId="{CAECA623-108E-4093-B1BF-2DC18FFBF5CC}" srcOrd="1" destOrd="0" presId="urn:microsoft.com/office/officeart/2005/8/layout/orgChart1"/>
    <dgm:cxn modelId="{92B5443F-71F6-4B81-89E1-2D2783D59CB3}" type="presParOf" srcId="{942086C3-0F1D-4C49-8DC1-FB02E897CEA6}" destId="{D41262B7-5616-45F1-88A7-85AA2667C68C}" srcOrd="2" destOrd="0" presId="urn:microsoft.com/office/officeart/2005/8/layout/orgChart1"/>
    <dgm:cxn modelId="{C76F4F50-7953-4C56-86B0-D01C25A62865}" type="presParOf" srcId="{7FAA59F4-68C5-4440-AA19-1DDD8EA79922}" destId="{E59D623B-2254-41C3-80C5-7EBBD2D0DA84}" srcOrd="2" destOrd="0" presId="urn:microsoft.com/office/officeart/2005/8/layout/orgChart1"/>
    <dgm:cxn modelId="{DF4F191D-D377-48AA-874B-F765F503608F}" type="presParOf" srcId="{CB769D51-6773-4E47-A33E-913C3D1841F1}" destId="{7260E2DF-6559-4DDE-87B1-36076789DB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00EC6-282D-4ABE-ACE3-468AB819A1EB}">
      <dsp:nvSpPr>
        <dsp:cNvPr id="0" name=""/>
        <dsp:cNvSpPr/>
      </dsp:nvSpPr>
      <dsp:spPr>
        <a:xfrm>
          <a:off x="4627066" y="2496582"/>
          <a:ext cx="2466460" cy="1867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>
              <a:latin typeface="NikoshBAN" panose="02000000000000000000" pitchFamily="2" charset="0"/>
              <a:cs typeface="NikoshBAN" panose="02000000000000000000" pitchFamily="2" charset="0"/>
            </a:rPr>
            <a:t>অর্থায়নের নীতিমালা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8271" y="2770022"/>
        <a:ext cx="1744050" cy="1320287"/>
      </dsp:txXfrm>
    </dsp:sp>
    <dsp:sp modelId="{A332969F-6427-4B2F-8B55-2D3E039916A3}">
      <dsp:nvSpPr>
        <dsp:cNvPr id="0" name=""/>
        <dsp:cNvSpPr/>
      </dsp:nvSpPr>
      <dsp:spPr>
        <a:xfrm rot="16150150">
          <a:off x="5697368" y="1899823"/>
          <a:ext cx="291055" cy="660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741659" y="2075676"/>
        <a:ext cx="203739" cy="396599"/>
      </dsp:txXfrm>
    </dsp:sp>
    <dsp:sp modelId="{ED379A15-3452-48F9-AEB9-0E1B7C71D530}">
      <dsp:nvSpPr>
        <dsp:cNvPr id="0" name=""/>
        <dsp:cNvSpPr/>
      </dsp:nvSpPr>
      <dsp:spPr>
        <a:xfrm>
          <a:off x="4327487" y="3462"/>
          <a:ext cx="2994423" cy="194411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>
              <a:latin typeface="NikoshBAN" panose="02000000000000000000" pitchFamily="2" charset="0"/>
              <a:cs typeface="NikoshBAN" panose="02000000000000000000" pitchFamily="2" charset="0"/>
            </a:rPr>
            <a:t>তারল্য ও মুনাফা নীতি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6010" y="288171"/>
        <a:ext cx="2117377" cy="1374697"/>
      </dsp:txXfrm>
    </dsp:sp>
    <dsp:sp modelId="{23825568-BE55-4F19-9872-18C3B7321E86}">
      <dsp:nvSpPr>
        <dsp:cNvPr id="0" name=""/>
        <dsp:cNvSpPr/>
      </dsp:nvSpPr>
      <dsp:spPr>
        <a:xfrm rot="2102166">
          <a:off x="6836800" y="3885216"/>
          <a:ext cx="287749" cy="660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226198"/>
                <a:satOff val="-40562"/>
                <a:lumOff val="-588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1226198"/>
                <a:satOff val="-40562"/>
                <a:lumOff val="-588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1226198"/>
                <a:satOff val="-40562"/>
                <a:lumOff val="-588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44621" y="3992637"/>
        <a:ext cx="201424" cy="396599"/>
      </dsp:txXfrm>
    </dsp:sp>
    <dsp:sp modelId="{9857AC1C-BFD7-4D12-8C07-C8BED6EBEDD2}">
      <dsp:nvSpPr>
        <dsp:cNvPr id="0" name=""/>
        <dsp:cNvSpPr/>
      </dsp:nvSpPr>
      <dsp:spPr>
        <a:xfrm>
          <a:off x="6818580" y="4085649"/>
          <a:ext cx="2725941" cy="1944115"/>
        </a:xfrm>
        <a:prstGeom prst="ellipse">
          <a:avLst/>
        </a:prstGeom>
        <a:gradFill rotWithShape="0">
          <a:gsLst>
            <a:gs pos="0">
              <a:schemeClr val="accent3">
                <a:hueOff val="1226198"/>
                <a:satOff val="-40562"/>
                <a:lumOff val="-588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1226198"/>
                <a:satOff val="-40562"/>
                <a:lumOff val="-588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1226198"/>
                <a:satOff val="-40562"/>
                <a:lumOff val="-588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>
              <a:latin typeface="NikoshBAN" panose="02000000000000000000" pitchFamily="2" charset="0"/>
              <a:cs typeface="NikoshBAN" panose="02000000000000000000" pitchFamily="2" charset="0"/>
            </a:rPr>
            <a:t>ঝুঁকি ও মুনাফা নীতি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17785" y="4370358"/>
        <a:ext cx="1927531" cy="1374697"/>
      </dsp:txXfrm>
    </dsp:sp>
    <dsp:sp modelId="{5EBEDC65-733F-4A23-942D-5D4DA2B32A52}">
      <dsp:nvSpPr>
        <dsp:cNvPr id="0" name=""/>
        <dsp:cNvSpPr/>
      </dsp:nvSpPr>
      <dsp:spPr>
        <a:xfrm rot="8785791">
          <a:off x="4551475" y="3867994"/>
          <a:ext cx="302171" cy="660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2452395"/>
                <a:satOff val="-81125"/>
                <a:lumOff val="-117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634566" y="3975131"/>
        <a:ext cx="211520" cy="396599"/>
      </dsp:txXfrm>
    </dsp:sp>
    <dsp:sp modelId="{8A3C6350-E090-45FE-B868-A1D5225BCB34}">
      <dsp:nvSpPr>
        <dsp:cNvPr id="0" name=""/>
        <dsp:cNvSpPr/>
      </dsp:nvSpPr>
      <dsp:spPr>
        <a:xfrm>
          <a:off x="1881051" y="4089111"/>
          <a:ext cx="3043220" cy="1944115"/>
        </a:xfrm>
        <a:prstGeom prst="ellipse">
          <a:avLst/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2452395"/>
                <a:satOff val="-81125"/>
                <a:lumOff val="-117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>
              <a:latin typeface="NikoshBAN" panose="02000000000000000000" pitchFamily="2" charset="0"/>
              <a:cs typeface="NikoshBAN" panose="02000000000000000000" pitchFamily="2" charset="0"/>
            </a:rPr>
            <a:t>বিনিয়োগ ও মুনাফা নীতি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26720" y="4373820"/>
        <a:ext cx="2151882" cy="1374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09C28-F3CB-4B7B-A9E9-D24C981243C9}">
      <dsp:nvSpPr>
        <dsp:cNvPr id="0" name=""/>
        <dsp:cNvSpPr/>
      </dsp:nvSpPr>
      <dsp:spPr>
        <a:xfrm>
          <a:off x="8114553" y="2957061"/>
          <a:ext cx="91440" cy="550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58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E0EDD-24D4-468E-8129-5ED99D70BE6F}">
      <dsp:nvSpPr>
        <dsp:cNvPr id="0" name=""/>
        <dsp:cNvSpPr/>
      </dsp:nvSpPr>
      <dsp:spPr>
        <a:xfrm>
          <a:off x="5375683" y="1204326"/>
          <a:ext cx="2784589" cy="550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10"/>
              </a:lnTo>
              <a:lnTo>
                <a:pt x="2784589" y="375210"/>
              </a:lnTo>
              <a:lnTo>
                <a:pt x="2784589" y="55058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CD5C1-5FE8-4A73-BD60-0569931BD9D2}">
      <dsp:nvSpPr>
        <dsp:cNvPr id="0" name=""/>
        <dsp:cNvSpPr/>
      </dsp:nvSpPr>
      <dsp:spPr>
        <a:xfrm>
          <a:off x="2545373" y="2957061"/>
          <a:ext cx="91440" cy="550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058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6D834-27BB-4F74-ACBE-0D1DF33D8575}">
      <dsp:nvSpPr>
        <dsp:cNvPr id="0" name=""/>
        <dsp:cNvSpPr/>
      </dsp:nvSpPr>
      <dsp:spPr>
        <a:xfrm>
          <a:off x="2591093" y="1204326"/>
          <a:ext cx="2784589" cy="550589"/>
        </a:xfrm>
        <a:custGeom>
          <a:avLst/>
          <a:gdLst/>
          <a:ahLst/>
          <a:cxnLst/>
          <a:rect l="0" t="0" r="0" b="0"/>
          <a:pathLst>
            <a:path>
              <a:moveTo>
                <a:pt x="2784589" y="0"/>
              </a:moveTo>
              <a:lnTo>
                <a:pt x="2784589" y="375210"/>
              </a:lnTo>
              <a:lnTo>
                <a:pt x="0" y="375210"/>
              </a:lnTo>
              <a:lnTo>
                <a:pt x="0" y="55058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8B470-F843-4028-80CA-4BB4533E2C8C}">
      <dsp:nvSpPr>
        <dsp:cNvPr id="0" name=""/>
        <dsp:cNvSpPr/>
      </dsp:nvSpPr>
      <dsp:spPr>
        <a:xfrm>
          <a:off x="4429111" y="2179"/>
          <a:ext cx="1893144" cy="1202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FB102-92BA-4543-B688-38F8011E851E}">
      <dsp:nvSpPr>
        <dsp:cNvPr id="0" name=""/>
        <dsp:cNvSpPr/>
      </dsp:nvSpPr>
      <dsp:spPr>
        <a:xfrm>
          <a:off x="4639460" y="202011"/>
          <a:ext cx="1893144" cy="1202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ঝুঁকির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>
              <a:latin typeface="NikoshBAN" pitchFamily="2" charset="0"/>
              <a:cs typeface="NikoshBAN" pitchFamily="2" charset="0"/>
            </a:rPr>
            <a:t>প্রকার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4674670" y="237221"/>
        <a:ext cx="1822724" cy="1131726"/>
      </dsp:txXfrm>
    </dsp:sp>
    <dsp:sp modelId="{CB8EA129-7951-4EC1-9AF5-D643F3FC1124}">
      <dsp:nvSpPr>
        <dsp:cNvPr id="0" name=""/>
        <dsp:cNvSpPr/>
      </dsp:nvSpPr>
      <dsp:spPr>
        <a:xfrm>
          <a:off x="1091676" y="1754915"/>
          <a:ext cx="2998834" cy="12021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225F4-9800-41B0-9092-4B6F8A569BE4}">
      <dsp:nvSpPr>
        <dsp:cNvPr id="0" name=""/>
        <dsp:cNvSpPr/>
      </dsp:nvSpPr>
      <dsp:spPr>
        <a:xfrm>
          <a:off x="1302025" y="1954747"/>
          <a:ext cx="2998834" cy="1202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নিয়মতান্ত্রিক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1337235" y="1989957"/>
        <a:ext cx="2928414" cy="1131726"/>
      </dsp:txXfrm>
    </dsp:sp>
    <dsp:sp modelId="{1EF225A1-5CEB-416C-800A-444AF48616DA}">
      <dsp:nvSpPr>
        <dsp:cNvPr id="0" name=""/>
        <dsp:cNvSpPr/>
      </dsp:nvSpPr>
      <dsp:spPr>
        <a:xfrm>
          <a:off x="16853" y="3507651"/>
          <a:ext cx="5148480" cy="15341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34E7B-7EA1-4A6A-AA6F-EFF5977A1356}">
      <dsp:nvSpPr>
        <dsp:cNvPr id="0" name=""/>
        <dsp:cNvSpPr/>
      </dsp:nvSpPr>
      <dsp:spPr>
        <a:xfrm>
          <a:off x="227202" y="3707483"/>
          <a:ext cx="5148480" cy="1534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NikoshBAN" pitchFamily="2" charset="0"/>
              <a:cs typeface="NikoshBAN" pitchFamily="2" charset="0"/>
            </a:rPr>
            <a:t>১.নিয়ন্ত্রন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করা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যায়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না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NikoshBAN" pitchFamily="2" charset="0"/>
              <a:cs typeface="NikoshBAN" pitchFamily="2" charset="0"/>
            </a:rPr>
            <a:t>২.সমগ্র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অর্থনীতিকে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প্রভাবিত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করে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NikoshBAN" pitchFamily="2" charset="0"/>
              <a:cs typeface="NikoshBAN" pitchFamily="2" charset="0"/>
            </a:rPr>
            <a:t>৩.যেমন-মূদ্রার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হার,মুদ্রাস্ফীতি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72137" y="3752418"/>
        <a:ext cx="5058610" cy="1444309"/>
      </dsp:txXfrm>
    </dsp:sp>
    <dsp:sp modelId="{13750401-3B64-4AFA-BD85-C722E86C9D47}">
      <dsp:nvSpPr>
        <dsp:cNvPr id="0" name=""/>
        <dsp:cNvSpPr/>
      </dsp:nvSpPr>
      <dsp:spPr>
        <a:xfrm>
          <a:off x="6660855" y="1754915"/>
          <a:ext cx="2998834" cy="12021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AA4DB-8E70-4389-BA02-2935D924A486}">
      <dsp:nvSpPr>
        <dsp:cNvPr id="0" name=""/>
        <dsp:cNvSpPr/>
      </dsp:nvSpPr>
      <dsp:spPr>
        <a:xfrm>
          <a:off x="6871205" y="1954747"/>
          <a:ext cx="2998834" cy="1202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অনিয়মতান্ত্রিক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6906415" y="1989957"/>
        <a:ext cx="2928414" cy="1131726"/>
      </dsp:txXfrm>
    </dsp:sp>
    <dsp:sp modelId="{B70C2336-A071-407F-9617-FE6C3AD9F369}">
      <dsp:nvSpPr>
        <dsp:cNvPr id="0" name=""/>
        <dsp:cNvSpPr/>
      </dsp:nvSpPr>
      <dsp:spPr>
        <a:xfrm>
          <a:off x="5586032" y="3507651"/>
          <a:ext cx="5148480" cy="15341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DEC5E-43DB-474F-8A8F-147C3E146569}">
      <dsp:nvSpPr>
        <dsp:cNvPr id="0" name=""/>
        <dsp:cNvSpPr/>
      </dsp:nvSpPr>
      <dsp:spPr>
        <a:xfrm>
          <a:off x="5796382" y="3707483"/>
          <a:ext cx="5148480" cy="1534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NikoshBAN" pitchFamily="2" charset="0"/>
              <a:cs typeface="NikoshBAN" pitchFamily="2" charset="0"/>
            </a:rPr>
            <a:t>১.নিয়ন্ত্রন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করা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যায়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NikoshBAN" pitchFamily="2" charset="0"/>
              <a:cs typeface="NikoshBAN" pitchFamily="2" charset="0"/>
            </a:rPr>
            <a:t>২.নিদ্দিষ্ট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ইউনিটকে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প্রভাবিত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করে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NikoshBAN" pitchFamily="2" charset="0"/>
              <a:cs typeface="NikoshBAN" pitchFamily="2" charset="0"/>
            </a:rPr>
            <a:t>৩.যেমন-তারল্য</a:t>
          </a:r>
        </a:p>
      </dsp:txBody>
      <dsp:txXfrm>
        <a:off x="5841317" y="3752418"/>
        <a:ext cx="5058610" cy="1444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20E25-24B0-4521-937C-B751DF2F96AB}">
      <dsp:nvSpPr>
        <dsp:cNvPr id="0" name=""/>
        <dsp:cNvSpPr/>
      </dsp:nvSpPr>
      <dsp:spPr>
        <a:xfrm>
          <a:off x="7294498" y="2869758"/>
          <a:ext cx="91440" cy="534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36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75ED2-AE89-417F-A85A-E3CB260A6032}">
      <dsp:nvSpPr>
        <dsp:cNvPr id="0" name=""/>
        <dsp:cNvSpPr/>
      </dsp:nvSpPr>
      <dsp:spPr>
        <a:xfrm>
          <a:off x="5370469" y="1168664"/>
          <a:ext cx="1969748" cy="53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155"/>
              </a:lnTo>
              <a:lnTo>
                <a:pt x="1969748" y="364155"/>
              </a:lnTo>
              <a:lnTo>
                <a:pt x="1969748" y="53436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3582E-EF4D-4E6D-962C-76943D895C4C}">
      <dsp:nvSpPr>
        <dsp:cNvPr id="0" name=""/>
        <dsp:cNvSpPr/>
      </dsp:nvSpPr>
      <dsp:spPr>
        <a:xfrm>
          <a:off x="3355001" y="2869758"/>
          <a:ext cx="91440" cy="534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36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EC88-4071-4C87-8A3D-AE0E4745F215}">
      <dsp:nvSpPr>
        <dsp:cNvPr id="0" name=""/>
        <dsp:cNvSpPr/>
      </dsp:nvSpPr>
      <dsp:spPr>
        <a:xfrm>
          <a:off x="3400721" y="1168664"/>
          <a:ext cx="1969748" cy="534366"/>
        </a:xfrm>
        <a:custGeom>
          <a:avLst/>
          <a:gdLst/>
          <a:ahLst/>
          <a:cxnLst/>
          <a:rect l="0" t="0" r="0" b="0"/>
          <a:pathLst>
            <a:path>
              <a:moveTo>
                <a:pt x="1969748" y="0"/>
              </a:moveTo>
              <a:lnTo>
                <a:pt x="1969748" y="364155"/>
              </a:lnTo>
              <a:lnTo>
                <a:pt x="0" y="364155"/>
              </a:lnTo>
              <a:lnTo>
                <a:pt x="0" y="53436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8C2F9-0C89-4BC3-BA90-8CA9FCD0D3A4}">
      <dsp:nvSpPr>
        <dsp:cNvPr id="0" name=""/>
        <dsp:cNvSpPr/>
      </dsp:nvSpPr>
      <dsp:spPr>
        <a:xfrm>
          <a:off x="4007439" y="1938"/>
          <a:ext cx="2726060" cy="1166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B235A-A53B-4752-B941-E3FE64913A77}">
      <dsp:nvSpPr>
        <dsp:cNvPr id="0" name=""/>
        <dsp:cNvSpPr/>
      </dsp:nvSpPr>
      <dsp:spPr>
        <a:xfrm>
          <a:off x="4211590" y="195882"/>
          <a:ext cx="2726060" cy="1166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নিশ্চিত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আয়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/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মুনাফার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প্রকার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4245762" y="230054"/>
        <a:ext cx="2657716" cy="1098382"/>
      </dsp:txXfrm>
    </dsp:sp>
    <dsp:sp modelId="{F4C50963-1979-4B6B-B872-85ABB4098F34}">
      <dsp:nvSpPr>
        <dsp:cNvPr id="0" name=""/>
        <dsp:cNvSpPr/>
      </dsp:nvSpPr>
      <dsp:spPr>
        <a:xfrm>
          <a:off x="1635124" y="1703031"/>
          <a:ext cx="3531193" cy="11667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A9A58-298A-45C2-BB64-FBB2B5DF408F}">
      <dsp:nvSpPr>
        <dsp:cNvPr id="0" name=""/>
        <dsp:cNvSpPr/>
      </dsp:nvSpPr>
      <dsp:spPr>
        <a:xfrm>
          <a:off x="1839275" y="1896975"/>
          <a:ext cx="3531193" cy="1166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মূলধন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জাতীয়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1873447" y="1931147"/>
        <a:ext cx="3462849" cy="1098382"/>
      </dsp:txXfrm>
    </dsp:sp>
    <dsp:sp modelId="{A40B2ADC-F597-41DB-B2B4-0EF19706A389}">
      <dsp:nvSpPr>
        <dsp:cNvPr id="0" name=""/>
        <dsp:cNvSpPr/>
      </dsp:nvSpPr>
      <dsp:spPr>
        <a:xfrm>
          <a:off x="2103854" y="3404124"/>
          <a:ext cx="2593733" cy="11667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32447-029E-4540-904E-D719047880C6}">
      <dsp:nvSpPr>
        <dsp:cNvPr id="0" name=""/>
        <dsp:cNvSpPr/>
      </dsp:nvSpPr>
      <dsp:spPr>
        <a:xfrm>
          <a:off x="2308005" y="3598069"/>
          <a:ext cx="2593733" cy="1166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মুলধন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বিক্রয়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করে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342177" y="3632241"/>
        <a:ext cx="2525389" cy="1098382"/>
      </dsp:txXfrm>
    </dsp:sp>
    <dsp:sp modelId="{9B7B7CCD-ADD9-4189-8C9E-0975429C63CE}">
      <dsp:nvSpPr>
        <dsp:cNvPr id="0" name=""/>
        <dsp:cNvSpPr/>
      </dsp:nvSpPr>
      <dsp:spPr>
        <a:xfrm>
          <a:off x="5574621" y="1703031"/>
          <a:ext cx="3531193" cy="11667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1DE88-F88A-4D3A-AB2C-2FBC78058369}">
      <dsp:nvSpPr>
        <dsp:cNvPr id="0" name=""/>
        <dsp:cNvSpPr/>
      </dsp:nvSpPr>
      <dsp:spPr>
        <a:xfrm>
          <a:off x="5778772" y="1896975"/>
          <a:ext cx="3531193" cy="1166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জাতীয়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5812944" y="1931147"/>
        <a:ext cx="3462849" cy="1098382"/>
      </dsp:txXfrm>
    </dsp:sp>
    <dsp:sp modelId="{DC920EB4-CA44-4FB4-AED8-B4A63E7A6504}">
      <dsp:nvSpPr>
        <dsp:cNvPr id="0" name=""/>
        <dsp:cNvSpPr/>
      </dsp:nvSpPr>
      <dsp:spPr>
        <a:xfrm>
          <a:off x="5800231" y="3404124"/>
          <a:ext cx="3079973" cy="11667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94D99-6FF8-4DCF-94C7-EAB9563E854D}">
      <dsp:nvSpPr>
        <dsp:cNvPr id="0" name=""/>
        <dsp:cNvSpPr/>
      </dsp:nvSpPr>
      <dsp:spPr>
        <a:xfrm>
          <a:off x="6004382" y="3598069"/>
          <a:ext cx="3079973" cy="1166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নিদ্দিষ্ট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সময়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পর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6038554" y="3632241"/>
        <a:ext cx="3011629" cy="10983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2EF04-D6A7-43D3-9DD6-8E260DC3A8F6}">
      <dsp:nvSpPr>
        <dsp:cNvPr id="0" name=""/>
        <dsp:cNvSpPr/>
      </dsp:nvSpPr>
      <dsp:spPr>
        <a:xfrm>
          <a:off x="9299431" y="4143743"/>
          <a:ext cx="91440" cy="299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32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C4881-3948-41D7-8EFE-663ED8546878}">
      <dsp:nvSpPr>
        <dsp:cNvPr id="0" name=""/>
        <dsp:cNvSpPr/>
      </dsp:nvSpPr>
      <dsp:spPr>
        <a:xfrm>
          <a:off x="9299431" y="2663907"/>
          <a:ext cx="91440" cy="299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32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27622-1D26-44F9-A3C2-49596230A1F5}">
      <dsp:nvSpPr>
        <dsp:cNvPr id="0" name=""/>
        <dsp:cNvSpPr/>
      </dsp:nvSpPr>
      <dsp:spPr>
        <a:xfrm>
          <a:off x="5877411" y="1184072"/>
          <a:ext cx="3467740" cy="299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83"/>
              </a:lnTo>
              <a:lnTo>
                <a:pt x="3467740" y="203983"/>
              </a:lnTo>
              <a:lnTo>
                <a:pt x="3467740" y="29932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EC227-E2D8-4ED8-B916-605A91647AE2}">
      <dsp:nvSpPr>
        <dsp:cNvPr id="0" name=""/>
        <dsp:cNvSpPr/>
      </dsp:nvSpPr>
      <dsp:spPr>
        <a:xfrm>
          <a:off x="5831691" y="4143743"/>
          <a:ext cx="91440" cy="299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32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AAC22-8706-4E2C-B311-0855406D9AA3}">
      <dsp:nvSpPr>
        <dsp:cNvPr id="0" name=""/>
        <dsp:cNvSpPr/>
      </dsp:nvSpPr>
      <dsp:spPr>
        <a:xfrm>
          <a:off x="5831691" y="2663907"/>
          <a:ext cx="91440" cy="299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32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F1DAF-6143-433E-A23B-FFC8C2FE7DEA}">
      <dsp:nvSpPr>
        <dsp:cNvPr id="0" name=""/>
        <dsp:cNvSpPr/>
      </dsp:nvSpPr>
      <dsp:spPr>
        <a:xfrm>
          <a:off x="5831691" y="1184072"/>
          <a:ext cx="91440" cy="299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32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BD83A-B3D1-4411-AE7F-6971836A13F0}">
      <dsp:nvSpPr>
        <dsp:cNvPr id="0" name=""/>
        <dsp:cNvSpPr/>
      </dsp:nvSpPr>
      <dsp:spPr>
        <a:xfrm>
          <a:off x="2363950" y="4143743"/>
          <a:ext cx="91440" cy="299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32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F7093-D7B1-4470-A6A3-4E9CA456A034}">
      <dsp:nvSpPr>
        <dsp:cNvPr id="0" name=""/>
        <dsp:cNvSpPr/>
      </dsp:nvSpPr>
      <dsp:spPr>
        <a:xfrm>
          <a:off x="2363950" y="2663907"/>
          <a:ext cx="91440" cy="299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32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FB881-4000-45A1-92EF-1CF493D1DE6B}">
      <dsp:nvSpPr>
        <dsp:cNvPr id="0" name=""/>
        <dsp:cNvSpPr/>
      </dsp:nvSpPr>
      <dsp:spPr>
        <a:xfrm>
          <a:off x="2409670" y="1184072"/>
          <a:ext cx="3467740" cy="299327"/>
        </a:xfrm>
        <a:custGeom>
          <a:avLst/>
          <a:gdLst/>
          <a:ahLst/>
          <a:cxnLst/>
          <a:rect l="0" t="0" r="0" b="0"/>
          <a:pathLst>
            <a:path>
              <a:moveTo>
                <a:pt x="3467740" y="0"/>
              </a:moveTo>
              <a:lnTo>
                <a:pt x="3467740" y="203983"/>
              </a:lnTo>
              <a:lnTo>
                <a:pt x="0" y="203983"/>
              </a:lnTo>
              <a:lnTo>
                <a:pt x="0" y="29932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826D5-0DAB-422F-A9D2-85B3A12AB42C}">
      <dsp:nvSpPr>
        <dsp:cNvPr id="0" name=""/>
        <dsp:cNvSpPr/>
      </dsp:nvSpPr>
      <dsp:spPr>
        <a:xfrm>
          <a:off x="3916195" y="3565"/>
          <a:ext cx="3922431" cy="1180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DCCEF-78AB-48BF-AD52-4119D3CC6A1E}">
      <dsp:nvSpPr>
        <dsp:cNvPr id="0" name=""/>
        <dsp:cNvSpPr/>
      </dsp:nvSpPr>
      <dsp:spPr>
        <a:xfrm>
          <a:off x="4030551" y="112203"/>
          <a:ext cx="3922431" cy="11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n/>
              <a:latin typeface="NikoshBAN" pitchFamily="2" charset="0"/>
              <a:cs typeface="NikoshBAN" pitchFamily="2" charset="0"/>
            </a:rPr>
            <a:t>নিশ্চিত</a:t>
          </a:r>
          <a:r>
            <a:rPr lang="en-US" sz="2400" b="1" kern="1200" dirty="0" smtClean="0">
              <a:ln/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n/>
              <a:latin typeface="NikoshBAN" pitchFamily="2" charset="0"/>
              <a:cs typeface="NikoshBAN" pitchFamily="2" charset="0"/>
            </a:rPr>
            <a:t>আয়</a:t>
          </a:r>
          <a:r>
            <a:rPr lang="en-US" sz="2400" b="1" kern="1200" dirty="0" smtClean="0">
              <a:ln/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n/>
              <a:latin typeface="NikoshBAN" pitchFamily="2" charset="0"/>
              <a:cs typeface="NikoshBAN" pitchFamily="2" charset="0"/>
            </a:rPr>
            <a:t>পরিমাপ</a:t>
          </a:r>
          <a:endParaRPr lang="en-US" sz="2400" b="1" kern="1200" dirty="0">
            <a:ln/>
            <a:latin typeface="NikoshBAN" pitchFamily="2" charset="0"/>
            <a:cs typeface="NikoshBAN" pitchFamily="2" charset="0"/>
          </a:endParaRPr>
        </a:p>
      </dsp:txBody>
      <dsp:txXfrm>
        <a:off x="4065127" y="146779"/>
        <a:ext cx="3853279" cy="1111355"/>
      </dsp:txXfrm>
    </dsp:sp>
    <dsp:sp modelId="{7657BE77-333A-417C-B9F4-DF2D096C8E61}">
      <dsp:nvSpPr>
        <dsp:cNvPr id="0" name=""/>
        <dsp:cNvSpPr/>
      </dsp:nvSpPr>
      <dsp:spPr>
        <a:xfrm>
          <a:off x="1433272" y="1483400"/>
          <a:ext cx="1952796" cy="11805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CC7A9-B03E-4AD8-B43C-805BC631E784}">
      <dsp:nvSpPr>
        <dsp:cNvPr id="0" name=""/>
        <dsp:cNvSpPr/>
      </dsp:nvSpPr>
      <dsp:spPr>
        <a:xfrm>
          <a:off x="1547628" y="1592038"/>
          <a:ext cx="1952796" cy="11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n/>
              <a:latin typeface="NikoshBAN" pitchFamily="2" charset="0"/>
              <a:cs typeface="NikoshBAN" pitchFamily="2" charset="0"/>
            </a:rPr>
            <a:t>চলতি আয়</a:t>
          </a:r>
          <a:endParaRPr lang="en-US" sz="2400" b="1" kern="1200" dirty="0">
            <a:ln/>
            <a:latin typeface="NikoshBAN" pitchFamily="2" charset="0"/>
            <a:cs typeface="NikoshBAN" pitchFamily="2" charset="0"/>
          </a:endParaRPr>
        </a:p>
      </dsp:txBody>
      <dsp:txXfrm>
        <a:off x="1582204" y="1626614"/>
        <a:ext cx="1883644" cy="1111355"/>
      </dsp:txXfrm>
    </dsp:sp>
    <dsp:sp modelId="{F4700DF2-4BD7-4699-9B13-7CADA5572A5B}">
      <dsp:nvSpPr>
        <dsp:cNvPr id="0" name=""/>
        <dsp:cNvSpPr/>
      </dsp:nvSpPr>
      <dsp:spPr>
        <a:xfrm>
          <a:off x="1140210" y="2963235"/>
          <a:ext cx="2538919" cy="11805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1077-4663-4196-B4C0-763856D574A5}">
      <dsp:nvSpPr>
        <dsp:cNvPr id="0" name=""/>
        <dsp:cNvSpPr/>
      </dsp:nvSpPr>
      <dsp:spPr>
        <a:xfrm>
          <a:off x="1254567" y="3071874"/>
          <a:ext cx="2538919" cy="11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cap="none" spc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মুনাফা জাতীয় আয়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=D1</a:t>
          </a:r>
          <a:endParaRPr lang="en-US" sz="2400" b="1" kern="1200" dirty="0">
            <a:ln w="17780" cmpd="sng">
              <a:prstDash val="solid"/>
              <a:miter lim="800000"/>
            </a:ln>
            <a:latin typeface="NikoshBAN" pitchFamily="2" charset="0"/>
            <a:cs typeface="NikoshBAN" pitchFamily="2" charset="0"/>
          </a:endParaRPr>
        </a:p>
      </dsp:txBody>
      <dsp:txXfrm>
        <a:off x="1289143" y="3106450"/>
        <a:ext cx="2469767" cy="1111355"/>
      </dsp:txXfrm>
    </dsp:sp>
    <dsp:sp modelId="{BC1429CD-D0DB-4333-B0D7-EA3A8E4BB69E}">
      <dsp:nvSpPr>
        <dsp:cNvPr id="0" name=""/>
        <dsp:cNvSpPr/>
      </dsp:nvSpPr>
      <dsp:spPr>
        <a:xfrm>
          <a:off x="790157" y="4443070"/>
          <a:ext cx="3239027" cy="11805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C589E-CE44-4A0F-A271-88ABACA8C27E}">
      <dsp:nvSpPr>
        <dsp:cNvPr id="0" name=""/>
        <dsp:cNvSpPr/>
      </dsp:nvSpPr>
      <dsp:spPr>
        <a:xfrm>
          <a:off x="904513" y="4551709"/>
          <a:ext cx="3239027" cy="11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মুনাফা </a:t>
          </a:r>
          <a:r>
            <a:rPr lang="en-US" sz="2400" b="1" i="0" kern="120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জাতীয়</a:t>
          </a:r>
          <a:r>
            <a:rPr lang="en-US" sz="2400" b="1" i="0" kern="120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i="0" kern="120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আয়ের</a:t>
          </a:r>
          <a:r>
            <a:rPr lang="en-US" sz="2400" b="1" i="0" kern="120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i="0" kern="120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হার</a:t>
          </a:r>
          <a:r>
            <a:rPr lang="en-US" sz="2400" b="1" i="0" kern="120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 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𝑫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𝟏</m:t>
                  </m:r>
                </m:num>
                <m:den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𝑷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𝟎</m:t>
                  </m:r>
                </m:den>
              </m:f>
              <m:r>
                <a:rPr lang="en-US" sz="2400" b="1" i="1" kern="1200" cap="none" spc="0" smtClean="0">
                  <a:ln w="17780" cmpd="sng">
                    <a:prstDash val="solid"/>
                    <a:miter lim="800000"/>
                  </a:ln>
                  <a:effectLst/>
                  <a:latin typeface="Cambria Math"/>
                  <a:cs typeface="NikoshBAN" pitchFamily="2" charset="0"/>
                </a:rPr>
                <m:t>∗</m:t>
              </m:r>
              <m:r>
                <a:rPr lang="en-US" sz="2400" b="1" i="1" kern="1200" cap="none" spc="0" smtClean="0">
                  <a:ln w="17780" cmpd="sng">
                    <a:prstDash val="solid"/>
                    <a:miter lim="800000"/>
                  </a:ln>
                  <a:effectLst/>
                  <a:latin typeface="Cambria Math"/>
                  <a:cs typeface="NikoshBAN" pitchFamily="2" charset="0"/>
                </a:rPr>
                <m:t>𝟏𝟎𝟎</m:t>
              </m:r>
            </m:oMath>
          </a14:m>
          <a:endParaRPr lang="en-US" sz="2400" b="1" i="0" kern="1200" cap="none" spc="0" dirty="0">
            <a:ln w="17780" cmpd="sng">
              <a:prstDash val="solid"/>
              <a:miter lim="800000"/>
            </a:ln>
            <a:effectLst/>
            <a:latin typeface="NikoshBAN" pitchFamily="2" charset="0"/>
            <a:cs typeface="NikoshBAN" pitchFamily="2" charset="0"/>
          </a:endParaRPr>
        </a:p>
      </dsp:txBody>
      <dsp:txXfrm>
        <a:off x="939089" y="4586285"/>
        <a:ext cx="3169875" cy="1111355"/>
      </dsp:txXfrm>
    </dsp:sp>
    <dsp:sp modelId="{1B138D12-6D54-46EF-A7BB-385247F86364}">
      <dsp:nvSpPr>
        <dsp:cNvPr id="0" name=""/>
        <dsp:cNvSpPr/>
      </dsp:nvSpPr>
      <dsp:spPr>
        <a:xfrm>
          <a:off x="4901012" y="1483400"/>
          <a:ext cx="1952796" cy="11805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25B32-BB73-4C71-ABCC-D31022154ED4}">
      <dsp:nvSpPr>
        <dsp:cNvPr id="0" name=""/>
        <dsp:cNvSpPr/>
      </dsp:nvSpPr>
      <dsp:spPr>
        <a:xfrm>
          <a:off x="5015369" y="1592038"/>
          <a:ext cx="1952796" cy="11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n/>
              <a:latin typeface="NikoshBAN" pitchFamily="2" charset="0"/>
              <a:cs typeface="NikoshBAN" pitchFamily="2" charset="0"/>
            </a:rPr>
            <a:t>মূলধনী আয়</a:t>
          </a:r>
          <a:endParaRPr lang="en-US" sz="2400" b="1" kern="1200" dirty="0">
            <a:ln/>
            <a:latin typeface="NikoshBAN" pitchFamily="2" charset="0"/>
            <a:cs typeface="NikoshBAN" pitchFamily="2" charset="0"/>
          </a:endParaRPr>
        </a:p>
      </dsp:txBody>
      <dsp:txXfrm>
        <a:off x="5049945" y="1626614"/>
        <a:ext cx="1883644" cy="1111355"/>
      </dsp:txXfrm>
    </dsp:sp>
    <dsp:sp modelId="{B27C90A4-7D1F-4E16-8A05-A53F967AE256}">
      <dsp:nvSpPr>
        <dsp:cNvPr id="0" name=""/>
        <dsp:cNvSpPr/>
      </dsp:nvSpPr>
      <dsp:spPr>
        <a:xfrm>
          <a:off x="4607951" y="2963235"/>
          <a:ext cx="2538919" cy="11805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9D88C-3188-4BFA-8F2A-95F47E555A34}">
      <dsp:nvSpPr>
        <dsp:cNvPr id="0" name=""/>
        <dsp:cNvSpPr/>
      </dsp:nvSpPr>
      <dsp:spPr>
        <a:xfrm>
          <a:off x="4722307" y="3071874"/>
          <a:ext cx="2538919" cy="11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মূলধন</a:t>
          </a:r>
          <a:r>
            <a:rPr lang="en-US" sz="2400" b="1" i="0" kern="120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i="0" kern="120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জাতীয়</a:t>
          </a:r>
          <a:r>
            <a:rPr lang="en-US" sz="2400" b="1" i="0" kern="120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i="0" kern="120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আয়</a:t>
          </a:r>
          <a:endParaRPr lang="en-US" sz="2400" b="1" i="0" kern="1200" cap="none" spc="0" dirty="0">
            <a:ln w="17780" cmpd="sng">
              <a:prstDash val="solid"/>
              <a:miter lim="800000"/>
            </a:ln>
            <a:effectLst/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=(P1-P0)</a:t>
          </a:r>
          <a:endParaRPr lang="en-US" sz="2400" b="1" kern="1200" dirty="0">
            <a:ln w="17780" cmpd="sng">
              <a:prstDash val="solid"/>
              <a:miter lim="800000"/>
            </a:ln>
            <a:latin typeface="NikoshBAN" pitchFamily="2" charset="0"/>
            <a:cs typeface="NikoshBAN" pitchFamily="2" charset="0"/>
          </a:endParaRPr>
        </a:p>
      </dsp:txBody>
      <dsp:txXfrm>
        <a:off x="4756883" y="3106450"/>
        <a:ext cx="2469767" cy="1111355"/>
      </dsp:txXfrm>
    </dsp:sp>
    <dsp:sp modelId="{8614DDBE-79B1-405A-B9A0-4B3EDAFCB200}">
      <dsp:nvSpPr>
        <dsp:cNvPr id="0" name=""/>
        <dsp:cNvSpPr/>
      </dsp:nvSpPr>
      <dsp:spPr>
        <a:xfrm>
          <a:off x="4257897" y="4443070"/>
          <a:ext cx="3239027" cy="11805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9D0A6-A23E-4510-B3E9-8D7DB60877CD}">
      <dsp:nvSpPr>
        <dsp:cNvPr id="0" name=""/>
        <dsp:cNvSpPr/>
      </dsp:nvSpPr>
      <dsp:spPr>
        <a:xfrm>
          <a:off x="4372253" y="4551709"/>
          <a:ext cx="3239027" cy="11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মূলধন </a:t>
          </a:r>
          <a:r>
            <a:rPr lang="en-US" sz="2400" b="1" i="0" kern="120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জাতীয়</a:t>
          </a:r>
          <a:r>
            <a:rPr lang="en-US" sz="2400" b="1" i="0" kern="120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i="0" kern="120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আয়ের</a:t>
          </a:r>
          <a:r>
            <a:rPr lang="en-US" sz="2400" b="1" i="0" kern="120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i="0" kern="120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হার</a:t>
          </a:r>
          <a:r>
            <a:rPr lang="en-US" sz="2400" b="1" i="0" kern="120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𝑷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𝟏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−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𝑷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𝟎</m:t>
                  </m:r>
                </m:num>
                <m:den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𝑷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𝟎</m:t>
                  </m:r>
                </m:den>
              </m:f>
              <m:r>
                <a:rPr lang="en-US" sz="2400" b="1" i="1" kern="1200" cap="none" spc="0" smtClean="0">
                  <a:ln w="17780" cmpd="sng">
                    <a:prstDash val="solid"/>
                    <a:miter lim="800000"/>
                  </a:ln>
                  <a:effectLst/>
                  <a:latin typeface="Cambria Math"/>
                  <a:cs typeface="NikoshBAN" pitchFamily="2" charset="0"/>
                </a:rPr>
                <m:t>∗</m:t>
              </m:r>
              <m:r>
                <a:rPr lang="en-US" sz="2400" b="1" i="1" kern="1200" cap="none" spc="0" smtClean="0">
                  <a:ln w="17780" cmpd="sng">
                    <a:prstDash val="solid"/>
                    <a:miter lim="800000"/>
                  </a:ln>
                  <a:effectLst/>
                  <a:latin typeface="Cambria Math"/>
                  <a:cs typeface="NikoshBAN" pitchFamily="2" charset="0"/>
                </a:rPr>
                <m:t>𝟏𝟎𝟎</m:t>
              </m:r>
            </m:oMath>
          </a14:m>
          <a:endParaRPr lang="en-US" sz="2400" b="1" kern="1200" dirty="0">
            <a:ln w="17780" cmpd="sng">
              <a:prstDash val="solid"/>
              <a:miter lim="800000"/>
            </a:ln>
            <a:latin typeface="NikoshBAN" pitchFamily="2" charset="0"/>
            <a:cs typeface="NikoshBAN" pitchFamily="2" charset="0"/>
          </a:endParaRPr>
        </a:p>
      </dsp:txBody>
      <dsp:txXfrm>
        <a:off x="4406829" y="4586285"/>
        <a:ext cx="3169875" cy="1111355"/>
      </dsp:txXfrm>
    </dsp:sp>
    <dsp:sp modelId="{2C5CFD8F-9205-4CDB-9637-99222ABC1B2F}">
      <dsp:nvSpPr>
        <dsp:cNvPr id="0" name=""/>
        <dsp:cNvSpPr/>
      </dsp:nvSpPr>
      <dsp:spPr>
        <a:xfrm>
          <a:off x="8368753" y="1483400"/>
          <a:ext cx="1952796" cy="11805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7C955-AD52-432D-B5F0-C32EB63FFE94}">
      <dsp:nvSpPr>
        <dsp:cNvPr id="0" name=""/>
        <dsp:cNvSpPr/>
      </dsp:nvSpPr>
      <dsp:spPr>
        <a:xfrm>
          <a:off x="8483109" y="1592038"/>
          <a:ext cx="1952796" cy="11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n/>
              <a:latin typeface="NikoshBAN" pitchFamily="2" charset="0"/>
              <a:cs typeface="NikoshBAN" pitchFamily="2" charset="0"/>
            </a:rPr>
            <a:t>মোট আয়</a:t>
          </a:r>
          <a:endParaRPr lang="en-US" sz="2400" b="1" kern="1200" dirty="0">
            <a:ln/>
            <a:latin typeface="NikoshBAN" pitchFamily="2" charset="0"/>
            <a:cs typeface="NikoshBAN" pitchFamily="2" charset="0"/>
          </a:endParaRPr>
        </a:p>
      </dsp:txBody>
      <dsp:txXfrm>
        <a:off x="8517685" y="1626614"/>
        <a:ext cx="1883644" cy="1111355"/>
      </dsp:txXfrm>
    </dsp:sp>
    <dsp:sp modelId="{1EDAB68B-C345-4227-96D9-9E3D277D3201}">
      <dsp:nvSpPr>
        <dsp:cNvPr id="0" name=""/>
        <dsp:cNvSpPr/>
      </dsp:nvSpPr>
      <dsp:spPr>
        <a:xfrm>
          <a:off x="7721469" y="2963235"/>
          <a:ext cx="3247364" cy="11805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9AF2A-02E8-44F3-8C19-9CFD8A0597A0}">
      <dsp:nvSpPr>
        <dsp:cNvPr id="0" name=""/>
        <dsp:cNvSpPr/>
      </dsp:nvSpPr>
      <dsp:spPr>
        <a:xfrm>
          <a:off x="7835825" y="3071874"/>
          <a:ext cx="3247364" cy="11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cap="none" spc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মোট আয়=মূলধন জাতীয় +মুনাফা জাতীয় আয়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=(P1-P0)+D1</a:t>
          </a:r>
          <a:endParaRPr lang="en-US" sz="2400" b="1" kern="1200" dirty="0">
            <a:ln w="17780" cmpd="sng">
              <a:prstDash val="solid"/>
              <a:miter lim="800000"/>
            </a:ln>
            <a:latin typeface="NikoshBAN" pitchFamily="2" charset="0"/>
            <a:cs typeface="NikoshBAN" pitchFamily="2" charset="0"/>
          </a:endParaRPr>
        </a:p>
      </dsp:txBody>
      <dsp:txXfrm>
        <a:off x="7870401" y="3106450"/>
        <a:ext cx="3178212" cy="1111355"/>
      </dsp:txXfrm>
    </dsp:sp>
    <dsp:sp modelId="{8BD51CC9-14BF-4C22-B601-5D9F9EC489DA}">
      <dsp:nvSpPr>
        <dsp:cNvPr id="0" name=""/>
        <dsp:cNvSpPr/>
      </dsp:nvSpPr>
      <dsp:spPr>
        <a:xfrm>
          <a:off x="7725637" y="4443070"/>
          <a:ext cx="3239027" cy="11805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7B8A3-0872-4D9A-BD71-DB006324D1A8}">
      <dsp:nvSpPr>
        <dsp:cNvPr id="0" name=""/>
        <dsp:cNvSpPr/>
      </dsp:nvSpPr>
      <dsp:spPr>
        <a:xfrm>
          <a:off x="7839994" y="4551709"/>
          <a:ext cx="3239027" cy="11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মোট </a:t>
          </a:r>
          <a:r>
            <a:rPr lang="en-US" sz="2400" b="1" i="0" kern="120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আয়ের</a:t>
          </a:r>
          <a:r>
            <a:rPr lang="en-US" sz="2400" b="1" i="0" kern="120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2400" b="1" i="0" kern="1200" cap="none" spc="0" dirty="0" err="1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হার</a:t>
          </a:r>
          <a:r>
            <a:rPr lang="en-US" sz="2400" b="1" i="0" kern="1200" cap="none" spc="0" dirty="0">
              <a:ln w="17780" cmpd="sng">
                <a:prstDash val="solid"/>
                <a:miter lim="800000"/>
              </a:ln>
              <a:effectLst/>
              <a:latin typeface="NikoshBAN" pitchFamily="2" charset="0"/>
              <a:cs typeface="NikoshBAN" pitchFamily="2" charset="0"/>
            </a:rPr>
            <a:t>=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</m:ctrlPr>
                </m:fPr>
                <m:num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(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𝑷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𝟏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−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𝑷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𝟎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)+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𝑫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𝟏</m:t>
                  </m:r>
                </m:num>
                <m:den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𝑷</m:t>
                  </m:r>
                  <m:r>
                    <a:rPr lang="en-US" sz="2400" b="1" i="1" kern="1200" cap="none" spc="0" smtClean="0">
                      <a:ln w="17780" cmpd="sng">
                        <a:prstDash val="solid"/>
                        <a:miter lim="800000"/>
                      </a:ln>
                      <a:effectLst/>
                      <a:latin typeface="Cambria Math"/>
                      <a:cs typeface="NikoshBAN" pitchFamily="2" charset="0"/>
                    </a:rPr>
                    <m:t>𝟎</m:t>
                  </m:r>
                </m:den>
              </m:f>
              <m:r>
                <a:rPr lang="en-US" sz="2400" b="1" i="1" kern="1200" cap="none" spc="0" smtClean="0">
                  <a:ln w="17780" cmpd="sng">
                    <a:prstDash val="solid"/>
                    <a:miter lim="800000"/>
                  </a:ln>
                  <a:effectLst/>
                  <a:latin typeface="Cambria Math"/>
                  <a:cs typeface="NikoshBAN" pitchFamily="2" charset="0"/>
                </a:rPr>
                <m:t>∗</m:t>
              </m:r>
              <m:r>
                <a:rPr lang="en-US" sz="2400" b="1" i="1" kern="1200" cap="none" spc="0" smtClean="0">
                  <a:ln w="17780" cmpd="sng">
                    <a:prstDash val="solid"/>
                    <a:miter lim="800000"/>
                  </a:ln>
                  <a:effectLst/>
                  <a:latin typeface="Cambria Math"/>
                  <a:cs typeface="NikoshBAN" pitchFamily="2" charset="0"/>
                </a:rPr>
                <m:t>𝟏𝟎𝟎</m:t>
              </m:r>
            </m:oMath>
          </a14:m>
          <a:endParaRPr lang="en-US" sz="2400" b="1" kern="1200" dirty="0">
            <a:ln w="17780" cmpd="sng">
              <a:prstDash val="solid"/>
              <a:miter lim="800000"/>
            </a:ln>
            <a:latin typeface="NikoshBAN" pitchFamily="2" charset="0"/>
            <a:cs typeface="NikoshBAN" pitchFamily="2" charset="0"/>
          </a:endParaRPr>
        </a:p>
      </dsp:txBody>
      <dsp:txXfrm>
        <a:off x="7874570" y="4586285"/>
        <a:ext cx="3169875" cy="11113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B15C6-6AF8-4827-88C1-007157290F2B}">
      <dsp:nvSpPr>
        <dsp:cNvPr id="0" name=""/>
        <dsp:cNvSpPr/>
      </dsp:nvSpPr>
      <dsp:spPr>
        <a:xfrm>
          <a:off x="10651829" y="4351644"/>
          <a:ext cx="91440" cy="518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36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9286E-7217-41BC-9199-C6E8B8C605E5}">
      <dsp:nvSpPr>
        <dsp:cNvPr id="0" name=""/>
        <dsp:cNvSpPr/>
      </dsp:nvSpPr>
      <dsp:spPr>
        <a:xfrm>
          <a:off x="9608336" y="2701486"/>
          <a:ext cx="1089213" cy="518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251"/>
              </a:lnTo>
              <a:lnTo>
                <a:pt x="1089213" y="353251"/>
              </a:lnTo>
              <a:lnTo>
                <a:pt x="1089213" y="51836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297FE-D9E6-48A6-B38B-978D6F465823}">
      <dsp:nvSpPr>
        <dsp:cNvPr id="0" name=""/>
        <dsp:cNvSpPr/>
      </dsp:nvSpPr>
      <dsp:spPr>
        <a:xfrm>
          <a:off x="8519122" y="2701486"/>
          <a:ext cx="1089213" cy="518366"/>
        </a:xfrm>
        <a:custGeom>
          <a:avLst/>
          <a:gdLst/>
          <a:ahLst/>
          <a:cxnLst/>
          <a:rect l="0" t="0" r="0" b="0"/>
          <a:pathLst>
            <a:path>
              <a:moveTo>
                <a:pt x="1089213" y="0"/>
              </a:moveTo>
              <a:lnTo>
                <a:pt x="1089213" y="353251"/>
              </a:lnTo>
              <a:lnTo>
                <a:pt x="0" y="353251"/>
              </a:lnTo>
              <a:lnTo>
                <a:pt x="0" y="51836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8075A-8566-4F4D-BCBB-87D60B403AF2}">
      <dsp:nvSpPr>
        <dsp:cNvPr id="0" name=""/>
        <dsp:cNvSpPr/>
      </dsp:nvSpPr>
      <dsp:spPr>
        <a:xfrm>
          <a:off x="6885302" y="1051327"/>
          <a:ext cx="2723033" cy="518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251"/>
              </a:lnTo>
              <a:lnTo>
                <a:pt x="2723033" y="353251"/>
              </a:lnTo>
              <a:lnTo>
                <a:pt x="2723033" y="51836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89FEE-4071-47B5-9622-77978798206F}">
      <dsp:nvSpPr>
        <dsp:cNvPr id="0" name=""/>
        <dsp:cNvSpPr/>
      </dsp:nvSpPr>
      <dsp:spPr>
        <a:xfrm>
          <a:off x="6340695" y="4351644"/>
          <a:ext cx="1089213" cy="518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251"/>
              </a:lnTo>
              <a:lnTo>
                <a:pt x="1089213" y="353251"/>
              </a:lnTo>
              <a:lnTo>
                <a:pt x="1089213" y="51836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2F45E-FEE9-4E75-93DF-7D3A3C0D936C}">
      <dsp:nvSpPr>
        <dsp:cNvPr id="0" name=""/>
        <dsp:cNvSpPr/>
      </dsp:nvSpPr>
      <dsp:spPr>
        <a:xfrm>
          <a:off x="5251482" y="4351644"/>
          <a:ext cx="1089213" cy="518366"/>
        </a:xfrm>
        <a:custGeom>
          <a:avLst/>
          <a:gdLst/>
          <a:ahLst/>
          <a:cxnLst/>
          <a:rect l="0" t="0" r="0" b="0"/>
          <a:pathLst>
            <a:path>
              <a:moveTo>
                <a:pt x="1089213" y="0"/>
              </a:moveTo>
              <a:lnTo>
                <a:pt x="1089213" y="353251"/>
              </a:lnTo>
              <a:lnTo>
                <a:pt x="0" y="353251"/>
              </a:lnTo>
              <a:lnTo>
                <a:pt x="0" y="51836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C3DD9-07C6-48A2-B7FB-6DAA80507F4C}">
      <dsp:nvSpPr>
        <dsp:cNvPr id="0" name=""/>
        <dsp:cNvSpPr/>
      </dsp:nvSpPr>
      <dsp:spPr>
        <a:xfrm>
          <a:off x="4162268" y="2701486"/>
          <a:ext cx="2178426" cy="518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251"/>
              </a:lnTo>
              <a:lnTo>
                <a:pt x="2178426" y="353251"/>
              </a:lnTo>
              <a:lnTo>
                <a:pt x="2178426" y="51836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2B134-C9A9-45CD-835F-03847C95BFE6}">
      <dsp:nvSpPr>
        <dsp:cNvPr id="0" name=""/>
        <dsp:cNvSpPr/>
      </dsp:nvSpPr>
      <dsp:spPr>
        <a:xfrm>
          <a:off x="1983842" y="4351644"/>
          <a:ext cx="1089213" cy="518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251"/>
              </a:lnTo>
              <a:lnTo>
                <a:pt x="1089213" y="353251"/>
              </a:lnTo>
              <a:lnTo>
                <a:pt x="1089213" y="51836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699EE-BDB3-4D86-BFC8-2D1D369C1272}">
      <dsp:nvSpPr>
        <dsp:cNvPr id="0" name=""/>
        <dsp:cNvSpPr/>
      </dsp:nvSpPr>
      <dsp:spPr>
        <a:xfrm>
          <a:off x="894628" y="4351644"/>
          <a:ext cx="1089213" cy="518366"/>
        </a:xfrm>
        <a:custGeom>
          <a:avLst/>
          <a:gdLst/>
          <a:ahLst/>
          <a:cxnLst/>
          <a:rect l="0" t="0" r="0" b="0"/>
          <a:pathLst>
            <a:path>
              <a:moveTo>
                <a:pt x="1089213" y="0"/>
              </a:moveTo>
              <a:lnTo>
                <a:pt x="1089213" y="353251"/>
              </a:lnTo>
              <a:lnTo>
                <a:pt x="0" y="353251"/>
              </a:lnTo>
              <a:lnTo>
                <a:pt x="0" y="51836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6745F-EDC5-4C79-BBF6-E2B0475C24D4}">
      <dsp:nvSpPr>
        <dsp:cNvPr id="0" name=""/>
        <dsp:cNvSpPr/>
      </dsp:nvSpPr>
      <dsp:spPr>
        <a:xfrm>
          <a:off x="1983842" y="2701486"/>
          <a:ext cx="2178426" cy="518366"/>
        </a:xfrm>
        <a:custGeom>
          <a:avLst/>
          <a:gdLst/>
          <a:ahLst/>
          <a:cxnLst/>
          <a:rect l="0" t="0" r="0" b="0"/>
          <a:pathLst>
            <a:path>
              <a:moveTo>
                <a:pt x="2178426" y="0"/>
              </a:moveTo>
              <a:lnTo>
                <a:pt x="2178426" y="353251"/>
              </a:lnTo>
              <a:lnTo>
                <a:pt x="0" y="353251"/>
              </a:lnTo>
              <a:lnTo>
                <a:pt x="0" y="51836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3B6A1-2A0D-4C69-B2CA-9DD807E5CC17}">
      <dsp:nvSpPr>
        <dsp:cNvPr id="0" name=""/>
        <dsp:cNvSpPr/>
      </dsp:nvSpPr>
      <dsp:spPr>
        <a:xfrm>
          <a:off x="4162268" y="1051327"/>
          <a:ext cx="2723033" cy="518366"/>
        </a:xfrm>
        <a:custGeom>
          <a:avLst/>
          <a:gdLst/>
          <a:ahLst/>
          <a:cxnLst/>
          <a:rect l="0" t="0" r="0" b="0"/>
          <a:pathLst>
            <a:path>
              <a:moveTo>
                <a:pt x="2723033" y="0"/>
              </a:moveTo>
              <a:lnTo>
                <a:pt x="2723033" y="353251"/>
              </a:lnTo>
              <a:lnTo>
                <a:pt x="0" y="353251"/>
              </a:lnTo>
              <a:lnTo>
                <a:pt x="0" y="518366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0C34A-0858-440B-97E1-9CAEB231C969}">
      <dsp:nvSpPr>
        <dsp:cNvPr id="0" name=""/>
        <dsp:cNvSpPr/>
      </dsp:nvSpPr>
      <dsp:spPr>
        <a:xfrm>
          <a:off x="5645990" y="210859"/>
          <a:ext cx="2478623" cy="84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D3D7C-F609-444D-974E-FBF5D773DCC4}">
      <dsp:nvSpPr>
        <dsp:cNvPr id="0" name=""/>
        <dsp:cNvSpPr/>
      </dsp:nvSpPr>
      <dsp:spPr>
        <a:xfrm>
          <a:off x="5844029" y="398996"/>
          <a:ext cx="2478623" cy="840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প্রত্যাশিত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ঝুঁকি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পরিমাপ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68645" y="423612"/>
        <a:ext cx="2429391" cy="791236"/>
      </dsp:txXfrm>
    </dsp:sp>
    <dsp:sp modelId="{9BEBBCED-C1A4-417A-8FD5-69C327CBF855}">
      <dsp:nvSpPr>
        <dsp:cNvPr id="0" name=""/>
        <dsp:cNvSpPr/>
      </dsp:nvSpPr>
      <dsp:spPr>
        <a:xfrm>
          <a:off x="3271094" y="1569694"/>
          <a:ext cx="1782349" cy="11317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BFBF2-70B8-4AC1-9FEB-37BF5B09F1F1}">
      <dsp:nvSpPr>
        <dsp:cNvPr id="0" name=""/>
        <dsp:cNvSpPr/>
      </dsp:nvSpPr>
      <dsp:spPr>
        <a:xfrm>
          <a:off x="3469133" y="1757831"/>
          <a:ext cx="1782349" cy="1131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বিনিয়োগ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02282" y="1790980"/>
        <a:ext cx="1716051" cy="1065493"/>
      </dsp:txXfrm>
    </dsp:sp>
    <dsp:sp modelId="{8A5E757C-FD52-45ED-9AA4-AE57868E5E2F}">
      <dsp:nvSpPr>
        <dsp:cNvPr id="0" name=""/>
        <dsp:cNvSpPr/>
      </dsp:nvSpPr>
      <dsp:spPr>
        <a:xfrm>
          <a:off x="1092667" y="3219852"/>
          <a:ext cx="1782349" cy="11317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6F8A1-F1A0-4595-87DD-EAA82EAA4005}">
      <dsp:nvSpPr>
        <dsp:cNvPr id="0" name=""/>
        <dsp:cNvSpPr/>
      </dsp:nvSpPr>
      <dsp:spPr>
        <a:xfrm>
          <a:off x="1290706" y="3407989"/>
          <a:ext cx="1782349" cy="1131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প্রত্যাশিত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23855" y="3441138"/>
        <a:ext cx="1716051" cy="1065493"/>
      </dsp:txXfrm>
    </dsp:sp>
    <dsp:sp modelId="{CC6A26BB-0622-43AB-AF6B-1D44AC018692}">
      <dsp:nvSpPr>
        <dsp:cNvPr id="0" name=""/>
        <dsp:cNvSpPr/>
      </dsp:nvSpPr>
      <dsp:spPr>
        <a:xfrm>
          <a:off x="3454" y="4870011"/>
          <a:ext cx="1782349" cy="1131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52935-1D9A-4E4E-899C-F49A3962D264}">
      <dsp:nvSpPr>
        <dsp:cNvPr id="0" name=""/>
        <dsp:cNvSpPr/>
      </dsp:nvSpPr>
      <dsp:spPr>
        <a:xfrm>
          <a:off x="201492" y="5058147"/>
          <a:ext cx="1782349" cy="1131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সম্ভাবনা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4641" y="5091296"/>
        <a:ext cx="1716051" cy="1065493"/>
      </dsp:txXfrm>
    </dsp:sp>
    <dsp:sp modelId="{E50B57ED-56D8-48E2-886F-AC20874D5441}">
      <dsp:nvSpPr>
        <dsp:cNvPr id="0" name=""/>
        <dsp:cNvSpPr/>
      </dsp:nvSpPr>
      <dsp:spPr>
        <a:xfrm>
          <a:off x="2181880" y="4870011"/>
          <a:ext cx="1782349" cy="1131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0B7C0-9DE2-4E36-9BC9-D73F88F8396E}">
      <dsp:nvSpPr>
        <dsp:cNvPr id="0" name=""/>
        <dsp:cNvSpPr/>
      </dsp:nvSpPr>
      <dsp:spPr>
        <a:xfrm>
          <a:off x="2379919" y="5058147"/>
          <a:ext cx="1782349" cy="1131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সম্ভাবনা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3068" y="5091296"/>
        <a:ext cx="1716051" cy="1065493"/>
      </dsp:txXfrm>
    </dsp:sp>
    <dsp:sp modelId="{85DF24AA-F884-4D15-A91B-E374AC4D7027}">
      <dsp:nvSpPr>
        <dsp:cNvPr id="0" name=""/>
        <dsp:cNvSpPr/>
      </dsp:nvSpPr>
      <dsp:spPr>
        <a:xfrm>
          <a:off x="5449521" y="3219852"/>
          <a:ext cx="1782349" cy="11317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0574A-71F3-460D-8FC3-85329C25B165}">
      <dsp:nvSpPr>
        <dsp:cNvPr id="0" name=""/>
        <dsp:cNvSpPr/>
      </dsp:nvSpPr>
      <dsp:spPr>
        <a:xfrm>
          <a:off x="5647559" y="3407989"/>
          <a:ext cx="1782349" cy="1131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ঝুঁকির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পরিমান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80708" y="3441138"/>
        <a:ext cx="1716051" cy="1065493"/>
      </dsp:txXfrm>
    </dsp:sp>
    <dsp:sp modelId="{931528AC-4ACF-41F6-A0AC-02F8B6C17355}">
      <dsp:nvSpPr>
        <dsp:cNvPr id="0" name=""/>
        <dsp:cNvSpPr/>
      </dsp:nvSpPr>
      <dsp:spPr>
        <a:xfrm>
          <a:off x="4360307" y="4870011"/>
          <a:ext cx="1782349" cy="1131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FD3D8-429B-4EB3-9E49-5E07768825D5}">
      <dsp:nvSpPr>
        <dsp:cNvPr id="0" name=""/>
        <dsp:cNvSpPr/>
      </dsp:nvSpPr>
      <dsp:spPr>
        <a:xfrm>
          <a:off x="4558346" y="5058147"/>
          <a:ext cx="1782349" cy="1131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সম্ভাবনা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91495" y="5091296"/>
        <a:ext cx="1716051" cy="1065493"/>
      </dsp:txXfrm>
    </dsp:sp>
    <dsp:sp modelId="{D03E91C9-1F86-4F68-9435-926825222D4F}">
      <dsp:nvSpPr>
        <dsp:cNvPr id="0" name=""/>
        <dsp:cNvSpPr/>
      </dsp:nvSpPr>
      <dsp:spPr>
        <a:xfrm>
          <a:off x="6538734" y="4870011"/>
          <a:ext cx="1782349" cy="1131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10872-363A-460D-802B-1C1DF0EBCA98}">
      <dsp:nvSpPr>
        <dsp:cNvPr id="0" name=""/>
        <dsp:cNvSpPr/>
      </dsp:nvSpPr>
      <dsp:spPr>
        <a:xfrm>
          <a:off x="6736773" y="5058147"/>
          <a:ext cx="1782349" cy="1131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সম্ভাবনা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থাকলে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69922" y="5091296"/>
        <a:ext cx="1716051" cy="1065493"/>
      </dsp:txXfrm>
    </dsp:sp>
    <dsp:sp modelId="{E61375E1-B9D3-4F16-A695-E788C2369043}">
      <dsp:nvSpPr>
        <dsp:cNvPr id="0" name=""/>
        <dsp:cNvSpPr/>
      </dsp:nvSpPr>
      <dsp:spPr>
        <a:xfrm>
          <a:off x="8717161" y="1569694"/>
          <a:ext cx="1782349" cy="11317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5A2D8-AB60-4AD1-9E88-731CC57F621E}">
      <dsp:nvSpPr>
        <dsp:cNvPr id="0" name=""/>
        <dsp:cNvSpPr/>
      </dsp:nvSpPr>
      <dsp:spPr>
        <a:xfrm>
          <a:off x="8915200" y="1757831"/>
          <a:ext cx="1782349" cy="1131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পত্রকোষ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বিনিয়োগ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48349" y="1790980"/>
        <a:ext cx="1716051" cy="1065493"/>
      </dsp:txXfrm>
    </dsp:sp>
    <dsp:sp modelId="{F9688953-8213-4C08-9008-8127B3B49490}">
      <dsp:nvSpPr>
        <dsp:cNvPr id="0" name=""/>
        <dsp:cNvSpPr/>
      </dsp:nvSpPr>
      <dsp:spPr>
        <a:xfrm>
          <a:off x="7627948" y="3219852"/>
          <a:ext cx="1782349" cy="11317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F3D43-0EFF-4B32-B722-7E57D98460B8}">
      <dsp:nvSpPr>
        <dsp:cNvPr id="0" name=""/>
        <dsp:cNvSpPr/>
      </dsp:nvSpPr>
      <dsp:spPr>
        <a:xfrm>
          <a:off x="7825986" y="3407989"/>
          <a:ext cx="1782349" cy="1131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প্রত্যাশিত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59135" y="3441138"/>
        <a:ext cx="1716051" cy="1065493"/>
      </dsp:txXfrm>
    </dsp:sp>
    <dsp:sp modelId="{5D133961-38AB-4388-895B-21C79E7F368E}">
      <dsp:nvSpPr>
        <dsp:cNvPr id="0" name=""/>
        <dsp:cNvSpPr/>
      </dsp:nvSpPr>
      <dsp:spPr>
        <a:xfrm>
          <a:off x="9806374" y="3219852"/>
          <a:ext cx="1782349" cy="11317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95C64-70ED-462B-905A-6C39D32AAABD}">
      <dsp:nvSpPr>
        <dsp:cNvPr id="0" name=""/>
        <dsp:cNvSpPr/>
      </dsp:nvSpPr>
      <dsp:spPr>
        <a:xfrm>
          <a:off x="10004413" y="3407989"/>
          <a:ext cx="1782349" cy="1131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ঝুঁকির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পরিমান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037562" y="3441138"/>
        <a:ext cx="1716051" cy="1065493"/>
      </dsp:txXfrm>
    </dsp:sp>
    <dsp:sp modelId="{7912D2E3-4DEB-4538-BB70-9518E96F248B}">
      <dsp:nvSpPr>
        <dsp:cNvPr id="0" name=""/>
        <dsp:cNvSpPr/>
      </dsp:nvSpPr>
      <dsp:spPr>
        <a:xfrm>
          <a:off x="9806374" y="4870011"/>
          <a:ext cx="1782349" cy="11317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06C65-89B6-4BC4-BC90-FA5ACDDA1F98}">
      <dsp:nvSpPr>
        <dsp:cNvPr id="0" name=""/>
        <dsp:cNvSpPr/>
      </dsp:nvSpPr>
      <dsp:spPr>
        <a:xfrm>
          <a:off x="10004413" y="5058147"/>
          <a:ext cx="1782349" cy="1131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১.ভেদাংক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২.পরিমিত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ব্যবধান</a:t>
          </a:r>
          <a:endParaRPr lang="en-US" sz="18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৩.বিভেদাংক</a:t>
          </a:r>
        </a:p>
      </dsp:txBody>
      <dsp:txXfrm>
        <a:off x="10037562" y="5091296"/>
        <a:ext cx="1716051" cy="10654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EEB57-3CAB-4593-9B23-650A68E4C5C8}">
      <dsp:nvSpPr>
        <dsp:cNvPr id="0" name=""/>
        <dsp:cNvSpPr/>
      </dsp:nvSpPr>
      <dsp:spPr>
        <a:xfrm>
          <a:off x="5301261" y="144314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131352" y="45720"/>
              </a:lnTo>
              <a:lnTo>
                <a:pt x="131352" y="12763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D664-EF8B-4133-A56E-80199D0C9351}">
      <dsp:nvSpPr>
        <dsp:cNvPr id="0" name=""/>
        <dsp:cNvSpPr/>
      </dsp:nvSpPr>
      <dsp:spPr>
        <a:xfrm>
          <a:off x="3582119" y="779383"/>
          <a:ext cx="3529723" cy="7094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NikoshBAN" pitchFamily="2" charset="0"/>
              <a:cs typeface="NikoshBAN" pitchFamily="2" charset="0"/>
            </a:rPr>
            <a:t>CAPM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কি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?</a:t>
          </a:r>
        </a:p>
      </dsp:txBody>
      <dsp:txXfrm>
        <a:off x="3582119" y="779383"/>
        <a:ext cx="3529723" cy="709480"/>
      </dsp:txXfrm>
    </dsp:sp>
    <dsp:sp modelId="{04BA59C1-474E-4730-AB33-1D4891CA77CA}">
      <dsp:nvSpPr>
        <dsp:cNvPr id="0" name=""/>
        <dsp:cNvSpPr/>
      </dsp:nvSpPr>
      <dsp:spPr>
        <a:xfrm>
          <a:off x="3263" y="1570782"/>
          <a:ext cx="10858699" cy="16613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ঝুঁকি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কিভাবে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প্রত্যাশিত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আয়কে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প্রভাবিত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দেখায়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।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এটি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বাজার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ঝুঁকি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(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নিয়মতান্ত্রিক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bn-IN" sz="3200" b="1" kern="1200" dirty="0">
              <a:latin typeface="NikoshBAN" pitchFamily="2" charset="0"/>
              <a:cs typeface="NikoshBAN" pitchFamily="2" charset="0"/>
            </a:rPr>
            <a:t>ঝুঁকি)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ও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প্রত্যাশিত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আয়ের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নির্দেশ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করে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।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itchFamily="2" charset="0"/>
              <a:cs typeface="NikoshBAN" pitchFamily="2" charset="0"/>
            </a:rPr>
            <a:t>কোন</a:t>
          </a:r>
          <a:r>
            <a:rPr lang="en-US" sz="3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সিকিউরিটির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আয়ের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হার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ঝুঁকিবিহীন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সুদের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হার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ও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ঝুকি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প্রিমিয়ামের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সমান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3263" y="1570782"/>
        <a:ext cx="10858699" cy="16613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421C1-1FFD-4663-928A-69D0D38E2A27}">
      <dsp:nvSpPr>
        <dsp:cNvPr id="0" name=""/>
        <dsp:cNvSpPr/>
      </dsp:nvSpPr>
      <dsp:spPr>
        <a:xfrm>
          <a:off x="1379637" y="3161689"/>
          <a:ext cx="1547828" cy="1093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167"/>
              </a:lnTo>
              <a:lnTo>
                <a:pt x="1547828" y="109316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CB599-3019-49B5-893C-B66E0F301C87}">
      <dsp:nvSpPr>
        <dsp:cNvPr id="0" name=""/>
        <dsp:cNvSpPr/>
      </dsp:nvSpPr>
      <dsp:spPr>
        <a:xfrm>
          <a:off x="5461461" y="599138"/>
          <a:ext cx="91440" cy="499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54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4336B-870D-4324-8A21-98DD4CF3FCEE}">
      <dsp:nvSpPr>
        <dsp:cNvPr id="0" name=""/>
        <dsp:cNvSpPr/>
      </dsp:nvSpPr>
      <dsp:spPr>
        <a:xfrm>
          <a:off x="4870054" y="891"/>
          <a:ext cx="1274253" cy="5982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>
              <a:latin typeface="NikoshBAN" pitchFamily="2" charset="0"/>
              <a:cs typeface="NikoshBAN" pitchFamily="2" charset="0"/>
            </a:rPr>
            <a:t>SML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4870054" y="891"/>
        <a:ext cx="1274253" cy="598247"/>
      </dsp:txXfrm>
    </dsp:sp>
    <dsp:sp modelId="{688B1D4B-3348-4523-8428-595C3D0BB1E7}">
      <dsp:nvSpPr>
        <dsp:cNvPr id="0" name=""/>
        <dsp:cNvSpPr/>
      </dsp:nvSpPr>
      <dsp:spPr>
        <a:xfrm>
          <a:off x="347751" y="1098193"/>
          <a:ext cx="10318859" cy="20634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NikoshBAN" pitchFamily="2" charset="0"/>
              <a:cs typeface="NikoshBAN" pitchFamily="2" charset="0"/>
            </a:rPr>
            <a:t>CAPM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এর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চিত্রভিত্তিক্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রূপ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এটি।নিয়মতান্ত্রিক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ঝুঁকি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(</a:t>
          </a:r>
          <a14:m xmlns:a14="http://schemas.microsoft.com/office/drawing/2010/main">
            <m:oMath xmlns:m="http://schemas.openxmlformats.org/officeDocument/2006/math">
              <m:r>
                <a:rPr lang="en-US" sz="3200" b="1" i="1" kern="1200" smtClean="0">
                  <a:latin typeface="Cambria Math"/>
                  <a:ea typeface="Cambria Math"/>
                </a:rPr>
                <m:t>𝜷</m:t>
              </m:r>
            </m:oMath>
          </a14:m>
          <a:r>
            <a:rPr lang="en-US" sz="3200" b="1" kern="1200" dirty="0">
              <a:latin typeface="NikoshBAN" pitchFamily="2" charset="0"/>
              <a:cs typeface="NikoshBAN" pitchFamily="2" charset="0"/>
            </a:rPr>
            <a:t>) ও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প্রত্যাশিত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আয়ের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(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̅"/>
                  <m:ctrlPr>
                    <a:rPr lang="en-US" sz="3200" b="1" i="1" kern="1200" smtClean="0">
                      <a:latin typeface="Cambria Math"/>
                    </a:rPr>
                  </m:ctrlPr>
                </m:accPr>
                <m:e>
                  <m:r>
                    <a:rPr lang="en-US" sz="3200" b="1" i="1" kern="1200" smtClean="0">
                      <a:latin typeface="Cambria Math"/>
                    </a:rPr>
                    <m:t>𝑿</m:t>
                  </m:r>
                </m:e>
              </m:acc>
            </m:oMath>
          </a14:m>
          <a:r>
            <a:rPr lang="en-US" sz="3200" b="1" kern="1200" dirty="0">
              <a:latin typeface="NikoshBAN" pitchFamily="2" charset="0"/>
              <a:cs typeface="NikoshBAN" pitchFamily="2" charset="0"/>
            </a:rPr>
            <a:t>/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</m:ctrlPr>
                </m:sSubPr>
                <m:e>
                  <m: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𝑹</m:t>
                  </m:r>
                </m:e>
                <m:sub>
                  <m: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𝒇</m:t>
                  </m:r>
                </m:sub>
              </m:sSub>
            </m:oMath>
          </a14:m>
          <a:r>
            <a:rPr lang="en-US" sz="3200" b="1" kern="1200" dirty="0">
              <a:latin typeface="NikoshBAN" pitchFamily="2" charset="0"/>
              <a:cs typeface="NikoshBAN" pitchFamily="2" charset="0"/>
            </a:rPr>
            <a:t>)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হারের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বিদ্যমান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যে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রেখার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দেখানো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হয়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।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এটি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একটি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সিকিউরিটি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নিয়ে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কাজ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করে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347751" y="1098193"/>
        <a:ext cx="10318859" cy="2063496"/>
      </dsp:txXfrm>
    </dsp:sp>
    <dsp:sp modelId="{D629834A-C61B-494C-86F9-7BDCD0F29E8E}">
      <dsp:nvSpPr>
        <dsp:cNvPr id="0" name=""/>
        <dsp:cNvSpPr/>
      </dsp:nvSpPr>
      <dsp:spPr>
        <a:xfrm>
          <a:off x="2927466" y="3660744"/>
          <a:ext cx="5846948" cy="11882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</m:ctrlPr>
                </m:sSubPr>
                <m:e>
                  <m: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𝑹</m:t>
                  </m:r>
                </m:e>
                <m:sub>
                  <m: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𝒆</m:t>
                  </m:r>
                </m:sub>
              </m:sSub>
              <m:r>
                <a:rPr lang="en-US" sz="3200" b="1" i="1" kern="120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m:t>=</m:t>
              </m:r>
              <m:sSub>
                <m:sSubPr>
                  <m:ctrlP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</m:ctrlPr>
                </m:sSubPr>
                <m:e>
                  <m: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𝑹</m:t>
                  </m:r>
                </m:e>
                <m:sub>
                  <m: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𝒇</m:t>
                  </m:r>
                </m:sub>
              </m:sSub>
              <m:r>
                <a:rPr lang="en-US" sz="3200" b="1" i="1" kern="120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m:t>+(</m:t>
              </m:r>
              <m:sSub>
                <m:sSubPr>
                  <m:ctrlP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</m:ctrlPr>
                </m:sSubPr>
                <m:e>
                  <m: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𝑹</m:t>
                  </m:r>
                </m:e>
                <m:sub>
                  <m: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𝒎</m:t>
                  </m:r>
                </m:sub>
              </m:sSub>
            </m:oMath>
          </a14:m>
          <a:r>
            <a:rPr lang="en-US" sz="3200" b="1" kern="1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-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3200" b="1" i="1" kern="1200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</m:ctrlPr>
                </m:sSubPr>
                <m:e>
                  <m:r>
                    <a:rPr lang="en-US" sz="3200" b="1" i="1" kern="1200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𝑹</m:t>
                  </m:r>
                </m:e>
                <m:sub>
                  <m:r>
                    <a:rPr lang="en-US" sz="3200" b="1" i="1" kern="1200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𝒇</m:t>
                  </m:r>
                </m:sub>
              </m:sSub>
              <m:r>
                <a:rPr lang="en-US" sz="3200" b="1" i="1" kern="1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m:t>)</m:t>
              </m:r>
              <m:r>
                <a:rPr lang="en-US" sz="3200" b="1" i="1" kern="1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  <a:ea typeface="Cambria Math"/>
                </a:rPr>
                <m:t>𝜷</m:t>
              </m:r>
            </m:oMath>
          </a14:m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927466" y="3660744"/>
        <a:ext cx="5846948" cy="11882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04A5D-3516-479E-8831-B4981B24F203}">
      <dsp:nvSpPr>
        <dsp:cNvPr id="0" name=""/>
        <dsp:cNvSpPr/>
      </dsp:nvSpPr>
      <dsp:spPr>
        <a:xfrm>
          <a:off x="1428818" y="2933363"/>
          <a:ext cx="1529386" cy="1402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408"/>
              </a:lnTo>
              <a:lnTo>
                <a:pt x="1529386" y="140240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CB599-3019-49B5-893C-B66E0F301C87}">
      <dsp:nvSpPr>
        <dsp:cNvPr id="0" name=""/>
        <dsp:cNvSpPr/>
      </dsp:nvSpPr>
      <dsp:spPr>
        <a:xfrm>
          <a:off x="5461461" y="768775"/>
          <a:ext cx="91440" cy="640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023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4336B-870D-4324-8A21-98DD4CF3FCEE}">
      <dsp:nvSpPr>
        <dsp:cNvPr id="0" name=""/>
        <dsp:cNvSpPr/>
      </dsp:nvSpPr>
      <dsp:spPr>
        <a:xfrm>
          <a:off x="4689821" y="1292"/>
          <a:ext cx="1634720" cy="7674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>
              <a:latin typeface="NikoshBAN" pitchFamily="2" charset="0"/>
              <a:cs typeface="NikoshBAN" pitchFamily="2" charset="0"/>
            </a:rPr>
            <a:t>CML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4689821" y="1292"/>
        <a:ext cx="1634720" cy="767483"/>
      </dsp:txXfrm>
    </dsp:sp>
    <dsp:sp modelId="{688B1D4B-3348-4523-8428-595C3D0BB1E7}">
      <dsp:nvSpPr>
        <dsp:cNvPr id="0" name=""/>
        <dsp:cNvSpPr/>
      </dsp:nvSpPr>
      <dsp:spPr>
        <a:xfrm>
          <a:off x="409228" y="1409005"/>
          <a:ext cx="10195906" cy="15243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atin typeface="NikoshBAN" pitchFamily="2" charset="0"/>
              <a:cs typeface="NikoshBAN" pitchFamily="2" charset="0"/>
            </a:rPr>
            <a:t>মোট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ঝুঁকি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(</a:t>
          </a:r>
          <a14:m xmlns:a14="http://schemas.microsoft.com/office/drawing/2010/main">
            <m:oMath xmlns:m="http://schemas.openxmlformats.org/officeDocument/2006/math">
              <m:r>
                <a:rPr lang="en-US" sz="3200" b="1" i="1" kern="1200" smtClean="0">
                  <a:latin typeface="Cambria Math"/>
                  <a:ea typeface="Cambria Math"/>
                </a:rPr>
                <m:t>𝝈</m:t>
              </m:r>
            </m:oMath>
          </a14:m>
          <a:r>
            <a:rPr lang="en-US" sz="3200" b="1" kern="1200" dirty="0">
              <a:latin typeface="NikoshBAN" pitchFamily="2" charset="0"/>
              <a:cs typeface="NikoshBAN" pitchFamily="2" charset="0"/>
            </a:rPr>
            <a:t>) ও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প্রত্যাশিত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আয়ের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(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̅"/>
                  <m:ctrlPr>
                    <a:rPr lang="en-US" sz="3200" b="1" i="1" kern="1200" smtClean="0">
                      <a:latin typeface="Cambria Math"/>
                    </a:rPr>
                  </m:ctrlPr>
                </m:accPr>
                <m:e>
                  <m:r>
                    <a:rPr lang="en-US" sz="3200" b="1" i="1" kern="1200" smtClean="0">
                      <a:latin typeface="Cambria Math"/>
                    </a:rPr>
                    <m:t>𝑿</m:t>
                  </m:r>
                </m:e>
              </m:acc>
            </m:oMath>
          </a14:m>
          <a:r>
            <a:rPr lang="en-US" sz="3200" b="1" kern="1200" dirty="0">
              <a:latin typeface="NikoshBAN" pitchFamily="2" charset="0"/>
              <a:cs typeface="NikoshBAN" pitchFamily="2" charset="0"/>
            </a:rPr>
            <a:t>)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হারের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বিদ্যমান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যে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রেখার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দেখানো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হয়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।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এটি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বাজারের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সব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সিকিউরিটি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নিয়ে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কাজ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করে।এর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মূল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কাজ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দক্ষ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পত্রকোষ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নির্বাচন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409228" y="1409005"/>
        <a:ext cx="10195906" cy="1524357"/>
      </dsp:txXfrm>
    </dsp:sp>
    <dsp:sp modelId="{AECE0803-D6A8-49AC-A295-BB30C79ECA4E}">
      <dsp:nvSpPr>
        <dsp:cNvPr id="0" name=""/>
        <dsp:cNvSpPr/>
      </dsp:nvSpPr>
      <dsp:spPr>
        <a:xfrm>
          <a:off x="2958204" y="3573593"/>
          <a:ext cx="5805331" cy="15243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CML</a:t>
          </a:r>
          <a14:m xmlns:a14="http://schemas.microsoft.com/office/drawing/2010/main">
            <m:oMath xmlns:m="http://schemas.openxmlformats.org/officeDocument/2006/math">
              <m:r>
                <a:rPr lang="en-US" sz="3200" b="1" i="1" kern="120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m:t>=</m:t>
              </m:r>
              <m:sSub>
                <m:sSubPr>
                  <m:ctrlP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</m:ctrlPr>
                </m:sSubPr>
                <m:e>
                  <m: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𝑹</m:t>
                  </m:r>
                </m:e>
                <m:sub>
                  <m: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𝒇</m:t>
                  </m:r>
                </m:sub>
              </m:sSub>
              <m:r>
                <a:rPr lang="en-US" sz="3200" b="1" i="1" kern="120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m:t>+(</m:t>
              </m:r>
              <m:f>
                <m:fPr>
                  <m:ctrlPr>
                    <a:rPr lang="en-US" sz="3200" b="1" i="1" kern="120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</m:ctrlPr>
                </m:fPr>
                <m:num>
                  <m:sSub>
                    <m:sSubPr>
                      <m:ctrlPr>
                        <a:rPr lang="en-US" sz="3200" b="1" i="1" kern="120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</m:ctrlPr>
                    </m:sSubPr>
                    <m:e>
                      <m:r>
                        <a:rPr lang="en-US" sz="3200" b="1" i="1" kern="120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𝑹</m:t>
                      </m:r>
                    </m:e>
                    <m:sub>
                      <m:r>
                        <a:rPr lang="en-US" sz="3200" b="1" i="1" kern="120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𝒎</m:t>
                      </m:r>
                    </m:sub>
                  </m:sSub>
                  <m:r>
                    <a:rPr lang="en-US" sz="3200" b="1" kern="1200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−</m:t>
                  </m:r>
                  <m:sSub>
                    <m:sSubPr>
                      <m:ctrlPr>
                        <a:rPr lang="en-US" sz="3200" b="1" i="1" kern="12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</m:ctrlPr>
                    </m:sSubPr>
                    <m:e>
                      <m:r>
                        <a:rPr lang="en-US" sz="3200" b="1" i="1" kern="12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𝑹</m:t>
                      </m:r>
                    </m:e>
                    <m:sub>
                      <m:r>
                        <a:rPr lang="en-US" sz="3200" b="1" i="1" kern="120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𝒇</m:t>
                      </m:r>
                    </m:sub>
                  </m:sSub>
                </m:num>
                <m:den>
                  <m:sSub>
                    <m:sSubPr>
                      <m:ctrlPr>
                        <a:rPr lang="en-US" sz="3200" b="1" i="1" kern="120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</m:ctrlPr>
                    </m:sSubPr>
                    <m:e>
                      <m:r>
                        <a:rPr lang="en-US" sz="3200" b="1" i="1" kern="120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  <a:ea typeface="Cambria Math"/>
                        </a:rPr>
                        <m:t>𝝈</m:t>
                      </m:r>
                    </m:e>
                    <m:sub>
                      <m:r>
                        <a:rPr lang="en-US" sz="3200" b="1" i="1" kern="120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/>
                        </a:rPr>
                        <m:t>𝒎</m:t>
                      </m:r>
                    </m:sub>
                  </m:sSub>
                </m:den>
              </m:f>
              <m:r>
                <a:rPr lang="en-US" sz="3200" b="1" i="1" kern="1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 Math"/>
                </a:rPr>
                <m:t>)</m:t>
              </m:r>
              <m:sSub>
                <m:sSubPr>
                  <m:ctrlPr>
                    <a:rPr lang="en-US" sz="3200" b="1" i="1" kern="1200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</m:ctrlPr>
                </m:sSubPr>
                <m:e>
                  <m:r>
                    <a:rPr lang="en-US" sz="3200" b="1" i="1" kern="1200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  <a:ea typeface="Cambria Math"/>
                    </a:rPr>
                    <m:t>𝝈</m:t>
                  </m:r>
                </m:e>
                <m:sub>
                  <m:r>
                    <a:rPr lang="en-US" sz="3200" b="1" i="1" kern="1200" dirty="0" smtClean="0">
                      <a:ln w="1905"/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Cambria Math"/>
                    </a:rPr>
                    <m:t>𝒑</m:t>
                  </m:r>
                </m:sub>
              </m:sSub>
            </m:oMath>
          </a14:m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958204" y="3573593"/>
        <a:ext cx="5805331" cy="1524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9ADD1-4D3E-4360-9F4F-40DF6DB3A87B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C27E5-F806-402B-BB60-9B58C6D7C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558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FF6F3-DBCE-46F4-9FE1-A29E1DB0E2A8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774F3-A14C-433A-87A7-F185CD463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34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9761E57-32CC-4313-9B13-8AEC282F2CCF}" type="datetime5">
              <a:rPr lang="en-US" smtClean="0"/>
              <a:t>31-Oct-19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14CBE93-1EA5-48FD-B90B-F2B48615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D6B-77A9-4419-8D94-6F3509BEC297}" type="datetime5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F221-41C1-45B0-AFD0-421F72C3AB8A}" type="datetime5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9BE4-1558-426C-862A-BC764D635485}" type="datetime5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168C-E796-4A44-8B98-BDD6FCAA1600}" type="datetime5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B032-535A-4E10-8932-B02908C5AE1F}" type="datetime5">
              <a:rPr lang="en-US" smtClean="0"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B4F-8D81-47BD-B65F-874E42ECEEB9}" type="datetime5">
              <a:rPr lang="en-US" smtClean="0"/>
              <a:t>31-Oct-19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B6F4-6760-40C2-A7B1-0CBC3AD35E38}" type="datetime5">
              <a:rPr lang="en-US" smtClean="0"/>
              <a:t>31-Oct-19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FEAC-9070-43BC-8AAA-79C9E78E8D3D}" type="datetime5">
              <a:rPr lang="en-US" smtClean="0"/>
              <a:t>31-Oct-19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8529-6A3D-4447-B9C3-2C5231FC2F15}" type="datetime5">
              <a:rPr lang="en-US" smtClean="0"/>
              <a:t>31-Oct-19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92C7-6045-4955-891C-AF1FB3541751}" type="datetime5">
              <a:rPr lang="en-US" smtClean="0"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7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7D9F479-C757-4EAB-9207-77D47CDCD375}" type="datetime5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14CBE93-1EA5-48FD-B90B-F2B48615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7992" y="2331473"/>
            <a:ext cx="7087899" cy="19185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bn-IN" sz="5400" b="1" cap="none" spc="0" dirty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স্বাগতম</a:t>
            </a:r>
            <a:endParaRPr lang="en-US" sz="5400" b="1" cap="none" spc="0" dirty="0"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" y="1634836"/>
            <a:ext cx="1590675" cy="4177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096" y="1787391"/>
            <a:ext cx="1362941" cy="417714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62F0-33F3-4BA8-8F42-5DF14864FAAE}" type="datetime5">
              <a:rPr lang="en-US" smtClean="0"/>
              <a:t>31-Oct-19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749C-0730-48CD-9943-A8387E3430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801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6C37-9038-4B9A-80CC-073A6782F9BA}" type="datetime5">
              <a:rPr lang="en-US" smtClean="0"/>
              <a:t>31-Oct-19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6910" y="2673929"/>
            <a:ext cx="9531927" cy="14739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নিদ্দিষ্ট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794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7329331"/>
              </p:ext>
            </p:extLst>
          </p:nvPr>
        </p:nvGraphicFramePr>
        <p:xfrm>
          <a:off x="609600" y="775086"/>
          <a:ext cx="10945091" cy="476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26D1-52C9-497C-AA37-38F17D414B82}" type="datetime5">
              <a:rPr lang="en-US" smtClean="0"/>
              <a:t>31-Oct-19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28C2F9-0C89-4BC3-BA90-8CA9FCD0D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B28C2F9-0C89-4BC3-BA90-8CA9FCD0D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FB235A-A53B-4752-B941-E3FE64913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E0FB235A-A53B-4752-B941-E3FE64913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3CEC88-4071-4C87-8A3D-AE0E4745F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03CEC88-4071-4C87-8A3D-AE0E4745F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C50963-1979-4B6B-B872-85ABB4098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F4C50963-1979-4B6B-B872-85ABB4098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EA9A58-298A-45C2-BB64-FBB2B5DF4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97EA9A58-298A-45C2-BB64-FBB2B5DF4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D75ED2-AE89-417F-A85A-E3CB260A6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10D75ED2-AE89-417F-A85A-E3CB260A6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7B7CCD-ADD9-4189-8C9E-0975429C6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9B7B7CCD-ADD9-4189-8C9E-0975429C6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51DE88-F88A-4D3A-AB2C-2FBC78058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F751DE88-F88A-4D3A-AB2C-2FBC78058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03582E-EF4D-4E6D-962C-76943D895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6803582E-EF4D-4E6D-962C-76943D895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0B2ADC-F597-41DB-B2B4-0EF19706A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A40B2ADC-F597-41DB-B2B4-0EF19706A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332447-029E-4540-904E-D71904788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5E332447-029E-4540-904E-D71904788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B20E25-24B0-4521-937C-B751DF2F9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25B20E25-24B0-4521-937C-B751DF2F9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920EB4-CA44-4FB4-AED8-B4A63E7A6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DC920EB4-CA44-4FB4-AED8-B4A63E7A6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A94D99-6FF8-4DCF-94C7-EAB9563E8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F0A94D99-6FF8-4DCF-94C7-EAB9563E8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EF80-4A90-4A23-ABC0-2C21CE37358A}" type="datetime5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438432223"/>
              </p:ext>
            </p:extLst>
          </p:nvPr>
        </p:nvGraphicFramePr>
        <p:xfrm>
          <a:off x="1907308" y="1828800"/>
          <a:ext cx="8566727" cy="410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3713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E1FB-48AD-4E40-975A-DAFF635B901A}" type="datetime5">
              <a:rPr lang="en-US" smtClean="0"/>
              <a:t>31-Oct-19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469259816"/>
                  </p:ext>
                </p:extLst>
              </p:nvPr>
            </p:nvGraphicFramePr>
            <p:xfrm>
              <a:off x="0" y="0"/>
              <a:ext cx="11873347" cy="573578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469259816"/>
                  </p:ext>
                </p:extLst>
              </p:nvPr>
            </p:nvGraphicFramePr>
            <p:xfrm>
              <a:off x="0" y="0"/>
              <a:ext cx="11873347" cy="573578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872838" y="5842109"/>
            <a:ext cx="9932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P1=</a:t>
            </a:r>
            <a:r>
              <a:rPr lang="en-US" sz="2400" b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curent</a:t>
            </a:r>
            <a:r>
              <a:rPr lang="en-US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market price,P0=purchase price,D1=current dividend</a:t>
            </a:r>
          </a:p>
          <a:p>
            <a:endParaRPr lang="en-US" sz="24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07172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83024025"/>
              </p:ext>
            </p:extLst>
          </p:nvPr>
        </p:nvGraphicFramePr>
        <p:xfrm>
          <a:off x="166257" y="166257"/>
          <a:ext cx="11790217" cy="640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7A14-B7F5-455D-B4C3-A4E3117824A6}" type="datetime5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39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D0C34A-0858-440B-97E1-9CAEB231C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5D0C34A-0858-440B-97E1-9CAEB231C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DD3D7C-F609-444D-974E-FBF5D773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5DDD3D7C-F609-444D-974E-FBF5D773D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53B6A1-2A0D-4C69-B2CA-9DD807E5C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353B6A1-2A0D-4C69-B2CA-9DD807E5C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EBBCED-C1A4-417A-8FD5-69C327CBF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9BEBBCED-C1A4-417A-8FD5-69C327CBF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BFBF2-70B8-4AC1-9FEB-37BF5B09F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6A7BFBF2-70B8-4AC1-9FEB-37BF5B09F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E8075A-8566-4F4D-BCBB-87D60B403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2EE8075A-8566-4F4D-BCBB-87D60B403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1375E1-B9D3-4F16-A695-E788C2369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E61375E1-B9D3-4F16-A695-E788C2369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5A2D8-AB60-4AD1-9E88-731CC57F6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7355A2D8-AB60-4AD1-9E88-731CC57F6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46745F-EDC5-4C79-BBF6-E2B0475C2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3546745F-EDC5-4C79-BBF6-E2B0475C2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5E757C-FD52-45ED-9AA4-AE57868E5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8A5E757C-FD52-45ED-9AA4-AE57868E5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B6F8A1-F1A0-4595-87DD-EAA82EAA4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D0B6F8A1-F1A0-4595-87DD-EAA82EAA4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8C3DD9-07C6-48A2-B7FB-6DAA80507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F88C3DD9-07C6-48A2-B7FB-6DAA80507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DF24AA-F884-4D15-A91B-E374AC4D7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85DF24AA-F884-4D15-A91B-E374AC4D7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E0574A-71F3-460D-8FC3-85329C25B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AEE0574A-71F3-460D-8FC3-85329C25B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9297FE-D9E6-48A6-B38B-978D6F46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129297FE-D9E6-48A6-B38B-978D6F46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688953-8213-4C08-9008-8127B3B49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F9688953-8213-4C08-9008-8127B3B49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EF3D43-0EFF-4B32-B722-7E57D9846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C8EF3D43-0EFF-4B32-B722-7E57D9846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79286E-7217-41BC-9199-C6E8B8C60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6D79286E-7217-41BC-9199-C6E8B8C60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133961-38AB-4388-895B-21C79E7F3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5D133961-38AB-4388-895B-21C79E7F3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095C64-70ED-462B-905A-6C39D32AA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A9095C64-70ED-462B-905A-6C39D32AA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3699EE-BDB3-4D86-BFC8-2D1D369C1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9A3699EE-BDB3-4D86-BFC8-2D1D369C1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6A26BB-0622-43AB-AF6B-1D44AC0186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CC6A26BB-0622-43AB-AF6B-1D44AC0186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F52935-1D9A-4E4E-899C-F49A3962D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B8F52935-1D9A-4E4E-899C-F49A3962D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02B134-C9A9-45CD-835F-03847C95B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graphicEl>
                                              <a:dgm id="{8202B134-C9A9-45CD-835F-03847C95B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0B57ED-56D8-48E2-886F-AC20874D5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E50B57ED-56D8-48E2-886F-AC20874D5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40B7C0-9DE2-4E36-9BC9-D73F88F8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7A40B7C0-9DE2-4E36-9BC9-D73F88F83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02F45E-FEE9-4E75-93DF-7D3A3C0D9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">
                                            <p:graphicEl>
                                              <a:dgm id="{8902F45E-FEE9-4E75-93DF-7D3A3C0D9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1528AC-4ACF-41F6-A0AC-02F8B6C17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">
                                            <p:graphicEl>
                                              <a:dgm id="{931528AC-4ACF-41F6-A0AC-02F8B6C17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AFD3D8-429B-4EB3-9E49-5E0776882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">
                                            <p:graphicEl>
                                              <a:dgm id="{E3AFD3D8-429B-4EB3-9E49-5E0776882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789FEE-4071-47B5-9622-779787982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E4789FEE-4071-47B5-9622-779787982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3E91C9-1F86-4F68-9435-926825222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D03E91C9-1F86-4F68-9435-926825222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10872-363A-460D-802B-1C1DF0EBC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97410872-363A-460D-802B-1C1DF0EBC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BB15C6-6AF8-4827-88C1-007157290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">
                                            <p:graphicEl>
                                              <a:dgm id="{C6BB15C6-6AF8-4827-88C1-007157290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12D2E3-4DEB-4538-BB70-9518E96F2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">
                                            <p:graphicEl>
                                              <a:dgm id="{7912D2E3-4DEB-4538-BB70-9518E96F2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A06C65-89B6-4BC4-BC90-FA5ACDDA1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84A06C65-89B6-4BC4-BC90-FA5ACDDA1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2351035"/>
                  </p:ext>
                </p:extLst>
              </p:nvPr>
            </p:nvGraphicFramePr>
            <p:xfrm>
              <a:off x="595744" y="719666"/>
              <a:ext cx="10986657" cy="45657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7707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22127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325091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99258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499534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err="1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একক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বিনিয়োগ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(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ঝুঁকি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পরিমাপ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29491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প্রত্যাশিত</a:t>
                          </a:r>
                          <a:r>
                            <a:rPr lang="en-US" sz="2400" b="1" dirty="0" smtClean="0">
                              <a:latin typeface="NikoshBAN" pitchFamily="2" charset="0"/>
                              <a:cs typeface="NikoshBAN" pitchFamily="2" charset="0"/>
                            </a:rPr>
                            <a:t>  </a:t>
                          </a:r>
                          <a:r>
                            <a:rPr lang="en-US" sz="24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আয়</a:t>
                          </a:r>
                          <a:endParaRPr lang="en-US" sz="2400" b="1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ঝুঁকির</a:t>
                          </a:r>
                          <a:r>
                            <a:rPr lang="en-US" sz="2400" b="1" dirty="0" smtClean="0">
                              <a:latin typeface="NikoshBAN" pitchFamily="2" charset="0"/>
                              <a:cs typeface="NikoshBAN" pitchFamily="2" charset="0"/>
                            </a:rPr>
                            <a:t>  </a:t>
                          </a:r>
                          <a:r>
                            <a:rPr lang="en-US" sz="24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পরিমান</a:t>
                          </a:r>
                          <a:endParaRPr lang="en-US" sz="2400" b="1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vl="0" algn="ctr"/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5403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1.সম্ভাবনা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থাকলে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2.সম্ভাবনা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না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থাকলে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1.সম্ভাবনা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থাকলে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2.সম্ভাবনা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না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থাকলে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995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400" b="1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dirty="0" smtClean="0"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</m:acc>
                                <m:r>
                                  <a:rPr lang="en-US" sz="2400" b="1" i="1" dirty="0" smtClean="0"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2400" b="1" i="1" dirty="0" smtClean="0"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2400" b="1" i="1" dirty="0" smtClean="0">
                                        <a:latin typeface="Cambria Math"/>
                                      </a:rPr>
                                      <m:t>𝑿</m:t>
                                    </m:r>
                                    <m:r>
                                      <a:rPr lang="en-US" sz="2400" b="1" i="1" dirty="0" smtClean="0">
                                        <a:latin typeface="Cambria Math"/>
                                      </a:rPr>
                                      <m:t>∗</m:t>
                                    </m:r>
                                    <m:r>
                                      <a:rPr lang="en-US" sz="2400" b="1" i="1" dirty="0" smtClean="0">
                                        <a:latin typeface="Cambria Math"/>
                                      </a:rPr>
                                      <m:t>𝑷</m:t>
                                    </m:r>
                                    <m:r>
                                      <a:rPr lang="en-US" sz="2400" b="1" i="1" dirty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400" b="1" i="1" dirty="0" smtClean="0">
                                        <a:latin typeface="Cambria Math"/>
                                      </a:rPr>
                                      <m:t>𝑿</m:t>
                                    </m:r>
                                    <m:r>
                                      <a:rPr lang="en-US" sz="2400" b="1" i="1" dirty="0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X=</a:t>
                          </a:r>
                          <a:r>
                            <a:rPr lang="en-US" sz="24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আয়</a:t>
                          </a:r>
                          <a:endPara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P(X)=</a:t>
                          </a:r>
                          <a:r>
                            <a:rPr lang="en-US" sz="2400" b="1" baseline="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আয়েরসম্ভাবনা</a:t>
                          </a:r>
                          <a:endPara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400" b="1" i="1" dirty="0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dirty="0" smtClean="0"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</m:acc>
                                <m:r>
                                  <a:rPr lang="en-US" sz="2400" b="1" i="0" dirty="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sz="2400" b="1" i="1" dirty="0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sz="2400" b="1" i="1" dirty="0" smtClean="0">
                                            <a:latin typeface="Cambria Math"/>
                                          </a:rPr>
                                          <m:t>𝑿</m:t>
                                        </m:r>
                                      </m:e>
                                    </m:nary>
                                  </m:num>
                                  <m:den>
                                    <m:r>
                                      <a:rPr lang="en-US" sz="2400" b="1" i="1" dirty="0" smtClean="0">
                                        <a:latin typeface="Cambria Math"/>
                                      </a:rPr>
                                      <m:t>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X=</a:t>
                          </a:r>
                          <a:r>
                            <a:rPr lang="en-US" sz="24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আয়</a:t>
                          </a:r>
                          <a:endPara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N=</a:t>
                          </a:r>
                          <a:r>
                            <a:rPr lang="en-US" sz="2400" b="1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সময়</a:t>
                          </a:r>
                          <a:endPara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𝝈</m:t>
                                </m:r>
                                <m:r>
                                  <a:rPr lang="en-US" sz="2400" b="1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nary>
                                          <m:naryPr>
                                            <m:chr m:val="∑"/>
                                            <m:subHide m:val="on"/>
                                            <m:supHide m:val="on"/>
                                            <m:ctrlPr>
                                              <a:rPr lang="en-US" sz="2400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r>
                                              <a:rPr lang="en-US" sz="2400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400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𝑿</m:t>
                                            </m:r>
                                            <m:r>
                                              <a:rPr lang="en-US" sz="2400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2400" b="1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400" b="1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𝑿</m:t>
                                                </m:r>
                                              </m:e>
                                            </m:acc>
                                          </m:e>
                                        </m:nary>
                                        <m:r>
                                          <a:rPr lang="en-US" sz="2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𝑷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𝑿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bn-BD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bn-BD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bn-BD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ভেদাঙ্ক</a:t>
                          </a:r>
                          <a:r>
                            <a:rPr lang="bn-IN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(</a:t>
                          </a:r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CV</a:t>
                          </a:r>
                          <a:r>
                            <a:rPr lang="bn-IN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)</a:t>
                          </a:r>
                          <a:r>
                            <a:rPr lang="bn-BD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bn-BD" sz="2400" b="1" i="1" smtClean="0">
                                      <a:latin typeface="Cambria Math"/>
                                      <a:cs typeface="NikoshBAN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bn-BD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𝝈</m:t>
                                  </m:r>
                                </m:num>
                                <m:den>
                                  <m:acc>
                                    <m:accPr>
                                      <m:chr m:val="̅"/>
                                      <m:ctrlPr>
                                        <a:rPr lang="bn-BD" sz="2400" b="1" i="1" smtClean="0">
                                          <a:latin typeface="Cambria Math"/>
                                          <a:cs typeface="NikoshBAN" panose="02000000000000000000" pitchFamily="2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cs typeface="NikoshBAN" panose="02000000000000000000" pitchFamily="2" charset="0"/>
                                        </a:rPr>
                                        <m:t>𝑿</m:t>
                                      </m:r>
                                    </m:e>
                                  </m:acc>
                                </m:den>
                              </m:f>
                            </m:oMath>
                          </a14:m>
                          <a:r>
                            <a:rPr lang="en-US" sz="2400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*100</a:t>
                          </a:r>
                          <a:endParaRPr lang="bn-IN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endParaRPr lang="bn-IN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/>
                                    <a:ea typeface="Cambria Math"/>
                                  </a:rPr>
                                  <m:t>𝝈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𝐬𝐭𝐚𝐧𝐝𝐚𝐫𝐝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𝐝𝐚𝐯𝐢𝐚𝐭𝐢𝐨𝐧</m:t>
                                </m:r>
                              </m:oMath>
                            </m:oMathPara>
                          </a14:m>
                          <a:endParaRPr lang="bn-IN" sz="20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u="sng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1.অতীতের </a:t>
                          </a:r>
                          <a:r>
                            <a:rPr lang="en-US" sz="2400" b="1" u="sng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তথ্যর</a:t>
                          </a:r>
                          <a:r>
                            <a:rPr lang="en-US" sz="2400" b="1" u="sng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400" b="1" u="sng" baseline="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ভিত্তিত্তেঃ</a:t>
                          </a:r>
                          <a:endParaRPr lang="en-US" sz="2400" b="1" u="sng" baseline="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baseline="0" smtClean="0">
                                    <a:latin typeface="Cambria Math"/>
                                    <a:ea typeface="Cambria Math"/>
                                  </a:rPr>
                                  <m:t>𝝈</m:t>
                                </m:r>
                                <m:r>
                                  <a:rPr lang="en-US" sz="2400" b="1" i="1" baseline="0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1" i="1" baseline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400" b="1" i="1" baseline="0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nary>
                                          <m:naryPr>
                                            <m:chr m:val="∑"/>
                                            <m:subHide m:val="on"/>
                                            <m:supHide m:val="on"/>
                                            <m:ctrlPr>
                                              <a:rPr lang="en-US" sz="2400" b="1" i="1" baseline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400" b="1" i="1" baseline="0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400" b="1" i="1" baseline="0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sz="2400" b="1" i="1" baseline="0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𝑿</m:t>
                                                </m:r>
                                                <m:r>
                                                  <a:rPr lang="en-US" sz="2400" b="1" i="1" baseline="0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sz="2400" b="1" i="1" baseline="0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400" b="1" i="1" baseline="0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𝑿</m:t>
                                                    </m:r>
                                                    <m:r>
                                                      <a:rPr lang="en-US" sz="2400" b="1" i="1" baseline="0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)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p>
                                                <m:r>
                                                  <a:rPr lang="en-US" sz="2400" b="1" i="1" baseline="0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𝟐</m:t>
                                                </m:r>
                                              </m:sup>
                                            </m:sSup>
                                          </m:e>
                                        </m:nary>
                                      </m:num>
                                      <m:den>
                                        <m:r>
                                          <a:rPr lang="en-US" sz="2400" b="1" i="1" baseline="0" smtClean="0">
                                            <a:latin typeface="Cambria Math"/>
                                            <a:ea typeface="Cambria Math"/>
                                          </a:rPr>
                                          <m:t>𝑵</m:t>
                                        </m:r>
                                        <m:r>
                                          <a:rPr lang="en-US" sz="2400" b="1" i="1" baseline="0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1" i="1" baseline="0" smtClean="0">
                                            <a:latin typeface="Cambria Math"/>
                                            <a:ea typeface="Cambria Math"/>
                                          </a:rPr>
                                          <m:t>𝟏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US" sz="2400" b="1" baseline="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u="sng" baseline="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২.</a:t>
                          </a:r>
                          <a:r>
                            <a:rPr lang="en-US" sz="2400" b="1" u="sng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ভবিষ্যতের </a:t>
                          </a:r>
                          <a:r>
                            <a:rPr lang="en-US" sz="2400" b="1" u="sng" baseline="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তথ্যর</a:t>
                          </a:r>
                          <a:r>
                            <a:rPr lang="en-US" sz="2400" b="1" u="sng" baseline="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400" b="1" u="sng" baseline="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ভিত্তিত্তেঃ</a:t>
                          </a:r>
                          <a:endParaRPr lang="en-US" sz="2400" b="1" u="sng" baseline="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baseline="0" smtClean="0">
                                    <a:latin typeface="Cambria Math"/>
                                    <a:ea typeface="Cambria Math"/>
                                  </a:rPr>
                                  <m:t>𝝈</m:t>
                                </m:r>
                                <m:r>
                                  <a:rPr lang="en-US" sz="2400" b="1" i="1" baseline="0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b="1" i="1" baseline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400" b="1" i="1" baseline="0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nary>
                                          <m:naryPr>
                                            <m:chr m:val="∑"/>
                                            <m:subHide m:val="on"/>
                                            <m:supHide m:val="on"/>
                                            <m:ctrlPr>
                                              <a:rPr lang="en-US" sz="2400" b="1" i="1" baseline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400" b="1" i="1" baseline="0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400" b="1" i="1" baseline="0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sz="2400" b="1" i="1" baseline="0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𝑿</m:t>
                                                </m:r>
                                                <m:r>
                                                  <a:rPr lang="en-US" sz="2400" b="1" i="1" baseline="0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−</m:t>
                                                </m:r>
                                                <m:acc>
                                                  <m:accPr>
                                                    <m:chr m:val="̅"/>
                                                    <m:ctrlPr>
                                                      <a:rPr lang="en-US" sz="2400" b="1" i="1" baseline="0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sz="2400" b="1" i="1" baseline="0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𝑿</m:t>
                                                    </m:r>
                                                    <m:r>
                                                      <a:rPr lang="en-US" sz="2400" b="1" i="1" baseline="0" smtClean="0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)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p>
                                                <m:r>
                                                  <a:rPr lang="en-US" sz="2400" b="1" i="1" baseline="0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𝟐</m:t>
                                                </m:r>
                                              </m:sup>
                                            </m:sSup>
                                          </m:e>
                                        </m:nary>
                                      </m:num>
                                      <m:den>
                                        <m:r>
                                          <a:rPr lang="en-US" sz="2400" b="1" i="1" baseline="0" smtClean="0">
                                            <a:latin typeface="Cambria Math"/>
                                            <a:ea typeface="Cambria Math"/>
                                          </a:rPr>
                                          <m:t>𝑵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US" sz="2400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2351035"/>
                  </p:ext>
                </p:extLst>
              </p:nvPr>
            </p:nvGraphicFramePr>
            <p:xfrm>
              <a:off x="595744" y="719666"/>
              <a:ext cx="10986657" cy="45657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770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222127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33250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299258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</a:tblGrid>
                  <a:tr h="518160">
                    <a:tc gridSpan="4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1" dirty="0" err="1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একক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2800" b="1" dirty="0" err="1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বিনিয়োগ</a:t>
                          </a:r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(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ঝুঁকি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পরিমাপ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5720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প্রত্যাশিত</a:t>
                          </a:r>
                          <a:r>
                            <a:rPr lang="en-US" sz="2400" b="1" dirty="0" smtClean="0">
                              <a:latin typeface="NikoshBAN" pitchFamily="2" charset="0"/>
                              <a:cs typeface="NikoshBAN" pitchFamily="2" charset="0"/>
                            </a:rPr>
                            <a:t>  </a:t>
                          </a:r>
                          <a:r>
                            <a:rPr lang="en-US" sz="24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আয়</a:t>
                          </a:r>
                          <a:endParaRPr lang="en-US" sz="2400" b="1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lvl="0" algn="ctr"/>
                          <a:r>
                            <a:rPr lang="en-US" sz="24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ঝুঁকির</a:t>
                          </a:r>
                          <a:r>
                            <a:rPr lang="en-US" sz="2400" b="1" dirty="0" smtClean="0">
                              <a:latin typeface="NikoshBAN" pitchFamily="2" charset="0"/>
                              <a:cs typeface="NikoshBAN" pitchFamily="2" charset="0"/>
                            </a:rPr>
                            <a:t>  </a:t>
                          </a:r>
                          <a:r>
                            <a:rPr lang="en-US" sz="2400" b="1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পরিমান</a:t>
                          </a:r>
                          <a:endParaRPr lang="en-US" sz="2400" b="1" dirty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vl="0" algn="ctr"/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5403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1.সম্ভাবনা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থাকলে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2.সম্ভাবনা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না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থাকলে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1.সম্ভাবনা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থাকলে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2.সম্ভাবনা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না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FF0000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a:t>থাকলে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050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9" t="-51600" r="-349377" b="-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0137" t="-51600" r="-283836" b="-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0734" t="-51600" r="-90092" b="-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67210" t="-51600" b="-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93CA-8FA4-4323-902D-4EE4CBE36D72}" type="datetime5">
              <a:rPr lang="en-US" smtClean="0"/>
              <a:t>31-Oct-19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80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71112"/>
              </p:ext>
            </p:extLst>
          </p:nvPr>
        </p:nvGraphicFramePr>
        <p:xfrm>
          <a:off x="720435" y="996757"/>
          <a:ext cx="10806550" cy="5434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32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91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পত্রকোষ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বিনিয়োগ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ঝুঁকি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পরিমাপ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latin typeface="NikoshBAN" pitchFamily="2" charset="0"/>
                          <a:cs typeface="NikoshBAN" pitchFamily="2" charset="0"/>
                        </a:rPr>
                        <a:t>প্রত্যাশিত</a:t>
                      </a:r>
                      <a:r>
                        <a:rPr lang="en-US" sz="32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3200" b="1" dirty="0" err="1">
                          <a:latin typeface="NikoshBAN" pitchFamily="2" charset="0"/>
                          <a:cs typeface="NikoshBAN" pitchFamily="2" charset="0"/>
                        </a:rPr>
                        <a:t>ঝুঁকির</a:t>
                      </a:r>
                      <a:r>
                        <a:rPr lang="en-US" sz="3200" b="1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>
                          <a:latin typeface="NikoshBAN" pitchFamily="2" charset="0"/>
                          <a:cs typeface="NikoshBAN" pitchFamily="2" charset="0"/>
                        </a:rPr>
                        <a:t>পরিমান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5836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NikoshBAN" pitchFamily="2" charset="0"/>
                          <a:cs typeface="NikoshBAN" pitchFamily="2" charset="0"/>
                        </a:rPr>
                        <a:t>R=</a:t>
                      </a:r>
                    </a:p>
                    <a:p>
                      <a:r>
                        <a:rPr lang="en-US" sz="3200" b="1" dirty="0">
                          <a:latin typeface="NikoshBAN" pitchFamily="2" charset="0"/>
                          <a:cs typeface="NikoshBAN" pitchFamily="2" charset="0"/>
                        </a:rPr>
                        <a:t>X=</a:t>
                      </a:r>
                      <a:r>
                        <a:rPr lang="en-US" sz="3200" b="1" dirty="0" err="1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3200" b="1" dirty="0">
                          <a:latin typeface="NikoshBAN" pitchFamily="2" charset="0"/>
                          <a:cs typeface="NikoshBAN" pitchFamily="2" charset="0"/>
                        </a:rPr>
                        <a:t>W=</a:t>
                      </a:r>
                      <a:r>
                        <a:rPr lang="en-US" sz="3200" b="1" dirty="0" err="1">
                          <a:latin typeface="NikoshBAN" pitchFamily="2" charset="0"/>
                          <a:cs typeface="NikoshBAN" pitchFamily="2" charset="0"/>
                        </a:rPr>
                        <a:t>আয়ের</a:t>
                      </a:r>
                      <a:r>
                        <a:rPr lang="en-US" sz="3200" b="1" baseline="0" dirty="0" err="1">
                          <a:latin typeface="NikoshBAN" pitchFamily="2" charset="0"/>
                          <a:cs typeface="NikoshBAN" pitchFamily="2" charset="0"/>
                        </a:rPr>
                        <a:t>গুরুত্ব</a:t>
                      </a:r>
                      <a:endParaRPr lang="en-US" sz="3200" b="1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>
                          <a:latin typeface="NikoshBAN" pitchFamily="2" charset="0"/>
                          <a:cs typeface="NikoshBAN" pitchFamily="2" charset="0"/>
                        </a:rPr>
                        <a:t>R=</a:t>
                      </a:r>
                      <a:r>
                        <a:rPr lang="en-US" sz="3200" b="1" dirty="0" err="1">
                          <a:latin typeface="NikoshBAN" pitchFamily="2" charset="0"/>
                          <a:cs typeface="NikoshBAN" pitchFamily="2" charset="0"/>
                        </a:rPr>
                        <a:t>প্রত্যাশিতআয়</a:t>
                      </a:r>
                      <a:endParaRPr lang="en-US" sz="3200" b="1" baseline="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2"/>
                      <a:stretch>
                        <a:fillRect l="-100113" t="-28959" b="-4708"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B3AC-4C40-424B-AC64-4D939B2B8A5D}" type="datetime5">
              <a:rPr lang="en-US" smtClean="0"/>
              <a:t>31-Oct-19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2197" y="2149522"/>
                <a:ext cx="1094659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̅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  <m:r>
                            <a:rPr lang="en-US" b="1" i="1">
                              <a:latin typeface="Cambria Math"/>
                            </a:rPr>
                            <m:t>𝒏𝑾𝒏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197" y="2149522"/>
                <a:ext cx="1094659" cy="6707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7446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3474-BDB7-40E9-93C4-0F0E4C97C1FD}" type="datetime5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34632718"/>
              </p:ext>
            </p:extLst>
          </p:nvPr>
        </p:nvGraphicFramePr>
        <p:xfrm>
          <a:off x="568036" y="0"/>
          <a:ext cx="10861963" cy="471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454901" y="3743190"/>
                <a:ext cx="4534062" cy="280019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𝒆</m:t>
                        </m:r>
                      </m:sub>
                    </m:sSub>
                    <m:r>
                      <a:rPr lang="en-US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+(</m:t>
                    </m:r>
                    <m:sSub>
                      <m:sSubPr>
                        <m:ctrlP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800" b="1" i="1" dirty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n-US" sz="2800" b="1" i="1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)</m:t>
                    </m:r>
                    <m:r>
                      <a:rPr lang="en-US" sz="2800" b="1" i="1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endPara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ea typeface="Cambria Math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8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প্রত্যাশিত আয়</a:t>
                </a:r>
                <a:endPara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8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ঝুঁকিমুক্ত আয়</a:t>
                </a:r>
                <a:r>
                  <a:rPr lang="bn-IN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/সরকারি সিকিউরিটি</a:t>
                </a:r>
                <a:endPara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8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বাজার আয়</a:t>
                </a:r>
                <a:endPara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800" b="1" i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বাজার ঝুঁকি</a:t>
                </a:r>
                <a:endPara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8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2800" b="1" i="1" dirty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n-US" sz="2800" b="1" i="1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ঝুঁকি প্রিমিয়াম</a:t>
                </a:r>
                <a:endPara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901" y="3743190"/>
                <a:ext cx="4534062" cy="2800190"/>
              </a:xfrm>
              <a:prstGeom prst="rect">
                <a:avLst/>
              </a:prstGeom>
              <a:blipFill rotWithShape="1">
                <a:blip r:embed="rId7"/>
                <a:stretch>
                  <a:fillRect t="-1307" r="-2419" b="-4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0099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F9D664-EF8B-4133-A56E-80199D0C9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A1F9D664-EF8B-4133-A56E-80199D0C9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A1F9D664-EF8B-4133-A56E-80199D0C9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A1F9D664-EF8B-4133-A56E-80199D0C9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BEEB57-3CAB-4593-9B23-650A68E4C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6BBEEB57-3CAB-4593-9B23-650A68E4C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6BBEEB57-3CAB-4593-9B23-650A68E4C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6BBEEB57-3CAB-4593-9B23-650A68E4C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BA59C1-474E-4730-AB33-1D4891CA7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04BA59C1-474E-4730-AB33-1D4891CA7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04BA59C1-474E-4730-AB33-1D4891CA7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04BA59C1-474E-4730-AB33-1D4891CA7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2C9B-C679-4825-9929-68A2BE7329BD}" type="datetime5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754438558"/>
                  </p:ext>
                </p:extLst>
              </p:nvPr>
            </p:nvGraphicFramePr>
            <p:xfrm>
              <a:off x="595745" y="719667"/>
              <a:ext cx="11014363" cy="48498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754438558"/>
                  </p:ext>
                </p:extLst>
              </p:nvPr>
            </p:nvGraphicFramePr>
            <p:xfrm>
              <a:off x="595745" y="719667"/>
              <a:ext cx="11014363" cy="484986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393007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FA4336B-870D-4324-8A21-98DD4CF3F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7FA4336B-870D-4324-8A21-98DD4CF3F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7FA4336B-870D-4324-8A21-98DD4CF3F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7FA4336B-870D-4324-8A21-98DD4CF3F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FCB599-3019-49B5-893C-B66E0F301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50FCB599-3019-49B5-893C-B66E0F301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50FCB599-3019-49B5-893C-B66E0F301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50FCB599-3019-49B5-893C-B66E0F301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8B1D4B-3348-4523-8428-595C3D0BB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688B1D4B-3348-4523-8428-595C3D0BB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688B1D4B-3348-4523-8428-595C3D0BB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688B1D4B-3348-4523-8428-595C3D0BB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C421C1-1FFD-4663-928A-69D0D38E2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dgm id="{E8C421C1-1FFD-4663-928A-69D0D38E2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E8C421C1-1FFD-4663-928A-69D0D38E2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E8C421C1-1FFD-4663-928A-69D0D38E2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29834A-C61B-494C-86F9-7BDCD0F2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D629834A-C61B-494C-86F9-7BDCD0F29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D629834A-C61B-494C-86F9-7BDCD0F2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D629834A-C61B-494C-86F9-7BDCD0F2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AtOnc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BE9A-A158-44D9-B5F9-5B076CB7406B}" type="datetime5">
              <a:rPr lang="en-US" smtClean="0"/>
              <a:t>31-Oct-19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129253866"/>
                  </p:ext>
                </p:extLst>
              </p:nvPr>
            </p:nvGraphicFramePr>
            <p:xfrm>
              <a:off x="595745" y="719666"/>
              <a:ext cx="11014363" cy="50992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129253866"/>
                  </p:ext>
                </p:extLst>
              </p:nvPr>
            </p:nvGraphicFramePr>
            <p:xfrm>
              <a:off x="595745" y="719666"/>
              <a:ext cx="11014363" cy="509924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39573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A4336B-870D-4324-8A21-98DD4CF3F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7FA4336B-870D-4324-8A21-98DD4CF3F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7FA4336B-870D-4324-8A21-98DD4CF3F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7FA4336B-870D-4324-8A21-98DD4CF3F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FCB599-3019-49B5-893C-B66E0F301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50FCB599-3019-49B5-893C-B66E0F301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50FCB599-3019-49B5-893C-B66E0F301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50FCB599-3019-49B5-893C-B66E0F301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8B1D4B-3348-4523-8428-595C3D0BB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688B1D4B-3348-4523-8428-595C3D0BB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688B1D4B-3348-4523-8428-595C3D0BB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688B1D4B-3348-4523-8428-595C3D0BB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B04A5D-3516-479E-8831-B4981B24F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CEB04A5D-3516-479E-8831-B4981B24F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CEB04A5D-3516-479E-8831-B4981B24F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CEB04A5D-3516-479E-8831-B4981B24F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CE0803-D6A8-49AC-A295-BB30C79EC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AECE0803-D6A8-49AC-A295-BB30C79EC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AECE0803-D6A8-49AC-A295-BB30C79EC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AECE0803-D6A8-49AC-A295-BB30C79EC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3713" y="2246059"/>
            <a:ext cx="5260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মো.রাশেদুল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(৩৪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বিসিএস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as-IN" sz="3200" b="1" i="1" dirty="0">
                <a:latin typeface="NikoshBAN" pitchFamily="2" charset="0"/>
                <a:cs typeface="NikoshBAN" pitchFamily="2" charset="0"/>
              </a:rPr>
              <a:t>হি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as-IN" sz="3200" b="1" i="1" dirty="0">
                <a:latin typeface="NikoshBAN" pitchFamily="2" charset="0"/>
                <a:cs typeface="NikoshBAN" pitchFamily="2" charset="0"/>
              </a:rPr>
              <a:t>ববিজ্ঞান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i="1" dirty="0">
                <a:latin typeface="NikoshBAN" pitchFamily="2" charset="0"/>
                <a:cs typeface="NikoshBAN" pitchFamily="2" charset="0"/>
              </a:rPr>
              <a:t>মোবাইলঃ০১৭০৮৩৩৪০০৮</a:t>
            </a:r>
          </a:p>
          <a:p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>
                <a:latin typeface="NikoshBAN" pitchFamily="2" charset="0"/>
                <a:cs typeface="NikoshBAN" pitchFamily="2" charset="0"/>
              </a:rPr>
              <a:t>rashedaiscu@gmail.com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2" y="1981201"/>
            <a:ext cx="3954087" cy="2819400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B3F90F-3718-46A1-A3BA-8302066A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6E64-0B80-4377-B88C-E3116C91BA16}" type="datetime5">
              <a:rPr lang="en-US" smtClean="0"/>
              <a:t>31-Oct-19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D004BB-87FE-447F-BB6D-7FE3B82C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A9E7FB-6A04-44BD-8D57-1E48E1FC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17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280-BF17-475C-BE06-944CB48F06DE}" type="datetime5">
              <a:rPr lang="en-US" smtClean="0"/>
              <a:t>31-Oct-19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24841" y="792171"/>
            <a:ext cx="10805160" cy="4624956"/>
            <a:chOff x="1828800" y="792171"/>
            <a:chExt cx="8534400" cy="46249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898073"/>
              <a:ext cx="8534400" cy="351905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166934" y="792171"/>
              <a:ext cx="38581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CML VS SML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5489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6ECA-B29D-4266-9B8A-13ECF00B5582}" type="datetime5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1273" y="2323652"/>
            <a:ext cx="10612582" cy="3508977"/>
          </a:xfrm>
        </p:spPr>
        <p:txBody>
          <a:bodyPr numCol="2">
            <a:noAutofit/>
          </a:bodyPr>
          <a:lstStyle/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১. ঝুঁকি ও মুনাফা নীতি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ঝুঁকি 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 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নিয়মতান্ত্রিক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অনিয়মতান্ত্রিক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ঝুঁকি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ঝুঁকি ও আয়ের সম্পর্ক 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চলতি আয়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মূলধনী আয়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মোট আয় 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একক বিনিয়োগ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পত্রকোষ বিনিয়োগ 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CAPM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SML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CML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38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B0D2-297A-472E-BC0F-BA741F9F4578}" type="datetime5">
              <a:rPr lang="en-US" smtClean="0"/>
              <a:t>31-Oct-19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85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2693" y="2662535"/>
            <a:ext cx="5860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bn-IN" sz="5400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আল্লাহ </a:t>
            </a:r>
            <a:r>
              <a:rPr lang="bn-IN" sz="5400" cap="none" spc="0" dirty="0">
                <a:ln w="5715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5400" cap="none" spc="0" dirty="0">
              <a:ln w="5715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2" y="4211781"/>
            <a:ext cx="5971309" cy="14685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C805-B2B4-459B-ACDB-8CF247D2348F}" type="datetime5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749C-0730-48CD-9943-A8387E34307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866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04" y="628124"/>
            <a:ext cx="8911687" cy="128089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ফাইন্যান্স এন্ড ব্যাংকিং</a:t>
            </a:r>
          </a:p>
          <a:p>
            <a:pPr marL="0" indent="0" algn="ctr">
              <a:buNone/>
            </a:pPr>
            <a:r>
              <a:rPr lang="bn-IN" sz="32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marL="0" indent="0" algn="ctr">
              <a:buNone/>
            </a:pP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DB0-74D9-471B-88E0-EE68BEFABC32}" type="datetime5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569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5EC2-0912-4552-B665-F390623DF248}" type="datetime5">
              <a:rPr lang="en-US" smtClean="0"/>
              <a:t>31-Oct-19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217960"/>
              </p:ext>
            </p:extLst>
          </p:nvPr>
        </p:nvGraphicFramePr>
        <p:xfrm>
          <a:off x="387928" y="443773"/>
          <a:ext cx="11490759" cy="603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19477995">
            <a:off x="865051" y="1296755"/>
            <a:ext cx="3509829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জডিত।১.ঝুকি,২.আয়।ঝুকির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193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500EC6-282D-4ABE-ACE3-468AB819A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32500EC6-282D-4ABE-ACE3-468AB819A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32969F-6427-4B2F-8B55-2D3E03991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A332969F-6427-4B2F-8B55-2D3E03991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379A15-3452-48F9-AEB9-0E1B7C71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ED379A15-3452-48F9-AEB9-0E1B7C71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825568-BE55-4F19-9872-18C3B7321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23825568-BE55-4F19-9872-18C3B7321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57AC1C-BFD7-4D12-8C07-C8BED6EBE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9857AC1C-BFD7-4D12-8C07-C8BED6EBE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BEDC65-733F-4A23-942D-5D4DA2B32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5EBEDC65-733F-4A23-942D-5D4DA2B32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3C6350-E090-45FE-B868-A1D5225BC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8A3C6350-E090-45FE-B868-A1D5225BC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D0BE-F548-41FB-AC84-8C49A0B999B7}" type="datetime5">
              <a:rPr lang="en-US" smtClean="0"/>
              <a:t>31-Oct-19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27096156"/>
              </p:ext>
            </p:extLst>
          </p:nvPr>
        </p:nvGraphicFramePr>
        <p:xfrm>
          <a:off x="2032000" y="71966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 rot="16200000">
            <a:off x="986144" y="2901086"/>
            <a:ext cx="9925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53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970" y="722192"/>
            <a:ext cx="8911687" cy="128089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2667-799A-451F-AC6A-86E27487182E}" type="datetime5">
              <a:rPr lang="en-US" smtClean="0"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43746" y="2479966"/>
            <a:ext cx="5223164" cy="14107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ঝুঁকি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মুনাফা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5789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323652"/>
            <a:ext cx="10612582" cy="3508977"/>
          </a:xfrm>
        </p:spPr>
        <p:txBody>
          <a:bodyPr numCol="2">
            <a:noAutofit/>
          </a:bodyPr>
          <a:lstStyle/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১. ঝুঁকি ও মুনাফা নীতি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ঝুঁকি 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 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নিয়মতান্ত্রিক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অনিয়মতান্ত্রিক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ঝুঁকি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ঝুঁকি ও আয়ের সম্পর্ক 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চলতি আয়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মূলধনী আয়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মোট আয় 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একক বিনিয়োগ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পত্রকোষ বিনিয়োগ 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CAPM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SML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CML</a:t>
            </a:r>
            <a:r>
              <a:rPr lang="bn-IN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93F7-AE80-4785-9907-668F69884B28}" type="datetime5">
              <a:rPr lang="en-US" smtClean="0"/>
              <a:t>31-Oct-19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805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9869-CBC7-40BF-B216-E4F7681B2A18}" type="datetime5">
              <a:rPr lang="en-US" smtClean="0"/>
              <a:t>31-Oct-19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1383" y="2410691"/>
            <a:ext cx="10241915" cy="12746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ঝুঁকিঃ</a:t>
            </a:r>
            <a:r>
              <a:rPr lang="en-US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নিয়ো</a:t>
            </a:r>
            <a:r>
              <a:rPr lang="as-IN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গ </a:t>
            </a:r>
            <a:r>
              <a:rPr lang="as-IN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হতে </a:t>
            </a:r>
            <a:r>
              <a:rPr lang="as-IN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প্রত্যাশিত </a:t>
            </a:r>
            <a:r>
              <a:rPr lang="en-US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32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200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9478" y="3685311"/>
            <a:ext cx="10113819" cy="216685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অনিশ্চয়তাঃ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ভবিষ্যতে কোন ঘটনা ঘটতেও পারে আবার নাও ঘটতে পারে এরূপ একটি অবস্থা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5779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9183841"/>
              </p:ext>
            </p:extLst>
          </p:nvPr>
        </p:nvGraphicFramePr>
        <p:xfrm>
          <a:off x="579120" y="450377"/>
          <a:ext cx="10961716" cy="5243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49CA-6B23-480A-A1A8-831A1CC858C7}" type="datetime5">
              <a:rPr lang="en-US" smtClean="0"/>
              <a:t>31-Oct-19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MD.RASHEDUL ISLAM,LECTURER(34TH BCS)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BE93-1EA5-48FD-B90B-F2B486151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862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08B470-F843-4028-80CA-4BB4533E2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B08B470-F843-4028-80CA-4BB4533E2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FB102-92BA-4543-B688-38F8011E8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C2FB102-92BA-4543-B688-38F8011E8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06D834-27BB-4F74-ACBE-0D1DF33D8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606D834-27BB-4F74-ACBE-0D1DF33D8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8EA129-7951-4EC1-9AF5-D643F3FC1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B8EA129-7951-4EC1-9AF5-D643F3FC1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0225F4-9800-41B0-9092-4B6F8A569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050225F4-9800-41B0-9092-4B6F8A569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AE0EDD-24D4-468E-8129-5ED99D70B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E2AE0EDD-24D4-468E-8129-5ED99D70B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750401-3B64-4AFA-BD85-C722E86C9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3750401-3B64-4AFA-BD85-C722E86C9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CAA4DB-8E70-4389-BA02-2935D924A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75CAA4DB-8E70-4389-BA02-2935D924A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0CD5C1-5FE8-4A73-BD60-0569931BD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3C0CD5C1-5FE8-4A73-BD60-0569931BD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F225A1-5CEB-416C-800A-444AF4861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1EF225A1-5CEB-416C-800A-444AF4861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B34E7B-7EA1-4A6A-AA6F-EFF5977A1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C7B34E7B-7EA1-4A6A-AA6F-EFF5977A1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09C28-F3CB-4B7B-A9E9-D24C98124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7309C28-F3CB-4B7B-A9E9-D24C98124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C2336-A071-407F-9617-FE6C3AD9F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B70C2336-A071-407F-9617-FE6C3AD9F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DEC5E-43DB-474F-8A8F-147C3E146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E4FDEC5E-43DB-474F-8A8F-147C3E146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362</TotalTime>
  <Words>872</Words>
  <Application>Microsoft Office PowerPoint</Application>
  <PresentationFormat>Custom</PresentationFormat>
  <Paragraphs>210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আলোচনার বিষয়</vt:lpstr>
      <vt:lpstr>শিখনফল</vt:lpstr>
      <vt:lpstr>ঝুঁকি কি?</vt:lpstr>
      <vt:lpstr>PowerPoint Presentation</vt:lpstr>
      <vt:lpstr>মুনাফা/আয়  কি?</vt:lpstr>
      <vt:lpstr>PowerPoint Presentation</vt:lpstr>
      <vt:lpstr>ঝুঁকি ও আয়ের সম্পর্ক কি?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মুল্যায়ন</vt:lpstr>
      <vt:lpstr>দলীয়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ismail - [2010]</cp:lastModifiedBy>
  <cp:revision>228</cp:revision>
  <dcterms:created xsi:type="dcterms:W3CDTF">2018-05-15T07:01:55Z</dcterms:created>
  <dcterms:modified xsi:type="dcterms:W3CDTF">2019-10-31T15:36:41Z</dcterms:modified>
</cp:coreProperties>
</file>