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9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11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8.xml" ContentType="application/vnd.openxmlformats-officedocument.drawingml.diagramData+xml"/>
  <Override PartName="/ppt/diagrams/data1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24"/>
  </p:notesMasterIdLst>
  <p:sldIdLst>
    <p:sldId id="276" r:id="rId2"/>
    <p:sldId id="279" r:id="rId3"/>
    <p:sldId id="258" r:id="rId4"/>
    <p:sldId id="274" r:id="rId5"/>
    <p:sldId id="259" r:id="rId6"/>
    <p:sldId id="260" r:id="rId7"/>
    <p:sldId id="263" r:id="rId8"/>
    <p:sldId id="284" r:id="rId9"/>
    <p:sldId id="265" r:id="rId10"/>
    <p:sldId id="275" r:id="rId11"/>
    <p:sldId id="266" r:id="rId12"/>
    <p:sldId id="285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81" r:id="rId21"/>
    <p:sldId id="280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9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B11CD-734B-4BF4-9D52-8351AC0749D2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01E59DF-E30E-4A12-9B55-1EAD7FAB6255}">
      <dgm:prSet phldrT="[Text]" custT="1"/>
      <dgm:spPr/>
      <dgm:t>
        <a:bodyPr/>
        <a:lstStyle/>
        <a:p>
          <a:r>
            <a:rPr lang="en-US" sz="3200" dirty="0" err="1">
              <a:latin typeface="NikoshBAN" panose="02000000000000000000" pitchFamily="2" charset="0"/>
              <a:cs typeface="NikoshBAN" panose="02000000000000000000" pitchFamily="2" charset="0"/>
            </a:rPr>
            <a:t>বান্দরবান</a:t>
          </a:r>
          <a:endParaRPr lang="en-US" sz="32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98CCA9C-3C21-4CCD-84DE-F309879A2CAF}" type="parTrans" cxnId="{82C84764-C700-4147-9B98-8957F80AF96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32E9765-568E-4652-B72C-C2277C7999D6}" type="sibTrans" cxnId="{82C84764-C700-4147-9B98-8957F80AF96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BC1AABC-B09B-4DA6-A3E3-BB145A025283}">
      <dgm:prSet phldrT="[Text]" custT="1"/>
      <dgm:spPr/>
      <dgm:t>
        <a:bodyPr/>
        <a:lstStyle/>
        <a:p>
          <a:r>
            <a:rPr lang="en-US" sz="3200" dirty="0" err="1">
              <a:latin typeface="NikoshBAN" panose="02000000000000000000" pitchFamily="2" charset="0"/>
              <a:cs typeface="NikoshBAN" panose="02000000000000000000" pitchFamily="2" charset="0"/>
            </a:rPr>
            <a:t>ঢাকা</a:t>
          </a:r>
          <a:endParaRPr lang="en-US" sz="32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FE0F6A-D611-417E-92C0-9C3DA55E4229}" type="parTrans" cxnId="{BB690745-F646-482D-8DDF-0979D932312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95A05CC-58FF-497A-9B26-0934F0E6D122}" type="sibTrans" cxnId="{BB690745-F646-482D-8DDF-0979D932312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1B70E9C-FD31-4DC6-AF6A-1A3EE19DD67F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বিমান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757D018-4C11-4201-8594-E1FDC4E5F88D}" type="parTrans" cxnId="{43E5EAB9-6A15-492E-80C0-41B1AF77059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F17CA30-5818-446D-8257-66AF9D5F25DD}" type="sibTrans" cxnId="{43E5EAB9-6A15-492E-80C0-41B1AF77059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3FA549-DC9F-4867-9341-B1BC0A1D782B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স্টীমার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7595BBB-2983-4C31-B9D0-C2EB754596FF}" type="parTrans" cxnId="{F2C5D771-1683-4F4D-8A82-FA8635A75E12}">
      <dgm:prSet/>
      <dgm:spPr/>
      <dgm:t>
        <a:bodyPr/>
        <a:lstStyle/>
        <a:p>
          <a:endParaRPr lang="en-US"/>
        </a:p>
      </dgm:t>
    </dgm:pt>
    <dgm:pt modelId="{55BC7E87-4176-4F83-BE6C-0713417B5ECC}" type="sibTrans" cxnId="{F2C5D771-1683-4F4D-8A82-FA8635A75E12}">
      <dgm:prSet/>
      <dgm:spPr/>
      <dgm:t>
        <a:bodyPr/>
        <a:lstStyle/>
        <a:p>
          <a:endParaRPr lang="en-US"/>
        </a:p>
      </dgm:t>
    </dgm:pt>
    <dgm:pt modelId="{028A565C-0055-4948-90B9-8A1395C37442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রেল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481B1ED-272E-4F16-8057-49FBD2A2F199}" type="parTrans" cxnId="{FC67655F-23F3-4BD0-B154-8CEEFDDA7604}">
      <dgm:prSet/>
      <dgm:spPr/>
      <dgm:t>
        <a:bodyPr/>
        <a:lstStyle/>
        <a:p>
          <a:endParaRPr lang="en-US"/>
        </a:p>
      </dgm:t>
    </dgm:pt>
    <dgm:pt modelId="{8993F6E4-0D00-4A32-A7C8-6A74D712B100}" type="sibTrans" cxnId="{FC67655F-23F3-4BD0-B154-8CEEFDDA7604}">
      <dgm:prSet/>
      <dgm:spPr/>
      <dgm:t>
        <a:bodyPr/>
        <a:lstStyle/>
        <a:p>
          <a:endParaRPr lang="en-US"/>
        </a:p>
      </dgm:t>
    </dgm:pt>
    <dgm:pt modelId="{256A4342-D536-46B3-9D8D-E1FD50B3B479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গাড়ী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0848615-1903-487B-AE3B-809516FC0B0F}" type="parTrans" cxnId="{9BD4E724-077A-42D8-AD3C-DD0FE06448A2}">
      <dgm:prSet/>
      <dgm:spPr/>
      <dgm:t>
        <a:bodyPr/>
        <a:lstStyle/>
        <a:p>
          <a:endParaRPr lang="en-US"/>
        </a:p>
      </dgm:t>
    </dgm:pt>
    <dgm:pt modelId="{4FA663CA-8FBE-4B1D-BE0E-B16F8B315B9D}" type="sibTrans" cxnId="{9BD4E724-077A-42D8-AD3C-DD0FE06448A2}">
      <dgm:prSet/>
      <dgm:spPr/>
      <dgm:t>
        <a:bodyPr/>
        <a:lstStyle/>
        <a:p>
          <a:endParaRPr lang="en-US"/>
        </a:p>
      </dgm:t>
    </dgm:pt>
    <dgm:pt modelId="{8DB2E9C9-B3B4-46F0-822D-2AD2E34DD242}" type="pres">
      <dgm:prSet presAssocID="{A0BB11CD-734B-4BF4-9D52-8351AC0749D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3A00324-B5A6-4323-AF18-E50B3764CF38}" type="pres">
      <dgm:prSet presAssocID="{701E59DF-E30E-4A12-9B55-1EAD7FAB6255}" presName="composite" presStyleCnt="0"/>
      <dgm:spPr/>
    </dgm:pt>
    <dgm:pt modelId="{9E2FE1C3-B0D8-4831-8FB8-50DBBBEBD878}" type="pres">
      <dgm:prSet presAssocID="{701E59DF-E30E-4A12-9B55-1EAD7FAB6255}" presName="bentUpArrow1" presStyleLbl="alignImgPlace1" presStyleIdx="0" presStyleCnt="1" custScaleX="72166" custScaleY="63610"/>
      <dgm:spPr/>
    </dgm:pt>
    <dgm:pt modelId="{50B91BB7-5FC7-4A6B-91F4-9228814D9934}" type="pres">
      <dgm:prSet presAssocID="{701E59DF-E30E-4A12-9B55-1EAD7FAB6255}" presName="ParentText" presStyleLbl="node1" presStyleIdx="0" presStyleCnt="2" custScaleX="72166" custScaleY="636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162D3-219E-428B-B4CF-2908E07671DE}" type="pres">
      <dgm:prSet presAssocID="{701E59DF-E30E-4A12-9B55-1EAD7FAB6255}" presName="ChildText" presStyleLbl="revTx" presStyleIdx="0" presStyleCnt="2" custScaleX="137862" custScaleY="63610" custLinFactNeighborX="55728" custLinFactNeighborY="-3070">
        <dgm:presLayoutVars>
          <dgm:chMax val="0"/>
          <dgm:chPref val="0"/>
          <dgm:bulletEnabled val="1"/>
        </dgm:presLayoutVars>
      </dgm:prSet>
      <dgm:spPr/>
    </dgm:pt>
    <dgm:pt modelId="{62B349DA-82AE-42DF-8D17-0CD245F14A7D}" type="pres">
      <dgm:prSet presAssocID="{A32E9765-568E-4652-B72C-C2277C7999D6}" presName="sibTrans" presStyleCnt="0"/>
      <dgm:spPr/>
    </dgm:pt>
    <dgm:pt modelId="{C0EBE52D-AC12-430A-9A2E-9F1C5E031852}" type="pres">
      <dgm:prSet presAssocID="{8BC1AABC-B09B-4DA6-A3E3-BB145A025283}" presName="composite" presStyleCnt="0"/>
      <dgm:spPr/>
    </dgm:pt>
    <dgm:pt modelId="{A5F97A75-E598-4585-9E9B-12044CFA0AA5}" type="pres">
      <dgm:prSet presAssocID="{8BC1AABC-B09B-4DA6-A3E3-BB145A025283}" presName="ParentText" presStyleLbl="node1" presStyleIdx="1" presStyleCnt="2" custScaleX="72166" custScaleY="636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874F4-A27C-40B5-A5B6-46C3CACD719A}" type="pres">
      <dgm:prSet presAssocID="{8BC1AABC-B09B-4DA6-A3E3-BB145A025283}" presName="FinalChildText" presStyleLbl="revTx" presStyleIdx="1" presStyleCnt="2" custScaleX="140206" custScaleY="63610" custLinFactNeighborX="62071" custLinFactNeighborY="17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85E6AB-E281-4178-9B14-BD99EBEDD7CC}" type="presOf" srcId="{256A4342-D536-46B3-9D8D-E1FD50B3B479}" destId="{5E2874F4-A27C-40B5-A5B6-46C3CACD719A}" srcOrd="0" destOrd="3" presId="urn:microsoft.com/office/officeart/2005/8/layout/StepDownProcess"/>
    <dgm:cxn modelId="{4F46F7A6-0002-40BE-A68A-C3CE2594F355}" type="presOf" srcId="{A0BB11CD-734B-4BF4-9D52-8351AC0749D2}" destId="{8DB2E9C9-B3B4-46F0-822D-2AD2E34DD242}" srcOrd="0" destOrd="0" presId="urn:microsoft.com/office/officeart/2005/8/layout/StepDownProcess"/>
    <dgm:cxn modelId="{FC67655F-23F3-4BD0-B154-8CEEFDDA7604}" srcId="{8BC1AABC-B09B-4DA6-A3E3-BB145A025283}" destId="{028A565C-0055-4948-90B9-8A1395C37442}" srcOrd="1" destOrd="0" parTransId="{E481B1ED-272E-4F16-8057-49FBD2A2F199}" sibTransId="{8993F6E4-0D00-4A32-A7C8-6A74D712B100}"/>
    <dgm:cxn modelId="{BB690745-F646-482D-8DDF-0979D9323127}" srcId="{A0BB11CD-734B-4BF4-9D52-8351AC0749D2}" destId="{8BC1AABC-B09B-4DA6-A3E3-BB145A025283}" srcOrd="1" destOrd="0" parTransId="{4AFE0F6A-D611-417E-92C0-9C3DA55E4229}" sibTransId="{395A05CC-58FF-497A-9B26-0934F0E6D122}"/>
    <dgm:cxn modelId="{43E5EAB9-6A15-492E-80C0-41B1AF770594}" srcId="{8BC1AABC-B09B-4DA6-A3E3-BB145A025283}" destId="{01B70E9C-FD31-4DC6-AF6A-1A3EE19DD67F}" srcOrd="0" destOrd="0" parTransId="{1757D018-4C11-4201-8594-E1FDC4E5F88D}" sibTransId="{8F17CA30-5818-446D-8257-66AF9D5F25DD}"/>
    <dgm:cxn modelId="{82C84764-C700-4147-9B98-8957F80AF96B}" srcId="{A0BB11CD-734B-4BF4-9D52-8351AC0749D2}" destId="{701E59DF-E30E-4A12-9B55-1EAD7FAB6255}" srcOrd="0" destOrd="0" parTransId="{F98CCA9C-3C21-4CCD-84DE-F309879A2CAF}" sibTransId="{A32E9765-568E-4652-B72C-C2277C7999D6}"/>
    <dgm:cxn modelId="{091B8705-B9B6-411F-BAB2-AF5577375EF7}" type="presOf" srcId="{5A3FA549-DC9F-4867-9341-B1BC0A1D782B}" destId="{5E2874F4-A27C-40B5-A5B6-46C3CACD719A}" srcOrd="0" destOrd="2" presId="urn:microsoft.com/office/officeart/2005/8/layout/StepDownProcess"/>
    <dgm:cxn modelId="{537E46F7-8C3B-46E6-9CAC-A2A49901E505}" type="presOf" srcId="{701E59DF-E30E-4A12-9B55-1EAD7FAB6255}" destId="{50B91BB7-5FC7-4A6B-91F4-9228814D9934}" srcOrd="0" destOrd="0" presId="urn:microsoft.com/office/officeart/2005/8/layout/StepDownProcess"/>
    <dgm:cxn modelId="{72C561B3-213F-41C1-9E5B-3251AFFD3932}" type="presOf" srcId="{01B70E9C-FD31-4DC6-AF6A-1A3EE19DD67F}" destId="{5E2874F4-A27C-40B5-A5B6-46C3CACD719A}" srcOrd="0" destOrd="0" presId="urn:microsoft.com/office/officeart/2005/8/layout/StepDownProcess"/>
    <dgm:cxn modelId="{F682C472-0F7A-4FC8-B9AB-780ABF7471C6}" type="presOf" srcId="{8BC1AABC-B09B-4DA6-A3E3-BB145A025283}" destId="{A5F97A75-E598-4585-9E9B-12044CFA0AA5}" srcOrd="0" destOrd="0" presId="urn:microsoft.com/office/officeart/2005/8/layout/StepDownProcess"/>
    <dgm:cxn modelId="{F2C5D771-1683-4F4D-8A82-FA8635A75E12}" srcId="{8BC1AABC-B09B-4DA6-A3E3-BB145A025283}" destId="{5A3FA549-DC9F-4867-9341-B1BC0A1D782B}" srcOrd="2" destOrd="0" parTransId="{77595BBB-2983-4C31-B9D0-C2EB754596FF}" sibTransId="{55BC7E87-4176-4F83-BE6C-0713417B5ECC}"/>
    <dgm:cxn modelId="{9BD4E724-077A-42D8-AD3C-DD0FE06448A2}" srcId="{8BC1AABC-B09B-4DA6-A3E3-BB145A025283}" destId="{256A4342-D536-46B3-9D8D-E1FD50B3B479}" srcOrd="3" destOrd="0" parTransId="{E0848615-1903-487B-AE3B-809516FC0B0F}" sibTransId="{4FA663CA-8FBE-4B1D-BE0E-B16F8B315B9D}"/>
    <dgm:cxn modelId="{E1F440DC-3D0F-4259-93F2-37A8BA7B241C}" type="presOf" srcId="{028A565C-0055-4948-90B9-8A1395C37442}" destId="{5E2874F4-A27C-40B5-A5B6-46C3CACD719A}" srcOrd="0" destOrd="1" presId="urn:microsoft.com/office/officeart/2005/8/layout/StepDownProcess"/>
    <dgm:cxn modelId="{DE54D082-5B66-456F-B883-985DAD5C37C8}" type="presParOf" srcId="{8DB2E9C9-B3B4-46F0-822D-2AD2E34DD242}" destId="{A3A00324-B5A6-4323-AF18-E50B3764CF38}" srcOrd="0" destOrd="0" presId="urn:microsoft.com/office/officeart/2005/8/layout/StepDownProcess"/>
    <dgm:cxn modelId="{43D99F79-1B73-4373-9471-3BD598C92A3B}" type="presParOf" srcId="{A3A00324-B5A6-4323-AF18-E50B3764CF38}" destId="{9E2FE1C3-B0D8-4831-8FB8-50DBBBEBD878}" srcOrd="0" destOrd="0" presId="urn:microsoft.com/office/officeart/2005/8/layout/StepDownProcess"/>
    <dgm:cxn modelId="{F8CF2B65-FA3D-4451-BB1E-3DB1C16EA09E}" type="presParOf" srcId="{A3A00324-B5A6-4323-AF18-E50B3764CF38}" destId="{50B91BB7-5FC7-4A6B-91F4-9228814D9934}" srcOrd="1" destOrd="0" presId="urn:microsoft.com/office/officeart/2005/8/layout/StepDownProcess"/>
    <dgm:cxn modelId="{5448D56C-5F75-4689-A220-C5CE0965E0F8}" type="presParOf" srcId="{A3A00324-B5A6-4323-AF18-E50B3764CF38}" destId="{FF1162D3-219E-428B-B4CF-2908E07671DE}" srcOrd="2" destOrd="0" presId="urn:microsoft.com/office/officeart/2005/8/layout/StepDownProcess"/>
    <dgm:cxn modelId="{6C22E0DC-15A4-4B51-BE9D-DB061D318AA5}" type="presParOf" srcId="{8DB2E9C9-B3B4-46F0-822D-2AD2E34DD242}" destId="{62B349DA-82AE-42DF-8D17-0CD245F14A7D}" srcOrd="1" destOrd="0" presId="urn:microsoft.com/office/officeart/2005/8/layout/StepDownProcess"/>
    <dgm:cxn modelId="{ACE33ACF-9E63-4690-AEFF-2699B7C78705}" type="presParOf" srcId="{8DB2E9C9-B3B4-46F0-822D-2AD2E34DD242}" destId="{C0EBE52D-AC12-430A-9A2E-9F1C5E031852}" srcOrd="2" destOrd="0" presId="urn:microsoft.com/office/officeart/2005/8/layout/StepDownProcess"/>
    <dgm:cxn modelId="{3F3A9964-AE3D-40C9-BC1A-0C7DF35D76B7}" type="presParOf" srcId="{C0EBE52D-AC12-430A-9A2E-9F1C5E031852}" destId="{A5F97A75-E598-4585-9E9B-12044CFA0AA5}" srcOrd="0" destOrd="0" presId="urn:microsoft.com/office/officeart/2005/8/layout/StepDownProcess"/>
    <dgm:cxn modelId="{9A03BDA8-78F7-46F0-9D0E-2E6A95598F39}" type="presParOf" srcId="{C0EBE52D-AC12-430A-9A2E-9F1C5E031852}" destId="{5E2874F4-A27C-40B5-A5B6-46C3CACD719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F8D3AAA-957E-40A4-9221-D71FD49608A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E7F3FA-A2E9-4F99-8635-1E19D55E907B}">
      <dgm:prSet phldrT="[Text]" custT="1"/>
      <dgm:spPr/>
      <dgm:t>
        <a:bodyPr/>
        <a:lstStyle/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১.বাট্রাকৃত 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 পে-ব্যাক সময়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gm:t>
    </dgm:pt>
    <dgm:pt modelId="{9B1CD127-DEB3-4F85-840A-0F55383C5C53}" type="parTrans" cxnId="{648D7DA2-380C-4737-BB1B-195B13A39A0D}">
      <dgm:prSet/>
      <dgm:spPr/>
      <dgm:t>
        <a:bodyPr/>
        <a:lstStyle/>
        <a:p>
          <a:endParaRPr lang="en-US"/>
        </a:p>
      </dgm:t>
    </dgm:pt>
    <dgm:pt modelId="{651A00BD-BAE6-4A0D-98C3-DCB53D0AA7C2}" type="sibTrans" cxnId="{648D7DA2-380C-4737-BB1B-195B13A39A0D}">
      <dgm:prSet/>
      <dgm:spPr/>
      <dgm:t>
        <a:bodyPr/>
        <a:lstStyle/>
        <a:p>
          <a:endParaRPr lang="en-US"/>
        </a:p>
      </dgm:t>
    </dgm:pt>
    <dgm:pt modelId="{6336F4CC-99BA-43A6-ADC5-AC33DEEBA887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2F7B137-DDA2-4C56-88CB-4709C301F5C4}" type="parTrans" cxnId="{160A9E3A-5BB4-4E7A-889F-16B89046C0FB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C33C03-2A03-4106-9F7E-043B783DEEA1}" type="sibTrans" cxnId="{160A9E3A-5BB4-4E7A-889F-16B89046C0FB}">
      <dgm:prSet/>
      <dgm:spPr/>
      <dgm:t>
        <a:bodyPr/>
        <a:lstStyle/>
        <a:p>
          <a:endParaRPr lang="en-US"/>
        </a:p>
      </dgm:t>
    </dgm:pt>
    <dgm:pt modelId="{974B255B-88AC-4571-95C6-DDA64D2F79D3}">
      <dgm:prSet phldrT="[Text]" custT="1"/>
      <dgm:spPr>
        <a:blipFill>
          <a:blip xmlns:r="http://schemas.openxmlformats.org/officeDocument/2006/relationships" r:embed="rId1"/>
          <a:stretch>
            <a:fillRect l="-1446" t="-6696" r="-1224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C51952F-3480-412A-AE60-8D7E375953B4}" type="parTrans" cxnId="{190391AE-CAAB-4849-85FC-18043E37315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57BE850-A23E-4FBD-B884-2488DF2FD51D}" type="sibTrans" cxnId="{190391AE-CAAB-4849-85FC-18043E37315F}">
      <dgm:prSet/>
      <dgm:spPr/>
      <dgm:t>
        <a:bodyPr/>
        <a:lstStyle/>
        <a:p>
          <a:endParaRPr lang="en-US"/>
        </a:p>
      </dgm:t>
    </dgm:pt>
    <dgm:pt modelId="{477D2E5E-334B-427D-BF8D-7F8A04908884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A4EAC22-766D-4938-9775-E5CC2A2BB7F0}" type="parTrans" cxnId="{81D1C981-0CE9-453E-8CF6-4BD6202C8568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3AA371-F893-4B7A-B4AE-A7193A552641}" type="sibTrans" cxnId="{81D1C981-0CE9-453E-8CF6-4BD6202C8568}">
      <dgm:prSet/>
      <dgm:spPr/>
      <dgm:t>
        <a:bodyPr/>
        <a:lstStyle/>
        <a:p>
          <a:endParaRPr lang="en-US"/>
        </a:p>
      </dgm:t>
    </dgm:pt>
    <dgm:pt modelId="{02C28396-53DC-49BD-A148-5971F71E0334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CF42E7B-C004-4CCB-8B00-9225631189F1}" type="parTrans" cxnId="{644AB394-E66C-4788-975E-80B56658A29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04046C-BC85-40E1-893A-0F7D662F7474}" type="sibTrans" cxnId="{644AB394-E66C-4788-975E-80B56658A29F}">
      <dgm:prSet/>
      <dgm:spPr/>
      <dgm:t>
        <a:bodyPr/>
        <a:lstStyle/>
        <a:p>
          <a:endParaRPr lang="en-US"/>
        </a:p>
      </dgm:t>
    </dgm:pt>
    <dgm:pt modelId="{45350D0B-71D1-4D82-A0B3-C140A9AEB774}" type="pres">
      <dgm:prSet presAssocID="{1F8D3AAA-957E-40A4-9221-D71FD49608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5118554-51C5-4B5B-A9AD-CA88CC8941B0}" type="pres">
      <dgm:prSet presAssocID="{B0E7F3FA-A2E9-4F99-8635-1E19D55E907B}" presName="hierRoot1" presStyleCnt="0"/>
      <dgm:spPr/>
    </dgm:pt>
    <dgm:pt modelId="{602BAE0C-A6F2-461A-AA7B-277C376EE7D0}" type="pres">
      <dgm:prSet presAssocID="{B0E7F3FA-A2E9-4F99-8635-1E19D55E907B}" presName="composite" presStyleCnt="0"/>
      <dgm:spPr/>
    </dgm:pt>
    <dgm:pt modelId="{C990A891-6DD4-484D-925C-C34157F415F7}" type="pres">
      <dgm:prSet presAssocID="{B0E7F3FA-A2E9-4F99-8635-1E19D55E907B}" presName="background" presStyleLbl="node0" presStyleIdx="0" presStyleCnt="1"/>
      <dgm:spPr/>
    </dgm:pt>
    <dgm:pt modelId="{428776B3-9C4B-4737-B8A5-75ADA6AD9CA3}" type="pres">
      <dgm:prSet presAssocID="{B0E7F3FA-A2E9-4F99-8635-1E19D55E907B}" presName="text" presStyleLbl="fgAcc0" presStyleIdx="0" presStyleCnt="1" custScaleX="371675" custScaleY="104272">
        <dgm:presLayoutVars>
          <dgm:chPref val="3"/>
        </dgm:presLayoutVars>
      </dgm:prSet>
      <dgm:spPr/>
    </dgm:pt>
    <dgm:pt modelId="{95E476EF-9FD9-4A80-8501-AF59AEBD299D}" type="pres">
      <dgm:prSet presAssocID="{B0E7F3FA-A2E9-4F99-8635-1E19D55E907B}" presName="hierChild2" presStyleCnt="0"/>
      <dgm:spPr/>
    </dgm:pt>
    <dgm:pt modelId="{4F5D534F-A316-4473-9169-2F2A1DA693C3}" type="pres">
      <dgm:prSet presAssocID="{82F7B137-DDA2-4C56-88CB-4709C301F5C4}" presName="Name10" presStyleLbl="parChTrans1D2" presStyleIdx="0" presStyleCnt="2" custSzX="2663739" custSzY="1160828"/>
      <dgm:spPr/>
    </dgm:pt>
    <dgm:pt modelId="{914F4736-2222-4770-87F5-F721FA2FB0C5}" type="pres">
      <dgm:prSet presAssocID="{6336F4CC-99BA-43A6-ADC5-AC33DEEBA887}" presName="hierRoot2" presStyleCnt="0"/>
      <dgm:spPr/>
    </dgm:pt>
    <dgm:pt modelId="{2E3A5553-4B36-4E8B-9AB3-FA8EF79817D4}" type="pres">
      <dgm:prSet presAssocID="{6336F4CC-99BA-43A6-ADC5-AC33DEEBA887}" presName="composite2" presStyleCnt="0"/>
      <dgm:spPr/>
    </dgm:pt>
    <dgm:pt modelId="{E66970FC-96C6-4FAB-93DC-616020E7FE66}" type="pres">
      <dgm:prSet presAssocID="{6336F4CC-99BA-43A6-ADC5-AC33DEEBA887}" presName="background2" presStyleLbl="node2" presStyleIdx="0" presStyleCnt="2"/>
      <dgm:spPr/>
    </dgm:pt>
    <dgm:pt modelId="{597B06F2-9AB8-4F69-8E5E-4E9FD21FC158}" type="pres">
      <dgm:prSet presAssocID="{6336F4CC-99BA-43A6-ADC5-AC33DEEBA887}" presName="text2" presStyleLbl="fgAcc2" presStyleIdx="0" presStyleCnt="2" custScaleX="166289" custScaleY="104272">
        <dgm:presLayoutVars>
          <dgm:chPref val="3"/>
        </dgm:presLayoutVars>
      </dgm:prSet>
      <dgm:spPr/>
    </dgm:pt>
    <dgm:pt modelId="{C1473F88-98FF-402C-AD2A-ED88BF227FD8}" type="pres">
      <dgm:prSet presAssocID="{6336F4CC-99BA-43A6-ADC5-AC33DEEBA887}" presName="hierChild3" presStyleCnt="0"/>
      <dgm:spPr/>
    </dgm:pt>
    <dgm:pt modelId="{E8EDBA87-92FA-4923-8BBB-E04089AC9177}" type="pres">
      <dgm:prSet presAssocID="{2C51952F-3480-412A-AE60-8D7E375953B4}" presName="Name17" presStyleLbl="parChTrans1D3" presStyleIdx="0" presStyleCnt="2" custSzX="262495" custSzY="1160828"/>
      <dgm:spPr/>
    </dgm:pt>
    <dgm:pt modelId="{37C2A89F-3C19-49CF-B01A-E1EAEC0EA8C5}" type="pres">
      <dgm:prSet presAssocID="{974B255B-88AC-4571-95C6-DDA64D2F79D3}" presName="hierRoot3" presStyleCnt="0"/>
      <dgm:spPr/>
    </dgm:pt>
    <dgm:pt modelId="{840279E8-98C3-4E04-BB45-DF1E9128CB54}" type="pres">
      <dgm:prSet presAssocID="{974B255B-88AC-4571-95C6-DDA64D2F79D3}" presName="composite3" presStyleCnt="0"/>
      <dgm:spPr/>
    </dgm:pt>
    <dgm:pt modelId="{553228EE-D6CE-4CC1-882F-9FD4D6FBE5F3}" type="pres">
      <dgm:prSet presAssocID="{974B255B-88AC-4571-95C6-DDA64D2F79D3}" presName="background3" presStyleLbl="node3" presStyleIdx="0" presStyleCnt="2"/>
      <dgm:spPr/>
    </dgm:pt>
    <dgm:pt modelId="{F38FC624-893D-45B9-8C1A-EDE4806A6D09}" type="pres">
      <dgm:prSet presAssocID="{974B255B-88AC-4571-95C6-DDA64D2F79D3}" presName="text3" presStyleLbl="fgAcc3" presStyleIdx="0" presStyleCnt="2" custScaleX="345790" custScaleY="134827">
        <dgm:presLayoutVars>
          <dgm:chPref val="3"/>
        </dgm:presLayoutVars>
      </dgm:prSet>
      <dgm:spPr/>
    </dgm:pt>
    <dgm:pt modelId="{835B98FA-7156-4E44-9E5C-FD14A65CCD07}" type="pres">
      <dgm:prSet presAssocID="{974B255B-88AC-4571-95C6-DDA64D2F79D3}" presName="hierChild4" presStyleCnt="0"/>
      <dgm:spPr/>
    </dgm:pt>
    <dgm:pt modelId="{F21C07F7-3494-4782-9BC9-7695C49CCED3}" type="pres">
      <dgm:prSet presAssocID="{EA4EAC22-766D-4938-9775-E5CC2A2BB7F0}" presName="Name10" presStyleLbl="parChTrans1D2" presStyleIdx="1" presStyleCnt="2" custSzX="2663739" custSzY="1160828"/>
      <dgm:spPr/>
    </dgm:pt>
    <dgm:pt modelId="{FEDECC45-077F-4A76-A5A6-E255C259EBBE}" type="pres">
      <dgm:prSet presAssocID="{477D2E5E-334B-427D-BF8D-7F8A04908884}" presName="hierRoot2" presStyleCnt="0"/>
      <dgm:spPr/>
    </dgm:pt>
    <dgm:pt modelId="{FDE62127-3D45-4A8F-9073-5CF9710512B2}" type="pres">
      <dgm:prSet presAssocID="{477D2E5E-334B-427D-BF8D-7F8A04908884}" presName="composite2" presStyleCnt="0"/>
      <dgm:spPr/>
    </dgm:pt>
    <dgm:pt modelId="{364E69D9-F626-43E9-903A-69F101986F00}" type="pres">
      <dgm:prSet presAssocID="{477D2E5E-334B-427D-BF8D-7F8A04908884}" presName="background2" presStyleLbl="node2" presStyleIdx="1" presStyleCnt="2"/>
      <dgm:spPr/>
    </dgm:pt>
    <dgm:pt modelId="{D7F3AE93-ABCF-41F5-8A3E-E1FFD85976C9}" type="pres">
      <dgm:prSet presAssocID="{477D2E5E-334B-427D-BF8D-7F8A04908884}" presName="text2" presStyleLbl="fgAcc2" presStyleIdx="1" presStyleCnt="2" custScaleX="166289" custScaleY="104272">
        <dgm:presLayoutVars>
          <dgm:chPref val="3"/>
        </dgm:presLayoutVars>
      </dgm:prSet>
      <dgm:spPr/>
    </dgm:pt>
    <dgm:pt modelId="{B135248E-A996-4B2B-879C-3B5C2F12E720}" type="pres">
      <dgm:prSet presAssocID="{477D2E5E-334B-427D-BF8D-7F8A04908884}" presName="hierChild3" presStyleCnt="0"/>
      <dgm:spPr/>
    </dgm:pt>
    <dgm:pt modelId="{5C5307F1-1DD7-4EA0-9093-64EA40DAF119}" type="pres">
      <dgm:prSet presAssocID="{9CF42E7B-C004-4CCB-8B00-9225631189F1}" presName="Name17" presStyleLbl="parChTrans1D3" presStyleIdx="1" presStyleCnt="2" custSzX="262495" custSzY="1160828"/>
      <dgm:spPr/>
    </dgm:pt>
    <dgm:pt modelId="{45A44AC7-8699-4518-814F-1AB634E783AD}" type="pres">
      <dgm:prSet presAssocID="{02C28396-53DC-49BD-A148-5971F71E0334}" presName="hierRoot3" presStyleCnt="0"/>
      <dgm:spPr/>
    </dgm:pt>
    <dgm:pt modelId="{4231E721-74C8-4948-A412-7BCA97F42611}" type="pres">
      <dgm:prSet presAssocID="{02C28396-53DC-49BD-A148-5971F71E0334}" presName="composite3" presStyleCnt="0"/>
      <dgm:spPr/>
    </dgm:pt>
    <dgm:pt modelId="{23A29937-1988-4BD7-B70B-2E6D022E2881}" type="pres">
      <dgm:prSet presAssocID="{02C28396-53DC-49BD-A148-5971F71E0334}" presName="background3" presStyleLbl="node3" presStyleIdx="1" presStyleCnt="2"/>
      <dgm:spPr/>
    </dgm:pt>
    <dgm:pt modelId="{168042BB-D90B-4949-B810-568A00AE5CD5}" type="pres">
      <dgm:prSet presAssocID="{02C28396-53DC-49BD-A148-5971F71E0334}" presName="text3" presStyleLbl="fgAcc3" presStyleIdx="1" presStyleCnt="2" custScaleX="287068" custScaleY="104272">
        <dgm:presLayoutVars>
          <dgm:chPref val="3"/>
        </dgm:presLayoutVars>
      </dgm:prSet>
      <dgm:spPr/>
    </dgm:pt>
    <dgm:pt modelId="{8B5697CD-F186-40DB-8268-13DEC1BD065B}" type="pres">
      <dgm:prSet presAssocID="{02C28396-53DC-49BD-A148-5971F71E0334}" presName="hierChild4" presStyleCnt="0"/>
      <dgm:spPr/>
    </dgm:pt>
  </dgm:ptLst>
  <dgm:cxnLst>
    <dgm:cxn modelId="{A6BB0406-E0CE-4474-A074-0737A039E1DE}" type="presOf" srcId="{6336F4CC-99BA-43A6-ADC5-AC33DEEBA887}" destId="{597B06F2-9AB8-4F69-8E5E-4E9FD21FC158}" srcOrd="0" destOrd="0" presId="urn:microsoft.com/office/officeart/2005/8/layout/hierarchy1"/>
    <dgm:cxn modelId="{D6200108-A3D1-4458-AAB9-2F44FFE85AD7}" type="presOf" srcId="{02C28396-53DC-49BD-A148-5971F71E0334}" destId="{168042BB-D90B-4949-B810-568A00AE5CD5}" srcOrd="0" destOrd="0" presId="urn:microsoft.com/office/officeart/2005/8/layout/hierarchy1"/>
    <dgm:cxn modelId="{C63A190A-75E5-4F64-8A26-09CC30CC714E}" type="presOf" srcId="{EA4EAC22-766D-4938-9775-E5CC2A2BB7F0}" destId="{F21C07F7-3494-4782-9BC9-7695C49CCED3}" srcOrd="0" destOrd="0" presId="urn:microsoft.com/office/officeart/2005/8/layout/hierarchy1"/>
    <dgm:cxn modelId="{BAB9F210-DE21-4AF0-B285-C46DE5F5E131}" type="presOf" srcId="{974B255B-88AC-4571-95C6-DDA64D2F79D3}" destId="{F38FC624-893D-45B9-8C1A-EDE4806A6D09}" srcOrd="0" destOrd="0" presId="urn:microsoft.com/office/officeart/2005/8/layout/hierarchy1"/>
    <dgm:cxn modelId="{04BAA823-91C6-4569-9542-7977F1E78045}" type="presOf" srcId="{9CF42E7B-C004-4CCB-8B00-9225631189F1}" destId="{5C5307F1-1DD7-4EA0-9093-64EA40DAF119}" srcOrd="0" destOrd="0" presId="urn:microsoft.com/office/officeart/2005/8/layout/hierarchy1"/>
    <dgm:cxn modelId="{F167C42C-70EC-4D4C-A4F4-82A185869A2C}" type="presOf" srcId="{1F8D3AAA-957E-40A4-9221-D71FD49608A3}" destId="{45350D0B-71D1-4D82-A0B3-C140A9AEB774}" srcOrd="0" destOrd="0" presId="urn:microsoft.com/office/officeart/2005/8/layout/hierarchy1"/>
    <dgm:cxn modelId="{DF941D2F-2774-4FF9-8F89-61E834E2C91E}" type="presOf" srcId="{82F7B137-DDA2-4C56-88CB-4709C301F5C4}" destId="{4F5D534F-A316-4473-9169-2F2A1DA693C3}" srcOrd="0" destOrd="0" presId="urn:microsoft.com/office/officeart/2005/8/layout/hierarchy1"/>
    <dgm:cxn modelId="{A9279B33-26EE-4BB7-B089-5988766E701A}" type="presOf" srcId="{B0E7F3FA-A2E9-4F99-8635-1E19D55E907B}" destId="{428776B3-9C4B-4737-B8A5-75ADA6AD9CA3}" srcOrd="0" destOrd="0" presId="urn:microsoft.com/office/officeart/2005/8/layout/hierarchy1"/>
    <dgm:cxn modelId="{160A9E3A-5BB4-4E7A-889F-16B89046C0FB}" srcId="{B0E7F3FA-A2E9-4F99-8635-1E19D55E907B}" destId="{6336F4CC-99BA-43A6-ADC5-AC33DEEBA887}" srcOrd="0" destOrd="0" parTransId="{82F7B137-DDA2-4C56-88CB-4709C301F5C4}" sibTransId="{DAC33C03-2A03-4106-9F7E-043B783DEEA1}"/>
    <dgm:cxn modelId="{81D1C981-0CE9-453E-8CF6-4BD6202C8568}" srcId="{B0E7F3FA-A2E9-4F99-8635-1E19D55E907B}" destId="{477D2E5E-334B-427D-BF8D-7F8A04908884}" srcOrd="1" destOrd="0" parTransId="{EA4EAC22-766D-4938-9775-E5CC2A2BB7F0}" sibTransId="{9B3AA371-F893-4B7A-B4AE-A7193A552641}"/>
    <dgm:cxn modelId="{644AB394-E66C-4788-975E-80B56658A29F}" srcId="{477D2E5E-334B-427D-BF8D-7F8A04908884}" destId="{02C28396-53DC-49BD-A148-5971F71E0334}" srcOrd="0" destOrd="0" parTransId="{9CF42E7B-C004-4CCB-8B00-9225631189F1}" sibTransId="{1004046C-BC85-40E1-893A-0F7D662F7474}"/>
    <dgm:cxn modelId="{466D4F9F-4180-4A9D-87B0-252D65F2EEE6}" type="presOf" srcId="{477D2E5E-334B-427D-BF8D-7F8A04908884}" destId="{D7F3AE93-ABCF-41F5-8A3E-E1FFD85976C9}" srcOrd="0" destOrd="0" presId="urn:microsoft.com/office/officeart/2005/8/layout/hierarchy1"/>
    <dgm:cxn modelId="{648D7DA2-380C-4737-BB1B-195B13A39A0D}" srcId="{1F8D3AAA-957E-40A4-9221-D71FD49608A3}" destId="{B0E7F3FA-A2E9-4F99-8635-1E19D55E907B}" srcOrd="0" destOrd="0" parTransId="{9B1CD127-DEB3-4F85-840A-0F55383C5C53}" sibTransId="{651A00BD-BAE6-4A0D-98C3-DCB53D0AA7C2}"/>
    <dgm:cxn modelId="{190391AE-CAAB-4849-85FC-18043E37315F}" srcId="{6336F4CC-99BA-43A6-ADC5-AC33DEEBA887}" destId="{974B255B-88AC-4571-95C6-DDA64D2F79D3}" srcOrd="0" destOrd="0" parTransId="{2C51952F-3480-412A-AE60-8D7E375953B4}" sibTransId="{957BE850-A23E-4FBD-B884-2488DF2FD51D}"/>
    <dgm:cxn modelId="{C44773DD-94BA-49A8-99E4-7711DB6F483B}" type="presOf" srcId="{2C51952F-3480-412A-AE60-8D7E375953B4}" destId="{E8EDBA87-92FA-4923-8BBB-E04089AC9177}" srcOrd="0" destOrd="0" presId="urn:microsoft.com/office/officeart/2005/8/layout/hierarchy1"/>
    <dgm:cxn modelId="{C22F2264-2A0A-42F2-AF3B-EC86B3AF60C0}" type="presParOf" srcId="{45350D0B-71D1-4D82-A0B3-C140A9AEB774}" destId="{05118554-51C5-4B5B-A9AD-CA88CC8941B0}" srcOrd="0" destOrd="0" presId="urn:microsoft.com/office/officeart/2005/8/layout/hierarchy1"/>
    <dgm:cxn modelId="{52001F8F-1F73-4FA4-9247-50BA99E0DCE1}" type="presParOf" srcId="{05118554-51C5-4B5B-A9AD-CA88CC8941B0}" destId="{602BAE0C-A6F2-461A-AA7B-277C376EE7D0}" srcOrd="0" destOrd="0" presId="urn:microsoft.com/office/officeart/2005/8/layout/hierarchy1"/>
    <dgm:cxn modelId="{D6969A00-FCF1-4E3B-855C-928D81D7E7EB}" type="presParOf" srcId="{602BAE0C-A6F2-461A-AA7B-277C376EE7D0}" destId="{C990A891-6DD4-484D-925C-C34157F415F7}" srcOrd="0" destOrd="0" presId="urn:microsoft.com/office/officeart/2005/8/layout/hierarchy1"/>
    <dgm:cxn modelId="{73F7D09D-EEBA-4C56-8A72-5EECE8326173}" type="presParOf" srcId="{602BAE0C-A6F2-461A-AA7B-277C376EE7D0}" destId="{428776B3-9C4B-4737-B8A5-75ADA6AD9CA3}" srcOrd="1" destOrd="0" presId="urn:microsoft.com/office/officeart/2005/8/layout/hierarchy1"/>
    <dgm:cxn modelId="{93729D1B-F07B-452E-BCF3-16FE479E7F18}" type="presParOf" srcId="{05118554-51C5-4B5B-A9AD-CA88CC8941B0}" destId="{95E476EF-9FD9-4A80-8501-AF59AEBD299D}" srcOrd="1" destOrd="0" presId="urn:microsoft.com/office/officeart/2005/8/layout/hierarchy1"/>
    <dgm:cxn modelId="{B85EBD20-E453-4BA1-91F2-C6AAD8728BC8}" type="presParOf" srcId="{95E476EF-9FD9-4A80-8501-AF59AEBD299D}" destId="{4F5D534F-A316-4473-9169-2F2A1DA693C3}" srcOrd="0" destOrd="0" presId="urn:microsoft.com/office/officeart/2005/8/layout/hierarchy1"/>
    <dgm:cxn modelId="{81AADB43-D11B-4BA4-BE22-2EA64069D6A2}" type="presParOf" srcId="{95E476EF-9FD9-4A80-8501-AF59AEBD299D}" destId="{914F4736-2222-4770-87F5-F721FA2FB0C5}" srcOrd="1" destOrd="0" presId="urn:microsoft.com/office/officeart/2005/8/layout/hierarchy1"/>
    <dgm:cxn modelId="{FFB57165-E783-4DE4-A422-26257798D305}" type="presParOf" srcId="{914F4736-2222-4770-87F5-F721FA2FB0C5}" destId="{2E3A5553-4B36-4E8B-9AB3-FA8EF79817D4}" srcOrd="0" destOrd="0" presId="urn:microsoft.com/office/officeart/2005/8/layout/hierarchy1"/>
    <dgm:cxn modelId="{F69566C2-3343-446A-8FF2-1BD9073060D1}" type="presParOf" srcId="{2E3A5553-4B36-4E8B-9AB3-FA8EF79817D4}" destId="{E66970FC-96C6-4FAB-93DC-616020E7FE66}" srcOrd="0" destOrd="0" presId="urn:microsoft.com/office/officeart/2005/8/layout/hierarchy1"/>
    <dgm:cxn modelId="{25A05475-7A5E-461A-95D0-2B0C1D16784B}" type="presParOf" srcId="{2E3A5553-4B36-4E8B-9AB3-FA8EF79817D4}" destId="{597B06F2-9AB8-4F69-8E5E-4E9FD21FC158}" srcOrd="1" destOrd="0" presId="urn:microsoft.com/office/officeart/2005/8/layout/hierarchy1"/>
    <dgm:cxn modelId="{0EF83CA3-63CF-4CE8-B19C-A82EEAAB4920}" type="presParOf" srcId="{914F4736-2222-4770-87F5-F721FA2FB0C5}" destId="{C1473F88-98FF-402C-AD2A-ED88BF227FD8}" srcOrd="1" destOrd="0" presId="urn:microsoft.com/office/officeart/2005/8/layout/hierarchy1"/>
    <dgm:cxn modelId="{F7F716E0-4CBB-482B-B250-898004E14C2A}" type="presParOf" srcId="{C1473F88-98FF-402C-AD2A-ED88BF227FD8}" destId="{E8EDBA87-92FA-4923-8BBB-E04089AC9177}" srcOrd="0" destOrd="0" presId="urn:microsoft.com/office/officeart/2005/8/layout/hierarchy1"/>
    <dgm:cxn modelId="{15470A79-2EE1-4DD9-87BD-5DC023EC4526}" type="presParOf" srcId="{C1473F88-98FF-402C-AD2A-ED88BF227FD8}" destId="{37C2A89F-3C19-49CF-B01A-E1EAEC0EA8C5}" srcOrd="1" destOrd="0" presId="urn:microsoft.com/office/officeart/2005/8/layout/hierarchy1"/>
    <dgm:cxn modelId="{B2AC9FE1-A487-4108-88F7-3662F0ADA91F}" type="presParOf" srcId="{37C2A89F-3C19-49CF-B01A-E1EAEC0EA8C5}" destId="{840279E8-98C3-4E04-BB45-DF1E9128CB54}" srcOrd="0" destOrd="0" presId="urn:microsoft.com/office/officeart/2005/8/layout/hierarchy1"/>
    <dgm:cxn modelId="{F79D2A59-09BD-4C70-BB81-1232D1E5ECF8}" type="presParOf" srcId="{840279E8-98C3-4E04-BB45-DF1E9128CB54}" destId="{553228EE-D6CE-4CC1-882F-9FD4D6FBE5F3}" srcOrd="0" destOrd="0" presId="urn:microsoft.com/office/officeart/2005/8/layout/hierarchy1"/>
    <dgm:cxn modelId="{C5361E67-0A3D-4340-BD16-E1BC9F15E119}" type="presParOf" srcId="{840279E8-98C3-4E04-BB45-DF1E9128CB54}" destId="{F38FC624-893D-45B9-8C1A-EDE4806A6D09}" srcOrd="1" destOrd="0" presId="urn:microsoft.com/office/officeart/2005/8/layout/hierarchy1"/>
    <dgm:cxn modelId="{B9A8AC01-82A4-4995-99F2-B44B84C253E8}" type="presParOf" srcId="{37C2A89F-3C19-49CF-B01A-E1EAEC0EA8C5}" destId="{835B98FA-7156-4E44-9E5C-FD14A65CCD07}" srcOrd="1" destOrd="0" presId="urn:microsoft.com/office/officeart/2005/8/layout/hierarchy1"/>
    <dgm:cxn modelId="{62CE2FBE-096C-4505-8C25-FCB8A50D45A7}" type="presParOf" srcId="{95E476EF-9FD9-4A80-8501-AF59AEBD299D}" destId="{F21C07F7-3494-4782-9BC9-7695C49CCED3}" srcOrd="2" destOrd="0" presId="urn:microsoft.com/office/officeart/2005/8/layout/hierarchy1"/>
    <dgm:cxn modelId="{CF1463DC-C93F-438F-8389-C29551340796}" type="presParOf" srcId="{95E476EF-9FD9-4A80-8501-AF59AEBD299D}" destId="{FEDECC45-077F-4A76-A5A6-E255C259EBBE}" srcOrd="3" destOrd="0" presId="urn:microsoft.com/office/officeart/2005/8/layout/hierarchy1"/>
    <dgm:cxn modelId="{377E7919-CAEF-45A9-902D-FC7AACE149A0}" type="presParOf" srcId="{FEDECC45-077F-4A76-A5A6-E255C259EBBE}" destId="{FDE62127-3D45-4A8F-9073-5CF9710512B2}" srcOrd="0" destOrd="0" presId="urn:microsoft.com/office/officeart/2005/8/layout/hierarchy1"/>
    <dgm:cxn modelId="{8E4D7C4A-3AE0-4DA3-82F5-445E584DCB31}" type="presParOf" srcId="{FDE62127-3D45-4A8F-9073-5CF9710512B2}" destId="{364E69D9-F626-43E9-903A-69F101986F00}" srcOrd="0" destOrd="0" presId="urn:microsoft.com/office/officeart/2005/8/layout/hierarchy1"/>
    <dgm:cxn modelId="{53FB9A53-3224-43B8-BE15-57D6994F79F6}" type="presParOf" srcId="{FDE62127-3D45-4A8F-9073-5CF9710512B2}" destId="{D7F3AE93-ABCF-41F5-8A3E-E1FFD85976C9}" srcOrd="1" destOrd="0" presId="urn:microsoft.com/office/officeart/2005/8/layout/hierarchy1"/>
    <dgm:cxn modelId="{7F0C9E47-351E-4827-BE5D-0939DEC9D47B}" type="presParOf" srcId="{FEDECC45-077F-4A76-A5A6-E255C259EBBE}" destId="{B135248E-A996-4B2B-879C-3B5C2F12E720}" srcOrd="1" destOrd="0" presId="urn:microsoft.com/office/officeart/2005/8/layout/hierarchy1"/>
    <dgm:cxn modelId="{2AD067E4-1906-4D31-8273-F205D0030009}" type="presParOf" srcId="{B135248E-A996-4B2B-879C-3B5C2F12E720}" destId="{5C5307F1-1DD7-4EA0-9093-64EA40DAF119}" srcOrd="0" destOrd="0" presId="urn:microsoft.com/office/officeart/2005/8/layout/hierarchy1"/>
    <dgm:cxn modelId="{AF253733-E8EE-440F-9D2F-61DF04F20917}" type="presParOf" srcId="{B135248E-A996-4B2B-879C-3B5C2F12E720}" destId="{45A44AC7-8699-4518-814F-1AB634E783AD}" srcOrd="1" destOrd="0" presId="urn:microsoft.com/office/officeart/2005/8/layout/hierarchy1"/>
    <dgm:cxn modelId="{5EF97AE7-3315-4F1C-848C-26E19124F6E8}" type="presParOf" srcId="{45A44AC7-8699-4518-814F-1AB634E783AD}" destId="{4231E721-74C8-4948-A412-7BCA97F42611}" srcOrd="0" destOrd="0" presId="urn:microsoft.com/office/officeart/2005/8/layout/hierarchy1"/>
    <dgm:cxn modelId="{0302118C-35F9-44FD-9B6E-F92BF7C66B67}" type="presParOf" srcId="{4231E721-74C8-4948-A412-7BCA97F42611}" destId="{23A29937-1988-4BD7-B70B-2E6D022E2881}" srcOrd="0" destOrd="0" presId="urn:microsoft.com/office/officeart/2005/8/layout/hierarchy1"/>
    <dgm:cxn modelId="{5EBFD9AD-C22E-4C29-A5E8-A0DC62420976}" type="presParOf" srcId="{4231E721-74C8-4948-A412-7BCA97F42611}" destId="{168042BB-D90B-4949-B810-568A00AE5CD5}" srcOrd="1" destOrd="0" presId="urn:microsoft.com/office/officeart/2005/8/layout/hierarchy1"/>
    <dgm:cxn modelId="{928C9ECA-C001-4332-B1A7-D6907BC4E333}" type="presParOf" srcId="{45A44AC7-8699-4518-814F-1AB634E783AD}" destId="{8B5697CD-F186-40DB-8268-13DEC1BD06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4991FD7-10D6-4706-947B-C7BA7E17EAA4}" type="doc">
      <dgm:prSet loTypeId="urn:microsoft.com/office/officeart/2005/8/layout/chevron2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7C134F3-DC8E-45A4-8B24-D4E04799B33E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৪.</a:t>
          </a:r>
          <a:r>
            <a:rPr lang="bn-IN" sz="3200" b="1">
              <a:latin typeface="NikoshBAN" pitchFamily="2" charset="0"/>
              <a:cs typeface="NikoshBAN" pitchFamily="2" charset="0"/>
            </a:rPr>
            <a:t>প্রকল্প নির্বাচন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DEE6B1F-A269-43C7-8911-7A9EC2F2B09D}" type="parTrans" cxnId="{57814BFE-5126-4C85-93D4-4CEEC6A40E29}">
      <dgm:prSet/>
      <dgm:spPr/>
      <dgm:t>
        <a:bodyPr/>
        <a:lstStyle/>
        <a:p>
          <a:endParaRPr lang="en-US"/>
        </a:p>
      </dgm:t>
    </dgm:pt>
    <dgm:pt modelId="{7789B1C5-216D-4E5A-A8A4-816ADAC7DC48}" type="sibTrans" cxnId="{57814BFE-5126-4C85-93D4-4CEEC6A40E29}">
      <dgm:prSet/>
      <dgm:spPr/>
      <dgm:t>
        <a:bodyPr/>
        <a:lstStyle/>
        <a:p>
          <a:endParaRPr lang="en-US"/>
        </a:p>
      </dgm:t>
    </dgm:pt>
    <dgm:pt modelId="{E80E5250-1E5A-4984-9E09-F36942DA8050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মূল্যায়ন করে ভালটি বেচে নেয়া।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A8ADA0-3FAF-45EF-A8A3-49B1B1B92551}" type="parTrans" cxnId="{EE30E689-7D5F-452D-B5E7-8635D65EBEFC}">
      <dgm:prSet/>
      <dgm:spPr/>
      <dgm:t>
        <a:bodyPr/>
        <a:lstStyle/>
        <a:p>
          <a:endParaRPr lang="en-US"/>
        </a:p>
      </dgm:t>
    </dgm:pt>
    <dgm:pt modelId="{7293C1AC-3B19-4137-A5A0-04A5F644256E}" type="sibTrans" cxnId="{EE30E689-7D5F-452D-B5E7-8635D65EBEFC}">
      <dgm:prSet/>
      <dgm:spPr/>
      <dgm:t>
        <a:bodyPr/>
        <a:lstStyle/>
        <a:p>
          <a:endParaRPr lang="en-US"/>
        </a:p>
      </dgm:t>
    </dgm:pt>
    <dgm:pt modelId="{2A503429-8C54-4834-A5F8-90042316D716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৫.</a:t>
          </a:r>
          <a:r>
            <a:rPr lang="bn-IN" sz="3200" b="1">
              <a:latin typeface="NikoshBAN" pitchFamily="2" charset="0"/>
              <a:cs typeface="NikoshBAN" pitchFamily="2" charset="0"/>
            </a:rPr>
            <a:t>প্রকল্প বাস্তবায়ন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11CDDF7F-93AB-4DFD-80D0-A38056B66F73}" type="parTrans" cxnId="{C073529E-15ED-4BE2-ACEA-9F9BB88622BA}">
      <dgm:prSet/>
      <dgm:spPr/>
      <dgm:t>
        <a:bodyPr/>
        <a:lstStyle/>
        <a:p>
          <a:endParaRPr lang="en-US"/>
        </a:p>
      </dgm:t>
    </dgm:pt>
    <dgm:pt modelId="{4CE18610-6266-46E0-808C-E0FD54E2ABCE}" type="sibTrans" cxnId="{C073529E-15ED-4BE2-ACEA-9F9BB88622BA}">
      <dgm:prSet/>
      <dgm:spPr/>
      <dgm:t>
        <a:bodyPr/>
        <a:lstStyle/>
        <a:p>
          <a:endParaRPr lang="en-US"/>
        </a:p>
      </dgm:t>
    </dgm:pt>
    <dgm:pt modelId="{95648B4B-BC7E-4F3C-B500-A2637EDAB138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বাছাই করা প্রকল্পের কাজ শুরু করা।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D4AD259-D582-4089-94E0-7CBB6E7BDFA5}" type="parTrans" cxnId="{02887E5F-7C17-4E75-B712-FC588C2686AA}">
      <dgm:prSet/>
      <dgm:spPr/>
      <dgm:t>
        <a:bodyPr/>
        <a:lstStyle/>
        <a:p>
          <a:endParaRPr lang="en-US"/>
        </a:p>
      </dgm:t>
    </dgm:pt>
    <dgm:pt modelId="{0C4531A3-B0D1-4B3A-AEE2-0B49636C31E5}" type="sibTrans" cxnId="{02887E5F-7C17-4E75-B712-FC588C2686AA}">
      <dgm:prSet/>
      <dgm:spPr/>
      <dgm:t>
        <a:bodyPr/>
        <a:lstStyle/>
        <a:p>
          <a:endParaRPr lang="en-US"/>
        </a:p>
      </dgm:t>
    </dgm:pt>
    <dgm:pt modelId="{7950357F-2D5E-42EF-9285-9D2E05BD678C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৬.</a:t>
          </a:r>
          <a:r>
            <a:rPr lang="bn-IN" sz="3200" b="1">
              <a:latin typeface="NikoshBAN" pitchFamily="2" charset="0"/>
              <a:cs typeface="NikoshBAN" pitchFamily="2" charset="0"/>
            </a:rPr>
            <a:t>প্রকল্প</a:t>
          </a:r>
          <a:endParaRPr lang="en-US" sz="3200" b="1">
            <a:latin typeface="NikoshBAN" pitchFamily="2" charset="0"/>
            <a:cs typeface="NikoshBAN" pitchFamily="2" charset="0"/>
          </a:endParaRPr>
        </a:p>
        <a:p>
          <a:r>
            <a:rPr lang="bn-IN" sz="3200" b="1">
              <a:latin typeface="NikoshBAN" pitchFamily="2" charset="0"/>
              <a:cs typeface="NikoshBAN" pitchFamily="2" charset="0"/>
            </a:rPr>
            <a:t>তদারকি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AFC8F9A8-A256-4DA5-A8A1-D6CC24BE156F}" type="parTrans" cxnId="{6C0779FD-44E7-4666-89DC-04C93CFBA6A3}">
      <dgm:prSet/>
      <dgm:spPr/>
      <dgm:t>
        <a:bodyPr/>
        <a:lstStyle/>
        <a:p>
          <a:endParaRPr lang="en-US"/>
        </a:p>
      </dgm:t>
    </dgm:pt>
    <dgm:pt modelId="{AA64DF2C-7A9C-4080-8944-DFB39D9D77E7}" type="sibTrans" cxnId="{6C0779FD-44E7-4666-89DC-04C93CFBA6A3}">
      <dgm:prSet/>
      <dgm:spPr/>
      <dgm:t>
        <a:bodyPr/>
        <a:lstStyle/>
        <a:p>
          <a:endParaRPr lang="en-US"/>
        </a:p>
      </dgm:t>
    </dgm:pt>
    <dgm:pt modelId="{778C4D0F-5CB1-414D-8E56-31909F547B35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পরিকল্পনা অনুযায়ী বাস্তবায়ন হচ্ছে কিনা দেখা।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F4B995E6-495E-472B-A717-422AEEC92C8D}" type="parTrans" cxnId="{AD3CCFEF-9094-4B99-A7F7-BEF3D568E1BB}">
      <dgm:prSet/>
      <dgm:spPr/>
      <dgm:t>
        <a:bodyPr/>
        <a:lstStyle/>
        <a:p>
          <a:endParaRPr lang="en-US"/>
        </a:p>
      </dgm:t>
    </dgm:pt>
    <dgm:pt modelId="{0DD650CF-3A24-4472-9CA7-5BAAE89FC22C}" type="sibTrans" cxnId="{AD3CCFEF-9094-4B99-A7F7-BEF3D568E1BB}">
      <dgm:prSet/>
      <dgm:spPr/>
      <dgm:t>
        <a:bodyPr/>
        <a:lstStyle/>
        <a:p>
          <a:endParaRPr lang="en-US"/>
        </a:p>
      </dgm:t>
    </dgm:pt>
    <dgm:pt modelId="{95C5D587-0FD8-4D56-9190-A9CBEBE78D52}" type="pres">
      <dgm:prSet presAssocID="{44991FD7-10D6-4706-947B-C7BA7E17EAA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4EBF9C-ED67-4B85-91A1-31F53D19647B}" type="pres">
      <dgm:prSet presAssocID="{67C134F3-DC8E-45A4-8B24-D4E04799B33E}" presName="composite" presStyleCnt="0"/>
      <dgm:spPr/>
    </dgm:pt>
    <dgm:pt modelId="{66238D71-129E-4AA4-90BF-2E1DCA59933E}" type="pres">
      <dgm:prSet presAssocID="{67C134F3-DC8E-45A4-8B24-D4E04799B33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1D4581-CE6D-4B1F-AA4E-A642F6EAB7D3}" type="pres">
      <dgm:prSet presAssocID="{67C134F3-DC8E-45A4-8B24-D4E04799B33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C58FC1-A55E-4D85-9851-0CB8B7D067A0}" type="pres">
      <dgm:prSet presAssocID="{7789B1C5-216D-4E5A-A8A4-816ADAC7DC48}" presName="sp" presStyleCnt="0"/>
      <dgm:spPr/>
    </dgm:pt>
    <dgm:pt modelId="{DE044A04-5C0A-4D44-9C6D-0981A2C2CAF7}" type="pres">
      <dgm:prSet presAssocID="{2A503429-8C54-4834-A5F8-90042316D716}" presName="composite" presStyleCnt="0"/>
      <dgm:spPr/>
    </dgm:pt>
    <dgm:pt modelId="{3986A235-EF43-40E6-B196-C52C937B0025}" type="pres">
      <dgm:prSet presAssocID="{2A503429-8C54-4834-A5F8-90042316D71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EAAC2-69F5-4AD7-925F-D000C59C2FF3}" type="pres">
      <dgm:prSet presAssocID="{2A503429-8C54-4834-A5F8-90042316D71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111E0A-8769-40F3-8F88-8A866CCFA642}" type="pres">
      <dgm:prSet presAssocID="{4CE18610-6266-46E0-808C-E0FD54E2ABCE}" presName="sp" presStyleCnt="0"/>
      <dgm:spPr/>
    </dgm:pt>
    <dgm:pt modelId="{DBC5E5F8-7A86-4D27-A5F1-C2B8E4FD00AA}" type="pres">
      <dgm:prSet presAssocID="{7950357F-2D5E-42EF-9285-9D2E05BD678C}" presName="composite" presStyleCnt="0"/>
      <dgm:spPr/>
    </dgm:pt>
    <dgm:pt modelId="{5E280F3C-2E08-4177-BD29-E62615891721}" type="pres">
      <dgm:prSet presAssocID="{7950357F-2D5E-42EF-9285-9D2E05BD678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451155-B747-4CA8-A26C-45CFEB739B4B}" type="pres">
      <dgm:prSet presAssocID="{7950357F-2D5E-42EF-9285-9D2E05BD678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D7C74D-6632-40F1-AE49-FE375029F88E}" type="presOf" srcId="{44991FD7-10D6-4706-947B-C7BA7E17EAA4}" destId="{95C5D587-0FD8-4D56-9190-A9CBEBE78D52}" srcOrd="0" destOrd="0" presId="urn:microsoft.com/office/officeart/2005/8/layout/chevron2"/>
    <dgm:cxn modelId="{EE30E689-7D5F-452D-B5E7-8635D65EBEFC}" srcId="{67C134F3-DC8E-45A4-8B24-D4E04799B33E}" destId="{E80E5250-1E5A-4984-9E09-F36942DA8050}" srcOrd="0" destOrd="0" parTransId="{C7A8ADA0-3FAF-45EF-A8A3-49B1B1B92551}" sibTransId="{7293C1AC-3B19-4137-A5A0-04A5F644256E}"/>
    <dgm:cxn modelId="{6C0779FD-44E7-4666-89DC-04C93CFBA6A3}" srcId="{44991FD7-10D6-4706-947B-C7BA7E17EAA4}" destId="{7950357F-2D5E-42EF-9285-9D2E05BD678C}" srcOrd="2" destOrd="0" parTransId="{AFC8F9A8-A256-4DA5-A8A1-D6CC24BE156F}" sibTransId="{AA64DF2C-7A9C-4080-8944-DFB39D9D77E7}"/>
    <dgm:cxn modelId="{0A24D5DC-FF40-492E-B2FE-DFDF009CF48D}" type="presOf" srcId="{E80E5250-1E5A-4984-9E09-F36942DA8050}" destId="{B21D4581-CE6D-4B1F-AA4E-A642F6EAB7D3}" srcOrd="0" destOrd="0" presId="urn:microsoft.com/office/officeart/2005/8/layout/chevron2"/>
    <dgm:cxn modelId="{AD3CCFEF-9094-4B99-A7F7-BEF3D568E1BB}" srcId="{7950357F-2D5E-42EF-9285-9D2E05BD678C}" destId="{778C4D0F-5CB1-414D-8E56-31909F547B35}" srcOrd="0" destOrd="0" parTransId="{F4B995E6-495E-472B-A717-422AEEC92C8D}" sibTransId="{0DD650CF-3A24-4472-9CA7-5BAAE89FC22C}"/>
    <dgm:cxn modelId="{24C7AB21-311D-488D-B13E-794E153C2950}" type="presOf" srcId="{67C134F3-DC8E-45A4-8B24-D4E04799B33E}" destId="{66238D71-129E-4AA4-90BF-2E1DCA59933E}" srcOrd="0" destOrd="0" presId="urn:microsoft.com/office/officeart/2005/8/layout/chevron2"/>
    <dgm:cxn modelId="{07B6560F-84E8-40D1-A4AA-9E937CF5DD2C}" type="presOf" srcId="{778C4D0F-5CB1-414D-8E56-31909F547B35}" destId="{68451155-B747-4CA8-A26C-45CFEB739B4B}" srcOrd="0" destOrd="0" presId="urn:microsoft.com/office/officeart/2005/8/layout/chevron2"/>
    <dgm:cxn modelId="{57814BFE-5126-4C85-93D4-4CEEC6A40E29}" srcId="{44991FD7-10D6-4706-947B-C7BA7E17EAA4}" destId="{67C134F3-DC8E-45A4-8B24-D4E04799B33E}" srcOrd="0" destOrd="0" parTransId="{CDEE6B1F-A269-43C7-8911-7A9EC2F2B09D}" sibTransId="{7789B1C5-216D-4E5A-A8A4-816ADAC7DC48}"/>
    <dgm:cxn modelId="{30492EA2-1F23-4745-909B-52F044B8BE2A}" type="presOf" srcId="{2A503429-8C54-4834-A5F8-90042316D716}" destId="{3986A235-EF43-40E6-B196-C52C937B0025}" srcOrd="0" destOrd="0" presId="urn:microsoft.com/office/officeart/2005/8/layout/chevron2"/>
    <dgm:cxn modelId="{50D76F46-F1E8-4CBA-A953-B7C94937802B}" type="presOf" srcId="{7950357F-2D5E-42EF-9285-9D2E05BD678C}" destId="{5E280F3C-2E08-4177-BD29-E62615891721}" srcOrd="0" destOrd="0" presId="urn:microsoft.com/office/officeart/2005/8/layout/chevron2"/>
    <dgm:cxn modelId="{02887E5F-7C17-4E75-B712-FC588C2686AA}" srcId="{2A503429-8C54-4834-A5F8-90042316D716}" destId="{95648B4B-BC7E-4F3C-B500-A2637EDAB138}" srcOrd="0" destOrd="0" parTransId="{CD4AD259-D582-4089-94E0-7CBB6E7BDFA5}" sibTransId="{0C4531A3-B0D1-4B3A-AEE2-0B49636C31E5}"/>
    <dgm:cxn modelId="{C073529E-15ED-4BE2-ACEA-9F9BB88622BA}" srcId="{44991FD7-10D6-4706-947B-C7BA7E17EAA4}" destId="{2A503429-8C54-4834-A5F8-90042316D716}" srcOrd="1" destOrd="0" parTransId="{11CDDF7F-93AB-4DFD-80D0-A38056B66F73}" sibTransId="{4CE18610-6266-46E0-808C-E0FD54E2ABCE}"/>
    <dgm:cxn modelId="{966A894D-A925-4935-BE54-0AFE5C8B594E}" type="presOf" srcId="{95648B4B-BC7E-4F3C-B500-A2637EDAB138}" destId="{E68EAAC2-69F5-4AD7-925F-D000C59C2FF3}" srcOrd="0" destOrd="0" presId="urn:microsoft.com/office/officeart/2005/8/layout/chevron2"/>
    <dgm:cxn modelId="{0676F68B-6D22-458A-A786-C5F682B684A5}" type="presParOf" srcId="{95C5D587-0FD8-4D56-9190-A9CBEBE78D52}" destId="{3C4EBF9C-ED67-4B85-91A1-31F53D19647B}" srcOrd="0" destOrd="0" presId="urn:microsoft.com/office/officeart/2005/8/layout/chevron2"/>
    <dgm:cxn modelId="{A50628E0-AFAB-4B6F-9288-AE15930BC735}" type="presParOf" srcId="{3C4EBF9C-ED67-4B85-91A1-31F53D19647B}" destId="{66238D71-129E-4AA4-90BF-2E1DCA59933E}" srcOrd="0" destOrd="0" presId="urn:microsoft.com/office/officeart/2005/8/layout/chevron2"/>
    <dgm:cxn modelId="{8FAAC79E-3E9E-4047-83A9-9C7EF367EBE6}" type="presParOf" srcId="{3C4EBF9C-ED67-4B85-91A1-31F53D19647B}" destId="{B21D4581-CE6D-4B1F-AA4E-A642F6EAB7D3}" srcOrd="1" destOrd="0" presId="urn:microsoft.com/office/officeart/2005/8/layout/chevron2"/>
    <dgm:cxn modelId="{F3A9BDA0-EAEF-49FD-9181-6D47C3F04F05}" type="presParOf" srcId="{95C5D587-0FD8-4D56-9190-A9CBEBE78D52}" destId="{C1C58FC1-A55E-4D85-9851-0CB8B7D067A0}" srcOrd="1" destOrd="0" presId="urn:microsoft.com/office/officeart/2005/8/layout/chevron2"/>
    <dgm:cxn modelId="{87425804-85C4-48C8-81A0-25A5DBE0A0F4}" type="presParOf" srcId="{95C5D587-0FD8-4D56-9190-A9CBEBE78D52}" destId="{DE044A04-5C0A-4D44-9C6D-0981A2C2CAF7}" srcOrd="2" destOrd="0" presId="urn:microsoft.com/office/officeart/2005/8/layout/chevron2"/>
    <dgm:cxn modelId="{1B34B580-4FA5-4C7E-9647-59EA68283131}" type="presParOf" srcId="{DE044A04-5C0A-4D44-9C6D-0981A2C2CAF7}" destId="{3986A235-EF43-40E6-B196-C52C937B0025}" srcOrd="0" destOrd="0" presId="urn:microsoft.com/office/officeart/2005/8/layout/chevron2"/>
    <dgm:cxn modelId="{57B80835-E8D6-46FB-8D11-E7374A5B4DC8}" type="presParOf" srcId="{DE044A04-5C0A-4D44-9C6D-0981A2C2CAF7}" destId="{E68EAAC2-69F5-4AD7-925F-D000C59C2FF3}" srcOrd="1" destOrd="0" presId="urn:microsoft.com/office/officeart/2005/8/layout/chevron2"/>
    <dgm:cxn modelId="{BE537209-BAF1-4C30-8E5B-2F57FE973024}" type="presParOf" srcId="{95C5D587-0FD8-4D56-9190-A9CBEBE78D52}" destId="{EB111E0A-8769-40F3-8F88-8A866CCFA642}" srcOrd="3" destOrd="0" presId="urn:microsoft.com/office/officeart/2005/8/layout/chevron2"/>
    <dgm:cxn modelId="{904B7CC6-EF1B-465D-8023-DC0360ABB3CF}" type="presParOf" srcId="{95C5D587-0FD8-4D56-9190-A9CBEBE78D52}" destId="{DBC5E5F8-7A86-4D27-A5F1-C2B8E4FD00AA}" srcOrd="4" destOrd="0" presId="urn:microsoft.com/office/officeart/2005/8/layout/chevron2"/>
    <dgm:cxn modelId="{E82C68F4-E970-4FA5-8B19-85BCA25E2A29}" type="presParOf" srcId="{DBC5E5F8-7A86-4D27-A5F1-C2B8E4FD00AA}" destId="{5E280F3C-2E08-4177-BD29-E62615891721}" srcOrd="0" destOrd="0" presId="urn:microsoft.com/office/officeart/2005/8/layout/chevron2"/>
    <dgm:cxn modelId="{91B41463-D485-4A9A-8F70-7546CD062055}" type="presParOf" srcId="{DBC5E5F8-7A86-4D27-A5F1-C2B8E4FD00AA}" destId="{68451155-B747-4CA8-A26C-45CFEB739B4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A726F9-E70D-405E-89F4-AF87DF30B1E2}" type="doc">
      <dgm:prSet loTypeId="urn:microsoft.com/office/officeart/2005/8/layout/radial5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3E3E89-2292-4736-BCCB-4FC5BB0669E9}">
      <dgm:prSet phldrT="[Text]"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মূলধন বাজেটিং 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CF676B52-1476-4816-8AFA-0903F4615497}" type="parTrans" cxnId="{638CCECB-0D43-449B-AE95-AE71209F1235}">
      <dgm:prSet/>
      <dgm:spPr/>
      <dgm:t>
        <a:bodyPr/>
        <a:lstStyle/>
        <a:p>
          <a:endParaRPr lang="en-US"/>
        </a:p>
      </dgm:t>
    </dgm:pt>
    <dgm:pt modelId="{867679E4-598D-45D5-8ED5-12F335322C0F}" type="sibTrans" cxnId="{638CCECB-0D43-449B-AE95-AE71209F1235}">
      <dgm:prSet/>
      <dgm:spPr/>
      <dgm:t>
        <a:bodyPr/>
        <a:lstStyle/>
        <a:p>
          <a:endParaRPr lang="en-US"/>
        </a:p>
      </dgm:t>
    </dgm:pt>
    <dgm:pt modelId="{B37D741B-B950-4415-8799-F3C442BA8BED}">
      <dgm:prSet phldrT="[Text]"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১.প্রকল্প </a:t>
          </a:r>
          <a:r>
            <a:rPr lang="bn-IN" sz="2800" b="1">
              <a:latin typeface="NikoshBAN" pitchFamily="2" charset="0"/>
              <a:cs typeface="NikoshBAN" pitchFamily="2" charset="0"/>
            </a:rPr>
            <a:t>উদ্ভাবন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A603C496-50EA-486D-96F4-4AA1063917F8}" type="parTrans" cxnId="{9F6D8343-4B31-4115-B590-AA91EF9FF669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E1311897-4422-4230-BCE2-1FB29E10EBA3}" type="sibTrans" cxnId="{9F6D8343-4B31-4115-B590-AA91EF9FF669}">
      <dgm:prSet/>
      <dgm:spPr/>
      <dgm:t>
        <a:bodyPr/>
        <a:lstStyle/>
        <a:p>
          <a:endParaRPr lang="en-US"/>
        </a:p>
      </dgm:t>
    </dgm:pt>
    <dgm:pt modelId="{6C94DD5B-8FC8-4C48-AC94-358DDEC6C6D2}">
      <dgm:prSet phldrT="[Text]"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২.নগদ প্রবাহ প্রাক্কলন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99CB88BA-98B6-4508-8229-D4F9744FEA62}" type="parTrans" cxnId="{571956BD-44DA-4265-A690-BD5EFA2BCD6E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C8D473DB-7426-46C3-B521-5DA6173BB9A4}" type="sibTrans" cxnId="{571956BD-44DA-4265-A690-BD5EFA2BCD6E}">
      <dgm:prSet/>
      <dgm:spPr/>
      <dgm:t>
        <a:bodyPr/>
        <a:lstStyle/>
        <a:p>
          <a:endParaRPr lang="en-US"/>
        </a:p>
      </dgm:t>
    </dgm:pt>
    <dgm:pt modelId="{2D891867-7547-441C-8CB1-5F13591EE3AC}">
      <dgm:prSet phldrT="[Text]"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3.</a:t>
          </a:r>
          <a:r>
            <a:rPr lang="bn-IN" sz="2800" b="1">
              <a:latin typeface="NikoshBAN" pitchFamily="2" charset="0"/>
              <a:cs typeface="NikoshBAN" pitchFamily="2" charset="0"/>
            </a:rPr>
            <a:t>প্রকল্প মূ</a:t>
          </a:r>
          <a:r>
            <a:rPr lang="en-US" sz="2800" b="1">
              <a:latin typeface="NikoshBAN" pitchFamily="2" charset="0"/>
              <a:cs typeface="NikoshBAN" pitchFamily="2" charset="0"/>
            </a:rPr>
            <a:t>ল্যা</a:t>
          </a:r>
          <a:r>
            <a:rPr lang="bn-IN" sz="2800" b="1">
              <a:latin typeface="NikoshBAN" pitchFamily="2" charset="0"/>
              <a:cs typeface="NikoshBAN" pitchFamily="2" charset="0"/>
            </a:rPr>
            <a:t>য়ন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17DB4F3E-DD53-414E-8A1D-0C32FD7B5DE1}" type="parTrans" cxnId="{E844FC77-AC01-4DFE-BE4F-64815E7677DC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F2C92A58-68AB-4D1F-9210-AE4562F433F1}" type="sibTrans" cxnId="{E844FC77-AC01-4DFE-BE4F-64815E7677DC}">
      <dgm:prSet/>
      <dgm:spPr/>
      <dgm:t>
        <a:bodyPr/>
        <a:lstStyle/>
        <a:p>
          <a:endParaRPr lang="en-US"/>
        </a:p>
      </dgm:t>
    </dgm:pt>
    <dgm:pt modelId="{1DC1B325-4B8A-44C2-8674-D130DADA138C}">
      <dgm:prSet phldrT="[Text]"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৪.</a:t>
          </a:r>
          <a:r>
            <a:rPr lang="bn-IN" sz="2800" b="1">
              <a:latin typeface="NikoshBAN" pitchFamily="2" charset="0"/>
              <a:cs typeface="NikoshBAN" pitchFamily="2" charset="0"/>
            </a:rPr>
            <a:t>প্রকল্প নির্বাচন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7894C3FD-2A92-44D1-AE1C-986836A38BAB}" type="parTrans" cxnId="{7514C821-ED15-4F37-B41B-938B0F33705C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23AA6B09-9303-4851-882C-EBD4954DB48E}" type="sibTrans" cxnId="{7514C821-ED15-4F37-B41B-938B0F33705C}">
      <dgm:prSet/>
      <dgm:spPr/>
      <dgm:t>
        <a:bodyPr/>
        <a:lstStyle/>
        <a:p>
          <a:endParaRPr lang="en-US"/>
        </a:p>
      </dgm:t>
    </dgm:pt>
    <dgm:pt modelId="{898EC2F7-3B1F-4AC6-AD82-64AB1312362F}">
      <dgm:prSet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৫.</a:t>
          </a:r>
          <a:r>
            <a:rPr lang="bn-IN" sz="2800" b="1">
              <a:latin typeface="NikoshBAN" pitchFamily="2" charset="0"/>
              <a:cs typeface="NikoshBAN" pitchFamily="2" charset="0"/>
            </a:rPr>
            <a:t>প্রকল্প বাস্তবায়ন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4DC45DB6-A224-4BDB-8000-13D4077A715D}" type="parTrans" cxnId="{44AD298E-FD17-4F8B-A5C4-2A2F97FF3301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C87F49E4-5525-4371-B78B-093D8175CF20}" type="sibTrans" cxnId="{44AD298E-FD17-4F8B-A5C4-2A2F97FF3301}">
      <dgm:prSet/>
      <dgm:spPr/>
      <dgm:t>
        <a:bodyPr/>
        <a:lstStyle/>
        <a:p>
          <a:endParaRPr lang="en-US"/>
        </a:p>
      </dgm:t>
    </dgm:pt>
    <dgm:pt modelId="{5CF5E4D6-7271-4556-BDEC-D5FFDB640B67}">
      <dgm:prSet custT="1"/>
      <dgm:spPr/>
      <dgm:t>
        <a:bodyPr/>
        <a:lstStyle/>
        <a:p>
          <a:r>
            <a:rPr lang="en-US" sz="2800" b="1">
              <a:latin typeface="NikoshBAN" pitchFamily="2" charset="0"/>
              <a:cs typeface="NikoshBAN" pitchFamily="2" charset="0"/>
            </a:rPr>
            <a:t>৬.</a:t>
          </a:r>
          <a:r>
            <a:rPr lang="bn-IN" sz="2800" b="1">
              <a:latin typeface="NikoshBAN" pitchFamily="2" charset="0"/>
              <a:cs typeface="NikoshBAN" pitchFamily="2" charset="0"/>
            </a:rPr>
            <a:t>প্রকল্প</a:t>
          </a:r>
          <a:endParaRPr lang="en-US" sz="2800" b="1">
            <a:latin typeface="NikoshBAN" pitchFamily="2" charset="0"/>
            <a:cs typeface="NikoshBAN" pitchFamily="2" charset="0"/>
          </a:endParaRPr>
        </a:p>
        <a:p>
          <a:r>
            <a:rPr lang="bn-IN" sz="2800" b="1">
              <a:latin typeface="NikoshBAN" pitchFamily="2" charset="0"/>
              <a:cs typeface="NikoshBAN" pitchFamily="2" charset="0"/>
            </a:rPr>
            <a:t>তদারকি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632D776D-3E25-4719-B8CA-C668A2BD594C}" type="parTrans" cxnId="{8575E30D-6A30-4E1A-8A61-E1C7670443EF}">
      <dgm:prSet custT="1"/>
      <dgm:spPr/>
      <dgm:t>
        <a:bodyPr/>
        <a:lstStyle/>
        <a:p>
          <a:endParaRPr lang="en-US" sz="2800" b="1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FD4C4C91-F119-4DED-A569-B89CE8D5DFD2}" type="sibTrans" cxnId="{8575E30D-6A30-4E1A-8A61-E1C7670443EF}">
      <dgm:prSet/>
      <dgm:spPr/>
      <dgm:t>
        <a:bodyPr/>
        <a:lstStyle/>
        <a:p>
          <a:endParaRPr lang="en-US"/>
        </a:p>
      </dgm:t>
    </dgm:pt>
    <dgm:pt modelId="{9BE2E077-5432-43E7-84DC-ECF3860E8D3F}" type="pres">
      <dgm:prSet presAssocID="{92A726F9-E70D-405E-89F4-AF87DF30B1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04E38D-21E6-4AC2-AD27-20BD96BEBA71}" type="pres">
      <dgm:prSet presAssocID="{0B3E3E89-2292-4736-BCCB-4FC5BB0669E9}" presName="centerShape" presStyleLbl="node0" presStyleIdx="0" presStyleCnt="1" custScaleX="121581" custScaleY="116231"/>
      <dgm:spPr/>
      <dgm:t>
        <a:bodyPr/>
        <a:lstStyle/>
        <a:p>
          <a:endParaRPr lang="en-US"/>
        </a:p>
      </dgm:t>
    </dgm:pt>
    <dgm:pt modelId="{95071DC7-8E4B-4104-B3BA-6402E24D9560}" type="pres">
      <dgm:prSet presAssocID="{A603C496-50EA-486D-96F4-4AA1063917F8}" presName="parTrans" presStyleLbl="sibTrans2D1" presStyleIdx="0" presStyleCnt="6" custScaleX="121581" custScaleY="116231"/>
      <dgm:spPr/>
      <dgm:t>
        <a:bodyPr/>
        <a:lstStyle/>
        <a:p>
          <a:endParaRPr lang="en-US"/>
        </a:p>
      </dgm:t>
    </dgm:pt>
    <dgm:pt modelId="{3E83A155-66C4-4CBA-87CD-3AC7F0DE4BC9}" type="pres">
      <dgm:prSet presAssocID="{A603C496-50EA-486D-96F4-4AA1063917F8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879C85DB-1006-4513-BC69-5F2E2E1A81D3}" type="pres">
      <dgm:prSet presAssocID="{B37D741B-B950-4415-8799-F3C442BA8BED}" presName="node" presStyleLbl="node1" presStyleIdx="0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82C72-E0EC-4B88-97C1-E31FB775569C}" type="pres">
      <dgm:prSet presAssocID="{99CB88BA-98B6-4508-8229-D4F9744FEA62}" presName="parTrans" presStyleLbl="sibTrans2D1" presStyleIdx="1" presStyleCnt="6" custScaleX="121581" custScaleY="116231"/>
      <dgm:spPr/>
      <dgm:t>
        <a:bodyPr/>
        <a:lstStyle/>
        <a:p>
          <a:endParaRPr lang="en-US"/>
        </a:p>
      </dgm:t>
    </dgm:pt>
    <dgm:pt modelId="{54106A9E-8587-420F-B5E9-472AAC64D679}" type="pres">
      <dgm:prSet presAssocID="{99CB88BA-98B6-4508-8229-D4F9744FEA62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DDEB4893-A2E7-4D60-93D9-6C4BC21585B1}" type="pres">
      <dgm:prSet presAssocID="{6C94DD5B-8FC8-4C48-AC94-358DDEC6C6D2}" presName="node" presStyleLbl="node1" presStyleIdx="1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F869A-D3FF-4C8C-B0FB-2C30E3A2FC79}" type="pres">
      <dgm:prSet presAssocID="{17DB4F3E-DD53-414E-8A1D-0C32FD7B5DE1}" presName="parTrans" presStyleLbl="sibTrans2D1" presStyleIdx="2" presStyleCnt="6" custScaleX="121581" custScaleY="116231"/>
      <dgm:spPr/>
      <dgm:t>
        <a:bodyPr/>
        <a:lstStyle/>
        <a:p>
          <a:endParaRPr lang="en-US"/>
        </a:p>
      </dgm:t>
    </dgm:pt>
    <dgm:pt modelId="{3E3E0241-7313-42FE-BF21-36B0A7795A82}" type="pres">
      <dgm:prSet presAssocID="{17DB4F3E-DD53-414E-8A1D-0C32FD7B5DE1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97437945-AFEC-4709-BFE2-8A22536CBE39}" type="pres">
      <dgm:prSet presAssocID="{2D891867-7547-441C-8CB1-5F13591EE3AC}" presName="node" presStyleLbl="node1" presStyleIdx="2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E5389F-A085-4877-A14B-3FD40871D8F5}" type="pres">
      <dgm:prSet presAssocID="{7894C3FD-2A92-44D1-AE1C-986836A38BAB}" presName="parTrans" presStyleLbl="sibTrans2D1" presStyleIdx="3" presStyleCnt="6" custScaleX="121581" custScaleY="116231"/>
      <dgm:spPr/>
      <dgm:t>
        <a:bodyPr/>
        <a:lstStyle/>
        <a:p>
          <a:endParaRPr lang="en-US"/>
        </a:p>
      </dgm:t>
    </dgm:pt>
    <dgm:pt modelId="{FF700F35-3332-411B-8EAC-F9DDFE1811EC}" type="pres">
      <dgm:prSet presAssocID="{7894C3FD-2A92-44D1-AE1C-986836A38BAB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1F4D2DD-10AB-4B84-8582-E62912BF77E4}" type="pres">
      <dgm:prSet presAssocID="{1DC1B325-4B8A-44C2-8674-D130DADA138C}" presName="node" presStyleLbl="node1" presStyleIdx="3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E2716-9B7B-486B-B103-965D279FEF8F}" type="pres">
      <dgm:prSet presAssocID="{4DC45DB6-A224-4BDB-8000-13D4077A715D}" presName="parTrans" presStyleLbl="sibTrans2D1" presStyleIdx="4" presStyleCnt="6" custScaleX="121581" custScaleY="116231"/>
      <dgm:spPr/>
      <dgm:t>
        <a:bodyPr/>
        <a:lstStyle/>
        <a:p>
          <a:endParaRPr lang="en-US"/>
        </a:p>
      </dgm:t>
    </dgm:pt>
    <dgm:pt modelId="{82ADEFB5-6B91-4F3E-8FE5-55F17B037420}" type="pres">
      <dgm:prSet presAssocID="{4DC45DB6-A224-4BDB-8000-13D4077A715D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8B87D796-8C70-4C5C-AC6D-268A5EFBA63A}" type="pres">
      <dgm:prSet presAssocID="{898EC2F7-3B1F-4AC6-AD82-64AB1312362F}" presName="node" presStyleLbl="node1" presStyleIdx="4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375E9-074E-42EF-A5C7-7BBCFC95D336}" type="pres">
      <dgm:prSet presAssocID="{632D776D-3E25-4719-B8CA-C668A2BD594C}" presName="parTrans" presStyleLbl="sibTrans2D1" presStyleIdx="5" presStyleCnt="6" custScaleX="121581" custScaleY="116231"/>
      <dgm:spPr/>
      <dgm:t>
        <a:bodyPr/>
        <a:lstStyle/>
        <a:p>
          <a:endParaRPr lang="en-US"/>
        </a:p>
      </dgm:t>
    </dgm:pt>
    <dgm:pt modelId="{CBF63951-D4CB-4C63-9C68-8238A6B01D71}" type="pres">
      <dgm:prSet presAssocID="{632D776D-3E25-4719-B8CA-C668A2BD594C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2E22BEF3-968D-47B7-B1C7-C3C9A76D3A2C}" type="pres">
      <dgm:prSet presAssocID="{5CF5E4D6-7271-4556-BDEC-D5FFDB640B67}" presName="node" presStyleLbl="node1" presStyleIdx="5" presStyleCnt="6" custScaleX="121581" custScaleY="11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EDFD85-4DD5-4CE7-AB43-E3A60EC4B611}" type="presOf" srcId="{4DC45DB6-A224-4BDB-8000-13D4077A715D}" destId="{82ADEFB5-6B91-4F3E-8FE5-55F17B037420}" srcOrd="1" destOrd="0" presId="urn:microsoft.com/office/officeart/2005/8/layout/radial5"/>
    <dgm:cxn modelId="{04646666-7781-41BB-8035-FD8C08500639}" type="presOf" srcId="{A603C496-50EA-486D-96F4-4AA1063917F8}" destId="{95071DC7-8E4B-4104-B3BA-6402E24D9560}" srcOrd="0" destOrd="0" presId="urn:microsoft.com/office/officeart/2005/8/layout/radial5"/>
    <dgm:cxn modelId="{93FEE6AE-21E0-4196-81A7-23E413E172C9}" type="presOf" srcId="{5CF5E4D6-7271-4556-BDEC-D5FFDB640B67}" destId="{2E22BEF3-968D-47B7-B1C7-C3C9A76D3A2C}" srcOrd="0" destOrd="0" presId="urn:microsoft.com/office/officeart/2005/8/layout/radial5"/>
    <dgm:cxn modelId="{44AD298E-FD17-4F8B-A5C4-2A2F97FF3301}" srcId="{0B3E3E89-2292-4736-BCCB-4FC5BB0669E9}" destId="{898EC2F7-3B1F-4AC6-AD82-64AB1312362F}" srcOrd="4" destOrd="0" parTransId="{4DC45DB6-A224-4BDB-8000-13D4077A715D}" sibTransId="{C87F49E4-5525-4371-B78B-093D8175CF20}"/>
    <dgm:cxn modelId="{7514C821-ED15-4F37-B41B-938B0F33705C}" srcId="{0B3E3E89-2292-4736-BCCB-4FC5BB0669E9}" destId="{1DC1B325-4B8A-44C2-8674-D130DADA138C}" srcOrd="3" destOrd="0" parTransId="{7894C3FD-2A92-44D1-AE1C-986836A38BAB}" sibTransId="{23AA6B09-9303-4851-882C-EBD4954DB48E}"/>
    <dgm:cxn modelId="{3241FE4A-6C6D-4574-A4D3-A66BA0865925}" type="presOf" srcId="{0B3E3E89-2292-4736-BCCB-4FC5BB0669E9}" destId="{4E04E38D-21E6-4AC2-AD27-20BD96BEBA71}" srcOrd="0" destOrd="0" presId="urn:microsoft.com/office/officeart/2005/8/layout/radial5"/>
    <dgm:cxn modelId="{09C16930-2FFF-4BA7-A3A0-027340B4A832}" type="presOf" srcId="{7894C3FD-2A92-44D1-AE1C-986836A38BAB}" destId="{FFE5389F-A085-4877-A14B-3FD40871D8F5}" srcOrd="0" destOrd="0" presId="urn:microsoft.com/office/officeart/2005/8/layout/radial5"/>
    <dgm:cxn modelId="{9F6D8343-4B31-4115-B590-AA91EF9FF669}" srcId="{0B3E3E89-2292-4736-BCCB-4FC5BB0669E9}" destId="{B37D741B-B950-4415-8799-F3C442BA8BED}" srcOrd="0" destOrd="0" parTransId="{A603C496-50EA-486D-96F4-4AA1063917F8}" sibTransId="{E1311897-4422-4230-BCE2-1FB29E10EBA3}"/>
    <dgm:cxn modelId="{8AD2B267-2FAA-4B3F-A078-98877A066470}" type="presOf" srcId="{17DB4F3E-DD53-414E-8A1D-0C32FD7B5DE1}" destId="{3E3E0241-7313-42FE-BF21-36B0A7795A82}" srcOrd="1" destOrd="0" presId="urn:microsoft.com/office/officeart/2005/8/layout/radial5"/>
    <dgm:cxn modelId="{216014D1-7B89-47DF-BCEA-62E8AAEE225A}" type="presOf" srcId="{B37D741B-B950-4415-8799-F3C442BA8BED}" destId="{879C85DB-1006-4513-BC69-5F2E2E1A81D3}" srcOrd="0" destOrd="0" presId="urn:microsoft.com/office/officeart/2005/8/layout/radial5"/>
    <dgm:cxn modelId="{173D2224-E4D2-4FDC-B2BE-D32B9D4BF4F9}" type="presOf" srcId="{99CB88BA-98B6-4508-8229-D4F9744FEA62}" destId="{54106A9E-8587-420F-B5E9-472AAC64D679}" srcOrd="1" destOrd="0" presId="urn:microsoft.com/office/officeart/2005/8/layout/radial5"/>
    <dgm:cxn modelId="{638CCECB-0D43-449B-AE95-AE71209F1235}" srcId="{92A726F9-E70D-405E-89F4-AF87DF30B1E2}" destId="{0B3E3E89-2292-4736-BCCB-4FC5BB0669E9}" srcOrd="0" destOrd="0" parTransId="{CF676B52-1476-4816-8AFA-0903F4615497}" sibTransId="{867679E4-598D-45D5-8ED5-12F335322C0F}"/>
    <dgm:cxn modelId="{637AB6CD-61AB-4298-BA17-3254CF050A41}" type="presOf" srcId="{6C94DD5B-8FC8-4C48-AC94-358DDEC6C6D2}" destId="{DDEB4893-A2E7-4D60-93D9-6C4BC21585B1}" srcOrd="0" destOrd="0" presId="urn:microsoft.com/office/officeart/2005/8/layout/radial5"/>
    <dgm:cxn modelId="{D2A713E6-E9F9-4F8F-8B75-3BC29C12CC02}" type="presOf" srcId="{17DB4F3E-DD53-414E-8A1D-0C32FD7B5DE1}" destId="{070F869A-D3FF-4C8C-B0FB-2C30E3A2FC79}" srcOrd="0" destOrd="0" presId="urn:microsoft.com/office/officeart/2005/8/layout/radial5"/>
    <dgm:cxn modelId="{739A7B76-59C9-49F8-AA17-4003CC496E1C}" type="presOf" srcId="{92A726F9-E70D-405E-89F4-AF87DF30B1E2}" destId="{9BE2E077-5432-43E7-84DC-ECF3860E8D3F}" srcOrd="0" destOrd="0" presId="urn:microsoft.com/office/officeart/2005/8/layout/radial5"/>
    <dgm:cxn modelId="{ED2D1F6A-F7EF-49C6-924A-3FBA3C58941B}" type="presOf" srcId="{4DC45DB6-A224-4BDB-8000-13D4077A715D}" destId="{69EE2716-9B7B-486B-B103-965D279FEF8F}" srcOrd="0" destOrd="0" presId="urn:microsoft.com/office/officeart/2005/8/layout/radial5"/>
    <dgm:cxn modelId="{7C774504-7BB2-4B68-9BCD-E11DB690E1B6}" type="presOf" srcId="{632D776D-3E25-4719-B8CA-C668A2BD594C}" destId="{13A375E9-074E-42EF-A5C7-7BBCFC95D336}" srcOrd="0" destOrd="0" presId="urn:microsoft.com/office/officeart/2005/8/layout/radial5"/>
    <dgm:cxn modelId="{848003B0-D091-4864-A609-96072FA92A27}" type="presOf" srcId="{2D891867-7547-441C-8CB1-5F13591EE3AC}" destId="{97437945-AFEC-4709-BFE2-8A22536CBE39}" srcOrd="0" destOrd="0" presId="urn:microsoft.com/office/officeart/2005/8/layout/radial5"/>
    <dgm:cxn modelId="{2520FC62-3BE9-4440-B2F2-6F0489904A80}" type="presOf" srcId="{898EC2F7-3B1F-4AC6-AD82-64AB1312362F}" destId="{8B87D796-8C70-4C5C-AC6D-268A5EFBA63A}" srcOrd="0" destOrd="0" presId="urn:microsoft.com/office/officeart/2005/8/layout/radial5"/>
    <dgm:cxn modelId="{79161CD5-B661-437B-975E-CE881240B972}" type="presOf" srcId="{1DC1B325-4B8A-44C2-8674-D130DADA138C}" destId="{31F4D2DD-10AB-4B84-8582-E62912BF77E4}" srcOrd="0" destOrd="0" presId="urn:microsoft.com/office/officeart/2005/8/layout/radial5"/>
    <dgm:cxn modelId="{04B1B80C-786F-437C-B8BE-F6C93925B3F9}" type="presOf" srcId="{A603C496-50EA-486D-96F4-4AA1063917F8}" destId="{3E83A155-66C4-4CBA-87CD-3AC7F0DE4BC9}" srcOrd="1" destOrd="0" presId="urn:microsoft.com/office/officeart/2005/8/layout/radial5"/>
    <dgm:cxn modelId="{17108666-4C79-48BD-98BB-5943D06D0A94}" type="presOf" srcId="{99CB88BA-98B6-4508-8229-D4F9744FEA62}" destId="{0CB82C72-E0EC-4B88-97C1-E31FB775569C}" srcOrd="0" destOrd="0" presId="urn:microsoft.com/office/officeart/2005/8/layout/radial5"/>
    <dgm:cxn modelId="{12556CBC-DAE3-46B3-99EA-F96D1A7F05D3}" type="presOf" srcId="{7894C3FD-2A92-44D1-AE1C-986836A38BAB}" destId="{FF700F35-3332-411B-8EAC-F9DDFE1811EC}" srcOrd="1" destOrd="0" presId="urn:microsoft.com/office/officeart/2005/8/layout/radial5"/>
    <dgm:cxn modelId="{78169A66-C9C3-404D-BFF2-4C176B551022}" type="presOf" srcId="{632D776D-3E25-4719-B8CA-C668A2BD594C}" destId="{CBF63951-D4CB-4C63-9C68-8238A6B01D71}" srcOrd="1" destOrd="0" presId="urn:microsoft.com/office/officeart/2005/8/layout/radial5"/>
    <dgm:cxn modelId="{E844FC77-AC01-4DFE-BE4F-64815E7677DC}" srcId="{0B3E3E89-2292-4736-BCCB-4FC5BB0669E9}" destId="{2D891867-7547-441C-8CB1-5F13591EE3AC}" srcOrd="2" destOrd="0" parTransId="{17DB4F3E-DD53-414E-8A1D-0C32FD7B5DE1}" sibTransId="{F2C92A58-68AB-4D1F-9210-AE4562F433F1}"/>
    <dgm:cxn modelId="{8575E30D-6A30-4E1A-8A61-E1C7670443EF}" srcId="{0B3E3E89-2292-4736-BCCB-4FC5BB0669E9}" destId="{5CF5E4D6-7271-4556-BDEC-D5FFDB640B67}" srcOrd="5" destOrd="0" parTransId="{632D776D-3E25-4719-B8CA-C668A2BD594C}" sibTransId="{FD4C4C91-F119-4DED-A569-B89CE8D5DFD2}"/>
    <dgm:cxn modelId="{571956BD-44DA-4265-A690-BD5EFA2BCD6E}" srcId="{0B3E3E89-2292-4736-BCCB-4FC5BB0669E9}" destId="{6C94DD5B-8FC8-4C48-AC94-358DDEC6C6D2}" srcOrd="1" destOrd="0" parTransId="{99CB88BA-98B6-4508-8229-D4F9744FEA62}" sibTransId="{C8D473DB-7426-46C3-B521-5DA6173BB9A4}"/>
    <dgm:cxn modelId="{B89B28BE-99B2-4B54-95C8-ED59B26D88AC}" type="presParOf" srcId="{9BE2E077-5432-43E7-84DC-ECF3860E8D3F}" destId="{4E04E38D-21E6-4AC2-AD27-20BD96BEBA71}" srcOrd="0" destOrd="0" presId="urn:microsoft.com/office/officeart/2005/8/layout/radial5"/>
    <dgm:cxn modelId="{682AF98E-7E3D-4F91-8A8E-33FEF0724737}" type="presParOf" srcId="{9BE2E077-5432-43E7-84DC-ECF3860E8D3F}" destId="{95071DC7-8E4B-4104-B3BA-6402E24D9560}" srcOrd="1" destOrd="0" presId="urn:microsoft.com/office/officeart/2005/8/layout/radial5"/>
    <dgm:cxn modelId="{2CA8052D-BC7C-4354-A046-6EBB9108891C}" type="presParOf" srcId="{95071DC7-8E4B-4104-B3BA-6402E24D9560}" destId="{3E83A155-66C4-4CBA-87CD-3AC7F0DE4BC9}" srcOrd="0" destOrd="0" presId="urn:microsoft.com/office/officeart/2005/8/layout/radial5"/>
    <dgm:cxn modelId="{61BD611A-C7DA-4E15-83C2-DDD3A482A552}" type="presParOf" srcId="{9BE2E077-5432-43E7-84DC-ECF3860E8D3F}" destId="{879C85DB-1006-4513-BC69-5F2E2E1A81D3}" srcOrd="2" destOrd="0" presId="urn:microsoft.com/office/officeart/2005/8/layout/radial5"/>
    <dgm:cxn modelId="{84E402C0-0B53-4159-B2E0-ECCD7B49C5B6}" type="presParOf" srcId="{9BE2E077-5432-43E7-84DC-ECF3860E8D3F}" destId="{0CB82C72-E0EC-4B88-97C1-E31FB775569C}" srcOrd="3" destOrd="0" presId="urn:microsoft.com/office/officeart/2005/8/layout/radial5"/>
    <dgm:cxn modelId="{E85D8E6E-3C36-46B5-8FA8-4577B50991F2}" type="presParOf" srcId="{0CB82C72-E0EC-4B88-97C1-E31FB775569C}" destId="{54106A9E-8587-420F-B5E9-472AAC64D679}" srcOrd="0" destOrd="0" presId="urn:microsoft.com/office/officeart/2005/8/layout/radial5"/>
    <dgm:cxn modelId="{669B4236-58F1-43A7-B9A2-96A1E8FD11DD}" type="presParOf" srcId="{9BE2E077-5432-43E7-84DC-ECF3860E8D3F}" destId="{DDEB4893-A2E7-4D60-93D9-6C4BC21585B1}" srcOrd="4" destOrd="0" presId="urn:microsoft.com/office/officeart/2005/8/layout/radial5"/>
    <dgm:cxn modelId="{E5036449-CD38-48E4-8B08-3F363EDF9455}" type="presParOf" srcId="{9BE2E077-5432-43E7-84DC-ECF3860E8D3F}" destId="{070F869A-D3FF-4C8C-B0FB-2C30E3A2FC79}" srcOrd="5" destOrd="0" presId="urn:microsoft.com/office/officeart/2005/8/layout/radial5"/>
    <dgm:cxn modelId="{BE0CACD5-511B-4268-863C-2775402CE80C}" type="presParOf" srcId="{070F869A-D3FF-4C8C-B0FB-2C30E3A2FC79}" destId="{3E3E0241-7313-42FE-BF21-36B0A7795A82}" srcOrd="0" destOrd="0" presId="urn:microsoft.com/office/officeart/2005/8/layout/radial5"/>
    <dgm:cxn modelId="{E3EC8D53-DC3A-440B-879D-B904886B6B57}" type="presParOf" srcId="{9BE2E077-5432-43E7-84DC-ECF3860E8D3F}" destId="{97437945-AFEC-4709-BFE2-8A22536CBE39}" srcOrd="6" destOrd="0" presId="urn:microsoft.com/office/officeart/2005/8/layout/radial5"/>
    <dgm:cxn modelId="{0CDD8DCA-943F-4FEF-B680-F9D5A91B9F36}" type="presParOf" srcId="{9BE2E077-5432-43E7-84DC-ECF3860E8D3F}" destId="{FFE5389F-A085-4877-A14B-3FD40871D8F5}" srcOrd="7" destOrd="0" presId="urn:microsoft.com/office/officeart/2005/8/layout/radial5"/>
    <dgm:cxn modelId="{8F79C81E-3CE6-420B-81A7-65DE4E8012FA}" type="presParOf" srcId="{FFE5389F-A085-4877-A14B-3FD40871D8F5}" destId="{FF700F35-3332-411B-8EAC-F9DDFE1811EC}" srcOrd="0" destOrd="0" presId="urn:microsoft.com/office/officeart/2005/8/layout/radial5"/>
    <dgm:cxn modelId="{D873F5FE-C4FE-4597-91E0-6921199E1305}" type="presParOf" srcId="{9BE2E077-5432-43E7-84DC-ECF3860E8D3F}" destId="{31F4D2DD-10AB-4B84-8582-E62912BF77E4}" srcOrd="8" destOrd="0" presId="urn:microsoft.com/office/officeart/2005/8/layout/radial5"/>
    <dgm:cxn modelId="{1FBF36AF-69EC-446A-BE8F-57A527F684A2}" type="presParOf" srcId="{9BE2E077-5432-43E7-84DC-ECF3860E8D3F}" destId="{69EE2716-9B7B-486B-B103-965D279FEF8F}" srcOrd="9" destOrd="0" presId="urn:microsoft.com/office/officeart/2005/8/layout/radial5"/>
    <dgm:cxn modelId="{12C38C53-C29C-48E9-B8EF-C393117E5529}" type="presParOf" srcId="{69EE2716-9B7B-486B-B103-965D279FEF8F}" destId="{82ADEFB5-6B91-4F3E-8FE5-55F17B037420}" srcOrd="0" destOrd="0" presId="urn:microsoft.com/office/officeart/2005/8/layout/radial5"/>
    <dgm:cxn modelId="{BDA1EA24-4B37-416C-B422-F7F5369D3329}" type="presParOf" srcId="{9BE2E077-5432-43E7-84DC-ECF3860E8D3F}" destId="{8B87D796-8C70-4C5C-AC6D-268A5EFBA63A}" srcOrd="10" destOrd="0" presId="urn:microsoft.com/office/officeart/2005/8/layout/radial5"/>
    <dgm:cxn modelId="{EFFA503D-1D2E-418A-B5BA-A7B3218FB305}" type="presParOf" srcId="{9BE2E077-5432-43E7-84DC-ECF3860E8D3F}" destId="{13A375E9-074E-42EF-A5C7-7BBCFC95D336}" srcOrd="11" destOrd="0" presId="urn:microsoft.com/office/officeart/2005/8/layout/radial5"/>
    <dgm:cxn modelId="{9C804743-0B81-4CF7-A4DD-1FC55F4D7394}" type="presParOf" srcId="{13A375E9-074E-42EF-A5C7-7BBCFC95D336}" destId="{CBF63951-D4CB-4C63-9C68-8238A6B01D71}" srcOrd="0" destOrd="0" presId="urn:microsoft.com/office/officeart/2005/8/layout/radial5"/>
    <dgm:cxn modelId="{59CF7B84-21F0-4865-91F9-C2B34CD9D4FE}" type="presParOf" srcId="{9BE2E077-5432-43E7-84DC-ECF3860E8D3F}" destId="{2E22BEF3-968D-47B7-B1C7-C3C9A76D3A2C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836DAD-131A-43DF-8121-E250F1C2BB3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A9923B8-D000-4B68-8D12-9402324DF388}">
      <dgm:prSet phldrT="[Text]" custT="1"/>
      <dgm:spPr/>
      <dgm:t>
        <a:bodyPr/>
        <a:lstStyle/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প্রকল্প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উদ্ভাবন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BD26425-B7F8-414C-8128-BD22176642F5}" type="parTrans" cxnId="{4F035C59-ED6E-4CA3-B2C4-5B697C98631D}">
      <dgm:prSet/>
      <dgm:spPr/>
      <dgm:t>
        <a:bodyPr/>
        <a:lstStyle/>
        <a:p>
          <a:endParaRPr lang="en-US"/>
        </a:p>
      </dgm:t>
    </dgm:pt>
    <dgm:pt modelId="{465A7EF9-CB27-429D-94FF-2EAF59AB9599}" type="sibTrans" cxnId="{4F035C59-ED6E-4CA3-B2C4-5B697C98631D}">
      <dgm:prSet/>
      <dgm:spPr/>
      <dgm:t>
        <a:bodyPr/>
        <a:lstStyle/>
        <a:p>
          <a:endParaRPr lang="en-US"/>
        </a:p>
      </dgm:t>
    </dgm:pt>
    <dgm:pt modelId="{ADDBBDA1-A042-4103-BA95-3CCE9BBC8D58}">
      <dgm:prSet phldrT="[Text]" custT="1"/>
      <dgm:spPr/>
      <dgm:t>
        <a:bodyPr/>
        <a:lstStyle/>
        <a:p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প্রতিষ্ঠানের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বিভিন্ন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পর্যায়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থেকে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বিনিয়োগ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প্রস্তাব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আসবে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</a:p>
      </dgm:t>
    </dgm:pt>
    <dgm:pt modelId="{3F99A4F9-C48F-4A1F-B00E-FEEE8E046901}" type="parTrans" cxnId="{15D7D440-ABF3-4964-818F-1FF6ED99A83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ECFE4F4-A9E9-4E29-8949-093EE56A67C6}" type="sibTrans" cxnId="{15D7D440-ABF3-4964-818F-1FF6ED99A83F}">
      <dgm:prSet/>
      <dgm:spPr/>
      <dgm:t>
        <a:bodyPr/>
        <a:lstStyle/>
        <a:p>
          <a:endParaRPr lang="en-US"/>
        </a:p>
      </dgm:t>
    </dgm:pt>
    <dgm:pt modelId="{D23CD993-B083-4E63-AAF3-C9BEE6813EF0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নতুন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</a:p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সংযোজন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66EC84C5-1610-4FFF-90AE-C7205F8C4B32}" type="parTrans" cxnId="{00D44B59-9494-4727-BFA6-68717EA92DE8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F1E8EC9C-CC58-4880-9261-F402E5501561}" type="sibTrans" cxnId="{00D44B59-9494-4727-BFA6-68717EA92DE8}">
      <dgm:prSet/>
      <dgm:spPr/>
      <dgm:t>
        <a:bodyPr/>
        <a:lstStyle/>
        <a:p>
          <a:endParaRPr lang="en-US"/>
        </a:p>
      </dgm:t>
    </dgm:pt>
    <dgm:pt modelId="{78103435-C1EE-4BA4-A804-881611B786A4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পুরাতন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সম্প্রসারন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FFD74C7D-C79B-4270-A02B-4A0112EA4AF6}" type="parTrans" cxnId="{D669AA04-B1AF-4A4D-BE93-7E8954895680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27B63B79-1672-46E9-8E4C-2278A8C94A6B}" type="sibTrans" cxnId="{D669AA04-B1AF-4A4D-BE93-7E8954895680}">
      <dgm:prSet/>
      <dgm:spPr/>
      <dgm:t>
        <a:bodyPr/>
        <a:lstStyle/>
        <a:p>
          <a:endParaRPr lang="en-US"/>
        </a:p>
      </dgm:t>
    </dgm:pt>
    <dgm:pt modelId="{005BF878-B20A-4526-BD0A-1CA21468F42E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নতুন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ক্রয়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BFC087B1-B2B4-47B5-BE91-12B12ED4BECD}" type="parTrans" cxnId="{2EE1E240-9B27-4DC7-9927-64265C521A4A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E2A63DE9-543E-4642-8921-4E3EC29A0D52}" type="sibTrans" cxnId="{2EE1E240-9B27-4DC7-9927-64265C521A4A}">
      <dgm:prSet/>
      <dgm:spPr/>
      <dgm:t>
        <a:bodyPr/>
        <a:lstStyle/>
        <a:p>
          <a:endParaRPr lang="en-US"/>
        </a:p>
      </dgm:t>
    </dgm:pt>
    <dgm:pt modelId="{DEEB49F8-FCDB-4D19-9CC7-88C16C529647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পুনঃস্থাপন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75015EEE-E8FC-4C23-87E6-96AABE66D306}" type="parTrans" cxnId="{504587DB-AD52-412A-9A1A-DAB2647A46EA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2FA4D9A2-0A2C-492E-B2B5-735E46573DBA}" type="sibTrans" cxnId="{504587DB-AD52-412A-9A1A-DAB2647A46EA}">
      <dgm:prSet/>
      <dgm:spPr/>
      <dgm:t>
        <a:bodyPr/>
        <a:lstStyle/>
        <a:p>
          <a:endParaRPr lang="en-US"/>
        </a:p>
      </dgm:t>
    </dgm:pt>
    <dgm:pt modelId="{41450C79-9931-495B-BFBE-BEDAEE6BE3DD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সম্প্রসারন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4D902094-E329-4AFE-A35D-1E5A4E24808F}" type="parTrans" cxnId="{CB843BF4-5F59-4417-A813-36D8A424CD68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F34A90F6-D399-41A3-8E70-5227AAFB7A80}" type="sibTrans" cxnId="{CB843BF4-5F59-4417-A813-36D8A424CD68}">
      <dgm:prSet/>
      <dgm:spPr/>
      <dgm:t>
        <a:bodyPr/>
        <a:lstStyle/>
        <a:p>
          <a:endParaRPr lang="en-US"/>
        </a:p>
      </dgm:t>
    </dgm:pt>
    <dgm:pt modelId="{356DEDB5-4B72-4FD3-B39C-D8C699CCBF19}">
      <dgm:prSet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আধুনিকীকরন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FF07C4AD-FA7B-485E-A093-B81325C484BF}" type="parTrans" cxnId="{2CC1E798-C308-43F4-A732-733B7A397055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1C2B433C-C6FF-4560-B3E0-1B8EA6E73E1C}" type="sibTrans" cxnId="{2CC1E798-C308-43F4-A732-733B7A397055}">
      <dgm:prSet/>
      <dgm:spPr/>
      <dgm:t>
        <a:bodyPr/>
        <a:lstStyle/>
        <a:p>
          <a:endParaRPr lang="en-US"/>
        </a:p>
      </dgm:t>
    </dgm:pt>
    <dgm:pt modelId="{5FAF7569-D72F-4F44-BE58-A193D0610417}" type="pres">
      <dgm:prSet presAssocID="{90836DAD-131A-43DF-8121-E250F1C2BB3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BE6B627-3C40-4342-BA99-EA504A1AE8EA}" type="pres">
      <dgm:prSet presAssocID="{9A9923B8-D000-4B68-8D12-9402324DF388}" presName="hierRoot1" presStyleCnt="0"/>
      <dgm:spPr/>
    </dgm:pt>
    <dgm:pt modelId="{099371BA-7AEF-4AA8-89D0-EE326DC029D8}" type="pres">
      <dgm:prSet presAssocID="{9A9923B8-D000-4B68-8D12-9402324DF388}" presName="composite" presStyleCnt="0"/>
      <dgm:spPr/>
    </dgm:pt>
    <dgm:pt modelId="{A27D4CA7-51FA-44B9-BEDE-1F4E656C77C8}" type="pres">
      <dgm:prSet presAssocID="{9A9923B8-D000-4B68-8D12-9402324DF388}" presName="background" presStyleLbl="node0" presStyleIdx="0" presStyleCnt="1"/>
      <dgm:spPr/>
    </dgm:pt>
    <dgm:pt modelId="{F65F46C2-0C3E-413A-A685-31436C6396EF}" type="pres">
      <dgm:prSet presAssocID="{9A9923B8-D000-4B68-8D12-9402324DF388}" presName="text" presStyleLbl="fgAcc0" presStyleIdx="0" presStyleCnt="1" custScaleX="4079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EA26E3-9754-492E-972A-2A19F7972D37}" type="pres">
      <dgm:prSet presAssocID="{9A9923B8-D000-4B68-8D12-9402324DF388}" presName="hierChild2" presStyleCnt="0"/>
      <dgm:spPr/>
    </dgm:pt>
    <dgm:pt modelId="{86D4136E-EDE7-4067-8398-1D0C0C7890BB}" type="pres">
      <dgm:prSet presAssocID="{3F99A4F9-C48F-4A1F-B00E-FEEE8E046901}" presName="Name10" presStyleLbl="parChTrans1D2" presStyleIdx="0" presStyleCnt="1" custSzX="111999"/>
      <dgm:spPr/>
      <dgm:t>
        <a:bodyPr/>
        <a:lstStyle/>
        <a:p>
          <a:endParaRPr lang="en-US"/>
        </a:p>
      </dgm:t>
    </dgm:pt>
    <dgm:pt modelId="{28888B67-4704-4E06-8732-D87C4B234444}" type="pres">
      <dgm:prSet presAssocID="{ADDBBDA1-A042-4103-BA95-3CCE9BBC8D58}" presName="hierRoot2" presStyleCnt="0"/>
      <dgm:spPr/>
    </dgm:pt>
    <dgm:pt modelId="{6C156576-6FD7-4A95-98DF-A68C75333FA9}" type="pres">
      <dgm:prSet presAssocID="{ADDBBDA1-A042-4103-BA95-3CCE9BBC8D58}" presName="composite2" presStyleCnt="0"/>
      <dgm:spPr/>
    </dgm:pt>
    <dgm:pt modelId="{32DDFCE1-E74B-4500-A1C9-7976B451B42E}" type="pres">
      <dgm:prSet presAssocID="{ADDBBDA1-A042-4103-BA95-3CCE9BBC8D58}" presName="background2" presStyleLbl="node2" presStyleIdx="0" presStyleCnt="1"/>
      <dgm:spPr/>
    </dgm:pt>
    <dgm:pt modelId="{F48C98A0-1831-42D2-8ACF-6878D4CCA3B0}" type="pres">
      <dgm:prSet presAssocID="{ADDBBDA1-A042-4103-BA95-3CCE9BBC8D58}" presName="text2" presStyleLbl="fgAcc2" presStyleIdx="0" presStyleCnt="1" custScaleX="5183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A8648F-FA1B-456E-ABBE-650BA6D08F78}" type="pres">
      <dgm:prSet presAssocID="{ADDBBDA1-A042-4103-BA95-3CCE9BBC8D58}" presName="hierChild3" presStyleCnt="0"/>
      <dgm:spPr/>
    </dgm:pt>
    <dgm:pt modelId="{68C722BA-A747-47FE-9732-9063D7A1636D}" type="pres">
      <dgm:prSet presAssocID="{66EC84C5-1610-4FFF-90AE-C7205F8C4B32}" presName="Name17" presStyleLbl="parChTrans1D3" presStyleIdx="0" presStyleCnt="2" custSzX="2315248"/>
      <dgm:spPr/>
      <dgm:t>
        <a:bodyPr/>
        <a:lstStyle/>
        <a:p>
          <a:endParaRPr lang="en-US"/>
        </a:p>
      </dgm:t>
    </dgm:pt>
    <dgm:pt modelId="{9D4FDF0A-801E-4198-B3D0-DB8A24C5BF11}" type="pres">
      <dgm:prSet presAssocID="{D23CD993-B083-4E63-AAF3-C9BEE6813EF0}" presName="hierRoot3" presStyleCnt="0"/>
      <dgm:spPr/>
    </dgm:pt>
    <dgm:pt modelId="{48409331-21EC-4851-8853-90CEF639BDFE}" type="pres">
      <dgm:prSet presAssocID="{D23CD993-B083-4E63-AAF3-C9BEE6813EF0}" presName="composite3" presStyleCnt="0"/>
      <dgm:spPr/>
    </dgm:pt>
    <dgm:pt modelId="{B508FDA1-07D8-43F1-8727-2485C87D54E8}" type="pres">
      <dgm:prSet presAssocID="{D23CD993-B083-4E63-AAF3-C9BEE6813EF0}" presName="background3" presStyleLbl="node3" presStyleIdx="0" presStyleCnt="2"/>
      <dgm:spPr/>
    </dgm:pt>
    <dgm:pt modelId="{BC2C0130-2FC6-4917-B6AC-6941F87B42BC}" type="pres">
      <dgm:prSet presAssocID="{D23CD993-B083-4E63-AAF3-C9BEE6813EF0}" presName="text3" presStyleLbl="fgAcc3" presStyleIdx="0" presStyleCnt="2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2E0DCD-360C-4BF9-B14D-021FCC5A25B5}" type="pres">
      <dgm:prSet presAssocID="{D23CD993-B083-4E63-AAF3-C9BEE6813EF0}" presName="hierChild4" presStyleCnt="0"/>
      <dgm:spPr/>
    </dgm:pt>
    <dgm:pt modelId="{247263CD-C1C7-4B90-AFDA-E72AC448511D}" type="pres">
      <dgm:prSet presAssocID="{BFC087B1-B2B4-47B5-BE91-12B12ED4BECD}" presName="Name23" presStyleLbl="parChTrans1D4" presStyleIdx="0" presStyleCnt="4" custSzX="1157624"/>
      <dgm:spPr/>
      <dgm:t>
        <a:bodyPr/>
        <a:lstStyle/>
        <a:p>
          <a:endParaRPr lang="en-US"/>
        </a:p>
      </dgm:t>
    </dgm:pt>
    <dgm:pt modelId="{A2AA62E8-76EF-4C12-AB13-B6E0CB24133A}" type="pres">
      <dgm:prSet presAssocID="{005BF878-B20A-4526-BD0A-1CA21468F42E}" presName="hierRoot4" presStyleCnt="0"/>
      <dgm:spPr/>
    </dgm:pt>
    <dgm:pt modelId="{4A005F0D-98AE-4422-AE6A-27ACABF08E4B}" type="pres">
      <dgm:prSet presAssocID="{005BF878-B20A-4526-BD0A-1CA21468F42E}" presName="composite4" presStyleCnt="0"/>
      <dgm:spPr/>
    </dgm:pt>
    <dgm:pt modelId="{2B5C46E7-2E4F-474F-A13A-A1C90A3ECF4A}" type="pres">
      <dgm:prSet presAssocID="{005BF878-B20A-4526-BD0A-1CA21468F42E}" presName="background4" presStyleLbl="node4" presStyleIdx="0" presStyleCnt="4"/>
      <dgm:spPr/>
    </dgm:pt>
    <dgm:pt modelId="{C97C4EEC-19A0-4E22-8A51-25D096CE607F}" type="pres">
      <dgm:prSet presAssocID="{005BF878-B20A-4526-BD0A-1CA21468F42E}" presName="text4" presStyleLbl="fgAcc4" presStyleIdx="0" presStyleCnt="4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2B4BF8-D2CF-4E29-B127-07CA455FF20F}" type="pres">
      <dgm:prSet presAssocID="{005BF878-B20A-4526-BD0A-1CA21468F42E}" presName="hierChild5" presStyleCnt="0"/>
      <dgm:spPr/>
    </dgm:pt>
    <dgm:pt modelId="{5EB53153-5F9E-418F-BB0C-972C9047422D}" type="pres">
      <dgm:prSet presAssocID="{75015EEE-E8FC-4C23-87E6-96AABE66D306}" presName="Name23" presStyleLbl="parChTrans1D4" presStyleIdx="1" presStyleCnt="4" custSzX="1157624"/>
      <dgm:spPr/>
      <dgm:t>
        <a:bodyPr/>
        <a:lstStyle/>
        <a:p>
          <a:endParaRPr lang="en-US"/>
        </a:p>
      </dgm:t>
    </dgm:pt>
    <dgm:pt modelId="{1EAEECAC-B19E-4C2E-A00F-B55DDD7ED451}" type="pres">
      <dgm:prSet presAssocID="{DEEB49F8-FCDB-4D19-9CC7-88C16C529647}" presName="hierRoot4" presStyleCnt="0"/>
      <dgm:spPr/>
    </dgm:pt>
    <dgm:pt modelId="{DF7EB734-0C0D-4A46-80BF-648C127C6ECE}" type="pres">
      <dgm:prSet presAssocID="{DEEB49F8-FCDB-4D19-9CC7-88C16C529647}" presName="composite4" presStyleCnt="0"/>
      <dgm:spPr/>
    </dgm:pt>
    <dgm:pt modelId="{CBD5BD94-C674-42B6-9322-76BD2E4F3FD5}" type="pres">
      <dgm:prSet presAssocID="{DEEB49F8-FCDB-4D19-9CC7-88C16C529647}" presName="background4" presStyleLbl="node4" presStyleIdx="1" presStyleCnt="4"/>
      <dgm:spPr/>
    </dgm:pt>
    <dgm:pt modelId="{BBFAB951-E00D-4A95-92B1-76F3C0CA96DD}" type="pres">
      <dgm:prSet presAssocID="{DEEB49F8-FCDB-4D19-9CC7-88C16C529647}" presName="text4" presStyleLbl="fgAcc4" presStyleIdx="1" presStyleCnt="4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BBD281-A2D4-4A77-BFAC-B6751964DD1D}" type="pres">
      <dgm:prSet presAssocID="{DEEB49F8-FCDB-4D19-9CC7-88C16C529647}" presName="hierChild5" presStyleCnt="0"/>
      <dgm:spPr/>
    </dgm:pt>
    <dgm:pt modelId="{9C7D92B9-6A64-4D38-B215-163280F91E19}" type="pres">
      <dgm:prSet presAssocID="{FFD74C7D-C79B-4270-A02B-4A0112EA4AF6}" presName="Name17" presStyleLbl="parChTrans1D3" presStyleIdx="1" presStyleCnt="2" custSzX="2315248"/>
      <dgm:spPr/>
      <dgm:t>
        <a:bodyPr/>
        <a:lstStyle/>
        <a:p>
          <a:endParaRPr lang="en-US"/>
        </a:p>
      </dgm:t>
    </dgm:pt>
    <dgm:pt modelId="{74F4DD02-C8EC-4471-BEFD-64F559533457}" type="pres">
      <dgm:prSet presAssocID="{78103435-C1EE-4BA4-A804-881611B786A4}" presName="hierRoot3" presStyleCnt="0"/>
      <dgm:spPr/>
    </dgm:pt>
    <dgm:pt modelId="{27E0EE02-202E-49D1-891D-A7BA9C2FB60F}" type="pres">
      <dgm:prSet presAssocID="{78103435-C1EE-4BA4-A804-881611B786A4}" presName="composite3" presStyleCnt="0"/>
      <dgm:spPr/>
    </dgm:pt>
    <dgm:pt modelId="{98968777-1181-4B5A-BD72-32EDC06C87D3}" type="pres">
      <dgm:prSet presAssocID="{78103435-C1EE-4BA4-A804-881611B786A4}" presName="background3" presStyleLbl="node3" presStyleIdx="1" presStyleCnt="2"/>
      <dgm:spPr/>
    </dgm:pt>
    <dgm:pt modelId="{62CDCD16-6CBE-4E02-809A-FC2899F62EA1}" type="pres">
      <dgm:prSet presAssocID="{78103435-C1EE-4BA4-A804-881611B786A4}" presName="text3" presStyleLbl="fgAcc3" presStyleIdx="1" presStyleCnt="2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865944-0570-4FB7-BC03-CFA73BA802C5}" type="pres">
      <dgm:prSet presAssocID="{78103435-C1EE-4BA4-A804-881611B786A4}" presName="hierChild4" presStyleCnt="0"/>
      <dgm:spPr/>
    </dgm:pt>
    <dgm:pt modelId="{40B52B9F-23C9-44EB-B1E7-58A353D4FD62}" type="pres">
      <dgm:prSet presAssocID="{4D902094-E329-4AFE-A35D-1E5A4E24808F}" presName="Name23" presStyleLbl="parChTrans1D4" presStyleIdx="2" presStyleCnt="4" custSzX="1157624"/>
      <dgm:spPr/>
      <dgm:t>
        <a:bodyPr/>
        <a:lstStyle/>
        <a:p>
          <a:endParaRPr lang="en-US"/>
        </a:p>
      </dgm:t>
    </dgm:pt>
    <dgm:pt modelId="{A3FF49D7-E948-4AF4-9773-6C53FF5CBDA9}" type="pres">
      <dgm:prSet presAssocID="{41450C79-9931-495B-BFBE-BEDAEE6BE3DD}" presName="hierRoot4" presStyleCnt="0"/>
      <dgm:spPr/>
    </dgm:pt>
    <dgm:pt modelId="{32BCD8B3-D2B2-4C95-B64B-6FC09C475DA0}" type="pres">
      <dgm:prSet presAssocID="{41450C79-9931-495B-BFBE-BEDAEE6BE3DD}" presName="composite4" presStyleCnt="0"/>
      <dgm:spPr/>
    </dgm:pt>
    <dgm:pt modelId="{27BF43A5-84C4-4620-9A4E-79172AAF5392}" type="pres">
      <dgm:prSet presAssocID="{41450C79-9931-495B-BFBE-BEDAEE6BE3DD}" presName="background4" presStyleLbl="node4" presStyleIdx="2" presStyleCnt="4"/>
      <dgm:spPr/>
    </dgm:pt>
    <dgm:pt modelId="{8D36EF16-4BD1-44B3-8C48-CC9647FE7C54}" type="pres">
      <dgm:prSet presAssocID="{41450C79-9931-495B-BFBE-BEDAEE6BE3DD}" presName="text4" presStyleLbl="fgAcc4" presStyleIdx="2" presStyleCnt="4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EC2D27-2290-4679-8AD1-98E1CE24134F}" type="pres">
      <dgm:prSet presAssocID="{41450C79-9931-495B-BFBE-BEDAEE6BE3DD}" presName="hierChild5" presStyleCnt="0"/>
      <dgm:spPr/>
    </dgm:pt>
    <dgm:pt modelId="{72DD506C-D7A5-44E3-951D-AA6DD549269C}" type="pres">
      <dgm:prSet presAssocID="{FF07C4AD-FA7B-485E-A093-B81325C484BF}" presName="Name23" presStyleLbl="parChTrans1D4" presStyleIdx="3" presStyleCnt="4" custSzX="1157624"/>
      <dgm:spPr/>
      <dgm:t>
        <a:bodyPr/>
        <a:lstStyle/>
        <a:p>
          <a:endParaRPr lang="en-US"/>
        </a:p>
      </dgm:t>
    </dgm:pt>
    <dgm:pt modelId="{8C24F01E-FA8E-4D52-8218-D594B1CB1750}" type="pres">
      <dgm:prSet presAssocID="{356DEDB5-4B72-4FD3-B39C-D8C699CCBF19}" presName="hierRoot4" presStyleCnt="0"/>
      <dgm:spPr/>
    </dgm:pt>
    <dgm:pt modelId="{9FF6AA18-0FFF-42A9-AE0F-0D253EE6EA29}" type="pres">
      <dgm:prSet presAssocID="{356DEDB5-4B72-4FD3-B39C-D8C699CCBF19}" presName="composite4" presStyleCnt="0"/>
      <dgm:spPr/>
    </dgm:pt>
    <dgm:pt modelId="{9A395977-1186-4EFA-B0B4-7DF27D586C40}" type="pres">
      <dgm:prSet presAssocID="{356DEDB5-4B72-4FD3-B39C-D8C699CCBF19}" presName="background4" presStyleLbl="node4" presStyleIdx="3" presStyleCnt="4"/>
      <dgm:spPr/>
    </dgm:pt>
    <dgm:pt modelId="{1BD7D76F-7C15-4EA6-A034-BAC433E8E249}" type="pres">
      <dgm:prSet presAssocID="{356DEDB5-4B72-4FD3-B39C-D8C699CCBF19}" presName="text4" presStyleLbl="fgAcc4" presStyleIdx="3" presStyleCnt="4" custScaleX="1224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C68E78-42BC-4A40-96F6-A985FD96D4C9}" type="pres">
      <dgm:prSet presAssocID="{356DEDB5-4B72-4FD3-B39C-D8C699CCBF19}" presName="hierChild5" presStyleCnt="0"/>
      <dgm:spPr/>
    </dgm:pt>
  </dgm:ptLst>
  <dgm:cxnLst>
    <dgm:cxn modelId="{6BEA6116-D910-412A-93E5-E64DFA5258DA}" type="presOf" srcId="{FF07C4AD-FA7B-485E-A093-B81325C484BF}" destId="{72DD506C-D7A5-44E3-951D-AA6DD549269C}" srcOrd="0" destOrd="0" presId="urn:microsoft.com/office/officeart/2005/8/layout/hierarchy1"/>
    <dgm:cxn modelId="{CB843BF4-5F59-4417-A813-36D8A424CD68}" srcId="{78103435-C1EE-4BA4-A804-881611B786A4}" destId="{41450C79-9931-495B-BFBE-BEDAEE6BE3DD}" srcOrd="0" destOrd="0" parTransId="{4D902094-E329-4AFE-A35D-1E5A4E24808F}" sibTransId="{F34A90F6-D399-41A3-8E70-5227AAFB7A80}"/>
    <dgm:cxn modelId="{5C6729E6-475A-49E6-AB4D-EBDEB216CA5E}" type="presOf" srcId="{66EC84C5-1610-4FFF-90AE-C7205F8C4B32}" destId="{68C722BA-A747-47FE-9732-9063D7A1636D}" srcOrd="0" destOrd="0" presId="urn:microsoft.com/office/officeart/2005/8/layout/hierarchy1"/>
    <dgm:cxn modelId="{00D44B59-9494-4727-BFA6-68717EA92DE8}" srcId="{ADDBBDA1-A042-4103-BA95-3CCE9BBC8D58}" destId="{D23CD993-B083-4E63-AAF3-C9BEE6813EF0}" srcOrd="0" destOrd="0" parTransId="{66EC84C5-1610-4FFF-90AE-C7205F8C4B32}" sibTransId="{F1E8EC9C-CC58-4880-9261-F402E5501561}"/>
    <dgm:cxn modelId="{AE83A5FF-93A3-4AD4-9D6E-42B328F18F8A}" type="presOf" srcId="{90836DAD-131A-43DF-8121-E250F1C2BB37}" destId="{5FAF7569-D72F-4F44-BE58-A193D0610417}" srcOrd="0" destOrd="0" presId="urn:microsoft.com/office/officeart/2005/8/layout/hierarchy1"/>
    <dgm:cxn modelId="{B6ECE3BD-9811-4E51-96BE-0B1815AEC437}" type="presOf" srcId="{78103435-C1EE-4BA4-A804-881611B786A4}" destId="{62CDCD16-6CBE-4E02-809A-FC2899F62EA1}" srcOrd="0" destOrd="0" presId="urn:microsoft.com/office/officeart/2005/8/layout/hierarchy1"/>
    <dgm:cxn modelId="{B1EDC64E-38CD-4BB6-814C-669981C1410A}" type="presOf" srcId="{ADDBBDA1-A042-4103-BA95-3CCE9BBC8D58}" destId="{F48C98A0-1831-42D2-8ACF-6878D4CCA3B0}" srcOrd="0" destOrd="0" presId="urn:microsoft.com/office/officeart/2005/8/layout/hierarchy1"/>
    <dgm:cxn modelId="{8F99AA3B-DCC2-430E-A6BE-1C2317BAA9DF}" type="presOf" srcId="{FFD74C7D-C79B-4270-A02B-4A0112EA4AF6}" destId="{9C7D92B9-6A64-4D38-B215-163280F91E19}" srcOrd="0" destOrd="0" presId="urn:microsoft.com/office/officeart/2005/8/layout/hierarchy1"/>
    <dgm:cxn modelId="{504587DB-AD52-412A-9A1A-DAB2647A46EA}" srcId="{D23CD993-B083-4E63-AAF3-C9BEE6813EF0}" destId="{DEEB49F8-FCDB-4D19-9CC7-88C16C529647}" srcOrd="1" destOrd="0" parTransId="{75015EEE-E8FC-4C23-87E6-96AABE66D306}" sibTransId="{2FA4D9A2-0A2C-492E-B2B5-735E46573DBA}"/>
    <dgm:cxn modelId="{3D21CCFC-1BC8-4155-BD79-A75D96216CDB}" type="presOf" srcId="{DEEB49F8-FCDB-4D19-9CC7-88C16C529647}" destId="{BBFAB951-E00D-4A95-92B1-76F3C0CA96DD}" srcOrd="0" destOrd="0" presId="urn:microsoft.com/office/officeart/2005/8/layout/hierarchy1"/>
    <dgm:cxn modelId="{E0B3AA4E-D1B7-4FD5-A689-1D4603934BB8}" type="presOf" srcId="{4D902094-E329-4AFE-A35D-1E5A4E24808F}" destId="{40B52B9F-23C9-44EB-B1E7-58A353D4FD62}" srcOrd="0" destOrd="0" presId="urn:microsoft.com/office/officeart/2005/8/layout/hierarchy1"/>
    <dgm:cxn modelId="{2EE1E240-9B27-4DC7-9927-64265C521A4A}" srcId="{D23CD993-B083-4E63-AAF3-C9BEE6813EF0}" destId="{005BF878-B20A-4526-BD0A-1CA21468F42E}" srcOrd="0" destOrd="0" parTransId="{BFC087B1-B2B4-47B5-BE91-12B12ED4BECD}" sibTransId="{E2A63DE9-543E-4642-8921-4E3EC29A0D52}"/>
    <dgm:cxn modelId="{1C187D93-5A06-417B-99BA-949EB1A4D0AF}" type="presOf" srcId="{75015EEE-E8FC-4C23-87E6-96AABE66D306}" destId="{5EB53153-5F9E-418F-BB0C-972C9047422D}" srcOrd="0" destOrd="0" presId="urn:microsoft.com/office/officeart/2005/8/layout/hierarchy1"/>
    <dgm:cxn modelId="{82C0258E-6BC7-48F7-BDD1-A369DD15BC4D}" type="presOf" srcId="{005BF878-B20A-4526-BD0A-1CA21468F42E}" destId="{C97C4EEC-19A0-4E22-8A51-25D096CE607F}" srcOrd="0" destOrd="0" presId="urn:microsoft.com/office/officeart/2005/8/layout/hierarchy1"/>
    <dgm:cxn modelId="{F5BEF66C-0EA9-417B-A989-F09A029DEE2F}" type="presOf" srcId="{D23CD993-B083-4E63-AAF3-C9BEE6813EF0}" destId="{BC2C0130-2FC6-4917-B6AC-6941F87B42BC}" srcOrd="0" destOrd="0" presId="urn:microsoft.com/office/officeart/2005/8/layout/hierarchy1"/>
    <dgm:cxn modelId="{8BC3F837-1F39-4106-9B97-73F9DE4B743D}" type="presOf" srcId="{3F99A4F9-C48F-4A1F-B00E-FEEE8E046901}" destId="{86D4136E-EDE7-4067-8398-1D0C0C7890BB}" srcOrd="0" destOrd="0" presId="urn:microsoft.com/office/officeart/2005/8/layout/hierarchy1"/>
    <dgm:cxn modelId="{6EE5C0CB-F12B-479C-B60B-14FD8E57A77B}" type="presOf" srcId="{41450C79-9931-495B-BFBE-BEDAEE6BE3DD}" destId="{8D36EF16-4BD1-44B3-8C48-CC9647FE7C54}" srcOrd="0" destOrd="0" presId="urn:microsoft.com/office/officeart/2005/8/layout/hierarchy1"/>
    <dgm:cxn modelId="{D669AA04-B1AF-4A4D-BE93-7E8954895680}" srcId="{ADDBBDA1-A042-4103-BA95-3CCE9BBC8D58}" destId="{78103435-C1EE-4BA4-A804-881611B786A4}" srcOrd="1" destOrd="0" parTransId="{FFD74C7D-C79B-4270-A02B-4A0112EA4AF6}" sibTransId="{27B63B79-1672-46E9-8E4C-2278A8C94A6B}"/>
    <dgm:cxn modelId="{CF652363-05FE-41D8-8BA2-4AD74CCF1D5A}" type="presOf" srcId="{BFC087B1-B2B4-47B5-BE91-12B12ED4BECD}" destId="{247263CD-C1C7-4B90-AFDA-E72AC448511D}" srcOrd="0" destOrd="0" presId="urn:microsoft.com/office/officeart/2005/8/layout/hierarchy1"/>
    <dgm:cxn modelId="{CB427B70-33A4-4262-8B50-E12494FB9AC7}" type="presOf" srcId="{9A9923B8-D000-4B68-8D12-9402324DF388}" destId="{F65F46C2-0C3E-413A-A685-31436C6396EF}" srcOrd="0" destOrd="0" presId="urn:microsoft.com/office/officeart/2005/8/layout/hierarchy1"/>
    <dgm:cxn modelId="{4F035C59-ED6E-4CA3-B2C4-5B697C98631D}" srcId="{90836DAD-131A-43DF-8121-E250F1C2BB37}" destId="{9A9923B8-D000-4B68-8D12-9402324DF388}" srcOrd="0" destOrd="0" parTransId="{BBD26425-B7F8-414C-8128-BD22176642F5}" sibTransId="{465A7EF9-CB27-429D-94FF-2EAF59AB9599}"/>
    <dgm:cxn modelId="{15D7D440-ABF3-4964-818F-1FF6ED99A83F}" srcId="{9A9923B8-D000-4B68-8D12-9402324DF388}" destId="{ADDBBDA1-A042-4103-BA95-3CCE9BBC8D58}" srcOrd="0" destOrd="0" parTransId="{3F99A4F9-C48F-4A1F-B00E-FEEE8E046901}" sibTransId="{DECFE4F4-A9E9-4E29-8949-093EE56A67C6}"/>
    <dgm:cxn modelId="{12848C9C-4D68-4FBD-9553-06B38C279496}" type="presOf" srcId="{356DEDB5-4B72-4FD3-B39C-D8C699CCBF19}" destId="{1BD7D76F-7C15-4EA6-A034-BAC433E8E249}" srcOrd="0" destOrd="0" presId="urn:microsoft.com/office/officeart/2005/8/layout/hierarchy1"/>
    <dgm:cxn modelId="{2CC1E798-C308-43F4-A732-733B7A397055}" srcId="{78103435-C1EE-4BA4-A804-881611B786A4}" destId="{356DEDB5-4B72-4FD3-B39C-D8C699CCBF19}" srcOrd="1" destOrd="0" parTransId="{FF07C4AD-FA7B-485E-A093-B81325C484BF}" sibTransId="{1C2B433C-C6FF-4560-B3E0-1B8EA6E73E1C}"/>
    <dgm:cxn modelId="{6C2F8A77-DD17-49FC-BA77-517B9A7E3624}" type="presParOf" srcId="{5FAF7569-D72F-4F44-BE58-A193D0610417}" destId="{0BE6B627-3C40-4342-BA99-EA504A1AE8EA}" srcOrd="0" destOrd="0" presId="urn:microsoft.com/office/officeart/2005/8/layout/hierarchy1"/>
    <dgm:cxn modelId="{8E61DEC7-7DAE-4462-9F31-831B2A1E0AC6}" type="presParOf" srcId="{0BE6B627-3C40-4342-BA99-EA504A1AE8EA}" destId="{099371BA-7AEF-4AA8-89D0-EE326DC029D8}" srcOrd="0" destOrd="0" presId="urn:microsoft.com/office/officeart/2005/8/layout/hierarchy1"/>
    <dgm:cxn modelId="{D2185B0E-1797-469C-A119-DB8C99E5FB92}" type="presParOf" srcId="{099371BA-7AEF-4AA8-89D0-EE326DC029D8}" destId="{A27D4CA7-51FA-44B9-BEDE-1F4E656C77C8}" srcOrd="0" destOrd="0" presId="urn:microsoft.com/office/officeart/2005/8/layout/hierarchy1"/>
    <dgm:cxn modelId="{83022EFC-746B-4AEA-B618-6CBE426C5B82}" type="presParOf" srcId="{099371BA-7AEF-4AA8-89D0-EE326DC029D8}" destId="{F65F46C2-0C3E-413A-A685-31436C6396EF}" srcOrd="1" destOrd="0" presId="urn:microsoft.com/office/officeart/2005/8/layout/hierarchy1"/>
    <dgm:cxn modelId="{F7C24E8D-E19D-4EFA-9553-D3F2C123B4BD}" type="presParOf" srcId="{0BE6B627-3C40-4342-BA99-EA504A1AE8EA}" destId="{D0EA26E3-9754-492E-972A-2A19F7972D37}" srcOrd="1" destOrd="0" presId="urn:microsoft.com/office/officeart/2005/8/layout/hierarchy1"/>
    <dgm:cxn modelId="{353EC0C5-16C2-4311-AEF9-C140A59B139F}" type="presParOf" srcId="{D0EA26E3-9754-492E-972A-2A19F7972D37}" destId="{86D4136E-EDE7-4067-8398-1D0C0C7890BB}" srcOrd="0" destOrd="0" presId="urn:microsoft.com/office/officeart/2005/8/layout/hierarchy1"/>
    <dgm:cxn modelId="{9CCEE2FE-24A3-454A-B53D-B70BD7D27FB5}" type="presParOf" srcId="{D0EA26E3-9754-492E-972A-2A19F7972D37}" destId="{28888B67-4704-4E06-8732-D87C4B234444}" srcOrd="1" destOrd="0" presId="urn:microsoft.com/office/officeart/2005/8/layout/hierarchy1"/>
    <dgm:cxn modelId="{3C8ED9E3-29F2-448F-A9D4-178D2FF4F4B9}" type="presParOf" srcId="{28888B67-4704-4E06-8732-D87C4B234444}" destId="{6C156576-6FD7-4A95-98DF-A68C75333FA9}" srcOrd="0" destOrd="0" presId="urn:microsoft.com/office/officeart/2005/8/layout/hierarchy1"/>
    <dgm:cxn modelId="{306A7E64-8031-46AD-ACA7-61F4FEED1090}" type="presParOf" srcId="{6C156576-6FD7-4A95-98DF-A68C75333FA9}" destId="{32DDFCE1-E74B-4500-A1C9-7976B451B42E}" srcOrd="0" destOrd="0" presId="urn:microsoft.com/office/officeart/2005/8/layout/hierarchy1"/>
    <dgm:cxn modelId="{F81AAD6F-EBDA-4BC0-9F88-72E9B28385CF}" type="presParOf" srcId="{6C156576-6FD7-4A95-98DF-A68C75333FA9}" destId="{F48C98A0-1831-42D2-8ACF-6878D4CCA3B0}" srcOrd="1" destOrd="0" presId="urn:microsoft.com/office/officeart/2005/8/layout/hierarchy1"/>
    <dgm:cxn modelId="{262EAF32-17A0-4F90-9753-864697FDF9EC}" type="presParOf" srcId="{28888B67-4704-4E06-8732-D87C4B234444}" destId="{75A8648F-FA1B-456E-ABBE-650BA6D08F78}" srcOrd="1" destOrd="0" presId="urn:microsoft.com/office/officeart/2005/8/layout/hierarchy1"/>
    <dgm:cxn modelId="{F986D842-DE7B-4520-8556-7D2C5BA4F8FE}" type="presParOf" srcId="{75A8648F-FA1B-456E-ABBE-650BA6D08F78}" destId="{68C722BA-A747-47FE-9732-9063D7A1636D}" srcOrd="0" destOrd="0" presId="urn:microsoft.com/office/officeart/2005/8/layout/hierarchy1"/>
    <dgm:cxn modelId="{25F8A139-4293-4A1E-9D58-62A8D9F8DFD7}" type="presParOf" srcId="{75A8648F-FA1B-456E-ABBE-650BA6D08F78}" destId="{9D4FDF0A-801E-4198-B3D0-DB8A24C5BF11}" srcOrd="1" destOrd="0" presId="urn:microsoft.com/office/officeart/2005/8/layout/hierarchy1"/>
    <dgm:cxn modelId="{ED692D42-55B8-4B3B-9532-E6152C6A56A9}" type="presParOf" srcId="{9D4FDF0A-801E-4198-B3D0-DB8A24C5BF11}" destId="{48409331-21EC-4851-8853-90CEF639BDFE}" srcOrd="0" destOrd="0" presId="urn:microsoft.com/office/officeart/2005/8/layout/hierarchy1"/>
    <dgm:cxn modelId="{881E080B-B2ED-4AFD-91A5-FFD25040907D}" type="presParOf" srcId="{48409331-21EC-4851-8853-90CEF639BDFE}" destId="{B508FDA1-07D8-43F1-8727-2485C87D54E8}" srcOrd="0" destOrd="0" presId="urn:microsoft.com/office/officeart/2005/8/layout/hierarchy1"/>
    <dgm:cxn modelId="{8F56D966-7621-4A47-9052-1F99BFA8EF69}" type="presParOf" srcId="{48409331-21EC-4851-8853-90CEF639BDFE}" destId="{BC2C0130-2FC6-4917-B6AC-6941F87B42BC}" srcOrd="1" destOrd="0" presId="urn:microsoft.com/office/officeart/2005/8/layout/hierarchy1"/>
    <dgm:cxn modelId="{94B685B0-E275-4019-8324-FA08D2B3CD76}" type="presParOf" srcId="{9D4FDF0A-801E-4198-B3D0-DB8A24C5BF11}" destId="{F12E0DCD-360C-4BF9-B14D-021FCC5A25B5}" srcOrd="1" destOrd="0" presId="urn:microsoft.com/office/officeart/2005/8/layout/hierarchy1"/>
    <dgm:cxn modelId="{5A612A7C-8AA1-41C5-ABFC-5443808444B8}" type="presParOf" srcId="{F12E0DCD-360C-4BF9-B14D-021FCC5A25B5}" destId="{247263CD-C1C7-4B90-AFDA-E72AC448511D}" srcOrd="0" destOrd="0" presId="urn:microsoft.com/office/officeart/2005/8/layout/hierarchy1"/>
    <dgm:cxn modelId="{FD71F531-52C0-49F4-86B8-00D144C92789}" type="presParOf" srcId="{F12E0DCD-360C-4BF9-B14D-021FCC5A25B5}" destId="{A2AA62E8-76EF-4C12-AB13-B6E0CB24133A}" srcOrd="1" destOrd="0" presId="urn:microsoft.com/office/officeart/2005/8/layout/hierarchy1"/>
    <dgm:cxn modelId="{882BCEC0-26C7-4FA4-96EB-617060EB89CB}" type="presParOf" srcId="{A2AA62E8-76EF-4C12-AB13-B6E0CB24133A}" destId="{4A005F0D-98AE-4422-AE6A-27ACABF08E4B}" srcOrd="0" destOrd="0" presId="urn:microsoft.com/office/officeart/2005/8/layout/hierarchy1"/>
    <dgm:cxn modelId="{17836B5F-88C9-416C-A4EB-66E5B03D4712}" type="presParOf" srcId="{4A005F0D-98AE-4422-AE6A-27ACABF08E4B}" destId="{2B5C46E7-2E4F-474F-A13A-A1C90A3ECF4A}" srcOrd="0" destOrd="0" presId="urn:microsoft.com/office/officeart/2005/8/layout/hierarchy1"/>
    <dgm:cxn modelId="{8A3C8E00-D348-4295-858C-99EE403A6DFC}" type="presParOf" srcId="{4A005F0D-98AE-4422-AE6A-27ACABF08E4B}" destId="{C97C4EEC-19A0-4E22-8A51-25D096CE607F}" srcOrd="1" destOrd="0" presId="urn:microsoft.com/office/officeart/2005/8/layout/hierarchy1"/>
    <dgm:cxn modelId="{9899C859-7823-4554-8905-EB71718C04B2}" type="presParOf" srcId="{A2AA62E8-76EF-4C12-AB13-B6E0CB24133A}" destId="{6B2B4BF8-D2CF-4E29-B127-07CA455FF20F}" srcOrd="1" destOrd="0" presId="urn:microsoft.com/office/officeart/2005/8/layout/hierarchy1"/>
    <dgm:cxn modelId="{EE953060-C833-491F-8212-760FD991125C}" type="presParOf" srcId="{F12E0DCD-360C-4BF9-B14D-021FCC5A25B5}" destId="{5EB53153-5F9E-418F-BB0C-972C9047422D}" srcOrd="2" destOrd="0" presId="urn:microsoft.com/office/officeart/2005/8/layout/hierarchy1"/>
    <dgm:cxn modelId="{D8E17F02-0A71-4138-A54A-CECB68752F6F}" type="presParOf" srcId="{F12E0DCD-360C-4BF9-B14D-021FCC5A25B5}" destId="{1EAEECAC-B19E-4C2E-A00F-B55DDD7ED451}" srcOrd="3" destOrd="0" presId="urn:microsoft.com/office/officeart/2005/8/layout/hierarchy1"/>
    <dgm:cxn modelId="{02DADE5B-2719-4884-B8CD-F90572650781}" type="presParOf" srcId="{1EAEECAC-B19E-4C2E-A00F-B55DDD7ED451}" destId="{DF7EB734-0C0D-4A46-80BF-648C127C6ECE}" srcOrd="0" destOrd="0" presId="urn:microsoft.com/office/officeart/2005/8/layout/hierarchy1"/>
    <dgm:cxn modelId="{45611670-C81D-4274-8D74-06B840EE8F9E}" type="presParOf" srcId="{DF7EB734-0C0D-4A46-80BF-648C127C6ECE}" destId="{CBD5BD94-C674-42B6-9322-76BD2E4F3FD5}" srcOrd="0" destOrd="0" presId="urn:microsoft.com/office/officeart/2005/8/layout/hierarchy1"/>
    <dgm:cxn modelId="{CD48354F-2B83-4FA5-B55A-0098FD8E6E99}" type="presParOf" srcId="{DF7EB734-0C0D-4A46-80BF-648C127C6ECE}" destId="{BBFAB951-E00D-4A95-92B1-76F3C0CA96DD}" srcOrd="1" destOrd="0" presId="urn:microsoft.com/office/officeart/2005/8/layout/hierarchy1"/>
    <dgm:cxn modelId="{A4C55171-B77D-4F84-AB87-AAEC86558B3A}" type="presParOf" srcId="{1EAEECAC-B19E-4C2E-A00F-B55DDD7ED451}" destId="{21BBD281-A2D4-4A77-BFAC-B6751964DD1D}" srcOrd="1" destOrd="0" presId="urn:microsoft.com/office/officeart/2005/8/layout/hierarchy1"/>
    <dgm:cxn modelId="{068DB509-C3BE-4BC5-BA29-CB0A3AED289F}" type="presParOf" srcId="{75A8648F-FA1B-456E-ABBE-650BA6D08F78}" destId="{9C7D92B9-6A64-4D38-B215-163280F91E19}" srcOrd="2" destOrd="0" presId="urn:microsoft.com/office/officeart/2005/8/layout/hierarchy1"/>
    <dgm:cxn modelId="{09A5D77C-D729-4D97-B23E-C09F29C80880}" type="presParOf" srcId="{75A8648F-FA1B-456E-ABBE-650BA6D08F78}" destId="{74F4DD02-C8EC-4471-BEFD-64F559533457}" srcOrd="3" destOrd="0" presId="urn:microsoft.com/office/officeart/2005/8/layout/hierarchy1"/>
    <dgm:cxn modelId="{21A305AE-D039-4AEF-B4F3-E8C80CA5E33C}" type="presParOf" srcId="{74F4DD02-C8EC-4471-BEFD-64F559533457}" destId="{27E0EE02-202E-49D1-891D-A7BA9C2FB60F}" srcOrd="0" destOrd="0" presId="urn:microsoft.com/office/officeart/2005/8/layout/hierarchy1"/>
    <dgm:cxn modelId="{B75E33A4-5E6C-4D7B-8E1A-18219600DE9A}" type="presParOf" srcId="{27E0EE02-202E-49D1-891D-A7BA9C2FB60F}" destId="{98968777-1181-4B5A-BD72-32EDC06C87D3}" srcOrd="0" destOrd="0" presId="urn:microsoft.com/office/officeart/2005/8/layout/hierarchy1"/>
    <dgm:cxn modelId="{62C76FDC-0552-43A4-88CC-76FB8A9543AE}" type="presParOf" srcId="{27E0EE02-202E-49D1-891D-A7BA9C2FB60F}" destId="{62CDCD16-6CBE-4E02-809A-FC2899F62EA1}" srcOrd="1" destOrd="0" presId="urn:microsoft.com/office/officeart/2005/8/layout/hierarchy1"/>
    <dgm:cxn modelId="{3DE99E8B-B2E2-4EFE-81EB-F23D3ADE1F75}" type="presParOf" srcId="{74F4DD02-C8EC-4471-BEFD-64F559533457}" destId="{3B865944-0570-4FB7-BC03-CFA73BA802C5}" srcOrd="1" destOrd="0" presId="urn:microsoft.com/office/officeart/2005/8/layout/hierarchy1"/>
    <dgm:cxn modelId="{24D7EEAD-3196-48BF-938B-BCC365E5E3C1}" type="presParOf" srcId="{3B865944-0570-4FB7-BC03-CFA73BA802C5}" destId="{40B52B9F-23C9-44EB-B1E7-58A353D4FD62}" srcOrd="0" destOrd="0" presId="urn:microsoft.com/office/officeart/2005/8/layout/hierarchy1"/>
    <dgm:cxn modelId="{EA814950-A5A1-4F36-A401-D4B6098752AD}" type="presParOf" srcId="{3B865944-0570-4FB7-BC03-CFA73BA802C5}" destId="{A3FF49D7-E948-4AF4-9773-6C53FF5CBDA9}" srcOrd="1" destOrd="0" presId="urn:microsoft.com/office/officeart/2005/8/layout/hierarchy1"/>
    <dgm:cxn modelId="{294A0CAF-787A-428F-8D6F-654695DCE309}" type="presParOf" srcId="{A3FF49D7-E948-4AF4-9773-6C53FF5CBDA9}" destId="{32BCD8B3-D2B2-4C95-B64B-6FC09C475DA0}" srcOrd="0" destOrd="0" presId="urn:microsoft.com/office/officeart/2005/8/layout/hierarchy1"/>
    <dgm:cxn modelId="{6F3346A6-37A2-436A-B4C9-1C51AD080894}" type="presParOf" srcId="{32BCD8B3-D2B2-4C95-B64B-6FC09C475DA0}" destId="{27BF43A5-84C4-4620-9A4E-79172AAF5392}" srcOrd="0" destOrd="0" presId="urn:microsoft.com/office/officeart/2005/8/layout/hierarchy1"/>
    <dgm:cxn modelId="{02A39B68-CBD1-4E9D-9C3C-C4F5F9DF754B}" type="presParOf" srcId="{32BCD8B3-D2B2-4C95-B64B-6FC09C475DA0}" destId="{8D36EF16-4BD1-44B3-8C48-CC9647FE7C54}" srcOrd="1" destOrd="0" presId="urn:microsoft.com/office/officeart/2005/8/layout/hierarchy1"/>
    <dgm:cxn modelId="{F752F1CA-4873-4CFB-BD59-944DC92974A8}" type="presParOf" srcId="{A3FF49D7-E948-4AF4-9773-6C53FF5CBDA9}" destId="{99EC2D27-2290-4679-8AD1-98E1CE24134F}" srcOrd="1" destOrd="0" presId="urn:microsoft.com/office/officeart/2005/8/layout/hierarchy1"/>
    <dgm:cxn modelId="{422054EE-2E91-464D-A357-2F1792F94E86}" type="presParOf" srcId="{3B865944-0570-4FB7-BC03-CFA73BA802C5}" destId="{72DD506C-D7A5-44E3-951D-AA6DD549269C}" srcOrd="2" destOrd="0" presId="urn:microsoft.com/office/officeart/2005/8/layout/hierarchy1"/>
    <dgm:cxn modelId="{C918CDB7-B663-48BD-A7D9-CB060908D817}" type="presParOf" srcId="{3B865944-0570-4FB7-BC03-CFA73BA802C5}" destId="{8C24F01E-FA8E-4D52-8218-D594B1CB1750}" srcOrd="3" destOrd="0" presId="urn:microsoft.com/office/officeart/2005/8/layout/hierarchy1"/>
    <dgm:cxn modelId="{F957BD71-5CE3-4650-98B5-F691095A80A5}" type="presParOf" srcId="{8C24F01E-FA8E-4D52-8218-D594B1CB1750}" destId="{9FF6AA18-0FFF-42A9-AE0F-0D253EE6EA29}" srcOrd="0" destOrd="0" presId="urn:microsoft.com/office/officeart/2005/8/layout/hierarchy1"/>
    <dgm:cxn modelId="{B4C6B57F-41FD-455A-912D-0DFBC1AF518E}" type="presParOf" srcId="{9FF6AA18-0FFF-42A9-AE0F-0D253EE6EA29}" destId="{9A395977-1186-4EFA-B0B4-7DF27D586C40}" srcOrd="0" destOrd="0" presId="urn:microsoft.com/office/officeart/2005/8/layout/hierarchy1"/>
    <dgm:cxn modelId="{A3143498-F1F9-46DD-9082-0BB31224F65C}" type="presParOf" srcId="{9FF6AA18-0FFF-42A9-AE0F-0D253EE6EA29}" destId="{1BD7D76F-7C15-4EA6-A034-BAC433E8E249}" srcOrd="1" destOrd="0" presId="urn:microsoft.com/office/officeart/2005/8/layout/hierarchy1"/>
    <dgm:cxn modelId="{90412478-81BD-4143-A0C0-313F45B79496}" type="presParOf" srcId="{8C24F01E-FA8E-4D52-8218-D594B1CB1750}" destId="{99C68E78-42BC-4A40-96F6-A985FD96D4C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3062AA-52B5-47E9-B8CE-B0C2DDA0499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88D570E-5A56-4C9E-AA87-A9F3F27689CF}">
      <dgm:prSet phldrT="[Text]" custT="1"/>
      <dgm:spPr/>
      <dgm:t>
        <a:bodyPr/>
        <a:lstStyle/>
        <a:p>
          <a:r>
            <a:rPr lang="en-US" sz="2800" b="1" dirty="0">
              <a:latin typeface="NikoshBAN" pitchFamily="2" charset="0"/>
              <a:cs typeface="NikoshBAN" pitchFamily="2" charset="0"/>
            </a:rPr>
            <a:t>২.নগদ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প্রবাহ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প্রাক্কলন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802AF0E9-506B-4A87-BCC0-8BAFD70006E3}" type="parTrans" cxnId="{D4EE3A29-0697-4E12-B39E-364AF1C4451D}">
      <dgm:prSet/>
      <dgm:spPr/>
      <dgm:t>
        <a:bodyPr/>
        <a:lstStyle/>
        <a:p>
          <a:endParaRPr lang="en-US"/>
        </a:p>
      </dgm:t>
    </dgm:pt>
    <dgm:pt modelId="{19653BF2-C4D6-464F-870B-ECCEC9C8BC0D}" type="sibTrans" cxnId="{D4EE3A29-0697-4E12-B39E-364AF1C4451D}">
      <dgm:prSet/>
      <dgm:spPr/>
      <dgm:t>
        <a:bodyPr/>
        <a:lstStyle/>
        <a:p>
          <a:endParaRPr lang="en-US"/>
        </a:p>
      </dgm:t>
    </dgm:pt>
    <dgm:pt modelId="{B3FCEDFE-A557-4C3A-B392-4DF4E4CDFF54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আন্তঃপ্রবাহ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486FEC2F-AB78-415A-BA75-40397128530F}" type="parTrans" cxnId="{C2F534E5-EC69-4769-A658-6B16E96BF6B5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E2DC3D61-F053-4EB3-9687-4EDB6E99BB38}" type="sibTrans" cxnId="{C2F534E5-EC69-4769-A658-6B16E96BF6B5}">
      <dgm:prSet/>
      <dgm:spPr/>
      <dgm:t>
        <a:bodyPr/>
        <a:lstStyle/>
        <a:p>
          <a:endParaRPr lang="en-US"/>
        </a:p>
      </dgm:t>
    </dgm:pt>
    <dgm:pt modelId="{16F27886-CBF6-4711-8BBE-5D4DEA67A269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যুক্তিসংগত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মুনাফা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প্রাক্কলন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</a:p>
      </dgm:t>
    </dgm:pt>
    <dgm:pt modelId="{D04AE872-3DAD-4D3C-990E-5A5E69EE521B}" type="parTrans" cxnId="{F169B7FC-4D97-41D6-B71F-848BBE7D2519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11F5CAE5-449A-4556-BDCA-D8E2A3763026}" type="sibTrans" cxnId="{F169B7FC-4D97-41D6-B71F-848BBE7D2519}">
      <dgm:prSet/>
      <dgm:spPr/>
      <dgm:t>
        <a:bodyPr/>
        <a:lstStyle/>
        <a:p>
          <a:endParaRPr lang="en-US"/>
        </a:p>
      </dgm:t>
    </dgm:pt>
    <dgm:pt modelId="{41706B06-6BFD-4244-9DBA-0F29CDD75FF1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বহিঃপ্রবাহ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8139D496-B454-46A7-8253-4F13E14819AA}" type="parTrans" cxnId="{A679D250-5A7C-470C-9262-740B36EADFC6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E09AE44-59E0-4A8A-A31E-C3765178E7C1}" type="sibTrans" cxnId="{A679D250-5A7C-470C-9262-740B36EADFC6}">
      <dgm:prSet/>
      <dgm:spPr/>
      <dgm:t>
        <a:bodyPr/>
        <a:lstStyle/>
        <a:p>
          <a:endParaRPr lang="en-US"/>
        </a:p>
      </dgm:t>
    </dgm:pt>
    <dgm:pt modelId="{C1B08017-E359-4E54-BA02-0CE549B1C1F3}">
      <dgm:prSet phldrT="[Text]" custT="1"/>
      <dgm:spPr/>
      <dgm:t>
        <a:bodyPr/>
        <a:lstStyle/>
        <a:p>
          <a:r>
            <a:rPr lang="en-US" sz="2800" b="1" dirty="0" err="1">
              <a:latin typeface="NikoshBAN" pitchFamily="2" charset="0"/>
              <a:cs typeface="NikoshBAN" pitchFamily="2" charset="0"/>
            </a:rPr>
            <a:t>যুক্তিসংগত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পৌনঃপুনিক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ও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অপৌনঃপুনিক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খরচ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>
              <a:latin typeface="NikoshBAN" pitchFamily="2" charset="0"/>
              <a:cs typeface="NikoshBAN" pitchFamily="2" charset="0"/>
            </a:rPr>
            <a:t>প্রাক্কলন</a:t>
          </a:r>
          <a:r>
            <a:rPr lang="en-US" sz="2800" b="1" dirty="0">
              <a:latin typeface="NikoshBAN" pitchFamily="2" charset="0"/>
              <a:cs typeface="NikoshBAN" pitchFamily="2" charset="0"/>
            </a:rPr>
            <a:t> </a:t>
          </a:r>
        </a:p>
      </dgm:t>
    </dgm:pt>
    <dgm:pt modelId="{9A8E221D-3767-450F-A237-2CF17CB310DC}" type="parTrans" cxnId="{611C23D9-BFBA-4080-BA53-049FDBE40EFF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D8C28065-0A9D-4B46-AEDF-B182DAB8C8C6}" type="sibTrans" cxnId="{611C23D9-BFBA-4080-BA53-049FDBE40EFF}">
      <dgm:prSet/>
      <dgm:spPr/>
      <dgm:t>
        <a:bodyPr/>
        <a:lstStyle/>
        <a:p>
          <a:endParaRPr lang="en-US"/>
        </a:p>
      </dgm:t>
    </dgm:pt>
    <dgm:pt modelId="{3C32570C-CF4A-4029-9672-00D3674A3087}" type="pres">
      <dgm:prSet presAssocID="{2C3062AA-52B5-47E9-B8CE-B0C2DDA049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085301-64B8-4F1D-BCE7-4FA0C98D662B}" type="pres">
      <dgm:prSet presAssocID="{E88D570E-5A56-4C9E-AA87-A9F3F27689CF}" presName="hierRoot1" presStyleCnt="0"/>
      <dgm:spPr/>
    </dgm:pt>
    <dgm:pt modelId="{0AD00C38-8FF6-46D6-8816-FFD2F0033667}" type="pres">
      <dgm:prSet presAssocID="{E88D570E-5A56-4C9E-AA87-A9F3F27689CF}" presName="composite" presStyleCnt="0"/>
      <dgm:spPr/>
    </dgm:pt>
    <dgm:pt modelId="{0D3A25CB-8C3D-46F0-B39C-F70BDA8C8957}" type="pres">
      <dgm:prSet presAssocID="{E88D570E-5A56-4C9E-AA87-A9F3F27689CF}" presName="background" presStyleLbl="node0" presStyleIdx="0" presStyleCnt="1"/>
      <dgm:spPr/>
    </dgm:pt>
    <dgm:pt modelId="{030CF3C1-81CD-4289-8613-117FEE298F3F}" type="pres">
      <dgm:prSet presAssocID="{E88D570E-5A56-4C9E-AA87-A9F3F27689CF}" presName="text" presStyleLbl="fgAcc0" presStyleIdx="0" presStyleCnt="1" custScaleX="1244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A4FF4-F54C-42EC-A87B-F8A9BB47FAF5}" type="pres">
      <dgm:prSet presAssocID="{E88D570E-5A56-4C9E-AA87-A9F3F27689CF}" presName="hierChild2" presStyleCnt="0"/>
      <dgm:spPr/>
    </dgm:pt>
    <dgm:pt modelId="{0038F56A-3630-498F-8CF3-1F0D94238B32}" type="pres">
      <dgm:prSet presAssocID="{486FEC2F-AB78-415A-BA75-40397128530F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F9F88E0-B826-4D37-BB9E-07704973F88E}" type="pres">
      <dgm:prSet presAssocID="{B3FCEDFE-A557-4C3A-B392-4DF4E4CDFF54}" presName="hierRoot2" presStyleCnt="0"/>
      <dgm:spPr/>
    </dgm:pt>
    <dgm:pt modelId="{652411E2-85F5-42AC-9B92-489030268F49}" type="pres">
      <dgm:prSet presAssocID="{B3FCEDFE-A557-4C3A-B392-4DF4E4CDFF54}" presName="composite2" presStyleCnt="0"/>
      <dgm:spPr/>
    </dgm:pt>
    <dgm:pt modelId="{C718C249-EDF1-41D7-96C9-A67B7FA76EE6}" type="pres">
      <dgm:prSet presAssocID="{B3FCEDFE-A557-4C3A-B392-4DF4E4CDFF54}" presName="background2" presStyleLbl="node2" presStyleIdx="0" presStyleCnt="2"/>
      <dgm:spPr/>
    </dgm:pt>
    <dgm:pt modelId="{766D6B81-83C0-49A3-AFC5-D35746C619CC}" type="pres">
      <dgm:prSet presAssocID="{B3FCEDFE-A557-4C3A-B392-4DF4E4CDFF5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985341-A2BA-4851-B2D7-BD3A1C286712}" type="pres">
      <dgm:prSet presAssocID="{B3FCEDFE-A557-4C3A-B392-4DF4E4CDFF54}" presName="hierChild3" presStyleCnt="0"/>
      <dgm:spPr/>
    </dgm:pt>
    <dgm:pt modelId="{018FCF09-7F73-4718-8C20-4E9B2896AEFC}" type="pres">
      <dgm:prSet presAssocID="{D04AE872-3DAD-4D3C-990E-5A5E69EE521B}" presName="Name17" presStyleLbl="parChTrans1D3" presStyleIdx="0" presStyleCnt="2"/>
      <dgm:spPr/>
      <dgm:t>
        <a:bodyPr/>
        <a:lstStyle/>
        <a:p>
          <a:endParaRPr lang="en-US"/>
        </a:p>
      </dgm:t>
    </dgm:pt>
    <dgm:pt modelId="{1492BD14-59FB-4F30-B060-2C453832FB6E}" type="pres">
      <dgm:prSet presAssocID="{16F27886-CBF6-4711-8BBE-5D4DEA67A269}" presName="hierRoot3" presStyleCnt="0"/>
      <dgm:spPr/>
    </dgm:pt>
    <dgm:pt modelId="{5B55931C-CF6E-45DF-A577-B15249D77EC9}" type="pres">
      <dgm:prSet presAssocID="{16F27886-CBF6-4711-8BBE-5D4DEA67A269}" presName="composite3" presStyleCnt="0"/>
      <dgm:spPr/>
    </dgm:pt>
    <dgm:pt modelId="{4CCC4CD4-C634-4127-B5EA-D06FB0950108}" type="pres">
      <dgm:prSet presAssocID="{16F27886-CBF6-4711-8BBE-5D4DEA67A269}" presName="background3" presStyleLbl="node3" presStyleIdx="0" presStyleCnt="2"/>
      <dgm:spPr/>
    </dgm:pt>
    <dgm:pt modelId="{4DAD5BB1-492A-4A04-B28D-C9B4485F6015}" type="pres">
      <dgm:prSet presAssocID="{16F27886-CBF6-4711-8BBE-5D4DEA67A269}" presName="text3" presStyleLbl="fgAcc3" presStyleIdx="0" presStyleCnt="2" custScaleX="2454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A8D2F5-65BF-457E-959E-3F129CD70402}" type="pres">
      <dgm:prSet presAssocID="{16F27886-CBF6-4711-8BBE-5D4DEA67A269}" presName="hierChild4" presStyleCnt="0"/>
      <dgm:spPr/>
    </dgm:pt>
    <dgm:pt modelId="{61098259-0AE9-478E-A585-8FA6280BC479}" type="pres">
      <dgm:prSet presAssocID="{8139D496-B454-46A7-8253-4F13E14819A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D8004BF-E2ED-4B49-AFB2-94B2F9A31445}" type="pres">
      <dgm:prSet presAssocID="{41706B06-6BFD-4244-9DBA-0F29CDD75FF1}" presName="hierRoot2" presStyleCnt="0"/>
      <dgm:spPr/>
    </dgm:pt>
    <dgm:pt modelId="{A43245A5-4A28-45F4-8C85-CC3F0C6E9B8F}" type="pres">
      <dgm:prSet presAssocID="{41706B06-6BFD-4244-9DBA-0F29CDD75FF1}" presName="composite2" presStyleCnt="0"/>
      <dgm:spPr/>
    </dgm:pt>
    <dgm:pt modelId="{DE0448B9-4319-401C-93A1-3F201E0BB5C8}" type="pres">
      <dgm:prSet presAssocID="{41706B06-6BFD-4244-9DBA-0F29CDD75FF1}" presName="background2" presStyleLbl="node2" presStyleIdx="1" presStyleCnt="2"/>
      <dgm:spPr/>
    </dgm:pt>
    <dgm:pt modelId="{A1C46F32-A8A3-4AB8-9181-B872FB425157}" type="pres">
      <dgm:prSet presAssocID="{41706B06-6BFD-4244-9DBA-0F29CDD75FF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D9A8BE-1621-47DB-85DD-FC66975A2262}" type="pres">
      <dgm:prSet presAssocID="{41706B06-6BFD-4244-9DBA-0F29CDD75FF1}" presName="hierChild3" presStyleCnt="0"/>
      <dgm:spPr/>
    </dgm:pt>
    <dgm:pt modelId="{CA1A7C45-D209-4DD6-945E-8EAAA6ED4247}" type="pres">
      <dgm:prSet presAssocID="{9A8E221D-3767-450F-A237-2CF17CB310DC}" presName="Name17" presStyleLbl="parChTrans1D3" presStyleIdx="1" presStyleCnt="2"/>
      <dgm:spPr/>
      <dgm:t>
        <a:bodyPr/>
        <a:lstStyle/>
        <a:p>
          <a:endParaRPr lang="en-US"/>
        </a:p>
      </dgm:t>
    </dgm:pt>
    <dgm:pt modelId="{CAB21817-BC2E-4629-87C3-42E7590FFF1F}" type="pres">
      <dgm:prSet presAssocID="{C1B08017-E359-4E54-BA02-0CE549B1C1F3}" presName="hierRoot3" presStyleCnt="0"/>
      <dgm:spPr/>
    </dgm:pt>
    <dgm:pt modelId="{2F738F40-8C03-49A5-85B0-D3765D996310}" type="pres">
      <dgm:prSet presAssocID="{C1B08017-E359-4E54-BA02-0CE549B1C1F3}" presName="composite3" presStyleCnt="0"/>
      <dgm:spPr/>
    </dgm:pt>
    <dgm:pt modelId="{E76A80CF-A0A3-4805-824D-0C1C4BD5C9F3}" type="pres">
      <dgm:prSet presAssocID="{C1B08017-E359-4E54-BA02-0CE549B1C1F3}" presName="background3" presStyleLbl="node3" presStyleIdx="1" presStyleCnt="2"/>
      <dgm:spPr/>
    </dgm:pt>
    <dgm:pt modelId="{AB2A5EF1-B36B-4F5D-A1BA-61DDFBD1D7E0}" type="pres">
      <dgm:prSet presAssocID="{C1B08017-E359-4E54-BA02-0CE549B1C1F3}" presName="text3" presStyleLbl="fgAcc3" presStyleIdx="1" presStyleCnt="2" custScaleX="2454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71B795-E66D-464F-ADDD-99C99F5ED160}" type="pres">
      <dgm:prSet presAssocID="{C1B08017-E359-4E54-BA02-0CE549B1C1F3}" presName="hierChild4" presStyleCnt="0"/>
      <dgm:spPr/>
    </dgm:pt>
  </dgm:ptLst>
  <dgm:cxnLst>
    <dgm:cxn modelId="{A679D250-5A7C-470C-9262-740B36EADFC6}" srcId="{E88D570E-5A56-4C9E-AA87-A9F3F27689CF}" destId="{41706B06-6BFD-4244-9DBA-0F29CDD75FF1}" srcOrd="1" destOrd="0" parTransId="{8139D496-B454-46A7-8253-4F13E14819AA}" sibTransId="{6E09AE44-59E0-4A8A-A31E-C3765178E7C1}"/>
    <dgm:cxn modelId="{6CC0DB4E-77FF-4494-9281-95F22E688DB3}" type="presOf" srcId="{8139D496-B454-46A7-8253-4F13E14819AA}" destId="{61098259-0AE9-478E-A585-8FA6280BC479}" srcOrd="0" destOrd="0" presId="urn:microsoft.com/office/officeart/2005/8/layout/hierarchy1"/>
    <dgm:cxn modelId="{802E77BC-1AEE-45C2-AEAC-FF9442C7983E}" type="presOf" srcId="{486FEC2F-AB78-415A-BA75-40397128530F}" destId="{0038F56A-3630-498F-8CF3-1F0D94238B32}" srcOrd="0" destOrd="0" presId="urn:microsoft.com/office/officeart/2005/8/layout/hierarchy1"/>
    <dgm:cxn modelId="{3045CF3E-E490-458D-AD85-F5D92A10D4A9}" type="presOf" srcId="{41706B06-6BFD-4244-9DBA-0F29CDD75FF1}" destId="{A1C46F32-A8A3-4AB8-9181-B872FB425157}" srcOrd="0" destOrd="0" presId="urn:microsoft.com/office/officeart/2005/8/layout/hierarchy1"/>
    <dgm:cxn modelId="{46BFB071-1AFA-4F78-BF01-BCFB944736FD}" type="presOf" srcId="{16F27886-CBF6-4711-8BBE-5D4DEA67A269}" destId="{4DAD5BB1-492A-4A04-B28D-C9B4485F6015}" srcOrd="0" destOrd="0" presId="urn:microsoft.com/office/officeart/2005/8/layout/hierarchy1"/>
    <dgm:cxn modelId="{0F309EFC-170D-484E-8161-C098CA6F8134}" type="presOf" srcId="{E88D570E-5A56-4C9E-AA87-A9F3F27689CF}" destId="{030CF3C1-81CD-4289-8613-117FEE298F3F}" srcOrd="0" destOrd="0" presId="urn:microsoft.com/office/officeart/2005/8/layout/hierarchy1"/>
    <dgm:cxn modelId="{C2F534E5-EC69-4769-A658-6B16E96BF6B5}" srcId="{E88D570E-5A56-4C9E-AA87-A9F3F27689CF}" destId="{B3FCEDFE-A557-4C3A-B392-4DF4E4CDFF54}" srcOrd="0" destOrd="0" parTransId="{486FEC2F-AB78-415A-BA75-40397128530F}" sibTransId="{E2DC3D61-F053-4EB3-9687-4EDB6E99BB38}"/>
    <dgm:cxn modelId="{8AAFB7B9-C657-4A6D-8BAF-476DC338C016}" type="presOf" srcId="{D04AE872-3DAD-4D3C-990E-5A5E69EE521B}" destId="{018FCF09-7F73-4718-8C20-4E9B2896AEFC}" srcOrd="0" destOrd="0" presId="urn:microsoft.com/office/officeart/2005/8/layout/hierarchy1"/>
    <dgm:cxn modelId="{2E1A60C4-2436-4701-89D5-5A78ABDC716A}" type="presOf" srcId="{C1B08017-E359-4E54-BA02-0CE549B1C1F3}" destId="{AB2A5EF1-B36B-4F5D-A1BA-61DDFBD1D7E0}" srcOrd="0" destOrd="0" presId="urn:microsoft.com/office/officeart/2005/8/layout/hierarchy1"/>
    <dgm:cxn modelId="{6B29F127-570F-47CB-81E7-AA73F1E32E35}" type="presOf" srcId="{2C3062AA-52B5-47E9-B8CE-B0C2DDA04997}" destId="{3C32570C-CF4A-4029-9672-00D3674A3087}" srcOrd="0" destOrd="0" presId="urn:microsoft.com/office/officeart/2005/8/layout/hierarchy1"/>
    <dgm:cxn modelId="{611C23D9-BFBA-4080-BA53-049FDBE40EFF}" srcId="{41706B06-6BFD-4244-9DBA-0F29CDD75FF1}" destId="{C1B08017-E359-4E54-BA02-0CE549B1C1F3}" srcOrd="0" destOrd="0" parTransId="{9A8E221D-3767-450F-A237-2CF17CB310DC}" sibTransId="{D8C28065-0A9D-4B46-AEDF-B182DAB8C8C6}"/>
    <dgm:cxn modelId="{F169B7FC-4D97-41D6-B71F-848BBE7D2519}" srcId="{B3FCEDFE-A557-4C3A-B392-4DF4E4CDFF54}" destId="{16F27886-CBF6-4711-8BBE-5D4DEA67A269}" srcOrd="0" destOrd="0" parTransId="{D04AE872-3DAD-4D3C-990E-5A5E69EE521B}" sibTransId="{11F5CAE5-449A-4556-BDCA-D8E2A3763026}"/>
    <dgm:cxn modelId="{D22A134E-838D-4111-8BFE-E5B9E79E3265}" type="presOf" srcId="{B3FCEDFE-A557-4C3A-B392-4DF4E4CDFF54}" destId="{766D6B81-83C0-49A3-AFC5-D35746C619CC}" srcOrd="0" destOrd="0" presId="urn:microsoft.com/office/officeart/2005/8/layout/hierarchy1"/>
    <dgm:cxn modelId="{D4EE3A29-0697-4E12-B39E-364AF1C4451D}" srcId="{2C3062AA-52B5-47E9-B8CE-B0C2DDA04997}" destId="{E88D570E-5A56-4C9E-AA87-A9F3F27689CF}" srcOrd="0" destOrd="0" parTransId="{802AF0E9-506B-4A87-BCC0-8BAFD70006E3}" sibTransId="{19653BF2-C4D6-464F-870B-ECCEC9C8BC0D}"/>
    <dgm:cxn modelId="{DCDF6883-301F-4DDD-A6A2-204E886F37C4}" type="presOf" srcId="{9A8E221D-3767-450F-A237-2CF17CB310DC}" destId="{CA1A7C45-D209-4DD6-945E-8EAAA6ED4247}" srcOrd="0" destOrd="0" presId="urn:microsoft.com/office/officeart/2005/8/layout/hierarchy1"/>
    <dgm:cxn modelId="{55AC4DF5-B618-4172-A209-3FBBC6D9F6A2}" type="presParOf" srcId="{3C32570C-CF4A-4029-9672-00D3674A3087}" destId="{90085301-64B8-4F1D-BCE7-4FA0C98D662B}" srcOrd="0" destOrd="0" presId="urn:microsoft.com/office/officeart/2005/8/layout/hierarchy1"/>
    <dgm:cxn modelId="{8F36D5E6-9FA2-428D-AF58-85038C8E035F}" type="presParOf" srcId="{90085301-64B8-4F1D-BCE7-4FA0C98D662B}" destId="{0AD00C38-8FF6-46D6-8816-FFD2F0033667}" srcOrd="0" destOrd="0" presId="urn:microsoft.com/office/officeart/2005/8/layout/hierarchy1"/>
    <dgm:cxn modelId="{7A6373AB-017F-4071-A26E-7F082D5DD0B4}" type="presParOf" srcId="{0AD00C38-8FF6-46D6-8816-FFD2F0033667}" destId="{0D3A25CB-8C3D-46F0-B39C-F70BDA8C8957}" srcOrd="0" destOrd="0" presId="urn:microsoft.com/office/officeart/2005/8/layout/hierarchy1"/>
    <dgm:cxn modelId="{BB747F1F-60BB-4000-AA45-97CD95C232CC}" type="presParOf" srcId="{0AD00C38-8FF6-46D6-8816-FFD2F0033667}" destId="{030CF3C1-81CD-4289-8613-117FEE298F3F}" srcOrd="1" destOrd="0" presId="urn:microsoft.com/office/officeart/2005/8/layout/hierarchy1"/>
    <dgm:cxn modelId="{59E0686E-08AC-4B5E-A83F-597198EB352F}" type="presParOf" srcId="{90085301-64B8-4F1D-BCE7-4FA0C98D662B}" destId="{FEFA4FF4-F54C-42EC-A87B-F8A9BB47FAF5}" srcOrd="1" destOrd="0" presId="urn:microsoft.com/office/officeart/2005/8/layout/hierarchy1"/>
    <dgm:cxn modelId="{268E3123-A865-41EC-8B8C-DF17B6E242B2}" type="presParOf" srcId="{FEFA4FF4-F54C-42EC-A87B-F8A9BB47FAF5}" destId="{0038F56A-3630-498F-8CF3-1F0D94238B32}" srcOrd="0" destOrd="0" presId="urn:microsoft.com/office/officeart/2005/8/layout/hierarchy1"/>
    <dgm:cxn modelId="{245292E5-7254-4BBC-A8AF-0FE82BA8C0BE}" type="presParOf" srcId="{FEFA4FF4-F54C-42EC-A87B-F8A9BB47FAF5}" destId="{1F9F88E0-B826-4D37-BB9E-07704973F88E}" srcOrd="1" destOrd="0" presId="urn:microsoft.com/office/officeart/2005/8/layout/hierarchy1"/>
    <dgm:cxn modelId="{793FB7F3-E662-4833-8F7F-BFA287E65318}" type="presParOf" srcId="{1F9F88E0-B826-4D37-BB9E-07704973F88E}" destId="{652411E2-85F5-42AC-9B92-489030268F49}" srcOrd="0" destOrd="0" presId="urn:microsoft.com/office/officeart/2005/8/layout/hierarchy1"/>
    <dgm:cxn modelId="{DD19DC98-E9A2-4EBF-B0BE-6DCB1023077B}" type="presParOf" srcId="{652411E2-85F5-42AC-9B92-489030268F49}" destId="{C718C249-EDF1-41D7-96C9-A67B7FA76EE6}" srcOrd="0" destOrd="0" presId="urn:microsoft.com/office/officeart/2005/8/layout/hierarchy1"/>
    <dgm:cxn modelId="{86DF012D-9822-4169-B495-F1D714F0B498}" type="presParOf" srcId="{652411E2-85F5-42AC-9B92-489030268F49}" destId="{766D6B81-83C0-49A3-AFC5-D35746C619CC}" srcOrd="1" destOrd="0" presId="urn:microsoft.com/office/officeart/2005/8/layout/hierarchy1"/>
    <dgm:cxn modelId="{B5A8766D-5EBD-4DDF-A793-EF83DE3E99EE}" type="presParOf" srcId="{1F9F88E0-B826-4D37-BB9E-07704973F88E}" destId="{EB985341-A2BA-4851-B2D7-BD3A1C286712}" srcOrd="1" destOrd="0" presId="urn:microsoft.com/office/officeart/2005/8/layout/hierarchy1"/>
    <dgm:cxn modelId="{CEA0C8D5-3792-46B9-AF41-8DBC4BEA14F0}" type="presParOf" srcId="{EB985341-A2BA-4851-B2D7-BD3A1C286712}" destId="{018FCF09-7F73-4718-8C20-4E9B2896AEFC}" srcOrd="0" destOrd="0" presId="urn:microsoft.com/office/officeart/2005/8/layout/hierarchy1"/>
    <dgm:cxn modelId="{493BB491-449B-41F6-A144-A630C59541DA}" type="presParOf" srcId="{EB985341-A2BA-4851-B2D7-BD3A1C286712}" destId="{1492BD14-59FB-4F30-B060-2C453832FB6E}" srcOrd="1" destOrd="0" presId="urn:microsoft.com/office/officeart/2005/8/layout/hierarchy1"/>
    <dgm:cxn modelId="{0DF821B2-BA07-4486-BCF4-BC73C4CA2B4A}" type="presParOf" srcId="{1492BD14-59FB-4F30-B060-2C453832FB6E}" destId="{5B55931C-CF6E-45DF-A577-B15249D77EC9}" srcOrd="0" destOrd="0" presId="urn:microsoft.com/office/officeart/2005/8/layout/hierarchy1"/>
    <dgm:cxn modelId="{C1EA3823-87DC-4E71-89B1-ADDCF8FE9360}" type="presParOf" srcId="{5B55931C-CF6E-45DF-A577-B15249D77EC9}" destId="{4CCC4CD4-C634-4127-B5EA-D06FB0950108}" srcOrd="0" destOrd="0" presId="urn:microsoft.com/office/officeart/2005/8/layout/hierarchy1"/>
    <dgm:cxn modelId="{8807D67D-DC48-404B-B92C-005FBEBDE370}" type="presParOf" srcId="{5B55931C-CF6E-45DF-A577-B15249D77EC9}" destId="{4DAD5BB1-492A-4A04-B28D-C9B4485F6015}" srcOrd="1" destOrd="0" presId="urn:microsoft.com/office/officeart/2005/8/layout/hierarchy1"/>
    <dgm:cxn modelId="{B14D8014-9CEE-4563-98DC-1940784A5F13}" type="presParOf" srcId="{1492BD14-59FB-4F30-B060-2C453832FB6E}" destId="{D8A8D2F5-65BF-457E-959E-3F129CD70402}" srcOrd="1" destOrd="0" presId="urn:microsoft.com/office/officeart/2005/8/layout/hierarchy1"/>
    <dgm:cxn modelId="{791541B3-35EF-497E-BF4F-328BC407AECB}" type="presParOf" srcId="{FEFA4FF4-F54C-42EC-A87B-F8A9BB47FAF5}" destId="{61098259-0AE9-478E-A585-8FA6280BC479}" srcOrd="2" destOrd="0" presId="urn:microsoft.com/office/officeart/2005/8/layout/hierarchy1"/>
    <dgm:cxn modelId="{580524A0-33D5-4BFD-904A-C167CE533229}" type="presParOf" srcId="{FEFA4FF4-F54C-42EC-A87B-F8A9BB47FAF5}" destId="{8D8004BF-E2ED-4B49-AFB2-94B2F9A31445}" srcOrd="3" destOrd="0" presId="urn:microsoft.com/office/officeart/2005/8/layout/hierarchy1"/>
    <dgm:cxn modelId="{787DA4D4-D2FE-49BB-B448-F1EAC851EBDA}" type="presParOf" srcId="{8D8004BF-E2ED-4B49-AFB2-94B2F9A31445}" destId="{A43245A5-4A28-45F4-8C85-CC3F0C6E9B8F}" srcOrd="0" destOrd="0" presId="urn:microsoft.com/office/officeart/2005/8/layout/hierarchy1"/>
    <dgm:cxn modelId="{D800392C-A905-4E22-A178-67440CD14022}" type="presParOf" srcId="{A43245A5-4A28-45F4-8C85-CC3F0C6E9B8F}" destId="{DE0448B9-4319-401C-93A1-3F201E0BB5C8}" srcOrd="0" destOrd="0" presId="urn:microsoft.com/office/officeart/2005/8/layout/hierarchy1"/>
    <dgm:cxn modelId="{1D57629C-0A65-492E-B3FD-54C58DB38C3D}" type="presParOf" srcId="{A43245A5-4A28-45F4-8C85-CC3F0C6E9B8F}" destId="{A1C46F32-A8A3-4AB8-9181-B872FB425157}" srcOrd="1" destOrd="0" presId="urn:microsoft.com/office/officeart/2005/8/layout/hierarchy1"/>
    <dgm:cxn modelId="{76944A5A-897C-43F5-A98C-A3C9833029AA}" type="presParOf" srcId="{8D8004BF-E2ED-4B49-AFB2-94B2F9A31445}" destId="{A7D9A8BE-1621-47DB-85DD-FC66975A2262}" srcOrd="1" destOrd="0" presId="urn:microsoft.com/office/officeart/2005/8/layout/hierarchy1"/>
    <dgm:cxn modelId="{F0A4BECF-34BB-48B6-8762-CDB59EEE66B8}" type="presParOf" srcId="{A7D9A8BE-1621-47DB-85DD-FC66975A2262}" destId="{CA1A7C45-D209-4DD6-945E-8EAAA6ED4247}" srcOrd="0" destOrd="0" presId="urn:microsoft.com/office/officeart/2005/8/layout/hierarchy1"/>
    <dgm:cxn modelId="{13A18D24-5502-45D4-B738-2CBABFFE1BC4}" type="presParOf" srcId="{A7D9A8BE-1621-47DB-85DD-FC66975A2262}" destId="{CAB21817-BC2E-4629-87C3-42E7590FFF1F}" srcOrd="1" destOrd="0" presId="urn:microsoft.com/office/officeart/2005/8/layout/hierarchy1"/>
    <dgm:cxn modelId="{0EB066D5-0A32-46E7-AA6A-6E359AE5EC0C}" type="presParOf" srcId="{CAB21817-BC2E-4629-87C3-42E7590FFF1F}" destId="{2F738F40-8C03-49A5-85B0-D3765D996310}" srcOrd="0" destOrd="0" presId="urn:microsoft.com/office/officeart/2005/8/layout/hierarchy1"/>
    <dgm:cxn modelId="{31047020-1E42-4A84-BEAD-029FE4FF0AFB}" type="presParOf" srcId="{2F738F40-8C03-49A5-85B0-D3765D996310}" destId="{E76A80CF-A0A3-4805-824D-0C1C4BD5C9F3}" srcOrd="0" destOrd="0" presId="urn:microsoft.com/office/officeart/2005/8/layout/hierarchy1"/>
    <dgm:cxn modelId="{CD362187-4535-4511-9777-8BC23F0BF840}" type="presParOf" srcId="{2F738F40-8C03-49A5-85B0-D3765D996310}" destId="{AB2A5EF1-B36B-4F5D-A1BA-61DDFBD1D7E0}" srcOrd="1" destOrd="0" presId="urn:microsoft.com/office/officeart/2005/8/layout/hierarchy1"/>
    <dgm:cxn modelId="{5FE2E79D-D4A5-4892-A951-064E0240EE5D}" type="presParOf" srcId="{CAB21817-BC2E-4629-87C3-42E7590FFF1F}" destId="{D371B795-E66D-464F-ADDD-99C99F5ED16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76DC49F-9949-475E-B3F2-56E65BCB1F6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B5BF73-004A-4A74-8A1B-72CFCE43B211}">
      <dgm:prSet phldrT="[Text]" custT="1"/>
      <dgm:spPr/>
      <dgm:t>
        <a:bodyPr/>
        <a:lstStyle/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৩.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প্রকল্প মূল্যায়ন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4B80C1F-4B3E-4730-A608-A2D13E38ED6E}" type="parTrans" cxnId="{3511BAD0-6F2B-4EF7-90AD-8C378F9E7241}">
      <dgm:prSet/>
      <dgm:spPr/>
      <dgm:t>
        <a:bodyPr/>
        <a:lstStyle/>
        <a:p>
          <a:endParaRPr lang="en-US"/>
        </a:p>
      </dgm:t>
    </dgm:pt>
    <dgm:pt modelId="{73FDF494-B380-4757-9B46-0E9CA02A047A}" type="sibTrans" cxnId="{3511BAD0-6F2B-4EF7-90AD-8C378F9E7241}">
      <dgm:prSet/>
      <dgm:spPr/>
      <dgm:t>
        <a:bodyPr/>
        <a:lstStyle/>
        <a:p>
          <a:endParaRPr lang="en-US"/>
        </a:p>
      </dgm:t>
    </dgm:pt>
    <dgm:pt modelId="{AD7E2093-18A5-4C28-A674-D0C57F451021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নন-ডিসকাউন্টেড পদ্ধতি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2C5980-6779-4B78-8CCA-F32A23429964}" type="parTrans" cxnId="{20A26C4E-07BB-49B5-9205-0DEC4A34C6C3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478BFC2-6945-474F-B269-4E87B469AF44}" type="sibTrans" cxnId="{20A26C4E-07BB-49B5-9205-0DEC4A34C6C3}">
      <dgm:prSet/>
      <dgm:spPr/>
      <dgm:t>
        <a:bodyPr/>
        <a:lstStyle/>
        <a:p>
          <a:endParaRPr lang="en-US"/>
        </a:p>
      </dgm:t>
    </dgm:pt>
    <dgm:pt modelId="{8FAA3CF2-382F-47D4-8EF3-5E25170B4A91}">
      <dgm:prSet phldrT="[Text]" custT="1"/>
      <dgm:spPr/>
      <dgm:t>
        <a:bodyPr/>
        <a:lstStyle/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১.গড়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আয়ের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হার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২.পে-ব্যাক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সময়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A4BA21A-E4DE-451B-BD1C-ED4E14833903}" type="parTrans" cxnId="{03403BC0-DB05-4908-9340-48C2400B80D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1032DD9-4E71-4893-A82B-F946E5087818}" type="sibTrans" cxnId="{03403BC0-DB05-4908-9340-48C2400B80DC}">
      <dgm:prSet/>
      <dgm:spPr/>
      <dgm:t>
        <a:bodyPr/>
        <a:lstStyle/>
        <a:p>
          <a:endParaRPr lang="en-US"/>
        </a:p>
      </dgm:t>
    </dgm:pt>
    <dgm:pt modelId="{6BA08D5B-9161-4F3F-8644-B3DC3381CE90}">
      <dgm:prSet phldrT="[Text]" custT="1"/>
      <dgm:spPr/>
      <dgm:t>
        <a:bodyPr/>
        <a:lstStyle/>
        <a:p>
          <a:r>
            <a:rPr lang="bn-IN" sz="2800" b="1">
              <a:latin typeface="NikoshBAN" panose="02000000000000000000" pitchFamily="2" charset="0"/>
              <a:cs typeface="NikoshBAN" panose="02000000000000000000" pitchFamily="2" charset="0"/>
            </a:rPr>
            <a:t>ডিসকাউন্টেড 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83E1560-0B1D-41F0-9F89-B494CEFEE72C}" type="parTrans" cxnId="{AD2D7AA6-7FF6-4A59-8144-8C6A6BE149C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21F3AFB-A86F-4582-9DDE-E41B4769F808}" type="sibTrans" cxnId="{AD2D7AA6-7FF6-4A59-8144-8C6A6BE149CC}">
      <dgm:prSet/>
      <dgm:spPr/>
      <dgm:t>
        <a:bodyPr/>
        <a:lstStyle/>
        <a:p>
          <a:endParaRPr lang="en-US"/>
        </a:p>
      </dgm:t>
    </dgm:pt>
    <dgm:pt modelId="{FC44041E-ADF3-48B4-857C-766F07489AB0}">
      <dgm:prSet phldrT="[Text]" custT="1"/>
      <dgm:spPr/>
      <dgm:t>
        <a:bodyPr/>
        <a:lstStyle/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১.বাট্রাকৃত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পে-ব্যাক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সময়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২.নীট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বর্তমান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মূল্য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৩.লাভার্জন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সূচক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৪.আই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algn="l"/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৫.এম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আই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BB56FE-2AF9-4698-9703-174805AD9E6C}" type="parTrans" cxnId="{A236D2BA-46DB-445A-B3F5-112B769760C6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2EB302-F007-46B6-B53C-150DE454EE03}" type="sibTrans" cxnId="{A236D2BA-46DB-445A-B3F5-112B769760C6}">
      <dgm:prSet/>
      <dgm:spPr/>
      <dgm:t>
        <a:bodyPr/>
        <a:lstStyle/>
        <a:p>
          <a:endParaRPr lang="en-US"/>
        </a:p>
      </dgm:t>
    </dgm:pt>
    <dgm:pt modelId="{B97ADEB5-A06D-4DD5-B651-09A0D85ABCC3}" type="pres">
      <dgm:prSet presAssocID="{C76DC49F-9949-475E-B3F2-56E65BCB1F6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2F263DF-587B-430F-992E-1982FD06EDC8}" type="pres">
      <dgm:prSet presAssocID="{A3B5BF73-004A-4A74-8A1B-72CFCE43B211}" presName="hierRoot1" presStyleCnt="0"/>
      <dgm:spPr/>
    </dgm:pt>
    <dgm:pt modelId="{1F624232-2569-4DF3-96D9-13EC9A1E176A}" type="pres">
      <dgm:prSet presAssocID="{A3B5BF73-004A-4A74-8A1B-72CFCE43B211}" presName="composite" presStyleCnt="0"/>
      <dgm:spPr/>
    </dgm:pt>
    <dgm:pt modelId="{B74E3442-49D8-4B7C-ACA3-FAF8022C9F9B}" type="pres">
      <dgm:prSet presAssocID="{A3B5BF73-004A-4A74-8A1B-72CFCE43B211}" presName="background" presStyleLbl="node0" presStyleIdx="0" presStyleCnt="1"/>
      <dgm:spPr/>
    </dgm:pt>
    <dgm:pt modelId="{F6E4567C-ABE3-4827-BBEB-35F378F6B573}" type="pres">
      <dgm:prSet presAssocID="{A3B5BF73-004A-4A74-8A1B-72CFCE43B211}" presName="text" presStyleLbl="fgAcc0" presStyleIdx="0" presStyleCnt="1" custScaleX="91455" custScaleY="493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11A582-A0F6-44C2-B17A-26D8679556F4}" type="pres">
      <dgm:prSet presAssocID="{A3B5BF73-004A-4A74-8A1B-72CFCE43B211}" presName="hierChild2" presStyleCnt="0"/>
      <dgm:spPr/>
    </dgm:pt>
    <dgm:pt modelId="{DF147DDE-D961-48DB-8DF0-0AAB2C441FC3}" type="pres">
      <dgm:prSet presAssocID="{102C5980-6779-4B78-8CCA-F32A23429964}" presName="Name10" presStyleLbl="parChTrans1D2" presStyleIdx="0" presStyleCnt="2" custSzX="2726082"/>
      <dgm:spPr/>
      <dgm:t>
        <a:bodyPr/>
        <a:lstStyle/>
        <a:p>
          <a:endParaRPr lang="en-US"/>
        </a:p>
      </dgm:t>
    </dgm:pt>
    <dgm:pt modelId="{4BB72B54-505F-4D59-BF6F-0F9F3817BF02}" type="pres">
      <dgm:prSet presAssocID="{AD7E2093-18A5-4C28-A674-D0C57F451021}" presName="hierRoot2" presStyleCnt="0"/>
      <dgm:spPr/>
    </dgm:pt>
    <dgm:pt modelId="{C2DEC8E1-44BF-403C-9C62-46FE81A0FB28}" type="pres">
      <dgm:prSet presAssocID="{AD7E2093-18A5-4C28-A674-D0C57F451021}" presName="composite2" presStyleCnt="0"/>
      <dgm:spPr/>
    </dgm:pt>
    <dgm:pt modelId="{E02EC049-501C-42A2-A312-04D2EBDAC943}" type="pres">
      <dgm:prSet presAssocID="{AD7E2093-18A5-4C28-A674-D0C57F451021}" presName="background2" presStyleLbl="node2" presStyleIdx="0" presStyleCnt="2"/>
      <dgm:spPr/>
    </dgm:pt>
    <dgm:pt modelId="{F5167FF4-D3DA-4B4A-889F-751C8E730622}" type="pres">
      <dgm:prSet presAssocID="{AD7E2093-18A5-4C28-A674-D0C57F451021}" presName="text2" presStyleLbl="fgAcc2" presStyleIdx="0" presStyleCnt="2" custScaleX="126008" custScaleY="493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E080D0-29BF-45D4-BE94-33D5EE3B2BB5}" type="pres">
      <dgm:prSet presAssocID="{AD7E2093-18A5-4C28-A674-D0C57F451021}" presName="hierChild3" presStyleCnt="0"/>
      <dgm:spPr/>
    </dgm:pt>
    <dgm:pt modelId="{65B7A306-A43A-406D-B0FB-144E961009D6}" type="pres">
      <dgm:prSet presAssocID="{CA4BA21A-E4DE-451B-BD1C-ED4E14833903}" presName="Name17" presStyleLbl="parChTrans1D3" presStyleIdx="0" presStyleCnt="2" custSzX="113951"/>
      <dgm:spPr/>
      <dgm:t>
        <a:bodyPr/>
        <a:lstStyle/>
        <a:p>
          <a:endParaRPr lang="en-US"/>
        </a:p>
      </dgm:t>
    </dgm:pt>
    <dgm:pt modelId="{C08E63E3-6298-42F0-AB10-BBB5EFFC89AA}" type="pres">
      <dgm:prSet presAssocID="{8FAA3CF2-382F-47D4-8EF3-5E25170B4A91}" presName="hierRoot3" presStyleCnt="0"/>
      <dgm:spPr/>
    </dgm:pt>
    <dgm:pt modelId="{F2466C90-83A1-4101-83F9-1BBC6D1066A6}" type="pres">
      <dgm:prSet presAssocID="{8FAA3CF2-382F-47D4-8EF3-5E25170B4A91}" presName="composite3" presStyleCnt="0"/>
      <dgm:spPr/>
    </dgm:pt>
    <dgm:pt modelId="{D078B1F8-43FF-478C-A015-7EEEFEDD803C}" type="pres">
      <dgm:prSet presAssocID="{8FAA3CF2-382F-47D4-8EF3-5E25170B4A91}" presName="background3" presStyleLbl="node3" presStyleIdx="0" presStyleCnt="2"/>
      <dgm:spPr/>
    </dgm:pt>
    <dgm:pt modelId="{6A55272A-9CB1-45C5-9CCA-CE6F2F68709B}" type="pres">
      <dgm:prSet presAssocID="{8FAA3CF2-382F-47D4-8EF3-5E25170B4A91}" presName="text3" presStyleLbl="fgAcc3" presStyleIdx="0" presStyleCnt="2" custScaleX="117791" custScaleY="127691" custLinFactNeighborX="3603" custLinFactNeighborY="-163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210F9D-3080-4E0B-9671-D59869280C2F}" type="pres">
      <dgm:prSet presAssocID="{8FAA3CF2-382F-47D4-8EF3-5E25170B4A91}" presName="hierChild4" presStyleCnt="0"/>
      <dgm:spPr/>
    </dgm:pt>
    <dgm:pt modelId="{5B976CB0-2C47-43CE-8914-9B549921F65B}" type="pres">
      <dgm:prSet presAssocID="{883E1560-0B1D-41F0-9F89-B494CEFEE72C}" presName="Name10" presStyleLbl="parChTrans1D2" presStyleIdx="1" presStyleCnt="2" custSzX="2726082"/>
      <dgm:spPr/>
      <dgm:t>
        <a:bodyPr/>
        <a:lstStyle/>
        <a:p>
          <a:endParaRPr lang="en-US"/>
        </a:p>
      </dgm:t>
    </dgm:pt>
    <dgm:pt modelId="{3A864E7C-728F-4CB6-8368-8150645054A0}" type="pres">
      <dgm:prSet presAssocID="{6BA08D5B-9161-4F3F-8644-B3DC3381CE90}" presName="hierRoot2" presStyleCnt="0"/>
      <dgm:spPr/>
    </dgm:pt>
    <dgm:pt modelId="{E15709D4-8912-444D-B6F5-CDBC4B48FE22}" type="pres">
      <dgm:prSet presAssocID="{6BA08D5B-9161-4F3F-8644-B3DC3381CE90}" presName="composite2" presStyleCnt="0"/>
      <dgm:spPr/>
    </dgm:pt>
    <dgm:pt modelId="{7F32ED45-A52D-4BDF-8A1B-D2C8ED495E22}" type="pres">
      <dgm:prSet presAssocID="{6BA08D5B-9161-4F3F-8644-B3DC3381CE90}" presName="background2" presStyleLbl="node2" presStyleIdx="1" presStyleCnt="2"/>
      <dgm:spPr/>
    </dgm:pt>
    <dgm:pt modelId="{E239DD4C-FD66-48A9-87A2-9145E7820EB1}" type="pres">
      <dgm:prSet presAssocID="{6BA08D5B-9161-4F3F-8644-B3DC3381CE90}" presName="text2" presStyleLbl="fgAcc2" presStyleIdx="1" presStyleCnt="2" custScaleX="126008" custScaleY="493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CAF3E7-EB30-4DE5-BF68-5E8C07356F40}" type="pres">
      <dgm:prSet presAssocID="{6BA08D5B-9161-4F3F-8644-B3DC3381CE90}" presName="hierChild3" presStyleCnt="0"/>
      <dgm:spPr/>
    </dgm:pt>
    <dgm:pt modelId="{51C458C8-7415-4175-9142-4505907D0329}" type="pres">
      <dgm:prSet presAssocID="{55BB56FE-2AF9-4698-9703-174805AD9E6C}" presName="Name17" presStyleLbl="parChTrans1D3" presStyleIdx="1" presStyleCnt="2" custSzX="113951"/>
      <dgm:spPr/>
      <dgm:t>
        <a:bodyPr/>
        <a:lstStyle/>
        <a:p>
          <a:endParaRPr lang="en-US"/>
        </a:p>
      </dgm:t>
    </dgm:pt>
    <dgm:pt modelId="{544453AC-6ABB-4EC5-B55D-8DD37180ABD0}" type="pres">
      <dgm:prSet presAssocID="{FC44041E-ADF3-48B4-857C-766F07489AB0}" presName="hierRoot3" presStyleCnt="0"/>
      <dgm:spPr/>
    </dgm:pt>
    <dgm:pt modelId="{4331C0A7-8911-4CE9-A193-1E511D888CFD}" type="pres">
      <dgm:prSet presAssocID="{FC44041E-ADF3-48B4-857C-766F07489AB0}" presName="composite3" presStyleCnt="0"/>
      <dgm:spPr/>
    </dgm:pt>
    <dgm:pt modelId="{ECC65780-9B84-4627-9D08-CEC888702144}" type="pres">
      <dgm:prSet presAssocID="{FC44041E-ADF3-48B4-857C-766F07489AB0}" presName="background3" presStyleLbl="node3" presStyleIdx="1" presStyleCnt="2"/>
      <dgm:spPr/>
    </dgm:pt>
    <dgm:pt modelId="{4B3CA396-20C8-4DB9-A15C-40C9FAFC0C22}" type="pres">
      <dgm:prSet presAssocID="{FC44041E-ADF3-48B4-857C-766F07489AB0}" presName="text3" presStyleLbl="fgAcc3" presStyleIdx="1" presStyleCnt="2" custScaleX="117791" custScaleY="136890" custLinFactNeighborX="3603" custLinFactNeighborY="-163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D7A4BA-69E9-4A61-BA4B-7B1ABB9BCF04}" type="pres">
      <dgm:prSet presAssocID="{FC44041E-ADF3-48B4-857C-766F07489AB0}" presName="hierChild4" presStyleCnt="0"/>
      <dgm:spPr/>
    </dgm:pt>
  </dgm:ptLst>
  <dgm:cxnLst>
    <dgm:cxn modelId="{B5DAEE02-B9D1-49B6-986B-04EB4DDAA244}" type="presOf" srcId="{FC44041E-ADF3-48B4-857C-766F07489AB0}" destId="{4B3CA396-20C8-4DB9-A15C-40C9FAFC0C22}" srcOrd="0" destOrd="0" presId="urn:microsoft.com/office/officeart/2005/8/layout/hierarchy1"/>
    <dgm:cxn modelId="{AD2D7AA6-7FF6-4A59-8144-8C6A6BE149CC}" srcId="{A3B5BF73-004A-4A74-8A1B-72CFCE43B211}" destId="{6BA08D5B-9161-4F3F-8644-B3DC3381CE90}" srcOrd="1" destOrd="0" parTransId="{883E1560-0B1D-41F0-9F89-B494CEFEE72C}" sibTransId="{C21F3AFB-A86F-4582-9DDE-E41B4769F808}"/>
    <dgm:cxn modelId="{1FB420D8-59AB-4FA3-B005-E74AF383EC7A}" type="presOf" srcId="{AD7E2093-18A5-4C28-A674-D0C57F451021}" destId="{F5167FF4-D3DA-4B4A-889F-751C8E730622}" srcOrd="0" destOrd="0" presId="urn:microsoft.com/office/officeart/2005/8/layout/hierarchy1"/>
    <dgm:cxn modelId="{03403BC0-DB05-4908-9340-48C2400B80DC}" srcId="{AD7E2093-18A5-4C28-A674-D0C57F451021}" destId="{8FAA3CF2-382F-47D4-8EF3-5E25170B4A91}" srcOrd="0" destOrd="0" parTransId="{CA4BA21A-E4DE-451B-BD1C-ED4E14833903}" sibTransId="{A1032DD9-4E71-4893-A82B-F946E5087818}"/>
    <dgm:cxn modelId="{20A26C4E-07BB-49B5-9205-0DEC4A34C6C3}" srcId="{A3B5BF73-004A-4A74-8A1B-72CFCE43B211}" destId="{AD7E2093-18A5-4C28-A674-D0C57F451021}" srcOrd="0" destOrd="0" parTransId="{102C5980-6779-4B78-8CCA-F32A23429964}" sibTransId="{9478BFC2-6945-474F-B269-4E87B469AF44}"/>
    <dgm:cxn modelId="{0A3ECBB0-EE96-4806-8253-E70CE32A1CD1}" type="presOf" srcId="{8FAA3CF2-382F-47D4-8EF3-5E25170B4A91}" destId="{6A55272A-9CB1-45C5-9CCA-CE6F2F68709B}" srcOrd="0" destOrd="0" presId="urn:microsoft.com/office/officeart/2005/8/layout/hierarchy1"/>
    <dgm:cxn modelId="{86E2204D-EE05-4258-938A-B8C3B1CC9139}" type="presOf" srcId="{C76DC49F-9949-475E-B3F2-56E65BCB1F67}" destId="{B97ADEB5-A06D-4DD5-B651-09A0D85ABCC3}" srcOrd="0" destOrd="0" presId="urn:microsoft.com/office/officeart/2005/8/layout/hierarchy1"/>
    <dgm:cxn modelId="{3511BAD0-6F2B-4EF7-90AD-8C378F9E7241}" srcId="{C76DC49F-9949-475E-B3F2-56E65BCB1F67}" destId="{A3B5BF73-004A-4A74-8A1B-72CFCE43B211}" srcOrd="0" destOrd="0" parTransId="{44B80C1F-4B3E-4730-A608-A2D13E38ED6E}" sibTransId="{73FDF494-B380-4757-9B46-0E9CA02A047A}"/>
    <dgm:cxn modelId="{F979B02E-AC57-41B0-A617-E29D318DD493}" type="presOf" srcId="{A3B5BF73-004A-4A74-8A1B-72CFCE43B211}" destId="{F6E4567C-ABE3-4827-BBEB-35F378F6B573}" srcOrd="0" destOrd="0" presId="urn:microsoft.com/office/officeart/2005/8/layout/hierarchy1"/>
    <dgm:cxn modelId="{ED194D08-B901-4129-AE44-7AACABCC0C32}" type="presOf" srcId="{6BA08D5B-9161-4F3F-8644-B3DC3381CE90}" destId="{E239DD4C-FD66-48A9-87A2-9145E7820EB1}" srcOrd="0" destOrd="0" presId="urn:microsoft.com/office/officeart/2005/8/layout/hierarchy1"/>
    <dgm:cxn modelId="{825B19F3-BC6D-4B22-9832-1FD14B5F8394}" type="presOf" srcId="{883E1560-0B1D-41F0-9F89-B494CEFEE72C}" destId="{5B976CB0-2C47-43CE-8914-9B549921F65B}" srcOrd="0" destOrd="0" presId="urn:microsoft.com/office/officeart/2005/8/layout/hierarchy1"/>
    <dgm:cxn modelId="{A236D2BA-46DB-445A-B3F5-112B769760C6}" srcId="{6BA08D5B-9161-4F3F-8644-B3DC3381CE90}" destId="{FC44041E-ADF3-48B4-857C-766F07489AB0}" srcOrd="0" destOrd="0" parTransId="{55BB56FE-2AF9-4698-9703-174805AD9E6C}" sibTransId="{D62EB302-F007-46B6-B53C-150DE454EE03}"/>
    <dgm:cxn modelId="{ED29DD20-BEC8-4BF5-949A-E611029B8FF4}" type="presOf" srcId="{CA4BA21A-E4DE-451B-BD1C-ED4E14833903}" destId="{65B7A306-A43A-406D-B0FB-144E961009D6}" srcOrd="0" destOrd="0" presId="urn:microsoft.com/office/officeart/2005/8/layout/hierarchy1"/>
    <dgm:cxn modelId="{F78BD6A4-871B-4FDF-B9DE-9C5E82C17EE7}" type="presOf" srcId="{102C5980-6779-4B78-8CCA-F32A23429964}" destId="{DF147DDE-D961-48DB-8DF0-0AAB2C441FC3}" srcOrd="0" destOrd="0" presId="urn:microsoft.com/office/officeart/2005/8/layout/hierarchy1"/>
    <dgm:cxn modelId="{BABCF321-FD87-4D5D-8679-5736151619E2}" type="presOf" srcId="{55BB56FE-2AF9-4698-9703-174805AD9E6C}" destId="{51C458C8-7415-4175-9142-4505907D0329}" srcOrd="0" destOrd="0" presId="urn:microsoft.com/office/officeart/2005/8/layout/hierarchy1"/>
    <dgm:cxn modelId="{A2528324-9666-4A38-BD25-E66B4F2A6AD6}" type="presParOf" srcId="{B97ADEB5-A06D-4DD5-B651-09A0D85ABCC3}" destId="{82F263DF-587B-430F-992E-1982FD06EDC8}" srcOrd="0" destOrd="0" presId="urn:microsoft.com/office/officeart/2005/8/layout/hierarchy1"/>
    <dgm:cxn modelId="{811D756D-604B-4A01-848A-7C57CCA9F156}" type="presParOf" srcId="{82F263DF-587B-430F-992E-1982FD06EDC8}" destId="{1F624232-2569-4DF3-96D9-13EC9A1E176A}" srcOrd="0" destOrd="0" presId="urn:microsoft.com/office/officeart/2005/8/layout/hierarchy1"/>
    <dgm:cxn modelId="{AB77B4B9-EB59-47B7-80A7-359FF615A2CF}" type="presParOf" srcId="{1F624232-2569-4DF3-96D9-13EC9A1E176A}" destId="{B74E3442-49D8-4B7C-ACA3-FAF8022C9F9B}" srcOrd="0" destOrd="0" presId="urn:microsoft.com/office/officeart/2005/8/layout/hierarchy1"/>
    <dgm:cxn modelId="{E4BC638C-5E0A-4135-BB46-20B81B00CEA2}" type="presParOf" srcId="{1F624232-2569-4DF3-96D9-13EC9A1E176A}" destId="{F6E4567C-ABE3-4827-BBEB-35F378F6B573}" srcOrd="1" destOrd="0" presId="urn:microsoft.com/office/officeart/2005/8/layout/hierarchy1"/>
    <dgm:cxn modelId="{56C7DFE1-1ECA-4D8C-BEE0-68D79FDD5ACC}" type="presParOf" srcId="{82F263DF-587B-430F-992E-1982FD06EDC8}" destId="{3B11A582-A0F6-44C2-B17A-26D8679556F4}" srcOrd="1" destOrd="0" presId="urn:microsoft.com/office/officeart/2005/8/layout/hierarchy1"/>
    <dgm:cxn modelId="{09D2487A-F716-4952-9812-CDB6961E01B0}" type="presParOf" srcId="{3B11A582-A0F6-44C2-B17A-26D8679556F4}" destId="{DF147DDE-D961-48DB-8DF0-0AAB2C441FC3}" srcOrd="0" destOrd="0" presId="urn:microsoft.com/office/officeart/2005/8/layout/hierarchy1"/>
    <dgm:cxn modelId="{34792806-9BC8-4533-A342-AF9BE3907B00}" type="presParOf" srcId="{3B11A582-A0F6-44C2-B17A-26D8679556F4}" destId="{4BB72B54-505F-4D59-BF6F-0F9F3817BF02}" srcOrd="1" destOrd="0" presId="urn:microsoft.com/office/officeart/2005/8/layout/hierarchy1"/>
    <dgm:cxn modelId="{09ED20BC-C52E-43ED-85B5-1735548AA457}" type="presParOf" srcId="{4BB72B54-505F-4D59-BF6F-0F9F3817BF02}" destId="{C2DEC8E1-44BF-403C-9C62-46FE81A0FB28}" srcOrd="0" destOrd="0" presId="urn:microsoft.com/office/officeart/2005/8/layout/hierarchy1"/>
    <dgm:cxn modelId="{2242F218-4F06-4EE1-ADCC-60C826E4EF54}" type="presParOf" srcId="{C2DEC8E1-44BF-403C-9C62-46FE81A0FB28}" destId="{E02EC049-501C-42A2-A312-04D2EBDAC943}" srcOrd="0" destOrd="0" presId="urn:microsoft.com/office/officeart/2005/8/layout/hierarchy1"/>
    <dgm:cxn modelId="{0E71DD19-A6E4-4E03-96CA-8EA1D44064A4}" type="presParOf" srcId="{C2DEC8E1-44BF-403C-9C62-46FE81A0FB28}" destId="{F5167FF4-D3DA-4B4A-889F-751C8E730622}" srcOrd="1" destOrd="0" presId="urn:microsoft.com/office/officeart/2005/8/layout/hierarchy1"/>
    <dgm:cxn modelId="{9245C943-49C4-431E-8B35-879CDBE2BA4B}" type="presParOf" srcId="{4BB72B54-505F-4D59-BF6F-0F9F3817BF02}" destId="{56E080D0-29BF-45D4-BE94-33D5EE3B2BB5}" srcOrd="1" destOrd="0" presId="urn:microsoft.com/office/officeart/2005/8/layout/hierarchy1"/>
    <dgm:cxn modelId="{4A27120E-6865-4FB8-8398-867F8227FF11}" type="presParOf" srcId="{56E080D0-29BF-45D4-BE94-33D5EE3B2BB5}" destId="{65B7A306-A43A-406D-B0FB-144E961009D6}" srcOrd="0" destOrd="0" presId="urn:microsoft.com/office/officeart/2005/8/layout/hierarchy1"/>
    <dgm:cxn modelId="{F70E600C-09E5-4659-A454-6CE6B35A39D5}" type="presParOf" srcId="{56E080D0-29BF-45D4-BE94-33D5EE3B2BB5}" destId="{C08E63E3-6298-42F0-AB10-BBB5EFFC89AA}" srcOrd="1" destOrd="0" presId="urn:microsoft.com/office/officeart/2005/8/layout/hierarchy1"/>
    <dgm:cxn modelId="{EF5C7E85-983D-4DEC-BB66-7BD3E8B8FE43}" type="presParOf" srcId="{C08E63E3-6298-42F0-AB10-BBB5EFFC89AA}" destId="{F2466C90-83A1-4101-83F9-1BBC6D1066A6}" srcOrd="0" destOrd="0" presId="urn:microsoft.com/office/officeart/2005/8/layout/hierarchy1"/>
    <dgm:cxn modelId="{7E0F6961-A064-47C2-8218-49D16C15313D}" type="presParOf" srcId="{F2466C90-83A1-4101-83F9-1BBC6D1066A6}" destId="{D078B1F8-43FF-478C-A015-7EEEFEDD803C}" srcOrd="0" destOrd="0" presId="urn:microsoft.com/office/officeart/2005/8/layout/hierarchy1"/>
    <dgm:cxn modelId="{E40F8560-D3D6-4549-9CFF-C129D84206C1}" type="presParOf" srcId="{F2466C90-83A1-4101-83F9-1BBC6D1066A6}" destId="{6A55272A-9CB1-45C5-9CCA-CE6F2F68709B}" srcOrd="1" destOrd="0" presId="urn:microsoft.com/office/officeart/2005/8/layout/hierarchy1"/>
    <dgm:cxn modelId="{5470F5CE-E3EF-423D-98C7-3A02874F7009}" type="presParOf" srcId="{C08E63E3-6298-42F0-AB10-BBB5EFFC89AA}" destId="{EB210F9D-3080-4E0B-9671-D59869280C2F}" srcOrd="1" destOrd="0" presId="urn:microsoft.com/office/officeart/2005/8/layout/hierarchy1"/>
    <dgm:cxn modelId="{B15334A4-D026-478A-B399-83FC7B2D1539}" type="presParOf" srcId="{3B11A582-A0F6-44C2-B17A-26D8679556F4}" destId="{5B976CB0-2C47-43CE-8914-9B549921F65B}" srcOrd="2" destOrd="0" presId="urn:microsoft.com/office/officeart/2005/8/layout/hierarchy1"/>
    <dgm:cxn modelId="{C9B4D5F8-F1A4-4A72-84C8-ACB664A1AC93}" type="presParOf" srcId="{3B11A582-A0F6-44C2-B17A-26D8679556F4}" destId="{3A864E7C-728F-4CB6-8368-8150645054A0}" srcOrd="3" destOrd="0" presId="urn:microsoft.com/office/officeart/2005/8/layout/hierarchy1"/>
    <dgm:cxn modelId="{BB5591E0-282B-4D24-929A-BBC7D221B595}" type="presParOf" srcId="{3A864E7C-728F-4CB6-8368-8150645054A0}" destId="{E15709D4-8912-444D-B6F5-CDBC4B48FE22}" srcOrd="0" destOrd="0" presId="urn:microsoft.com/office/officeart/2005/8/layout/hierarchy1"/>
    <dgm:cxn modelId="{BB045D12-529F-4F16-BBFD-EEB406BE7FF0}" type="presParOf" srcId="{E15709D4-8912-444D-B6F5-CDBC4B48FE22}" destId="{7F32ED45-A52D-4BDF-8A1B-D2C8ED495E22}" srcOrd="0" destOrd="0" presId="urn:microsoft.com/office/officeart/2005/8/layout/hierarchy1"/>
    <dgm:cxn modelId="{C3834239-26D1-415F-99D2-1BFDC7D3D44C}" type="presParOf" srcId="{E15709D4-8912-444D-B6F5-CDBC4B48FE22}" destId="{E239DD4C-FD66-48A9-87A2-9145E7820EB1}" srcOrd="1" destOrd="0" presId="urn:microsoft.com/office/officeart/2005/8/layout/hierarchy1"/>
    <dgm:cxn modelId="{E9B96737-B3A6-47C1-8CAB-4C0E1835FFDA}" type="presParOf" srcId="{3A864E7C-728F-4CB6-8368-8150645054A0}" destId="{EBCAF3E7-EB30-4DE5-BF68-5E8C07356F40}" srcOrd="1" destOrd="0" presId="urn:microsoft.com/office/officeart/2005/8/layout/hierarchy1"/>
    <dgm:cxn modelId="{05A10689-AD07-4741-BBC4-C257F4130B12}" type="presParOf" srcId="{EBCAF3E7-EB30-4DE5-BF68-5E8C07356F40}" destId="{51C458C8-7415-4175-9142-4505907D0329}" srcOrd="0" destOrd="0" presId="urn:microsoft.com/office/officeart/2005/8/layout/hierarchy1"/>
    <dgm:cxn modelId="{9FAEA8F6-7B94-4E73-960C-F1DA89C52E49}" type="presParOf" srcId="{EBCAF3E7-EB30-4DE5-BF68-5E8C07356F40}" destId="{544453AC-6ABB-4EC5-B55D-8DD37180ABD0}" srcOrd="1" destOrd="0" presId="urn:microsoft.com/office/officeart/2005/8/layout/hierarchy1"/>
    <dgm:cxn modelId="{A4CEF6B1-FADA-44B1-8C8D-04DEB495DDB1}" type="presParOf" srcId="{544453AC-6ABB-4EC5-B55D-8DD37180ABD0}" destId="{4331C0A7-8911-4CE9-A193-1E511D888CFD}" srcOrd="0" destOrd="0" presId="urn:microsoft.com/office/officeart/2005/8/layout/hierarchy1"/>
    <dgm:cxn modelId="{5BBA5918-060F-4909-B74A-49B16CE8E16A}" type="presParOf" srcId="{4331C0A7-8911-4CE9-A193-1E511D888CFD}" destId="{ECC65780-9B84-4627-9D08-CEC888702144}" srcOrd="0" destOrd="0" presId="urn:microsoft.com/office/officeart/2005/8/layout/hierarchy1"/>
    <dgm:cxn modelId="{F458DB14-4265-4A22-A93C-4A399767D5E9}" type="presParOf" srcId="{4331C0A7-8911-4CE9-A193-1E511D888CFD}" destId="{4B3CA396-20C8-4DB9-A15C-40C9FAFC0C22}" srcOrd="1" destOrd="0" presId="urn:microsoft.com/office/officeart/2005/8/layout/hierarchy1"/>
    <dgm:cxn modelId="{FFB440FD-2702-4641-AA41-11EE8836362E}" type="presParOf" srcId="{544453AC-6ABB-4EC5-B55D-8DD37180ABD0}" destId="{4CD7A4BA-69E9-4A61-BA4B-7B1ABB9BCF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E32E27-1691-4DDA-863F-09A2D042996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C362BA8-3425-4E43-A785-F9D45E306D7F}">
      <dgm:prSet phldrT="[Text]" custT="1"/>
      <dgm:spPr/>
      <dgm:t>
        <a:bodyPr/>
        <a:lstStyle/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১.গড়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আয়ের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হার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 কি?</a:t>
          </a:r>
          <a:endParaRPr lang="en-US" sz="2800" b="1" dirty="0"/>
        </a:p>
      </dgm:t>
    </dgm:pt>
    <dgm:pt modelId="{BC0EBE71-3220-40E2-A0E1-9F3F75E9BC21}" type="parTrans" cxnId="{D575D1A4-A69D-4E2E-9C37-CCBD6C3017B0}">
      <dgm:prSet/>
      <dgm:spPr/>
      <dgm:t>
        <a:bodyPr/>
        <a:lstStyle/>
        <a:p>
          <a:endParaRPr lang="en-US"/>
        </a:p>
      </dgm:t>
    </dgm:pt>
    <dgm:pt modelId="{D2DCF198-F197-4105-90AB-711FFF953823}" type="sibTrans" cxnId="{D575D1A4-A69D-4E2E-9C37-CCBD6C3017B0}">
      <dgm:prSet/>
      <dgm:spPr/>
      <dgm:t>
        <a:bodyPr/>
        <a:lstStyle/>
        <a:p>
          <a:endParaRPr lang="en-US"/>
        </a:p>
      </dgm:t>
    </dgm:pt>
    <dgm:pt modelId="{DCED2683-D8A2-45FB-92EE-A3A5C39CB689}">
      <dgm:prSet phldrT="[Text]" custT="1"/>
      <dgm:spPr/>
      <dgm:t>
        <a:bodyPr/>
        <a:lstStyle/>
        <a:p>
          <a:r>
            <a:rPr lang="bn-IN" sz="2800" b="1">
              <a:latin typeface="NikoshBAN" panose="02000000000000000000" pitchFamily="2" charset="0"/>
              <a:cs typeface="NikoshBAN" panose="02000000000000000000" pitchFamily="2" charset="0"/>
            </a:rPr>
            <a:t>বিনিয়োগের মুনাফা অর্জন ক্ষমতা নির্নয় করে।</a:t>
          </a:r>
          <a:endParaRPr lang="en-US" sz="2800" b="1" dirty="0"/>
        </a:p>
      </dgm:t>
    </dgm:pt>
    <dgm:pt modelId="{296843DF-D9C7-4B23-85B9-22945A724D29}" type="parTrans" cxnId="{59DF6BED-3D87-4672-9176-6499B5A3D625}">
      <dgm:prSet/>
      <dgm:spPr/>
      <dgm:t>
        <a:bodyPr/>
        <a:lstStyle/>
        <a:p>
          <a:endParaRPr lang="en-US" sz="2800" b="1"/>
        </a:p>
      </dgm:t>
    </dgm:pt>
    <dgm:pt modelId="{00CE3988-85DD-4A8C-9E12-07C6F39E25BD}" type="sibTrans" cxnId="{59DF6BED-3D87-4672-9176-6499B5A3D625}">
      <dgm:prSet/>
      <dgm:spPr/>
      <dgm:t>
        <a:bodyPr/>
        <a:lstStyle/>
        <a:p>
          <a:endParaRPr lang="en-US"/>
        </a:p>
      </dgm:t>
    </dgm:pt>
    <dgm:pt modelId="{A3AB11B6-EFEE-4E18-9DF6-9A1F24EA8FF5}">
      <dgm:prSet phldrT="[Text]" custT="1"/>
      <dgm:spPr/>
      <dgm:t>
        <a:bodyPr/>
        <a:lstStyle/>
        <a:p>
          <a:r>
            <a:rPr lang="en-US" sz="2800" b="1">
              <a:latin typeface="NikoshBAN" panose="02000000000000000000" pitchFamily="2" charset="0"/>
              <a:cs typeface="NikoshBAN" panose="02000000000000000000" pitchFamily="2" charset="0"/>
            </a:rPr>
            <a:t>গড় আয়ের হার=</a:t>
          </a:r>
          <a:r>
            <a:rPr lang="bn-IN" sz="2800" b="1">
              <a:latin typeface="NikoshBAN" panose="02000000000000000000" pitchFamily="2" charset="0"/>
              <a:cs typeface="NikoshBAN" panose="02000000000000000000" pitchFamily="2" charset="0"/>
            </a:rPr>
            <a:t>গড় নগদ আন্তঃপ্রবাহ/গড় নগদ বহিঃপ্রবাহ</a:t>
          </a:r>
          <a:endParaRPr lang="en-US" sz="2800" b="1" dirty="0"/>
        </a:p>
      </dgm:t>
    </dgm:pt>
    <dgm:pt modelId="{8EE249A2-364F-48A1-8C8D-E8E3AEDD7EE6}" type="parTrans" cxnId="{5BE83647-7714-4221-8C5D-0D6A876217DC}">
      <dgm:prSet/>
      <dgm:spPr/>
      <dgm:t>
        <a:bodyPr/>
        <a:lstStyle/>
        <a:p>
          <a:endParaRPr lang="en-US" sz="2800" b="1"/>
        </a:p>
      </dgm:t>
    </dgm:pt>
    <dgm:pt modelId="{0FD7A243-5BD0-42BD-8D78-11E8A19F1196}" type="sibTrans" cxnId="{5BE83647-7714-4221-8C5D-0D6A876217DC}">
      <dgm:prSet/>
      <dgm:spPr/>
      <dgm:t>
        <a:bodyPr/>
        <a:lstStyle/>
        <a:p>
          <a:endParaRPr lang="en-US"/>
        </a:p>
      </dgm:t>
    </dgm:pt>
    <dgm:pt modelId="{6220AB4F-708A-4240-925B-751D62FC362C}" type="pres">
      <dgm:prSet presAssocID="{4DE32E27-1691-4DDA-863F-09A2D04299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89AF7B5-001B-4244-8B80-BB4F652044FA}" type="pres">
      <dgm:prSet presAssocID="{7C362BA8-3425-4E43-A785-F9D45E306D7F}" presName="hierRoot1" presStyleCnt="0"/>
      <dgm:spPr/>
    </dgm:pt>
    <dgm:pt modelId="{7D204EFA-F231-4790-8225-8EDD82B3781C}" type="pres">
      <dgm:prSet presAssocID="{7C362BA8-3425-4E43-A785-F9D45E306D7F}" presName="composite" presStyleCnt="0"/>
      <dgm:spPr/>
    </dgm:pt>
    <dgm:pt modelId="{2EE0A8B7-B953-47AD-92CD-EF5AE9A2958D}" type="pres">
      <dgm:prSet presAssocID="{7C362BA8-3425-4E43-A785-F9D45E306D7F}" presName="background" presStyleLbl="node0" presStyleIdx="0" presStyleCnt="1"/>
      <dgm:spPr/>
    </dgm:pt>
    <dgm:pt modelId="{8F95A86C-66BD-4E4C-A16A-C68BAE9B42C5}" type="pres">
      <dgm:prSet presAssocID="{7C362BA8-3425-4E43-A785-F9D45E306D7F}" presName="text" presStyleLbl="fgAcc0" presStyleIdx="0" presStyleCnt="1" custScaleX="181950" custScaleY="414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9A9E7F-6DA3-4837-89EF-88703010BF54}" type="pres">
      <dgm:prSet presAssocID="{7C362BA8-3425-4E43-A785-F9D45E306D7F}" presName="hierChild2" presStyleCnt="0"/>
      <dgm:spPr/>
    </dgm:pt>
    <dgm:pt modelId="{42BB4275-035C-424C-946E-F6692633B2D0}" type="pres">
      <dgm:prSet presAssocID="{296843DF-D9C7-4B23-85B9-22945A724D29}" presName="Name10" presStyleLbl="parChTrans1D2" presStyleIdx="0" presStyleCnt="1"/>
      <dgm:spPr/>
      <dgm:t>
        <a:bodyPr/>
        <a:lstStyle/>
        <a:p>
          <a:endParaRPr lang="en-US"/>
        </a:p>
      </dgm:t>
    </dgm:pt>
    <dgm:pt modelId="{15A1C3E1-4952-4C07-9610-E50E0DAB7998}" type="pres">
      <dgm:prSet presAssocID="{DCED2683-D8A2-45FB-92EE-A3A5C39CB689}" presName="hierRoot2" presStyleCnt="0"/>
      <dgm:spPr/>
    </dgm:pt>
    <dgm:pt modelId="{D97DB43F-FAE9-4431-9EAA-A43361F45CA7}" type="pres">
      <dgm:prSet presAssocID="{DCED2683-D8A2-45FB-92EE-A3A5C39CB689}" presName="composite2" presStyleCnt="0"/>
      <dgm:spPr/>
    </dgm:pt>
    <dgm:pt modelId="{53F821AE-2FFC-42E0-A384-6446B8844FDB}" type="pres">
      <dgm:prSet presAssocID="{DCED2683-D8A2-45FB-92EE-A3A5C39CB689}" presName="background2" presStyleLbl="node2" presStyleIdx="0" presStyleCnt="1"/>
      <dgm:spPr/>
    </dgm:pt>
    <dgm:pt modelId="{A40EB52E-C99D-4824-BEB7-6B2A14EC216E}" type="pres">
      <dgm:prSet presAssocID="{DCED2683-D8A2-45FB-92EE-A3A5C39CB689}" presName="text2" presStyleLbl="fgAcc2" presStyleIdx="0" presStyleCnt="1" custScaleX="338002" custScaleY="4194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624033-F306-44B5-BD8F-2291241FEFE2}" type="pres">
      <dgm:prSet presAssocID="{DCED2683-D8A2-45FB-92EE-A3A5C39CB689}" presName="hierChild3" presStyleCnt="0"/>
      <dgm:spPr/>
    </dgm:pt>
    <dgm:pt modelId="{79F85980-3B78-4618-AA22-782A5A9609E8}" type="pres">
      <dgm:prSet presAssocID="{8EE249A2-364F-48A1-8C8D-E8E3AEDD7EE6}" presName="Name17" presStyleLbl="parChTrans1D3" presStyleIdx="0" presStyleCnt="1"/>
      <dgm:spPr/>
      <dgm:t>
        <a:bodyPr/>
        <a:lstStyle/>
        <a:p>
          <a:endParaRPr lang="en-US"/>
        </a:p>
      </dgm:t>
    </dgm:pt>
    <dgm:pt modelId="{EE8F3FE3-98D3-4567-B627-EE84C7A0A3F3}" type="pres">
      <dgm:prSet presAssocID="{A3AB11B6-EFEE-4E18-9DF6-9A1F24EA8FF5}" presName="hierRoot3" presStyleCnt="0"/>
      <dgm:spPr/>
    </dgm:pt>
    <dgm:pt modelId="{1C755C83-98F2-40FA-BEB5-C918C5BF47A8}" type="pres">
      <dgm:prSet presAssocID="{A3AB11B6-EFEE-4E18-9DF6-9A1F24EA8FF5}" presName="composite3" presStyleCnt="0"/>
      <dgm:spPr/>
    </dgm:pt>
    <dgm:pt modelId="{43E93535-9BD0-4E96-8378-DE51E9D2AE39}" type="pres">
      <dgm:prSet presAssocID="{A3AB11B6-EFEE-4E18-9DF6-9A1F24EA8FF5}" presName="background3" presStyleLbl="node3" presStyleIdx="0" presStyleCnt="1"/>
      <dgm:spPr/>
    </dgm:pt>
    <dgm:pt modelId="{EE0E377D-01EB-43DE-BF6F-86377AF76B16}" type="pres">
      <dgm:prSet presAssocID="{A3AB11B6-EFEE-4E18-9DF6-9A1F24EA8FF5}" presName="text3" presStyleLbl="fgAcc3" presStyleIdx="0" presStyleCnt="1" custScaleX="431483" custScaleY="363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A39956-7C8B-41F4-B952-38DD04B0068A}" type="pres">
      <dgm:prSet presAssocID="{A3AB11B6-EFEE-4E18-9DF6-9A1F24EA8FF5}" presName="hierChild4" presStyleCnt="0"/>
      <dgm:spPr/>
    </dgm:pt>
  </dgm:ptLst>
  <dgm:cxnLst>
    <dgm:cxn modelId="{4B31F582-BB85-4138-A429-705B7ECB15D0}" type="presOf" srcId="{4DE32E27-1691-4DDA-863F-09A2D0429963}" destId="{6220AB4F-708A-4240-925B-751D62FC362C}" srcOrd="0" destOrd="0" presId="urn:microsoft.com/office/officeart/2005/8/layout/hierarchy1"/>
    <dgm:cxn modelId="{B8B7B701-5E37-478E-8DE9-3F1F57C7CD4D}" type="presOf" srcId="{8EE249A2-364F-48A1-8C8D-E8E3AEDD7EE6}" destId="{79F85980-3B78-4618-AA22-782A5A9609E8}" srcOrd="0" destOrd="0" presId="urn:microsoft.com/office/officeart/2005/8/layout/hierarchy1"/>
    <dgm:cxn modelId="{D575D1A4-A69D-4E2E-9C37-CCBD6C3017B0}" srcId="{4DE32E27-1691-4DDA-863F-09A2D0429963}" destId="{7C362BA8-3425-4E43-A785-F9D45E306D7F}" srcOrd="0" destOrd="0" parTransId="{BC0EBE71-3220-40E2-A0E1-9F3F75E9BC21}" sibTransId="{D2DCF198-F197-4105-90AB-711FFF953823}"/>
    <dgm:cxn modelId="{D6FB9475-FED7-4357-962F-4B78B6659CEB}" type="presOf" srcId="{7C362BA8-3425-4E43-A785-F9D45E306D7F}" destId="{8F95A86C-66BD-4E4C-A16A-C68BAE9B42C5}" srcOrd="0" destOrd="0" presId="urn:microsoft.com/office/officeart/2005/8/layout/hierarchy1"/>
    <dgm:cxn modelId="{2D45F6FB-1C07-4DB9-A371-BDC47205760C}" type="presOf" srcId="{A3AB11B6-EFEE-4E18-9DF6-9A1F24EA8FF5}" destId="{EE0E377D-01EB-43DE-BF6F-86377AF76B16}" srcOrd="0" destOrd="0" presId="urn:microsoft.com/office/officeart/2005/8/layout/hierarchy1"/>
    <dgm:cxn modelId="{3CF37CF9-EBE4-4CB4-BCF9-E3C33C3BAEF9}" type="presOf" srcId="{DCED2683-D8A2-45FB-92EE-A3A5C39CB689}" destId="{A40EB52E-C99D-4824-BEB7-6B2A14EC216E}" srcOrd="0" destOrd="0" presId="urn:microsoft.com/office/officeart/2005/8/layout/hierarchy1"/>
    <dgm:cxn modelId="{BF99F53A-CC49-4171-9220-A1E84FA7FEA6}" type="presOf" srcId="{296843DF-D9C7-4B23-85B9-22945A724D29}" destId="{42BB4275-035C-424C-946E-F6692633B2D0}" srcOrd="0" destOrd="0" presId="urn:microsoft.com/office/officeart/2005/8/layout/hierarchy1"/>
    <dgm:cxn modelId="{59DF6BED-3D87-4672-9176-6499B5A3D625}" srcId="{7C362BA8-3425-4E43-A785-F9D45E306D7F}" destId="{DCED2683-D8A2-45FB-92EE-A3A5C39CB689}" srcOrd="0" destOrd="0" parTransId="{296843DF-D9C7-4B23-85B9-22945A724D29}" sibTransId="{00CE3988-85DD-4A8C-9E12-07C6F39E25BD}"/>
    <dgm:cxn modelId="{5BE83647-7714-4221-8C5D-0D6A876217DC}" srcId="{DCED2683-D8A2-45FB-92EE-A3A5C39CB689}" destId="{A3AB11B6-EFEE-4E18-9DF6-9A1F24EA8FF5}" srcOrd="0" destOrd="0" parTransId="{8EE249A2-364F-48A1-8C8D-E8E3AEDD7EE6}" sibTransId="{0FD7A243-5BD0-42BD-8D78-11E8A19F1196}"/>
    <dgm:cxn modelId="{6643F5F7-FAC6-4F52-8836-B87EA87A3494}" type="presParOf" srcId="{6220AB4F-708A-4240-925B-751D62FC362C}" destId="{489AF7B5-001B-4244-8B80-BB4F652044FA}" srcOrd="0" destOrd="0" presId="urn:microsoft.com/office/officeart/2005/8/layout/hierarchy1"/>
    <dgm:cxn modelId="{A020580C-BFC5-4E2F-BAD8-0438889DCEAF}" type="presParOf" srcId="{489AF7B5-001B-4244-8B80-BB4F652044FA}" destId="{7D204EFA-F231-4790-8225-8EDD82B3781C}" srcOrd="0" destOrd="0" presId="urn:microsoft.com/office/officeart/2005/8/layout/hierarchy1"/>
    <dgm:cxn modelId="{D1A68652-FB16-4719-AC32-C6CADB731B81}" type="presParOf" srcId="{7D204EFA-F231-4790-8225-8EDD82B3781C}" destId="{2EE0A8B7-B953-47AD-92CD-EF5AE9A2958D}" srcOrd="0" destOrd="0" presId="urn:microsoft.com/office/officeart/2005/8/layout/hierarchy1"/>
    <dgm:cxn modelId="{5604B999-5D8B-40E1-9D4F-31D198A34C3D}" type="presParOf" srcId="{7D204EFA-F231-4790-8225-8EDD82B3781C}" destId="{8F95A86C-66BD-4E4C-A16A-C68BAE9B42C5}" srcOrd="1" destOrd="0" presId="urn:microsoft.com/office/officeart/2005/8/layout/hierarchy1"/>
    <dgm:cxn modelId="{C0856A9F-2A2B-49DD-BBD4-2B29BF55F531}" type="presParOf" srcId="{489AF7B5-001B-4244-8B80-BB4F652044FA}" destId="{FA9A9E7F-6DA3-4837-89EF-88703010BF54}" srcOrd="1" destOrd="0" presId="urn:microsoft.com/office/officeart/2005/8/layout/hierarchy1"/>
    <dgm:cxn modelId="{31E6E7FA-D4DE-4210-9039-AB91B0778CDB}" type="presParOf" srcId="{FA9A9E7F-6DA3-4837-89EF-88703010BF54}" destId="{42BB4275-035C-424C-946E-F6692633B2D0}" srcOrd="0" destOrd="0" presId="urn:microsoft.com/office/officeart/2005/8/layout/hierarchy1"/>
    <dgm:cxn modelId="{5B732AC9-97F1-4168-B541-97AD06856EF7}" type="presParOf" srcId="{FA9A9E7F-6DA3-4837-89EF-88703010BF54}" destId="{15A1C3E1-4952-4C07-9610-E50E0DAB7998}" srcOrd="1" destOrd="0" presId="urn:microsoft.com/office/officeart/2005/8/layout/hierarchy1"/>
    <dgm:cxn modelId="{C30F53C1-4E48-4EED-9B68-CB742880FC23}" type="presParOf" srcId="{15A1C3E1-4952-4C07-9610-E50E0DAB7998}" destId="{D97DB43F-FAE9-4431-9EAA-A43361F45CA7}" srcOrd="0" destOrd="0" presId="urn:microsoft.com/office/officeart/2005/8/layout/hierarchy1"/>
    <dgm:cxn modelId="{E7C03B2C-552C-4D4B-A174-119CDD2C0954}" type="presParOf" srcId="{D97DB43F-FAE9-4431-9EAA-A43361F45CA7}" destId="{53F821AE-2FFC-42E0-A384-6446B8844FDB}" srcOrd="0" destOrd="0" presId="urn:microsoft.com/office/officeart/2005/8/layout/hierarchy1"/>
    <dgm:cxn modelId="{5DB1FF5F-77F9-4C3A-84C5-2E8817B6CB4A}" type="presParOf" srcId="{D97DB43F-FAE9-4431-9EAA-A43361F45CA7}" destId="{A40EB52E-C99D-4824-BEB7-6B2A14EC216E}" srcOrd="1" destOrd="0" presId="urn:microsoft.com/office/officeart/2005/8/layout/hierarchy1"/>
    <dgm:cxn modelId="{7F69AF1A-28CF-4C66-9D69-C0344304EF5B}" type="presParOf" srcId="{15A1C3E1-4952-4C07-9610-E50E0DAB7998}" destId="{97624033-F306-44B5-BD8F-2291241FEFE2}" srcOrd="1" destOrd="0" presId="urn:microsoft.com/office/officeart/2005/8/layout/hierarchy1"/>
    <dgm:cxn modelId="{609AB5C8-35E9-4EFD-B251-5109637B84EF}" type="presParOf" srcId="{97624033-F306-44B5-BD8F-2291241FEFE2}" destId="{79F85980-3B78-4618-AA22-782A5A9609E8}" srcOrd="0" destOrd="0" presId="urn:microsoft.com/office/officeart/2005/8/layout/hierarchy1"/>
    <dgm:cxn modelId="{2031949B-9D84-4C13-9D01-5AF7AFE10EAA}" type="presParOf" srcId="{97624033-F306-44B5-BD8F-2291241FEFE2}" destId="{EE8F3FE3-98D3-4567-B627-EE84C7A0A3F3}" srcOrd="1" destOrd="0" presId="urn:microsoft.com/office/officeart/2005/8/layout/hierarchy1"/>
    <dgm:cxn modelId="{E449F4DD-4BE2-4095-B825-872269CF13EB}" type="presParOf" srcId="{EE8F3FE3-98D3-4567-B627-EE84C7A0A3F3}" destId="{1C755C83-98F2-40FA-BEB5-C918C5BF47A8}" srcOrd="0" destOrd="0" presId="urn:microsoft.com/office/officeart/2005/8/layout/hierarchy1"/>
    <dgm:cxn modelId="{3262BAAB-7A45-4712-83C6-EEAF5D58FA06}" type="presParOf" srcId="{1C755C83-98F2-40FA-BEB5-C918C5BF47A8}" destId="{43E93535-9BD0-4E96-8378-DE51E9D2AE39}" srcOrd="0" destOrd="0" presId="urn:microsoft.com/office/officeart/2005/8/layout/hierarchy1"/>
    <dgm:cxn modelId="{DB30E1DD-31E8-4BDF-8EFE-5F2C4EF644A7}" type="presParOf" srcId="{1C755C83-98F2-40FA-BEB5-C918C5BF47A8}" destId="{EE0E377D-01EB-43DE-BF6F-86377AF76B16}" srcOrd="1" destOrd="0" presId="urn:microsoft.com/office/officeart/2005/8/layout/hierarchy1"/>
    <dgm:cxn modelId="{375FB799-B1BD-47D9-9A6C-5DCA0E56D45F}" type="presParOf" srcId="{EE8F3FE3-98D3-4567-B627-EE84C7A0A3F3}" destId="{52A39956-7C8B-41F4-B952-38DD04B006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8D3AAA-957E-40A4-9221-D71FD49608A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E7F3FA-A2E9-4F99-8635-1E19D55E907B}">
      <dgm:prSet phldrT="[Text]"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2.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পে-ব্যাক সময়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gm:t>
    </dgm:pt>
    <dgm:pt modelId="{9B1CD127-DEB3-4F85-840A-0F55383C5C53}" type="parTrans" cxnId="{648D7DA2-380C-4737-BB1B-195B13A39A0D}">
      <dgm:prSet/>
      <dgm:spPr/>
      <dgm:t>
        <a:bodyPr/>
        <a:lstStyle/>
        <a:p>
          <a:endParaRPr lang="en-US"/>
        </a:p>
      </dgm:t>
    </dgm:pt>
    <dgm:pt modelId="{651A00BD-BAE6-4A0D-98C3-DCB53D0AA7C2}" type="sibTrans" cxnId="{648D7DA2-380C-4737-BB1B-195B13A39A0D}">
      <dgm:prSet/>
      <dgm:spPr/>
      <dgm:t>
        <a:bodyPr/>
        <a:lstStyle/>
        <a:p>
          <a:endParaRPr lang="en-US"/>
        </a:p>
      </dgm:t>
    </dgm:pt>
    <dgm:pt modelId="{6336F4CC-99BA-43A6-ADC5-AC33DEEBA887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2F7B137-DDA2-4C56-88CB-4709C301F5C4}" type="parTrans" cxnId="{160A9E3A-5BB4-4E7A-889F-16B89046C0F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C33C03-2A03-4106-9F7E-043B783DEEA1}" type="sibTrans" cxnId="{160A9E3A-5BB4-4E7A-889F-16B89046C0FB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74B255B-88AC-4571-95C6-DDA64D2F79D3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মোট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নগদ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বহিঃ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প্রবাহ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বাৎসরিক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নগদ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আন্তঃ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প্রবাহ</m:t>
                      </m:r>
                    </m:den>
                  </m:f>
                </m:oMath>
              </a14:m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974B255B-88AC-4571-95C6-DDA64D2F79D3}">
          <dgm:prSet phldrT="[Text]" custT="1"/>
          <dgm:spPr/>
          <dgm:t>
            <a:bodyPr/>
            <a:lstStyle/>
            <a:p>
              <a:r>
                <a:rPr lang="en-US" sz="2800" b="1">
                  <a:latin typeface="NikoshBAN" panose="02000000000000000000" pitchFamily="2" charset="0"/>
                  <a:cs typeface="NikoshBAN" panose="02000000000000000000" pitchFamily="2" charset="0"/>
                </a:rPr>
                <a:t>PBP</a:t>
              </a:r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=</a:t>
              </a:r>
              <a:r>
                <a:rPr lang="en-US" sz="2800" b="1" i="0">
                  <a:latin typeface="Cambria Math" panose="02040503050406030204" pitchFamily="18" charset="0"/>
                </a:rPr>
                <a:t>(মোট নগদ বহিঃ প্রবাহ)/(বাৎসরিক নগদ আন্তঃ প্রবাহ)</a:t>
              </a:r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2C51952F-3480-412A-AE60-8D7E375953B4}" type="parTrans" cxnId="{190391AE-CAAB-4849-85FC-18043E37315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57BE850-A23E-4FBD-B884-2488DF2FD51D}" type="sibTrans" cxnId="{190391AE-CAAB-4849-85FC-18043E37315F}">
      <dgm:prSet/>
      <dgm:spPr/>
      <dgm:t>
        <a:bodyPr/>
        <a:lstStyle/>
        <a:p>
          <a:endParaRPr lang="en-US"/>
        </a:p>
      </dgm:t>
    </dgm:pt>
    <dgm:pt modelId="{477D2E5E-334B-427D-BF8D-7F8A04908884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A4EAC22-766D-4938-9775-E5CC2A2BB7F0}" type="parTrans" cxnId="{81D1C981-0CE9-453E-8CF6-4BD6202C856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3AA371-F893-4B7A-B4AE-A7193A552641}" type="sibTrans" cxnId="{81D1C981-0CE9-453E-8CF6-4BD6202C8568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02C28396-53DC-49BD-A148-5971F71E0334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PBP=A+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𝑵𝑪𝑶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den>
                  </m:f>
                </m:oMath>
              </a14:m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02C28396-53DC-49BD-A148-5971F71E0334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PBP=A+</a:t>
              </a:r>
              <a:r>
                <a:rPr lang="en-US" sz="2800" b="1" i="0">
                  <a:latin typeface="Cambria Math" panose="02040503050406030204" pitchFamily="18" charset="0"/>
                </a:rPr>
                <a:t>(𝑵𝑪𝑶−𝑪)/𝑫</a:t>
              </a:r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9CF42E7B-C004-4CCB-8B00-9225631189F1}" type="parTrans" cxnId="{644AB394-E66C-4788-975E-80B56658A29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04046C-BC85-40E1-893A-0F7D662F7474}" type="sibTrans" cxnId="{644AB394-E66C-4788-975E-80B56658A29F}">
      <dgm:prSet/>
      <dgm:spPr/>
      <dgm:t>
        <a:bodyPr/>
        <a:lstStyle/>
        <a:p>
          <a:endParaRPr lang="en-US"/>
        </a:p>
      </dgm:t>
    </dgm:pt>
    <dgm:pt modelId="{45350D0B-71D1-4D82-A0B3-C140A9AEB774}" type="pres">
      <dgm:prSet presAssocID="{1F8D3AAA-957E-40A4-9221-D71FD49608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5118554-51C5-4B5B-A9AD-CA88CC8941B0}" type="pres">
      <dgm:prSet presAssocID="{B0E7F3FA-A2E9-4F99-8635-1E19D55E907B}" presName="hierRoot1" presStyleCnt="0"/>
      <dgm:spPr/>
    </dgm:pt>
    <dgm:pt modelId="{602BAE0C-A6F2-461A-AA7B-277C376EE7D0}" type="pres">
      <dgm:prSet presAssocID="{B0E7F3FA-A2E9-4F99-8635-1E19D55E907B}" presName="composite" presStyleCnt="0"/>
      <dgm:spPr/>
    </dgm:pt>
    <dgm:pt modelId="{C990A891-6DD4-484D-925C-C34157F415F7}" type="pres">
      <dgm:prSet presAssocID="{B0E7F3FA-A2E9-4F99-8635-1E19D55E907B}" presName="background" presStyleLbl="node0" presStyleIdx="0" presStyleCnt="1"/>
      <dgm:spPr/>
    </dgm:pt>
    <dgm:pt modelId="{428776B3-9C4B-4737-B8A5-75ADA6AD9CA3}" type="pres">
      <dgm:prSet presAssocID="{B0E7F3FA-A2E9-4F99-8635-1E19D55E907B}" presName="text" presStyleLbl="fgAcc0" presStyleIdx="0" presStyleCnt="1" custScaleX="402442" custScaleY="1341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E476EF-9FD9-4A80-8501-AF59AEBD299D}" type="pres">
      <dgm:prSet presAssocID="{B0E7F3FA-A2E9-4F99-8635-1E19D55E907B}" presName="hierChild2" presStyleCnt="0"/>
      <dgm:spPr/>
    </dgm:pt>
    <dgm:pt modelId="{4F5D534F-A316-4473-9169-2F2A1DA693C3}" type="pres">
      <dgm:prSet presAssocID="{82F7B137-DDA2-4C56-88CB-4709C301F5C4}" presName="Name10" presStyleLbl="parChTrans1D2" presStyleIdx="0" presStyleCnt="2" custSzX="2663739" custSzY="287285"/>
      <dgm:spPr/>
      <dgm:t>
        <a:bodyPr/>
        <a:lstStyle/>
        <a:p>
          <a:endParaRPr lang="en-US"/>
        </a:p>
      </dgm:t>
    </dgm:pt>
    <dgm:pt modelId="{914F4736-2222-4770-87F5-F721FA2FB0C5}" type="pres">
      <dgm:prSet presAssocID="{6336F4CC-99BA-43A6-ADC5-AC33DEEBA887}" presName="hierRoot2" presStyleCnt="0"/>
      <dgm:spPr/>
    </dgm:pt>
    <dgm:pt modelId="{2E3A5553-4B36-4E8B-9AB3-FA8EF79817D4}" type="pres">
      <dgm:prSet presAssocID="{6336F4CC-99BA-43A6-ADC5-AC33DEEBA887}" presName="composite2" presStyleCnt="0"/>
      <dgm:spPr/>
    </dgm:pt>
    <dgm:pt modelId="{E66970FC-96C6-4FAB-93DC-616020E7FE66}" type="pres">
      <dgm:prSet presAssocID="{6336F4CC-99BA-43A6-ADC5-AC33DEEBA887}" presName="background2" presStyleLbl="node2" presStyleIdx="0" presStyleCnt="2"/>
      <dgm:spPr/>
    </dgm:pt>
    <dgm:pt modelId="{597B06F2-9AB8-4F69-8E5E-4E9FD21FC158}" type="pres">
      <dgm:prSet presAssocID="{6336F4CC-99BA-43A6-ADC5-AC33DEEBA887}" presName="text2" presStyleLbl="fgAcc2" presStyleIdx="0" presStyleCnt="2" custScaleX="287068" custScaleY="61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473F88-98FF-402C-AD2A-ED88BF227FD8}" type="pres">
      <dgm:prSet presAssocID="{6336F4CC-99BA-43A6-ADC5-AC33DEEBA887}" presName="hierChild3" presStyleCnt="0"/>
      <dgm:spPr/>
    </dgm:pt>
    <dgm:pt modelId="{E8EDBA87-92FA-4923-8BBB-E04089AC9177}" type="pres">
      <dgm:prSet presAssocID="{2C51952F-3480-412A-AE60-8D7E375953B4}" presName="Name17" presStyleLbl="parChTrans1D3" presStyleIdx="0" presStyleCnt="2" custSzX="262495" custSzY="287285"/>
      <dgm:spPr/>
      <dgm:t>
        <a:bodyPr/>
        <a:lstStyle/>
        <a:p>
          <a:endParaRPr lang="en-US"/>
        </a:p>
      </dgm:t>
    </dgm:pt>
    <dgm:pt modelId="{37C2A89F-3C19-49CF-B01A-E1EAEC0EA8C5}" type="pres">
      <dgm:prSet presAssocID="{974B255B-88AC-4571-95C6-DDA64D2F79D3}" presName="hierRoot3" presStyleCnt="0"/>
      <dgm:spPr/>
    </dgm:pt>
    <dgm:pt modelId="{840279E8-98C3-4E04-BB45-DF1E9128CB54}" type="pres">
      <dgm:prSet presAssocID="{974B255B-88AC-4571-95C6-DDA64D2F79D3}" presName="composite3" presStyleCnt="0"/>
      <dgm:spPr/>
    </dgm:pt>
    <dgm:pt modelId="{553228EE-D6CE-4CC1-882F-9FD4D6FBE5F3}" type="pres">
      <dgm:prSet presAssocID="{974B255B-88AC-4571-95C6-DDA64D2F79D3}" presName="background3" presStyleLbl="node3" presStyleIdx="0" presStyleCnt="2"/>
      <dgm:spPr/>
    </dgm:pt>
    <dgm:pt modelId="{F38FC624-893D-45B9-8C1A-EDE4806A6D09}" type="pres">
      <dgm:prSet presAssocID="{974B255B-88AC-4571-95C6-DDA64D2F79D3}" presName="text3" presStyleLbl="fgAcc3" presStyleIdx="0" presStyleCnt="2" custScaleX="287068" custScaleY="1616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5B98FA-7156-4E44-9E5C-FD14A65CCD07}" type="pres">
      <dgm:prSet presAssocID="{974B255B-88AC-4571-95C6-DDA64D2F79D3}" presName="hierChild4" presStyleCnt="0"/>
      <dgm:spPr/>
    </dgm:pt>
    <dgm:pt modelId="{F21C07F7-3494-4782-9BC9-7695C49CCED3}" type="pres">
      <dgm:prSet presAssocID="{EA4EAC22-766D-4938-9775-E5CC2A2BB7F0}" presName="Name10" presStyleLbl="parChTrans1D2" presStyleIdx="1" presStyleCnt="2" custSzX="2663739" custSzY="287285"/>
      <dgm:spPr/>
      <dgm:t>
        <a:bodyPr/>
        <a:lstStyle/>
        <a:p>
          <a:endParaRPr lang="en-US"/>
        </a:p>
      </dgm:t>
    </dgm:pt>
    <dgm:pt modelId="{FEDECC45-077F-4A76-A5A6-E255C259EBBE}" type="pres">
      <dgm:prSet presAssocID="{477D2E5E-334B-427D-BF8D-7F8A04908884}" presName="hierRoot2" presStyleCnt="0"/>
      <dgm:spPr/>
    </dgm:pt>
    <dgm:pt modelId="{FDE62127-3D45-4A8F-9073-5CF9710512B2}" type="pres">
      <dgm:prSet presAssocID="{477D2E5E-334B-427D-BF8D-7F8A04908884}" presName="composite2" presStyleCnt="0"/>
      <dgm:spPr/>
    </dgm:pt>
    <dgm:pt modelId="{364E69D9-F626-43E9-903A-69F101986F00}" type="pres">
      <dgm:prSet presAssocID="{477D2E5E-334B-427D-BF8D-7F8A04908884}" presName="background2" presStyleLbl="node2" presStyleIdx="1" presStyleCnt="2"/>
      <dgm:spPr/>
    </dgm:pt>
    <dgm:pt modelId="{D7F3AE93-ABCF-41F5-8A3E-E1FFD85976C9}" type="pres">
      <dgm:prSet presAssocID="{477D2E5E-334B-427D-BF8D-7F8A04908884}" presName="text2" presStyleLbl="fgAcc2" presStyleIdx="1" presStyleCnt="2" custScaleX="287068" custScaleY="61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35248E-A996-4B2B-879C-3B5C2F12E720}" type="pres">
      <dgm:prSet presAssocID="{477D2E5E-334B-427D-BF8D-7F8A04908884}" presName="hierChild3" presStyleCnt="0"/>
      <dgm:spPr/>
    </dgm:pt>
    <dgm:pt modelId="{5C5307F1-1DD7-4EA0-9093-64EA40DAF119}" type="pres">
      <dgm:prSet presAssocID="{9CF42E7B-C004-4CCB-8B00-9225631189F1}" presName="Name17" presStyleLbl="parChTrans1D3" presStyleIdx="1" presStyleCnt="2" custSzX="262495" custSzY="287285"/>
      <dgm:spPr/>
      <dgm:t>
        <a:bodyPr/>
        <a:lstStyle/>
        <a:p>
          <a:endParaRPr lang="en-US"/>
        </a:p>
      </dgm:t>
    </dgm:pt>
    <dgm:pt modelId="{45A44AC7-8699-4518-814F-1AB634E783AD}" type="pres">
      <dgm:prSet presAssocID="{02C28396-53DC-49BD-A148-5971F71E0334}" presName="hierRoot3" presStyleCnt="0"/>
      <dgm:spPr/>
    </dgm:pt>
    <dgm:pt modelId="{4231E721-74C8-4948-A412-7BCA97F42611}" type="pres">
      <dgm:prSet presAssocID="{02C28396-53DC-49BD-A148-5971F71E0334}" presName="composite3" presStyleCnt="0"/>
      <dgm:spPr/>
    </dgm:pt>
    <dgm:pt modelId="{23A29937-1988-4BD7-B70B-2E6D022E2881}" type="pres">
      <dgm:prSet presAssocID="{02C28396-53DC-49BD-A148-5971F71E0334}" presName="background3" presStyleLbl="node3" presStyleIdx="1" presStyleCnt="2"/>
      <dgm:spPr/>
    </dgm:pt>
    <dgm:pt modelId="{168042BB-D90B-4949-B810-568A00AE5CD5}" type="pres">
      <dgm:prSet presAssocID="{02C28396-53DC-49BD-A148-5971F71E0334}" presName="text3" presStyleLbl="fgAcc3" presStyleIdx="1" presStyleCnt="2" custScaleX="287068" custScaleY="983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5697CD-F186-40DB-8268-13DEC1BD065B}" type="pres">
      <dgm:prSet presAssocID="{02C28396-53DC-49BD-A148-5971F71E0334}" presName="hierChild4" presStyleCnt="0"/>
      <dgm:spPr/>
    </dgm:pt>
  </dgm:ptLst>
  <dgm:cxnLst>
    <dgm:cxn modelId="{81D1C981-0CE9-453E-8CF6-4BD6202C8568}" srcId="{B0E7F3FA-A2E9-4F99-8635-1E19D55E907B}" destId="{477D2E5E-334B-427D-BF8D-7F8A04908884}" srcOrd="1" destOrd="0" parTransId="{EA4EAC22-766D-4938-9775-E5CC2A2BB7F0}" sibTransId="{9B3AA371-F893-4B7A-B4AE-A7193A552641}"/>
    <dgm:cxn modelId="{B30F8D46-3C26-4CE2-BB72-974753A5C0E7}" type="presOf" srcId="{EA4EAC22-766D-4938-9775-E5CC2A2BB7F0}" destId="{F21C07F7-3494-4782-9BC9-7695C49CCED3}" srcOrd="0" destOrd="0" presId="urn:microsoft.com/office/officeart/2005/8/layout/hierarchy1"/>
    <dgm:cxn modelId="{589A6905-7E04-42A5-9AC6-8124D3AB38C9}" type="presOf" srcId="{974B255B-88AC-4571-95C6-DDA64D2F79D3}" destId="{F38FC624-893D-45B9-8C1A-EDE4806A6D09}" srcOrd="0" destOrd="0" presId="urn:microsoft.com/office/officeart/2005/8/layout/hierarchy1"/>
    <dgm:cxn modelId="{45E12957-BCB9-4609-BB04-F141310FF6F4}" type="presOf" srcId="{9CF42E7B-C004-4CCB-8B00-9225631189F1}" destId="{5C5307F1-1DD7-4EA0-9093-64EA40DAF119}" srcOrd="0" destOrd="0" presId="urn:microsoft.com/office/officeart/2005/8/layout/hierarchy1"/>
    <dgm:cxn modelId="{9F3317B3-0905-41DB-9B46-C32117B6251F}" type="presOf" srcId="{B0E7F3FA-A2E9-4F99-8635-1E19D55E907B}" destId="{428776B3-9C4B-4737-B8A5-75ADA6AD9CA3}" srcOrd="0" destOrd="0" presId="urn:microsoft.com/office/officeart/2005/8/layout/hierarchy1"/>
    <dgm:cxn modelId="{644AB394-E66C-4788-975E-80B56658A29F}" srcId="{477D2E5E-334B-427D-BF8D-7F8A04908884}" destId="{02C28396-53DC-49BD-A148-5971F71E0334}" srcOrd="0" destOrd="0" parTransId="{9CF42E7B-C004-4CCB-8B00-9225631189F1}" sibTransId="{1004046C-BC85-40E1-893A-0F7D662F7474}"/>
    <dgm:cxn modelId="{944B51A2-2291-4761-9A74-77D39CD54659}" type="presOf" srcId="{1F8D3AAA-957E-40A4-9221-D71FD49608A3}" destId="{45350D0B-71D1-4D82-A0B3-C140A9AEB774}" srcOrd="0" destOrd="0" presId="urn:microsoft.com/office/officeart/2005/8/layout/hierarchy1"/>
    <dgm:cxn modelId="{648D7DA2-380C-4737-BB1B-195B13A39A0D}" srcId="{1F8D3AAA-957E-40A4-9221-D71FD49608A3}" destId="{B0E7F3FA-A2E9-4F99-8635-1E19D55E907B}" srcOrd="0" destOrd="0" parTransId="{9B1CD127-DEB3-4F85-840A-0F55383C5C53}" sibTransId="{651A00BD-BAE6-4A0D-98C3-DCB53D0AA7C2}"/>
    <dgm:cxn modelId="{61A5B8CF-D991-4491-91A9-AF883EC29332}" type="presOf" srcId="{2C51952F-3480-412A-AE60-8D7E375953B4}" destId="{E8EDBA87-92FA-4923-8BBB-E04089AC9177}" srcOrd="0" destOrd="0" presId="urn:microsoft.com/office/officeart/2005/8/layout/hierarchy1"/>
    <dgm:cxn modelId="{82570757-32FB-40B0-8864-79750195E508}" type="presOf" srcId="{6336F4CC-99BA-43A6-ADC5-AC33DEEBA887}" destId="{597B06F2-9AB8-4F69-8E5E-4E9FD21FC158}" srcOrd="0" destOrd="0" presId="urn:microsoft.com/office/officeart/2005/8/layout/hierarchy1"/>
    <dgm:cxn modelId="{7C6B26C1-D58D-4E9B-86E4-F97C051D7B60}" type="presOf" srcId="{477D2E5E-334B-427D-BF8D-7F8A04908884}" destId="{D7F3AE93-ABCF-41F5-8A3E-E1FFD85976C9}" srcOrd="0" destOrd="0" presId="urn:microsoft.com/office/officeart/2005/8/layout/hierarchy1"/>
    <dgm:cxn modelId="{E64BBC09-923C-43A7-A725-5BA0C3ECF8B7}" type="presOf" srcId="{02C28396-53DC-49BD-A148-5971F71E0334}" destId="{168042BB-D90B-4949-B810-568A00AE5CD5}" srcOrd="0" destOrd="0" presId="urn:microsoft.com/office/officeart/2005/8/layout/hierarchy1"/>
    <dgm:cxn modelId="{160A9E3A-5BB4-4E7A-889F-16B89046C0FB}" srcId="{B0E7F3FA-A2E9-4F99-8635-1E19D55E907B}" destId="{6336F4CC-99BA-43A6-ADC5-AC33DEEBA887}" srcOrd="0" destOrd="0" parTransId="{82F7B137-DDA2-4C56-88CB-4709C301F5C4}" sibTransId="{DAC33C03-2A03-4106-9F7E-043B783DEEA1}"/>
    <dgm:cxn modelId="{F2D9B6DD-C5B6-45DC-BE25-4DA6CDE81622}" type="presOf" srcId="{82F7B137-DDA2-4C56-88CB-4709C301F5C4}" destId="{4F5D534F-A316-4473-9169-2F2A1DA693C3}" srcOrd="0" destOrd="0" presId="urn:microsoft.com/office/officeart/2005/8/layout/hierarchy1"/>
    <dgm:cxn modelId="{190391AE-CAAB-4849-85FC-18043E37315F}" srcId="{6336F4CC-99BA-43A6-ADC5-AC33DEEBA887}" destId="{974B255B-88AC-4571-95C6-DDA64D2F79D3}" srcOrd="0" destOrd="0" parTransId="{2C51952F-3480-412A-AE60-8D7E375953B4}" sibTransId="{957BE850-A23E-4FBD-B884-2488DF2FD51D}"/>
    <dgm:cxn modelId="{83C7BC80-1C8B-40FE-891B-4520492972DC}" type="presParOf" srcId="{45350D0B-71D1-4D82-A0B3-C140A9AEB774}" destId="{05118554-51C5-4B5B-A9AD-CA88CC8941B0}" srcOrd="0" destOrd="0" presId="urn:microsoft.com/office/officeart/2005/8/layout/hierarchy1"/>
    <dgm:cxn modelId="{30D01E70-E789-4894-ABAB-6204DC20F0C8}" type="presParOf" srcId="{05118554-51C5-4B5B-A9AD-CA88CC8941B0}" destId="{602BAE0C-A6F2-461A-AA7B-277C376EE7D0}" srcOrd="0" destOrd="0" presId="urn:microsoft.com/office/officeart/2005/8/layout/hierarchy1"/>
    <dgm:cxn modelId="{86CFA18B-B0F7-4927-8B75-1DA039258E39}" type="presParOf" srcId="{602BAE0C-A6F2-461A-AA7B-277C376EE7D0}" destId="{C990A891-6DD4-484D-925C-C34157F415F7}" srcOrd="0" destOrd="0" presId="urn:microsoft.com/office/officeart/2005/8/layout/hierarchy1"/>
    <dgm:cxn modelId="{2B433125-AA25-4A59-902A-0620C154B3CC}" type="presParOf" srcId="{602BAE0C-A6F2-461A-AA7B-277C376EE7D0}" destId="{428776B3-9C4B-4737-B8A5-75ADA6AD9CA3}" srcOrd="1" destOrd="0" presId="urn:microsoft.com/office/officeart/2005/8/layout/hierarchy1"/>
    <dgm:cxn modelId="{5B19B0EB-607F-4B26-B0D6-7529ED6BD6E4}" type="presParOf" srcId="{05118554-51C5-4B5B-A9AD-CA88CC8941B0}" destId="{95E476EF-9FD9-4A80-8501-AF59AEBD299D}" srcOrd="1" destOrd="0" presId="urn:microsoft.com/office/officeart/2005/8/layout/hierarchy1"/>
    <dgm:cxn modelId="{087C7CED-DD41-4D3A-94E6-500BF99B9A4E}" type="presParOf" srcId="{95E476EF-9FD9-4A80-8501-AF59AEBD299D}" destId="{4F5D534F-A316-4473-9169-2F2A1DA693C3}" srcOrd="0" destOrd="0" presId="urn:microsoft.com/office/officeart/2005/8/layout/hierarchy1"/>
    <dgm:cxn modelId="{0362F8C4-A482-4219-88F9-D37FF42F3014}" type="presParOf" srcId="{95E476EF-9FD9-4A80-8501-AF59AEBD299D}" destId="{914F4736-2222-4770-87F5-F721FA2FB0C5}" srcOrd="1" destOrd="0" presId="urn:microsoft.com/office/officeart/2005/8/layout/hierarchy1"/>
    <dgm:cxn modelId="{CE4CFAF7-87A1-4FAF-A387-3F63F880EB99}" type="presParOf" srcId="{914F4736-2222-4770-87F5-F721FA2FB0C5}" destId="{2E3A5553-4B36-4E8B-9AB3-FA8EF79817D4}" srcOrd="0" destOrd="0" presId="urn:microsoft.com/office/officeart/2005/8/layout/hierarchy1"/>
    <dgm:cxn modelId="{7B02BD54-BAA4-4B4E-B6B5-0C8E7C1601F0}" type="presParOf" srcId="{2E3A5553-4B36-4E8B-9AB3-FA8EF79817D4}" destId="{E66970FC-96C6-4FAB-93DC-616020E7FE66}" srcOrd="0" destOrd="0" presId="urn:microsoft.com/office/officeart/2005/8/layout/hierarchy1"/>
    <dgm:cxn modelId="{1D98EB80-7329-4465-A48A-40BF9AD18017}" type="presParOf" srcId="{2E3A5553-4B36-4E8B-9AB3-FA8EF79817D4}" destId="{597B06F2-9AB8-4F69-8E5E-4E9FD21FC158}" srcOrd="1" destOrd="0" presId="urn:microsoft.com/office/officeart/2005/8/layout/hierarchy1"/>
    <dgm:cxn modelId="{3FBF4740-925B-471B-8A49-10A7715AF547}" type="presParOf" srcId="{914F4736-2222-4770-87F5-F721FA2FB0C5}" destId="{C1473F88-98FF-402C-AD2A-ED88BF227FD8}" srcOrd="1" destOrd="0" presId="urn:microsoft.com/office/officeart/2005/8/layout/hierarchy1"/>
    <dgm:cxn modelId="{86F21907-7662-45AB-9833-049414E8109B}" type="presParOf" srcId="{C1473F88-98FF-402C-AD2A-ED88BF227FD8}" destId="{E8EDBA87-92FA-4923-8BBB-E04089AC9177}" srcOrd="0" destOrd="0" presId="urn:microsoft.com/office/officeart/2005/8/layout/hierarchy1"/>
    <dgm:cxn modelId="{C83066DC-8559-468D-9510-D9224EB3AD81}" type="presParOf" srcId="{C1473F88-98FF-402C-AD2A-ED88BF227FD8}" destId="{37C2A89F-3C19-49CF-B01A-E1EAEC0EA8C5}" srcOrd="1" destOrd="0" presId="urn:microsoft.com/office/officeart/2005/8/layout/hierarchy1"/>
    <dgm:cxn modelId="{C092693F-F348-498D-8D05-897BD84D3D2F}" type="presParOf" srcId="{37C2A89F-3C19-49CF-B01A-E1EAEC0EA8C5}" destId="{840279E8-98C3-4E04-BB45-DF1E9128CB54}" srcOrd="0" destOrd="0" presId="urn:microsoft.com/office/officeart/2005/8/layout/hierarchy1"/>
    <dgm:cxn modelId="{374923E7-718D-45E1-9A0B-3E2EE48DBBB2}" type="presParOf" srcId="{840279E8-98C3-4E04-BB45-DF1E9128CB54}" destId="{553228EE-D6CE-4CC1-882F-9FD4D6FBE5F3}" srcOrd="0" destOrd="0" presId="urn:microsoft.com/office/officeart/2005/8/layout/hierarchy1"/>
    <dgm:cxn modelId="{C1252007-2C75-4E7F-A4A5-DB49A8C4D905}" type="presParOf" srcId="{840279E8-98C3-4E04-BB45-DF1E9128CB54}" destId="{F38FC624-893D-45B9-8C1A-EDE4806A6D09}" srcOrd="1" destOrd="0" presId="urn:microsoft.com/office/officeart/2005/8/layout/hierarchy1"/>
    <dgm:cxn modelId="{BFCEDFBB-D2A4-40C3-B991-7D47396F6F01}" type="presParOf" srcId="{37C2A89F-3C19-49CF-B01A-E1EAEC0EA8C5}" destId="{835B98FA-7156-4E44-9E5C-FD14A65CCD07}" srcOrd="1" destOrd="0" presId="urn:microsoft.com/office/officeart/2005/8/layout/hierarchy1"/>
    <dgm:cxn modelId="{5D386E0E-D80B-4DDC-AFA1-54EF2A72FDCB}" type="presParOf" srcId="{95E476EF-9FD9-4A80-8501-AF59AEBD299D}" destId="{F21C07F7-3494-4782-9BC9-7695C49CCED3}" srcOrd="2" destOrd="0" presId="urn:microsoft.com/office/officeart/2005/8/layout/hierarchy1"/>
    <dgm:cxn modelId="{24475AC4-9C73-4897-B8BF-0445C10E58C1}" type="presParOf" srcId="{95E476EF-9FD9-4A80-8501-AF59AEBD299D}" destId="{FEDECC45-077F-4A76-A5A6-E255C259EBBE}" srcOrd="3" destOrd="0" presId="urn:microsoft.com/office/officeart/2005/8/layout/hierarchy1"/>
    <dgm:cxn modelId="{AD2094A0-9929-4D6E-9BA2-562B3473FB3F}" type="presParOf" srcId="{FEDECC45-077F-4A76-A5A6-E255C259EBBE}" destId="{FDE62127-3D45-4A8F-9073-5CF9710512B2}" srcOrd="0" destOrd="0" presId="urn:microsoft.com/office/officeart/2005/8/layout/hierarchy1"/>
    <dgm:cxn modelId="{2F47D89B-D142-4199-8CA5-CB1588031972}" type="presParOf" srcId="{FDE62127-3D45-4A8F-9073-5CF9710512B2}" destId="{364E69D9-F626-43E9-903A-69F101986F00}" srcOrd="0" destOrd="0" presId="urn:microsoft.com/office/officeart/2005/8/layout/hierarchy1"/>
    <dgm:cxn modelId="{2F2E50E3-1A4C-49EB-89A4-1E1B0F903046}" type="presParOf" srcId="{FDE62127-3D45-4A8F-9073-5CF9710512B2}" destId="{D7F3AE93-ABCF-41F5-8A3E-E1FFD85976C9}" srcOrd="1" destOrd="0" presId="urn:microsoft.com/office/officeart/2005/8/layout/hierarchy1"/>
    <dgm:cxn modelId="{A8CD5FEC-0D03-4A09-8A36-995C92F0BAF7}" type="presParOf" srcId="{FEDECC45-077F-4A76-A5A6-E255C259EBBE}" destId="{B135248E-A996-4B2B-879C-3B5C2F12E720}" srcOrd="1" destOrd="0" presId="urn:microsoft.com/office/officeart/2005/8/layout/hierarchy1"/>
    <dgm:cxn modelId="{6035D7D7-758C-4537-9921-A710E0B9109B}" type="presParOf" srcId="{B135248E-A996-4B2B-879C-3B5C2F12E720}" destId="{5C5307F1-1DD7-4EA0-9093-64EA40DAF119}" srcOrd="0" destOrd="0" presId="urn:microsoft.com/office/officeart/2005/8/layout/hierarchy1"/>
    <dgm:cxn modelId="{1D3C6BCF-9F24-4FCD-A7AD-4DBA0A553836}" type="presParOf" srcId="{B135248E-A996-4B2B-879C-3B5C2F12E720}" destId="{45A44AC7-8699-4518-814F-1AB634E783AD}" srcOrd="1" destOrd="0" presId="urn:microsoft.com/office/officeart/2005/8/layout/hierarchy1"/>
    <dgm:cxn modelId="{8C3DDE48-F74F-4875-932C-B9DA702017DE}" type="presParOf" srcId="{45A44AC7-8699-4518-814F-1AB634E783AD}" destId="{4231E721-74C8-4948-A412-7BCA97F42611}" srcOrd="0" destOrd="0" presId="urn:microsoft.com/office/officeart/2005/8/layout/hierarchy1"/>
    <dgm:cxn modelId="{FD95C806-833A-4922-8505-DF1819A938CB}" type="presParOf" srcId="{4231E721-74C8-4948-A412-7BCA97F42611}" destId="{23A29937-1988-4BD7-B70B-2E6D022E2881}" srcOrd="0" destOrd="0" presId="urn:microsoft.com/office/officeart/2005/8/layout/hierarchy1"/>
    <dgm:cxn modelId="{42261191-2B06-4266-BBEC-AAC3B582BA0D}" type="presParOf" srcId="{4231E721-74C8-4948-A412-7BCA97F42611}" destId="{168042BB-D90B-4949-B810-568A00AE5CD5}" srcOrd="1" destOrd="0" presId="urn:microsoft.com/office/officeart/2005/8/layout/hierarchy1"/>
    <dgm:cxn modelId="{CDDCD2AA-3CAD-4685-915A-B1C7294F8AB4}" type="presParOf" srcId="{45A44AC7-8699-4518-814F-1AB634E783AD}" destId="{8B5697CD-F186-40DB-8268-13DEC1BD06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F8D3AAA-957E-40A4-9221-D71FD49608A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E7F3FA-A2E9-4F99-8635-1E19D55E907B}">
      <dgm:prSet phldrT="[Text]" custT="1"/>
      <dgm:spPr/>
      <dgm:t>
        <a:bodyPr/>
        <a:lstStyle/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2.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পে-ব্যাক সময়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gm:t>
    </dgm:pt>
    <dgm:pt modelId="{9B1CD127-DEB3-4F85-840A-0F55383C5C53}" type="parTrans" cxnId="{648D7DA2-380C-4737-BB1B-195B13A39A0D}">
      <dgm:prSet/>
      <dgm:spPr/>
      <dgm:t>
        <a:bodyPr/>
        <a:lstStyle/>
        <a:p>
          <a:endParaRPr lang="en-US"/>
        </a:p>
      </dgm:t>
    </dgm:pt>
    <dgm:pt modelId="{651A00BD-BAE6-4A0D-98C3-DCB53D0AA7C2}" type="sibTrans" cxnId="{648D7DA2-380C-4737-BB1B-195B13A39A0D}">
      <dgm:prSet/>
      <dgm:spPr/>
      <dgm:t>
        <a:bodyPr/>
        <a:lstStyle/>
        <a:p>
          <a:endParaRPr lang="en-US"/>
        </a:p>
      </dgm:t>
    </dgm:pt>
    <dgm:pt modelId="{6336F4CC-99BA-43A6-ADC5-AC33DEEBA887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2F7B137-DDA2-4C56-88CB-4709C301F5C4}" type="parTrans" cxnId="{160A9E3A-5BB4-4E7A-889F-16B89046C0F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C33C03-2A03-4106-9F7E-043B783DEEA1}" type="sibTrans" cxnId="{160A9E3A-5BB4-4E7A-889F-16B89046C0FB}">
      <dgm:prSet/>
      <dgm:spPr/>
      <dgm:t>
        <a:bodyPr/>
        <a:lstStyle/>
        <a:p>
          <a:endParaRPr lang="en-US"/>
        </a:p>
      </dgm:t>
    </dgm:pt>
    <dgm:pt modelId="{974B255B-88AC-4571-95C6-DDA64D2F79D3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C51952F-3480-412A-AE60-8D7E375953B4}" type="parTrans" cxnId="{190391AE-CAAB-4849-85FC-18043E37315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57BE850-A23E-4FBD-B884-2488DF2FD51D}" type="sibTrans" cxnId="{190391AE-CAAB-4849-85FC-18043E37315F}">
      <dgm:prSet/>
      <dgm:spPr/>
      <dgm:t>
        <a:bodyPr/>
        <a:lstStyle/>
        <a:p>
          <a:endParaRPr lang="en-US"/>
        </a:p>
      </dgm:t>
    </dgm:pt>
    <dgm:pt modelId="{477D2E5E-334B-427D-BF8D-7F8A04908884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A4EAC22-766D-4938-9775-E5CC2A2BB7F0}" type="parTrans" cxnId="{81D1C981-0CE9-453E-8CF6-4BD6202C856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3AA371-F893-4B7A-B4AE-A7193A552641}" type="sibTrans" cxnId="{81D1C981-0CE9-453E-8CF6-4BD6202C8568}">
      <dgm:prSet/>
      <dgm:spPr/>
      <dgm:t>
        <a:bodyPr/>
        <a:lstStyle/>
        <a:p>
          <a:endParaRPr lang="en-US"/>
        </a:p>
      </dgm:t>
    </dgm:pt>
    <dgm:pt modelId="{02C28396-53DC-49BD-A148-5971F71E0334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CF42E7B-C004-4CCB-8B00-9225631189F1}" type="parTrans" cxnId="{644AB394-E66C-4788-975E-80B56658A29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04046C-BC85-40E1-893A-0F7D662F7474}" type="sibTrans" cxnId="{644AB394-E66C-4788-975E-80B56658A29F}">
      <dgm:prSet/>
      <dgm:spPr/>
      <dgm:t>
        <a:bodyPr/>
        <a:lstStyle/>
        <a:p>
          <a:endParaRPr lang="en-US"/>
        </a:p>
      </dgm:t>
    </dgm:pt>
    <dgm:pt modelId="{45350D0B-71D1-4D82-A0B3-C140A9AEB774}" type="pres">
      <dgm:prSet presAssocID="{1F8D3AAA-957E-40A4-9221-D71FD49608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5118554-51C5-4B5B-A9AD-CA88CC8941B0}" type="pres">
      <dgm:prSet presAssocID="{B0E7F3FA-A2E9-4F99-8635-1E19D55E907B}" presName="hierRoot1" presStyleCnt="0"/>
      <dgm:spPr/>
    </dgm:pt>
    <dgm:pt modelId="{602BAE0C-A6F2-461A-AA7B-277C376EE7D0}" type="pres">
      <dgm:prSet presAssocID="{B0E7F3FA-A2E9-4F99-8635-1E19D55E907B}" presName="composite" presStyleCnt="0"/>
      <dgm:spPr/>
    </dgm:pt>
    <dgm:pt modelId="{C990A891-6DD4-484D-925C-C34157F415F7}" type="pres">
      <dgm:prSet presAssocID="{B0E7F3FA-A2E9-4F99-8635-1E19D55E907B}" presName="background" presStyleLbl="node0" presStyleIdx="0" presStyleCnt="1"/>
      <dgm:spPr/>
    </dgm:pt>
    <dgm:pt modelId="{428776B3-9C4B-4737-B8A5-75ADA6AD9CA3}" type="pres">
      <dgm:prSet presAssocID="{B0E7F3FA-A2E9-4F99-8635-1E19D55E907B}" presName="text" presStyleLbl="fgAcc0" presStyleIdx="0" presStyleCnt="1" custScaleX="402442" custScaleY="134196">
        <dgm:presLayoutVars>
          <dgm:chPref val="3"/>
        </dgm:presLayoutVars>
      </dgm:prSet>
      <dgm:spPr/>
    </dgm:pt>
    <dgm:pt modelId="{95E476EF-9FD9-4A80-8501-AF59AEBD299D}" type="pres">
      <dgm:prSet presAssocID="{B0E7F3FA-A2E9-4F99-8635-1E19D55E907B}" presName="hierChild2" presStyleCnt="0"/>
      <dgm:spPr/>
    </dgm:pt>
    <dgm:pt modelId="{4F5D534F-A316-4473-9169-2F2A1DA693C3}" type="pres">
      <dgm:prSet presAssocID="{82F7B137-DDA2-4C56-88CB-4709C301F5C4}" presName="Name10" presStyleLbl="parChTrans1D2" presStyleIdx="0" presStyleCnt="2" custSzX="2663739" custSzY="287285"/>
      <dgm:spPr/>
    </dgm:pt>
    <dgm:pt modelId="{914F4736-2222-4770-87F5-F721FA2FB0C5}" type="pres">
      <dgm:prSet presAssocID="{6336F4CC-99BA-43A6-ADC5-AC33DEEBA887}" presName="hierRoot2" presStyleCnt="0"/>
      <dgm:spPr/>
    </dgm:pt>
    <dgm:pt modelId="{2E3A5553-4B36-4E8B-9AB3-FA8EF79817D4}" type="pres">
      <dgm:prSet presAssocID="{6336F4CC-99BA-43A6-ADC5-AC33DEEBA887}" presName="composite2" presStyleCnt="0"/>
      <dgm:spPr/>
    </dgm:pt>
    <dgm:pt modelId="{E66970FC-96C6-4FAB-93DC-616020E7FE66}" type="pres">
      <dgm:prSet presAssocID="{6336F4CC-99BA-43A6-ADC5-AC33DEEBA887}" presName="background2" presStyleLbl="node2" presStyleIdx="0" presStyleCnt="2"/>
      <dgm:spPr/>
    </dgm:pt>
    <dgm:pt modelId="{597B06F2-9AB8-4F69-8E5E-4E9FD21FC158}" type="pres">
      <dgm:prSet presAssocID="{6336F4CC-99BA-43A6-ADC5-AC33DEEBA887}" presName="text2" presStyleLbl="fgAcc2" presStyleIdx="0" presStyleCnt="2" custScaleX="287068" custScaleY="61755">
        <dgm:presLayoutVars>
          <dgm:chPref val="3"/>
        </dgm:presLayoutVars>
      </dgm:prSet>
      <dgm:spPr/>
    </dgm:pt>
    <dgm:pt modelId="{C1473F88-98FF-402C-AD2A-ED88BF227FD8}" type="pres">
      <dgm:prSet presAssocID="{6336F4CC-99BA-43A6-ADC5-AC33DEEBA887}" presName="hierChild3" presStyleCnt="0"/>
      <dgm:spPr/>
    </dgm:pt>
    <dgm:pt modelId="{E8EDBA87-92FA-4923-8BBB-E04089AC9177}" type="pres">
      <dgm:prSet presAssocID="{2C51952F-3480-412A-AE60-8D7E375953B4}" presName="Name17" presStyleLbl="parChTrans1D3" presStyleIdx="0" presStyleCnt="2" custSzX="262495" custSzY="287285"/>
      <dgm:spPr/>
    </dgm:pt>
    <dgm:pt modelId="{37C2A89F-3C19-49CF-B01A-E1EAEC0EA8C5}" type="pres">
      <dgm:prSet presAssocID="{974B255B-88AC-4571-95C6-DDA64D2F79D3}" presName="hierRoot3" presStyleCnt="0"/>
      <dgm:spPr/>
    </dgm:pt>
    <dgm:pt modelId="{840279E8-98C3-4E04-BB45-DF1E9128CB54}" type="pres">
      <dgm:prSet presAssocID="{974B255B-88AC-4571-95C6-DDA64D2F79D3}" presName="composite3" presStyleCnt="0"/>
      <dgm:spPr/>
    </dgm:pt>
    <dgm:pt modelId="{553228EE-D6CE-4CC1-882F-9FD4D6FBE5F3}" type="pres">
      <dgm:prSet presAssocID="{974B255B-88AC-4571-95C6-DDA64D2F79D3}" presName="background3" presStyleLbl="node3" presStyleIdx="0" presStyleCnt="2"/>
      <dgm:spPr/>
    </dgm:pt>
    <dgm:pt modelId="{F38FC624-893D-45B9-8C1A-EDE4806A6D09}" type="pres">
      <dgm:prSet presAssocID="{974B255B-88AC-4571-95C6-DDA64D2F79D3}" presName="text3" presStyleLbl="fgAcc3" presStyleIdx="0" presStyleCnt="2" custScaleX="287068" custScaleY="161620">
        <dgm:presLayoutVars>
          <dgm:chPref val="3"/>
        </dgm:presLayoutVars>
      </dgm:prSet>
      <dgm:spPr/>
    </dgm:pt>
    <dgm:pt modelId="{835B98FA-7156-4E44-9E5C-FD14A65CCD07}" type="pres">
      <dgm:prSet presAssocID="{974B255B-88AC-4571-95C6-DDA64D2F79D3}" presName="hierChild4" presStyleCnt="0"/>
      <dgm:spPr/>
    </dgm:pt>
    <dgm:pt modelId="{F21C07F7-3494-4782-9BC9-7695C49CCED3}" type="pres">
      <dgm:prSet presAssocID="{EA4EAC22-766D-4938-9775-E5CC2A2BB7F0}" presName="Name10" presStyleLbl="parChTrans1D2" presStyleIdx="1" presStyleCnt="2" custSzX="2663739" custSzY="287285"/>
      <dgm:spPr/>
    </dgm:pt>
    <dgm:pt modelId="{FEDECC45-077F-4A76-A5A6-E255C259EBBE}" type="pres">
      <dgm:prSet presAssocID="{477D2E5E-334B-427D-BF8D-7F8A04908884}" presName="hierRoot2" presStyleCnt="0"/>
      <dgm:spPr/>
    </dgm:pt>
    <dgm:pt modelId="{FDE62127-3D45-4A8F-9073-5CF9710512B2}" type="pres">
      <dgm:prSet presAssocID="{477D2E5E-334B-427D-BF8D-7F8A04908884}" presName="composite2" presStyleCnt="0"/>
      <dgm:spPr/>
    </dgm:pt>
    <dgm:pt modelId="{364E69D9-F626-43E9-903A-69F101986F00}" type="pres">
      <dgm:prSet presAssocID="{477D2E5E-334B-427D-BF8D-7F8A04908884}" presName="background2" presStyleLbl="node2" presStyleIdx="1" presStyleCnt="2"/>
      <dgm:spPr/>
    </dgm:pt>
    <dgm:pt modelId="{D7F3AE93-ABCF-41F5-8A3E-E1FFD85976C9}" type="pres">
      <dgm:prSet presAssocID="{477D2E5E-334B-427D-BF8D-7F8A04908884}" presName="text2" presStyleLbl="fgAcc2" presStyleIdx="1" presStyleCnt="2" custScaleX="287068" custScaleY="61755">
        <dgm:presLayoutVars>
          <dgm:chPref val="3"/>
        </dgm:presLayoutVars>
      </dgm:prSet>
      <dgm:spPr/>
    </dgm:pt>
    <dgm:pt modelId="{B135248E-A996-4B2B-879C-3B5C2F12E720}" type="pres">
      <dgm:prSet presAssocID="{477D2E5E-334B-427D-BF8D-7F8A04908884}" presName="hierChild3" presStyleCnt="0"/>
      <dgm:spPr/>
    </dgm:pt>
    <dgm:pt modelId="{5C5307F1-1DD7-4EA0-9093-64EA40DAF119}" type="pres">
      <dgm:prSet presAssocID="{9CF42E7B-C004-4CCB-8B00-9225631189F1}" presName="Name17" presStyleLbl="parChTrans1D3" presStyleIdx="1" presStyleCnt="2" custSzX="262495" custSzY="287285"/>
      <dgm:spPr/>
    </dgm:pt>
    <dgm:pt modelId="{45A44AC7-8699-4518-814F-1AB634E783AD}" type="pres">
      <dgm:prSet presAssocID="{02C28396-53DC-49BD-A148-5971F71E0334}" presName="hierRoot3" presStyleCnt="0"/>
      <dgm:spPr/>
    </dgm:pt>
    <dgm:pt modelId="{4231E721-74C8-4948-A412-7BCA97F42611}" type="pres">
      <dgm:prSet presAssocID="{02C28396-53DC-49BD-A148-5971F71E0334}" presName="composite3" presStyleCnt="0"/>
      <dgm:spPr/>
    </dgm:pt>
    <dgm:pt modelId="{23A29937-1988-4BD7-B70B-2E6D022E2881}" type="pres">
      <dgm:prSet presAssocID="{02C28396-53DC-49BD-A148-5971F71E0334}" presName="background3" presStyleLbl="node3" presStyleIdx="1" presStyleCnt="2"/>
      <dgm:spPr/>
    </dgm:pt>
    <dgm:pt modelId="{168042BB-D90B-4949-B810-568A00AE5CD5}" type="pres">
      <dgm:prSet presAssocID="{02C28396-53DC-49BD-A148-5971F71E0334}" presName="text3" presStyleLbl="fgAcc3" presStyleIdx="1" presStyleCnt="2" custScaleX="287068" custScaleY="98344">
        <dgm:presLayoutVars>
          <dgm:chPref val="3"/>
        </dgm:presLayoutVars>
      </dgm:prSet>
      <dgm:spPr/>
    </dgm:pt>
    <dgm:pt modelId="{8B5697CD-F186-40DB-8268-13DEC1BD065B}" type="pres">
      <dgm:prSet presAssocID="{02C28396-53DC-49BD-A148-5971F71E0334}" presName="hierChild4" presStyleCnt="0"/>
      <dgm:spPr/>
    </dgm:pt>
  </dgm:ptLst>
  <dgm:cxnLst>
    <dgm:cxn modelId="{589A6905-7E04-42A5-9AC6-8124D3AB38C9}" type="presOf" srcId="{974B255B-88AC-4571-95C6-DDA64D2F79D3}" destId="{F38FC624-893D-45B9-8C1A-EDE4806A6D09}" srcOrd="0" destOrd="0" presId="urn:microsoft.com/office/officeart/2005/8/layout/hierarchy1"/>
    <dgm:cxn modelId="{E64BBC09-923C-43A7-A725-5BA0C3ECF8B7}" type="presOf" srcId="{02C28396-53DC-49BD-A148-5971F71E0334}" destId="{168042BB-D90B-4949-B810-568A00AE5CD5}" srcOrd="0" destOrd="0" presId="urn:microsoft.com/office/officeart/2005/8/layout/hierarchy1"/>
    <dgm:cxn modelId="{160A9E3A-5BB4-4E7A-889F-16B89046C0FB}" srcId="{B0E7F3FA-A2E9-4F99-8635-1E19D55E907B}" destId="{6336F4CC-99BA-43A6-ADC5-AC33DEEBA887}" srcOrd="0" destOrd="0" parTransId="{82F7B137-DDA2-4C56-88CB-4709C301F5C4}" sibTransId="{DAC33C03-2A03-4106-9F7E-043B783DEEA1}"/>
    <dgm:cxn modelId="{B30F8D46-3C26-4CE2-BB72-974753A5C0E7}" type="presOf" srcId="{EA4EAC22-766D-4938-9775-E5CC2A2BB7F0}" destId="{F21C07F7-3494-4782-9BC9-7695C49CCED3}" srcOrd="0" destOrd="0" presId="urn:microsoft.com/office/officeart/2005/8/layout/hierarchy1"/>
    <dgm:cxn modelId="{82570757-32FB-40B0-8864-79750195E508}" type="presOf" srcId="{6336F4CC-99BA-43A6-ADC5-AC33DEEBA887}" destId="{597B06F2-9AB8-4F69-8E5E-4E9FD21FC158}" srcOrd="0" destOrd="0" presId="urn:microsoft.com/office/officeart/2005/8/layout/hierarchy1"/>
    <dgm:cxn modelId="{45E12957-BCB9-4609-BB04-F141310FF6F4}" type="presOf" srcId="{9CF42E7B-C004-4CCB-8B00-9225631189F1}" destId="{5C5307F1-1DD7-4EA0-9093-64EA40DAF119}" srcOrd="0" destOrd="0" presId="urn:microsoft.com/office/officeart/2005/8/layout/hierarchy1"/>
    <dgm:cxn modelId="{81D1C981-0CE9-453E-8CF6-4BD6202C8568}" srcId="{B0E7F3FA-A2E9-4F99-8635-1E19D55E907B}" destId="{477D2E5E-334B-427D-BF8D-7F8A04908884}" srcOrd="1" destOrd="0" parTransId="{EA4EAC22-766D-4938-9775-E5CC2A2BB7F0}" sibTransId="{9B3AA371-F893-4B7A-B4AE-A7193A552641}"/>
    <dgm:cxn modelId="{644AB394-E66C-4788-975E-80B56658A29F}" srcId="{477D2E5E-334B-427D-BF8D-7F8A04908884}" destId="{02C28396-53DC-49BD-A148-5971F71E0334}" srcOrd="0" destOrd="0" parTransId="{9CF42E7B-C004-4CCB-8B00-9225631189F1}" sibTransId="{1004046C-BC85-40E1-893A-0F7D662F7474}"/>
    <dgm:cxn modelId="{944B51A2-2291-4761-9A74-77D39CD54659}" type="presOf" srcId="{1F8D3AAA-957E-40A4-9221-D71FD49608A3}" destId="{45350D0B-71D1-4D82-A0B3-C140A9AEB774}" srcOrd="0" destOrd="0" presId="urn:microsoft.com/office/officeart/2005/8/layout/hierarchy1"/>
    <dgm:cxn modelId="{648D7DA2-380C-4737-BB1B-195B13A39A0D}" srcId="{1F8D3AAA-957E-40A4-9221-D71FD49608A3}" destId="{B0E7F3FA-A2E9-4F99-8635-1E19D55E907B}" srcOrd="0" destOrd="0" parTransId="{9B1CD127-DEB3-4F85-840A-0F55383C5C53}" sibTransId="{651A00BD-BAE6-4A0D-98C3-DCB53D0AA7C2}"/>
    <dgm:cxn modelId="{190391AE-CAAB-4849-85FC-18043E37315F}" srcId="{6336F4CC-99BA-43A6-ADC5-AC33DEEBA887}" destId="{974B255B-88AC-4571-95C6-DDA64D2F79D3}" srcOrd="0" destOrd="0" parTransId="{2C51952F-3480-412A-AE60-8D7E375953B4}" sibTransId="{957BE850-A23E-4FBD-B884-2488DF2FD51D}"/>
    <dgm:cxn modelId="{9F3317B3-0905-41DB-9B46-C32117B6251F}" type="presOf" srcId="{B0E7F3FA-A2E9-4F99-8635-1E19D55E907B}" destId="{428776B3-9C4B-4737-B8A5-75ADA6AD9CA3}" srcOrd="0" destOrd="0" presId="urn:microsoft.com/office/officeart/2005/8/layout/hierarchy1"/>
    <dgm:cxn modelId="{7C6B26C1-D58D-4E9B-86E4-F97C051D7B60}" type="presOf" srcId="{477D2E5E-334B-427D-BF8D-7F8A04908884}" destId="{D7F3AE93-ABCF-41F5-8A3E-E1FFD85976C9}" srcOrd="0" destOrd="0" presId="urn:microsoft.com/office/officeart/2005/8/layout/hierarchy1"/>
    <dgm:cxn modelId="{61A5B8CF-D991-4491-91A9-AF883EC29332}" type="presOf" srcId="{2C51952F-3480-412A-AE60-8D7E375953B4}" destId="{E8EDBA87-92FA-4923-8BBB-E04089AC9177}" srcOrd="0" destOrd="0" presId="urn:microsoft.com/office/officeart/2005/8/layout/hierarchy1"/>
    <dgm:cxn modelId="{F2D9B6DD-C5B6-45DC-BE25-4DA6CDE81622}" type="presOf" srcId="{82F7B137-DDA2-4C56-88CB-4709C301F5C4}" destId="{4F5D534F-A316-4473-9169-2F2A1DA693C3}" srcOrd="0" destOrd="0" presId="urn:microsoft.com/office/officeart/2005/8/layout/hierarchy1"/>
    <dgm:cxn modelId="{83C7BC80-1C8B-40FE-891B-4520492972DC}" type="presParOf" srcId="{45350D0B-71D1-4D82-A0B3-C140A9AEB774}" destId="{05118554-51C5-4B5B-A9AD-CA88CC8941B0}" srcOrd="0" destOrd="0" presId="urn:microsoft.com/office/officeart/2005/8/layout/hierarchy1"/>
    <dgm:cxn modelId="{30D01E70-E789-4894-ABAB-6204DC20F0C8}" type="presParOf" srcId="{05118554-51C5-4B5B-A9AD-CA88CC8941B0}" destId="{602BAE0C-A6F2-461A-AA7B-277C376EE7D0}" srcOrd="0" destOrd="0" presId="urn:microsoft.com/office/officeart/2005/8/layout/hierarchy1"/>
    <dgm:cxn modelId="{86CFA18B-B0F7-4927-8B75-1DA039258E39}" type="presParOf" srcId="{602BAE0C-A6F2-461A-AA7B-277C376EE7D0}" destId="{C990A891-6DD4-484D-925C-C34157F415F7}" srcOrd="0" destOrd="0" presId="urn:microsoft.com/office/officeart/2005/8/layout/hierarchy1"/>
    <dgm:cxn modelId="{2B433125-AA25-4A59-902A-0620C154B3CC}" type="presParOf" srcId="{602BAE0C-A6F2-461A-AA7B-277C376EE7D0}" destId="{428776B3-9C4B-4737-B8A5-75ADA6AD9CA3}" srcOrd="1" destOrd="0" presId="urn:microsoft.com/office/officeart/2005/8/layout/hierarchy1"/>
    <dgm:cxn modelId="{5B19B0EB-607F-4B26-B0D6-7529ED6BD6E4}" type="presParOf" srcId="{05118554-51C5-4B5B-A9AD-CA88CC8941B0}" destId="{95E476EF-9FD9-4A80-8501-AF59AEBD299D}" srcOrd="1" destOrd="0" presId="urn:microsoft.com/office/officeart/2005/8/layout/hierarchy1"/>
    <dgm:cxn modelId="{087C7CED-DD41-4D3A-94E6-500BF99B9A4E}" type="presParOf" srcId="{95E476EF-9FD9-4A80-8501-AF59AEBD299D}" destId="{4F5D534F-A316-4473-9169-2F2A1DA693C3}" srcOrd="0" destOrd="0" presId="urn:microsoft.com/office/officeart/2005/8/layout/hierarchy1"/>
    <dgm:cxn modelId="{0362F8C4-A482-4219-88F9-D37FF42F3014}" type="presParOf" srcId="{95E476EF-9FD9-4A80-8501-AF59AEBD299D}" destId="{914F4736-2222-4770-87F5-F721FA2FB0C5}" srcOrd="1" destOrd="0" presId="urn:microsoft.com/office/officeart/2005/8/layout/hierarchy1"/>
    <dgm:cxn modelId="{CE4CFAF7-87A1-4FAF-A387-3F63F880EB99}" type="presParOf" srcId="{914F4736-2222-4770-87F5-F721FA2FB0C5}" destId="{2E3A5553-4B36-4E8B-9AB3-FA8EF79817D4}" srcOrd="0" destOrd="0" presId="urn:microsoft.com/office/officeart/2005/8/layout/hierarchy1"/>
    <dgm:cxn modelId="{7B02BD54-BAA4-4B4E-B6B5-0C8E7C1601F0}" type="presParOf" srcId="{2E3A5553-4B36-4E8B-9AB3-FA8EF79817D4}" destId="{E66970FC-96C6-4FAB-93DC-616020E7FE66}" srcOrd="0" destOrd="0" presId="urn:microsoft.com/office/officeart/2005/8/layout/hierarchy1"/>
    <dgm:cxn modelId="{1D98EB80-7329-4465-A48A-40BF9AD18017}" type="presParOf" srcId="{2E3A5553-4B36-4E8B-9AB3-FA8EF79817D4}" destId="{597B06F2-9AB8-4F69-8E5E-4E9FD21FC158}" srcOrd="1" destOrd="0" presId="urn:microsoft.com/office/officeart/2005/8/layout/hierarchy1"/>
    <dgm:cxn modelId="{3FBF4740-925B-471B-8A49-10A7715AF547}" type="presParOf" srcId="{914F4736-2222-4770-87F5-F721FA2FB0C5}" destId="{C1473F88-98FF-402C-AD2A-ED88BF227FD8}" srcOrd="1" destOrd="0" presId="urn:microsoft.com/office/officeart/2005/8/layout/hierarchy1"/>
    <dgm:cxn modelId="{86F21907-7662-45AB-9833-049414E8109B}" type="presParOf" srcId="{C1473F88-98FF-402C-AD2A-ED88BF227FD8}" destId="{E8EDBA87-92FA-4923-8BBB-E04089AC9177}" srcOrd="0" destOrd="0" presId="urn:microsoft.com/office/officeart/2005/8/layout/hierarchy1"/>
    <dgm:cxn modelId="{C83066DC-8559-468D-9510-D9224EB3AD81}" type="presParOf" srcId="{C1473F88-98FF-402C-AD2A-ED88BF227FD8}" destId="{37C2A89F-3C19-49CF-B01A-E1EAEC0EA8C5}" srcOrd="1" destOrd="0" presId="urn:microsoft.com/office/officeart/2005/8/layout/hierarchy1"/>
    <dgm:cxn modelId="{C092693F-F348-498D-8D05-897BD84D3D2F}" type="presParOf" srcId="{37C2A89F-3C19-49CF-B01A-E1EAEC0EA8C5}" destId="{840279E8-98C3-4E04-BB45-DF1E9128CB54}" srcOrd="0" destOrd="0" presId="urn:microsoft.com/office/officeart/2005/8/layout/hierarchy1"/>
    <dgm:cxn modelId="{374923E7-718D-45E1-9A0B-3E2EE48DBBB2}" type="presParOf" srcId="{840279E8-98C3-4E04-BB45-DF1E9128CB54}" destId="{553228EE-D6CE-4CC1-882F-9FD4D6FBE5F3}" srcOrd="0" destOrd="0" presId="urn:microsoft.com/office/officeart/2005/8/layout/hierarchy1"/>
    <dgm:cxn modelId="{C1252007-2C75-4E7F-A4A5-DB49A8C4D905}" type="presParOf" srcId="{840279E8-98C3-4E04-BB45-DF1E9128CB54}" destId="{F38FC624-893D-45B9-8C1A-EDE4806A6D09}" srcOrd="1" destOrd="0" presId="urn:microsoft.com/office/officeart/2005/8/layout/hierarchy1"/>
    <dgm:cxn modelId="{BFCEDFBB-D2A4-40C3-B991-7D47396F6F01}" type="presParOf" srcId="{37C2A89F-3C19-49CF-B01A-E1EAEC0EA8C5}" destId="{835B98FA-7156-4E44-9E5C-FD14A65CCD07}" srcOrd="1" destOrd="0" presId="urn:microsoft.com/office/officeart/2005/8/layout/hierarchy1"/>
    <dgm:cxn modelId="{5D386E0E-D80B-4DDC-AFA1-54EF2A72FDCB}" type="presParOf" srcId="{95E476EF-9FD9-4A80-8501-AF59AEBD299D}" destId="{F21C07F7-3494-4782-9BC9-7695C49CCED3}" srcOrd="2" destOrd="0" presId="urn:microsoft.com/office/officeart/2005/8/layout/hierarchy1"/>
    <dgm:cxn modelId="{24475AC4-9C73-4897-B8BF-0445C10E58C1}" type="presParOf" srcId="{95E476EF-9FD9-4A80-8501-AF59AEBD299D}" destId="{FEDECC45-077F-4A76-A5A6-E255C259EBBE}" srcOrd="3" destOrd="0" presId="urn:microsoft.com/office/officeart/2005/8/layout/hierarchy1"/>
    <dgm:cxn modelId="{AD2094A0-9929-4D6E-9BA2-562B3473FB3F}" type="presParOf" srcId="{FEDECC45-077F-4A76-A5A6-E255C259EBBE}" destId="{FDE62127-3D45-4A8F-9073-5CF9710512B2}" srcOrd="0" destOrd="0" presId="urn:microsoft.com/office/officeart/2005/8/layout/hierarchy1"/>
    <dgm:cxn modelId="{2F47D89B-D142-4199-8CA5-CB1588031972}" type="presParOf" srcId="{FDE62127-3D45-4A8F-9073-5CF9710512B2}" destId="{364E69D9-F626-43E9-903A-69F101986F00}" srcOrd="0" destOrd="0" presId="urn:microsoft.com/office/officeart/2005/8/layout/hierarchy1"/>
    <dgm:cxn modelId="{2F2E50E3-1A4C-49EB-89A4-1E1B0F903046}" type="presParOf" srcId="{FDE62127-3D45-4A8F-9073-5CF9710512B2}" destId="{D7F3AE93-ABCF-41F5-8A3E-E1FFD85976C9}" srcOrd="1" destOrd="0" presId="urn:microsoft.com/office/officeart/2005/8/layout/hierarchy1"/>
    <dgm:cxn modelId="{A8CD5FEC-0D03-4A09-8A36-995C92F0BAF7}" type="presParOf" srcId="{FEDECC45-077F-4A76-A5A6-E255C259EBBE}" destId="{B135248E-A996-4B2B-879C-3B5C2F12E720}" srcOrd="1" destOrd="0" presId="urn:microsoft.com/office/officeart/2005/8/layout/hierarchy1"/>
    <dgm:cxn modelId="{6035D7D7-758C-4537-9921-A710E0B9109B}" type="presParOf" srcId="{B135248E-A996-4B2B-879C-3B5C2F12E720}" destId="{5C5307F1-1DD7-4EA0-9093-64EA40DAF119}" srcOrd="0" destOrd="0" presId="urn:microsoft.com/office/officeart/2005/8/layout/hierarchy1"/>
    <dgm:cxn modelId="{1D3C6BCF-9F24-4FCD-A7AD-4DBA0A553836}" type="presParOf" srcId="{B135248E-A996-4B2B-879C-3B5C2F12E720}" destId="{45A44AC7-8699-4518-814F-1AB634E783AD}" srcOrd="1" destOrd="0" presId="urn:microsoft.com/office/officeart/2005/8/layout/hierarchy1"/>
    <dgm:cxn modelId="{8C3DDE48-F74F-4875-932C-B9DA702017DE}" type="presParOf" srcId="{45A44AC7-8699-4518-814F-1AB634E783AD}" destId="{4231E721-74C8-4948-A412-7BCA97F42611}" srcOrd="0" destOrd="0" presId="urn:microsoft.com/office/officeart/2005/8/layout/hierarchy1"/>
    <dgm:cxn modelId="{FD95C806-833A-4922-8505-DF1819A938CB}" type="presParOf" srcId="{4231E721-74C8-4948-A412-7BCA97F42611}" destId="{23A29937-1988-4BD7-B70B-2E6D022E2881}" srcOrd="0" destOrd="0" presId="urn:microsoft.com/office/officeart/2005/8/layout/hierarchy1"/>
    <dgm:cxn modelId="{42261191-2B06-4266-BBEC-AAC3B582BA0D}" type="presParOf" srcId="{4231E721-74C8-4948-A412-7BCA97F42611}" destId="{168042BB-D90B-4949-B810-568A00AE5CD5}" srcOrd="1" destOrd="0" presId="urn:microsoft.com/office/officeart/2005/8/layout/hierarchy1"/>
    <dgm:cxn modelId="{CDDCD2AA-3CAD-4685-915A-B1C7294F8AB4}" type="presParOf" srcId="{45A44AC7-8699-4518-814F-1AB634E783AD}" destId="{8B5697CD-F186-40DB-8268-13DEC1BD06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F8D3AAA-957E-40A4-9221-D71FD49608A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E7F3FA-A2E9-4F99-8635-1E19D55E907B}">
      <dgm:prSet phldrT="[Text]" custT="1"/>
      <dgm:spPr/>
      <dgm:t>
        <a:bodyPr/>
        <a:lstStyle/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১.বাট্রাকৃত 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 পে-ব্যাক সময়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gm:t>
    </dgm:pt>
    <dgm:pt modelId="{9B1CD127-DEB3-4F85-840A-0F55383C5C53}" type="parTrans" cxnId="{648D7DA2-380C-4737-BB1B-195B13A39A0D}">
      <dgm:prSet/>
      <dgm:spPr/>
      <dgm:t>
        <a:bodyPr/>
        <a:lstStyle/>
        <a:p>
          <a:endParaRPr lang="en-US"/>
        </a:p>
      </dgm:t>
    </dgm:pt>
    <dgm:pt modelId="{651A00BD-BAE6-4A0D-98C3-DCB53D0AA7C2}" type="sibTrans" cxnId="{648D7DA2-380C-4737-BB1B-195B13A39A0D}">
      <dgm:prSet/>
      <dgm:spPr/>
      <dgm:t>
        <a:bodyPr/>
        <a:lstStyle/>
        <a:p>
          <a:endParaRPr lang="en-US"/>
        </a:p>
      </dgm:t>
    </dgm:pt>
    <dgm:pt modelId="{6336F4CC-99BA-43A6-ADC5-AC33DEEBA887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2F7B137-DDA2-4C56-88CB-4709C301F5C4}" type="parTrans" cxnId="{160A9E3A-5BB4-4E7A-889F-16B89046C0FB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C33C03-2A03-4106-9F7E-043B783DEEA1}" type="sibTrans" cxnId="{160A9E3A-5BB4-4E7A-889F-16B89046C0FB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74B255B-88AC-4571-95C6-DDA64D2F79D3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মোট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নগদ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বহিঃ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প্রবাহ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বাৎসরিক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নগদ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আন্তঃ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প্রবাহ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bn-IN" sz="2800" b="1" smtClean="0">
                          <a:latin typeface="Cambria Math" panose="02040503050406030204" pitchFamily="18" charset="0"/>
                          <a:cs typeface="NikoshBAN" panose="02000000000000000000" pitchFamily="2" charset="0"/>
                        </a:rPr>
                        <m:t>ডিসকাউন্টেড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</m:oMath>
              </a14:m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974B255B-88AC-4571-95C6-DDA64D2F79D3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</a:t>
              </a:r>
              <a:r>
                <a:rPr lang="en-US" sz="2800" b="1" i="0">
                  <a:latin typeface="Cambria Math" panose="02040503050406030204" pitchFamily="18" charset="0"/>
                </a:rPr>
                <a:t>(মোট নগদ বহিঃ প্রবাহ)/(বাৎসরিক নগদ আন্তঃ প্রবাহ(</a:t>
              </a:r>
              <a:r>
                <a:rPr lang="bn-IN" sz="2800" b="1" i="0">
                  <a:latin typeface="Cambria Math" panose="02040503050406030204" pitchFamily="18" charset="0"/>
                  <a:cs typeface="NikoshBAN" panose="02000000000000000000" pitchFamily="2" charset="0"/>
                </a:rPr>
                <a:t>ডিসকাউন্টেড</a:t>
              </a:r>
              <a:r>
                <a:rPr lang="en-US" sz="2800" b="1" i="0">
                  <a:latin typeface="Cambria Math" panose="02040503050406030204" pitchFamily="18" charset="0"/>
                </a:rPr>
                <a:t>))</a:t>
              </a:r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2C51952F-3480-412A-AE60-8D7E375953B4}" type="parTrans" cxnId="{190391AE-CAAB-4849-85FC-18043E37315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57BE850-A23E-4FBD-B884-2488DF2FD51D}" type="sibTrans" cxnId="{190391AE-CAAB-4849-85FC-18043E37315F}">
      <dgm:prSet/>
      <dgm:spPr/>
      <dgm:t>
        <a:bodyPr/>
        <a:lstStyle/>
        <a:p>
          <a:endParaRPr lang="en-US"/>
        </a:p>
      </dgm:t>
    </dgm:pt>
    <dgm:pt modelId="{477D2E5E-334B-427D-BF8D-7F8A04908884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A4EAC22-766D-4938-9775-E5CC2A2BB7F0}" type="parTrans" cxnId="{81D1C981-0CE9-453E-8CF6-4BD6202C8568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3AA371-F893-4B7A-B4AE-A7193A552641}" type="sibTrans" cxnId="{81D1C981-0CE9-453E-8CF6-4BD6202C8568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02C28396-53DC-49BD-A148-5971F71E0334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PBP=A+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𝑵𝑪𝑶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</m:t>
                      </m:r>
                    </m:den>
                  </m:f>
                </m:oMath>
              </a14:m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02C28396-53DC-49BD-A148-5971F71E0334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PBP=A+</a:t>
              </a:r>
              <a:r>
                <a:rPr lang="en-US" sz="2800" b="1" i="0">
                  <a:latin typeface="Cambria Math" panose="02040503050406030204" pitchFamily="18" charset="0"/>
                </a:rPr>
                <a:t>(𝑵𝑪𝑶−𝑪)/𝑫</a:t>
              </a:r>
              <a:endParaRPr lang="en-US" sz="28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9CF42E7B-C004-4CCB-8B00-9225631189F1}" type="parTrans" cxnId="{644AB394-E66C-4788-975E-80B56658A29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04046C-BC85-40E1-893A-0F7D662F7474}" type="sibTrans" cxnId="{644AB394-E66C-4788-975E-80B56658A29F}">
      <dgm:prSet/>
      <dgm:spPr/>
      <dgm:t>
        <a:bodyPr/>
        <a:lstStyle/>
        <a:p>
          <a:endParaRPr lang="en-US"/>
        </a:p>
      </dgm:t>
    </dgm:pt>
    <dgm:pt modelId="{45350D0B-71D1-4D82-A0B3-C140A9AEB774}" type="pres">
      <dgm:prSet presAssocID="{1F8D3AAA-957E-40A4-9221-D71FD49608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5118554-51C5-4B5B-A9AD-CA88CC8941B0}" type="pres">
      <dgm:prSet presAssocID="{B0E7F3FA-A2E9-4F99-8635-1E19D55E907B}" presName="hierRoot1" presStyleCnt="0"/>
      <dgm:spPr/>
    </dgm:pt>
    <dgm:pt modelId="{602BAE0C-A6F2-461A-AA7B-277C376EE7D0}" type="pres">
      <dgm:prSet presAssocID="{B0E7F3FA-A2E9-4F99-8635-1E19D55E907B}" presName="composite" presStyleCnt="0"/>
      <dgm:spPr/>
    </dgm:pt>
    <dgm:pt modelId="{C990A891-6DD4-484D-925C-C34157F415F7}" type="pres">
      <dgm:prSet presAssocID="{B0E7F3FA-A2E9-4F99-8635-1E19D55E907B}" presName="background" presStyleLbl="node0" presStyleIdx="0" presStyleCnt="1"/>
      <dgm:spPr/>
    </dgm:pt>
    <dgm:pt modelId="{428776B3-9C4B-4737-B8A5-75ADA6AD9CA3}" type="pres">
      <dgm:prSet presAssocID="{B0E7F3FA-A2E9-4F99-8635-1E19D55E907B}" presName="text" presStyleLbl="fgAcc0" presStyleIdx="0" presStyleCnt="1" custScaleX="371675" custScaleY="104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E476EF-9FD9-4A80-8501-AF59AEBD299D}" type="pres">
      <dgm:prSet presAssocID="{B0E7F3FA-A2E9-4F99-8635-1E19D55E907B}" presName="hierChild2" presStyleCnt="0"/>
      <dgm:spPr/>
    </dgm:pt>
    <dgm:pt modelId="{4F5D534F-A316-4473-9169-2F2A1DA693C3}" type="pres">
      <dgm:prSet presAssocID="{82F7B137-DDA2-4C56-88CB-4709C301F5C4}" presName="Name10" presStyleLbl="parChTrans1D2" presStyleIdx="0" presStyleCnt="2" custSzX="2663739" custSzY="1160828"/>
      <dgm:spPr/>
      <dgm:t>
        <a:bodyPr/>
        <a:lstStyle/>
        <a:p>
          <a:endParaRPr lang="en-US"/>
        </a:p>
      </dgm:t>
    </dgm:pt>
    <dgm:pt modelId="{914F4736-2222-4770-87F5-F721FA2FB0C5}" type="pres">
      <dgm:prSet presAssocID="{6336F4CC-99BA-43A6-ADC5-AC33DEEBA887}" presName="hierRoot2" presStyleCnt="0"/>
      <dgm:spPr/>
    </dgm:pt>
    <dgm:pt modelId="{2E3A5553-4B36-4E8B-9AB3-FA8EF79817D4}" type="pres">
      <dgm:prSet presAssocID="{6336F4CC-99BA-43A6-ADC5-AC33DEEBA887}" presName="composite2" presStyleCnt="0"/>
      <dgm:spPr/>
    </dgm:pt>
    <dgm:pt modelId="{E66970FC-96C6-4FAB-93DC-616020E7FE66}" type="pres">
      <dgm:prSet presAssocID="{6336F4CC-99BA-43A6-ADC5-AC33DEEBA887}" presName="background2" presStyleLbl="node2" presStyleIdx="0" presStyleCnt="2"/>
      <dgm:spPr/>
    </dgm:pt>
    <dgm:pt modelId="{597B06F2-9AB8-4F69-8E5E-4E9FD21FC158}" type="pres">
      <dgm:prSet presAssocID="{6336F4CC-99BA-43A6-ADC5-AC33DEEBA887}" presName="text2" presStyleLbl="fgAcc2" presStyleIdx="0" presStyleCnt="2" custScaleX="166289" custScaleY="104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473F88-98FF-402C-AD2A-ED88BF227FD8}" type="pres">
      <dgm:prSet presAssocID="{6336F4CC-99BA-43A6-ADC5-AC33DEEBA887}" presName="hierChild3" presStyleCnt="0"/>
      <dgm:spPr/>
    </dgm:pt>
    <dgm:pt modelId="{E8EDBA87-92FA-4923-8BBB-E04089AC9177}" type="pres">
      <dgm:prSet presAssocID="{2C51952F-3480-412A-AE60-8D7E375953B4}" presName="Name17" presStyleLbl="parChTrans1D3" presStyleIdx="0" presStyleCnt="2" custSzX="262495" custSzY="1160828"/>
      <dgm:spPr/>
      <dgm:t>
        <a:bodyPr/>
        <a:lstStyle/>
        <a:p>
          <a:endParaRPr lang="en-US"/>
        </a:p>
      </dgm:t>
    </dgm:pt>
    <dgm:pt modelId="{37C2A89F-3C19-49CF-B01A-E1EAEC0EA8C5}" type="pres">
      <dgm:prSet presAssocID="{974B255B-88AC-4571-95C6-DDA64D2F79D3}" presName="hierRoot3" presStyleCnt="0"/>
      <dgm:spPr/>
    </dgm:pt>
    <dgm:pt modelId="{840279E8-98C3-4E04-BB45-DF1E9128CB54}" type="pres">
      <dgm:prSet presAssocID="{974B255B-88AC-4571-95C6-DDA64D2F79D3}" presName="composite3" presStyleCnt="0"/>
      <dgm:spPr/>
    </dgm:pt>
    <dgm:pt modelId="{553228EE-D6CE-4CC1-882F-9FD4D6FBE5F3}" type="pres">
      <dgm:prSet presAssocID="{974B255B-88AC-4571-95C6-DDA64D2F79D3}" presName="background3" presStyleLbl="node3" presStyleIdx="0" presStyleCnt="2"/>
      <dgm:spPr/>
    </dgm:pt>
    <dgm:pt modelId="{F38FC624-893D-45B9-8C1A-EDE4806A6D09}" type="pres">
      <dgm:prSet presAssocID="{974B255B-88AC-4571-95C6-DDA64D2F79D3}" presName="text3" presStyleLbl="fgAcc3" presStyleIdx="0" presStyleCnt="2" custScaleX="345790" custScaleY="1348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5B98FA-7156-4E44-9E5C-FD14A65CCD07}" type="pres">
      <dgm:prSet presAssocID="{974B255B-88AC-4571-95C6-DDA64D2F79D3}" presName="hierChild4" presStyleCnt="0"/>
      <dgm:spPr/>
    </dgm:pt>
    <dgm:pt modelId="{F21C07F7-3494-4782-9BC9-7695C49CCED3}" type="pres">
      <dgm:prSet presAssocID="{EA4EAC22-766D-4938-9775-E5CC2A2BB7F0}" presName="Name10" presStyleLbl="parChTrans1D2" presStyleIdx="1" presStyleCnt="2" custSzX="2663739" custSzY="1160828"/>
      <dgm:spPr/>
      <dgm:t>
        <a:bodyPr/>
        <a:lstStyle/>
        <a:p>
          <a:endParaRPr lang="en-US"/>
        </a:p>
      </dgm:t>
    </dgm:pt>
    <dgm:pt modelId="{FEDECC45-077F-4A76-A5A6-E255C259EBBE}" type="pres">
      <dgm:prSet presAssocID="{477D2E5E-334B-427D-BF8D-7F8A04908884}" presName="hierRoot2" presStyleCnt="0"/>
      <dgm:spPr/>
    </dgm:pt>
    <dgm:pt modelId="{FDE62127-3D45-4A8F-9073-5CF9710512B2}" type="pres">
      <dgm:prSet presAssocID="{477D2E5E-334B-427D-BF8D-7F8A04908884}" presName="composite2" presStyleCnt="0"/>
      <dgm:spPr/>
    </dgm:pt>
    <dgm:pt modelId="{364E69D9-F626-43E9-903A-69F101986F00}" type="pres">
      <dgm:prSet presAssocID="{477D2E5E-334B-427D-BF8D-7F8A04908884}" presName="background2" presStyleLbl="node2" presStyleIdx="1" presStyleCnt="2"/>
      <dgm:spPr/>
    </dgm:pt>
    <dgm:pt modelId="{D7F3AE93-ABCF-41F5-8A3E-E1FFD85976C9}" type="pres">
      <dgm:prSet presAssocID="{477D2E5E-334B-427D-BF8D-7F8A04908884}" presName="text2" presStyleLbl="fgAcc2" presStyleIdx="1" presStyleCnt="2" custScaleX="166289" custScaleY="104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35248E-A996-4B2B-879C-3B5C2F12E720}" type="pres">
      <dgm:prSet presAssocID="{477D2E5E-334B-427D-BF8D-7F8A04908884}" presName="hierChild3" presStyleCnt="0"/>
      <dgm:spPr/>
    </dgm:pt>
    <dgm:pt modelId="{5C5307F1-1DD7-4EA0-9093-64EA40DAF119}" type="pres">
      <dgm:prSet presAssocID="{9CF42E7B-C004-4CCB-8B00-9225631189F1}" presName="Name17" presStyleLbl="parChTrans1D3" presStyleIdx="1" presStyleCnt="2" custSzX="262495" custSzY="1160828"/>
      <dgm:spPr/>
      <dgm:t>
        <a:bodyPr/>
        <a:lstStyle/>
        <a:p>
          <a:endParaRPr lang="en-US"/>
        </a:p>
      </dgm:t>
    </dgm:pt>
    <dgm:pt modelId="{45A44AC7-8699-4518-814F-1AB634E783AD}" type="pres">
      <dgm:prSet presAssocID="{02C28396-53DC-49BD-A148-5971F71E0334}" presName="hierRoot3" presStyleCnt="0"/>
      <dgm:spPr/>
    </dgm:pt>
    <dgm:pt modelId="{4231E721-74C8-4948-A412-7BCA97F42611}" type="pres">
      <dgm:prSet presAssocID="{02C28396-53DC-49BD-A148-5971F71E0334}" presName="composite3" presStyleCnt="0"/>
      <dgm:spPr/>
    </dgm:pt>
    <dgm:pt modelId="{23A29937-1988-4BD7-B70B-2E6D022E2881}" type="pres">
      <dgm:prSet presAssocID="{02C28396-53DC-49BD-A148-5971F71E0334}" presName="background3" presStyleLbl="node3" presStyleIdx="1" presStyleCnt="2"/>
      <dgm:spPr/>
    </dgm:pt>
    <dgm:pt modelId="{168042BB-D90B-4949-B810-568A00AE5CD5}" type="pres">
      <dgm:prSet presAssocID="{02C28396-53DC-49BD-A148-5971F71E0334}" presName="text3" presStyleLbl="fgAcc3" presStyleIdx="1" presStyleCnt="2" custScaleX="287068" custScaleY="104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5697CD-F186-40DB-8268-13DEC1BD065B}" type="pres">
      <dgm:prSet presAssocID="{02C28396-53DC-49BD-A148-5971F71E0334}" presName="hierChild4" presStyleCnt="0"/>
      <dgm:spPr/>
    </dgm:pt>
  </dgm:ptLst>
  <dgm:cxnLst>
    <dgm:cxn modelId="{C63A190A-75E5-4F64-8A26-09CC30CC714E}" type="presOf" srcId="{EA4EAC22-766D-4938-9775-E5CC2A2BB7F0}" destId="{F21C07F7-3494-4782-9BC9-7695C49CCED3}" srcOrd="0" destOrd="0" presId="urn:microsoft.com/office/officeart/2005/8/layout/hierarchy1"/>
    <dgm:cxn modelId="{04BAA823-91C6-4569-9542-7977F1E78045}" type="presOf" srcId="{9CF42E7B-C004-4CCB-8B00-9225631189F1}" destId="{5C5307F1-1DD7-4EA0-9093-64EA40DAF119}" srcOrd="0" destOrd="0" presId="urn:microsoft.com/office/officeart/2005/8/layout/hierarchy1"/>
    <dgm:cxn modelId="{A6BB0406-E0CE-4474-A074-0737A039E1DE}" type="presOf" srcId="{6336F4CC-99BA-43A6-ADC5-AC33DEEBA887}" destId="{597B06F2-9AB8-4F69-8E5E-4E9FD21FC158}" srcOrd="0" destOrd="0" presId="urn:microsoft.com/office/officeart/2005/8/layout/hierarchy1"/>
    <dgm:cxn modelId="{C44773DD-94BA-49A8-99E4-7711DB6F483B}" type="presOf" srcId="{2C51952F-3480-412A-AE60-8D7E375953B4}" destId="{E8EDBA87-92FA-4923-8BBB-E04089AC9177}" srcOrd="0" destOrd="0" presId="urn:microsoft.com/office/officeart/2005/8/layout/hierarchy1"/>
    <dgm:cxn modelId="{81D1C981-0CE9-453E-8CF6-4BD6202C8568}" srcId="{B0E7F3FA-A2E9-4F99-8635-1E19D55E907B}" destId="{477D2E5E-334B-427D-BF8D-7F8A04908884}" srcOrd="1" destOrd="0" parTransId="{EA4EAC22-766D-4938-9775-E5CC2A2BB7F0}" sibTransId="{9B3AA371-F893-4B7A-B4AE-A7193A552641}"/>
    <dgm:cxn modelId="{A9279B33-26EE-4BB7-B089-5988766E701A}" type="presOf" srcId="{B0E7F3FA-A2E9-4F99-8635-1E19D55E907B}" destId="{428776B3-9C4B-4737-B8A5-75ADA6AD9CA3}" srcOrd="0" destOrd="0" presId="urn:microsoft.com/office/officeart/2005/8/layout/hierarchy1"/>
    <dgm:cxn modelId="{644AB394-E66C-4788-975E-80B56658A29F}" srcId="{477D2E5E-334B-427D-BF8D-7F8A04908884}" destId="{02C28396-53DC-49BD-A148-5971F71E0334}" srcOrd="0" destOrd="0" parTransId="{9CF42E7B-C004-4CCB-8B00-9225631189F1}" sibTransId="{1004046C-BC85-40E1-893A-0F7D662F7474}"/>
    <dgm:cxn modelId="{DF941D2F-2774-4FF9-8F89-61E834E2C91E}" type="presOf" srcId="{82F7B137-DDA2-4C56-88CB-4709C301F5C4}" destId="{4F5D534F-A316-4473-9169-2F2A1DA693C3}" srcOrd="0" destOrd="0" presId="urn:microsoft.com/office/officeart/2005/8/layout/hierarchy1"/>
    <dgm:cxn modelId="{190391AE-CAAB-4849-85FC-18043E37315F}" srcId="{6336F4CC-99BA-43A6-ADC5-AC33DEEBA887}" destId="{974B255B-88AC-4571-95C6-DDA64D2F79D3}" srcOrd="0" destOrd="0" parTransId="{2C51952F-3480-412A-AE60-8D7E375953B4}" sibTransId="{957BE850-A23E-4FBD-B884-2488DF2FD51D}"/>
    <dgm:cxn modelId="{160A9E3A-5BB4-4E7A-889F-16B89046C0FB}" srcId="{B0E7F3FA-A2E9-4F99-8635-1E19D55E907B}" destId="{6336F4CC-99BA-43A6-ADC5-AC33DEEBA887}" srcOrd="0" destOrd="0" parTransId="{82F7B137-DDA2-4C56-88CB-4709C301F5C4}" sibTransId="{DAC33C03-2A03-4106-9F7E-043B783DEEA1}"/>
    <dgm:cxn modelId="{D6200108-A3D1-4458-AAB9-2F44FFE85AD7}" type="presOf" srcId="{02C28396-53DC-49BD-A148-5971F71E0334}" destId="{168042BB-D90B-4949-B810-568A00AE5CD5}" srcOrd="0" destOrd="0" presId="urn:microsoft.com/office/officeart/2005/8/layout/hierarchy1"/>
    <dgm:cxn modelId="{F167C42C-70EC-4D4C-A4F4-82A185869A2C}" type="presOf" srcId="{1F8D3AAA-957E-40A4-9221-D71FD49608A3}" destId="{45350D0B-71D1-4D82-A0B3-C140A9AEB774}" srcOrd="0" destOrd="0" presId="urn:microsoft.com/office/officeart/2005/8/layout/hierarchy1"/>
    <dgm:cxn modelId="{466D4F9F-4180-4A9D-87B0-252D65F2EEE6}" type="presOf" srcId="{477D2E5E-334B-427D-BF8D-7F8A04908884}" destId="{D7F3AE93-ABCF-41F5-8A3E-E1FFD85976C9}" srcOrd="0" destOrd="0" presId="urn:microsoft.com/office/officeart/2005/8/layout/hierarchy1"/>
    <dgm:cxn modelId="{648D7DA2-380C-4737-BB1B-195B13A39A0D}" srcId="{1F8D3AAA-957E-40A4-9221-D71FD49608A3}" destId="{B0E7F3FA-A2E9-4F99-8635-1E19D55E907B}" srcOrd="0" destOrd="0" parTransId="{9B1CD127-DEB3-4F85-840A-0F55383C5C53}" sibTransId="{651A00BD-BAE6-4A0D-98C3-DCB53D0AA7C2}"/>
    <dgm:cxn modelId="{BAB9F210-DE21-4AF0-B285-C46DE5F5E131}" type="presOf" srcId="{974B255B-88AC-4571-95C6-DDA64D2F79D3}" destId="{F38FC624-893D-45B9-8C1A-EDE4806A6D09}" srcOrd="0" destOrd="0" presId="urn:microsoft.com/office/officeart/2005/8/layout/hierarchy1"/>
    <dgm:cxn modelId="{C22F2264-2A0A-42F2-AF3B-EC86B3AF60C0}" type="presParOf" srcId="{45350D0B-71D1-4D82-A0B3-C140A9AEB774}" destId="{05118554-51C5-4B5B-A9AD-CA88CC8941B0}" srcOrd="0" destOrd="0" presId="urn:microsoft.com/office/officeart/2005/8/layout/hierarchy1"/>
    <dgm:cxn modelId="{52001F8F-1F73-4FA4-9247-50BA99E0DCE1}" type="presParOf" srcId="{05118554-51C5-4B5B-A9AD-CA88CC8941B0}" destId="{602BAE0C-A6F2-461A-AA7B-277C376EE7D0}" srcOrd="0" destOrd="0" presId="urn:microsoft.com/office/officeart/2005/8/layout/hierarchy1"/>
    <dgm:cxn modelId="{D6969A00-FCF1-4E3B-855C-928D81D7E7EB}" type="presParOf" srcId="{602BAE0C-A6F2-461A-AA7B-277C376EE7D0}" destId="{C990A891-6DD4-484D-925C-C34157F415F7}" srcOrd="0" destOrd="0" presId="urn:microsoft.com/office/officeart/2005/8/layout/hierarchy1"/>
    <dgm:cxn modelId="{73F7D09D-EEBA-4C56-8A72-5EECE8326173}" type="presParOf" srcId="{602BAE0C-A6F2-461A-AA7B-277C376EE7D0}" destId="{428776B3-9C4B-4737-B8A5-75ADA6AD9CA3}" srcOrd="1" destOrd="0" presId="urn:microsoft.com/office/officeart/2005/8/layout/hierarchy1"/>
    <dgm:cxn modelId="{93729D1B-F07B-452E-BCF3-16FE479E7F18}" type="presParOf" srcId="{05118554-51C5-4B5B-A9AD-CA88CC8941B0}" destId="{95E476EF-9FD9-4A80-8501-AF59AEBD299D}" srcOrd="1" destOrd="0" presId="urn:microsoft.com/office/officeart/2005/8/layout/hierarchy1"/>
    <dgm:cxn modelId="{B85EBD20-E453-4BA1-91F2-C6AAD8728BC8}" type="presParOf" srcId="{95E476EF-9FD9-4A80-8501-AF59AEBD299D}" destId="{4F5D534F-A316-4473-9169-2F2A1DA693C3}" srcOrd="0" destOrd="0" presId="urn:microsoft.com/office/officeart/2005/8/layout/hierarchy1"/>
    <dgm:cxn modelId="{81AADB43-D11B-4BA4-BE22-2EA64069D6A2}" type="presParOf" srcId="{95E476EF-9FD9-4A80-8501-AF59AEBD299D}" destId="{914F4736-2222-4770-87F5-F721FA2FB0C5}" srcOrd="1" destOrd="0" presId="urn:microsoft.com/office/officeart/2005/8/layout/hierarchy1"/>
    <dgm:cxn modelId="{FFB57165-E783-4DE4-A422-26257798D305}" type="presParOf" srcId="{914F4736-2222-4770-87F5-F721FA2FB0C5}" destId="{2E3A5553-4B36-4E8B-9AB3-FA8EF79817D4}" srcOrd="0" destOrd="0" presId="urn:microsoft.com/office/officeart/2005/8/layout/hierarchy1"/>
    <dgm:cxn modelId="{F69566C2-3343-446A-8FF2-1BD9073060D1}" type="presParOf" srcId="{2E3A5553-4B36-4E8B-9AB3-FA8EF79817D4}" destId="{E66970FC-96C6-4FAB-93DC-616020E7FE66}" srcOrd="0" destOrd="0" presId="urn:microsoft.com/office/officeart/2005/8/layout/hierarchy1"/>
    <dgm:cxn modelId="{25A05475-7A5E-461A-95D0-2B0C1D16784B}" type="presParOf" srcId="{2E3A5553-4B36-4E8B-9AB3-FA8EF79817D4}" destId="{597B06F2-9AB8-4F69-8E5E-4E9FD21FC158}" srcOrd="1" destOrd="0" presId="urn:microsoft.com/office/officeart/2005/8/layout/hierarchy1"/>
    <dgm:cxn modelId="{0EF83CA3-63CF-4CE8-B19C-A82EEAAB4920}" type="presParOf" srcId="{914F4736-2222-4770-87F5-F721FA2FB0C5}" destId="{C1473F88-98FF-402C-AD2A-ED88BF227FD8}" srcOrd="1" destOrd="0" presId="urn:microsoft.com/office/officeart/2005/8/layout/hierarchy1"/>
    <dgm:cxn modelId="{F7F716E0-4CBB-482B-B250-898004E14C2A}" type="presParOf" srcId="{C1473F88-98FF-402C-AD2A-ED88BF227FD8}" destId="{E8EDBA87-92FA-4923-8BBB-E04089AC9177}" srcOrd="0" destOrd="0" presId="urn:microsoft.com/office/officeart/2005/8/layout/hierarchy1"/>
    <dgm:cxn modelId="{15470A79-2EE1-4DD9-87BD-5DC023EC4526}" type="presParOf" srcId="{C1473F88-98FF-402C-AD2A-ED88BF227FD8}" destId="{37C2A89F-3C19-49CF-B01A-E1EAEC0EA8C5}" srcOrd="1" destOrd="0" presId="urn:microsoft.com/office/officeart/2005/8/layout/hierarchy1"/>
    <dgm:cxn modelId="{B2AC9FE1-A487-4108-88F7-3662F0ADA91F}" type="presParOf" srcId="{37C2A89F-3C19-49CF-B01A-E1EAEC0EA8C5}" destId="{840279E8-98C3-4E04-BB45-DF1E9128CB54}" srcOrd="0" destOrd="0" presId="urn:microsoft.com/office/officeart/2005/8/layout/hierarchy1"/>
    <dgm:cxn modelId="{F79D2A59-09BD-4C70-BB81-1232D1E5ECF8}" type="presParOf" srcId="{840279E8-98C3-4E04-BB45-DF1E9128CB54}" destId="{553228EE-D6CE-4CC1-882F-9FD4D6FBE5F3}" srcOrd="0" destOrd="0" presId="urn:microsoft.com/office/officeart/2005/8/layout/hierarchy1"/>
    <dgm:cxn modelId="{C5361E67-0A3D-4340-BD16-E1BC9F15E119}" type="presParOf" srcId="{840279E8-98C3-4E04-BB45-DF1E9128CB54}" destId="{F38FC624-893D-45B9-8C1A-EDE4806A6D09}" srcOrd="1" destOrd="0" presId="urn:microsoft.com/office/officeart/2005/8/layout/hierarchy1"/>
    <dgm:cxn modelId="{B9A8AC01-82A4-4995-99F2-B44B84C253E8}" type="presParOf" srcId="{37C2A89F-3C19-49CF-B01A-E1EAEC0EA8C5}" destId="{835B98FA-7156-4E44-9E5C-FD14A65CCD07}" srcOrd="1" destOrd="0" presId="urn:microsoft.com/office/officeart/2005/8/layout/hierarchy1"/>
    <dgm:cxn modelId="{62CE2FBE-096C-4505-8C25-FCB8A50D45A7}" type="presParOf" srcId="{95E476EF-9FD9-4A80-8501-AF59AEBD299D}" destId="{F21C07F7-3494-4782-9BC9-7695C49CCED3}" srcOrd="2" destOrd="0" presId="urn:microsoft.com/office/officeart/2005/8/layout/hierarchy1"/>
    <dgm:cxn modelId="{CF1463DC-C93F-438F-8389-C29551340796}" type="presParOf" srcId="{95E476EF-9FD9-4A80-8501-AF59AEBD299D}" destId="{FEDECC45-077F-4A76-A5A6-E255C259EBBE}" srcOrd="3" destOrd="0" presId="urn:microsoft.com/office/officeart/2005/8/layout/hierarchy1"/>
    <dgm:cxn modelId="{377E7919-CAEF-45A9-902D-FC7AACE149A0}" type="presParOf" srcId="{FEDECC45-077F-4A76-A5A6-E255C259EBBE}" destId="{FDE62127-3D45-4A8F-9073-5CF9710512B2}" srcOrd="0" destOrd="0" presId="urn:microsoft.com/office/officeart/2005/8/layout/hierarchy1"/>
    <dgm:cxn modelId="{8E4D7C4A-3AE0-4DA3-82F5-445E584DCB31}" type="presParOf" srcId="{FDE62127-3D45-4A8F-9073-5CF9710512B2}" destId="{364E69D9-F626-43E9-903A-69F101986F00}" srcOrd="0" destOrd="0" presId="urn:microsoft.com/office/officeart/2005/8/layout/hierarchy1"/>
    <dgm:cxn modelId="{53FB9A53-3224-43B8-BE15-57D6994F79F6}" type="presParOf" srcId="{FDE62127-3D45-4A8F-9073-5CF9710512B2}" destId="{D7F3AE93-ABCF-41F5-8A3E-E1FFD85976C9}" srcOrd="1" destOrd="0" presId="urn:microsoft.com/office/officeart/2005/8/layout/hierarchy1"/>
    <dgm:cxn modelId="{7F0C9E47-351E-4827-BE5D-0939DEC9D47B}" type="presParOf" srcId="{FEDECC45-077F-4A76-A5A6-E255C259EBBE}" destId="{B135248E-A996-4B2B-879C-3B5C2F12E720}" srcOrd="1" destOrd="0" presId="urn:microsoft.com/office/officeart/2005/8/layout/hierarchy1"/>
    <dgm:cxn modelId="{2AD067E4-1906-4D31-8273-F205D0030009}" type="presParOf" srcId="{B135248E-A996-4B2B-879C-3B5C2F12E720}" destId="{5C5307F1-1DD7-4EA0-9093-64EA40DAF119}" srcOrd="0" destOrd="0" presId="urn:microsoft.com/office/officeart/2005/8/layout/hierarchy1"/>
    <dgm:cxn modelId="{AF253733-E8EE-440F-9D2F-61DF04F20917}" type="presParOf" srcId="{B135248E-A996-4B2B-879C-3B5C2F12E720}" destId="{45A44AC7-8699-4518-814F-1AB634E783AD}" srcOrd="1" destOrd="0" presId="urn:microsoft.com/office/officeart/2005/8/layout/hierarchy1"/>
    <dgm:cxn modelId="{5EF97AE7-3315-4F1C-848C-26E19124F6E8}" type="presParOf" srcId="{45A44AC7-8699-4518-814F-1AB634E783AD}" destId="{4231E721-74C8-4948-A412-7BCA97F42611}" srcOrd="0" destOrd="0" presId="urn:microsoft.com/office/officeart/2005/8/layout/hierarchy1"/>
    <dgm:cxn modelId="{0302118C-35F9-44FD-9B6E-F92BF7C66B67}" type="presParOf" srcId="{4231E721-74C8-4948-A412-7BCA97F42611}" destId="{23A29937-1988-4BD7-B70B-2E6D022E2881}" srcOrd="0" destOrd="0" presId="urn:microsoft.com/office/officeart/2005/8/layout/hierarchy1"/>
    <dgm:cxn modelId="{5EBFD9AD-C22E-4C29-A5E8-A0DC62420976}" type="presParOf" srcId="{4231E721-74C8-4948-A412-7BCA97F42611}" destId="{168042BB-D90B-4949-B810-568A00AE5CD5}" srcOrd="1" destOrd="0" presId="urn:microsoft.com/office/officeart/2005/8/layout/hierarchy1"/>
    <dgm:cxn modelId="{928C9ECA-C001-4332-B1A7-D6907BC4E333}" type="presParOf" srcId="{45A44AC7-8699-4518-814F-1AB634E783AD}" destId="{8B5697CD-F186-40DB-8268-13DEC1BD065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FE1C3-B0D8-4831-8FB8-50DBBBEBD878}">
      <dsp:nvSpPr>
        <dsp:cNvPr id="0" name=""/>
        <dsp:cNvSpPr/>
      </dsp:nvSpPr>
      <dsp:spPr>
        <a:xfrm rot="5400000">
          <a:off x="1447571" y="3077341"/>
          <a:ext cx="1446248" cy="186796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B91BB7-5FC7-4A6B-91F4-9228814D9934}">
      <dsp:nvSpPr>
        <dsp:cNvPr id="0" name=""/>
        <dsp:cNvSpPr/>
      </dsp:nvSpPr>
      <dsp:spPr>
        <a:xfrm>
          <a:off x="964180" y="684217"/>
          <a:ext cx="2762105" cy="170416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বান্দরবান</a:t>
          </a:r>
          <a:endParaRPr lang="en-US" sz="3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047385" y="767422"/>
        <a:ext cx="2595695" cy="1537752"/>
      </dsp:txXfrm>
    </dsp:sp>
    <dsp:sp modelId="{FF1162D3-219E-428B-B4CF-2908E07671DE}">
      <dsp:nvSpPr>
        <dsp:cNvPr id="0" name=""/>
        <dsp:cNvSpPr/>
      </dsp:nvSpPr>
      <dsp:spPr>
        <a:xfrm>
          <a:off x="5283271" y="779779"/>
          <a:ext cx="3837679" cy="1377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97A75-E598-4585-9E9B-12044CFA0AA5}">
      <dsp:nvSpPr>
        <dsp:cNvPr id="0" name=""/>
        <dsp:cNvSpPr/>
      </dsp:nvSpPr>
      <dsp:spPr>
        <a:xfrm>
          <a:off x="4134803" y="2792563"/>
          <a:ext cx="2762105" cy="170416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>
              <a:latin typeface="NikoshBAN" panose="02000000000000000000" pitchFamily="2" charset="0"/>
              <a:cs typeface="NikoshBAN" panose="02000000000000000000" pitchFamily="2" charset="0"/>
            </a:rPr>
            <a:t>ঢাকা</a:t>
          </a:r>
          <a:endParaRPr lang="en-US" sz="3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218008" y="2875768"/>
        <a:ext cx="2595695" cy="1537752"/>
      </dsp:txXfrm>
    </dsp:sp>
    <dsp:sp modelId="{5E2874F4-A27C-40B5-A5B6-46C3CACD719A}">
      <dsp:nvSpPr>
        <dsp:cNvPr id="0" name=""/>
        <dsp:cNvSpPr/>
      </dsp:nvSpPr>
      <dsp:spPr>
        <a:xfrm>
          <a:off x="7834143" y="2991413"/>
          <a:ext cx="3902929" cy="1377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বিমান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রেল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স্টীমার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গাড়ী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834143" y="2991413"/>
        <a:ext cx="3902929" cy="13773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4E38D-21E6-4AC2-AD27-20BD96BEBA71}">
      <dsp:nvSpPr>
        <dsp:cNvPr id="0" name=""/>
        <dsp:cNvSpPr/>
      </dsp:nvSpPr>
      <dsp:spPr>
        <a:xfrm>
          <a:off x="4639491" y="2285021"/>
          <a:ext cx="1610688" cy="153981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মূলধন বাজেটিং 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875371" y="2510521"/>
        <a:ext cx="1138928" cy="1088812"/>
      </dsp:txXfrm>
    </dsp:sp>
    <dsp:sp modelId="{95071DC7-8E4B-4104-B3BA-6402E24D9560}">
      <dsp:nvSpPr>
        <dsp:cNvPr id="0" name=""/>
        <dsp:cNvSpPr/>
      </dsp:nvSpPr>
      <dsp:spPr>
        <a:xfrm rot="16200000">
          <a:off x="5269168" y="1703290"/>
          <a:ext cx="351334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5321868" y="1882908"/>
        <a:ext cx="245934" cy="380753"/>
      </dsp:txXfrm>
    </dsp:sp>
    <dsp:sp modelId="{879C85DB-1006-4513-BC69-5F2E2E1A81D3}">
      <dsp:nvSpPr>
        <dsp:cNvPr id="0" name=""/>
        <dsp:cNvSpPr/>
      </dsp:nvSpPr>
      <dsp:spPr>
        <a:xfrm>
          <a:off x="4468661" y="-126646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১.প্রকল্প 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উদ্ভাবন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754576" y="146688"/>
        <a:ext cx="1380519" cy="1319770"/>
      </dsp:txXfrm>
    </dsp:sp>
    <dsp:sp modelId="{0CB82C72-E0EC-4B88-97C1-E31FB775569C}">
      <dsp:nvSpPr>
        <dsp:cNvPr id="0" name=""/>
        <dsp:cNvSpPr/>
      </dsp:nvSpPr>
      <dsp:spPr>
        <a:xfrm rot="19800000">
          <a:off x="6181904" y="2221413"/>
          <a:ext cx="314099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47445"/>
                <a:satOff val="17734"/>
                <a:lumOff val="2039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147445"/>
                <a:satOff val="17734"/>
                <a:lumOff val="2039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147445"/>
                <a:satOff val="17734"/>
                <a:lumOff val="2039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6188216" y="2371889"/>
        <a:ext cx="219869" cy="380753"/>
      </dsp:txXfrm>
    </dsp:sp>
    <dsp:sp modelId="{DDEB4893-A2E7-4D60-93D9-6C4BC21585B1}">
      <dsp:nvSpPr>
        <dsp:cNvPr id="0" name=""/>
        <dsp:cNvSpPr/>
      </dsp:nvSpPr>
      <dsp:spPr>
        <a:xfrm>
          <a:off x="6415793" y="997530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-147445"/>
                <a:satOff val="17734"/>
                <a:lumOff val="2039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147445"/>
                <a:satOff val="17734"/>
                <a:lumOff val="2039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147445"/>
                <a:satOff val="17734"/>
                <a:lumOff val="2039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২.নগদ প্রবাহ প্রাক্কলন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701708" y="1270864"/>
        <a:ext cx="1380519" cy="1319770"/>
      </dsp:txXfrm>
    </dsp:sp>
    <dsp:sp modelId="{070F869A-D3FF-4C8C-B0FB-2C30E3A2FC79}">
      <dsp:nvSpPr>
        <dsp:cNvPr id="0" name=""/>
        <dsp:cNvSpPr/>
      </dsp:nvSpPr>
      <dsp:spPr>
        <a:xfrm rot="1800000">
          <a:off x="6181904" y="3253852"/>
          <a:ext cx="314099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294890"/>
                <a:satOff val="35468"/>
                <a:lumOff val="407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294890"/>
                <a:satOff val="35468"/>
                <a:lumOff val="407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294890"/>
                <a:satOff val="35468"/>
                <a:lumOff val="407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6188216" y="3357213"/>
        <a:ext cx="219869" cy="380753"/>
      </dsp:txXfrm>
    </dsp:sp>
    <dsp:sp modelId="{97437945-AFEC-4709-BFE2-8A22536CBE39}">
      <dsp:nvSpPr>
        <dsp:cNvPr id="0" name=""/>
        <dsp:cNvSpPr/>
      </dsp:nvSpPr>
      <dsp:spPr>
        <a:xfrm>
          <a:off x="6415793" y="3245885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-294890"/>
                <a:satOff val="35468"/>
                <a:lumOff val="407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294890"/>
                <a:satOff val="35468"/>
                <a:lumOff val="407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294890"/>
                <a:satOff val="35468"/>
                <a:lumOff val="407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3.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প্রকল্প মূ</a:t>
          </a:r>
          <a:r>
            <a:rPr lang="en-US" sz="2800" b="1" kern="1200">
              <a:latin typeface="NikoshBAN" pitchFamily="2" charset="0"/>
              <a:cs typeface="NikoshBAN" pitchFamily="2" charset="0"/>
            </a:rPr>
            <a:t>ল্যা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য়ন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701708" y="3519219"/>
        <a:ext cx="1380519" cy="1319770"/>
      </dsp:txXfrm>
    </dsp:sp>
    <dsp:sp modelId="{FFE5389F-A085-4877-A14B-3FD40871D8F5}">
      <dsp:nvSpPr>
        <dsp:cNvPr id="0" name=""/>
        <dsp:cNvSpPr/>
      </dsp:nvSpPr>
      <dsp:spPr>
        <a:xfrm rot="5400000">
          <a:off x="5269168" y="3771974"/>
          <a:ext cx="351334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442336"/>
                <a:satOff val="53202"/>
                <a:lumOff val="611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442336"/>
                <a:satOff val="53202"/>
                <a:lumOff val="611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442336"/>
                <a:satOff val="53202"/>
                <a:lumOff val="611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5321868" y="3846192"/>
        <a:ext cx="245934" cy="380753"/>
      </dsp:txXfrm>
    </dsp:sp>
    <dsp:sp modelId="{31F4D2DD-10AB-4B84-8582-E62912BF77E4}">
      <dsp:nvSpPr>
        <dsp:cNvPr id="0" name=""/>
        <dsp:cNvSpPr/>
      </dsp:nvSpPr>
      <dsp:spPr>
        <a:xfrm>
          <a:off x="4468661" y="4370062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-442336"/>
                <a:satOff val="53202"/>
                <a:lumOff val="611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442336"/>
                <a:satOff val="53202"/>
                <a:lumOff val="611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442336"/>
                <a:satOff val="53202"/>
                <a:lumOff val="611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৪.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প্রকল্প নির্বাচন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754576" y="4643396"/>
        <a:ext cx="1380519" cy="1319770"/>
      </dsp:txXfrm>
    </dsp:sp>
    <dsp:sp modelId="{69EE2716-9B7B-486B-B103-965D279FEF8F}">
      <dsp:nvSpPr>
        <dsp:cNvPr id="0" name=""/>
        <dsp:cNvSpPr/>
      </dsp:nvSpPr>
      <dsp:spPr>
        <a:xfrm rot="9000000">
          <a:off x="4393668" y="3253852"/>
          <a:ext cx="314099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589781"/>
                <a:satOff val="70936"/>
                <a:lumOff val="8157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589781"/>
                <a:satOff val="70936"/>
                <a:lumOff val="8157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589781"/>
                <a:satOff val="70936"/>
                <a:lumOff val="8157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 rot="10800000">
        <a:off x="4481586" y="3357213"/>
        <a:ext cx="219869" cy="380753"/>
      </dsp:txXfrm>
    </dsp:sp>
    <dsp:sp modelId="{8B87D796-8C70-4C5C-AC6D-268A5EFBA63A}">
      <dsp:nvSpPr>
        <dsp:cNvPr id="0" name=""/>
        <dsp:cNvSpPr/>
      </dsp:nvSpPr>
      <dsp:spPr>
        <a:xfrm>
          <a:off x="2521529" y="3245885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-589781"/>
                <a:satOff val="70936"/>
                <a:lumOff val="8157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589781"/>
                <a:satOff val="70936"/>
                <a:lumOff val="8157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589781"/>
                <a:satOff val="70936"/>
                <a:lumOff val="8157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৫.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প্রকল্প বাস্তবায়ন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2807444" y="3519219"/>
        <a:ext cx="1380519" cy="1319770"/>
      </dsp:txXfrm>
    </dsp:sp>
    <dsp:sp modelId="{13A375E9-074E-42EF-A5C7-7BBCFC95D336}">
      <dsp:nvSpPr>
        <dsp:cNvPr id="0" name=""/>
        <dsp:cNvSpPr/>
      </dsp:nvSpPr>
      <dsp:spPr>
        <a:xfrm rot="12600000">
          <a:off x="4393668" y="2221413"/>
          <a:ext cx="314099" cy="6345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 rot="10800000">
        <a:off x="4481586" y="2371889"/>
        <a:ext cx="219869" cy="380753"/>
      </dsp:txXfrm>
    </dsp:sp>
    <dsp:sp modelId="{2E22BEF3-968D-47B7-B1C7-C3C9A76D3A2C}">
      <dsp:nvSpPr>
        <dsp:cNvPr id="0" name=""/>
        <dsp:cNvSpPr/>
      </dsp:nvSpPr>
      <dsp:spPr>
        <a:xfrm>
          <a:off x="2521529" y="997530"/>
          <a:ext cx="1952349" cy="1866438"/>
        </a:xfrm>
        <a:prstGeom prst="ellipse">
          <a:avLst/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itchFamily="2" charset="0"/>
              <a:cs typeface="NikoshBAN" pitchFamily="2" charset="0"/>
            </a:rPr>
            <a:t>৬.</a:t>
          </a:r>
          <a:r>
            <a:rPr lang="bn-IN" sz="2800" b="1" kern="1200">
              <a:latin typeface="NikoshBAN" pitchFamily="2" charset="0"/>
              <a:cs typeface="NikoshBAN" pitchFamily="2" charset="0"/>
            </a:rPr>
            <a:t>প্রকল্প</a:t>
          </a:r>
          <a:endParaRPr lang="en-US" sz="2800" b="1" kern="1200">
            <a:latin typeface="NikoshBAN" pitchFamily="2" charset="0"/>
            <a:cs typeface="NikoshBAN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>
              <a:latin typeface="NikoshBAN" pitchFamily="2" charset="0"/>
              <a:cs typeface="NikoshBAN" pitchFamily="2" charset="0"/>
            </a:rPr>
            <a:t>তদারকি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2807444" y="1270864"/>
        <a:ext cx="1380519" cy="13197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D506C-D7A5-44E3-951D-AA6DD549269C}">
      <dsp:nvSpPr>
        <dsp:cNvPr id="0" name=""/>
        <dsp:cNvSpPr/>
      </dsp:nvSpPr>
      <dsp:spPr>
        <a:xfrm>
          <a:off x="7541471" y="3845999"/>
          <a:ext cx="1118986" cy="44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520"/>
              </a:lnTo>
              <a:lnTo>
                <a:pt x="1118986" y="306520"/>
              </a:lnTo>
              <a:lnTo>
                <a:pt x="1118986" y="44979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52B9F-23C9-44EB-B1E7-58A353D4FD62}">
      <dsp:nvSpPr>
        <dsp:cNvPr id="0" name=""/>
        <dsp:cNvSpPr/>
      </dsp:nvSpPr>
      <dsp:spPr>
        <a:xfrm>
          <a:off x="6422484" y="3845999"/>
          <a:ext cx="1118986" cy="449792"/>
        </a:xfrm>
        <a:custGeom>
          <a:avLst/>
          <a:gdLst/>
          <a:ahLst/>
          <a:cxnLst/>
          <a:rect l="0" t="0" r="0" b="0"/>
          <a:pathLst>
            <a:path>
              <a:moveTo>
                <a:pt x="1118986" y="0"/>
              </a:moveTo>
              <a:lnTo>
                <a:pt x="1118986" y="306520"/>
              </a:lnTo>
              <a:lnTo>
                <a:pt x="0" y="306520"/>
              </a:lnTo>
              <a:lnTo>
                <a:pt x="0" y="44979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D92B9-6A64-4D38-B215-163280F91E19}">
      <dsp:nvSpPr>
        <dsp:cNvPr id="0" name=""/>
        <dsp:cNvSpPr/>
      </dsp:nvSpPr>
      <dsp:spPr>
        <a:xfrm>
          <a:off x="5303498" y="2414140"/>
          <a:ext cx="2237973" cy="44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520"/>
              </a:lnTo>
              <a:lnTo>
                <a:pt x="2237973" y="306520"/>
              </a:lnTo>
              <a:lnTo>
                <a:pt x="2237973" y="44979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53153-5F9E-418F-BB0C-972C9047422D}">
      <dsp:nvSpPr>
        <dsp:cNvPr id="0" name=""/>
        <dsp:cNvSpPr/>
      </dsp:nvSpPr>
      <dsp:spPr>
        <a:xfrm>
          <a:off x="3065525" y="3845999"/>
          <a:ext cx="1118986" cy="44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520"/>
              </a:lnTo>
              <a:lnTo>
                <a:pt x="1118986" y="306520"/>
              </a:lnTo>
              <a:lnTo>
                <a:pt x="1118986" y="44979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263CD-C1C7-4B90-AFDA-E72AC448511D}">
      <dsp:nvSpPr>
        <dsp:cNvPr id="0" name=""/>
        <dsp:cNvSpPr/>
      </dsp:nvSpPr>
      <dsp:spPr>
        <a:xfrm>
          <a:off x="1946538" y="3845999"/>
          <a:ext cx="1118986" cy="449792"/>
        </a:xfrm>
        <a:custGeom>
          <a:avLst/>
          <a:gdLst/>
          <a:ahLst/>
          <a:cxnLst/>
          <a:rect l="0" t="0" r="0" b="0"/>
          <a:pathLst>
            <a:path>
              <a:moveTo>
                <a:pt x="1118986" y="0"/>
              </a:moveTo>
              <a:lnTo>
                <a:pt x="1118986" y="306520"/>
              </a:lnTo>
              <a:lnTo>
                <a:pt x="0" y="306520"/>
              </a:lnTo>
              <a:lnTo>
                <a:pt x="0" y="449792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722BA-A747-47FE-9732-9063D7A1636D}">
      <dsp:nvSpPr>
        <dsp:cNvPr id="0" name=""/>
        <dsp:cNvSpPr/>
      </dsp:nvSpPr>
      <dsp:spPr>
        <a:xfrm>
          <a:off x="3065525" y="2414140"/>
          <a:ext cx="2237973" cy="449792"/>
        </a:xfrm>
        <a:custGeom>
          <a:avLst/>
          <a:gdLst/>
          <a:ahLst/>
          <a:cxnLst/>
          <a:rect l="0" t="0" r="0" b="0"/>
          <a:pathLst>
            <a:path>
              <a:moveTo>
                <a:pt x="2237973" y="0"/>
              </a:moveTo>
              <a:lnTo>
                <a:pt x="2237973" y="306520"/>
              </a:lnTo>
              <a:lnTo>
                <a:pt x="0" y="306520"/>
              </a:lnTo>
              <a:lnTo>
                <a:pt x="0" y="44979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4136E-EDE7-4067-8398-1D0C0C7890BB}">
      <dsp:nvSpPr>
        <dsp:cNvPr id="0" name=""/>
        <dsp:cNvSpPr/>
      </dsp:nvSpPr>
      <dsp:spPr>
        <a:xfrm>
          <a:off x="5257778" y="982280"/>
          <a:ext cx="91440" cy="4497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979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D4CA7-51FA-44B9-BEDE-1F4E656C77C8}">
      <dsp:nvSpPr>
        <dsp:cNvPr id="0" name=""/>
        <dsp:cNvSpPr/>
      </dsp:nvSpPr>
      <dsp:spPr>
        <a:xfrm>
          <a:off x="2148733" y="213"/>
          <a:ext cx="6309528" cy="9820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F46C2-0C3E-413A-A685-31436C6396EF}">
      <dsp:nvSpPr>
        <dsp:cNvPr id="0" name=""/>
        <dsp:cNvSpPr/>
      </dsp:nvSpPr>
      <dsp:spPr>
        <a:xfrm>
          <a:off x="2320574" y="163461"/>
          <a:ext cx="6309528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১.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প্রকল্প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উদ্ভাবন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349338" y="192225"/>
        <a:ext cx="6252000" cy="924539"/>
      </dsp:txXfrm>
    </dsp:sp>
    <dsp:sp modelId="{32DDFCE1-E74B-4500-A1C9-7976B451B42E}">
      <dsp:nvSpPr>
        <dsp:cNvPr id="0" name=""/>
        <dsp:cNvSpPr/>
      </dsp:nvSpPr>
      <dsp:spPr>
        <a:xfrm>
          <a:off x="1295556" y="1432072"/>
          <a:ext cx="8015883" cy="98206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C98A0-1831-42D2-8ACF-6878D4CCA3B0}">
      <dsp:nvSpPr>
        <dsp:cNvPr id="0" name=""/>
        <dsp:cNvSpPr/>
      </dsp:nvSpPr>
      <dsp:spPr>
        <a:xfrm>
          <a:off x="1467397" y="1595321"/>
          <a:ext cx="8015883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প্রতিষ্ঠানের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বিভিন্ন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পর্যায়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থেকে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বিনিয়োগ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প্রস্তাব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আসবে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</a:p>
      </dsp:txBody>
      <dsp:txXfrm>
        <a:off x="1496161" y="1624085"/>
        <a:ext cx="7958355" cy="924539"/>
      </dsp:txXfrm>
    </dsp:sp>
    <dsp:sp modelId="{B508FDA1-07D8-43F1-8727-2485C87D54E8}">
      <dsp:nvSpPr>
        <dsp:cNvPr id="0" name=""/>
        <dsp:cNvSpPr/>
      </dsp:nvSpPr>
      <dsp:spPr>
        <a:xfrm>
          <a:off x="2118379" y="2863932"/>
          <a:ext cx="1894292" cy="9820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C0130-2FC6-4917-B6AC-6941F87B42BC}">
      <dsp:nvSpPr>
        <dsp:cNvPr id="0" name=""/>
        <dsp:cNvSpPr/>
      </dsp:nvSpPr>
      <dsp:spPr>
        <a:xfrm>
          <a:off x="2290219" y="302718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নতুন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সংযোজন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2318983" y="3055944"/>
        <a:ext cx="1836764" cy="924539"/>
      </dsp:txXfrm>
    </dsp:sp>
    <dsp:sp modelId="{2B5C46E7-2E4F-474F-A13A-A1C90A3ECF4A}">
      <dsp:nvSpPr>
        <dsp:cNvPr id="0" name=""/>
        <dsp:cNvSpPr/>
      </dsp:nvSpPr>
      <dsp:spPr>
        <a:xfrm>
          <a:off x="999392" y="4295792"/>
          <a:ext cx="1894292" cy="9820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7C4EEC-19A0-4E22-8A51-25D096CE607F}">
      <dsp:nvSpPr>
        <dsp:cNvPr id="0" name=""/>
        <dsp:cNvSpPr/>
      </dsp:nvSpPr>
      <dsp:spPr>
        <a:xfrm>
          <a:off x="1171232" y="445904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নতুন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ক্রয়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1199996" y="4487804"/>
        <a:ext cx="1836764" cy="924539"/>
      </dsp:txXfrm>
    </dsp:sp>
    <dsp:sp modelId="{CBD5BD94-C674-42B6-9322-76BD2E4F3FD5}">
      <dsp:nvSpPr>
        <dsp:cNvPr id="0" name=""/>
        <dsp:cNvSpPr/>
      </dsp:nvSpPr>
      <dsp:spPr>
        <a:xfrm>
          <a:off x="3237365" y="4295792"/>
          <a:ext cx="1894292" cy="9820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AB951-E00D-4A95-92B1-76F3C0CA96DD}">
      <dsp:nvSpPr>
        <dsp:cNvPr id="0" name=""/>
        <dsp:cNvSpPr/>
      </dsp:nvSpPr>
      <dsp:spPr>
        <a:xfrm>
          <a:off x="3409205" y="445904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পুনঃস্থাপন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3437969" y="4487804"/>
        <a:ext cx="1836764" cy="924539"/>
      </dsp:txXfrm>
    </dsp:sp>
    <dsp:sp modelId="{98968777-1181-4B5A-BD72-32EDC06C87D3}">
      <dsp:nvSpPr>
        <dsp:cNvPr id="0" name=""/>
        <dsp:cNvSpPr/>
      </dsp:nvSpPr>
      <dsp:spPr>
        <a:xfrm>
          <a:off x="6594325" y="2863932"/>
          <a:ext cx="1894292" cy="98206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DCD16-6CBE-4E02-809A-FC2899F62EA1}">
      <dsp:nvSpPr>
        <dsp:cNvPr id="0" name=""/>
        <dsp:cNvSpPr/>
      </dsp:nvSpPr>
      <dsp:spPr>
        <a:xfrm>
          <a:off x="6766165" y="302718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পুরাতন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সম্প্রসারন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794929" y="3055944"/>
        <a:ext cx="1836764" cy="924539"/>
      </dsp:txXfrm>
    </dsp:sp>
    <dsp:sp modelId="{27BF43A5-84C4-4620-9A4E-79172AAF5392}">
      <dsp:nvSpPr>
        <dsp:cNvPr id="0" name=""/>
        <dsp:cNvSpPr/>
      </dsp:nvSpPr>
      <dsp:spPr>
        <a:xfrm>
          <a:off x="5475338" y="4295792"/>
          <a:ext cx="1894292" cy="9820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36EF16-4BD1-44B3-8C48-CC9647FE7C54}">
      <dsp:nvSpPr>
        <dsp:cNvPr id="0" name=""/>
        <dsp:cNvSpPr/>
      </dsp:nvSpPr>
      <dsp:spPr>
        <a:xfrm>
          <a:off x="5647179" y="445904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সম্প্রসারন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5675943" y="4487804"/>
        <a:ext cx="1836764" cy="924539"/>
      </dsp:txXfrm>
    </dsp:sp>
    <dsp:sp modelId="{9A395977-1186-4EFA-B0B4-7DF27D586C40}">
      <dsp:nvSpPr>
        <dsp:cNvPr id="0" name=""/>
        <dsp:cNvSpPr/>
      </dsp:nvSpPr>
      <dsp:spPr>
        <a:xfrm>
          <a:off x="7713311" y="4295792"/>
          <a:ext cx="1894292" cy="98206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D7D76F-7C15-4EA6-A034-BAC433E8E249}">
      <dsp:nvSpPr>
        <dsp:cNvPr id="0" name=""/>
        <dsp:cNvSpPr/>
      </dsp:nvSpPr>
      <dsp:spPr>
        <a:xfrm>
          <a:off x="7885152" y="4459040"/>
          <a:ext cx="1894292" cy="9820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আধুনিকীকরন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913916" y="4487804"/>
        <a:ext cx="1836764" cy="9245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1A7C45-D209-4DD6-945E-8EAAA6ED4247}">
      <dsp:nvSpPr>
        <dsp:cNvPr id="0" name=""/>
        <dsp:cNvSpPr/>
      </dsp:nvSpPr>
      <dsp:spPr>
        <a:xfrm>
          <a:off x="8052568" y="3465870"/>
          <a:ext cx="91440" cy="603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326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98259-0AE9-478E-A585-8FA6280BC479}">
      <dsp:nvSpPr>
        <dsp:cNvPr id="0" name=""/>
        <dsp:cNvSpPr/>
      </dsp:nvSpPr>
      <dsp:spPr>
        <a:xfrm>
          <a:off x="5322671" y="1545447"/>
          <a:ext cx="2775617" cy="603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107"/>
              </a:lnTo>
              <a:lnTo>
                <a:pt x="2775617" y="411107"/>
              </a:lnTo>
              <a:lnTo>
                <a:pt x="2775617" y="60326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8FCF09-7F73-4718-8C20-4E9B2896AEFC}">
      <dsp:nvSpPr>
        <dsp:cNvPr id="0" name=""/>
        <dsp:cNvSpPr/>
      </dsp:nvSpPr>
      <dsp:spPr>
        <a:xfrm>
          <a:off x="2501334" y="3465870"/>
          <a:ext cx="91440" cy="603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0326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8F56A-3630-498F-8CF3-1F0D94238B32}">
      <dsp:nvSpPr>
        <dsp:cNvPr id="0" name=""/>
        <dsp:cNvSpPr/>
      </dsp:nvSpPr>
      <dsp:spPr>
        <a:xfrm>
          <a:off x="2547054" y="1545447"/>
          <a:ext cx="2775617" cy="603265"/>
        </a:xfrm>
        <a:custGeom>
          <a:avLst/>
          <a:gdLst/>
          <a:ahLst/>
          <a:cxnLst/>
          <a:rect l="0" t="0" r="0" b="0"/>
          <a:pathLst>
            <a:path>
              <a:moveTo>
                <a:pt x="2775617" y="0"/>
              </a:moveTo>
              <a:lnTo>
                <a:pt x="2775617" y="411107"/>
              </a:lnTo>
              <a:lnTo>
                <a:pt x="0" y="411107"/>
              </a:lnTo>
              <a:lnTo>
                <a:pt x="0" y="603265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A25CB-8C3D-46F0-B39C-F70BDA8C8957}">
      <dsp:nvSpPr>
        <dsp:cNvPr id="0" name=""/>
        <dsp:cNvSpPr/>
      </dsp:nvSpPr>
      <dsp:spPr>
        <a:xfrm>
          <a:off x="4031669" y="228289"/>
          <a:ext cx="2582003" cy="13171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CF3C1-81CD-4289-8613-117FEE298F3F}">
      <dsp:nvSpPr>
        <dsp:cNvPr id="0" name=""/>
        <dsp:cNvSpPr/>
      </dsp:nvSpPr>
      <dsp:spPr>
        <a:xfrm>
          <a:off x="4262143" y="447239"/>
          <a:ext cx="2582003" cy="1317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২.নগদ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প্রবাহ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প্রাক্কলন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300721" y="485817"/>
        <a:ext cx="2504847" cy="1240002"/>
      </dsp:txXfrm>
    </dsp:sp>
    <dsp:sp modelId="{C718C249-EDF1-41D7-96C9-A67B7FA76EE6}">
      <dsp:nvSpPr>
        <dsp:cNvPr id="0" name=""/>
        <dsp:cNvSpPr/>
      </dsp:nvSpPr>
      <dsp:spPr>
        <a:xfrm>
          <a:off x="1509921" y="2148712"/>
          <a:ext cx="2074264" cy="13171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D6B81-83C0-49A3-AFC5-D35746C619CC}">
      <dsp:nvSpPr>
        <dsp:cNvPr id="0" name=""/>
        <dsp:cNvSpPr/>
      </dsp:nvSpPr>
      <dsp:spPr>
        <a:xfrm>
          <a:off x="1740395" y="2367663"/>
          <a:ext cx="2074264" cy="1317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আন্তঃপ্রবাহ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1778973" y="2406241"/>
        <a:ext cx="1997108" cy="1240002"/>
      </dsp:txXfrm>
    </dsp:sp>
    <dsp:sp modelId="{4CCC4CD4-C634-4127-B5EA-D06FB0950108}">
      <dsp:nvSpPr>
        <dsp:cNvPr id="0" name=""/>
        <dsp:cNvSpPr/>
      </dsp:nvSpPr>
      <dsp:spPr>
        <a:xfrm>
          <a:off x="1910" y="4069136"/>
          <a:ext cx="5090287" cy="13171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D5BB1-492A-4A04-B28D-C9B4485F6015}">
      <dsp:nvSpPr>
        <dsp:cNvPr id="0" name=""/>
        <dsp:cNvSpPr/>
      </dsp:nvSpPr>
      <dsp:spPr>
        <a:xfrm>
          <a:off x="232384" y="4288086"/>
          <a:ext cx="5090287" cy="1317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যুক্তিসংগত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মুনাফা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প্রাক্কলন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</a:p>
      </dsp:txBody>
      <dsp:txXfrm>
        <a:off x="270962" y="4326664"/>
        <a:ext cx="5013131" cy="1240002"/>
      </dsp:txXfrm>
    </dsp:sp>
    <dsp:sp modelId="{DE0448B9-4319-401C-93A1-3F201E0BB5C8}">
      <dsp:nvSpPr>
        <dsp:cNvPr id="0" name=""/>
        <dsp:cNvSpPr/>
      </dsp:nvSpPr>
      <dsp:spPr>
        <a:xfrm>
          <a:off x="7061156" y="2148712"/>
          <a:ext cx="2074264" cy="13171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46F32-A8A3-4AB8-9181-B872FB425157}">
      <dsp:nvSpPr>
        <dsp:cNvPr id="0" name=""/>
        <dsp:cNvSpPr/>
      </dsp:nvSpPr>
      <dsp:spPr>
        <a:xfrm>
          <a:off x="7291630" y="2367663"/>
          <a:ext cx="2074264" cy="1317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বহিঃপ্রবাহ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330208" y="2406241"/>
        <a:ext cx="1997108" cy="1240002"/>
      </dsp:txXfrm>
    </dsp:sp>
    <dsp:sp modelId="{E76A80CF-A0A3-4805-824D-0C1C4BD5C9F3}">
      <dsp:nvSpPr>
        <dsp:cNvPr id="0" name=""/>
        <dsp:cNvSpPr/>
      </dsp:nvSpPr>
      <dsp:spPr>
        <a:xfrm>
          <a:off x="5553145" y="4069136"/>
          <a:ext cx="5090287" cy="13171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A5EF1-B36B-4F5D-A1BA-61DDFBD1D7E0}">
      <dsp:nvSpPr>
        <dsp:cNvPr id="0" name=""/>
        <dsp:cNvSpPr/>
      </dsp:nvSpPr>
      <dsp:spPr>
        <a:xfrm>
          <a:off x="5783619" y="4288086"/>
          <a:ext cx="5090287" cy="13171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যুক্তিসংগত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পৌনঃপুনিক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ও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অপৌনঃপুনিক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খরচ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>
              <a:latin typeface="NikoshBAN" pitchFamily="2" charset="0"/>
              <a:cs typeface="NikoshBAN" pitchFamily="2" charset="0"/>
            </a:rPr>
            <a:t>প্রাক্কলন</a:t>
          </a:r>
          <a:r>
            <a:rPr lang="en-US" sz="2800" b="1" kern="1200" dirty="0">
              <a:latin typeface="NikoshBAN" pitchFamily="2" charset="0"/>
              <a:cs typeface="NikoshBAN" pitchFamily="2" charset="0"/>
            </a:rPr>
            <a:t> </a:t>
          </a:r>
        </a:p>
      </dsp:txBody>
      <dsp:txXfrm>
        <a:off x="5822197" y="4326664"/>
        <a:ext cx="5013131" cy="1240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C458C8-7415-4175-9142-4505907D0329}">
      <dsp:nvSpPr>
        <dsp:cNvPr id="0" name=""/>
        <dsp:cNvSpPr/>
      </dsp:nvSpPr>
      <dsp:spPr>
        <a:xfrm>
          <a:off x="8073630" y="2826190"/>
          <a:ext cx="110863" cy="57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80"/>
              </a:lnTo>
              <a:lnTo>
                <a:pt x="110863" y="291180"/>
              </a:lnTo>
              <a:lnTo>
                <a:pt x="110863" y="57622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76CB0-2C47-43CE-8914-9B549921F65B}">
      <dsp:nvSpPr>
        <dsp:cNvPr id="0" name=""/>
        <dsp:cNvSpPr/>
      </dsp:nvSpPr>
      <dsp:spPr>
        <a:xfrm>
          <a:off x="5793129" y="966147"/>
          <a:ext cx="2280501" cy="894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9838"/>
              </a:lnTo>
              <a:lnTo>
                <a:pt x="2280501" y="609838"/>
              </a:lnTo>
              <a:lnTo>
                <a:pt x="2280501" y="89488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7A306-A43A-406D-B0FB-144E961009D6}">
      <dsp:nvSpPr>
        <dsp:cNvPr id="0" name=""/>
        <dsp:cNvSpPr/>
      </dsp:nvSpPr>
      <dsp:spPr>
        <a:xfrm>
          <a:off x="3512628" y="2826190"/>
          <a:ext cx="110863" cy="57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180"/>
              </a:lnTo>
              <a:lnTo>
                <a:pt x="110863" y="291180"/>
              </a:lnTo>
              <a:lnTo>
                <a:pt x="110863" y="57622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147DDE-D961-48DB-8DF0-0AAB2C441FC3}">
      <dsp:nvSpPr>
        <dsp:cNvPr id="0" name=""/>
        <dsp:cNvSpPr/>
      </dsp:nvSpPr>
      <dsp:spPr>
        <a:xfrm>
          <a:off x="3512628" y="966147"/>
          <a:ext cx="2280501" cy="894886"/>
        </a:xfrm>
        <a:custGeom>
          <a:avLst/>
          <a:gdLst/>
          <a:ahLst/>
          <a:cxnLst/>
          <a:rect l="0" t="0" r="0" b="0"/>
          <a:pathLst>
            <a:path>
              <a:moveTo>
                <a:pt x="2280501" y="0"/>
              </a:moveTo>
              <a:lnTo>
                <a:pt x="2280501" y="609838"/>
              </a:lnTo>
              <a:lnTo>
                <a:pt x="0" y="609838"/>
              </a:lnTo>
              <a:lnTo>
                <a:pt x="0" y="89488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E3442-49D8-4B7C-ACA3-FAF8022C9F9B}">
      <dsp:nvSpPr>
        <dsp:cNvPr id="0" name=""/>
        <dsp:cNvSpPr/>
      </dsp:nvSpPr>
      <dsp:spPr>
        <a:xfrm>
          <a:off x="4386107" y="991"/>
          <a:ext cx="2814044" cy="965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4567C-ABE3-4827-BBEB-35F378F6B573}">
      <dsp:nvSpPr>
        <dsp:cNvPr id="0" name=""/>
        <dsp:cNvSpPr/>
      </dsp:nvSpPr>
      <dsp:spPr>
        <a:xfrm>
          <a:off x="4727992" y="325782"/>
          <a:ext cx="2814044" cy="965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৩.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প্রকল্প মূল্যায়ন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56260" y="354050"/>
        <a:ext cx="2757508" cy="908620"/>
      </dsp:txXfrm>
    </dsp:sp>
    <dsp:sp modelId="{E02EC049-501C-42A2-A312-04D2EBDAC943}">
      <dsp:nvSpPr>
        <dsp:cNvPr id="0" name=""/>
        <dsp:cNvSpPr/>
      </dsp:nvSpPr>
      <dsp:spPr>
        <a:xfrm>
          <a:off x="1574012" y="1861033"/>
          <a:ext cx="3877231" cy="9651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67FF4-D3DA-4B4A-889F-751C8E730622}">
      <dsp:nvSpPr>
        <dsp:cNvPr id="0" name=""/>
        <dsp:cNvSpPr/>
      </dsp:nvSpPr>
      <dsp:spPr>
        <a:xfrm>
          <a:off x="1915898" y="2185825"/>
          <a:ext cx="3877231" cy="965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নন-ডিসকাউন্টেড পদ্ধতি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944166" y="2214093"/>
        <a:ext cx="3820695" cy="908620"/>
      </dsp:txXfrm>
    </dsp:sp>
    <dsp:sp modelId="{D078B1F8-43FF-478C-A015-7EEEFEDD803C}">
      <dsp:nvSpPr>
        <dsp:cNvPr id="0" name=""/>
        <dsp:cNvSpPr/>
      </dsp:nvSpPr>
      <dsp:spPr>
        <a:xfrm>
          <a:off x="1811293" y="3402418"/>
          <a:ext cx="3624396" cy="249492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5272A-9CB1-45C5-9CCA-CE6F2F68709B}">
      <dsp:nvSpPr>
        <dsp:cNvPr id="0" name=""/>
        <dsp:cNvSpPr/>
      </dsp:nvSpPr>
      <dsp:spPr>
        <a:xfrm>
          <a:off x="2153179" y="3727210"/>
          <a:ext cx="3624396" cy="24949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১.গড়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আয়ের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হার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২.পে-ব্যাক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সময়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226253" y="3800284"/>
        <a:ext cx="3478248" cy="2348777"/>
      </dsp:txXfrm>
    </dsp:sp>
    <dsp:sp modelId="{7F32ED45-A52D-4BDF-8A1B-D2C8ED495E22}">
      <dsp:nvSpPr>
        <dsp:cNvPr id="0" name=""/>
        <dsp:cNvSpPr/>
      </dsp:nvSpPr>
      <dsp:spPr>
        <a:xfrm>
          <a:off x="6135015" y="1861033"/>
          <a:ext cx="3877231" cy="9651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39DD4C-FD66-48A9-87A2-9145E7820EB1}">
      <dsp:nvSpPr>
        <dsp:cNvPr id="0" name=""/>
        <dsp:cNvSpPr/>
      </dsp:nvSpPr>
      <dsp:spPr>
        <a:xfrm>
          <a:off x="6476901" y="2185825"/>
          <a:ext cx="3877231" cy="9651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>
              <a:latin typeface="NikoshBAN" panose="02000000000000000000" pitchFamily="2" charset="0"/>
              <a:cs typeface="NikoshBAN" panose="02000000000000000000" pitchFamily="2" charset="0"/>
            </a:rPr>
            <a:t>ডিসকাউন্টেড 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পদ্ধতি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505169" y="2214093"/>
        <a:ext cx="3820695" cy="908620"/>
      </dsp:txXfrm>
    </dsp:sp>
    <dsp:sp modelId="{ECC65780-9B84-4627-9D08-CEC888702144}">
      <dsp:nvSpPr>
        <dsp:cNvPr id="0" name=""/>
        <dsp:cNvSpPr/>
      </dsp:nvSpPr>
      <dsp:spPr>
        <a:xfrm>
          <a:off x="6372296" y="3402418"/>
          <a:ext cx="3624396" cy="267466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CA396-20C8-4DB9-A15C-40C9FAFC0C22}">
      <dsp:nvSpPr>
        <dsp:cNvPr id="0" name=""/>
        <dsp:cNvSpPr/>
      </dsp:nvSpPr>
      <dsp:spPr>
        <a:xfrm>
          <a:off x="6714181" y="3727210"/>
          <a:ext cx="3624396" cy="26746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১.বাট্রাকৃত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পে-ব্যাক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সময়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২.নীট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বর্তমান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মূল্য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৩.লাভার্জন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সূচক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৪.আই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৫.এম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আই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আর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92519" y="3805548"/>
        <a:ext cx="3467720" cy="25179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85980-3B78-4618-AA22-782A5A9609E8}">
      <dsp:nvSpPr>
        <dsp:cNvPr id="0" name=""/>
        <dsp:cNvSpPr/>
      </dsp:nvSpPr>
      <dsp:spPr>
        <a:xfrm>
          <a:off x="5281194" y="1606155"/>
          <a:ext cx="91440" cy="5689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896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B4275-035C-424C-946E-F6692633B2D0}">
      <dsp:nvSpPr>
        <dsp:cNvPr id="0" name=""/>
        <dsp:cNvSpPr/>
      </dsp:nvSpPr>
      <dsp:spPr>
        <a:xfrm>
          <a:off x="5281194" y="516152"/>
          <a:ext cx="91440" cy="5689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896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0A8B7-B953-47AD-92CD-EF5AE9A2958D}">
      <dsp:nvSpPr>
        <dsp:cNvPr id="0" name=""/>
        <dsp:cNvSpPr/>
      </dsp:nvSpPr>
      <dsp:spPr>
        <a:xfrm>
          <a:off x="3547135" y="1416"/>
          <a:ext cx="3559557" cy="5147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95A86C-66BD-4E4C-A16A-C68BAE9B42C5}">
      <dsp:nvSpPr>
        <dsp:cNvPr id="0" name=""/>
        <dsp:cNvSpPr/>
      </dsp:nvSpPr>
      <dsp:spPr>
        <a:xfrm>
          <a:off x="3764506" y="207918"/>
          <a:ext cx="3559557" cy="514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১.গড়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আয়ের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হার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কি?</a:t>
          </a:r>
          <a:endParaRPr lang="en-US" sz="2800" b="1" kern="1200" dirty="0"/>
        </a:p>
      </dsp:txBody>
      <dsp:txXfrm>
        <a:off x="3779582" y="222994"/>
        <a:ext cx="3529405" cy="484584"/>
      </dsp:txXfrm>
    </dsp:sp>
    <dsp:sp modelId="{53F821AE-2FFC-42E0-A384-6446B8844FDB}">
      <dsp:nvSpPr>
        <dsp:cNvPr id="0" name=""/>
        <dsp:cNvSpPr/>
      </dsp:nvSpPr>
      <dsp:spPr>
        <a:xfrm>
          <a:off x="2020683" y="1085121"/>
          <a:ext cx="6612462" cy="5210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EB52E-C99D-4824-BEB7-6B2A14EC216E}">
      <dsp:nvSpPr>
        <dsp:cNvPr id="0" name=""/>
        <dsp:cNvSpPr/>
      </dsp:nvSpPr>
      <dsp:spPr>
        <a:xfrm>
          <a:off x="2238054" y="1291623"/>
          <a:ext cx="6612462" cy="521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>
              <a:latin typeface="NikoshBAN" panose="02000000000000000000" pitchFamily="2" charset="0"/>
              <a:cs typeface="NikoshBAN" panose="02000000000000000000" pitchFamily="2" charset="0"/>
            </a:rPr>
            <a:t>বিনিয়োগের মুনাফা অর্জন ক্ষমতা নির্নয় করে।</a:t>
          </a:r>
          <a:endParaRPr lang="en-US" sz="2800" b="1" kern="1200" dirty="0"/>
        </a:p>
      </dsp:txBody>
      <dsp:txXfrm>
        <a:off x="2253315" y="1306884"/>
        <a:ext cx="6581940" cy="490512"/>
      </dsp:txXfrm>
    </dsp:sp>
    <dsp:sp modelId="{43E93535-9BD0-4E96-8378-DE51E9D2AE39}">
      <dsp:nvSpPr>
        <dsp:cNvPr id="0" name=""/>
        <dsp:cNvSpPr/>
      </dsp:nvSpPr>
      <dsp:spPr>
        <a:xfrm>
          <a:off x="1106281" y="2175124"/>
          <a:ext cx="8441267" cy="4515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E377D-01EB-43DE-BF6F-86377AF76B16}">
      <dsp:nvSpPr>
        <dsp:cNvPr id="0" name=""/>
        <dsp:cNvSpPr/>
      </dsp:nvSpPr>
      <dsp:spPr>
        <a:xfrm>
          <a:off x="1323651" y="2381626"/>
          <a:ext cx="8441267" cy="451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>
              <a:latin typeface="NikoshBAN" panose="02000000000000000000" pitchFamily="2" charset="0"/>
              <a:cs typeface="NikoshBAN" panose="02000000000000000000" pitchFamily="2" charset="0"/>
            </a:rPr>
            <a:t>গড় আয়ের হার=</a:t>
          </a:r>
          <a:r>
            <a:rPr lang="bn-IN" sz="2800" b="1" kern="1200">
              <a:latin typeface="NikoshBAN" panose="02000000000000000000" pitchFamily="2" charset="0"/>
              <a:cs typeface="NikoshBAN" panose="02000000000000000000" pitchFamily="2" charset="0"/>
            </a:rPr>
            <a:t>গড় নগদ আন্তঃপ্রবাহ/গড় নগদ বহিঃপ্রবাহ</a:t>
          </a:r>
          <a:endParaRPr lang="en-US" sz="2800" b="1" kern="1200" dirty="0"/>
        </a:p>
      </dsp:txBody>
      <dsp:txXfrm>
        <a:off x="1336875" y="2394850"/>
        <a:ext cx="8414819" cy="4250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307F1-1DD7-4EA0-9093-64EA40DAF119}">
      <dsp:nvSpPr>
        <dsp:cNvPr id="0" name=""/>
        <dsp:cNvSpPr/>
      </dsp:nvSpPr>
      <dsp:spPr>
        <a:xfrm>
          <a:off x="8218237" y="2376550"/>
          <a:ext cx="91440" cy="4499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997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C07F7-3494-4782-9BC9-7695C49CCED3}">
      <dsp:nvSpPr>
        <dsp:cNvPr id="0" name=""/>
        <dsp:cNvSpPr/>
      </dsp:nvSpPr>
      <dsp:spPr>
        <a:xfrm>
          <a:off x="5871292" y="1319849"/>
          <a:ext cx="2392665" cy="449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645"/>
              </a:lnTo>
              <a:lnTo>
                <a:pt x="2392665" y="306645"/>
              </a:lnTo>
              <a:lnTo>
                <a:pt x="2392665" y="44997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DBA87-92FA-4923-8BBB-E04089AC9177}">
      <dsp:nvSpPr>
        <dsp:cNvPr id="0" name=""/>
        <dsp:cNvSpPr/>
      </dsp:nvSpPr>
      <dsp:spPr>
        <a:xfrm>
          <a:off x="3432907" y="2376550"/>
          <a:ext cx="91440" cy="4499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997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D534F-A316-4473-9169-2F2A1DA693C3}">
      <dsp:nvSpPr>
        <dsp:cNvPr id="0" name=""/>
        <dsp:cNvSpPr/>
      </dsp:nvSpPr>
      <dsp:spPr>
        <a:xfrm>
          <a:off x="3478627" y="1319849"/>
          <a:ext cx="2392665" cy="449976"/>
        </a:xfrm>
        <a:custGeom>
          <a:avLst/>
          <a:gdLst/>
          <a:ahLst/>
          <a:cxnLst/>
          <a:rect l="0" t="0" r="0" b="0"/>
          <a:pathLst>
            <a:path>
              <a:moveTo>
                <a:pt x="2392665" y="0"/>
              </a:moveTo>
              <a:lnTo>
                <a:pt x="2392665" y="306645"/>
              </a:lnTo>
              <a:lnTo>
                <a:pt x="0" y="306645"/>
              </a:lnTo>
              <a:lnTo>
                <a:pt x="0" y="449976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0A891-6DD4-484D-925C-C34157F415F7}">
      <dsp:nvSpPr>
        <dsp:cNvPr id="0" name=""/>
        <dsp:cNvSpPr/>
      </dsp:nvSpPr>
      <dsp:spPr>
        <a:xfrm>
          <a:off x="2758006" y="1413"/>
          <a:ext cx="6226572" cy="13184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776B3-9C4B-4737-B8A5-75ADA6AD9CA3}">
      <dsp:nvSpPr>
        <dsp:cNvPr id="0" name=""/>
        <dsp:cNvSpPr/>
      </dsp:nvSpPr>
      <dsp:spPr>
        <a:xfrm>
          <a:off x="2929917" y="164729"/>
          <a:ext cx="6226572" cy="13184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2.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সাধারন পে-ব্যাক সময়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sp:txBody>
      <dsp:txXfrm>
        <a:off x="2968533" y="203345"/>
        <a:ext cx="6149340" cy="1241203"/>
      </dsp:txXfrm>
    </dsp:sp>
    <dsp:sp modelId="{E66970FC-96C6-4FAB-93DC-616020E7FE66}">
      <dsp:nvSpPr>
        <dsp:cNvPr id="0" name=""/>
        <dsp:cNvSpPr/>
      </dsp:nvSpPr>
      <dsp:spPr>
        <a:xfrm>
          <a:off x="1257873" y="1769826"/>
          <a:ext cx="4441508" cy="6067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B06F2-9AB8-4F69-8E5E-4E9FD21FC158}">
      <dsp:nvSpPr>
        <dsp:cNvPr id="0" name=""/>
        <dsp:cNvSpPr/>
      </dsp:nvSpPr>
      <dsp:spPr>
        <a:xfrm>
          <a:off x="1429784" y="1933141"/>
          <a:ext cx="4441508" cy="6067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47554" y="1950911"/>
        <a:ext cx="4405968" cy="571184"/>
      </dsp:txXfrm>
    </dsp:sp>
    <dsp:sp modelId="{553228EE-D6CE-4CC1-882F-9FD4D6FBE5F3}">
      <dsp:nvSpPr>
        <dsp:cNvPr id="0" name=""/>
        <dsp:cNvSpPr/>
      </dsp:nvSpPr>
      <dsp:spPr>
        <a:xfrm>
          <a:off x="1257873" y="2826527"/>
          <a:ext cx="4441508" cy="158786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FC624-893D-45B9-8C1A-EDE4806A6D09}">
      <dsp:nvSpPr>
        <dsp:cNvPr id="0" name=""/>
        <dsp:cNvSpPr/>
      </dsp:nvSpPr>
      <dsp:spPr>
        <a:xfrm>
          <a:off x="1429784" y="2989842"/>
          <a:ext cx="4441508" cy="1587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PBP=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মোট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নগদ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বহিঃ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প্রবাহ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বাৎসরিক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নগদ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আন্তঃ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প্রবাহ</m:t>
                  </m:r>
                </m:den>
              </m:f>
            </m:oMath>
          </a14:m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76291" y="3036349"/>
        <a:ext cx="4348494" cy="1494854"/>
      </dsp:txXfrm>
    </dsp:sp>
    <dsp:sp modelId="{364E69D9-F626-43E9-903A-69F101986F00}">
      <dsp:nvSpPr>
        <dsp:cNvPr id="0" name=""/>
        <dsp:cNvSpPr/>
      </dsp:nvSpPr>
      <dsp:spPr>
        <a:xfrm>
          <a:off x="6043203" y="1769826"/>
          <a:ext cx="4441508" cy="6067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F3AE93-ABCF-41F5-8A3E-E1FFD85976C9}">
      <dsp:nvSpPr>
        <dsp:cNvPr id="0" name=""/>
        <dsp:cNvSpPr/>
      </dsp:nvSpPr>
      <dsp:spPr>
        <a:xfrm>
          <a:off x="6215114" y="1933141"/>
          <a:ext cx="4441508" cy="6067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232884" y="1950911"/>
        <a:ext cx="4405968" cy="571184"/>
      </dsp:txXfrm>
    </dsp:sp>
    <dsp:sp modelId="{23A29937-1988-4BD7-B70B-2E6D022E2881}">
      <dsp:nvSpPr>
        <dsp:cNvPr id="0" name=""/>
        <dsp:cNvSpPr/>
      </dsp:nvSpPr>
      <dsp:spPr>
        <a:xfrm>
          <a:off x="6043203" y="2826527"/>
          <a:ext cx="4441508" cy="9662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042BB-D90B-4949-B810-568A00AE5CD5}">
      <dsp:nvSpPr>
        <dsp:cNvPr id="0" name=""/>
        <dsp:cNvSpPr/>
      </dsp:nvSpPr>
      <dsp:spPr>
        <a:xfrm>
          <a:off x="6215114" y="2989842"/>
          <a:ext cx="4441508" cy="966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PBP=A+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𝑵𝑪𝑶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𝑪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𝑫</m:t>
                  </m:r>
                </m:den>
              </m:f>
            </m:oMath>
          </a14:m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243413" y="3018141"/>
        <a:ext cx="4384910" cy="9096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307F1-1DD7-4EA0-9093-64EA40DAF119}">
      <dsp:nvSpPr>
        <dsp:cNvPr id="0" name=""/>
        <dsp:cNvSpPr/>
      </dsp:nvSpPr>
      <dsp:spPr>
        <a:xfrm>
          <a:off x="8728570" y="2551694"/>
          <a:ext cx="91440" cy="459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11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C07F7-3494-4782-9BC9-7695C49CCED3}">
      <dsp:nvSpPr>
        <dsp:cNvPr id="0" name=""/>
        <dsp:cNvSpPr/>
      </dsp:nvSpPr>
      <dsp:spPr>
        <a:xfrm>
          <a:off x="6101295" y="1047338"/>
          <a:ext cx="2672995" cy="459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72"/>
              </a:lnTo>
              <a:lnTo>
                <a:pt x="2672995" y="312872"/>
              </a:lnTo>
              <a:lnTo>
                <a:pt x="2672995" y="45911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DBA87-92FA-4923-8BBB-E04089AC9177}">
      <dsp:nvSpPr>
        <dsp:cNvPr id="0" name=""/>
        <dsp:cNvSpPr/>
      </dsp:nvSpPr>
      <dsp:spPr>
        <a:xfrm>
          <a:off x="3382580" y="2551694"/>
          <a:ext cx="91440" cy="4591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11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D534F-A316-4473-9169-2F2A1DA693C3}">
      <dsp:nvSpPr>
        <dsp:cNvPr id="0" name=""/>
        <dsp:cNvSpPr/>
      </dsp:nvSpPr>
      <dsp:spPr>
        <a:xfrm>
          <a:off x="3428300" y="1047338"/>
          <a:ext cx="2672995" cy="459113"/>
        </a:xfrm>
        <a:custGeom>
          <a:avLst/>
          <a:gdLst/>
          <a:ahLst/>
          <a:cxnLst/>
          <a:rect l="0" t="0" r="0" b="0"/>
          <a:pathLst>
            <a:path>
              <a:moveTo>
                <a:pt x="2672995" y="0"/>
              </a:moveTo>
              <a:lnTo>
                <a:pt x="2672995" y="312872"/>
              </a:lnTo>
              <a:lnTo>
                <a:pt x="0" y="312872"/>
              </a:lnTo>
              <a:lnTo>
                <a:pt x="0" y="45911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0A891-6DD4-484D-925C-C34157F415F7}">
      <dsp:nvSpPr>
        <dsp:cNvPr id="0" name=""/>
        <dsp:cNvSpPr/>
      </dsp:nvSpPr>
      <dsp:spPr>
        <a:xfrm>
          <a:off x="3167641" y="2096"/>
          <a:ext cx="5867308" cy="10452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776B3-9C4B-4737-B8A5-75ADA6AD9CA3}">
      <dsp:nvSpPr>
        <dsp:cNvPr id="0" name=""/>
        <dsp:cNvSpPr/>
      </dsp:nvSpPr>
      <dsp:spPr>
        <a:xfrm>
          <a:off x="3343042" y="168728"/>
          <a:ext cx="5867308" cy="1045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১.বাট্রাকৃত 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পে-ব্যাক সময়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মুল বিনিয়োগ ফিরে আসতে যে সময় লাগবে।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)</a:t>
          </a:r>
        </a:p>
      </dsp:txBody>
      <dsp:txXfrm>
        <a:off x="3373656" y="199342"/>
        <a:ext cx="5806080" cy="984014"/>
      </dsp:txXfrm>
    </dsp:sp>
    <dsp:sp modelId="{E66970FC-96C6-4FAB-93DC-616020E7FE66}">
      <dsp:nvSpPr>
        <dsp:cNvPr id="0" name=""/>
        <dsp:cNvSpPr/>
      </dsp:nvSpPr>
      <dsp:spPr>
        <a:xfrm>
          <a:off x="2115770" y="1506452"/>
          <a:ext cx="2625059" cy="10452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B06F2-9AB8-4F69-8E5E-4E9FD21FC158}">
      <dsp:nvSpPr>
        <dsp:cNvPr id="0" name=""/>
        <dsp:cNvSpPr/>
      </dsp:nvSpPr>
      <dsp:spPr>
        <a:xfrm>
          <a:off x="2291172" y="1673083"/>
          <a:ext cx="2625059" cy="1045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সমান নগদ প্রবাহ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321786" y="1703697"/>
        <a:ext cx="2563831" cy="984014"/>
      </dsp:txXfrm>
    </dsp:sp>
    <dsp:sp modelId="{553228EE-D6CE-4CC1-882F-9FD4D6FBE5F3}">
      <dsp:nvSpPr>
        <dsp:cNvPr id="0" name=""/>
        <dsp:cNvSpPr/>
      </dsp:nvSpPr>
      <dsp:spPr>
        <a:xfrm>
          <a:off x="698958" y="3010807"/>
          <a:ext cx="5458684" cy="13515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FC624-893D-45B9-8C1A-EDE4806A6D09}">
      <dsp:nvSpPr>
        <dsp:cNvPr id="0" name=""/>
        <dsp:cNvSpPr/>
      </dsp:nvSpPr>
      <dsp:spPr>
        <a:xfrm>
          <a:off x="874359" y="3177438"/>
          <a:ext cx="5458684" cy="13515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PBP=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মোট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নগদ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বহিঃ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প্রবাহ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বাৎসরিক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নগদ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আন্তঃ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প্রবাহ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bn-IN" sz="2800" b="1" kern="1200" smtClean="0">
                      <a:latin typeface="Cambria Math" panose="02040503050406030204" pitchFamily="18" charset="0"/>
                      <a:cs typeface="NikoshBAN" panose="02000000000000000000" pitchFamily="2" charset="0"/>
                    </a:rPr>
                    <m:t>ডিসকাউন্টেড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</m:oMath>
          </a14:m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13944" y="3217023"/>
        <a:ext cx="5379514" cy="1272361"/>
      </dsp:txXfrm>
    </dsp:sp>
    <dsp:sp modelId="{364E69D9-F626-43E9-903A-69F101986F00}">
      <dsp:nvSpPr>
        <dsp:cNvPr id="0" name=""/>
        <dsp:cNvSpPr/>
      </dsp:nvSpPr>
      <dsp:spPr>
        <a:xfrm>
          <a:off x="7461761" y="1506452"/>
          <a:ext cx="2625059" cy="10452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F3AE93-ABCF-41F5-8A3E-E1FFD85976C9}">
      <dsp:nvSpPr>
        <dsp:cNvPr id="0" name=""/>
        <dsp:cNvSpPr/>
      </dsp:nvSpPr>
      <dsp:spPr>
        <a:xfrm>
          <a:off x="7637162" y="1673083"/>
          <a:ext cx="2625059" cy="1045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অসমান নগদ প্রবাহ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67776" y="1703697"/>
        <a:ext cx="2563831" cy="984014"/>
      </dsp:txXfrm>
    </dsp:sp>
    <dsp:sp modelId="{23A29937-1988-4BD7-B70B-2E6D022E2881}">
      <dsp:nvSpPr>
        <dsp:cNvPr id="0" name=""/>
        <dsp:cNvSpPr/>
      </dsp:nvSpPr>
      <dsp:spPr>
        <a:xfrm>
          <a:off x="6508445" y="3010807"/>
          <a:ext cx="4531691" cy="104524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042BB-D90B-4949-B810-568A00AE5CD5}">
      <dsp:nvSpPr>
        <dsp:cNvPr id="0" name=""/>
        <dsp:cNvSpPr/>
      </dsp:nvSpPr>
      <dsp:spPr>
        <a:xfrm>
          <a:off x="6683846" y="3177438"/>
          <a:ext cx="4531691" cy="10452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PBP=A+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𝑵𝑪𝑶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𝑪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𝑫</m:t>
                  </m:r>
                </m:den>
              </m:f>
            </m:oMath>
          </a14:m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14460" y="3208052"/>
        <a:ext cx="4470463" cy="98401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38D71-129E-4AA4-90BF-2E1DCA59933E}">
      <dsp:nvSpPr>
        <dsp:cNvPr id="0" name=""/>
        <dsp:cNvSpPr/>
      </dsp:nvSpPr>
      <dsp:spPr>
        <a:xfrm rot="5400000">
          <a:off x="-323385" y="326982"/>
          <a:ext cx="2155900" cy="150913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৪.</a:t>
          </a:r>
          <a:r>
            <a:rPr lang="bn-IN" sz="3200" b="1" kern="1200">
              <a:latin typeface="NikoshBAN" pitchFamily="2" charset="0"/>
              <a:cs typeface="NikoshBAN" pitchFamily="2" charset="0"/>
            </a:rPr>
            <a:t>প্রকল্প নির্বাচন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 rot="-5400000">
        <a:off x="0" y="758162"/>
        <a:ext cx="1509130" cy="646770"/>
      </dsp:txXfrm>
    </dsp:sp>
    <dsp:sp modelId="{B21D4581-CE6D-4B1F-AA4E-A642F6EAB7D3}">
      <dsp:nvSpPr>
        <dsp:cNvPr id="0" name=""/>
        <dsp:cNvSpPr/>
      </dsp:nvSpPr>
      <dsp:spPr>
        <a:xfrm rot="5400000">
          <a:off x="5442947" y="-3930219"/>
          <a:ext cx="1402072" cy="9269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মূল্যায়ন করে ভালটি বেচে নেয়া।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-5400000">
        <a:off x="1509131" y="72041"/>
        <a:ext cx="9201261" cy="1265184"/>
      </dsp:txXfrm>
    </dsp:sp>
    <dsp:sp modelId="{3986A235-EF43-40E6-B196-C52C937B0025}">
      <dsp:nvSpPr>
        <dsp:cNvPr id="0" name=""/>
        <dsp:cNvSpPr/>
      </dsp:nvSpPr>
      <dsp:spPr>
        <a:xfrm rot="5400000">
          <a:off x="-323385" y="2293434"/>
          <a:ext cx="2155900" cy="1509130"/>
        </a:xfrm>
        <a:prstGeom prst="chevron">
          <a:avLst/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>
              <a:hueOff val="-368613"/>
              <a:satOff val="44335"/>
              <a:lumOff val="50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৫.</a:t>
          </a:r>
          <a:r>
            <a:rPr lang="bn-IN" sz="3200" b="1" kern="1200">
              <a:latin typeface="NikoshBAN" pitchFamily="2" charset="0"/>
              <a:cs typeface="NikoshBAN" pitchFamily="2" charset="0"/>
            </a:rPr>
            <a:t>প্রকল্প বাস্তবায়ন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 rot="-5400000">
        <a:off x="0" y="2724614"/>
        <a:ext cx="1509130" cy="646770"/>
      </dsp:txXfrm>
    </dsp:sp>
    <dsp:sp modelId="{E68EAAC2-69F5-4AD7-925F-D000C59C2FF3}">
      <dsp:nvSpPr>
        <dsp:cNvPr id="0" name=""/>
        <dsp:cNvSpPr/>
      </dsp:nvSpPr>
      <dsp:spPr>
        <a:xfrm rot="5400000">
          <a:off x="5443315" y="-1964135"/>
          <a:ext cx="1401335" cy="9269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368613"/>
              <a:satOff val="44335"/>
              <a:lumOff val="50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বাছাই করা প্রকল্পের কাজ শুরু করা।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 rot="-5400000">
        <a:off x="1509130" y="2038458"/>
        <a:ext cx="9201297" cy="1264519"/>
      </dsp:txXfrm>
    </dsp:sp>
    <dsp:sp modelId="{5E280F3C-2E08-4177-BD29-E62615891721}">
      <dsp:nvSpPr>
        <dsp:cNvPr id="0" name=""/>
        <dsp:cNvSpPr/>
      </dsp:nvSpPr>
      <dsp:spPr>
        <a:xfrm rot="5400000">
          <a:off x="-323385" y="4259887"/>
          <a:ext cx="2155900" cy="1509130"/>
        </a:xfrm>
        <a:prstGeom prst="chevron">
          <a:avLst/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>
              <a:hueOff val="-737226"/>
              <a:satOff val="88670"/>
              <a:lumOff val="101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৬.</a:t>
          </a:r>
          <a:r>
            <a:rPr lang="bn-IN" sz="3200" b="1" kern="1200">
              <a:latin typeface="NikoshBAN" pitchFamily="2" charset="0"/>
              <a:cs typeface="NikoshBAN" pitchFamily="2" charset="0"/>
            </a:rPr>
            <a:t>প্রকল্প</a:t>
          </a:r>
          <a:endParaRPr lang="en-US" sz="3200" b="1" kern="1200">
            <a:latin typeface="NikoshBAN" pitchFamily="2" charset="0"/>
            <a:cs typeface="NikoshBAN" pitchFamily="2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itchFamily="2" charset="0"/>
              <a:cs typeface="NikoshBAN" pitchFamily="2" charset="0"/>
            </a:rPr>
            <a:t>তদারকি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 rot="-5400000">
        <a:off x="0" y="4691067"/>
        <a:ext cx="1509130" cy="646770"/>
      </dsp:txXfrm>
    </dsp:sp>
    <dsp:sp modelId="{68451155-B747-4CA8-A26C-45CFEB739B4B}">
      <dsp:nvSpPr>
        <dsp:cNvPr id="0" name=""/>
        <dsp:cNvSpPr/>
      </dsp:nvSpPr>
      <dsp:spPr>
        <a:xfrm rot="5400000">
          <a:off x="5443315" y="2317"/>
          <a:ext cx="1401335" cy="9269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737226"/>
              <a:satOff val="88670"/>
              <a:lumOff val="101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পরিকল্পনা অনুযায়ী বাস্তবায়ন হচ্ছে কিনা দেখা।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 rot="-5400000">
        <a:off x="1509130" y="4004910"/>
        <a:ext cx="9201297" cy="12645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565EC-AE79-4B43-8D63-D157C1B43AE2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05AC-DDFE-44AE-A423-7D96EFEC22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8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05AC-DDFE-44AE-A423-7D96EFEC22E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9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99214CF-3356-43B6-A04B-B8A649406A7C}" type="datetime5">
              <a:rPr lang="en-US" smtClean="0"/>
              <a:t>18-Jun-19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14E9-BDD8-409F-9736-6991772346DA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65DCC-5AD4-4C1B-8AC9-F3337BBF2BB8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7CE0-D83E-4819-B291-D1E2C4A616D2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53CC4-0D38-4F6A-909D-B91452B34A2A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83C0-711E-407D-BADC-6064E9553D04}" type="datetime5">
              <a:rPr lang="en-US" smtClean="0"/>
              <a:t>18-Jun-19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1A4E-C311-430D-BD9A-1BBEDD56A4DF}" type="datetime5">
              <a:rPr lang="en-US" smtClean="0"/>
              <a:t>18-Jun-19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8529-FCC5-43F5-A24F-FFC35596D67E}" type="datetime5">
              <a:rPr lang="en-US" smtClean="0"/>
              <a:t>18-Jun-19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15F8-7DCA-496E-8E8D-CED46B1B801D}" type="datetime5">
              <a:rPr lang="en-US" smtClean="0"/>
              <a:t>18-Jun-19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3E97-97E6-4F4C-825E-5646F6D3C34B}" type="datetime5">
              <a:rPr lang="en-US" smtClean="0"/>
              <a:t>18-Jun-19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6C07-D787-4140-9795-BF5B7D8F70AD}" type="datetime5">
              <a:rPr lang="en-US" smtClean="0"/>
              <a:t>18-Jun-19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A8F8BCF-9737-41CD-A65A-4BED708EB940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FE3D227-8CB6-4450-997E-2CFCF27AA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5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30A0"/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FDFF-B82B-446B-AF8C-5A466D7FC8B9}" type="datetime5">
              <a:rPr lang="en-US" smtClean="0"/>
              <a:t>18-Jun-19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3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EE2BE-D6CF-449D-A124-370362B434A6}" type="datetime5">
              <a:rPr lang="en-US" smtClean="0"/>
              <a:t>18-Jun-19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99001173"/>
              </p:ext>
            </p:extLst>
          </p:nvPr>
        </p:nvGraphicFramePr>
        <p:xfrm>
          <a:off x="651164" y="733521"/>
          <a:ext cx="10875817" cy="5833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8653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3A25CB-8C3D-46F0-B39C-F70BDA8C89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D3A25CB-8C3D-46F0-B39C-F70BDA8C89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0CF3C1-81CD-4289-8613-117FEE298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030CF3C1-81CD-4289-8613-117FEE298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38F56A-3630-498F-8CF3-1F0D94238B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0038F56A-3630-498F-8CF3-1F0D94238B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718C249-EDF1-41D7-96C9-A67B7FA76E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C718C249-EDF1-41D7-96C9-A67B7FA76E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6D6B81-83C0-49A3-AFC5-D35746C619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766D6B81-83C0-49A3-AFC5-D35746C619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1098259-0AE9-478E-A585-8FA6280BC4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61098259-0AE9-478E-A585-8FA6280BC4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0448B9-4319-401C-93A1-3F201E0BB5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DE0448B9-4319-401C-93A1-3F201E0BB5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C46F32-A8A3-4AB8-9181-B872FB4251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A1C46F32-A8A3-4AB8-9181-B872FB4251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18FCF09-7F73-4718-8C20-4E9B2896A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018FCF09-7F73-4718-8C20-4E9B2896AE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CCC4CD4-C634-4127-B5EA-D06FB0950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4CCC4CD4-C634-4127-B5EA-D06FB09501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AD5BB1-492A-4A04-B28D-C9B4485F6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4DAD5BB1-492A-4A04-B28D-C9B4485F6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1A7C45-D209-4DD6-945E-8EAAA6ED4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CA1A7C45-D209-4DD6-945E-8EAAA6ED42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76A80CF-A0A3-4805-824D-0C1C4BD5C9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E76A80CF-A0A3-4805-824D-0C1C4BD5C9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B2A5EF1-B36B-4F5D-A1BA-61DDFBD1D7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AB2A5EF1-B36B-4F5D-A1BA-61DDFBD1D7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06501934"/>
              </p:ext>
            </p:extLst>
          </p:nvPr>
        </p:nvGraphicFramePr>
        <p:xfrm>
          <a:off x="95533" y="136478"/>
          <a:ext cx="11928145" cy="6721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B0A00-D2A0-4B37-9BEE-6BCFF4CB19FE}" type="datetime5">
              <a:rPr lang="en-US" smtClean="0"/>
              <a:t>18-Jun-19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7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4E3442-49D8-4B7C-ACA3-FAF8022C9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B74E3442-49D8-4B7C-ACA3-FAF8022C9F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E4567C-ABE3-4827-BBEB-35F378F6B5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F6E4567C-ABE3-4827-BBEB-35F378F6B5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147DDE-D961-48DB-8DF0-0AAB2C441F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DF147DDE-D961-48DB-8DF0-0AAB2C441F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2EC049-501C-42A2-A312-04D2EBDAC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E02EC049-501C-42A2-A312-04D2EBDAC9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167FF4-D3DA-4B4A-889F-751C8E7306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F5167FF4-D3DA-4B4A-889F-751C8E7306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976CB0-2C47-43CE-8914-9B549921F6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5B976CB0-2C47-43CE-8914-9B549921F6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32ED45-A52D-4BDF-8A1B-D2C8ED495E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7F32ED45-A52D-4BDF-8A1B-D2C8ED495E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39DD4C-FD66-48A9-87A2-9145E7820E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E239DD4C-FD66-48A9-87A2-9145E7820E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5B7A306-A43A-406D-B0FB-144E96100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65B7A306-A43A-406D-B0FB-144E961009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078B1F8-43FF-478C-A015-7EEEFEDD8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D078B1F8-43FF-478C-A015-7EEEFEDD80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A55272A-9CB1-45C5-9CCA-CE6F2F6870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6A55272A-9CB1-45C5-9CCA-CE6F2F6870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1C458C8-7415-4175-9142-4505907D0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51C458C8-7415-4175-9142-4505907D03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C65780-9B84-4627-9D08-CEC8887021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ECC65780-9B84-4627-9D08-CEC8887021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3CA396-20C8-4DB9-A15C-40C9FAFC0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4B3CA396-20C8-4DB9-A15C-40C9FAFC0C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2A3955A-6ED0-4674-8F35-4FCE56809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D511-DA6D-48C9-B10F-85A3814B676E}" type="datetime5">
              <a:rPr lang="en-US" smtClean="0"/>
              <a:t>18-Jun-19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993D37D-1EE0-42DF-A6E1-886747CF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1FFE1BC-BE9B-49AA-8D00-09A8E7B72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17074A05-AB95-4F40-AA4C-D86159C447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4321239"/>
              </p:ext>
            </p:extLst>
          </p:nvPr>
        </p:nvGraphicFramePr>
        <p:xfrm>
          <a:off x="567804" y="407055"/>
          <a:ext cx="10871200" cy="2834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D7E02841-E5DC-4845-8892-63FF924BD488}"/>
                  </a:ext>
                </a:extLst>
              </p:cNvPr>
              <p:cNvSpPr txBox="1"/>
              <p:nvPr/>
            </p:nvSpPr>
            <p:spPr>
              <a:xfrm>
                <a:off x="2345992" y="3423792"/>
                <a:ext cx="7776488" cy="16614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গড়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নগদ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আন্তঃ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প্রবাহ</m:t>
                    </m:r>
                  </m:oMath>
                </a14:m>
                <a:r>
                  <a:rPr lang="bn-IN" sz="3200" b="1" dirty="0">
                    <a:solidFill>
                      <a:srgbClr val="FF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আন্তঃ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প্রবাহ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সমূহের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যোগফল</m:t>
                        </m:r>
                      </m:num>
                      <m:den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সময়ের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সংখ্যা</m:t>
                        </m:r>
                      </m:den>
                    </m:f>
                  </m:oMath>
                </a14:m>
                <a:endParaRPr lang="bn-IN" sz="2800" b="1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গড়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নগদ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বহিঃ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bn-IN" sz="32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প্রবাহ</m:t>
                    </m:r>
                  </m:oMath>
                </a14:m>
                <a:r>
                  <a:rPr lang="bn-IN" sz="3200" b="1" dirty="0">
                    <a:solidFill>
                      <a:srgbClr val="FF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প্রাথমিক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বিনিয়োগ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ভগ্নাবশেষ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মূল্য</m:t>
                        </m:r>
                      </m:num>
                      <m:den>
                        <m:r>
                          <a:rPr lang="bn-IN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২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7E02841-E5DC-4845-8892-63FF924BD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992" y="3423792"/>
                <a:ext cx="7776488" cy="1661417"/>
              </a:xfrm>
              <a:prstGeom prst="rect">
                <a:avLst/>
              </a:prstGeom>
              <a:blipFill>
                <a:blip r:embed="rId7"/>
                <a:stretch>
                  <a:fillRect b="-7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3E3FE05-2C12-4BA4-B04F-2F902BB1DB54}"/>
              </a:ext>
            </a:extLst>
          </p:cNvPr>
          <p:cNvSpPr txBox="1"/>
          <p:nvPr/>
        </p:nvSpPr>
        <p:spPr>
          <a:xfrm>
            <a:off x="2514989" y="5267386"/>
            <a:ext cx="61205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32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সিদ্ধান্তঃ</a:t>
            </a:r>
            <a:r>
              <a:rPr lang="en-US" sz="32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দুটার মধ্যে যেটার গড় আয়ের হার বেশি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77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285555600"/>
                  </p:ext>
                </p:extLst>
              </p:nvPr>
            </p:nvGraphicFramePr>
            <p:xfrm>
              <a:off x="231349" y="407053"/>
              <a:ext cx="11914496" cy="457912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285555600"/>
                  </p:ext>
                </p:extLst>
              </p:nvPr>
            </p:nvGraphicFramePr>
            <p:xfrm>
              <a:off x="231349" y="407053"/>
              <a:ext cx="11914496" cy="457912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603571" y="5247212"/>
            <a:ext cx="11242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A=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ক্রমযোজিত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বিনিয়োগের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সমান,C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Aবছরে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ক্রমযোজিত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আন্তঃপ্রবাহ,D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Aবছরের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70" y="6078209"/>
            <a:ext cx="11242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সিদ্ধান্তঃ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(PBP=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standard,indifferent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),(PBP&gt;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standard,rejected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),(PBP&lt;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standard,accepted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9DA3-AE59-4FC4-A887-8952D80FFA02}" type="datetime5">
              <a:rPr lang="en-US" smtClean="0"/>
              <a:t>18-Jun-19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77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90A891-6DD4-484D-925C-C34157F41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C990A891-6DD4-484D-925C-C34157F415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8776B3-9C4B-4737-B8A5-75ADA6AD9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428776B3-9C4B-4737-B8A5-75ADA6AD9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5D534F-A316-4473-9169-2F2A1DA693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4F5D534F-A316-4473-9169-2F2A1DA693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6970FC-96C6-4FAB-93DC-616020E7F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E66970FC-96C6-4FAB-93DC-616020E7FE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7B06F2-9AB8-4F69-8E5E-4E9FD21FC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597B06F2-9AB8-4F69-8E5E-4E9FD21FC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1C07F7-3494-4782-9BC9-7695C49CCE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F21C07F7-3494-4782-9BC9-7695C49CCE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E69D9-F626-43E9-903A-69F10198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364E69D9-F626-43E9-903A-69F101986F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F3AE93-ABCF-41F5-8A3E-E1FFD8597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dgm id="{D7F3AE93-ABCF-41F5-8A3E-E1FFD8597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EDBA87-92FA-4923-8BBB-E04089AC91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E8EDBA87-92FA-4923-8BBB-E04089AC91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3228EE-D6CE-4CC1-882F-9FD4D6FBE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graphicEl>
                                              <a:dgm id="{553228EE-D6CE-4CC1-882F-9FD4D6FBE5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8FC624-893D-45B9-8C1A-EDE4806A6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graphicEl>
                                              <a:dgm id="{F38FC624-893D-45B9-8C1A-EDE4806A6D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C5307F1-1DD7-4EA0-9093-64EA40DAF1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5C5307F1-1DD7-4EA0-9093-64EA40DAF1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A29937-1988-4BD7-B70B-2E6D022E2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23A29937-1988-4BD7-B70B-2E6D022E28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8042BB-D90B-4949-B810-568A00AE5C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graphicEl>
                                              <a:dgm id="{168042BB-D90B-4949-B810-568A00AE5C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359307955"/>
                  </p:ext>
                </p:extLst>
              </p:nvPr>
            </p:nvGraphicFramePr>
            <p:xfrm>
              <a:off x="284173" y="428859"/>
              <a:ext cx="11914496" cy="45310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359307955"/>
                  </p:ext>
                </p:extLst>
              </p:nvPr>
            </p:nvGraphicFramePr>
            <p:xfrm>
              <a:off x="284173" y="428859"/>
              <a:ext cx="11914496" cy="45310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562075" y="5211515"/>
            <a:ext cx="11474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A=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ক্রমযোজিত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ডিসকাউন্টেড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বিনিয়োগের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সমান,C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Aবছরে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ক্রমযোজিত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ডিসকাউন্টেড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আন্তঃপ্রবাহ,D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Aবছরের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পরের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অর্জিত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ডিসকাউন্টেড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2075" y="6032226"/>
            <a:ext cx="11358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সিদ্ধান্তঃ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(PBP=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standard,indifferent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),(PBP&gt;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standard,rejected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),(PBP&lt;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standard,accepted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A489-57DD-48F0-B5FF-A9007F007258}" type="datetime5">
              <a:rPr lang="en-US" smtClean="0"/>
              <a:t>18-Jun-19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90A891-6DD4-484D-925C-C34157F41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990A891-6DD4-484D-925C-C34157F415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8776B3-9C4B-4737-B8A5-75ADA6AD9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428776B3-9C4B-4737-B8A5-75ADA6AD9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5D534F-A316-4473-9169-2F2A1DA693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4F5D534F-A316-4473-9169-2F2A1DA693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6970FC-96C6-4FAB-93DC-616020E7FE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E66970FC-96C6-4FAB-93DC-616020E7FE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7B06F2-9AB8-4F69-8E5E-4E9FD21FC1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597B06F2-9AB8-4F69-8E5E-4E9FD21FC1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1C07F7-3494-4782-9BC9-7695C49CCE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dgm id="{F21C07F7-3494-4782-9BC9-7695C49CCE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4E69D9-F626-43E9-903A-69F10198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64E69D9-F626-43E9-903A-69F101986F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F3AE93-ABCF-41F5-8A3E-E1FFD8597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7F3AE93-ABCF-41F5-8A3E-E1FFD8597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EDBA87-92FA-4923-8BBB-E04089AC91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E8EDBA87-92FA-4923-8BBB-E04089AC91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3228EE-D6CE-4CC1-882F-9FD4D6FBE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553228EE-D6CE-4CC1-882F-9FD4D6FBE5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8FC624-893D-45B9-8C1A-EDE4806A6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F38FC624-893D-45B9-8C1A-EDE4806A6D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5307F1-1DD7-4EA0-9093-64EA40DAF1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5C5307F1-1DD7-4EA0-9093-64EA40DAF1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A29937-1988-4BD7-B70B-2E6D022E2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23A29937-1988-4BD7-B70B-2E6D022E28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042BB-D90B-4949-B810-568A00AE5C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168042BB-D90B-4949-B810-568A00AE5C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16" y="445773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২.নীট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AD096-AC49-4C3A-B27B-639DD9341585}" type="datetime5">
              <a:rPr lang="en-US" smtClean="0"/>
              <a:t>18-Jun-19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12760" y="1665828"/>
            <a:ext cx="7716981" cy="80688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সম্পদ সর্বোচ্চকরন করা।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4083" y="2723863"/>
            <a:ext cx="9296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নীট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=নীট ডিসকাউন্টেড আন্তঃপ্রবাহ-নীট বহিঃপ্রবাহ/বিনিয়োগ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63416" y="3579617"/>
                <a:ext cx="10417467" cy="762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নীট ডিসকাউন্টেড আন্তঃপ্রবাহ=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IN" sz="2800" i="1" smtClean="0">
                            <a:latin typeface="Cambria Math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𝐶𝐹𝑜</m:t>
                        </m:r>
                      </m:num>
                      <m:den>
                        <m:sSup>
                          <m:sSupPr>
                            <m:ctrlPr>
                              <a:rPr lang="bn-IN" sz="2800" i="1" smtClean="0"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(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+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𝑖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0</m:t>
                            </m:r>
                          </m:sup>
                        </m:sSup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f>
                      <m:fPr>
                        <m:ctrlPr>
                          <a:rPr lang="bn-IN" sz="2800" i="1">
                            <a:latin typeface="Cambria Math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𝐶𝐹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bn-IN" sz="2800" i="1"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1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𝑖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</m:t>
                    </m:r>
                    <m:f>
                      <m:fPr>
                        <m:ctrlPr>
                          <a:rPr lang="bn-IN" sz="2800" i="1">
                            <a:latin typeface="Cambria Math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𝐶𝐹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bn-IN" sz="2800" i="1"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1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𝑖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+………………+</m:t>
                    </m:r>
                    <m:f>
                      <m:fPr>
                        <m:ctrlPr>
                          <a:rPr lang="bn-IN" sz="2800" i="1">
                            <a:latin typeface="Cambria Math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𝐶𝐹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𝑛</m:t>
                        </m:r>
                      </m:num>
                      <m:den>
                        <m:sSup>
                          <m:sSupPr>
                            <m:ctrlPr>
                              <a:rPr lang="bn-IN" sz="2800" i="1">
                                <a:latin typeface="Cambria Math"/>
                                <a:cs typeface="NikoshBAN" panose="02000000000000000000" pitchFamily="2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(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1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+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𝑖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NikoshBAN" panose="02000000000000000000" pitchFamily="2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416" y="3579617"/>
                <a:ext cx="10417467" cy="762196"/>
              </a:xfrm>
              <a:prstGeom prst="rect">
                <a:avLst/>
              </a:prstGeom>
              <a:blipFill>
                <a:blip r:embed="rId2"/>
                <a:stretch>
                  <a:fillRect l="-1170" b="-5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388358" y="5049672"/>
            <a:ext cx="34638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NikoshBAN" pitchFamily="2" charset="0"/>
                <a:cs typeface="NikoshBAN" pitchFamily="2" charset="0"/>
              </a:rPr>
              <a:t>সিদ্ধান্তঃ</a:t>
            </a:r>
            <a:r>
              <a:rPr lang="en-US" sz="2000" b="1" dirty="0">
                <a:latin typeface="NikoshBAN" pitchFamily="2" charset="0"/>
                <a:cs typeface="NikoshBAN" pitchFamily="2" charset="0"/>
              </a:rPr>
              <a:t>     NPV=0,indifferent</a:t>
            </a:r>
          </a:p>
          <a:p>
            <a:r>
              <a:rPr lang="en-US" sz="2000" b="1" dirty="0">
                <a:latin typeface="NikoshBAN" pitchFamily="2" charset="0"/>
                <a:cs typeface="NikoshBAN" pitchFamily="2" charset="0"/>
              </a:rPr>
              <a:t>	NPV&gt;0,acceted</a:t>
            </a:r>
          </a:p>
          <a:p>
            <a:r>
              <a:rPr lang="en-US" sz="2000" b="1" dirty="0">
                <a:latin typeface="NikoshBAN" pitchFamily="2" charset="0"/>
                <a:cs typeface="NikoshBAN" pitchFamily="2" charset="0"/>
              </a:rPr>
              <a:t>	NPV&lt;0,rejected</a:t>
            </a:r>
          </a:p>
        </p:txBody>
      </p:sp>
    </p:spTree>
    <p:extLst>
      <p:ext uri="{BB962C8B-B14F-4D97-AF65-F5344CB8AC3E}">
        <p14:creationId xmlns:p14="http://schemas.microsoft.com/office/powerpoint/2010/main" val="321643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520" y="376501"/>
            <a:ext cx="9366325" cy="1143000"/>
          </a:xfrm>
        </p:spPr>
        <p:txBody>
          <a:bodyPr/>
          <a:lstStyle/>
          <a:p>
            <a:pPr algn="ctr"/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৩.লাভার্জন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সূচক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4EF4-C1EF-4E0F-8913-8B2145DCCB82}" type="datetime5">
              <a:rPr lang="en-US" smtClean="0"/>
              <a:t>18-Jun-19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60095" y="1690688"/>
            <a:ext cx="8271816" cy="64633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নগদ </a:t>
            </a:r>
            <a:r>
              <a:rPr lang="bn-IN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আন্তঃপ্রবাহ ও বহিঃপ্রবাহের বর্তমান মূল্যের আনুপাত</a:t>
            </a:r>
            <a:r>
              <a:rPr lang="en-US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43200" y="2841461"/>
                <a:ext cx="5371983" cy="13197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PI</a:t>
                </a:r>
                <a:r>
                  <a:rPr lang="bn-IN" sz="32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IN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আন্তঃপ্রবাহের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বর্তমান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মূল্য</m:t>
                        </m:r>
                      </m:num>
                      <m:den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বহিঃপ্রবাহের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বর্তমান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bn-IN" sz="3200" b="0" i="1" smtClean="0">
                            <a:latin typeface="Cambria Math" panose="02040503050406030204" pitchFamily="18" charset="0"/>
                          </a:rPr>
                          <m:t>মূল্য</m:t>
                        </m:r>
                      </m:den>
                    </m:f>
                  </m:oMath>
                </a14:m>
                <a:endParaRPr lang="en-US" sz="32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841461"/>
                <a:ext cx="5371983" cy="1319720"/>
              </a:xfrm>
              <a:prstGeom prst="rect">
                <a:avLst/>
              </a:prstGeom>
              <a:blipFill rotWithShape="1">
                <a:blip r:embed="rId2"/>
                <a:stretch>
                  <a:fillRect l="-2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88816" y="4560777"/>
            <a:ext cx="44422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সিদ্ধান্তঃ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PI=1,indifferent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	PI&gt;1,aceepted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	PI&lt;1,rejected</a:t>
            </a:r>
          </a:p>
        </p:txBody>
      </p:sp>
    </p:spTree>
    <p:extLst>
      <p:ext uri="{BB962C8B-B14F-4D97-AF65-F5344CB8AC3E}">
        <p14:creationId xmlns:p14="http://schemas.microsoft.com/office/powerpoint/2010/main" val="362811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357" y="348791"/>
            <a:ext cx="9366325" cy="1143000"/>
          </a:xfrm>
        </p:spPr>
        <p:txBody>
          <a:bodyPr>
            <a:normAutofit/>
          </a:bodyPr>
          <a:lstStyle/>
          <a:p>
            <a:pPr lvl="0" algn="ctr"/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৪.আই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1D41-1DE7-4C5A-84E5-764AD97F3728}" type="datetime5">
              <a:rPr lang="en-US" smtClean="0"/>
              <a:t>18-Jun-19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78281" y="1371600"/>
            <a:ext cx="8732520" cy="1014679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বাট্রাকরন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হার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যেখানে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নীট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শূন্য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08507" y="2443222"/>
            <a:ext cx="697498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আন্তঃপ্রবাহের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বহিঃপ্রবাহের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               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বা,নীট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বর্তমান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=০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0187" y="3809499"/>
                <a:ext cx="10972299" cy="7192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IRR=Min IRR+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𝑁𝑃𝑉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𝑀𝑖𝑛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𝑟𝑎𝑡𝑒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𝑁𝑃𝑉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𝑀𝑖𝑛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𝑟𝑎𝑡𝑒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𝑁𝑃𝑉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𝑀𝑎𝑥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𝑟𝑎𝑡𝑒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∗(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𝑀𝑎𝑥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𝐼𝑅𝑅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𝑀𝑖𝑛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𝐼𝑅𝑅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187" y="3809499"/>
                <a:ext cx="10972299" cy="719236"/>
              </a:xfrm>
              <a:prstGeom prst="rect">
                <a:avLst/>
              </a:prstGeom>
              <a:blipFill rotWithShape="0">
                <a:blip r:embed="rId2"/>
                <a:stretch>
                  <a:fillRect l="-1111" b="-13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311579" y="5209757"/>
            <a:ext cx="10380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itchFamily="2" charset="0"/>
                <a:cs typeface="NikoshBAN" pitchFamily="2" charset="0"/>
              </a:rPr>
              <a:t>নোটঃ১.দুটা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রেট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লাগে,২.একটা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মূলধন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,৩.আরেকটা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এমনভাবে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যাতে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নীট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বর্তমান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মূল্য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শূন্য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আসে,৪.রেট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বাড়লে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ফিগার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কমে,রেট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কমলে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ফিগার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বাড়ে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086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829" y="307228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৫.এম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আই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আর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D024-7CFF-4D86-87FC-4CF4FF6C4F5C}" type="datetime5">
              <a:rPr lang="en-US" smtClean="0"/>
              <a:t>18-Jun-19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42004" y="1620981"/>
            <a:ext cx="9365672" cy="123499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b="1" cap="none" spc="0" dirty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বাট্রাকরন হার যেখানে বিনিয়োগের বর্তমান মূল্য টার্মিনাল মূল্যের বর্তমান মূল্যের সমান।</a:t>
            </a:r>
            <a:endParaRPr lang="en-US" sz="3200" b="1" cap="none" spc="0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481242" y="4126660"/>
                <a:ext cx="7087197" cy="1840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bn-IN" sz="32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বিনিয়োগের বর্তমান মূল্য=টার্মিনাল মূল্যের বর্তমান মূল্য</a:t>
                </a:r>
              </a:p>
              <a:p>
                <a:r>
                  <a:rPr lang="en-US" sz="32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Investment=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𝑻𝑽</m:t>
                        </m:r>
                      </m:num>
                      <m:den>
                        <m:sSup>
                          <m:sSupPr>
                            <m:ctrlPr>
                              <a:rPr lang="en-US" sz="32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𝒎𝒊𝒓𝒓</m:t>
                            </m:r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p>
                        </m:sSup>
                      </m:den>
                    </m:f>
                  </m:oMath>
                </a14:m>
                <a:endParaRPr lang="en-US" sz="3200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r>
                  <a:rPr lang="en-US" sz="3200" b="1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Mirr</a:t>
                </a:r>
                <a:r>
                  <a:rPr lang="en-US" sz="3200" b="1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=?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242" y="4126660"/>
                <a:ext cx="7087197" cy="1840119"/>
              </a:xfrm>
              <a:prstGeom prst="rect">
                <a:avLst/>
              </a:prstGeom>
              <a:blipFill rotWithShape="1">
                <a:blip r:embed="rId2"/>
                <a:stretch>
                  <a:fillRect l="-2150" t="-4305" r="-1548" b="-102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29659" y="3049442"/>
            <a:ext cx="108834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টার্মিনাল</a:t>
            </a:r>
            <a:r>
              <a:rPr lang="en-US" sz="32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3200" b="1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ভবিষ্যত</a:t>
            </a:r>
            <a:r>
              <a:rPr lang="en-US" sz="32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en-US" sz="32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 .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আন্তঃপ্রবাহের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ভবিষ্য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মূল্য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যেটি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মূলধন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ব্যয়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দিয়ে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বাট্রাকরন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64765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A5320-0E86-4B0D-B4EA-8C70CDE717A1}" type="datetime5">
              <a:rPr lang="en-US" smtClean="0"/>
              <a:t>18-Jun-19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63919988"/>
              </p:ext>
            </p:extLst>
          </p:nvPr>
        </p:nvGraphicFramePr>
        <p:xfrm>
          <a:off x="706582" y="396240"/>
          <a:ext cx="10778836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693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6238D71-129E-4AA4-90BF-2E1DCA599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66238D71-129E-4AA4-90BF-2E1DCA5993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1D4581-CE6D-4B1F-AA4E-A642F6EAB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B21D4581-CE6D-4B1F-AA4E-A642F6EAB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86A235-EF43-40E6-B196-C52C937B0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986A235-EF43-40E6-B196-C52C937B00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8EAAC2-69F5-4AD7-925F-D000C59C2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E68EAAC2-69F5-4AD7-925F-D000C59C2F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280F3C-2E08-4177-BD29-E62615891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5E280F3C-2E08-4177-BD29-E626158917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451155-B747-4CA8-A26C-45CFEB739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68451155-B747-4CA8-A26C-45CFEB739B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>
                <a:latin typeface="NikoshBAN" pitchFamily="2" charset="0"/>
                <a:cs typeface="NikoshBAN" pitchFamily="2" charset="0"/>
              </a:rPr>
              <a:t>মোবাইলঃ০১৭০৮৩৩৪০০৮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764" y="1981201"/>
            <a:ext cx="3616036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3545DF-1A39-4A3F-9324-4456BEFC2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9DE7-CFE4-4294-9EFC-A700FD487B05}" type="datetime5">
              <a:rPr lang="en-US" smtClean="0"/>
              <a:t>18-Jun-19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279364-A726-4FF8-B841-18FCF9253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399943-71BA-4471-AE3C-877C14F5E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4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6CFA-9FEA-494E-9609-34E0566A2646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03564" y="2323652"/>
            <a:ext cx="10557163" cy="3508977"/>
          </a:xfrm>
        </p:spPr>
        <p:txBody>
          <a:bodyPr numCol="2">
            <a:normAutofit/>
          </a:bodyPr>
          <a:lstStyle/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মূলধন বাজেটিং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২. প্রকল্প 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৩. স্বাধীন ও পরস্পর বর্জনশীল প্রকল্প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৪.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মূলধন বাজেটিং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এর পদক্ষেপ গুলো কি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৫. প্রকল্প মূল্যায়ন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গড় আয়ের হার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পে-ব্যাক সময়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বাট্রাকৃত পে-ব্যাক সময়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নীট বর্তমান মূল্য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মুনাফার্জন সূচক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আই আর আর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এম আই আর আর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3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6C69-AAD3-430F-8396-AED3AE07F655}" type="datetime5">
              <a:rPr lang="en-US" smtClean="0"/>
              <a:t>18-Jun-19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1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আল্লাহ </a:t>
            </a:r>
            <a:r>
              <a:rPr lang="bn-IN" sz="5400" cap="none" spc="0" dirty="0">
                <a:ln w="5715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হাফেজ</a:t>
            </a:r>
            <a:endParaRPr lang="en-US" sz="5400" cap="none" spc="0" dirty="0">
              <a:ln w="57150"/>
              <a:solidFill>
                <a:srgbClr val="00B050"/>
              </a:solidFill>
              <a:effectLst>
                <a:reflection blurRad="6350" stA="53000" endA="300" endPos="35500" dir="5400000" sy="-9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9F4A-5979-48C2-81BE-E535BB12A2D8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1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3D0A-BB66-4DC9-913E-50B2D1E3D750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2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3F58-8AE2-45A3-BD99-43A372E6B222}" type="datetime5">
              <a:rPr lang="en-US" smtClean="0"/>
              <a:t>18-Jun-19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35431576"/>
              </p:ext>
            </p:extLst>
          </p:nvPr>
        </p:nvGraphicFramePr>
        <p:xfrm>
          <a:off x="218779" y="774672"/>
          <a:ext cx="1173707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11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969" y="722192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2B3C-EAE6-44F6-A3FC-9C09669141E0}" type="datetime5">
              <a:rPr lang="en-US" smtClean="0"/>
              <a:t>18-Jun-19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50970" y="2967335"/>
            <a:ext cx="505630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মূলধন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বাজেটিং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3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564" y="2323652"/>
            <a:ext cx="10557163" cy="3508977"/>
          </a:xfrm>
        </p:spPr>
        <p:txBody>
          <a:bodyPr numCol="2">
            <a:normAutofit/>
          </a:bodyPr>
          <a:lstStyle/>
          <a:p>
            <a:pPr marL="365760" lvl="1" indent="0">
              <a:buNone/>
            </a:pP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2400" b="1" i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i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i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i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400" b="1" i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শিখব</a:t>
            </a:r>
            <a:r>
              <a:rPr lang="en-US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</a:t>
            </a:r>
          </a:p>
          <a:p>
            <a:pPr lvl="1"/>
            <a:r>
              <a:rPr lang="bn-IN" sz="24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মূলধন বাজেটিং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২. প্রকল্প 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৩. স্বাধীন ও পরস্পর বর্জনশীল প্রকল্প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৪. </a:t>
            </a:r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মূলধন বাজেটিং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এর পদক্ষেপ গুলো কি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৫. প্রকল্প মূল্যায়ন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গড় আয়ের হার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পে-ব্যাক সময়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বাট্রাকৃত পে-ব্যাক সময়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নীট বর্তমান মূল্য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মুনাফার্জন সূচক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আই আর আর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BD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এম আই আর আর</a:t>
            </a:r>
            <a:r>
              <a:rPr lang="bn-IN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4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9886A-9758-446F-B521-1C86337FCDFC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মূলধন</a:t>
            </a:r>
            <a:r>
              <a:rPr lang="en-US" b="1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বাজেটিং</a:t>
            </a:r>
            <a:r>
              <a:rPr lang="bn-IN" b="1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7813-2C7F-4624-8184-C659C6AE2871}" type="datetime5">
              <a:rPr lang="en-US" smtClean="0"/>
              <a:t>18-Jun-19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33054" y="2798618"/>
            <a:ext cx="9836727" cy="1274618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2060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অর্থের বিনিময়ে দীর্ঘমেয়াদি/মূলধনী সম্পদ ক্রয়।</a:t>
            </a:r>
            <a:endParaRPr lang="en-US" sz="3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2060"/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82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885CB-8FB1-4C87-BE4B-9B8A89A116F1}" type="datetime5">
              <a:rPr lang="en-US" smtClean="0"/>
              <a:t>18-Jun-19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49399279"/>
              </p:ext>
            </p:extLst>
          </p:nvPr>
        </p:nvGraphicFramePr>
        <p:xfrm>
          <a:off x="665019" y="360218"/>
          <a:ext cx="10889672" cy="6109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61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04E38D-21E6-4AC2-AD27-20BD96BEBA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4E04E38D-21E6-4AC2-AD27-20BD96BEBA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5071DC7-8E4B-4104-B3BA-6402E24D9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95071DC7-8E4B-4104-B3BA-6402E24D95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9C85DB-1006-4513-BC69-5F2E2E1A81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879C85DB-1006-4513-BC69-5F2E2E1A81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B82C72-E0EC-4B88-97C1-E31FB77556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0CB82C72-E0EC-4B88-97C1-E31FB77556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EB4893-A2E7-4D60-93D9-6C4BC21585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DDEB4893-A2E7-4D60-93D9-6C4BC21585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70F869A-D3FF-4C8C-B0FB-2C30E3A2FC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070F869A-D3FF-4C8C-B0FB-2C30E3A2FC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437945-AFEC-4709-BFE2-8A22536CB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97437945-AFEC-4709-BFE2-8A22536CBE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E5389F-A085-4877-A14B-3FD40871D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FFE5389F-A085-4877-A14B-3FD40871D8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F4D2DD-10AB-4B84-8582-E62912BF77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31F4D2DD-10AB-4B84-8582-E62912BF77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EE2716-9B7B-486B-B103-965D279FEF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69EE2716-9B7B-486B-B103-965D279FEF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87D796-8C70-4C5C-AC6D-268A5EFBA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8B87D796-8C70-4C5C-AC6D-268A5EFBA6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A375E9-074E-42EF-A5C7-7BBCFC95D3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13A375E9-074E-42EF-A5C7-7BBCFC95D3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E22BEF3-968D-47B7-B1C7-C3C9A76D3A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graphicEl>
                                              <a:dgm id="{2E22BEF3-968D-47B7-B1C7-C3C9A76D3A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015C-3E42-48F6-A5FE-1926982CC281}" type="datetime5">
              <a:rPr lang="en-US" smtClean="0"/>
              <a:t>18-Jun-19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3D227-8CB6-4450-997E-2CFCF27AAB5D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68782533"/>
              </p:ext>
            </p:extLst>
          </p:nvPr>
        </p:nvGraphicFramePr>
        <p:xfrm>
          <a:off x="692727" y="987188"/>
          <a:ext cx="10778837" cy="544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674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7D4CA7-51FA-44B9-BEDE-1F4E656C77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A27D4CA7-51FA-44B9-BEDE-1F4E656C77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A27D4CA7-51FA-44B9-BEDE-1F4E656C77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A27D4CA7-51FA-44B9-BEDE-1F4E656C77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5F46C2-0C3E-413A-A685-31436C6396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F65F46C2-0C3E-413A-A685-31436C6396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F65F46C2-0C3E-413A-A685-31436C6396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F65F46C2-0C3E-413A-A685-31436C6396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6D4136E-EDE7-4067-8398-1D0C0C7890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86D4136E-EDE7-4067-8398-1D0C0C7890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86D4136E-EDE7-4067-8398-1D0C0C7890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86D4136E-EDE7-4067-8398-1D0C0C7890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DDFCE1-E74B-4500-A1C9-7976B451B4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32DDFCE1-E74B-4500-A1C9-7976B451B4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32DDFCE1-E74B-4500-A1C9-7976B451B4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32DDFCE1-E74B-4500-A1C9-7976B451B4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8C98A0-1831-42D2-8ACF-6878D4CCA3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F48C98A0-1831-42D2-8ACF-6878D4CCA3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F48C98A0-1831-42D2-8ACF-6878D4CCA3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F48C98A0-1831-42D2-8ACF-6878D4CCA3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C722BA-A747-47FE-9732-9063D7A16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68C722BA-A747-47FE-9732-9063D7A163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68C722BA-A747-47FE-9732-9063D7A16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68C722BA-A747-47FE-9732-9063D7A16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08FDA1-07D8-43F1-8727-2485C87D5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508FDA1-07D8-43F1-8727-2485C87D54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508FDA1-07D8-43F1-8727-2485C87D5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508FDA1-07D8-43F1-8727-2485C87D5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C2C0130-2FC6-4917-B6AC-6941F87B4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graphicEl>
                                              <a:dgm id="{BC2C0130-2FC6-4917-B6AC-6941F87B42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graphicEl>
                                              <a:dgm id="{BC2C0130-2FC6-4917-B6AC-6941F87B4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graphicEl>
                                              <a:dgm id="{BC2C0130-2FC6-4917-B6AC-6941F87B4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7D92B9-6A64-4D38-B215-163280F91E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9C7D92B9-6A64-4D38-B215-163280F91E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9C7D92B9-6A64-4D38-B215-163280F91E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9C7D92B9-6A64-4D38-B215-163280F91E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968777-1181-4B5A-BD72-32EDC06C8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graphicEl>
                                              <a:dgm id="{98968777-1181-4B5A-BD72-32EDC06C87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98968777-1181-4B5A-BD72-32EDC06C8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graphicEl>
                                              <a:dgm id="{98968777-1181-4B5A-BD72-32EDC06C87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2CDCD16-6CBE-4E02-809A-FC2899F62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62CDCD16-6CBE-4E02-809A-FC2899F62E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62CDCD16-6CBE-4E02-809A-FC2899F62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62CDCD16-6CBE-4E02-809A-FC2899F62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7263CD-C1C7-4B90-AFDA-E72AC4485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">
                                            <p:graphicEl>
                                              <a:dgm id="{247263CD-C1C7-4B90-AFDA-E72AC44851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graphicEl>
                                              <a:dgm id="{247263CD-C1C7-4B90-AFDA-E72AC4485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graphicEl>
                                              <a:dgm id="{247263CD-C1C7-4B90-AFDA-E72AC44851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5C46E7-2E4F-474F-A13A-A1C90A3ECF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graphicEl>
                                              <a:dgm id="{2B5C46E7-2E4F-474F-A13A-A1C90A3ECF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graphicEl>
                                              <a:dgm id="{2B5C46E7-2E4F-474F-A13A-A1C90A3ECF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graphicEl>
                                              <a:dgm id="{2B5C46E7-2E4F-474F-A13A-A1C90A3ECF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7C4EEC-19A0-4E22-8A51-25D096CE60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">
                                            <p:graphicEl>
                                              <a:dgm id="{C97C4EEC-19A0-4E22-8A51-25D096CE60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graphicEl>
                                              <a:dgm id="{C97C4EEC-19A0-4E22-8A51-25D096CE60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graphicEl>
                                              <a:dgm id="{C97C4EEC-19A0-4E22-8A51-25D096CE60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B53153-5F9E-418F-BB0C-972C9047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>
                                            <p:graphicEl>
                                              <a:dgm id="{5EB53153-5F9E-418F-BB0C-972C904742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5EB53153-5F9E-418F-BB0C-972C9047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graphicEl>
                                              <a:dgm id="{5EB53153-5F9E-418F-BB0C-972C90474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D5BD94-C674-42B6-9322-76BD2E4F3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">
                                            <p:graphicEl>
                                              <a:dgm id="{CBD5BD94-C674-42B6-9322-76BD2E4F3F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CBD5BD94-C674-42B6-9322-76BD2E4F3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>
                                            <p:graphicEl>
                                              <a:dgm id="{CBD5BD94-C674-42B6-9322-76BD2E4F3F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FAB951-E00D-4A95-92B1-76F3C0CA9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>
                                            <p:graphicEl>
                                              <a:dgm id="{BBFAB951-E00D-4A95-92B1-76F3C0CA96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BBFAB951-E00D-4A95-92B1-76F3C0CA9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>
                                            <p:graphicEl>
                                              <a:dgm id="{BBFAB951-E00D-4A95-92B1-76F3C0CA9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B52B9F-23C9-44EB-B1E7-58A353D4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">
                                            <p:graphicEl>
                                              <a:dgm id="{40B52B9F-23C9-44EB-B1E7-58A353D4FD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graphicEl>
                                              <a:dgm id="{40B52B9F-23C9-44EB-B1E7-58A353D4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40B52B9F-23C9-44EB-B1E7-58A353D4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7BF43A5-84C4-4620-9A4E-79172AAF5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">
                                            <p:graphicEl>
                                              <a:dgm id="{27BF43A5-84C4-4620-9A4E-79172AAF53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>
                                            <p:graphicEl>
                                              <a:dgm id="{27BF43A5-84C4-4620-9A4E-79172AAF5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27BF43A5-84C4-4620-9A4E-79172AAF5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36EF16-4BD1-44B3-8C48-CC9647FE7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">
                                            <p:graphicEl>
                                              <a:dgm id="{8D36EF16-4BD1-44B3-8C48-CC9647FE7C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>
                                            <p:graphicEl>
                                              <a:dgm id="{8D36EF16-4BD1-44B3-8C48-CC9647FE7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D36EF16-4BD1-44B3-8C48-CC9647FE7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DD506C-D7A5-44E3-951D-AA6DD54926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">
                                            <p:graphicEl>
                                              <a:dgm id="{72DD506C-D7A5-44E3-951D-AA6DD54926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>
                                            <p:graphicEl>
                                              <a:dgm id="{72DD506C-D7A5-44E3-951D-AA6DD54926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">
                                            <p:graphicEl>
                                              <a:dgm id="{72DD506C-D7A5-44E3-951D-AA6DD54926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395977-1186-4EFA-B0B4-7DF27D586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">
                                            <p:graphicEl>
                                              <a:dgm id="{9A395977-1186-4EFA-B0B4-7DF27D586C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">
                                            <p:graphicEl>
                                              <a:dgm id="{9A395977-1186-4EFA-B0B4-7DF27D586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graphicEl>
                                              <a:dgm id="{9A395977-1186-4EFA-B0B4-7DF27D586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D7D76F-7C15-4EA6-A034-BAC433E8E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">
                                            <p:graphicEl>
                                              <a:dgm id="{1BD7D76F-7C15-4EA6-A034-BAC433E8E2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>
                                            <p:graphicEl>
                                              <a:dgm id="{1BD7D76F-7C15-4EA6-A034-BAC433E8E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>
                                            <p:graphicEl>
                                              <a:dgm id="{1BD7D76F-7C15-4EA6-A034-BAC433E8E2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335</TotalTime>
  <Words>837</Words>
  <Application>Microsoft Office PowerPoint</Application>
  <PresentationFormat>Custom</PresentationFormat>
  <Paragraphs>202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Austin</vt:lpstr>
      <vt:lpstr>PowerPoint Presentation</vt:lpstr>
      <vt:lpstr>শিক্ষক পরিচিতি</vt:lpstr>
      <vt:lpstr>পাঠ পরিচিতি</vt:lpstr>
      <vt:lpstr>PowerPoint Presentation</vt:lpstr>
      <vt:lpstr>আলোচনার বিষয়</vt:lpstr>
      <vt:lpstr>শিখনফল</vt:lpstr>
      <vt:lpstr>মূলধন বাজেটিং কি?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২.নীট বর্তমান মূল্য কি?</vt:lpstr>
      <vt:lpstr>৩.লাভার্জন সূচক কি?</vt:lpstr>
      <vt:lpstr>৪.আই আর আর কি?</vt:lpstr>
      <vt:lpstr>৫.এম আই আর আর কি?</vt:lpstr>
      <vt:lpstr>PowerPoint Presentation</vt:lpstr>
      <vt:lpstr>মূল্যায়ন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265</cp:revision>
  <dcterms:created xsi:type="dcterms:W3CDTF">2018-05-15T07:00:07Z</dcterms:created>
  <dcterms:modified xsi:type="dcterms:W3CDTF">2019-06-18T10:26:53Z</dcterms:modified>
</cp:coreProperties>
</file>