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diagrams/drawing7.xml" ContentType="application/vnd.ms-office.drawingml.diagramDrawing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8.xml" ContentType="application/vnd.ms-office.drawingml.diagramDrawing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6.xml" ContentType="application/vnd.ms-office.drawingml.diagramDrawing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18"/>
  </p:notesMasterIdLst>
  <p:handoutMasterIdLst>
    <p:handoutMasterId r:id="rId19"/>
  </p:handoutMasterIdLst>
  <p:sldIdLst>
    <p:sldId id="273" r:id="rId2"/>
    <p:sldId id="275" r:id="rId3"/>
    <p:sldId id="258" r:id="rId4"/>
    <p:sldId id="260" r:id="rId5"/>
    <p:sldId id="279" r:id="rId6"/>
    <p:sldId id="277" r:id="rId7"/>
    <p:sldId id="262" r:id="rId8"/>
    <p:sldId id="263" r:id="rId9"/>
    <p:sldId id="264" r:id="rId10"/>
    <p:sldId id="265" r:id="rId11"/>
    <p:sldId id="267" r:id="rId12"/>
    <p:sldId id="271" r:id="rId13"/>
    <p:sldId id="272" r:id="rId14"/>
    <p:sldId id="268" r:id="rId15"/>
    <p:sldId id="276" r:id="rId16"/>
    <p:sldId id="274" r:id="rId17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485" autoAdjust="0"/>
    <p:restoredTop sz="94660"/>
  </p:normalViewPr>
  <p:slideViewPr>
    <p:cSldViewPr snapToGrid="0">
      <p:cViewPr varScale="1">
        <p:scale>
          <a:sx n="65" d="100"/>
          <a:sy n="65" d="100"/>
        </p:scale>
        <p:origin x="-96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71B396-C2F7-4846-A835-17B4848E0580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102AEE70-64D0-4B91-951A-7993675F56EF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উদ্বৃও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0BC256A-38D2-464E-8C4F-321675315FDF}" type="parTrans" cxnId="{38CF7345-DF2A-4927-9DF1-49BA563E6322}">
      <dgm:prSet/>
      <dgm:spPr/>
      <dgm:t>
        <a:bodyPr/>
        <a:lstStyle/>
        <a:p>
          <a:endParaRPr lang="en-US"/>
        </a:p>
      </dgm:t>
    </dgm:pt>
    <dgm:pt modelId="{A50DDF2B-5BD3-4F12-B6EA-143EF75A4106}" type="sibTrans" cxnId="{38CF7345-DF2A-4927-9DF1-49BA563E6322}">
      <dgm:prSet/>
      <dgm:spPr/>
      <dgm:t>
        <a:bodyPr/>
        <a:lstStyle/>
        <a:p>
          <a:endParaRPr lang="en-US"/>
        </a:p>
      </dgm:t>
    </dgm:pt>
    <dgm:pt modelId="{6B21498A-1198-4DF9-A2C5-D314A9BD7940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67C1803-9C9A-498D-BD0A-815D77F710E5}" type="parTrans" cxnId="{E158A4E1-2439-4632-8BD7-53A23D9ACAB2}">
      <dgm:prSet/>
      <dgm:spPr/>
      <dgm:t>
        <a:bodyPr/>
        <a:lstStyle/>
        <a:p>
          <a:endParaRPr lang="en-US"/>
        </a:p>
      </dgm:t>
    </dgm:pt>
    <dgm:pt modelId="{54C361FE-1103-4904-86E4-98045283373F}" type="sibTrans" cxnId="{E158A4E1-2439-4632-8BD7-53A23D9ACAB2}">
      <dgm:prSet/>
      <dgm:spPr/>
      <dgm:t>
        <a:bodyPr/>
        <a:lstStyle/>
        <a:p>
          <a:endParaRPr lang="en-US"/>
        </a:p>
      </dgm:t>
    </dgm:pt>
    <dgm:pt modelId="{B04BA98E-D065-466A-85AC-106AF5499F75}" type="pres">
      <dgm:prSet presAssocID="{5571B396-C2F7-4846-A835-17B4848E0580}" presName="Name0" presStyleCnt="0">
        <dgm:presLayoutVars>
          <dgm:dir/>
          <dgm:resizeHandles val="exact"/>
        </dgm:presLayoutVars>
      </dgm:prSet>
      <dgm:spPr/>
    </dgm:pt>
    <dgm:pt modelId="{CB74972F-8522-4012-95C8-375AC272588C}" type="pres">
      <dgm:prSet presAssocID="{102AEE70-64D0-4B91-951A-7993675F56EF}" presName="composite" presStyleCnt="0"/>
      <dgm:spPr/>
    </dgm:pt>
    <dgm:pt modelId="{4D306EC5-056D-4185-A204-D9B2818CD8C2}" type="pres">
      <dgm:prSet presAssocID="{102AEE70-64D0-4B91-951A-7993675F56EF}" presName="bgChev" presStyleLbl="node1" presStyleIdx="0" presStyleCnt="2" custScaleX="69756"/>
      <dgm:spPr/>
    </dgm:pt>
    <dgm:pt modelId="{DCFBA8CB-CBEA-4FF4-A0DF-297ED9A24293}" type="pres">
      <dgm:prSet presAssocID="{102AEE70-64D0-4B91-951A-7993675F56EF}" presName="txNode" presStyleLbl="fgAcc1" presStyleIdx="0" presStyleCnt="2" custScaleX="69833" custLinFactNeighborX="-9208" custLinFactNeighborY="-7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BA8D8-9AE5-4CBE-8617-F6A67B565AD5}" type="pres">
      <dgm:prSet presAssocID="{A50DDF2B-5BD3-4F12-B6EA-143EF75A4106}" presName="compositeSpace" presStyleCnt="0"/>
      <dgm:spPr/>
    </dgm:pt>
    <dgm:pt modelId="{16AE53ED-145F-4068-9BBC-CC923EB4E6B1}" type="pres">
      <dgm:prSet presAssocID="{6B21498A-1198-4DF9-A2C5-D314A9BD7940}" presName="composite" presStyleCnt="0"/>
      <dgm:spPr/>
    </dgm:pt>
    <dgm:pt modelId="{BDBDB1B0-A1A3-4E1A-BED7-E1E0CD56FA0A}" type="pres">
      <dgm:prSet presAssocID="{6B21498A-1198-4DF9-A2C5-D314A9BD7940}" presName="bgChev" presStyleLbl="node1" presStyleIdx="1" presStyleCnt="2" custScaleX="64717" custLinFactNeighborX="-682" custLinFactNeighborY="-5281"/>
      <dgm:spPr/>
    </dgm:pt>
    <dgm:pt modelId="{09001CCE-26C6-4DC3-93D3-F7FCCD64F25A}" type="pres">
      <dgm:prSet presAssocID="{6B21498A-1198-4DF9-A2C5-D314A9BD7940}" presName="txNode" presStyleLbl="fgAcc1" presStyleIdx="1" presStyleCnt="2" custScaleX="65351" custScaleY="100000" custLinFactNeighborX="-12527" custLinFactNeighborY="-3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0013B1-A73C-4A84-9393-0C6439EB4F1D}" type="presOf" srcId="{102AEE70-64D0-4B91-951A-7993675F56EF}" destId="{DCFBA8CB-CBEA-4FF4-A0DF-297ED9A24293}" srcOrd="0" destOrd="0" presId="urn:microsoft.com/office/officeart/2005/8/layout/chevronAccent+Icon"/>
    <dgm:cxn modelId="{697C5174-1CAE-40D1-AEE1-A9BBF2478981}" type="presOf" srcId="{5571B396-C2F7-4846-A835-17B4848E0580}" destId="{B04BA98E-D065-466A-85AC-106AF5499F75}" srcOrd="0" destOrd="0" presId="urn:microsoft.com/office/officeart/2005/8/layout/chevronAccent+Icon"/>
    <dgm:cxn modelId="{E158A4E1-2439-4632-8BD7-53A23D9ACAB2}" srcId="{5571B396-C2F7-4846-A835-17B4848E0580}" destId="{6B21498A-1198-4DF9-A2C5-D314A9BD7940}" srcOrd="1" destOrd="0" parTransId="{367C1803-9C9A-498D-BD0A-815D77F710E5}" sibTransId="{54C361FE-1103-4904-86E4-98045283373F}"/>
    <dgm:cxn modelId="{38CF7345-DF2A-4927-9DF1-49BA563E6322}" srcId="{5571B396-C2F7-4846-A835-17B4848E0580}" destId="{102AEE70-64D0-4B91-951A-7993675F56EF}" srcOrd="0" destOrd="0" parTransId="{40BC256A-38D2-464E-8C4F-321675315FDF}" sibTransId="{A50DDF2B-5BD3-4F12-B6EA-143EF75A4106}"/>
    <dgm:cxn modelId="{8B364175-A526-41C4-B899-EAAF166A99CA}" type="presOf" srcId="{6B21498A-1198-4DF9-A2C5-D314A9BD7940}" destId="{09001CCE-26C6-4DC3-93D3-F7FCCD64F25A}" srcOrd="0" destOrd="0" presId="urn:microsoft.com/office/officeart/2005/8/layout/chevronAccent+Icon"/>
    <dgm:cxn modelId="{6848F862-D0F1-4039-AB20-D40B94AA084F}" type="presParOf" srcId="{B04BA98E-D065-466A-85AC-106AF5499F75}" destId="{CB74972F-8522-4012-95C8-375AC272588C}" srcOrd="0" destOrd="0" presId="urn:microsoft.com/office/officeart/2005/8/layout/chevronAccent+Icon"/>
    <dgm:cxn modelId="{307489C6-50C2-46F4-8354-44D80D0C27D6}" type="presParOf" srcId="{CB74972F-8522-4012-95C8-375AC272588C}" destId="{4D306EC5-056D-4185-A204-D9B2818CD8C2}" srcOrd="0" destOrd="0" presId="urn:microsoft.com/office/officeart/2005/8/layout/chevronAccent+Icon"/>
    <dgm:cxn modelId="{61BB5A35-2EA4-4FF3-94A3-C880372DE4BE}" type="presParOf" srcId="{CB74972F-8522-4012-95C8-375AC272588C}" destId="{DCFBA8CB-CBEA-4FF4-A0DF-297ED9A24293}" srcOrd="1" destOrd="0" presId="urn:microsoft.com/office/officeart/2005/8/layout/chevronAccent+Icon"/>
    <dgm:cxn modelId="{DBE0DBFB-BDDE-4D78-81DB-15430F277211}" type="presParOf" srcId="{B04BA98E-D065-466A-85AC-106AF5499F75}" destId="{03DBA8D8-9AE5-4CBE-8617-F6A67B565AD5}" srcOrd="1" destOrd="0" presId="urn:microsoft.com/office/officeart/2005/8/layout/chevronAccent+Icon"/>
    <dgm:cxn modelId="{1B81C2F1-F51B-4D8A-8A27-2BCAEFF0481E}" type="presParOf" srcId="{B04BA98E-D065-466A-85AC-106AF5499F75}" destId="{16AE53ED-145F-4068-9BBC-CC923EB4E6B1}" srcOrd="2" destOrd="0" presId="urn:microsoft.com/office/officeart/2005/8/layout/chevronAccent+Icon"/>
    <dgm:cxn modelId="{9C0FE7F1-17E4-4681-88CE-7F7536008005}" type="presParOf" srcId="{16AE53ED-145F-4068-9BBC-CC923EB4E6B1}" destId="{BDBDB1B0-A1A3-4E1A-BED7-E1E0CD56FA0A}" srcOrd="0" destOrd="0" presId="urn:microsoft.com/office/officeart/2005/8/layout/chevronAccent+Icon"/>
    <dgm:cxn modelId="{80DC6A75-943B-452F-A201-496F8F47C1A1}" type="presParOf" srcId="{16AE53ED-145F-4068-9BBC-CC923EB4E6B1}" destId="{09001CCE-26C6-4DC3-93D3-F7FCCD64F25A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31E5C83-AB45-468D-93B3-1F459E793B88}" type="doc">
      <dgm:prSet loTypeId="urn:microsoft.com/office/officeart/2005/8/layout/vProcess5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A8A3B01-31A5-4B8C-AAAD-7B5673C2A93B}">
      <dgm:prSet phldrT="[Text]" custT="1"/>
      <dgm:spPr/>
      <dgm:t>
        <a:bodyPr/>
        <a:lstStyle/>
        <a:p>
          <a:r>
            <a:rPr lang="bn-IN" sz="3200" b="1" smtClean="0">
              <a:latin typeface="NikoshBAN" panose="02000000000000000000" pitchFamily="2" charset="0"/>
              <a:cs typeface="NikoshBAN" panose="02000000000000000000" pitchFamily="2" charset="0"/>
            </a:rPr>
            <a:t>জনগন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76C3470-B334-4FE7-BA5C-2D826F8ED39A}" type="parTrans" cxnId="{26F7B2EA-BDE3-4A70-97CB-D373F2C90559}">
      <dgm:prSet/>
      <dgm:spPr/>
      <dgm:t>
        <a:bodyPr/>
        <a:lstStyle/>
        <a:p>
          <a:endParaRPr lang="en-US"/>
        </a:p>
      </dgm:t>
    </dgm:pt>
    <dgm:pt modelId="{1D7F3E10-D0F2-485E-BA81-35BA63F1D895}" type="sibTrans" cxnId="{26F7B2EA-BDE3-4A70-97CB-D373F2C90559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A4FF871-8A99-4BDE-8398-3D56F93A8903}">
      <dgm:prSet phldrT="[Text]" custT="1"/>
      <dgm:spPr/>
      <dgm:t>
        <a:bodyPr/>
        <a:lstStyle/>
        <a:p>
          <a:r>
            <a:rPr lang="bn-IN" sz="3200" b="1" smtClean="0">
              <a:latin typeface="NikoshBAN" panose="02000000000000000000" pitchFamily="2" charset="0"/>
              <a:cs typeface="NikoshBAN" panose="02000000000000000000" pitchFamily="2" charset="0"/>
            </a:rPr>
            <a:t>সরকার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4868FA9-969F-49E7-8673-419BBADE0A02}" type="parTrans" cxnId="{956F9FF0-643E-4F96-9A15-C00221AFD48A}">
      <dgm:prSet/>
      <dgm:spPr/>
      <dgm:t>
        <a:bodyPr/>
        <a:lstStyle/>
        <a:p>
          <a:endParaRPr lang="en-US"/>
        </a:p>
      </dgm:t>
    </dgm:pt>
    <dgm:pt modelId="{6D26929E-4093-4F7A-A401-4BA75B618400}" type="sibTrans" cxnId="{956F9FF0-643E-4F96-9A15-C00221AFD48A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0CDA8C7-66AA-4306-BB90-9BE9F4B6E679}">
      <dgm:prSet phldrT="[Text]" custT="1"/>
      <dgm:spPr/>
      <dgm:t>
        <a:bodyPr/>
        <a:lstStyle/>
        <a:p>
          <a:r>
            <a:rPr lang="bn-IN" sz="3200" b="1" smtClean="0">
              <a:latin typeface="NikoshBAN" panose="02000000000000000000" pitchFamily="2" charset="0"/>
              <a:cs typeface="NikoshBAN" panose="02000000000000000000" pitchFamily="2" charset="0"/>
            </a:rPr>
            <a:t>দেশ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EB5C63E-B963-459B-A04B-5B630BDBD7FF}" type="parTrans" cxnId="{EDAE7C3C-1840-42D8-83F3-1F6D8DA1344D}">
      <dgm:prSet/>
      <dgm:spPr/>
      <dgm:t>
        <a:bodyPr/>
        <a:lstStyle/>
        <a:p>
          <a:endParaRPr lang="en-US"/>
        </a:p>
      </dgm:t>
    </dgm:pt>
    <dgm:pt modelId="{CC2FAED8-82CE-4BD8-B9B0-380140C37C13}" type="sibTrans" cxnId="{EDAE7C3C-1840-42D8-83F3-1F6D8DA1344D}">
      <dgm:prSet/>
      <dgm:spPr/>
      <dgm:t>
        <a:bodyPr/>
        <a:lstStyle/>
        <a:p>
          <a:endParaRPr lang="en-US"/>
        </a:p>
      </dgm:t>
    </dgm:pt>
    <dgm:pt modelId="{B0EE7005-760E-44EB-A8D0-10C3F0E6DA85}" type="pres">
      <dgm:prSet presAssocID="{A31E5C83-AB45-468D-93B3-1F459E793B8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04FB95-0C67-4C62-A57B-165009D766B8}" type="pres">
      <dgm:prSet presAssocID="{A31E5C83-AB45-468D-93B3-1F459E793B88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DC80E25C-B168-41EC-B67D-5B680FA182FB}" type="pres">
      <dgm:prSet presAssocID="{A31E5C83-AB45-468D-93B3-1F459E793B88}" presName="ThreeNodes_1" presStyleLbl="node1" presStyleIdx="0" presStyleCnt="3" custLinFactNeighborX="0" custLinFactNeighborY="-36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6B5E49-5416-43DB-B3B9-6D821CAC2CA8}" type="pres">
      <dgm:prSet presAssocID="{A31E5C83-AB45-468D-93B3-1F459E793B8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7682EF-C893-45A6-B586-48064146B15E}" type="pres">
      <dgm:prSet presAssocID="{A31E5C83-AB45-468D-93B3-1F459E793B8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086F4B-C3C1-40A5-86A1-581E79458529}" type="pres">
      <dgm:prSet presAssocID="{A31E5C83-AB45-468D-93B3-1F459E793B8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429F72-2C81-4C22-9031-8F738C41D1AC}" type="pres">
      <dgm:prSet presAssocID="{A31E5C83-AB45-468D-93B3-1F459E793B8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6CA9F4-F4A4-4B1D-B897-E4B5F2485CED}" type="pres">
      <dgm:prSet presAssocID="{A31E5C83-AB45-468D-93B3-1F459E793B8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037921-7531-483D-9674-46CEE0231F8D}" type="pres">
      <dgm:prSet presAssocID="{A31E5C83-AB45-468D-93B3-1F459E793B8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C18708-24FB-4558-9668-8B9C0A29BCCC}" type="pres">
      <dgm:prSet presAssocID="{A31E5C83-AB45-468D-93B3-1F459E793B8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E2FE86-7AA2-4C30-85BE-DE3D29C5B07F}" type="presOf" srcId="{DA4FF871-8A99-4BDE-8398-3D56F93A8903}" destId="{E46B5E49-5416-43DB-B3B9-6D821CAC2CA8}" srcOrd="0" destOrd="0" presId="urn:microsoft.com/office/officeart/2005/8/layout/vProcess5"/>
    <dgm:cxn modelId="{EDAE7C3C-1840-42D8-83F3-1F6D8DA1344D}" srcId="{A31E5C83-AB45-468D-93B3-1F459E793B88}" destId="{60CDA8C7-66AA-4306-BB90-9BE9F4B6E679}" srcOrd="2" destOrd="0" parTransId="{FEB5C63E-B963-459B-A04B-5B630BDBD7FF}" sibTransId="{CC2FAED8-82CE-4BD8-B9B0-380140C37C13}"/>
    <dgm:cxn modelId="{F43F4336-62AD-4C2C-9CB1-CB7A66F6D5BD}" type="presOf" srcId="{DA4FF871-8A99-4BDE-8398-3D56F93A8903}" destId="{55037921-7531-483D-9674-46CEE0231F8D}" srcOrd="1" destOrd="0" presId="urn:microsoft.com/office/officeart/2005/8/layout/vProcess5"/>
    <dgm:cxn modelId="{6AB34796-006A-4902-853B-1D0F9BDDE2B0}" type="presOf" srcId="{6D26929E-4093-4F7A-A401-4BA75B618400}" destId="{9C429F72-2C81-4C22-9031-8F738C41D1AC}" srcOrd="0" destOrd="0" presId="urn:microsoft.com/office/officeart/2005/8/layout/vProcess5"/>
    <dgm:cxn modelId="{956F9FF0-643E-4F96-9A15-C00221AFD48A}" srcId="{A31E5C83-AB45-468D-93B3-1F459E793B88}" destId="{DA4FF871-8A99-4BDE-8398-3D56F93A8903}" srcOrd="1" destOrd="0" parTransId="{C4868FA9-969F-49E7-8673-419BBADE0A02}" sibTransId="{6D26929E-4093-4F7A-A401-4BA75B618400}"/>
    <dgm:cxn modelId="{AEFCA041-454D-44A8-ADE1-4E29ACD5746B}" type="presOf" srcId="{1D7F3E10-D0F2-485E-BA81-35BA63F1D895}" destId="{2B086F4B-C3C1-40A5-86A1-581E79458529}" srcOrd="0" destOrd="0" presId="urn:microsoft.com/office/officeart/2005/8/layout/vProcess5"/>
    <dgm:cxn modelId="{3945A788-4C1B-4874-903D-80C4985D9C2F}" type="presOf" srcId="{60CDA8C7-66AA-4306-BB90-9BE9F4B6E679}" destId="{027682EF-C893-45A6-B586-48064146B15E}" srcOrd="0" destOrd="0" presId="urn:microsoft.com/office/officeart/2005/8/layout/vProcess5"/>
    <dgm:cxn modelId="{26F7B2EA-BDE3-4A70-97CB-D373F2C90559}" srcId="{A31E5C83-AB45-468D-93B3-1F459E793B88}" destId="{CA8A3B01-31A5-4B8C-AAAD-7B5673C2A93B}" srcOrd="0" destOrd="0" parTransId="{076C3470-B334-4FE7-BA5C-2D826F8ED39A}" sibTransId="{1D7F3E10-D0F2-485E-BA81-35BA63F1D895}"/>
    <dgm:cxn modelId="{F5B5105F-F284-4E6D-8A93-0A73A8300C0B}" type="presOf" srcId="{CA8A3B01-31A5-4B8C-AAAD-7B5673C2A93B}" destId="{636CA9F4-F4A4-4B1D-B897-E4B5F2485CED}" srcOrd="1" destOrd="0" presId="urn:microsoft.com/office/officeart/2005/8/layout/vProcess5"/>
    <dgm:cxn modelId="{99F2575E-C555-4798-A002-5BBC2D58471F}" type="presOf" srcId="{60CDA8C7-66AA-4306-BB90-9BE9F4B6E679}" destId="{D2C18708-24FB-4558-9668-8B9C0A29BCCC}" srcOrd="1" destOrd="0" presId="urn:microsoft.com/office/officeart/2005/8/layout/vProcess5"/>
    <dgm:cxn modelId="{4EF620B4-E493-4545-B96A-89D5C0A515B0}" type="presOf" srcId="{CA8A3B01-31A5-4B8C-AAAD-7B5673C2A93B}" destId="{DC80E25C-B168-41EC-B67D-5B680FA182FB}" srcOrd="0" destOrd="0" presId="urn:microsoft.com/office/officeart/2005/8/layout/vProcess5"/>
    <dgm:cxn modelId="{DA15B09E-FE59-42D2-B369-E20F3D4B4041}" type="presOf" srcId="{A31E5C83-AB45-468D-93B3-1F459E793B88}" destId="{B0EE7005-760E-44EB-A8D0-10C3F0E6DA85}" srcOrd="0" destOrd="0" presId="urn:microsoft.com/office/officeart/2005/8/layout/vProcess5"/>
    <dgm:cxn modelId="{6DD78F28-BA77-4400-B472-69F06C464319}" type="presParOf" srcId="{B0EE7005-760E-44EB-A8D0-10C3F0E6DA85}" destId="{7904FB95-0C67-4C62-A57B-165009D766B8}" srcOrd="0" destOrd="0" presId="urn:microsoft.com/office/officeart/2005/8/layout/vProcess5"/>
    <dgm:cxn modelId="{CD8804B4-0328-48C5-9477-4EF4B5B93D4F}" type="presParOf" srcId="{B0EE7005-760E-44EB-A8D0-10C3F0E6DA85}" destId="{DC80E25C-B168-41EC-B67D-5B680FA182FB}" srcOrd="1" destOrd="0" presId="urn:microsoft.com/office/officeart/2005/8/layout/vProcess5"/>
    <dgm:cxn modelId="{D1B0C194-62D5-4B5E-A43F-EA6AE240B8BE}" type="presParOf" srcId="{B0EE7005-760E-44EB-A8D0-10C3F0E6DA85}" destId="{E46B5E49-5416-43DB-B3B9-6D821CAC2CA8}" srcOrd="2" destOrd="0" presId="urn:microsoft.com/office/officeart/2005/8/layout/vProcess5"/>
    <dgm:cxn modelId="{0F7CE19A-B8D7-45A2-BCF4-2BC572963DDA}" type="presParOf" srcId="{B0EE7005-760E-44EB-A8D0-10C3F0E6DA85}" destId="{027682EF-C893-45A6-B586-48064146B15E}" srcOrd="3" destOrd="0" presId="urn:microsoft.com/office/officeart/2005/8/layout/vProcess5"/>
    <dgm:cxn modelId="{7EF592A5-AF20-4E7A-88E5-5B8A33B765AA}" type="presParOf" srcId="{B0EE7005-760E-44EB-A8D0-10C3F0E6DA85}" destId="{2B086F4B-C3C1-40A5-86A1-581E79458529}" srcOrd="4" destOrd="0" presId="urn:microsoft.com/office/officeart/2005/8/layout/vProcess5"/>
    <dgm:cxn modelId="{14826350-2374-4F64-BCFE-863DE4BA4F09}" type="presParOf" srcId="{B0EE7005-760E-44EB-A8D0-10C3F0E6DA85}" destId="{9C429F72-2C81-4C22-9031-8F738C41D1AC}" srcOrd="5" destOrd="0" presId="urn:microsoft.com/office/officeart/2005/8/layout/vProcess5"/>
    <dgm:cxn modelId="{3A833F5D-C36E-44C9-BD5B-441419B402D7}" type="presParOf" srcId="{B0EE7005-760E-44EB-A8D0-10C3F0E6DA85}" destId="{636CA9F4-F4A4-4B1D-B897-E4B5F2485CED}" srcOrd="6" destOrd="0" presId="urn:microsoft.com/office/officeart/2005/8/layout/vProcess5"/>
    <dgm:cxn modelId="{68E8C252-5407-453D-A1BE-E7D0C03EF533}" type="presParOf" srcId="{B0EE7005-760E-44EB-A8D0-10C3F0E6DA85}" destId="{55037921-7531-483D-9674-46CEE0231F8D}" srcOrd="7" destOrd="0" presId="urn:microsoft.com/office/officeart/2005/8/layout/vProcess5"/>
    <dgm:cxn modelId="{049F3CAE-42D5-4713-8FED-6C16B9E086C8}" type="presParOf" srcId="{B0EE7005-760E-44EB-A8D0-10C3F0E6DA85}" destId="{D2C18708-24FB-4558-9668-8B9C0A29BCC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43300FE-3885-4265-8445-45BDA0B9DDAB}" type="doc">
      <dgm:prSet loTypeId="urn:microsoft.com/office/officeart/2005/8/layout/vProcess5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E064561-F16A-4ECD-8E86-0B52EDDCB905}">
      <dgm:prSet phldrT="[Text]" custT="1"/>
      <dgm:spPr/>
      <dgm:t>
        <a:bodyPr/>
        <a:lstStyle/>
        <a:p>
          <a:r>
            <a:rPr lang="bn-IN" sz="3200" b="1" smtClean="0">
              <a:latin typeface="NikoshBAN" panose="02000000000000000000" pitchFamily="2" charset="0"/>
              <a:cs typeface="NikoshBAN" panose="02000000000000000000" pitchFamily="2" charset="0"/>
            </a:rPr>
            <a:t>ব্যবসায়ী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7908F30-0111-4D44-81CC-995B38A663B1}" type="parTrans" cxnId="{7B9FC031-7146-494E-87ED-14416AE0DBE4}">
      <dgm:prSet/>
      <dgm:spPr/>
      <dgm:t>
        <a:bodyPr/>
        <a:lstStyle/>
        <a:p>
          <a:endParaRPr lang="en-US"/>
        </a:p>
      </dgm:t>
    </dgm:pt>
    <dgm:pt modelId="{94863C05-B07A-47ED-B3CF-558D1B5D2CB4}" type="sibTrans" cxnId="{7B9FC031-7146-494E-87ED-14416AE0DBE4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F4BAE01-DAEB-4C4B-80AF-299039F7BE79}">
      <dgm:prSet phldrT="[Text]" custT="1"/>
      <dgm:spPr/>
      <dgm:t>
        <a:bodyPr/>
        <a:lstStyle/>
        <a:p>
          <a:r>
            <a:rPr lang="bn-IN" sz="3200" b="1" smtClean="0">
              <a:latin typeface="NikoshBAN" panose="02000000000000000000" pitchFamily="2" charset="0"/>
              <a:cs typeface="NikoshBAN" panose="02000000000000000000" pitchFamily="2" charset="0"/>
            </a:rPr>
            <a:t>ব্যবস্থাপনা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4D8E8FB-C5A4-4C33-B39F-24D6FA2363F8}" type="parTrans" cxnId="{3BB01824-4F06-4B99-BE5A-FAA7892073C6}">
      <dgm:prSet/>
      <dgm:spPr/>
      <dgm:t>
        <a:bodyPr/>
        <a:lstStyle/>
        <a:p>
          <a:endParaRPr lang="en-US"/>
        </a:p>
      </dgm:t>
    </dgm:pt>
    <dgm:pt modelId="{4EFE894F-BA70-43EA-B10C-29A496A5D340}" type="sibTrans" cxnId="{3BB01824-4F06-4B99-BE5A-FAA7892073C6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92A9C3C-5F29-4A5F-91D5-FE5B634D94D3}">
      <dgm:prSet phldrT="[Text]" custT="1"/>
      <dgm:spPr/>
      <dgm:t>
        <a:bodyPr/>
        <a:lstStyle/>
        <a:p>
          <a:r>
            <a:rPr lang="bn-IN" sz="3200" b="1" smtClean="0">
              <a:latin typeface="NikoshBAN" panose="02000000000000000000" pitchFamily="2" charset="0"/>
              <a:cs typeface="NikoshBAN" panose="02000000000000000000" pitchFamily="2" charset="0"/>
            </a:rPr>
            <a:t>ব্যবসায়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DF76264-B8A7-4922-9BDB-1512DDA42C93}" type="parTrans" cxnId="{F342CE3A-2849-4121-AF7D-62CDB202B2D0}">
      <dgm:prSet/>
      <dgm:spPr/>
      <dgm:t>
        <a:bodyPr/>
        <a:lstStyle/>
        <a:p>
          <a:endParaRPr lang="en-US"/>
        </a:p>
      </dgm:t>
    </dgm:pt>
    <dgm:pt modelId="{DCDFAA91-AEBB-4D2B-B6A4-60B793149397}" type="sibTrans" cxnId="{F342CE3A-2849-4121-AF7D-62CDB202B2D0}">
      <dgm:prSet/>
      <dgm:spPr/>
      <dgm:t>
        <a:bodyPr/>
        <a:lstStyle/>
        <a:p>
          <a:endParaRPr lang="en-US"/>
        </a:p>
      </dgm:t>
    </dgm:pt>
    <dgm:pt modelId="{2DAFC81C-895B-433E-AE9D-14FA66922CE1}" type="pres">
      <dgm:prSet presAssocID="{D43300FE-3885-4265-8445-45BDA0B9DDA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DAC3F7-5A4A-43AA-86AC-BE556501456F}" type="pres">
      <dgm:prSet presAssocID="{D43300FE-3885-4265-8445-45BDA0B9DDAB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BE08D631-D1DC-4243-A328-F774260A0DFB}" type="pres">
      <dgm:prSet presAssocID="{D43300FE-3885-4265-8445-45BDA0B9DDAB}" presName="ThreeNodes_1" presStyleLbl="node1" presStyleIdx="0" presStyleCnt="3" custLinFactNeighborX="0" custLinFactNeighborY="-38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978A7E-5CB6-4D2F-AA6B-D851B1FA602E}" type="pres">
      <dgm:prSet presAssocID="{D43300FE-3885-4265-8445-45BDA0B9DDAB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018B67-D735-4E98-980E-8BEC2F4A25AF}" type="pres">
      <dgm:prSet presAssocID="{D43300FE-3885-4265-8445-45BDA0B9DDAB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669280-74AF-4008-A67B-A627CE949682}" type="pres">
      <dgm:prSet presAssocID="{D43300FE-3885-4265-8445-45BDA0B9DDA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F2CA48-3626-413C-B6D0-1F907C9C25BB}" type="pres">
      <dgm:prSet presAssocID="{D43300FE-3885-4265-8445-45BDA0B9DDA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667390-AC82-4D03-8CFD-A5E5433DD6F2}" type="pres">
      <dgm:prSet presAssocID="{D43300FE-3885-4265-8445-45BDA0B9DDA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463A09-934F-4121-AF89-177312006EAE}" type="pres">
      <dgm:prSet presAssocID="{D43300FE-3885-4265-8445-45BDA0B9DDA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065CAF-ABB7-4BFF-83BD-01C89213290D}" type="pres">
      <dgm:prSet presAssocID="{D43300FE-3885-4265-8445-45BDA0B9DDA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4FED80-AFBA-4123-80FD-30DCE2564F64}" type="presOf" srcId="{AF4BAE01-DAEB-4C4B-80AF-299039F7BE79}" destId="{13463A09-934F-4121-AF89-177312006EAE}" srcOrd="1" destOrd="0" presId="urn:microsoft.com/office/officeart/2005/8/layout/vProcess5"/>
    <dgm:cxn modelId="{0ADF39AE-654B-45A6-8480-2F754913C315}" type="presOf" srcId="{5E064561-F16A-4ECD-8E86-0B52EDDCB905}" destId="{B2667390-AC82-4D03-8CFD-A5E5433DD6F2}" srcOrd="1" destOrd="0" presId="urn:microsoft.com/office/officeart/2005/8/layout/vProcess5"/>
    <dgm:cxn modelId="{FB5F50C9-8AF9-430D-A07A-2F3E1EEE001A}" type="presOf" srcId="{A92A9C3C-5F29-4A5F-91D5-FE5B634D94D3}" destId="{DE065CAF-ABB7-4BFF-83BD-01C89213290D}" srcOrd="1" destOrd="0" presId="urn:microsoft.com/office/officeart/2005/8/layout/vProcess5"/>
    <dgm:cxn modelId="{EEC55B85-08AD-489D-9AAF-F300DE0B079D}" type="presOf" srcId="{94863C05-B07A-47ED-B3CF-558D1B5D2CB4}" destId="{26669280-74AF-4008-A67B-A627CE949682}" srcOrd="0" destOrd="0" presId="urn:microsoft.com/office/officeart/2005/8/layout/vProcess5"/>
    <dgm:cxn modelId="{71DA1FEC-4897-4D56-87B7-7CBB3168CF92}" type="presOf" srcId="{AF4BAE01-DAEB-4C4B-80AF-299039F7BE79}" destId="{28978A7E-5CB6-4D2F-AA6B-D851B1FA602E}" srcOrd="0" destOrd="0" presId="urn:microsoft.com/office/officeart/2005/8/layout/vProcess5"/>
    <dgm:cxn modelId="{28349C12-3C71-46B9-AFFC-FE6703FF9881}" type="presOf" srcId="{A92A9C3C-5F29-4A5F-91D5-FE5B634D94D3}" destId="{C3018B67-D735-4E98-980E-8BEC2F4A25AF}" srcOrd="0" destOrd="0" presId="urn:microsoft.com/office/officeart/2005/8/layout/vProcess5"/>
    <dgm:cxn modelId="{F342CE3A-2849-4121-AF7D-62CDB202B2D0}" srcId="{D43300FE-3885-4265-8445-45BDA0B9DDAB}" destId="{A92A9C3C-5F29-4A5F-91D5-FE5B634D94D3}" srcOrd="2" destOrd="0" parTransId="{3DF76264-B8A7-4922-9BDB-1512DDA42C93}" sibTransId="{DCDFAA91-AEBB-4D2B-B6A4-60B793149397}"/>
    <dgm:cxn modelId="{F44FD1BA-6032-43C4-BA4C-2A37A6B11B11}" type="presOf" srcId="{D43300FE-3885-4265-8445-45BDA0B9DDAB}" destId="{2DAFC81C-895B-433E-AE9D-14FA66922CE1}" srcOrd="0" destOrd="0" presId="urn:microsoft.com/office/officeart/2005/8/layout/vProcess5"/>
    <dgm:cxn modelId="{F9F86579-376F-45F2-B194-88DF320C351A}" type="presOf" srcId="{5E064561-F16A-4ECD-8E86-0B52EDDCB905}" destId="{BE08D631-D1DC-4243-A328-F774260A0DFB}" srcOrd="0" destOrd="0" presId="urn:microsoft.com/office/officeart/2005/8/layout/vProcess5"/>
    <dgm:cxn modelId="{7B9FC031-7146-494E-87ED-14416AE0DBE4}" srcId="{D43300FE-3885-4265-8445-45BDA0B9DDAB}" destId="{5E064561-F16A-4ECD-8E86-0B52EDDCB905}" srcOrd="0" destOrd="0" parTransId="{17908F30-0111-4D44-81CC-995B38A663B1}" sibTransId="{94863C05-B07A-47ED-B3CF-558D1B5D2CB4}"/>
    <dgm:cxn modelId="{3BB01824-4F06-4B99-BE5A-FAA7892073C6}" srcId="{D43300FE-3885-4265-8445-45BDA0B9DDAB}" destId="{AF4BAE01-DAEB-4C4B-80AF-299039F7BE79}" srcOrd="1" destOrd="0" parTransId="{E4D8E8FB-C5A4-4C33-B39F-24D6FA2363F8}" sibTransId="{4EFE894F-BA70-43EA-B10C-29A496A5D340}"/>
    <dgm:cxn modelId="{300D6227-A7B3-43CA-824B-1F7BBDFDAD63}" type="presOf" srcId="{4EFE894F-BA70-43EA-B10C-29A496A5D340}" destId="{70F2CA48-3626-413C-B6D0-1F907C9C25BB}" srcOrd="0" destOrd="0" presId="urn:microsoft.com/office/officeart/2005/8/layout/vProcess5"/>
    <dgm:cxn modelId="{47A2CF90-1E10-4E68-8089-B2B2669BEDDA}" type="presParOf" srcId="{2DAFC81C-895B-433E-AE9D-14FA66922CE1}" destId="{FEDAC3F7-5A4A-43AA-86AC-BE556501456F}" srcOrd="0" destOrd="0" presId="urn:microsoft.com/office/officeart/2005/8/layout/vProcess5"/>
    <dgm:cxn modelId="{4C5B276D-AB0E-4E26-9A5B-7A236D2784EE}" type="presParOf" srcId="{2DAFC81C-895B-433E-AE9D-14FA66922CE1}" destId="{BE08D631-D1DC-4243-A328-F774260A0DFB}" srcOrd="1" destOrd="0" presId="urn:microsoft.com/office/officeart/2005/8/layout/vProcess5"/>
    <dgm:cxn modelId="{46ADC136-736B-4027-9FBC-46F74CD90D71}" type="presParOf" srcId="{2DAFC81C-895B-433E-AE9D-14FA66922CE1}" destId="{28978A7E-5CB6-4D2F-AA6B-D851B1FA602E}" srcOrd="2" destOrd="0" presId="urn:microsoft.com/office/officeart/2005/8/layout/vProcess5"/>
    <dgm:cxn modelId="{22ECCDC5-F794-4C93-ABF9-66A574BCF05E}" type="presParOf" srcId="{2DAFC81C-895B-433E-AE9D-14FA66922CE1}" destId="{C3018B67-D735-4E98-980E-8BEC2F4A25AF}" srcOrd="3" destOrd="0" presId="urn:microsoft.com/office/officeart/2005/8/layout/vProcess5"/>
    <dgm:cxn modelId="{AC45D4DD-B2D2-4798-BE8D-529BD4218CA4}" type="presParOf" srcId="{2DAFC81C-895B-433E-AE9D-14FA66922CE1}" destId="{26669280-74AF-4008-A67B-A627CE949682}" srcOrd="4" destOrd="0" presId="urn:microsoft.com/office/officeart/2005/8/layout/vProcess5"/>
    <dgm:cxn modelId="{6C8453A7-EA95-428B-9694-26521C53B7FA}" type="presParOf" srcId="{2DAFC81C-895B-433E-AE9D-14FA66922CE1}" destId="{70F2CA48-3626-413C-B6D0-1F907C9C25BB}" srcOrd="5" destOrd="0" presId="urn:microsoft.com/office/officeart/2005/8/layout/vProcess5"/>
    <dgm:cxn modelId="{5876741E-2A0A-4F60-87C4-692B23767913}" type="presParOf" srcId="{2DAFC81C-895B-433E-AE9D-14FA66922CE1}" destId="{B2667390-AC82-4D03-8CFD-A5E5433DD6F2}" srcOrd="6" destOrd="0" presId="urn:microsoft.com/office/officeart/2005/8/layout/vProcess5"/>
    <dgm:cxn modelId="{B4F47183-D5B8-4824-B5CB-374D6006B63C}" type="presParOf" srcId="{2DAFC81C-895B-433E-AE9D-14FA66922CE1}" destId="{13463A09-934F-4121-AF89-177312006EAE}" srcOrd="7" destOrd="0" presId="urn:microsoft.com/office/officeart/2005/8/layout/vProcess5"/>
    <dgm:cxn modelId="{1C0C0815-26D0-4EF9-8B21-3BD354C9EF99}" type="presParOf" srcId="{2DAFC81C-895B-433E-AE9D-14FA66922CE1}" destId="{DE065CAF-ABB7-4BFF-83BD-01C89213290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14D0DE1-C7D2-42D7-B978-B5144301E2F5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F478483-5FD3-4A00-B5D5-73C4946263E8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এজেন্সি ব্যয় কি?</a:t>
          </a:r>
          <a:endParaRPr lang="en-US" sz="3200" b="1" dirty="0"/>
        </a:p>
      </dgm:t>
    </dgm:pt>
    <dgm:pt modelId="{C7966162-DED9-48A9-A8B4-2C1DA21B9DD2}" type="parTrans" cxnId="{E408B8DC-5BDF-4FCC-B25D-682424F5E7AF}">
      <dgm:prSet/>
      <dgm:spPr/>
      <dgm:t>
        <a:bodyPr/>
        <a:lstStyle/>
        <a:p>
          <a:endParaRPr lang="en-US"/>
        </a:p>
      </dgm:t>
    </dgm:pt>
    <dgm:pt modelId="{43DD1A28-1821-45CC-BC29-BE97443C84AE}" type="sibTrans" cxnId="{E408B8DC-5BDF-4FCC-B25D-682424F5E7AF}">
      <dgm:prSet/>
      <dgm:spPr/>
      <dgm:t>
        <a:bodyPr/>
        <a:lstStyle/>
        <a:p>
          <a:endParaRPr lang="en-US"/>
        </a:p>
      </dgm:t>
    </dgm:pt>
    <dgm:pt modelId="{DDF28409-8E46-463B-BBCB-5CD8EC05E417}">
      <dgm:prSet custT="1"/>
      <dgm:spPr/>
      <dgm:t>
        <a:bodyPr/>
        <a:lstStyle/>
        <a:p>
          <a:r>
            <a:rPr lang="bn-IN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ব্যবস্থাপনা যাতে নিজের স্বার্থে কাজ না করে ব্যবসায়ের স্বার্থে কাজ করে তার জন্য ব্যবসায়ী ব্যবস্থাপনাকে উৎসাহ প্রদান করতে যে ব্যয় করে।</a:t>
          </a:r>
          <a:endParaRPr lang="en-US" sz="3200" b="1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C95393B-0391-4912-936C-C7B0CC9084D4}" type="parTrans" cxnId="{0E62EA87-F00D-4BA3-A51C-AC3B86CF32E6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61E7BB68-CFDA-4CAE-B449-44AED884764A}" type="sibTrans" cxnId="{0E62EA87-F00D-4BA3-A51C-AC3B86CF32E6}">
      <dgm:prSet/>
      <dgm:spPr/>
      <dgm:t>
        <a:bodyPr/>
        <a:lstStyle/>
        <a:p>
          <a:endParaRPr lang="en-US"/>
        </a:p>
      </dgm:t>
    </dgm:pt>
    <dgm:pt modelId="{61CEFE44-56DC-463B-A2B5-C5B817F14C1E}" type="pres">
      <dgm:prSet presAssocID="{114D0DE1-C7D2-42D7-B978-B5144301E2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ABA8E2A-502F-436E-8BC8-C03A4A21EB4A}" type="pres">
      <dgm:prSet presAssocID="{AF478483-5FD3-4A00-B5D5-73C4946263E8}" presName="hierRoot1" presStyleCnt="0">
        <dgm:presLayoutVars>
          <dgm:hierBranch val="init"/>
        </dgm:presLayoutVars>
      </dgm:prSet>
      <dgm:spPr/>
    </dgm:pt>
    <dgm:pt modelId="{B7573495-A3B6-45E6-A177-7C03B5A53F50}" type="pres">
      <dgm:prSet presAssocID="{AF478483-5FD3-4A00-B5D5-73C4946263E8}" presName="rootComposite1" presStyleCnt="0"/>
      <dgm:spPr/>
    </dgm:pt>
    <dgm:pt modelId="{7E8E1890-BB7C-4564-B1B5-16A927B8B2BF}" type="pres">
      <dgm:prSet presAssocID="{AF478483-5FD3-4A00-B5D5-73C4946263E8}" presName="rootText1" presStyleLbl="node0" presStyleIdx="0" presStyleCnt="1" custScaleX="38614" custScaleY="15789" custLinFactNeighborX="-2471" custLinFactNeighborY="206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0D4551-E4DE-4621-83B9-638162891F5C}" type="pres">
      <dgm:prSet presAssocID="{AF478483-5FD3-4A00-B5D5-73C4946263E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7BA212B-3934-488D-B5F7-0F121B5D176C}" type="pres">
      <dgm:prSet presAssocID="{AF478483-5FD3-4A00-B5D5-73C4946263E8}" presName="hierChild2" presStyleCnt="0"/>
      <dgm:spPr/>
    </dgm:pt>
    <dgm:pt modelId="{2D2D8F00-D746-4558-981F-4A8D84A42B97}" type="pres">
      <dgm:prSet presAssocID="{2C95393B-0391-4912-936C-C7B0CC9084D4}" presName="Name37" presStyleLbl="parChTrans1D2" presStyleIdx="0" presStyleCnt="1"/>
      <dgm:spPr/>
      <dgm:t>
        <a:bodyPr/>
        <a:lstStyle/>
        <a:p>
          <a:endParaRPr lang="en-US"/>
        </a:p>
      </dgm:t>
    </dgm:pt>
    <dgm:pt modelId="{C9C6ABD1-92DB-47E2-A918-A7AA3A1B6024}" type="pres">
      <dgm:prSet presAssocID="{DDF28409-8E46-463B-BBCB-5CD8EC05E417}" presName="hierRoot2" presStyleCnt="0">
        <dgm:presLayoutVars>
          <dgm:hierBranch val="init"/>
        </dgm:presLayoutVars>
      </dgm:prSet>
      <dgm:spPr/>
    </dgm:pt>
    <dgm:pt modelId="{EF0C63DA-F05C-499F-A8CA-8EF7656F48B2}" type="pres">
      <dgm:prSet presAssocID="{DDF28409-8E46-463B-BBCB-5CD8EC05E417}" presName="rootComposite" presStyleCnt="0"/>
      <dgm:spPr/>
    </dgm:pt>
    <dgm:pt modelId="{8823A3CC-89D3-4AAF-B3E1-437310EE5CAB}" type="pres">
      <dgm:prSet presAssocID="{DDF28409-8E46-463B-BBCB-5CD8EC05E417}" presName="rootText" presStyleLbl="node2" presStyleIdx="0" presStyleCnt="1" custScaleX="92119" custScaleY="432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DB92BF-D397-43A2-BEC4-CAB758E68E05}" type="pres">
      <dgm:prSet presAssocID="{DDF28409-8E46-463B-BBCB-5CD8EC05E417}" presName="rootConnector" presStyleLbl="node2" presStyleIdx="0" presStyleCnt="1"/>
      <dgm:spPr/>
      <dgm:t>
        <a:bodyPr/>
        <a:lstStyle/>
        <a:p>
          <a:endParaRPr lang="en-US"/>
        </a:p>
      </dgm:t>
    </dgm:pt>
    <dgm:pt modelId="{EB7B593F-17F2-4327-8654-80DBB966D1D5}" type="pres">
      <dgm:prSet presAssocID="{DDF28409-8E46-463B-BBCB-5CD8EC05E417}" presName="hierChild4" presStyleCnt="0"/>
      <dgm:spPr/>
    </dgm:pt>
    <dgm:pt modelId="{6037B4BF-1225-4787-B335-2CCA90C6460C}" type="pres">
      <dgm:prSet presAssocID="{DDF28409-8E46-463B-BBCB-5CD8EC05E417}" presName="hierChild5" presStyleCnt="0"/>
      <dgm:spPr/>
    </dgm:pt>
    <dgm:pt modelId="{1C6FF901-8C72-47F2-8C69-277C22BAE2A3}" type="pres">
      <dgm:prSet presAssocID="{AF478483-5FD3-4A00-B5D5-73C4946263E8}" presName="hierChild3" presStyleCnt="0"/>
      <dgm:spPr/>
    </dgm:pt>
  </dgm:ptLst>
  <dgm:cxnLst>
    <dgm:cxn modelId="{01D823E2-E1BC-4283-9FE6-638A6AE9FD61}" type="presOf" srcId="{DDF28409-8E46-463B-BBCB-5CD8EC05E417}" destId="{8823A3CC-89D3-4AAF-B3E1-437310EE5CAB}" srcOrd="0" destOrd="0" presId="urn:microsoft.com/office/officeart/2005/8/layout/orgChart1"/>
    <dgm:cxn modelId="{0E62EA87-F00D-4BA3-A51C-AC3B86CF32E6}" srcId="{AF478483-5FD3-4A00-B5D5-73C4946263E8}" destId="{DDF28409-8E46-463B-BBCB-5CD8EC05E417}" srcOrd="0" destOrd="0" parTransId="{2C95393B-0391-4912-936C-C7B0CC9084D4}" sibTransId="{61E7BB68-CFDA-4CAE-B449-44AED884764A}"/>
    <dgm:cxn modelId="{8E5EE628-DB99-4605-B41B-D3CAD0599209}" type="presOf" srcId="{AF478483-5FD3-4A00-B5D5-73C4946263E8}" destId="{7E8E1890-BB7C-4564-B1B5-16A927B8B2BF}" srcOrd="0" destOrd="0" presId="urn:microsoft.com/office/officeart/2005/8/layout/orgChart1"/>
    <dgm:cxn modelId="{E408B8DC-5BDF-4FCC-B25D-682424F5E7AF}" srcId="{114D0DE1-C7D2-42D7-B978-B5144301E2F5}" destId="{AF478483-5FD3-4A00-B5D5-73C4946263E8}" srcOrd="0" destOrd="0" parTransId="{C7966162-DED9-48A9-A8B4-2C1DA21B9DD2}" sibTransId="{43DD1A28-1821-45CC-BC29-BE97443C84AE}"/>
    <dgm:cxn modelId="{08F25058-18D0-4F5D-9DC8-86EC82FB7DF5}" type="presOf" srcId="{2C95393B-0391-4912-936C-C7B0CC9084D4}" destId="{2D2D8F00-D746-4558-981F-4A8D84A42B97}" srcOrd="0" destOrd="0" presId="urn:microsoft.com/office/officeart/2005/8/layout/orgChart1"/>
    <dgm:cxn modelId="{54935041-0A07-4F94-A931-73CC7A24EE4D}" type="presOf" srcId="{AF478483-5FD3-4A00-B5D5-73C4946263E8}" destId="{EC0D4551-E4DE-4621-83B9-638162891F5C}" srcOrd="1" destOrd="0" presId="urn:microsoft.com/office/officeart/2005/8/layout/orgChart1"/>
    <dgm:cxn modelId="{62FC0647-14A5-4101-9342-8438973F7025}" type="presOf" srcId="{DDF28409-8E46-463B-BBCB-5CD8EC05E417}" destId="{63DB92BF-D397-43A2-BEC4-CAB758E68E05}" srcOrd="1" destOrd="0" presId="urn:microsoft.com/office/officeart/2005/8/layout/orgChart1"/>
    <dgm:cxn modelId="{E00B5C50-236B-46A7-BA2D-A31013B27842}" type="presOf" srcId="{114D0DE1-C7D2-42D7-B978-B5144301E2F5}" destId="{61CEFE44-56DC-463B-A2B5-C5B817F14C1E}" srcOrd="0" destOrd="0" presId="urn:microsoft.com/office/officeart/2005/8/layout/orgChart1"/>
    <dgm:cxn modelId="{F6B2DBD7-96C1-4731-AD5E-6689678B63F0}" type="presParOf" srcId="{61CEFE44-56DC-463B-A2B5-C5B817F14C1E}" destId="{0ABA8E2A-502F-436E-8BC8-C03A4A21EB4A}" srcOrd="0" destOrd="0" presId="urn:microsoft.com/office/officeart/2005/8/layout/orgChart1"/>
    <dgm:cxn modelId="{0A2C03B1-CB65-4B8C-BBE5-2510FB059685}" type="presParOf" srcId="{0ABA8E2A-502F-436E-8BC8-C03A4A21EB4A}" destId="{B7573495-A3B6-45E6-A177-7C03B5A53F50}" srcOrd="0" destOrd="0" presId="urn:microsoft.com/office/officeart/2005/8/layout/orgChart1"/>
    <dgm:cxn modelId="{E94BE074-A291-476C-A60C-1953FFAD1174}" type="presParOf" srcId="{B7573495-A3B6-45E6-A177-7C03B5A53F50}" destId="{7E8E1890-BB7C-4564-B1B5-16A927B8B2BF}" srcOrd="0" destOrd="0" presId="urn:microsoft.com/office/officeart/2005/8/layout/orgChart1"/>
    <dgm:cxn modelId="{41A4A619-88D0-4927-B5F7-5BEAFE64083C}" type="presParOf" srcId="{B7573495-A3B6-45E6-A177-7C03B5A53F50}" destId="{EC0D4551-E4DE-4621-83B9-638162891F5C}" srcOrd="1" destOrd="0" presId="urn:microsoft.com/office/officeart/2005/8/layout/orgChart1"/>
    <dgm:cxn modelId="{2585F24A-E3E2-472D-AF9B-A63ABB57EF98}" type="presParOf" srcId="{0ABA8E2A-502F-436E-8BC8-C03A4A21EB4A}" destId="{97BA212B-3934-488D-B5F7-0F121B5D176C}" srcOrd="1" destOrd="0" presId="urn:microsoft.com/office/officeart/2005/8/layout/orgChart1"/>
    <dgm:cxn modelId="{EB64E23F-66C3-4BE4-BEE1-55AACF0247E5}" type="presParOf" srcId="{97BA212B-3934-488D-B5F7-0F121B5D176C}" destId="{2D2D8F00-D746-4558-981F-4A8D84A42B97}" srcOrd="0" destOrd="0" presId="urn:microsoft.com/office/officeart/2005/8/layout/orgChart1"/>
    <dgm:cxn modelId="{1C68CBDC-41CA-447D-A7CC-5FC0A8C7974D}" type="presParOf" srcId="{97BA212B-3934-488D-B5F7-0F121B5D176C}" destId="{C9C6ABD1-92DB-47E2-A918-A7AA3A1B6024}" srcOrd="1" destOrd="0" presId="urn:microsoft.com/office/officeart/2005/8/layout/orgChart1"/>
    <dgm:cxn modelId="{5905D9B5-C9C2-4D9B-A17D-5784328A41BF}" type="presParOf" srcId="{C9C6ABD1-92DB-47E2-A918-A7AA3A1B6024}" destId="{EF0C63DA-F05C-499F-A8CA-8EF7656F48B2}" srcOrd="0" destOrd="0" presId="urn:microsoft.com/office/officeart/2005/8/layout/orgChart1"/>
    <dgm:cxn modelId="{4A03095A-8AE6-49A9-9853-85080F32709D}" type="presParOf" srcId="{EF0C63DA-F05C-499F-A8CA-8EF7656F48B2}" destId="{8823A3CC-89D3-4AAF-B3E1-437310EE5CAB}" srcOrd="0" destOrd="0" presId="urn:microsoft.com/office/officeart/2005/8/layout/orgChart1"/>
    <dgm:cxn modelId="{A7F49C72-A07B-45AB-8E9A-5DFACCFE0F81}" type="presParOf" srcId="{EF0C63DA-F05C-499F-A8CA-8EF7656F48B2}" destId="{63DB92BF-D397-43A2-BEC4-CAB758E68E05}" srcOrd="1" destOrd="0" presId="urn:microsoft.com/office/officeart/2005/8/layout/orgChart1"/>
    <dgm:cxn modelId="{7E381532-3A61-443A-9AB2-BDAA74850AEA}" type="presParOf" srcId="{C9C6ABD1-92DB-47E2-A918-A7AA3A1B6024}" destId="{EB7B593F-17F2-4327-8654-80DBB966D1D5}" srcOrd="1" destOrd="0" presId="urn:microsoft.com/office/officeart/2005/8/layout/orgChart1"/>
    <dgm:cxn modelId="{DFFE52FA-51A8-438E-B1A0-8003A78EAD9A}" type="presParOf" srcId="{C9C6ABD1-92DB-47E2-A918-A7AA3A1B6024}" destId="{6037B4BF-1225-4787-B335-2CCA90C6460C}" srcOrd="2" destOrd="0" presId="urn:microsoft.com/office/officeart/2005/8/layout/orgChart1"/>
    <dgm:cxn modelId="{50295FC0-819B-4139-B2F5-F44D2141AD9B}" type="presParOf" srcId="{0ABA8E2A-502F-436E-8BC8-C03A4A21EB4A}" destId="{1C6FF901-8C72-47F2-8C69-277C22BAE2A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6967904-ED28-4AAB-86BA-21478C20E59C}" type="doc">
      <dgm:prSet loTypeId="urn:microsoft.com/office/officeart/2005/8/layout/radial5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82784EE-EB11-4FCB-8995-D3C9AE12EAE1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এজেন্সি ব্যয় 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3A098A3-B3D4-4BAF-95E7-D93B19996226}" type="parTrans" cxnId="{8712FD7F-715A-4C3F-9AA2-5A7DC7F4975A}">
      <dgm:prSet/>
      <dgm:spPr/>
      <dgm:t>
        <a:bodyPr/>
        <a:lstStyle/>
        <a:p>
          <a:endParaRPr lang="en-US"/>
        </a:p>
      </dgm:t>
    </dgm:pt>
    <dgm:pt modelId="{D9CC332F-1437-42CF-96E5-B51A45D10B0C}" type="sibTrans" cxnId="{8712FD7F-715A-4C3F-9AA2-5A7DC7F4975A}">
      <dgm:prSet/>
      <dgm:spPr/>
      <dgm:t>
        <a:bodyPr/>
        <a:lstStyle/>
        <a:p>
          <a:endParaRPr lang="en-US"/>
        </a:p>
      </dgm:t>
    </dgm:pt>
    <dgm:pt modelId="{2ED7F0D8-9FCF-474A-A832-DF9F27E11D9E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তদারকি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FC6BACB-1DC1-4A23-9C5B-CD5601C154B6}" type="parTrans" cxnId="{578269A3-1460-403E-9506-FEEE1824BC61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F2F0EF2-C590-4EE2-BFAE-05EF3A311662}" type="sibTrans" cxnId="{578269A3-1460-403E-9506-FEEE1824BC61}">
      <dgm:prSet/>
      <dgm:spPr/>
      <dgm:t>
        <a:bodyPr/>
        <a:lstStyle/>
        <a:p>
          <a:endParaRPr lang="en-US"/>
        </a:p>
      </dgm:t>
    </dgm:pt>
    <dgm:pt modelId="{EF8FD8DF-C58B-42CE-A9B9-4A8F313919E6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উৎসাহ পরিকল্পনা</a:t>
          </a:r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B3138FC-08B3-498F-9A24-B718824A3CA1}" type="parTrans" cxnId="{A18DF6AC-79C4-40B5-8474-57FBCB92E688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C10E69C-61E6-4882-BE1F-E57C40D6BAF6}" type="sibTrans" cxnId="{A18DF6AC-79C4-40B5-8474-57FBCB92E688}">
      <dgm:prSet/>
      <dgm:spPr/>
      <dgm:t>
        <a:bodyPr/>
        <a:lstStyle/>
        <a:p>
          <a:endParaRPr lang="en-US"/>
        </a:p>
      </dgm:t>
    </dgm:pt>
    <dgm:pt modelId="{A65B87EC-F0E5-4571-8DD7-B751A21F0AA4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অসততা প্রতিরোধ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104AB3D-4D8C-4DC2-A641-FA720A12FB59}" type="parTrans" cxnId="{8132FC1C-F491-49C9-B11C-99B73F8DAFE3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2D0E9FF-AB36-4FF1-8943-AEC3C9A1B339}" type="sibTrans" cxnId="{8132FC1C-F491-49C9-B11C-99B73F8DAFE3}">
      <dgm:prSet/>
      <dgm:spPr/>
      <dgm:t>
        <a:bodyPr/>
        <a:lstStyle/>
        <a:p>
          <a:endParaRPr lang="en-US"/>
        </a:p>
      </dgm:t>
    </dgm:pt>
    <dgm:pt modelId="{6D67256B-AD21-40F6-9570-273E1733AE32}" type="pres">
      <dgm:prSet presAssocID="{16967904-ED28-4AAB-86BA-21478C20E59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C7E645-29DC-4DF6-8D24-CE1919F9B70D}" type="pres">
      <dgm:prSet presAssocID="{982784EE-EB11-4FCB-8995-D3C9AE12EAE1}" presName="centerShape" presStyleLbl="node0" presStyleIdx="0" presStyleCnt="1" custScaleX="159766" custLinFactNeighborX="326" custLinFactNeighborY="-6446"/>
      <dgm:spPr/>
      <dgm:t>
        <a:bodyPr/>
        <a:lstStyle/>
        <a:p>
          <a:endParaRPr lang="en-US"/>
        </a:p>
      </dgm:t>
    </dgm:pt>
    <dgm:pt modelId="{DA871C06-71C9-490E-9BA5-A4FC3007C8DC}" type="pres">
      <dgm:prSet presAssocID="{CFC6BACB-1DC1-4A23-9C5B-CD5601C154B6}" presName="parTrans" presStyleLbl="sibTrans2D1" presStyleIdx="0" presStyleCnt="3" custScaleX="159766"/>
      <dgm:spPr/>
      <dgm:t>
        <a:bodyPr/>
        <a:lstStyle/>
        <a:p>
          <a:endParaRPr lang="en-US"/>
        </a:p>
      </dgm:t>
    </dgm:pt>
    <dgm:pt modelId="{9FF75423-AEDF-48D1-BB90-01E246F285AA}" type="pres">
      <dgm:prSet presAssocID="{CFC6BACB-1DC1-4A23-9C5B-CD5601C154B6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41049E9B-664B-45DB-9D3C-EEAD7D3AD1E1}" type="pres">
      <dgm:prSet presAssocID="{2ED7F0D8-9FCF-474A-A832-DF9F27E11D9E}" presName="node" presStyleLbl="node1" presStyleIdx="0" presStyleCnt="3" custScaleX="1597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D83551-4FED-4F07-BD1F-E84930BAF641}" type="pres">
      <dgm:prSet presAssocID="{AB3138FC-08B3-498F-9A24-B718824A3CA1}" presName="parTrans" presStyleLbl="sibTrans2D1" presStyleIdx="1" presStyleCnt="3" custScaleX="159766"/>
      <dgm:spPr/>
      <dgm:t>
        <a:bodyPr/>
        <a:lstStyle/>
        <a:p>
          <a:endParaRPr lang="en-US"/>
        </a:p>
      </dgm:t>
    </dgm:pt>
    <dgm:pt modelId="{667EEA0C-0E58-4D6C-925E-E5A02FAD8A90}" type="pres">
      <dgm:prSet presAssocID="{AB3138FC-08B3-498F-9A24-B718824A3CA1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92EE591-BE84-462D-B9CA-B5E96E293CB8}" type="pres">
      <dgm:prSet presAssocID="{EF8FD8DF-C58B-42CE-A9B9-4A8F313919E6}" presName="node" presStyleLbl="node1" presStyleIdx="1" presStyleCnt="3" custScaleX="1597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AD3DCD-15BD-4711-A4F1-EBE473DE6400}" type="pres">
      <dgm:prSet presAssocID="{4104AB3D-4D8C-4DC2-A641-FA720A12FB59}" presName="parTrans" presStyleLbl="sibTrans2D1" presStyleIdx="2" presStyleCnt="3" custScaleX="159766"/>
      <dgm:spPr/>
      <dgm:t>
        <a:bodyPr/>
        <a:lstStyle/>
        <a:p>
          <a:endParaRPr lang="en-US"/>
        </a:p>
      </dgm:t>
    </dgm:pt>
    <dgm:pt modelId="{5786494C-B3F4-4200-BABC-B285559E2BF5}" type="pres">
      <dgm:prSet presAssocID="{4104AB3D-4D8C-4DC2-A641-FA720A12FB59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05EDC424-82E7-4D47-926A-BC2DC912A1E0}" type="pres">
      <dgm:prSet presAssocID="{A65B87EC-F0E5-4571-8DD7-B751A21F0AA4}" presName="node" presStyleLbl="node1" presStyleIdx="2" presStyleCnt="3" custScaleX="1597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BF3DB2-4342-4537-8B96-B9340D6B58E2}" type="presOf" srcId="{16967904-ED28-4AAB-86BA-21478C20E59C}" destId="{6D67256B-AD21-40F6-9570-273E1733AE32}" srcOrd="0" destOrd="0" presId="urn:microsoft.com/office/officeart/2005/8/layout/radial5"/>
    <dgm:cxn modelId="{46A9C263-35C0-46C9-9D6B-A56A9A52B26D}" type="presOf" srcId="{2ED7F0D8-9FCF-474A-A832-DF9F27E11D9E}" destId="{41049E9B-664B-45DB-9D3C-EEAD7D3AD1E1}" srcOrd="0" destOrd="0" presId="urn:microsoft.com/office/officeart/2005/8/layout/radial5"/>
    <dgm:cxn modelId="{132F8BDB-DBD4-404D-9033-BB980DBE726D}" type="presOf" srcId="{4104AB3D-4D8C-4DC2-A641-FA720A12FB59}" destId="{71AD3DCD-15BD-4711-A4F1-EBE473DE6400}" srcOrd="0" destOrd="0" presId="urn:microsoft.com/office/officeart/2005/8/layout/radial5"/>
    <dgm:cxn modelId="{8712FD7F-715A-4C3F-9AA2-5A7DC7F4975A}" srcId="{16967904-ED28-4AAB-86BA-21478C20E59C}" destId="{982784EE-EB11-4FCB-8995-D3C9AE12EAE1}" srcOrd="0" destOrd="0" parTransId="{83A098A3-B3D4-4BAF-95E7-D93B19996226}" sibTransId="{D9CC332F-1437-42CF-96E5-B51A45D10B0C}"/>
    <dgm:cxn modelId="{F2F9DEE2-B7F8-4B27-AF48-76AEE304B387}" type="presOf" srcId="{982784EE-EB11-4FCB-8995-D3C9AE12EAE1}" destId="{38C7E645-29DC-4DF6-8D24-CE1919F9B70D}" srcOrd="0" destOrd="0" presId="urn:microsoft.com/office/officeart/2005/8/layout/radial5"/>
    <dgm:cxn modelId="{8132FC1C-F491-49C9-B11C-99B73F8DAFE3}" srcId="{982784EE-EB11-4FCB-8995-D3C9AE12EAE1}" destId="{A65B87EC-F0E5-4571-8DD7-B751A21F0AA4}" srcOrd="2" destOrd="0" parTransId="{4104AB3D-4D8C-4DC2-A641-FA720A12FB59}" sibTransId="{02D0E9FF-AB36-4FF1-8943-AEC3C9A1B339}"/>
    <dgm:cxn modelId="{FB21ADF3-9498-4D29-8AF7-4E0B94F2D6F0}" type="presOf" srcId="{4104AB3D-4D8C-4DC2-A641-FA720A12FB59}" destId="{5786494C-B3F4-4200-BABC-B285559E2BF5}" srcOrd="1" destOrd="0" presId="urn:microsoft.com/office/officeart/2005/8/layout/radial5"/>
    <dgm:cxn modelId="{EB1558FF-A5B4-42C3-9F84-DDF1B1CBAB74}" type="presOf" srcId="{CFC6BACB-1DC1-4A23-9C5B-CD5601C154B6}" destId="{DA871C06-71C9-490E-9BA5-A4FC3007C8DC}" srcOrd="0" destOrd="0" presId="urn:microsoft.com/office/officeart/2005/8/layout/radial5"/>
    <dgm:cxn modelId="{578269A3-1460-403E-9506-FEEE1824BC61}" srcId="{982784EE-EB11-4FCB-8995-D3C9AE12EAE1}" destId="{2ED7F0D8-9FCF-474A-A832-DF9F27E11D9E}" srcOrd="0" destOrd="0" parTransId="{CFC6BACB-1DC1-4A23-9C5B-CD5601C154B6}" sibTransId="{4F2F0EF2-C590-4EE2-BFAE-05EF3A311662}"/>
    <dgm:cxn modelId="{2921A958-EF3A-43E2-A990-4FF1245090C5}" type="presOf" srcId="{A65B87EC-F0E5-4571-8DD7-B751A21F0AA4}" destId="{05EDC424-82E7-4D47-926A-BC2DC912A1E0}" srcOrd="0" destOrd="0" presId="urn:microsoft.com/office/officeart/2005/8/layout/radial5"/>
    <dgm:cxn modelId="{518F642D-893B-4611-BC51-50996665BBA3}" type="presOf" srcId="{AB3138FC-08B3-498F-9A24-B718824A3CA1}" destId="{667EEA0C-0E58-4D6C-925E-E5A02FAD8A90}" srcOrd="1" destOrd="0" presId="urn:microsoft.com/office/officeart/2005/8/layout/radial5"/>
    <dgm:cxn modelId="{D84238F4-0238-450B-B15E-9943683460B9}" type="presOf" srcId="{CFC6BACB-1DC1-4A23-9C5B-CD5601C154B6}" destId="{9FF75423-AEDF-48D1-BB90-01E246F285AA}" srcOrd="1" destOrd="0" presId="urn:microsoft.com/office/officeart/2005/8/layout/radial5"/>
    <dgm:cxn modelId="{F6B90871-1C3B-44F2-B9F8-D3BBD6FC475D}" type="presOf" srcId="{EF8FD8DF-C58B-42CE-A9B9-4A8F313919E6}" destId="{992EE591-BE84-462D-B9CA-B5E96E293CB8}" srcOrd="0" destOrd="0" presId="urn:microsoft.com/office/officeart/2005/8/layout/radial5"/>
    <dgm:cxn modelId="{A18DF6AC-79C4-40B5-8474-57FBCB92E688}" srcId="{982784EE-EB11-4FCB-8995-D3C9AE12EAE1}" destId="{EF8FD8DF-C58B-42CE-A9B9-4A8F313919E6}" srcOrd="1" destOrd="0" parTransId="{AB3138FC-08B3-498F-9A24-B718824A3CA1}" sibTransId="{BC10E69C-61E6-4882-BE1F-E57C40D6BAF6}"/>
    <dgm:cxn modelId="{378FE269-F9C4-4198-ADFF-797E66E1DEA1}" type="presOf" srcId="{AB3138FC-08B3-498F-9A24-B718824A3CA1}" destId="{78D83551-4FED-4F07-BD1F-E84930BAF641}" srcOrd="0" destOrd="0" presId="urn:microsoft.com/office/officeart/2005/8/layout/radial5"/>
    <dgm:cxn modelId="{C435E2E5-611E-4794-9523-BC2962B4F10E}" type="presParOf" srcId="{6D67256B-AD21-40F6-9570-273E1733AE32}" destId="{38C7E645-29DC-4DF6-8D24-CE1919F9B70D}" srcOrd="0" destOrd="0" presId="urn:microsoft.com/office/officeart/2005/8/layout/radial5"/>
    <dgm:cxn modelId="{93402DC4-8F0E-485B-A0AF-7D3A1628D956}" type="presParOf" srcId="{6D67256B-AD21-40F6-9570-273E1733AE32}" destId="{DA871C06-71C9-490E-9BA5-A4FC3007C8DC}" srcOrd="1" destOrd="0" presId="urn:microsoft.com/office/officeart/2005/8/layout/radial5"/>
    <dgm:cxn modelId="{103F82C6-93C1-44A2-8FC4-99DCA3C5BD15}" type="presParOf" srcId="{DA871C06-71C9-490E-9BA5-A4FC3007C8DC}" destId="{9FF75423-AEDF-48D1-BB90-01E246F285AA}" srcOrd="0" destOrd="0" presId="urn:microsoft.com/office/officeart/2005/8/layout/radial5"/>
    <dgm:cxn modelId="{2820DBF7-2370-4B29-977B-2C524C1C613B}" type="presParOf" srcId="{6D67256B-AD21-40F6-9570-273E1733AE32}" destId="{41049E9B-664B-45DB-9D3C-EEAD7D3AD1E1}" srcOrd="2" destOrd="0" presId="urn:microsoft.com/office/officeart/2005/8/layout/radial5"/>
    <dgm:cxn modelId="{A19BC7F6-50BB-4BD6-9623-1BC8CDC0A43F}" type="presParOf" srcId="{6D67256B-AD21-40F6-9570-273E1733AE32}" destId="{78D83551-4FED-4F07-BD1F-E84930BAF641}" srcOrd="3" destOrd="0" presId="urn:microsoft.com/office/officeart/2005/8/layout/radial5"/>
    <dgm:cxn modelId="{C48BE654-A541-4BFB-A798-1300E57A80FB}" type="presParOf" srcId="{78D83551-4FED-4F07-BD1F-E84930BAF641}" destId="{667EEA0C-0E58-4D6C-925E-E5A02FAD8A90}" srcOrd="0" destOrd="0" presId="urn:microsoft.com/office/officeart/2005/8/layout/radial5"/>
    <dgm:cxn modelId="{E5B76BA8-074D-4424-9633-6198A7724FAD}" type="presParOf" srcId="{6D67256B-AD21-40F6-9570-273E1733AE32}" destId="{992EE591-BE84-462D-B9CA-B5E96E293CB8}" srcOrd="4" destOrd="0" presId="urn:microsoft.com/office/officeart/2005/8/layout/radial5"/>
    <dgm:cxn modelId="{05930168-4658-446D-81AB-C9B36790398A}" type="presParOf" srcId="{6D67256B-AD21-40F6-9570-273E1733AE32}" destId="{71AD3DCD-15BD-4711-A4F1-EBE473DE6400}" srcOrd="5" destOrd="0" presId="urn:microsoft.com/office/officeart/2005/8/layout/radial5"/>
    <dgm:cxn modelId="{0C45B09B-A5D0-4F22-A97D-3B6BA52AD63A}" type="presParOf" srcId="{71AD3DCD-15BD-4711-A4F1-EBE473DE6400}" destId="{5786494C-B3F4-4200-BABC-B285559E2BF5}" srcOrd="0" destOrd="0" presId="urn:microsoft.com/office/officeart/2005/8/layout/radial5"/>
    <dgm:cxn modelId="{2ED69065-5CC3-46D1-9E7C-2AC14DB2DCD1}" type="presParOf" srcId="{6D67256B-AD21-40F6-9570-273E1733AE32}" destId="{05EDC424-82E7-4D47-926A-BC2DC912A1E0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751A50-581F-4AED-87AD-C36939395664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520FD5E2-0301-4D53-8450-720A188C7E16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মধ্যস্থতাকারী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6D6AFEB-7652-4EBD-B46A-7D72E797D873}" type="parTrans" cxnId="{7200AC79-2C19-4908-9025-75869211AE04}">
      <dgm:prSet/>
      <dgm:spPr/>
      <dgm:t>
        <a:bodyPr/>
        <a:lstStyle/>
        <a:p>
          <a:endParaRPr lang="en-US"/>
        </a:p>
      </dgm:t>
    </dgm:pt>
    <dgm:pt modelId="{EB4EE23A-2A73-475E-A929-803123EC2C0E}" type="sibTrans" cxnId="{7200AC79-2C19-4908-9025-75869211AE04}">
      <dgm:prSet/>
      <dgm:spPr/>
      <dgm:t>
        <a:bodyPr/>
        <a:lstStyle/>
        <a:p>
          <a:endParaRPr lang="en-US"/>
        </a:p>
      </dgm:t>
    </dgm:pt>
    <dgm:pt modelId="{6733DCC2-5669-48D0-9A15-95BD8B2C045E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195EE3B-3A61-4DCA-A12A-93B04023715D}" type="parTrans" cxnId="{4AD613A5-45D3-4FD0-B81E-ABD59B2E88D1}">
      <dgm:prSet/>
      <dgm:spPr/>
      <dgm:t>
        <a:bodyPr/>
        <a:lstStyle/>
        <a:p>
          <a:endParaRPr lang="en-US"/>
        </a:p>
      </dgm:t>
    </dgm:pt>
    <dgm:pt modelId="{F12130FC-604B-4E84-861C-067BCB96CAFB}" type="sibTrans" cxnId="{4AD613A5-45D3-4FD0-B81E-ABD59B2E88D1}">
      <dgm:prSet/>
      <dgm:spPr/>
      <dgm:t>
        <a:bodyPr/>
        <a:lstStyle/>
        <a:p>
          <a:endParaRPr lang="en-US"/>
        </a:p>
      </dgm:t>
    </dgm:pt>
    <dgm:pt modelId="{FAA9A3DB-F6D5-449A-9DA0-1100AC6E50B1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উদ্বৃও উৎস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D4FF451-84A0-4834-A0F9-21F456DC90A2}" type="sibTrans" cxnId="{54BF9278-F1E1-4BD2-A483-F6003822B3CC}">
      <dgm:prSet/>
      <dgm:spPr/>
      <dgm:t>
        <a:bodyPr/>
        <a:lstStyle/>
        <a:p>
          <a:endParaRPr lang="en-US"/>
        </a:p>
      </dgm:t>
    </dgm:pt>
    <dgm:pt modelId="{5063531D-9B93-45A2-8C42-E7C48F243FB0}" type="parTrans" cxnId="{54BF9278-F1E1-4BD2-A483-F6003822B3CC}">
      <dgm:prSet/>
      <dgm:spPr/>
      <dgm:t>
        <a:bodyPr/>
        <a:lstStyle/>
        <a:p>
          <a:endParaRPr lang="en-US"/>
        </a:p>
      </dgm:t>
    </dgm:pt>
    <dgm:pt modelId="{16517FAB-14FD-4E11-84D5-5F25E4CF18FB}" type="pres">
      <dgm:prSet presAssocID="{4B751A50-581F-4AED-87AD-C36939395664}" presName="Name0" presStyleCnt="0">
        <dgm:presLayoutVars>
          <dgm:dir/>
          <dgm:resizeHandles val="exact"/>
        </dgm:presLayoutVars>
      </dgm:prSet>
      <dgm:spPr/>
    </dgm:pt>
    <dgm:pt modelId="{30281D87-9AFC-4D60-96C3-A727F95363D4}" type="pres">
      <dgm:prSet presAssocID="{FAA9A3DB-F6D5-449A-9DA0-1100AC6E50B1}" presName="composite" presStyleCnt="0"/>
      <dgm:spPr/>
    </dgm:pt>
    <dgm:pt modelId="{E705DE78-AC08-493B-BF60-4731816525F9}" type="pres">
      <dgm:prSet presAssocID="{FAA9A3DB-F6D5-449A-9DA0-1100AC6E50B1}" presName="bgChev" presStyleLbl="node1" presStyleIdx="0" presStyleCnt="3" custScaleX="101758"/>
      <dgm:spPr/>
    </dgm:pt>
    <dgm:pt modelId="{74F57235-83BD-48E1-943D-08BA319B1FAA}" type="pres">
      <dgm:prSet presAssocID="{FAA9A3DB-F6D5-449A-9DA0-1100AC6E50B1}" presName="txNode" presStyleLbl="fgAcc1" presStyleIdx="0" presStyleCnt="3" custLinFactNeighborX="-1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6EB0E1-2956-4C4B-8169-D70367615CC5}" type="pres">
      <dgm:prSet presAssocID="{AD4FF451-84A0-4834-A0F9-21F456DC90A2}" presName="compositeSpace" presStyleCnt="0"/>
      <dgm:spPr/>
    </dgm:pt>
    <dgm:pt modelId="{3CEAF409-166D-4BF1-823E-F822EC80DFD0}" type="pres">
      <dgm:prSet presAssocID="{520FD5E2-0301-4D53-8450-720A188C7E16}" presName="composite" presStyleCnt="0"/>
      <dgm:spPr/>
    </dgm:pt>
    <dgm:pt modelId="{4F9D6F6E-5D8F-47ED-B035-39A50A4A1A6B}" type="pres">
      <dgm:prSet presAssocID="{520FD5E2-0301-4D53-8450-720A188C7E16}" presName="bgChev" presStyleLbl="node1" presStyleIdx="1" presStyleCnt="3"/>
      <dgm:spPr/>
    </dgm:pt>
    <dgm:pt modelId="{7D0FB693-C6BF-4D83-86D5-991F9347E241}" type="pres">
      <dgm:prSet presAssocID="{520FD5E2-0301-4D53-8450-720A188C7E16}" presName="txNode" presStyleLbl="fgAcc1" presStyleIdx="1" presStyleCnt="3" custLinFactNeighborY="17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4BEA41-B14E-4A6C-BD4A-3D031E54B696}" type="pres">
      <dgm:prSet presAssocID="{EB4EE23A-2A73-475E-A929-803123EC2C0E}" presName="compositeSpace" presStyleCnt="0"/>
      <dgm:spPr/>
    </dgm:pt>
    <dgm:pt modelId="{3BE065CF-D00D-4427-A9AA-4653B0ADCB8A}" type="pres">
      <dgm:prSet presAssocID="{6733DCC2-5669-48D0-9A15-95BD8B2C045E}" presName="composite" presStyleCnt="0"/>
      <dgm:spPr/>
    </dgm:pt>
    <dgm:pt modelId="{3F1F8E38-E5C5-48A3-8857-7A997AAB48EC}" type="pres">
      <dgm:prSet presAssocID="{6733DCC2-5669-48D0-9A15-95BD8B2C045E}" presName="bgChev" presStyleLbl="node1" presStyleIdx="2" presStyleCnt="3"/>
      <dgm:spPr/>
    </dgm:pt>
    <dgm:pt modelId="{6586B32F-CABB-4F58-9679-79A9181E14E1}" type="pres">
      <dgm:prSet presAssocID="{6733DCC2-5669-48D0-9A15-95BD8B2C045E}" presName="tx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460BF02-2184-4D82-AB21-A3A4EE7F8EB2}" type="presOf" srcId="{6733DCC2-5669-48D0-9A15-95BD8B2C045E}" destId="{6586B32F-CABB-4F58-9679-79A9181E14E1}" srcOrd="0" destOrd="0" presId="urn:microsoft.com/office/officeart/2005/8/layout/chevronAccent+Icon"/>
    <dgm:cxn modelId="{4AD613A5-45D3-4FD0-B81E-ABD59B2E88D1}" srcId="{4B751A50-581F-4AED-87AD-C36939395664}" destId="{6733DCC2-5669-48D0-9A15-95BD8B2C045E}" srcOrd="2" destOrd="0" parTransId="{4195EE3B-3A61-4DCA-A12A-93B04023715D}" sibTransId="{F12130FC-604B-4E84-861C-067BCB96CAFB}"/>
    <dgm:cxn modelId="{5AFB3EAA-FE1C-4D8B-BEAE-CDF7DCF221E7}" type="presOf" srcId="{520FD5E2-0301-4D53-8450-720A188C7E16}" destId="{7D0FB693-C6BF-4D83-86D5-991F9347E241}" srcOrd="0" destOrd="0" presId="urn:microsoft.com/office/officeart/2005/8/layout/chevronAccent+Icon"/>
    <dgm:cxn modelId="{87B79DB7-ACEA-4CB4-B9AB-05015DC72DA1}" type="presOf" srcId="{FAA9A3DB-F6D5-449A-9DA0-1100AC6E50B1}" destId="{74F57235-83BD-48E1-943D-08BA319B1FAA}" srcOrd="0" destOrd="0" presId="urn:microsoft.com/office/officeart/2005/8/layout/chevronAccent+Icon"/>
    <dgm:cxn modelId="{7200AC79-2C19-4908-9025-75869211AE04}" srcId="{4B751A50-581F-4AED-87AD-C36939395664}" destId="{520FD5E2-0301-4D53-8450-720A188C7E16}" srcOrd="1" destOrd="0" parTransId="{C6D6AFEB-7652-4EBD-B46A-7D72E797D873}" sibTransId="{EB4EE23A-2A73-475E-A929-803123EC2C0E}"/>
    <dgm:cxn modelId="{54BF9278-F1E1-4BD2-A483-F6003822B3CC}" srcId="{4B751A50-581F-4AED-87AD-C36939395664}" destId="{FAA9A3DB-F6D5-449A-9DA0-1100AC6E50B1}" srcOrd="0" destOrd="0" parTransId="{5063531D-9B93-45A2-8C42-E7C48F243FB0}" sibTransId="{AD4FF451-84A0-4834-A0F9-21F456DC90A2}"/>
    <dgm:cxn modelId="{29A58A77-28CD-42F4-8A63-87BA91C85CE2}" type="presOf" srcId="{4B751A50-581F-4AED-87AD-C36939395664}" destId="{16517FAB-14FD-4E11-84D5-5F25E4CF18FB}" srcOrd="0" destOrd="0" presId="urn:microsoft.com/office/officeart/2005/8/layout/chevronAccent+Icon"/>
    <dgm:cxn modelId="{C708B2DB-7B7B-47E2-BDE0-7C1A07FD96A4}" type="presParOf" srcId="{16517FAB-14FD-4E11-84D5-5F25E4CF18FB}" destId="{30281D87-9AFC-4D60-96C3-A727F95363D4}" srcOrd="0" destOrd="0" presId="urn:microsoft.com/office/officeart/2005/8/layout/chevronAccent+Icon"/>
    <dgm:cxn modelId="{7525E6A7-7BD0-4242-A5E6-52D41ED68E86}" type="presParOf" srcId="{30281D87-9AFC-4D60-96C3-A727F95363D4}" destId="{E705DE78-AC08-493B-BF60-4731816525F9}" srcOrd="0" destOrd="0" presId="urn:microsoft.com/office/officeart/2005/8/layout/chevronAccent+Icon"/>
    <dgm:cxn modelId="{204BB101-17F3-433A-86ED-756E0B6E7BA5}" type="presParOf" srcId="{30281D87-9AFC-4D60-96C3-A727F95363D4}" destId="{74F57235-83BD-48E1-943D-08BA319B1FAA}" srcOrd="1" destOrd="0" presId="urn:microsoft.com/office/officeart/2005/8/layout/chevronAccent+Icon"/>
    <dgm:cxn modelId="{8743410B-1351-4397-8C7F-2B062C60448D}" type="presParOf" srcId="{16517FAB-14FD-4E11-84D5-5F25E4CF18FB}" destId="{8E6EB0E1-2956-4C4B-8169-D70367615CC5}" srcOrd="1" destOrd="0" presId="urn:microsoft.com/office/officeart/2005/8/layout/chevronAccent+Icon"/>
    <dgm:cxn modelId="{2FC345EB-D62A-4C7D-A37E-00FA1A391540}" type="presParOf" srcId="{16517FAB-14FD-4E11-84D5-5F25E4CF18FB}" destId="{3CEAF409-166D-4BF1-823E-F822EC80DFD0}" srcOrd="2" destOrd="0" presId="urn:microsoft.com/office/officeart/2005/8/layout/chevronAccent+Icon"/>
    <dgm:cxn modelId="{0B0B3AF9-4967-4BAF-A6E4-4E8023B8501F}" type="presParOf" srcId="{3CEAF409-166D-4BF1-823E-F822EC80DFD0}" destId="{4F9D6F6E-5D8F-47ED-B035-39A50A4A1A6B}" srcOrd="0" destOrd="0" presId="urn:microsoft.com/office/officeart/2005/8/layout/chevronAccent+Icon"/>
    <dgm:cxn modelId="{7D2724A7-1069-45F6-8373-E06BD5DE8781}" type="presParOf" srcId="{3CEAF409-166D-4BF1-823E-F822EC80DFD0}" destId="{7D0FB693-C6BF-4D83-86D5-991F9347E241}" srcOrd="1" destOrd="0" presId="urn:microsoft.com/office/officeart/2005/8/layout/chevronAccent+Icon"/>
    <dgm:cxn modelId="{4CB58DE5-76DC-40A1-AB87-6314D0F942A7}" type="presParOf" srcId="{16517FAB-14FD-4E11-84D5-5F25E4CF18FB}" destId="{544BEA41-B14E-4A6C-BD4A-3D031E54B696}" srcOrd="3" destOrd="0" presId="urn:microsoft.com/office/officeart/2005/8/layout/chevronAccent+Icon"/>
    <dgm:cxn modelId="{3C0934B8-1721-4DDB-A341-5F350BDA5963}" type="presParOf" srcId="{16517FAB-14FD-4E11-84D5-5F25E4CF18FB}" destId="{3BE065CF-D00D-4427-A9AA-4653B0ADCB8A}" srcOrd="4" destOrd="0" presId="urn:microsoft.com/office/officeart/2005/8/layout/chevronAccent+Icon"/>
    <dgm:cxn modelId="{0E329669-3C33-44BC-BD91-E74FBE10BC52}" type="presParOf" srcId="{3BE065CF-D00D-4427-A9AA-4653B0ADCB8A}" destId="{3F1F8E38-E5C5-48A3-8857-7A997AAB48EC}" srcOrd="0" destOrd="0" presId="urn:microsoft.com/office/officeart/2005/8/layout/chevronAccent+Icon"/>
    <dgm:cxn modelId="{6307CF17-AC97-4E21-948F-C7C0177E81C6}" type="presParOf" srcId="{3BE065CF-D00D-4427-A9AA-4653B0ADCB8A}" destId="{6586B32F-CABB-4F58-9679-79A9181E14E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F9FA51-F151-4495-864F-275D7D1369E2}" type="doc">
      <dgm:prSet loTypeId="urn:microsoft.com/office/officeart/2005/8/layout/hierarchy1" loCatId="hierarchy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08A25A70-ED5D-42A5-8EEC-927E6A4234A8}">
      <dgm:prSet phldrT="[Text]"/>
      <dgm:spPr/>
      <dgm:t>
        <a:bodyPr/>
        <a:lstStyle/>
        <a:p>
          <a:r>
            <a:rPr lang="en-US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অর্থায়ন</a:t>
          </a:r>
          <a:r>
            <a:rPr lang="bn-IN" b="1" dirty="0" smtClean="0">
              <a:latin typeface="NikoshBAN" panose="02000000000000000000" pitchFamily="2" charset="0"/>
              <a:cs typeface="NikoshBAN" panose="02000000000000000000" pitchFamily="2" charset="0"/>
            </a:rPr>
            <a:t> কি?</a:t>
          </a:r>
          <a:endParaRPr lang="en-US" dirty="0"/>
        </a:p>
      </dgm:t>
    </dgm:pt>
    <dgm:pt modelId="{E80CDCF7-6F9A-4E5C-9026-6992AF636ECF}" type="parTrans" cxnId="{D4E43E86-E952-4418-86CE-1CDFF5DA2CCF}">
      <dgm:prSet/>
      <dgm:spPr/>
      <dgm:t>
        <a:bodyPr/>
        <a:lstStyle/>
        <a:p>
          <a:endParaRPr lang="en-US"/>
        </a:p>
      </dgm:t>
    </dgm:pt>
    <dgm:pt modelId="{B12C3FA0-4EB4-4063-81CB-9A5C06C79270}" type="sibTrans" cxnId="{D4E43E86-E952-4418-86CE-1CDFF5DA2CCF}">
      <dgm:prSet/>
      <dgm:spPr/>
      <dgm:t>
        <a:bodyPr/>
        <a:lstStyle/>
        <a:p>
          <a:endParaRPr lang="en-US"/>
        </a:p>
      </dgm:t>
    </dgm:pt>
    <dgm:pt modelId="{B1364B90-EDF3-46B4-B74D-002BD78E223C}">
      <dgm:prSet phldrT="[Text]"/>
      <dgm:spPr/>
      <dgm:t>
        <a:bodyPr/>
        <a:lstStyle/>
        <a:p>
          <a:r>
            <a:rPr lang="bn-IN" b="1" dirty="0" smtClean="0">
              <a:latin typeface="NikoshBAN" panose="02000000000000000000" pitchFamily="2" charset="0"/>
              <a:cs typeface="NikoshBAN" panose="02000000000000000000" pitchFamily="2" charset="0"/>
            </a:rPr>
            <a:t>প্রত্যক্ষ বা পরোক্ষভাবে উদ্বৃ</a:t>
          </a:r>
          <a:r>
            <a:rPr lang="en-US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ত্ত</a:t>
          </a:r>
          <a:r>
            <a:rPr lang="bn-IN" b="1" dirty="0" smtClean="0">
              <a:latin typeface="NikoshBAN" panose="02000000000000000000" pitchFamily="2" charset="0"/>
              <a:cs typeface="NikoshBAN" panose="02000000000000000000" pitchFamily="2" charset="0"/>
            </a:rPr>
            <a:t> উৎস হতে ঘাটতি উৎসে অর্থ সরবরাহ ও তার সাথে জ</a:t>
          </a:r>
          <a:r>
            <a:rPr lang="en-US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ড়ি</a:t>
          </a:r>
          <a:r>
            <a:rPr lang="bn-IN" b="1" dirty="0" smtClean="0">
              <a:latin typeface="NikoshBAN" panose="02000000000000000000" pitchFamily="2" charset="0"/>
              <a:cs typeface="NikoshBAN" panose="02000000000000000000" pitchFamily="2" charset="0"/>
            </a:rPr>
            <a:t>ত যাব</a:t>
          </a:r>
          <a:r>
            <a:rPr lang="en-US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তী</a:t>
          </a:r>
          <a:r>
            <a:rPr lang="bn-IN" b="1" dirty="0" smtClean="0">
              <a:latin typeface="NikoshBAN" panose="02000000000000000000" pitchFamily="2" charset="0"/>
              <a:cs typeface="NikoshBAN" panose="02000000000000000000" pitchFamily="2" charset="0"/>
            </a:rPr>
            <a:t>য় কাজ।</a:t>
          </a:r>
          <a:endParaRPr lang="en-US" dirty="0"/>
        </a:p>
      </dgm:t>
    </dgm:pt>
    <dgm:pt modelId="{BE9A1B5F-10FC-49C3-A7A9-22A587DF38BF}" type="parTrans" cxnId="{BF4C3989-539F-4842-9E14-80D05DA2E8A6}">
      <dgm:prSet/>
      <dgm:spPr/>
      <dgm:t>
        <a:bodyPr/>
        <a:lstStyle/>
        <a:p>
          <a:endParaRPr lang="en-US"/>
        </a:p>
      </dgm:t>
    </dgm:pt>
    <dgm:pt modelId="{CC2718DC-AB10-4F1A-AB43-64002E704E7B}" type="sibTrans" cxnId="{BF4C3989-539F-4842-9E14-80D05DA2E8A6}">
      <dgm:prSet/>
      <dgm:spPr/>
      <dgm:t>
        <a:bodyPr/>
        <a:lstStyle/>
        <a:p>
          <a:endParaRPr lang="en-US"/>
        </a:p>
      </dgm:t>
    </dgm:pt>
    <dgm:pt modelId="{332D1ED5-E7E0-41D4-93DB-BCE3BEF71A37}" type="pres">
      <dgm:prSet presAssocID="{C3F9FA51-F151-4495-864F-275D7D1369E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74F4763-A34B-4C2C-8AD2-430E8088708A}" type="pres">
      <dgm:prSet presAssocID="{08A25A70-ED5D-42A5-8EEC-927E6A4234A8}" presName="hierRoot1" presStyleCnt="0"/>
      <dgm:spPr/>
    </dgm:pt>
    <dgm:pt modelId="{E4A18480-2913-4835-B27E-9B1ED7E777D9}" type="pres">
      <dgm:prSet presAssocID="{08A25A70-ED5D-42A5-8EEC-927E6A4234A8}" presName="composite" presStyleCnt="0"/>
      <dgm:spPr/>
    </dgm:pt>
    <dgm:pt modelId="{A78F837A-19A2-4261-93E0-C8BC15621153}" type="pres">
      <dgm:prSet presAssocID="{08A25A70-ED5D-42A5-8EEC-927E6A4234A8}" presName="background" presStyleLbl="node0" presStyleIdx="0" presStyleCnt="1"/>
      <dgm:spPr/>
    </dgm:pt>
    <dgm:pt modelId="{177652AA-EA31-4B40-B238-3997FA6AE902}" type="pres">
      <dgm:prSet presAssocID="{08A25A70-ED5D-42A5-8EEC-927E6A4234A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C8A24C-1CDC-453C-A44E-F15C1B2D4C53}" type="pres">
      <dgm:prSet presAssocID="{08A25A70-ED5D-42A5-8EEC-927E6A4234A8}" presName="hierChild2" presStyleCnt="0"/>
      <dgm:spPr/>
    </dgm:pt>
    <dgm:pt modelId="{CE89D4F9-E77C-4E6F-A069-7178C4095286}" type="pres">
      <dgm:prSet presAssocID="{BE9A1B5F-10FC-49C3-A7A9-22A587DF38BF}" presName="Name10" presStyleLbl="parChTrans1D2" presStyleIdx="0" presStyleCnt="1"/>
      <dgm:spPr/>
      <dgm:t>
        <a:bodyPr/>
        <a:lstStyle/>
        <a:p>
          <a:endParaRPr lang="en-US"/>
        </a:p>
      </dgm:t>
    </dgm:pt>
    <dgm:pt modelId="{DBEFF94A-AFE7-4A89-9938-760556FF5DDF}" type="pres">
      <dgm:prSet presAssocID="{B1364B90-EDF3-46B4-B74D-002BD78E223C}" presName="hierRoot2" presStyleCnt="0"/>
      <dgm:spPr/>
    </dgm:pt>
    <dgm:pt modelId="{687CA706-9AE8-40CC-ACB0-5F1F8E6F1EE8}" type="pres">
      <dgm:prSet presAssocID="{B1364B90-EDF3-46B4-B74D-002BD78E223C}" presName="composite2" presStyleCnt="0"/>
      <dgm:spPr/>
    </dgm:pt>
    <dgm:pt modelId="{4D96DD29-E15D-429E-81A2-062EC88EE614}" type="pres">
      <dgm:prSet presAssocID="{B1364B90-EDF3-46B4-B74D-002BD78E223C}" presName="background2" presStyleLbl="node2" presStyleIdx="0" presStyleCnt="1"/>
      <dgm:spPr/>
    </dgm:pt>
    <dgm:pt modelId="{074C568E-052D-469E-AE1D-EFB88AA9F7EA}" type="pres">
      <dgm:prSet presAssocID="{B1364B90-EDF3-46B4-B74D-002BD78E223C}" presName="text2" presStyleLbl="fgAcc2" presStyleIdx="0" presStyleCnt="1" custScaleX="5597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EAEDDF-225F-4FC6-AB76-56F741A742E5}" type="pres">
      <dgm:prSet presAssocID="{B1364B90-EDF3-46B4-B74D-002BD78E223C}" presName="hierChild3" presStyleCnt="0"/>
      <dgm:spPr/>
    </dgm:pt>
  </dgm:ptLst>
  <dgm:cxnLst>
    <dgm:cxn modelId="{D4E43E86-E952-4418-86CE-1CDFF5DA2CCF}" srcId="{C3F9FA51-F151-4495-864F-275D7D1369E2}" destId="{08A25A70-ED5D-42A5-8EEC-927E6A4234A8}" srcOrd="0" destOrd="0" parTransId="{E80CDCF7-6F9A-4E5C-9026-6992AF636ECF}" sibTransId="{B12C3FA0-4EB4-4063-81CB-9A5C06C79270}"/>
    <dgm:cxn modelId="{8C24D445-779E-45A7-ABC6-ED1704E5B673}" type="presOf" srcId="{C3F9FA51-F151-4495-864F-275D7D1369E2}" destId="{332D1ED5-E7E0-41D4-93DB-BCE3BEF71A37}" srcOrd="0" destOrd="0" presId="urn:microsoft.com/office/officeart/2005/8/layout/hierarchy1"/>
    <dgm:cxn modelId="{0E92EAA3-A844-40D3-BB70-00E8417F494A}" type="presOf" srcId="{BE9A1B5F-10FC-49C3-A7A9-22A587DF38BF}" destId="{CE89D4F9-E77C-4E6F-A069-7178C4095286}" srcOrd="0" destOrd="0" presId="urn:microsoft.com/office/officeart/2005/8/layout/hierarchy1"/>
    <dgm:cxn modelId="{BF4C3989-539F-4842-9E14-80D05DA2E8A6}" srcId="{08A25A70-ED5D-42A5-8EEC-927E6A4234A8}" destId="{B1364B90-EDF3-46B4-B74D-002BD78E223C}" srcOrd="0" destOrd="0" parTransId="{BE9A1B5F-10FC-49C3-A7A9-22A587DF38BF}" sibTransId="{CC2718DC-AB10-4F1A-AB43-64002E704E7B}"/>
    <dgm:cxn modelId="{679CD0AC-7082-4C1B-A408-C7EC1892D7A6}" type="presOf" srcId="{08A25A70-ED5D-42A5-8EEC-927E6A4234A8}" destId="{177652AA-EA31-4B40-B238-3997FA6AE902}" srcOrd="0" destOrd="0" presId="urn:microsoft.com/office/officeart/2005/8/layout/hierarchy1"/>
    <dgm:cxn modelId="{3B5E6D27-08E2-4BFB-92A9-98979F3FA050}" type="presOf" srcId="{B1364B90-EDF3-46B4-B74D-002BD78E223C}" destId="{074C568E-052D-469E-AE1D-EFB88AA9F7EA}" srcOrd="0" destOrd="0" presId="urn:microsoft.com/office/officeart/2005/8/layout/hierarchy1"/>
    <dgm:cxn modelId="{61515A57-265E-4BD0-805D-84C25CC5EA55}" type="presParOf" srcId="{332D1ED5-E7E0-41D4-93DB-BCE3BEF71A37}" destId="{274F4763-A34B-4C2C-8AD2-430E8088708A}" srcOrd="0" destOrd="0" presId="urn:microsoft.com/office/officeart/2005/8/layout/hierarchy1"/>
    <dgm:cxn modelId="{E65AA3E4-ED0F-4DCD-B4F2-2A457C479FC0}" type="presParOf" srcId="{274F4763-A34B-4C2C-8AD2-430E8088708A}" destId="{E4A18480-2913-4835-B27E-9B1ED7E777D9}" srcOrd="0" destOrd="0" presId="urn:microsoft.com/office/officeart/2005/8/layout/hierarchy1"/>
    <dgm:cxn modelId="{F51B48F8-5994-4194-8918-E9BEC88AEB9E}" type="presParOf" srcId="{E4A18480-2913-4835-B27E-9B1ED7E777D9}" destId="{A78F837A-19A2-4261-93E0-C8BC15621153}" srcOrd="0" destOrd="0" presId="urn:microsoft.com/office/officeart/2005/8/layout/hierarchy1"/>
    <dgm:cxn modelId="{FABED097-EAA8-4AF5-A5D0-357998E05E0B}" type="presParOf" srcId="{E4A18480-2913-4835-B27E-9B1ED7E777D9}" destId="{177652AA-EA31-4B40-B238-3997FA6AE902}" srcOrd="1" destOrd="0" presId="urn:microsoft.com/office/officeart/2005/8/layout/hierarchy1"/>
    <dgm:cxn modelId="{73363541-42B2-4227-A81C-F01FE71DFAE4}" type="presParOf" srcId="{274F4763-A34B-4C2C-8AD2-430E8088708A}" destId="{5CC8A24C-1CDC-453C-A44E-F15C1B2D4C53}" srcOrd="1" destOrd="0" presId="urn:microsoft.com/office/officeart/2005/8/layout/hierarchy1"/>
    <dgm:cxn modelId="{D63D72F6-B40C-4B48-A809-FBAD3C7ED520}" type="presParOf" srcId="{5CC8A24C-1CDC-453C-A44E-F15C1B2D4C53}" destId="{CE89D4F9-E77C-4E6F-A069-7178C4095286}" srcOrd="0" destOrd="0" presId="urn:microsoft.com/office/officeart/2005/8/layout/hierarchy1"/>
    <dgm:cxn modelId="{E5D7AC7B-33B8-4228-85D8-65E3081CE176}" type="presParOf" srcId="{5CC8A24C-1CDC-453C-A44E-F15C1B2D4C53}" destId="{DBEFF94A-AFE7-4A89-9938-760556FF5DDF}" srcOrd="1" destOrd="0" presId="urn:microsoft.com/office/officeart/2005/8/layout/hierarchy1"/>
    <dgm:cxn modelId="{C15E24C7-BEF2-461B-84FE-24DC7E7DB3F2}" type="presParOf" srcId="{DBEFF94A-AFE7-4A89-9938-760556FF5DDF}" destId="{687CA706-9AE8-40CC-ACB0-5F1F8E6F1EE8}" srcOrd="0" destOrd="0" presId="urn:microsoft.com/office/officeart/2005/8/layout/hierarchy1"/>
    <dgm:cxn modelId="{A15461DE-A0B6-4D34-8F2E-60A882922DF6}" type="presParOf" srcId="{687CA706-9AE8-40CC-ACB0-5F1F8E6F1EE8}" destId="{4D96DD29-E15D-429E-81A2-062EC88EE614}" srcOrd="0" destOrd="0" presId="urn:microsoft.com/office/officeart/2005/8/layout/hierarchy1"/>
    <dgm:cxn modelId="{403CD64A-A7F0-42A5-9749-BB989E543E49}" type="presParOf" srcId="{687CA706-9AE8-40CC-ACB0-5F1F8E6F1EE8}" destId="{074C568E-052D-469E-AE1D-EFB88AA9F7EA}" srcOrd="1" destOrd="0" presId="urn:microsoft.com/office/officeart/2005/8/layout/hierarchy1"/>
    <dgm:cxn modelId="{5B3260E1-3B6A-4E50-8F4A-3EFD0CBC35B7}" type="presParOf" srcId="{DBEFF94A-AFE7-4A89-9938-760556FF5DDF}" destId="{03EAEDDF-225F-4FC6-AB76-56F741A742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6BBD81-188A-46FA-A31D-2950DBDE1BBD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7828BB4-17BA-47D2-84BE-69DA9C3E3727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অর্থায়নের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প্রকার</a:t>
          </a:r>
          <a:endParaRPr lang="bn-IN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1E6248D-DCE3-4022-9E86-849D49E89D86}" type="parTrans" cxnId="{789C13CD-1B25-44A1-9053-057D428F8322}">
      <dgm:prSet/>
      <dgm:spPr/>
      <dgm:t>
        <a:bodyPr/>
        <a:lstStyle/>
        <a:p>
          <a:endParaRPr lang="en-US"/>
        </a:p>
      </dgm:t>
    </dgm:pt>
    <dgm:pt modelId="{46C41468-71AA-4AB9-B1DA-044B0A83183B}" type="sibTrans" cxnId="{789C13CD-1B25-44A1-9053-057D428F8322}">
      <dgm:prSet/>
      <dgm:spPr/>
      <dgm:t>
        <a:bodyPr/>
        <a:lstStyle/>
        <a:p>
          <a:endParaRPr lang="en-US"/>
        </a:p>
      </dgm:t>
    </dgm:pt>
    <dgm:pt modelId="{912FED4A-4D50-4329-A459-2BFF3B964FF0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প্রত্যক্ষ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15CC05D-7A72-41E3-9172-8A0A2179619F}" type="parTrans" cxnId="{A5656EF9-3F51-4092-BCA8-7EFF735EB788}">
      <dgm:prSet custT="1"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7E976D16-8529-46A6-943B-2A8F529B3A00}" type="sibTrans" cxnId="{A5656EF9-3F51-4092-BCA8-7EFF735EB788}">
      <dgm:prSet/>
      <dgm:spPr/>
      <dgm:t>
        <a:bodyPr/>
        <a:lstStyle/>
        <a:p>
          <a:endParaRPr lang="en-US"/>
        </a:p>
      </dgm:t>
    </dgm:pt>
    <dgm:pt modelId="{317B20CA-BC16-4652-BDEB-D21DBBFF4BFC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পরোক্ষ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2B4EC89-69F7-4BD4-AC62-305D39722092}" type="parTrans" cxnId="{AFF5A354-0C76-4CE9-AE81-A3ABEC3BE3EF}">
      <dgm:prSet custT="1"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B4C07F5A-D463-4101-91AB-CE48ACD568E8}" type="sibTrans" cxnId="{AFF5A354-0C76-4CE9-AE81-A3ABEC3BE3EF}">
      <dgm:prSet/>
      <dgm:spPr/>
      <dgm:t>
        <a:bodyPr/>
        <a:lstStyle/>
        <a:p>
          <a:endParaRPr lang="en-US"/>
        </a:p>
      </dgm:t>
    </dgm:pt>
    <dgm:pt modelId="{C2FAC121-CB47-48AC-B9D7-AF239962F4D0}" type="pres">
      <dgm:prSet presAssocID="{356BBD81-188A-46FA-A31D-2950DBDE1BB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D62A41-B0BE-466E-8217-637E1381FAD6}" type="pres">
      <dgm:prSet presAssocID="{27828BB4-17BA-47D2-84BE-69DA9C3E3727}" presName="root1" presStyleCnt="0"/>
      <dgm:spPr/>
    </dgm:pt>
    <dgm:pt modelId="{0B97715D-D799-42FF-B5BA-49D42C58DA20}" type="pres">
      <dgm:prSet presAssocID="{27828BB4-17BA-47D2-84BE-69DA9C3E3727}" presName="LevelOneTextNode" presStyleLbl="node0" presStyleIdx="0" presStyleCnt="1" custScaleX="2217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8AE720-A623-43BA-9A43-B3DBA0120963}" type="pres">
      <dgm:prSet presAssocID="{27828BB4-17BA-47D2-84BE-69DA9C3E3727}" presName="level2hierChild" presStyleCnt="0"/>
      <dgm:spPr/>
    </dgm:pt>
    <dgm:pt modelId="{1D9F2EBF-9A13-498F-B24C-30094EDC16F0}" type="pres">
      <dgm:prSet presAssocID="{515CC05D-7A72-41E3-9172-8A0A2179619F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B0E14301-5628-4699-BCD9-BEE3AA815990}" type="pres">
      <dgm:prSet presAssocID="{515CC05D-7A72-41E3-9172-8A0A2179619F}" presName="connTx" presStyleLbl="parChTrans1D2" presStyleIdx="0" presStyleCnt="2"/>
      <dgm:spPr/>
      <dgm:t>
        <a:bodyPr/>
        <a:lstStyle/>
        <a:p>
          <a:endParaRPr lang="en-US"/>
        </a:p>
      </dgm:t>
    </dgm:pt>
    <dgm:pt modelId="{6F7E506E-0250-423E-94D3-2322C7F35318}" type="pres">
      <dgm:prSet presAssocID="{912FED4A-4D50-4329-A459-2BFF3B964FF0}" presName="root2" presStyleCnt="0"/>
      <dgm:spPr/>
    </dgm:pt>
    <dgm:pt modelId="{C79592D9-7B02-4286-9AB7-86F1C64B76F2}" type="pres">
      <dgm:prSet presAssocID="{912FED4A-4D50-4329-A459-2BFF3B964FF0}" presName="LevelTwoTextNode" presStyleLbl="node2" presStyleIdx="0" presStyleCnt="2" custLinFactY="-100000" custLinFactNeighborX="-2604" custLinFactNeighborY="-1400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25FBE8-6C10-4EC9-A8FB-A47F4AAFAA85}" type="pres">
      <dgm:prSet presAssocID="{912FED4A-4D50-4329-A459-2BFF3B964FF0}" presName="level3hierChild" presStyleCnt="0"/>
      <dgm:spPr/>
    </dgm:pt>
    <dgm:pt modelId="{ED162FE0-63DA-41BB-ADFE-7DF1311A7E16}" type="pres">
      <dgm:prSet presAssocID="{62B4EC89-69F7-4BD4-AC62-305D39722092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E0E54181-46EC-4DFE-A973-5033127FFACD}" type="pres">
      <dgm:prSet presAssocID="{62B4EC89-69F7-4BD4-AC62-305D39722092}" presName="connTx" presStyleLbl="parChTrans1D2" presStyleIdx="1" presStyleCnt="2"/>
      <dgm:spPr/>
      <dgm:t>
        <a:bodyPr/>
        <a:lstStyle/>
        <a:p>
          <a:endParaRPr lang="en-US"/>
        </a:p>
      </dgm:t>
    </dgm:pt>
    <dgm:pt modelId="{1ED88C0C-C6CE-4A24-81EC-9183D3D4E4DA}" type="pres">
      <dgm:prSet presAssocID="{317B20CA-BC16-4652-BDEB-D21DBBFF4BFC}" presName="root2" presStyleCnt="0"/>
      <dgm:spPr/>
    </dgm:pt>
    <dgm:pt modelId="{24907B66-4584-441D-BAC8-0A3ED0A4FD8F}" type="pres">
      <dgm:prSet presAssocID="{317B20CA-BC16-4652-BDEB-D21DBBFF4BFC}" presName="LevelTwoTextNode" presStyleLbl="node2" presStyleIdx="1" presStyleCnt="2" custLinFactY="100000" custLinFactNeighborX="-2604" custLinFactNeighborY="1664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9A3694-4395-4C46-87A1-389543F10293}" type="pres">
      <dgm:prSet presAssocID="{317B20CA-BC16-4652-BDEB-D21DBBFF4BFC}" presName="level3hierChild" presStyleCnt="0"/>
      <dgm:spPr/>
    </dgm:pt>
  </dgm:ptLst>
  <dgm:cxnLst>
    <dgm:cxn modelId="{B247149A-8514-4E66-85A7-F7F4126EA394}" type="presOf" srcId="{515CC05D-7A72-41E3-9172-8A0A2179619F}" destId="{B0E14301-5628-4699-BCD9-BEE3AA815990}" srcOrd="1" destOrd="0" presId="urn:microsoft.com/office/officeart/2008/layout/HorizontalMultiLevelHierarchy"/>
    <dgm:cxn modelId="{B3B75FB8-DF87-4DBE-98C4-8C957A2C98AB}" type="presOf" srcId="{317B20CA-BC16-4652-BDEB-D21DBBFF4BFC}" destId="{24907B66-4584-441D-BAC8-0A3ED0A4FD8F}" srcOrd="0" destOrd="0" presId="urn:microsoft.com/office/officeart/2008/layout/HorizontalMultiLevelHierarchy"/>
    <dgm:cxn modelId="{AFF5A354-0C76-4CE9-AE81-A3ABEC3BE3EF}" srcId="{27828BB4-17BA-47D2-84BE-69DA9C3E3727}" destId="{317B20CA-BC16-4652-BDEB-D21DBBFF4BFC}" srcOrd="1" destOrd="0" parTransId="{62B4EC89-69F7-4BD4-AC62-305D39722092}" sibTransId="{B4C07F5A-D463-4101-91AB-CE48ACD568E8}"/>
    <dgm:cxn modelId="{789C13CD-1B25-44A1-9053-057D428F8322}" srcId="{356BBD81-188A-46FA-A31D-2950DBDE1BBD}" destId="{27828BB4-17BA-47D2-84BE-69DA9C3E3727}" srcOrd="0" destOrd="0" parTransId="{61E6248D-DCE3-4022-9E86-849D49E89D86}" sibTransId="{46C41468-71AA-4AB9-B1DA-044B0A83183B}"/>
    <dgm:cxn modelId="{E058A5AB-A498-4CC0-BB37-C8F550EEDEDC}" type="presOf" srcId="{27828BB4-17BA-47D2-84BE-69DA9C3E3727}" destId="{0B97715D-D799-42FF-B5BA-49D42C58DA20}" srcOrd="0" destOrd="0" presId="urn:microsoft.com/office/officeart/2008/layout/HorizontalMultiLevelHierarchy"/>
    <dgm:cxn modelId="{A5656EF9-3F51-4092-BCA8-7EFF735EB788}" srcId="{27828BB4-17BA-47D2-84BE-69DA9C3E3727}" destId="{912FED4A-4D50-4329-A459-2BFF3B964FF0}" srcOrd="0" destOrd="0" parTransId="{515CC05D-7A72-41E3-9172-8A0A2179619F}" sibTransId="{7E976D16-8529-46A6-943B-2A8F529B3A00}"/>
    <dgm:cxn modelId="{3DDF1ABE-A592-485B-BAE4-0CD0149B6107}" type="presOf" srcId="{912FED4A-4D50-4329-A459-2BFF3B964FF0}" destId="{C79592D9-7B02-4286-9AB7-86F1C64B76F2}" srcOrd="0" destOrd="0" presId="urn:microsoft.com/office/officeart/2008/layout/HorizontalMultiLevelHierarchy"/>
    <dgm:cxn modelId="{D3D1977D-13BD-46C9-B142-28FE322DDBFA}" type="presOf" srcId="{62B4EC89-69F7-4BD4-AC62-305D39722092}" destId="{ED162FE0-63DA-41BB-ADFE-7DF1311A7E16}" srcOrd="0" destOrd="0" presId="urn:microsoft.com/office/officeart/2008/layout/HorizontalMultiLevelHierarchy"/>
    <dgm:cxn modelId="{14ECD336-1A28-4B44-A1B0-635E7E945D45}" type="presOf" srcId="{515CC05D-7A72-41E3-9172-8A0A2179619F}" destId="{1D9F2EBF-9A13-498F-B24C-30094EDC16F0}" srcOrd="0" destOrd="0" presId="urn:microsoft.com/office/officeart/2008/layout/HorizontalMultiLevelHierarchy"/>
    <dgm:cxn modelId="{ABB088AC-EB0F-48D9-B2CE-DE3871C663EA}" type="presOf" srcId="{356BBD81-188A-46FA-A31D-2950DBDE1BBD}" destId="{C2FAC121-CB47-48AC-B9D7-AF239962F4D0}" srcOrd="0" destOrd="0" presId="urn:microsoft.com/office/officeart/2008/layout/HorizontalMultiLevelHierarchy"/>
    <dgm:cxn modelId="{FD69F52B-2A79-4B22-B400-E126F4CD4928}" type="presOf" srcId="{62B4EC89-69F7-4BD4-AC62-305D39722092}" destId="{E0E54181-46EC-4DFE-A973-5033127FFACD}" srcOrd="1" destOrd="0" presId="urn:microsoft.com/office/officeart/2008/layout/HorizontalMultiLevelHierarchy"/>
    <dgm:cxn modelId="{E2426845-D56B-4EA1-AFB0-B6D2BA73D9ED}" type="presParOf" srcId="{C2FAC121-CB47-48AC-B9D7-AF239962F4D0}" destId="{16D62A41-B0BE-466E-8217-637E1381FAD6}" srcOrd="0" destOrd="0" presId="urn:microsoft.com/office/officeart/2008/layout/HorizontalMultiLevelHierarchy"/>
    <dgm:cxn modelId="{E44619FC-A60F-4533-9CDE-A8CB250F4C4C}" type="presParOf" srcId="{16D62A41-B0BE-466E-8217-637E1381FAD6}" destId="{0B97715D-D799-42FF-B5BA-49D42C58DA20}" srcOrd="0" destOrd="0" presId="urn:microsoft.com/office/officeart/2008/layout/HorizontalMultiLevelHierarchy"/>
    <dgm:cxn modelId="{D94E6817-20F3-4525-8634-1B87028FCA61}" type="presParOf" srcId="{16D62A41-B0BE-466E-8217-637E1381FAD6}" destId="{268AE720-A623-43BA-9A43-B3DBA0120963}" srcOrd="1" destOrd="0" presId="urn:microsoft.com/office/officeart/2008/layout/HorizontalMultiLevelHierarchy"/>
    <dgm:cxn modelId="{86D3FC10-01DE-4A9E-95D4-72980BC0469A}" type="presParOf" srcId="{268AE720-A623-43BA-9A43-B3DBA0120963}" destId="{1D9F2EBF-9A13-498F-B24C-30094EDC16F0}" srcOrd="0" destOrd="0" presId="urn:microsoft.com/office/officeart/2008/layout/HorizontalMultiLevelHierarchy"/>
    <dgm:cxn modelId="{09078177-7211-4447-A865-F474CFE0A3BE}" type="presParOf" srcId="{1D9F2EBF-9A13-498F-B24C-30094EDC16F0}" destId="{B0E14301-5628-4699-BCD9-BEE3AA815990}" srcOrd="0" destOrd="0" presId="urn:microsoft.com/office/officeart/2008/layout/HorizontalMultiLevelHierarchy"/>
    <dgm:cxn modelId="{FBDB957B-4BDD-4B90-AE85-E4F3DF224CD7}" type="presParOf" srcId="{268AE720-A623-43BA-9A43-B3DBA0120963}" destId="{6F7E506E-0250-423E-94D3-2322C7F35318}" srcOrd="1" destOrd="0" presId="urn:microsoft.com/office/officeart/2008/layout/HorizontalMultiLevelHierarchy"/>
    <dgm:cxn modelId="{185C4437-53B0-4F31-8140-FFB46CC08CAD}" type="presParOf" srcId="{6F7E506E-0250-423E-94D3-2322C7F35318}" destId="{C79592D9-7B02-4286-9AB7-86F1C64B76F2}" srcOrd="0" destOrd="0" presId="urn:microsoft.com/office/officeart/2008/layout/HorizontalMultiLevelHierarchy"/>
    <dgm:cxn modelId="{8988DAD2-B573-4D4A-A433-868D1D96CF66}" type="presParOf" srcId="{6F7E506E-0250-423E-94D3-2322C7F35318}" destId="{B725FBE8-6C10-4EC9-A8FB-A47F4AAFAA85}" srcOrd="1" destOrd="0" presId="urn:microsoft.com/office/officeart/2008/layout/HorizontalMultiLevelHierarchy"/>
    <dgm:cxn modelId="{E482440C-064A-4F42-A1A9-34B249ED2C08}" type="presParOf" srcId="{268AE720-A623-43BA-9A43-B3DBA0120963}" destId="{ED162FE0-63DA-41BB-ADFE-7DF1311A7E16}" srcOrd="2" destOrd="0" presId="urn:microsoft.com/office/officeart/2008/layout/HorizontalMultiLevelHierarchy"/>
    <dgm:cxn modelId="{34D3E6E2-050E-43BA-9477-1232259BD296}" type="presParOf" srcId="{ED162FE0-63DA-41BB-ADFE-7DF1311A7E16}" destId="{E0E54181-46EC-4DFE-A973-5033127FFACD}" srcOrd="0" destOrd="0" presId="urn:microsoft.com/office/officeart/2008/layout/HorizontalMultiLevelHierarchy"/>
    <dgm:cxn modelId="{09947147-EEC2-444A-B409-7DB8F9273B87}" type="presParOf" srcId="{268AE720-A623-43BA-9A43-B3DBA0120963}" destId="{1ED88C0C-C6CE-4A24-81EC-9183D3D4E4DA}" srcOrd="3" destOrd="0" presId="urn:microsoft.com/office/officeart/2008/layout/HorizontalMultiLevelHierarchy"/>
    <dgm:cxn modelId="{73D54790-617F-4306-B45D-E91D45F01ACC}" type="presParOf" srcId="{1ED88C0C-C6CE-4A24-81EC-9183D3D4E4DA}" destId="{24907B66-4584-441D-BAC8-0A3ED0A4FD8F}" srcOrd="0" destOrd="0" presId="urn:microsoft.com/office/officeart/2008/layout/HorizontalMultiLevelHierarchy"/>
    <dgm:cxn modelId="{55ADC1F4-D845-4F2E-A756-1142A211A616}" type="presParOf" srcId="{1ED88C0C-C6CE-4A24-81EC-9183D3D4E4DA}" destId="{239A3694-4395-4C46-87A1-389543F1029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71B396-C2F7-4846-A835-17B4848E0580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102AEE70-64D0-4B91-951A-7993675F56EF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উদ্বৃও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0BC256A-38D2-464E-8C4F-321675315FDF}" type="parTrans" cxnId="{38CF7345-DF2A-4927-9DF1-49BA563E6322}">
      <dgm:prSet/>
      <dgm:spPr/>
      <dgm:t>
        <a:bodyPr/>
        <a:lstStyle/>
        <a:p>
          <a:endParaRPr lang="en-US"/>
        </a:p>
      </dgm:t>
    </dgm:pt>
    <dgm:pt modelId="{A50DDF2B-5BD3-4F12-B6EA-143EF75A4106}" type="sibTrans" cxnId="{38CF7345-DF2A-4927-9DF1-49BA563E6322}">
      <dgm:prSet/>
      <dgm:spPr/>
      <dgm:t>
        <a:bodyPr/>
        <a:lstStyle/>
        <a:p>
          <a:endParaRPr lang="en-US"/>
        </a:p>
      </dgm:t>
    </dgm:pt>
    <dgm:pt modelId="{6B21498A-1198-4DF9-A2C5-D314A9BD7940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67C1803-9C9A-498D-BD0A-815D77F710E5}" type="parTrans" cxnId="{E158A4E1-2439-4632-8BD7-53A23D9ACAB2}">
      <dgm:prSet/>
      <dgm:spPr/>
      <dgm:t>
        <a:bodyPr/>
        <a:lstStyle/>
        <a:p>
          <a:endParaRPr lang="en-US"/>
        </a:p>
      </dgm:t>
    </dgm:pt>
    <dgm:pt modelId="{54C361FE-1103-4904-86E4-98045283373F}" type="sibTrans" cxnId="{E158A4E1-2439-4632-8BD7-53A23D9ACAB2}">
      <dgm:prSet/>
      <dgm:spPr/>
      <dgm:t>
        <a:bodyPr/>
        <a:lstStyle/>
        <a:p>
          <a:endParaRPr lang="en-US"/>
        </a:p>
      </dgm:t>
    </dgm:pt>
    <dgm:pt modelId="{B04BA98E-D065-466A-85AC-106AF5499F75}" type="pres">
      <dgm:prSet presAssocID="{5571B396-C2F7-4846-A835-17B4848E0580}" presName="Name0" presStyleCnt="0">
        <dgm:presLayoutVars>
          <dgm:dir/>
          <dgm:resizeHandles val="exact"/>
        </dgm:presLayoutVars>
      </dgm:prSet>
      <dgm:spPr/>
    </dgm:pt>
    <dgm:pt modelId="{CB74972F-8522-4012-95C8-375AC272588C}" type="pres">
      <dgm:prSet presAssocID="{102AEE70-64D0-4B91-951A-7993675F56EF}" presName="composite" presStyleCnt="0"/>
      <dgm:spPr/>
    </dgm:pt>
    <dgm:pt modelId="{4D306EC5-056D-4185-A204-D9B2818CD8C2}" type="pres">
      <dgm:prSet presAssocID="{102AEE70-64D0-4B91-951A-7993675F56EF}" presName="bgChev" presStyleLbl="node1" presStyleIdx="0" presStyleCnt="2" custScaleX="69756"/>
      <dgm:spPr/>
    </dgm:pt>
    <dgm:pt modelId="{DCFBA8CB-CBEA-4FF4-A0DF-297ED9A24293}" type="pres">
      <dgm:prSet presAssocID="{102AEE70-64D0-4B91-951A-7993675F56EF}" presName="txNode" presStyleLbl="fgAcc1" presStyleIdx="0" presStyleCnt="2" custScaleX="69833" custLinFactNeighborX="-9208" custLinFactNeighborY="-7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BA8D8-9AE5-4CBE-8617-F6A67B565AD5}" type="pres">
      <dgm:prSet presAssocID="{A50DDF2B-5BD3-4F12-B6EA-143EF75A4106}" presName="compositeSpace" presStyleCnt="0"/>
      <dgm:spPr/>
    </dgm:pt>
    <dgm:pt modelId="{16AE53ED-145F-4068-9BBC-CC923EB4E6B1}" type="pres">
      <dgm:prSet presAssocID="{6B21498A-1198-4DF9-A2C5-D314A9BD7940}" presName="composite" presStyleCnt="0"/>
      <dgm:spPr/>
    </dgm:pt>
    <dgm:pt modelId="{BDBDB1B0-A1A3-4E1A-BED7-E1E0CD56FA0A}" type="pres">
      <dgm:prSet presAssocID="{6B21498A-1198-4DF9-A2C5-D314A9BD7940}" presName="bgChev" presStyleLbl="node1" presStyleIdx="1" presStyleCnt="2" custScaleX="64717" custLinFactNeighborX="-682" custLinFactNeighborY="-5281"/>
      <dgm:spPr/>
    </dgm:pt>
    <dgm:pt modelId="{09001CCE-26C6-4DC3-93D3-F7FCCD64F25A}" type="pres">
      <dgm:prSet presAssocID="{6B21498A-1198-4DF9-A2C5-D314A9BD7940}" presName="txNode" presStyleLbl="fgAcc1" presStyleIdx="1" presStyleCnt="2" custScaleX="65351" custScaleY="100000" custLinFactNeighborX="-12527" custLinFactNeighborY="-3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12403C-292D-4C92-AFFC-AAD71BE1C76A}" type="presOf" srcId="{5571B396-C2F7-4846-A835-17B4848E0580}" destId="{B04BA98E-D065-466A-85AC-106AF5499F75}" srcOrd="0" destOrd="0" presId="urn:microsoft.com/office/officeart/2005/8/layout/chevronAccent+Icon"/>
    <dgm:cxn modelId="{43FBFCF7-89BF-4F1B-8014-E06DEE96B36C}" type="presOf" srcId="{6B21498A-1198-4DF9-A2C5-D314A9BD7940}" destId="{09001CCE-26C6-4DC3-93D3-F7FCCD64F25A}" srcOrd="0" destOrd="0" presId="urn:microsoft.com/office/officeart/2005/8/layout/chevronAccent+Icon"/>
    <dgm:cxn modelId="{E158A4E1-2439-4632-8BD7-53A23D9ACAB2}" srcId="{5571B396-C2F7-4846-A835-17B4848E0580}" destId="{6B21498A-1198-4DF9-A2C5-D314A9BD7940}" srcOrd="1" destOrd="0" parTransId="{367C1803-9C9A-498D-BD0A-815D77F710E5}" sibTransId="{54C361FE-1103-4904-86E4-98045283373F}"/>
    <dgm:cxn modelId="{38CF7345-DF2A-4927-9DF1-49BA563E6322}" srcId="{5571B396-C2F7-4846-A835-17B4848E0580}" destId="{102AEE70-64D0-4B91-951A-7993675F56EF}" srcOrd="0" destOrd="0" parTransId="{40BC256A-38D2-464E-8C4F-321675315FDF}" sibTransId="{A50DDF2B-5BD3-4F12-B6EA-143EF75A4106}"/>
    <dgm:cxn modelId="{62613DFA-3FAB-4932-8606-C0CF632FB1C4}" type="presOf" srcId="{102AEE70-64D0-4B91-951A-7993675F56EF}" destId="{DCFBA8CB-CBEA-4FF4-A0DF-297ED9A24293}" srcOrd="0" destOrd="0" presId="urn:microsoft.com/office/officeart/2005/8/layout/chevronAccent+Icon"/>
    <dgm:cxn modelId="{A6EAEFEE-E640-46A4-A64E-3D0FB70C98EB}" type="presParOf" srcId="{B04BA98E-D065-466A-85AC-106AF5499F75}" destId="{CB74972F-8522-4012-95C8-375AC272588C}" srcOrd="0" destOrd="0" presId="urn:microsoft.com/office/officeart/2005/8/layout/chevronAccent+Icon"/>
    <dgm:cxn modelId="{B47D19CF-55F9-4E64-9561-39AE378EFD89}" type="presParOf" srcId="{CB74972F-8522-4012-95C8-375AC272588C}" destId="{4D306EC5-056D-4185-A204-D9B2818CD8C2}" srcOrd="0" destOrd="0" presId="urn:microsoft.com/office/officeart/2005/8/layout/chevronAccent+Icon"/>
    <dgm:cxn modelId="{21409795-4D36-416B-BD1E-09AD899B2B3F}" type="presParOf" srcId="{CB74972F-8522-4012-95C8-375AC272588C}" destId="{DCFBA8CB-CBEA-4FF4-A0DF-297ED9A24293}" srcOrd="1" destOrd="0" presId="urn:microsoft.com/office/officeart/2005/8/layout/chevronAccent+Icon"/>
    <dgm:cxn modelId="{F8F4BDD0-B6B1-4C1B-AB52-23A52FB916C6}" type="presParOf" srcId="{B04BA98E-D065-466A-85AC-106AF5499F75}" destId="{03DBA8D8-9AE5-4CBE-8617-F6A67B565AD5}" srcOrd="1" destOrd="0" presId="urn:microsoft.com/office/officeart/2005/8/layout/chevronAccent+Icon"/>
    <dgm:cxn modelId="{0B79B6BF-7B39-43BF-938C-BAF7B68FE888}" type="presParOf" srcId="{B04BA98E-D065-466A-85AC-106AF5499F75}" destId="{16AE53ED-145F-4068-9BBC-CC923EB4E6B1}" srcOrd="2" destOrd="0" presId="urn:microsoft.com/office/officeart/2005/8/layout/chevronAccent+Icon"/>
    <dgm:cxn modelId="{765F1FC0-7141-4872-9C70-D8F917212EF2}" type="presParOf" srcId="{16AE53ED-145F-4068-9BBC-CC923EB4E6B1}" destId="{BDBDB1B0-A1A3-4E1A-BED7-E1E0CD56FA0A}" srcOrd="0" destOrd="0" presId="urn:microsoft.com/office/officeart/2005/8/layout/chevronAccent+Icon"/>
    <dgm:cxn modelId="{98FD3397-D32F-46E6-A593-42A2A363AA28}" type="presParOf" srcId="{16AE53ED-145F-4068-9BBC-CC923EB4E6B1}" destId="{09001CCE-26C6-4DC3-93D3-F7FCCD64F25A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751A50-581F-4AED-87AD-C36939395664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520FD5E2-0301-4D53-8450-720A188C7E16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মধ্যস্থতাকারী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6D6AFEB-7652-4EBD-B46A-7D72E797D873}" type="parTrans" cxnId="{7200AC79-2C19-4908-9025-75869211AE04}">
      <dgm:prSet/>
      <dgm:spPr/>
      <dgm:t>
        <a:bodyPr/>
        <a:lstStyle/>
        <a:p>
          <a:endParaRPr lang="en-US"/>
        </a:p>
      </dgm:t>
    </dgm:pt>
    <dgm:pt modelId="{EB4EE23A-2A73-475E-A929-803123EC2C0E}" type="sibTrans" cxnId="{7200AC79-2C19-4908-9025-75869211AE04}">
      <dgm:prSet/>
      <dgm:spPr/>
      <dgm:t>
        <a:bodyPr/>
        <a:lstStyle/>
        <a:p>
          <a:endParaRPr lang="en-US"/>
        </a:p>
      </dgm:t>
    </dgm:pt>
    <dgm:pt modelId="{6733DCC2-5669-48D0-9A15-95BD8B2C045E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195EE3B-3A61-4DCA-A12A-93B04023715D}" type="parTrans" cxnId="{4AD613A5-45D3-4FD0-B81E-ABD59B2E88D1}">
      <dgm:prSet/>
      <dgm:spPr/>
      <dgm:t>
        <a:bodyPr/>
        <a:lstStyle/>
        <a:p>
          <a:endParaRPr lang="en-US"/>
        </a:p>
      </dgm:t>
    </dgm:pt>
    <dgm:pt modelId="{F12130FC-604B-4E84-861C-067BCB96CAFB}" type="sibTrans" cxnId="{4AD613A5-45D3-4FD0-B81E-ABD59B2E88D1}">
      <dgm:prSet/>
      <dgm:spPr/>
      <dgm:t>
        <a:bodyPr/>
        <a:lstStyle/>
        <a:p>
          <a:endParaRPr lang="en-US"/>
        </a:p>
      </dgm:t>
    </dgm:pt>
    <dgm:pt modelId="{FAA9A3DB-F6D5-449A-9DA0-1100AC6E50B1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উদ্বৃও উৎস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D4FF451-84A0-4834-A0F9-21F456DC90A2}" type="sibTrans" cxnId="{54BF9278-F1E1-4BD2-A483-F6003822B3CC}">
      <dgm:prSet/>
      <dgm:spPr/>
      <dgm:t>
        <a:bodyPr/>
        <a:lstStyle/>
        <a:p>
          <a:endParaRPr lang="en-US"/>
        </a:p>
      </dgm:t>
    </dgm:pt>
    <dgm:pt modelId="{5063531D-9B93-45A2-8C42-E7C48F243FB0}" type="parTrans" cxnId="{54BF9278-F1E1-4BD2-A483-F6003822B3CC}">
      <dgm:prSet/>
      <dgm:spPr/>
      <dgm:t>
        <a:bodyPr/>
        <a:lstStyle/>
        <a:p>
          <a:endParaRPr lang="en-US"/>
        </a:p>
      </dgm:t>
    </dgm:pt>
    <dgm:pt modelId="{16517FAB-14FD-4E11-84D5-5F25E4CF18FB}" type="pres">
      <dgm:prSet presAssocID="{4B751A50-581F-4AED-87AD-C36939395664}" presName="Name0" presStyleCnt="0">
        <dgm:presLayoutVars>
          <dgm:dir/>
          <dgm:resizeHandles val="exact"/>
        </dgm:presLayoutVars>
      </dgm:prSet>
      <dgm:spPr/>
    </dgm:pt>
    <dgm:pt modelId="{30281D87-9AFC-4D60-96C3-A727F95363D4}" type="pres">
      <dgm:prSet presAssocID="{FAA9A3DB-F6D5-449A-9DA0-1100AC6E50B1}" presName="composite" presStyleCnt="0"/>
      <dgm:spPr/>
    </dgm:pt>
    <dgm:pt modelId="{E705DE78-AC08-493B-BF60-4731816525F9}" type="pres">
      <dgm:prSet presAssocID="{FAA9A3DB-F6D5-449A-9DA0-1100AC6E50B1}" presName="bgChev" presStyleLbl="node1" presStyleIdx="0" presStyleCnt="3" custScaleX="101758"/>
      <dgm:spPr/>
    </dgm:pt>
    <dgm:pt modelId="{74F57235-83BD-48E1-943D-08BA319B1FAA}" type="pres">
      <dgm:prSet presAssocID="{FAA9A3DB-F6D5-449A-9DA0-1100AC6E50B1}" presName="txNode" presStyleLbl="fgAcc1" presStyleIdx="0" presStyleCnt="3" custLinFactNeighborX="7809" custLinFactNeighborY="55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6EB0E1-2956-4C4B-8169-D70367615CC5}" type="pres">
      <dgm:prSet presAssocID="{AD4FF451-84A0-4834-A0F9-21F456DC90A2}" presName="compositeSpace" presStyleCnt="0"/>
      <dgm:spPr/>
    </dgm:pt>
    <dgm:pt modelId="{3CEAF409-166D-4BF1-823E-F822EC80DFD0}" type="pres">
      <dgm:prSet presAssocID="{520FD5E2-0301-4D53-8450-720A188C7E16}" presName="composite" presStyleCnt="0"/>
      <dgm:spPr/>
    </dgm:pt>
    <dgm:pt modelId="{4F9D6F6E-5D8F-47ED-B035-39A50A4A1A6B}" type="pres">
      <dgm:prSet presAssocID="{520FD5E2-0301-4D53-8450-720A188C7E16}" presName="bgChev" presStyleLbl="node1" presStyleIdx="1" presStyleCnt="3" custLinFactNeighborX="9199" custLinFactNeighborY="8393"/>
      <dgm:spPr/>
    </dgm:pt>
    <dgm:pt modelId="{7D0FB693-C6BF-4D83-86D5-991F9347E241}" type="pres">
      <dgm:prSet presAssocID="{520FD5E2-0301-4D53-8450-720A188C7E16}" presName="txNode" presStyleLbl="fgAcc1" presStyleIdx="1" presStyleCnt="3" custLinFactNeighborY="17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4BEA41-B14E-4A6C-BD4A-3D031E54B696}" type="pres">
      <dgm:prSet presAssocID="{EB4EE23A-2A73-475E-A929-803123EC2C0E}" presName="compositeSpace" presStyleCnt="0"/>
      <dgm:spPr/>
    </dgm:pt>
    <dgm:pt modelId="{3BE065CF-D00D-4427-A9AA-4653B0ADCB8A}" type="pres">
      <dgm:prSet presAssocID="{6733DCC2-5669-48D0-9A15-95BD8B2C045E}" presName="composite" presStyleCnt="0"/>
      <dgm:spPr/>
    </dgm:pt>
    <dgm:pt modelId="{3F1F8E38-E5C5-48A3-8857-7A997AAB48EC}" type="pres">
      <dgm:prSet presAssocID="{6733DCC2-5669-48D0-9A15-95BD8B2C045E}" presName="bgChev" presStyleLbl="node1" presStyleIdx="2" presStyleCnt="3"/>
      <dgm:spPr/>
    </dgm:pt>
    <dgm:pt modelId="{6586B32F-CABB-4F58-9679-79A9181E14E1}" type="pres">
      <dgm:prSet presAssocID="{6733DCC2-5669-48D0-9A15-95BD8B2C045E}" presName="tx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C98B47-C61A-48BF-8BBA-979F09FE0731}" type="presOf" srcId="{520FD5E2-0301-4D53-8450-720A188C7E16}" destId="{7D0FB693-C6BF-4D83-86D5-991F9347E241}" srcOrd="0" destOrd="0" presId="urn:microsoft.com/office/officeart/2005/8/layout/chevronAccent+Icon"/>
    <dgm:cxn modelId="{C9F02CF3-44F3-4EBC-851E-15FBD476A9BD}" type="presOf" srcId="{4B751A50-581F-4AED-87AD-C36939395664}" destId="{16517FAB-14FD-4E11-84D5-5F25E4CF18FB}" srcOrd="0" destOrd="0" presId="urn:microsoft.com/office/officeart/2005/8/layout/chevronAccent+Icon"/>
    <dgm:cxn modelId="{4AD613A5-45D3-4FD0-B81E-ABD59B2E88D1}" srcId="{4B751A50-581F-4AED-87AD-C36939395664}" destId="{6733DCC2-5669-48D0-9A15-95BD8B2C045E}" srcOrd="2" destOrd="0" parTransId="{4195EE3B-3A61-4DCA-A12A-93B04023715D}" sibTransId="{F12130FC-604B-4E84-861C-067BCB96CAFB}"/>
    <dgm:cxn modelId="{E97D01F6-5A6F-446A-A021-A805EAF93563}" type="presOf" srcId="{6733DCC2-5669-48D0-9A15-95BD8B2C045E}" destId="{6586B32F-CABB-4F58-9679-79A9181E14E1}" srcOrd="0" destOrd="0" presId="urn:microsoft.com/office/officeart/2005/8/layout/chevronAccent+Icon"/>
    <dgm:cxn modelId="{7200AC79-2C19-4908-9025-75869211AE04}" srcId="{4B751A50-581F-4AED-87AD-C36939395664}" destId="{520FD5E2-0301-4D53-8450-720A188C7E16}" srcOrd="1" destOrd="0" parTransId="{C6D6AFEB-7652-4EBD-B46A-7D72E797D873}" sibTransId="{EB4EE23A-2A73-475E-A929-803123EC2C0E}"/>
    <dgm:cxn modelId="{A15A0EAD-F85E-4D84-9746-1A86AA512F09}" type="presOf" srcId="{FAA9A3DB-F6D5-449A-9DA0-1100AC6E50B1}" destId="{74F57235-83BD-48E1-943D-08BA319B1FAA}" srcOrd="0" destOrd="0" presId="urn:microsoft.com/office/officeart/2005/8/layout/chevronAccent+Icon"/>
    <dgm:cxn modelId="{54BF9278-F1E1-4BD2-A483-F6003822B3CC}" srcId="{4B751A50-581F-4AED-87AD-C36939395664}" destId="{FAA9A3DB-F6D5-449A-9DA0-1100AC6E50B1}" srcOrd="0" destOrd="0" parTransId="{5063531D-9B93-45A2-8C42-E7C48F243FB0}" sibTransId="{AD4FF451-84A0-4834-A0F9-21F456DC90A2}"/>
    <dgm:cxn modelId="{BE75B9AD-9DD7-4F74-8124-BB9B17E83F70}" type="presParOf" srcId="{16517FAB-14FD-4E11-84D5-5F25E4CF18FB}" destId="{30281D87-9AFC-4D60-96C3-A727F95363D4}" srcOrd="0" destOrd="0" presId="urn:microsoft.com/office/officeart/2005/8/layout/chevronAccent+Icon"/>
    <dgm:cxn modelId="{8C6E974E-9713-499A-B2BC-DAB8F8237CE2}" type="presParOf" srcId="{30281D87-9AFC-4D60-96C3-A727F95363D4}" destId="{E705DE78-AC08-493B-BF60-4731816525F9}" srcOrd="0" destOrd="0" presId="urn:microsoft.com/office/officeart/2005/8/layout/chevronAccent+Icon"/>
    <dgm:cxn modelId="{A46D205B-F09E-49C7-8127-7DF89A03B0D3}" type="presParOf" srcId="{30281D87-9AFC-4D60-96C3-A727F95363D4}" destId="{74F57235-83BD-48E1-943D-08BA319B1FAA}" srcOrd="1" destOrd="0" presId="urn:microsoft.com/office/officeart/2005/8/layout/chevronAccent+Icon"/>
    <dgm:cxn modelId="{FDC3C9A3-D8A6-4D60-BA96-504EC77CB114}" type="presParOf" srcId="{16517FAB-14FD-4E11-84D5-5F25E4CF18FB}" destId="{8E6EB0E1-2956-4C4B-8169-D70367615CC5}" srcOrd="1" destOrd="0" presId="urn:microsoft.com/office/officeart/2005/8/layout/chevronAccent+Icon"/>
    <dgm:cxn modelId="{99E66BEE-6C2C-42D1-9C75-36DBAEE26FBD}" type="presParOf" srcId="{16517FAB-14FD-4E11-84D5-5F25E4CF18FB}" destId="{3CEAF409-166D-4BF1-823E-F822EC80DFD0}" srcOrd="2" destOrd="0" presId="urn:microsoft.com/office/officeart/2005/8/layout/chevronAccent+Icon"/>
    <dgm:cxn modelId="{F6E4530A-FB98-4501-899B-CC7BD0E355DD}" type="presParOf" srcId="{3CEAF409-166D-4BF1-823E-F822EC80DFD0}" destId="{4F9D6F6E-5D8F-47ED-B035-39A50A4A1A6B}" srcOrd="0" destOrd="0" presId="urn:microsoft.com/office/officeart/2005/8/layout/chevronAccent+Icon"/>
    <dgm:cxn modelId="{81E8590E-DC29-4741-9689-8E394D3752A0}" type="presParOf" srcId="{3CEAF409-166D-4BF1-823E-F822EC80DFD0}" destId="{7D0FB693-C6BF-4D83-86D5-991F9347E241}" srcOrd="1" destOrd="0" presId="urn:microsoft.com/office/officeart/2005/8/layout/chevronAccent+Icon"/>
    <dgm:cxn modelId="{99699C85-A007-41DD-9A94-29FA07AC8220}" type="presParOf" srcId="{16517FAB-14FD-4E11-84D5-5F25E4CF18FB}" destId="{544BEA41-B14E-4A6C-BD4A-3D031E54B696}" srcOrd="3" destOrd="0" presId="urn:microsoft.com/office/officeart/2005/8/layout/chevronAccent+Icon"/>
    <dgm:cxn modelId="{4770232B-8864-44C0-9905-3C508E7D4DA2}" type="presParOf" srcId="{16517FAB-14FD-4E11-84D5-5F25E4CF18FB}" destId="{3BE065CF-D00D-4427-A9AA-4653B0ADCB8A}" srcOrd="4" destOrd="0" presId="urn:microsoft.com/office/officeart/2005/8/layout/chevronAccent+Icon"/>
    <dgm:cxn modelId="{389DD66F-0AC2-411B-B94A-79FA32CFCD3E}" type="presParOf" srcId="{3BE065CF-D00D-4427-A9AA-4653B0ADCB8A}" destId="{3F1F8E38-E5C5-48A3-8857-7A997AAB48EC}" srcOrd="0" destOrd="0" presId="urn:microsoft.com/office/officeart/2005/8/layout/chevronAccent+Icon"/>
    <dgm:cxn modelId="{E55584C9-4366-4FAE-8C9A-007690A6E2AB}" type="presParOf" srcId="{3BE065CF-D00D-4427-A9AA-4653B0ADCB8A}" destId="{6586B32F-CABB-4F58-9679-79A9181E14E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FF8512A-D3F6-4D9D-8A93-B74884D48004}" type="doc">
      <dgm:prSet loTypeId="urn:microsoft.com/office/officeart/2005/8/layout/radial5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858E6E2-9E82-4652-8A3F-BC1FECAFEF07}">
      <dgm:prSet phldrT="[Text]" custT="1"/>
      <dgm:spPr/>
      <dgm:t>
        <a:bodyPr/>
        <a:lstStyle/>
        <a:p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অর্থায়নের </a:t>
          </a:r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বৈশি</a:t>
          </a:r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ষ্ট্য</a:t>
          </a:r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/প্রকৃতি/কাজ/উদ্দেশ্য/সিদ্ধান্ত</a:t>
          </a:r>
          <a:endParaRPr lang="en-US" sz="3200" b="1" dirty="0"/>
        </a:p>
      </dgm:t>
    </dgm:pt>
    <dgm:pt modelId="{FB474FC4-B6D5-4048-88DD-51F4A823217D}" type="parTrans" cxnId="{5CDD72BD-1895-405C-BBFC-8114B939DBAA}">
      <dgm:prSet/>
      <dgm:spPr/>
      <dgm:t>
        <a:bodyPr/>
        <a:lstStyle/>
        <a:p>
          <a:endParaRPr lang="en-US"/>
        </a:p>
      </dgm:t>
    </dgm:pt>
    <dgm:pt modelId="{79A7B514-B08A-4170-9794-D8332FFE06AF}" type="sibTrans" cxnId="{5CDD72BD-1895-405C-BBFC-8114B939DBAA}">
      <dgm:prSet/>
      <dgm:spPr/>
      <dgm:t>
        <a:bodyPr/>
        <a:lstStyle/>
        <a:p>
          <a:endParaRPr lang="en-US"/>
        </a:p>
      </dgm:t>
    </dgm:pt>
    <dgm:pt modelId="{A584843B-B45A-447F-B10A-59D412C68103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তহবিল সংগ্রহ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2FCC70-39D4-4ADA-849F-D244931C51ED}" type="parTrans" cxnId="{1FC0C1C6-B414-4845-A642-651952A3C076}">
      <dgm:prSet custT="1"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3649F413-16AE-4D0A-B278-3103313B0442}" type="sibTrans" cxnId="{1FC0C1C6-B414-4845-A642-651952A3C076}">
      <dgm:prSet/>
      <dgm:spPr/>
      <dgm:t>
        <a:bodyPr/>
        <a:lstStyle/>
        <a:p>
          <a:endParaRPr lang="en-US"/>
        </a:p>
      </dgm:t>
    </dgm:pt>
    <dgm:pt modelId="{F4CB683D-A772-412F-B199-D5EBC2D7FBE3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তহবিল বন্টন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505CD32-03C7-416E-9D22-EA270E255F37}" type="parTrans" cxnId="{A0FACDC4-1CAB-4097-8E36-D637BB2BE574}">
      <dgm:prSet custT="1"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F8FEC73B-4974-4B57-BA82-878BAB304D1E}" type="sibTrans" cxnId="{A0FACDC4-1CAB-4097-8E36-D637BB2BE574}">
      <dgm:prSet/>
      <dgm:spPr/>
      <dgm:t>
        <a:bodyPr/>
        <a:lstStyle/>
        <a:p>
          <a:endParaRPr lang="en-US"/>
        </a:p>
      </dgm:t>
    </dgm:pt>
    <dgm:pt modelId="{4E68A864-84AF-4C3C-8898-33F3E6649D51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মুনাফা বন্টন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6431DDD-49EC-4A75-857F-5302842ECD5E}" type="parTrans" cxnId="{B98807E9-2F1D-4131-B8EB-DBDAB784D2FE}">
      <dgm:prSet custT="1"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DE6BE09A-EDD8-4783-80CF-47F1BAB37756}" type="sibTrans" cxnId="{B98807E9-2F1D-4131-B8EB-DBDAB784D2FE}">
      <dgm:prSet/>
      <dgm:spPr/>
      <dgm:t>
        <a:bodyPr/>
        <a:lstStyle/>
        <a:p>
          <a:endParaRPr lang="en-US"/>
        </a:p>
      </dgm:t>
    </dgm:pt>
    <dgm:pt modelId="{C826CD58-3C1D-4F8C-86EF-34F02BF29C9E}" type="pres">
      <dgm:prSet presAssocID="{DFF8512A-D3F6-4D9D-8A93-B74884D4800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5E6F4B-FFEE-462A-A5AB-848D04C50990}" type="pres">
      <dgm:prSet presAssocID="{A858E6E2-9E82-4652-8A3F-BC1FECAFEF07}" presName="centerShape" presStyleLbl="node0" presStyleIdx="0" presStyleCnt="1" custScaleX="188217" custScaleY="154049"/>
      <dgm:spPr/>
      <dgm:t>
        <a:bodyPr/>
        <a:lstStyle/>
        <a:p>
          <a:endParaRPr lang="en-US"/>
        </a:p>
      </dgm:t>
    </dgm:pt>
    <dgm:pt modelId="{A5BFDED2-F38E-4739-8E3E-96B3F52F3945}" type="pres">
      <dgm:prSet presAssocID="{242FCC70-39D4-4ADA-849F-D244931C51ED}" presName="parTrans" presStyleLbl="sibTrans2D1" presStyleIdx="0" presStyleCnt="3" custScaleX="155257" custScaleY="113694"/>
      <dgm:spPr/>
      <dgm:t>
        <a:bodyPr/>
        <a:lstStyle/>
        <a:p>
          <a:endParaRPr lang="en-US"/>
        </a:p>
      </dgm:t>
    </dgm:pt>
    <dgm:pt modelId="{82C67079-ED06-41D7-8EB0-D95E1BE81375}" type="pres">
      <dgm:prSet presAssocID="{242FCC70-39D4-4ADA-849F-D244931C51ED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D8F86275-485E-41FA-BE0D-955FB4360E6B}" type="pres">
      <dgm:prSet presAssocID="{A584843B-B45A-447F-B10A-59D412C68103}" presName="node" presStyleLbl="node1" presStyleIdx="0" presStyleCnt="3" custScaleX="149498" custScaleY="82037" custRadScaleRad="92443" custRadScaleInc="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357329-0BE5-45EF-B649-878A56B260D6}" type="pres">
      <dgm:prSet presAssocID="{B505CD32-03C7-416E-9D22-EA270E255F37}" presName="parTrans" presStyleLbl="sibTrans2D1" presStyleIdx="1" presStyleCnt="3" custScaleX="155256" custScaleY="113694"/>
      <dgm:spPr/>
      <dgm:t>
        <a:bodyPr/>
        <a:lstStyle/>
        <a:p>
          <a:endParaRPr lang="en-US"/>
        </a:p>
      </dgm:t>
    </dgm:pt>
    <dgm:pt modelId="{DB93F9C2-9987-4CE3-9A34-270CA091B0BF}" type="pres">
      <dgm:prSet presAssocID="{B505CD32-03C7-416E-9D22-EA270E255F37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366EF95-732A-4513-A753-F6B70CD6419E}" type="pres">
      <dgm:prSet presAssocID="{F4CB683D-A772-412F-B199-D5EBC2D7FBE3}" presName="node" presStyleLbl="node1" presStyleIdx="1" presStyleCnt="3" custScaleX="135596" custScaleY="82037" custRadScaleRad="134170" custRadScaleInc="-17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919052-9FAC-4F4F-A61F-9BA0142CB2D4}" type="pres">
      <dgm:prSet presAssocID="{66431DDD-49EC-4A75-857F-5302842ECD5E}" presName="parTrans" presStyleLbl="sibTrans2D1" presStyleIdx="2" presStyleCnt="3" custScaleX="155256" custScaleY="113694"/>
      <dgm:spPr/>
      <dgm:t>
        <a:bodyPr/>
        <a:lstStyle/>
        <a:p>
          <a:endParaRPr lang="en-US"/>
        </a:p>
      </dgm:t>
    </dgm:pt>
    <dgm:pt modelId="{0D6A86A8-30F0-42F9-9855-5817EE172320}" type="pres">
      <dgm:prSet presAssocID="{66431DDD-49EC-4A75-857F-5302842ECD5E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79B414D2-7F02-493C-B9D6-DC7068C91E10}" type="pres">
      <dgm:prSet presAssocID="{4E68A864-84AF-4C3C-8898-33F3E6649D51}" presName="node" presStyleLbl="node1" presStyleIdx="2" presStyleCnt="3" custScaleX="136540" custScaleY="82037" custRadScaleRad="131280" custRadScaleInc="201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97970A-8E75-493C-85C3-2A0256D97929}" type="presOf" srcId="{F4CB683D-A772-412F-B199-D5EBC2D7FBE3}" destId="{9366EF95-732A-4513-A753-F6B70CD6419E}" srcOrd="0" destOrd="0" presId="urn:microsoft.com/office/officeart/2005/8/layout/radial5"/>
    <dgm:cxn modelId="{0948D61F-2B17-4B9B-ABE3-807AE57BE3B8}" type="presOf" srcId="{B505CD32-03C7-416E-9D22-EA270E255F37}" destId="{DB93F9C2-9987-4CE3-9A34-270CA091B0BF}" srcOrd="1" destOrd="0" presId="urn:microsoft.com/office/officeart/2005/8/layout/radial5"/>
    <dgm:cxn modelId="{77782649-FB97-4C43-B982-028DD86982BB}" type="presOf" srcId="{66431DDD-49EC-4A75-857F-5302842ECD5E}" destId="{82919052-9FAC-4F4F-A61F-9BA0142CB2D4}" srcOrd="0" destOrd="0" presId="urn:microsoft.com/office/officeart/2005/8/layout/radial5"/>
    <dgm:cxn modelId="{1FC0C1C6-B414-4845-A642-651952A3C076}" srcId="{A858E6E2-9E82-4652-8A3F-BC1FECAFEF07}" destId="{A584843B-B45A-447F-B10A-59D412C68103}" srcOrd="0" destOrd="0" parTransId="{242FCC70-39D4-4ADA-849F-D244931C51ED}" sibTransId="{3649F413-16AE-4D0A-B278-3103313B0442}"/>
    <dgm:cxn modelId="{B98807E9-2F1D-4131-B8EB-DBDAB784D2FE}" srcId="{A858E6E2-9E82-4652-8A3F-BC1FECAFEF07}" destId="{4E68A864-84AF-4C3C-8898-33F3E6649D51}" srcOrd="2" destOrd="0" parTransId="{66431DDD-49EC-4A75-857F-5302842ECD5E}" sibTransId="{DE6BE09A-EDD8-4783-80CF-47F1BAB37756}"/>
    <dgm:cxn modelId="{5CDD72BD-1895-405C-BBFC-8114B939DBAA}" srcId="{DFF8512A-D3F6-4D9D-8A93-B74884D48004}" destId="{A858E6E2-9E82-4652-8A3F-BC1FECAFEF07}" srcOrd="0" destOrd="0" parTransId="{FB474FC4-B6D5-4048-88DD-51F4A823217D}" sibTransId="{79A7B514-B08A-4170-9794-D8332FFE06AF}"/>
    <dgm:cxn modelId="{7D823FD8-1165-4453-B3A0-1D442C73BA81}" type="presOf" srcId="{B505CD32-03C7-416E-9D22-EA270E255F37}" destId="{FB357329-0BE5-45EF-B649-878A56B260D6}" srcOrd="0" destOrd="0" presId="urn:microsoft.com/office/officeart/2005/8/layout/radial5"/>
    <dgm:cxn modelId="{385BF887-6721-41C4-B271-C60C10CBFBE5}" type="presOf" srcId="{242FCC70-39D4-4ADA-849F-D244931C51ED}" destId="{A5BFDED2-F38E-4739-8E3E-96B3F52F3945}" srcOrd="0" destOrd="0" presId="urn:microsoft.com/office/officeart/2005/8/layout/radial5"/>
    <dgm:cxn modelId="{C475E02E-769B-4D3E-99A1-9A05AF720799}" type="presOf" srcId="{66431DDD-49EC-4A75-857F-5302842ECD5E}" destId="{0D6A86A8-30F0-42F9-9855-5817EE172320}" srcOrd="1" destOrd="0" presId="urn:microsoft.com/office/officeart/2005/8/layout/radial5"/>
    <dgm:cxn modelId="{88CC90CE-EC85-44FC-9830-6A427CB9257E}" type="presOf" srcId="{A858E6E2-9E82-4652-8A3F-BC1FECAFEF07}" destId="{A95E6F4B-FFEE-462A-A5AB-848D04C50990}" srcOrd="0" destOrd="0" presId="urn:microsoft.com/office/officeart/2005/8/layout/radial5"/>
    <dgm:cxn modelId="{0D81DBBF-B79D-42A2-8EAB-9CF40047E7C7}" type="presOf" srcId="{242FCC70-39D4-4ADA-849F-D244931C51ED}" destId="{82C67079-ED06-41D7-8EB0-D95E1BE81375}" srcOrd="1" destOrd="0" presId="urn:microsoft.com/office/officeart/2005/8/layout/radial5"/>
    <dgm:cxn modelId="{CCF4F65A-2A30-45D4-96E3-A93E527CAABA}" type="presOf" srcId="{DFF8512A-D3F6-4D9D-8A93-B74884D48004}" destId="{C826CD58-3C1D-4F8C-86EF-34F02BF29C9E}" srcOrd="0" destOrd="0" presId="urn:microsoft.com/office/officeart/2005/8/layout/radial5"/>
    <dgm:cxn modelId="{27708DFD-ECC6-4161-A26E-13008E3D6679}" type="presOf" srcId="{A584843B-B45A-447F-B10A-59D412C68103}" destId="{D8F86275-485E-41FA-BE0D-955FB4360E6B}" srcOrd="0" destOrd="0" presId="urn:microsoft.com/office/officeart/2005/8/layout/radial5"/>
    <dgm:cxn modelId="{04D9CCB4-4E18-49DA-BF81-A01C97C396C8}" type="presOf" srcId="{4E68A864-84AF-4C3C-8898-33F3E6649D51}" destId="{79B414D2-7F02-493C-B9D6-DC7068C91E10}" srcOrd="0" destOrd="0" presId="urn:microsoft.com/office/officeart/2005/8/layout/radial5"/>
    <dgm:cxn modelId="{A0FACDC4-1CAB-4097-8E36-D637BB2BE574}" srcId="{A858E6E2-9E82-4652-8A3F-BC1FECAFEF07}" destId="{F4CB683D-A772-412F-B199-D5EBC2D7FBE3}" srcOrd="1" destOrd="0" parTransId="{B505CD32-03C7-416E-9D22-EA270E255F37}" sibTransId="{F8FEC73B-4974-4B57-BA82-878BAB304D1E}"/>
    <dgm:cxn modelId="{9A6530F3-76EB-4337-A19A-33365DE8B0C3}" type="presParOf" srcId="{C826CD58-3C1D-4F8C-86EF-34F02BF29C9E}" destId="{A95E6F4B-FFEE-462A-A5AB-848D04C50990}" srcOrd="0" destOrd="0" presId="urn:microsoft.com/office/officeart/2005/8/layout/radial5"/>
    <dgm:cxn modelId="{21CD2D38-C76E-438B-931D-6A2307982D9F}" type="presParOf" srcId="{C826CD58-3C1D-4F8C-86EF-34F02BF29C9E}" destId="{A5BFDED2-F38E-4739-8E3E-96B3F52F3945}" srcOrd="1" destOrd="0" presId="urn:microsoft.com/office/officeart/2005/8/layout/radial5"/>
    <dgm:cxn modelId="{041218C9-685E-4299-A11C-640F4CF57E4A}" type="presParOf" srcId="{A5BFDED2-F38E-4739-8E3E-96B3F52F3945}" destId="{82C67079-ED06-41D7-8EB0-D95E1BE81375}" srcOrd="0" destOrd="0" presId="urn:microsoft.com/office/officeart/2005/8/layout/radial5"/>
    <dgm:cxn modelId="{C47866C2-01B2-497B-9814-1376E6A80AB2}" type="presParOf" srcId="{C826CD58-3C1D-4F8C-86EF-34F02BF29C9E}" destId="{D8F86275-485E-41FA-BE0D-955FB4360E6B}" srcOrd="2" destOrd="0" presId="urn:microsoft.com/office/officeart/2005/8/layout/radial5"/>
    <dgm:cxn modelId="{C3F358A9-EE7D-443C-A079-9DEF2D7210E3}" type="presParOf" srcId="{C826CD58-3C1D-4F8C-86EF-34F02BF29C9E}" destId="{FB357329-0BE5-45EF-B649-878A56B260D6}" srcOrd="3" destOrd="0" presId="urn:microsoft.com/office/officeart/2005/8/layout/radial5"/>
    <dgm:cxn modelId="{394C41B3-7980-4A23-8E24-803FF66DCCED}" type="presParOf" srcId="{FB357329-0BE5-45EF-B649-878A56B260D6}" destId="{DB93F9C2-9987-4CE3-9A34-270CA091B0BF}" srcOrd="0" destOrd="0" presId="urn:microsoft.com/office/officeart/2005/8/layout/radial5"/>
    <dgm:cxn modelId="{3BAA6DEB-FE36-4E41-955A-19EAB924FD55}" type="presParOf" srcId="{C826CD58-3C1D-4F8C-86EF-34F02BF29C9E}" destId="{9366EF95-732A-4513-A753-F6B70CD6419E}" srcOrd="4" destOrd="0" presId="urn:microsoft.com/office/officeart/2005/8/layout/radial5"/>
    <dgm:cxn modelId="{3B75CBDB-0913-4021-B10D-D1C200270B7B}" type="presParOf" srcId="{C826CD58-3C1D-4F8C-86EF-34F02BF29C9E}" destId="{82919052-9FAC-4F4F-A61F-9BA0142CB2D4}" srcOrd="5" destOrd="0" presId="urn:microsoft.com/office/officeart/2005/8/layout/radial5"/>
    <dgm:cxn modelId="{F9A78F31-EC26-48A9-B589-A354C35F47C1}" type="presParOf" srcId="{82919052-9FAC-4F4F-A61F-9BA0142CB2D4}" destId="{0D6A86A8-30F0-42F9-9855-5817EE172320}" srcOrd="0" destOrd="0" presId="urn:microsoft.com/office/officeart/2005/8/layout/radial5"/>
    <dgm:cxn modelId="{579CD6EC-A221-4754-B9F9-90E19A9FD641}" type="presParOf" srcId="{C826CD58-3C1D-4F8C-86EF-34F02BF29C9E}" destId="{79B414D2-7F02-493C-B9D6-DC7068C91E10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BD86007-0D0C-43B0-8346-234C96A52459}" type="doc">
      <dgm:prSet loTypeId="urn:microsoft.com/office/officeart/2005/8/layout/radial5" loCatId="cycl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FA47ED0-0B4A-406E-B32A-76E8210466EA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অর্থায়নের নীতিমালা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DE69AC8-D679-4777-9C1F-170B87FF7FE1}" type="parTrans" cxnId="{57A4E358-B352-4448-9BBD-C9132B525889}">
      <dgm:prSet/>
      <dgm:spPr/>
      <dgm:t>
        <a:bodyPr/>
        <a:lstStyle/>
        <a:p>
          <a:endParaRPr lang="en-US" sz="2400"/>
        </a:p>
      </dgm:t>
    </dgm:pt>
    <dgm:pt modelId="{D0EB5A2F-A23C-4FC6-BC3B-C12E497E4299}" type="sibTrans" cxnId="{57A4E358-B352-4448-9BBD-C9132B525889}">
      <dgm:prSet/>
      <dgm:spPr/>
      <dgm:t>
        <a:bodyPr/>
        <a:lstStyle/>
        <a:p>
          <a:endParaRPr lang="en-US" sz="2400"/>
        </a:p>
      </dgm:t>
    </dgm:pt>
    <dgm:pt modelId="{A4DF33D7-14B3-491C-BF28-A95F08ABC454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তারল্য ও মুনাফা নীতি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46ED0D8-2963-400B-BBA1-A0FFF9F39608}" type="parTrans" cxnId="{1F75CBDD-8EA5-4513-8374-41399B96B163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1F674E7-DAB3-430C-86B7-0419527DB91A}" type="sibTrans" cxnId="{1F75CBDD-8EA5-4513-8374-41399B96B163}">
      <dgm:prSet/>
      <dgm:spPr/>
      <dgm:t>
        <a:bodyPr/>
        <a:lstStyle/>
        <a:p>
          <a:endParaRPr lang="en-US" sz="2400"/>
        </a:p>
      </dgm:t>
    </dgm:pt>
    <dgm:pt modelId="{6B667243-42B9-402D-8EEB-866F6121C0CE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ঝুঁকি ও মুনাফা নীতি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9AD76B5-48B6-46FD-8136-0B4B16246AFA}" type="parTrans" cxnId="{39397089-ADB0-423A-84E9-EB9C43686D1A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F0E6D8-1073-436C-9D25-9388479BA923}" type="sibTrans" cxnId="{39397089-ADB0-423A-84E9-EB9C43686D1A}">
      <dgm:prSet/>
      <dgm:spPr/>
      <dgm:t>
        <a:bodyPr/>
        <a:lstStyle/>
        <a:p>
          <a:endParaRPr lang="en-US" sz="2400"/>
        </a:p>
      </dgm:t>
    </dgm:pt>
    <dgm:pt modelId="{B7FEFF9E-5F64-48AD-8805-F54C95D753F6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বিনিয়োগ ও মুনাফা নীতি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FB9B87D-330E-495E-BADF-434949296A31}" type="parTrans" cxnId="{223C9E68-4A3B-42BF-B81C-D2871E064E7A}">
      <dgm:prSet custT="1"/>
      <dgm:spPr/>
      <dgm:t>
        <a:bodyPr/>
        <a:lstStyle/>
        <a:p>
          <a:endParaRPr lang="en-US" sz="3200" b="1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664966D-7E80-4C79-8382-CCD09EAC4357}" type="sibTrans" cxnId="{223C9E68-4A3B-42BF-B81C-D2871E064E7A}">
      <dgm:prSet/>
      <dgm:spPr/>
      <dgm:t>
        <a:bodyPr/>
        <a:lstStyle/>
        <a:p>
          <a:endParaRPr lang="en-US" sz="2400"/>
        </a:p>
      </dgm:t>
    </dgm:pt>
    <dgm:pt modelId="{C008A4D7-1EFD-4A43-9526-04EEA7C04325}" type="pres">
      <dgm:prSet presAssocID="{BBD86007-0D0C-43B0-8346-234C96A5245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500EC6-282D-4ABE-ACE3-468AB819A1EB}" type="pres">
      <dgm:prSet presAssocID="{FFA47ED0-0B4A-406E-B32A-76E8210466EA}" presName="centerShape" presStyleLbl="node0" presStyleIdx="0" presStyleCnt="1" custScaleX="170830" custScaleY="127609" custLinFactNeighborX="654" custLinFactNeighborY="-4902"/>
      <dgm:spPr/>
      <dgm:t>
        <a:bodyPr/>
        <a:lstStyle/>
        <a:p>
          <a:endParaRPr lang="en-US"/>
        </a:p>
      </dgm:t>
    </dgm:pt>
    <dgm:pt modelId="{A332969F-6427-4B2F-8B55-2D3E039916A3}" type="pres">
      <dgm:prSet presAssocID="{746ED0D8-2963-400B-BBA1-A0FFF9F39608}" presName="parTrans" presStyleLbl="sibTrans2D1" presStyleIdx="0" presStyleCnt="3"/>
      <dgm:spPr/>
      <dgm:t>
        <a:bodyPr/>
        <a:lstStyle/>
        <a:p>
          <a:endParaRPr lang="en-US"/>
        </a:p>
      </dgm:t>
    </dgm:pt>
    <dgm:pt modelId="{9356B27E-2744-4BA2-BA88-FE83D68978D4}" type="pres">
      <dgm:prSet presAssocID="{746ED0D8-2963-400B-BBA1-A0FFF9F39608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ED379A15-3452-48F9-AEB9-0E1B7C71D530}" type="pres">
      <dgm:prSet presAssocID="{A4DF33D7-14B3-491C-BF28-A95F08ABC454}" presName="node" presStyleLbl="node1" presStyleIdx="0" presStyleCnt="3" custScaleX="1540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825568-BE55-4F19-9872-18C3B7321E86}" type="pres">
      <dgm:prSet presAssocID="{69AD76B5-48B6-46FD-8136-0B4B16246AFA}" presName="parTrans" presStyleLbl="sibTrans2D1" presStyleIdx="1" presStyleCnt="3"/>
      <dgm:spPr/>
      <dgm:t>
        <a:bodyPr/>
        <a:lstStyle/>
        <a:p>
          <a:endParaRPr lang="en-US"/>
        </a:p>
      </dgm:t>
    </dgm:pt>
    <dgm:pt modelId="{BD6640A6-13DF-45D1-A262-34DBC1C2C1F6}" type="pres">
      <dgm:prSet presAssocID="{69AD76B5-48B6-46FD-8136-0B4B16246AFA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857AC1C-BFD7-4D12-8C07-C8BED6EBEDD2}" type="pres">
      <dgm:prSet presAssocID="{6B667243-42B9-402D-8EEB-866F6121C0CE}" presName="node" presStyleLbl="node1" presStyleIdx="1" presStyleCnt="3" custScaleX="1402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BEDC65-733F-4A23-942D-5D4DA2B32A52}" type="pres">
      <dgm:prSet presAssocID="{2FB9B87D-330E-495E-BADF-434949296A31}" presName="parTrans" presStyleLbl="sibTrans2D1" presStyleIdx="2" presStyleCnt="3"/>
      <dgm:spPr/>
      <dgm:t>
        <a:bodyPr/>
        <a:lstStyle/>
        <a:p>
          <a:endParaRPr lang="en-US"/>
        </a:p>
      </dgm:t>
    </dgm:pt>
    <dgm:pt modelId="{E1FDA26B-75CA-4CE5-9CDB-3AB8498AF9C3}" type="pres">
      <dgm:prSet presAssocID="{2FB9B87D-330E-495E-BADF-434949296A31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A3C6350-E090-45FE-B868-A1D5225BCB34}" type="pres">
      <dgm:prSet presAssocID="{B7FEFF9E-5F64-48AD-8805-F54C95D753F6}" presName="node" presStyleLbl="node1" presStyleIdx="2" presStyleCnt="3" custScaleX="1565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DA3BEE-0C3B-47D7-B123-2BE7900E1ECD}" type="presOf" srcId="{746ED0D8-2963-400B-BBA1-A0FFF9F39608}" destId="{9356B27E-2744-4BA2-BA88-FE83D68978D4}" srcOrd="1" destOrd="0" presId="urn:microsoft.com/office/officeart/2005/8/layout/radial5"/>
    <dgm:cxn modelId="{20D4B10F-DCC3-4900-8DEE-63EA044E700F}" type="presOf" srcId="{A4DF33D7-14B3-491C-BF28-A95F08ABC454}" destId="{ED379A15-3452-48F9-AEB9-0E1B7C71D530}" srcOrd="0" destOrd="0" presId="urn:microsoft.com/office/officeart/2005/8/layout/radial5"/>
    <dgm:cxn modelId="{501A1B4D-2CC0-40EF-9B52-3AD71BC33C96}" type="presOf" srcId="{6B667243-42B9-402D-8EEB-866F6121C0CE}" destId="{9857AC1C-BFD7-4D12-8C07-C8BED6EBEDD2}" srcOrd="0" destOrd="0" presId="urn:microsoft.com/office/officeart/2005/8/layout/radial5"/>
    <dgm:cxn modelId="{A2B34D3F-4A73-462F-B123-AA7B08C43A59}" type="presOf" srcId="{BBD86007-0D0C-43B0-8346-234C96A52459}" destId="{C008A4D7-1EFD-4A43-9526-04EEA7C04325}" srcOrd="0" destOrd="0" presId="urn:microsoft.com/office/officeart/2005/8/layout/radial5"/>
    <dgm:cxn modelId="{E22C748A-7619-4C24-83D4-11F9C106502B}" type="presOf" srcId="{746ED0D8-2963-400B-BBA1-A0FFF9F39608}" destId="{A332969F-6427-4B2F-8B55-2D3E039916A3}" srcOrd="0" destOrd="0" presId="urn:microsoft.com/office/officeart/2005/8/layout/radial5"/>
    <dgm:cxn modelId="{D7526665-9D6F-4B50-A683-64916F276945}" type="presOf" srcId="{69AD76B5-48B6-46FD-8136-0B4B16246AFA}" destId="{23825568-BE55-4F19-9872-18C3B7321E86}" srcOrd="0" destOrd="0" presId="urn:microsoft.com/office/officeart/2005/8/layout/radial5"/>
    <dgm:cxn modelId="{9FE1B722-7FBE-4DB0-8D83-B9C3450AEC95}" type="presOf" srcId="{B7FEFF9E-5F64-48AD-8805-F54C95D753F6}" destId="{8A3C6350-E090-45FE-B868-A1D5225BCB34}" srcOrd="0" destOrd="0" presId="urn:microsoft.com/office/officeart/2005/8/layout/radial5"/>
    <dgm:cxn modelId="{1F75CBDD-8EA5-4513-8374-41399B96B163}" srcId="{FFA47ED0-0B4A-406E-B32A-76E8210466EA}" destId="{A4DF33D7-14B3-491C-BF28-A95F08ABC454}" srcOrd="0" destOrd="0" parTransId="{746ED0D8-2963-400B-BBA1-A0FFF9F39608}" sibTransId="{11F674E7-DAB3-430C-86B7-0419527DB91A}"/>
    <dgm:cxn modelId="{57A4E358-B352-4448-9BBD-C9132B525889}" srcId="{BBD86007-0D0C-43B0-8346-234C96A52459}" destId="{FFA47ED0-0B4A-406E-B32A-76E8210466EA}" srcOrd="0" destOrd="0" parTransId="{CDE69AC8-D679-4777-9C1F-170B87FF7FE1}" sibTransId="{D0EB5A2F-A23C-4FC6-BC3B-C12E497E4299}"/>
    <dgm:cxn modelId="{F139C13B-2E4D-409D-A361-27ADAB0AA69D}" type="presOf" srcId="{FFA47ED0-0B4A-406E-B32A-76E8210466EA}" destId="{32500EC6-282D-4ABE-ACE3-468AB819A1EB}" srcOrd="0" destOrd="0" presId="urn:microsoft.com/office/officeart/2005/8/layout/radial5"/>
    <dgm:cxn modelId="{9E991F86-42E7-4673-91F4-425158376D22}" type="presOf" srcId="{2FB9B87D-330E-495E-BADF-434949296A31}" destId="{E1FDA26B-75CA-4CE5-9CDB-3AB8498AF9C3}" srcOrd="1" destOrd="0" presId="urn:microsoft.com/office/officeart/2005/8/layout/radial5"/>
    <dgm:cxn modelId="{223C9E68-4A3B-42BF-B81C-D2871E064E7A}" srcId="{FFA47ED0-0B4A-406E-B32A-76E8210466EA}" destId="{B7FEFF9E-5F64-48AD-8805-F54C95D753F6}" srcOrd="2" destOrd="0" parTransId="{2FB9B87D-330E-495E-BADF-434949296A31}" sibTransId="{0664966D-7E80-4C79-8382-CCD09EAC4357}"/>
    <dgm:cxn modelId="{997C6719-A6D5-4B9D-ADA5-F4299C18C406}" type="presOf" srcId="{2FB9B87D-330E-495E-BADF-434949296A31}" destId="{5EBEDC65-733F-4A23-942D-5D4DA2B32A52}" srcOrd="0" destOrd="0" presId="urn:microsoft.com/office/officeart/2005/8/layout/radial5"/>
    <dgm:cxn modelId="{A44E4DC7-6ACC-4374-A090-E78FE835DF93}" type="presOf" srcId="{69AD76B5-48B6-46FD-8136-0B4B16246AFA}" destId="{BD6640A6-13DF-45D1-A262-34DBC1C2C1F6}" srcOrd="1" destOrd="0" presId="urn:microsoft.com/office/officeart/2005/8/layout/radial5"/>
    <dgm:cxn modelId="{39397089-ADB0-423A-84E9-EB9C43686D1A}" srcId="{FFA47ED0-0B4A-406E-B32A-76E8210466EA}" destId="{6B667243-42B9-402D-8EEB-866F6121C0CE}" srcOrd="1" destOrd="0" parTransId="{69AD76B5-48B6-46FD-8136-0B4B16246AFA}" sibTransId="{A4F0E6D8-1073-436C-9D25-9388479BA923}"/>
    <dgm:cxn modelId="{D77494DC-486B-4CC7-9D4F-F0604F87C65C}" type="presParOf" srcId="{C008A4D7-1EFD-4A43-9526-04EEA7C04325}" destId="{32500EC6-282D-4ABE-ACE3-468AB819A1EB}" srcOrd="0" destOrd="0" presId="urn:microsoft.com/office/officeart/2005/8/layout/radial5"/>
    <dgm:cxn modelId="{2AC2F02E-DEF7-40E0-8F19-B812500DB999}" type="presParOf" srcId="{C008A4D7-1EFD-4A43-9526-04EEA7C04325}" destId="{A332969F-6427-4B2F-8B55-2D3E039916A3}" srcOrd="1" destOrd="0" presId="urn:microsoft.com/office/officeart/2005/8/layout/radial5"/>
    <dgm:cxn modelId="{05ADE1EA-C546-4660-816F-1EA661EFF0D7}" type="presParOf" srcId="{A332969F-6427-4B2F-8B55-2D3E039916A3}" destId="{9356B27E-2744-4BA2-BA88-FE83D68978D4}" srcOrd="0" destOrd="0" presId="urn:microsoft.com/office/officeart/2005/8/layout/radial5"/>
    <dgm:cxn modelId="{24CE1645-73EC-47B2-B490-872AA80FEF93}" type="presParOf" srcId="{C008A4D7-1EFD-4A43-9526-04EEA7C04325}" destId="{ED379A15-3452-48F9-AEB9-0E1B7C71D530}" srcOrd="2" destOrd="0" presId="urn:microsoft.com/office/officeart/2005/8/layout/radial5"/>
    <dgm:cxn modelId="{19AD2C14-E687-4A52-8B24-AD0EE346EEC6}" type="presParOf" srcId="{C008A4D7-1EFD-4A43-9526-04EEA7C04325}" destId="{23825568-BE55-4F19-9872-18C3B7321E86}" srcOrd="3" destOrd="0" presId="urn:microsoft.com/office/officeart/2005/8/layout/radial5"/>
    <dgm:cxn modelId="{91FB3FE1-D10F-4DE1-925F-6F6768161F2F}" type="presParOf" srcId="{23825568-BE55-4F19-9872-18C3B7321E86}" destId="{BD6640A6-13DF-45D1-A262-34DBC1C2C1F6}" srcOrd="0" destOrd="0" presId="urn:microsoft.com/office/officeart/2005/8/layout/radial5"/>
    <dgm:cxn modelId="{2DE03B24-294D-41F5-923F-97C3427396E0}" type="presParOf" srcId="{C008A4D7-1EFD-4A43-9526-04EEA7C04325}" destId="{9857AC1C-BFD7-4D12-8C07-C8BED6EBEDD2}" srcOrd="4" destOrd="0" presId="urn:microsoft.com/office/officeart/2005/8/layout/radial5"/>
    <dgm:cxn modelId="{C0D48C43-47FA-49B7-9458-74003240BB52}" type="presParOf" srcId="{C008A4D7-1EFD-4A43-9526-04EEA7C04325}" destId="{5EBEDC65-733F-4A23-942D-5D4DA2B32A52}" srcOrd="5" destOrd="0" presId="urn:microsoft.com/office/officeart/2005/8/layout/radial5"/>
    <dgm:cxn modelId="{EE8CDA57-3561-46F3-9AF6-136071C99575}" type="presParOf" srcId="{5EBEDC65-733F-4A23-942D-5D4DA2B32A52}" destId="{E1FDA26B-75CA-4CE5-9CDB-3AB8498AF9C3}" srcOrd="0" destOrd="0" presId="urn:microsoft.com/office/officeart/2005/8/layout/radial5"/>
    <dgm:cxn modelId="{440975CE-1166-4092-81F7-D0CC6FD65750}" type="presParOf" srcId="{C008A4D7-1EFD-4A43-9526-04EEA7C04325}" destId="{8A3C6350-E090-45FE-B868-A1D5225BCB34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53C9667-E6C9-43E7-A431-8CC97A6401E3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D365AAB-3448-45DD-BADB-709D49953FB9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অর্থায়নের লক্ষ্য</a:t>
          </a:r>
          <a:endParaRPr lang="en-US" sz="3200" b="1" dirty="0"/>
        </a:p>
      </dgm:t>
    </dgm:pt>
    <dgm:pt modelId="{27A967DC-3308-4C97-8A9B-F95ADAAE4F50}" type="parTrans" cxnId="{5915CF1F-2AE1-472B-B69F-55167078E656}">
      <dgm:prSet/>
      <dgm:spPr/>
      <dgm:t>
        <a:bodyPr/>
        <a:lstStyle/>
        <a:p>
          <a:endParaRPr lang="en-US"/>
        </a:p>
      </dgm:t>
    </dgm:pt>
    <dgm:pt modelId="{E69CD948-EAC8-48B9-8CA3-A4EE97F2A5A3}" type="sibTrans" cxnId="{5915CF1F-2AE1-472B-B69F-55167078E656}">
      <dgm:prSet/>
      <dgm:spPr/>
      <dgm:t>
        <a:bodyPr/>
        <a:lstStyle/>
        <a:p>
          <a:endParaRPr lang="en-US"/>
        </a:p>
      </dgm:t>
    </dgm:pt>
    <dgm:pt modelId="{F6AF8CC3-D0FC-4D02-B783-BCC6EDCFCBB7}">
      <dgm:prSet phldrT="[Text]" custT="1"/>
      <dgm:spPr/>
      <dgm:t>
        <a:bodyPr/>
        <a:lstStyle/>
        <a:p>
          <a:r>
            <a:rPr lang="bn-IN" sz="3200" b="1"/>
            <a:t>মুনাফা সর্বাধিকরন</a:t>
          </a:r>
          <a:endParaRPr lang="en-US" sz="3200" b="1" dirty="0"/>
        </a:p>
      </dgm:t>
    </dgm:pt>
    <dgm:pt modelId="{250075E3-EC83-44C6-BF9D-7F32516C338F}" type="parTrans" cxnId="{0F85541F-EC58-407F-B1DA-3B5CE5A10C77}">
      <dgm:prSet custT="1"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6FCAE7FD-97E0-49BB-8D43-0EFD4E6B99ED}" type="sibTrans" cxnId="{0F85541F-EC58-407F-B1DA-3B5CE5A10C77}">
      <dgm:prSet/>
      <dgm:spPr/>
      <dgm:t>
        <a:bodyPr/>
        <a:lstStyle/>
        <a:p>
          <a:endParaRPr lang="en-US"/>
        </a:p>
      </dgm:t>
    </dgm:pt>
    <dgm:pt modelId="{6328D902-EA6E-45FE-9D31-7B28F00ED912}">
      <dgm:prSet phldrT="[Text]" custT="1"/>
      <dgm:spPr/>
      <dgm:t>
        <a:bodyPr/>
        <a:lstStyle/>
        <a:p>
          <a:r>
            <a:rPr lang="bn-IN" sz="3200" b="1"/>
            <a:t>সম্পদ সর্বাধিকরন</a:t>
          </a:r>
          <a:endParaRPr lang="en-US" sz="3200" b="1" dirty="0"/>
        </a:p>
      </dgm:t>
    </dgm:pt>
    <dgm:pt modelId="{41B9A9BB-F555-4D90-B3FF-CDA400A362F0}" type="parTrans" cxnId="{BF38E589-9FD4-4DB0-9FD0-9BF0C91E0EAA}">
      <dgm:prSet custT="1"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FF7299F0-8CEC-421C-9A63-CB35760BD127}" type="sibTrans" cxnId="{BF38E589-9FD4-4DB0-9FD0-9BF0C91E0EAA}">
      <dgm:prSet/>
      <dgm:spPr/>
      <dgm:t>
        <a:bodyPr/>
        <a:lstStyle/>
        <a:p>
          <a:endParaRPr lang="en-US"/>
        </a:p>
      </dgm:t>
    </dgm:pt>
    <dgm:pt modelId="{683A0C1D-CF0D-4025-8909-64F1225162ED}" type="pres">
      <dgm:prSet presAssocID="{853C9667-E6C9-43E7-A431-8CC97A6401E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43A723-764B-4945-B583-0DAD79F2E9DE}" type="pres">
      <dgm:prSet presAssocID="{9D365AAB-3448-45DD-BADB-709D49953FB9}" presName="root1" presStyleCnt="0"/>
      <dgm:spPr/>
    </dgm:pt>
    <dgm:pt modelId="{F7AA8CF3-2628-480A-9622-D58DB6C800A8}" type="pres">
      <dgm:prSet presAssocID="{9D365AAB-3448-45DD-BADB-709D49953FB9}" presName="LevelOneTextNode" presStyleLbl="node0" presStyleIdx="0" presStyleCnt="1" custLinFactNeighborX="-3802" custLinFactNeighborY="32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A680CD-D2E9-40C9-9571-D94B418FC684}" type="pres">
      <dgm:prSet presAssocID="{9D365AAB-3448-45DD-BADB-709D49953FB9}" presName="level2hierChild" presStyleCnt="0"/>
      <dgm:spPr/>
    </dgm:pt>
    <dgm:pt modelId="{302078A5-DC93-4BD3-8E36-E9E7645348E2}" type="pres">
      <dgm:prSet presAssocID="{250075E3-EC83-44C6-BF9D-7F32516C338F}" presName="conn2-1" presStyleLbl="parChTrans1D2" presStyleIdx="0" presStyleCnt="2" custScaleY="1859898"/>
      <dgm:spPr/>
      <dgm:t>
        <a:bodyPr/>
        <a:lstStyle/>
        <a:p>
          <a:endParaRPr lang="en-US"/>
        </a:p>
      </dgm:t>
    </dgm:pt>
    <dgm:pt modelId="{059DEF0F-CCD2-44E4-89C7-FA935FA93DC0}" type="pres">
      <dgm:prSet presAssocID="{250075E3-EC83-44C6-BF9D-7F32516C338F}" presName="connTx" presStyleLbl="parChTrans1D2" presStyleIdx="0" presStyleCnt="2"/>
      <dgm:spPr/>
      <dgm:t>
        <a:bodyPr/>
        <a:lstStyle/>
        <a:p>
          <a:endParaRPr lang="en-US"/>
        </a:p>
      </dgm:t>
    </dgm:pt>
    <dgm:pt modelId="{0E137B31-D47A-4F65-AA16-5A96613F1FCF}" type="pres">
      <dgm:prSet presAssocID="{F6AF8CC3-D0FC-4D02-B783-BCC6EDCFCBB7}" presName="root2" presStyleCnt="0"/>
      <dgm:spPr/>
    </dgm:pt>
    <dgm:pt modelId="{2FCC9AB7-6921-4EC3-A9ED-3B0D37A91F70}" type="pres">
      <dgm:prSet presAssocID="{F6AF8CC3-D0FC-4D02-B783-BCC6EDCFCBB7}" presName="LevelTwoTextNode" presStyleLbl="node2" presStyleIdx="0" presStyleCnt="2" custScaleY="166414" custLinFactNeighborX="-1739" custLinFactNeighborY="-988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210BE8-927D-4626-B625-7B9D168DF99E}" type="pres">
      <dgm:prSet presAssocID="{F6AF8CC3-D0FC-4D02-B783-BCC6EDCFCBB7}" presName="level3hierChild" presStyleCnt="0"/>
      <dgm:spPr/>
    </dgm:pt>
    <dgm:pt modelId="{EEB23FF7-939A-4D7E-94C5-4A8190B61015}" type="pres">
      <dgm:prSet presAssocID="{41B9A9BB-F555-4D90-B3FF-CDA400A362F0}" presName="conn2-1" presStyleLbl="parChTrans1D2" presStyleIdx="1" presStyleCnt="2" custScaleY="1652798"/>
      <dgm:spPr/>
      <dgm:t>
        <a:bodyPr/>
        <a:lstStyle/>
        <a:p>
          <a:endParaRPr lang="en-US"/>
        </a:p>
      </dgm:t>
    </dgm:pt>
    <dgm:pt modelId="{FCE3EE82-B30A-4A9A-ACF8-F6947AC2E38A}" type="pres">
      <dgm:prSet presAssocID="{41B9A9BB-F555-4D90-B3FF-CDA400A362F0}" presName="connTx" presStyleLbl="parChTrans1D2" presStyleIdx="1" presStyleCnt="2"/>
      <dgm:spPr/>
      <dgm:t>
        <a:bodyPr/>
        <a:lstStyle/>
        <a:p>
          <a:endParaRPr lang="en-US"/>
        </a:p>
      </dgm:t>
    </dgm:pt>
    <dgm:pt modelId="{DEC86076-B78A-471C-9018-6765FF84262F}" type="pres">
      <dgm:prSet presAssocID="{6328D902-EA6E-45FE-9D31-7B28F00ED912}" presName="root2" presStyleCnt="0"/>
      <dgm:spPr/>
    </dgm:pt>
    <dgm:pt modelId="{9D41B263-28A5-4A26-B3F8-C65D635C99DE}" type="pres">
      <dgm:prSet presAssocID="{6328D902-EA6E-45FE-9D31-7B28F00ED912}" presName="LevelTwoTextNode" presStyleLbl="node2" presStyleIdx="1" presStyleCnt="2" custScaleY="175921" custLinFactY="15970" custLinFactNeighborX="-2898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909611-78E0-4A71-A45E-8CF8828F7FD2}" type="pres">
      <dgm:prSet presAssocID="{6328D902-EA6E-45FE-9D31-7B28F00ED912}" presName="level3hierChild" presStyleCnt="0"/>
      <dgm:spPr/>
    </dgm:pt>
  </dgm:ptLst>
  <dgm:cxnLst>
    <dgm:cxn modelId="{BB9B8F49-EAF4-46DE-8717-06F3C476D1CB}" type="presOf" srcId="{250075E3-EC83-44C6-BF9D-7F32516C338F}" destId="{302078A5-DC93-4BD3-8E36-E9E7645348E2}" srcOrd="0" destOrd="0" presId="urn:microsoft.com/office/officeart/2008/layout/HorizontalMultiLevelHierarchy"/>
    <dgm:cxn modelId="{5915CF1F-2AE1-472B-B69F-55167078E656}" srcId="{853C9667-E6C9-43E7-A431-8CC97A6401E3}" destId="{9D365AAB-3448-45DD-BADB-709D49953FB9}" srcOrd="0" destOrd="0" parTransId="{27A967DC-3308-4C97-8A9B-F95ADAAE4F50}" sibTransId="{E69CD948-EAC8-48B9-8CA3-A4EE97F2A5A3}"/>
    <dgm:cxn modelId="{64D5C0EC-A59D-4AB8-BC78-CD6EBA0973EC}" type="presOf" srcId="{F6AF8CC3-D0FC-4D02-B783-BCC6EDCFCBB7}" destId="{2FCC9AB7-6921-4EC3-A9ED-3B0D37A91F70}" srcOrd="0" destOrd="0" presId="urn:microsoft.com/office/officeart/2008/layout/HorizontalMultiLevelHierarchy"/>
    <dgm:cxn modelId="{295E6950-5518-4B77-9477-DD3E2E288BEB}" type="presOf" srcId="{9D365AAB-3448-45DD-BADB-709D49953FB9}" destId="{F7AA8CF3-2628-480A-9622-D58DB6C800A8}" srcOrd="0" destOrd="0" presId="urn:microsoft.com/office/officeart/2008/layout/HorizontalMultiLevelHierarchy"/>
    <dgm:cxn modelId="{E3125C14-528F-4CA5-A918-CD6FEFAE063E}" type="presOf" srcId="{41B9A9BB-F555-4D90-B3FF-CDA400A362F0}" destId="{FCE3EE82-B30A-4A9A-ACF8-F6947AC2E38A}" srcOrd="1" destOrd="0" presId="urn:microsoft.com/office/officeart/2008/layout/HorizontalMultiLevelHierarchy"/>
    <dgm:cxn modelId="{AC74D54F-C59F-4F8B-A334-7CC2E5FCCC1A}" type="presOf" srcId="{6328D902-EA6E-45FE-9D31-7B28F00ED912}" destId="{9D41B263-28A5-4A26-B3F8-C65D635C99DE}" srcOrd="0" destOrd="0" presId="urn:microsoft.com/office/officeart/2008/layout/HorizontalMultiLevelHierarchy"/>
    <dgm:cxn modelId="{F1322B7F-33C2-48BC-86B7-7E84CB3E690B}" type="presOf" srcId="{250075E3-EC83-44C6-BF9D-7F32516C338F}" destId="{059DEF0F-CCD2-44E4-89C7-FA935FA93DC0}" srcOrd="1" destOrd="0" presId="urn:microsoft.com/office/officeart/2008/layout/HorizontalMultiLevelHierarchy"/>
    <dgm:cxn modelId="{11D8A4E3-833F-4007-B540-6CD09E6E070E}" type="presOf" srcId="{41B9A9BB-F555-4D90-B3FF-CDA400A362F0}" destId="{EEB23FF7-939A-4D7E-94C5-4A8190B61015}" srcOrd="0" destOrd="0" presId="urn:microsoft.com/office/officeart/2008/layout/HorizontalMultiLevelHierarchy"/>
    <dgm:cxn modelId="{69FFD24C-9E46-4A7E-8139-3315E9276A67}" type="presOf" srcId="{853C9667-E6C9-43E7-A431-8CC97A6401E3}" destId="{683A0C1D-CF0D-4025-8909-64F1225162ED}" srcOrd="0" destOrd="0" presId="urn:microsoft.com/office/officeart/2008/layout/HorizontalMultiLevelHierarchy"/>
    <dgm:cxn modelId="{0F85541F-EC58-407F-B1DA-3B5CE5A10C77}" srcId="{9D365AAB-3448-45DD-BADB-709D49953FB9}" destId="{F6AF8CC3-D0FC-4D02-B783-BCC6EDCFCBB7}" srcOrd="0" destOrd="0" parTransId="{250075E3-EC83-44C6-BF9D-7F32516C338F}" sibTransId="{6FCAE7FD-97E0-49BB-8D43-0EFD4E6B99ED}"/>
    <dgm:cxn modelId="{BF38E589-9FD4-4DB0-9FD0-9BF0C91E0EAA}" srcId="{9D365AAB-3448-45DD-BADB-709D49953FB9}" destId="{6328D902-EA6E-45FE-9D31-7B28F00ED912}" srcOrd="1" destOrd="0" parTransId="{41B9A9BB-F555-4D90-B3FF-CDA400A362F0}" sibTransId="{FF7299F0-8CEC-421C-9A63-CB35760BD127}"/>
    <dgm:cxn modelId="{57142F39-EABF-4E57-B992-7A9E37EC523E}" type="presParOf" srcId="{683A0C1D-CF0D-4025-8909-64F1225162ED}" destId="{E243A723-764B-4945-B583-0DAD79F2E9DE}" srcOrd="0" destOrd="0" presId="urn:microsoft.com/office/officeart/2008/layout/HorizontalMultiLevelHierarchy"/>
    <dgm:cxn modelId="{C8399C92-E9ED-41BF-BCD5-36034C8A0F33}" type="presParOf" srcId="{E243A723-764B-4945-B583-0DAD79F2E9DE}" destId="{F7AA8CF3-2628-480A-9622-D58DB6C800A8}" srcOrd="0" destOrd="0" presId="urn:microsoft.com/office/officeart/2008/layout/HorizontalMultiLevelHierarchy"/>
    <dgm:cxn modelId="{1C2F4890-3DA3-4AFB-8370-8FFF3D9D707A}" type="presParOf" srcId="{E243A723-764B-4945-B583-0DAD79F2E9DE}" destId="{11A680CD-D2E9-40C9-9571-D94B418FC684}" srcOrd="1" destOrd="0" presId="urn:microsoft.com/office/officeart/2008/layout/HorizontalMultiLevelHierarchy"/>
    <dgm:cxn modelId="{FE8080F8-0BDE-4D6F-BAB1-22E970927526}" type="presParOf" srcId="{11A680CD-D2E9-40C9-9571-D94B418FC684}" destId="{302078A5-DC93-4BD3-8E36-E9E7645348E2}" srcOrd="0" destOrd="0" presId="urn:microsoft.com/office/officeart/2008/layout/HorizontalMultiLevelHierarchy"/>
    <dgm:cxn modelId="{B8C04812-B0A6-4B06-BA00-3C865A5FC220}" type="presParOf" srcId="{302078A5-DC93-4BD3-8E36-E9E7645348E2}" destId="{059DEF0F-CCD2-44E4-89C7-FA935FA93DC0}" srcOrd="0" destOrd="0" presId="urn:microsoft.com/office/officeart/2008/layout/HorizontalMultiLevelHierarchy"/>
    <dgm:cxn modelId="{70937328-7AE1-4D78-885D-7A91A0F0DF5A}" type="presParOf" srcId="{11A680CD-D2E9-40C9-9571-D94B418FC684}" destId="{0E137B31-D47A-4F65-AA16-5A96613F1FCF}" srcOrd="1" destOrd="0" presId="urn:microsoft.com/office/officeart/2008/layout/HorizontalMultiLevelHierarchy"/>
    <dgm:cxn modelId="{252EFAC2-B96D-4F8B-848B-07CA39E59ECA}" type="presParOf" srcId="{0E137B31-D47A-4F65-AA16-5A96613F1FCF}" destId="{2FCC9AB7-6921-4EC3-A9ED-3B0D37A91F70}" srcOrd="0" destOrd="0" presId="urn:microsoft.com/office/officeart/2008/layout/HorizontalMultiLevelHierarchy"/>
    <dgm:cxn modelId="{27D24B65-F4E0-481E-99EB-0608867C83C8}" type="presParOf" srcId="{0E137B31-D47A-4F65-AA16-5A96613F1FCF}" destId="{A6210BE8-927D-4626-B625-7B9D168DF99E}" srcOrd="1" destOrd="0" presId="urn:microsoft.com/office/officeart/2008/layout/HorizontalMultiLevelHierarchy"/>
    <dgm:cxn modelId="{6F151835-C9E5-41D9-B516-5DB4A3BCDF4C}" type="presParOf" srcId="{11A680CD-D2E9-40C9-9571-D94B418FC684}" destId="{EEB23FF7-939A-4D7E-94C5-4A8190B61015}" srcOrd="2" destOrd="0" presId="urn:microsoft.com/office/officeart/2008/layout/HorizontalMultiLevelHierarchy"/>
    <dgm:cxn modelId="{90EFE4A7-0FC7-460C-BC9E-299F2ED48901}" type="presParOf" srcId="{EEB23FF7-939A-4D7E-94C5-4A8190B61015}" destId="{FCE3EE82-B30A-4A9A-ACF8-F6947AC2E38A}" srcOrd="0" destOrd="0" presId="urn:microsoft.com/office/officeart/2008/layout/HorizontalMultiLevelHierarchy"/>
    <dgm:cxn modelId="{FF33D30C-296A-452F-9384-071441A45679}" type="presParOf" srcId="{11A680CD-D2E9-40C9-9571-D94B418FC684}" destId="{DEC86076-B78A-471C-9018-6765FF84262F}" srcOrd="3" destOrd="0" presId="urn:microsoft.com/office/officeart/2008/layout/HorizontalMultiLevelHierarchy"/>
    <dgm:cxn modelId="{278D1370-E4B7-49F5-9E14-8427CC229876}" type="presParOf" srcId="{DEC86076-B78A-471C-9018-6765FF84262F}" destId="{9D41B263-28A5-4A26-B3F8-C65D635C99DE}" srcOrd="0" destOrd="0" presId="urn:microsoft.com/office/officeart/2008/layout/HorizontalMultiLevelHierarchy"/>
    <dgm:cxn modelId="{4D1E5FE8-21C4-47AA-908A-7BCF9AD1E83F}" type="presParOf" srcId="{DEC86076-B78A-471C-9018-6765FF84262F}" destId="{C8909611-78E0-4A71-A45E-8CF8828F7F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306EC5-056D-4185-A204-D9B2818CD8C2}">
      <dsp:nvSpPr>
        <dsp:cNvPr id="0" name=""/>
        <dsp:cNvSpPr/>
      </dsp:nvSpPr>
      <dsp:spPr>
        <a:xfrm>
          <a:off x="4930" y="0"/>
          <a:ext cx="4008934" cy="77519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FBA8CB-CBEA-4FF4-A0DF-297ED9A24293}">
      <dsp:nvSpPr>
        <dsp:cNvPr id="0" name=""/>
        <dsp:cNvSpPr/>
      </dsp:nvSpPr>
      <dsp:spPr>
        <a:xfrm>
          <a:off x="953555" y="139209"/>
          <a:ext cx="3389059" cy="775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উদ্বৃও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76260" y="161914"/>
        <a:ext cx="3343649" cy="729782"/>
      </dsp:txXfrm>
    </dsp:sp>
    <dsp:sp modelId="{BDBDB1B0-A1A3-4E1A-BED7-E1E0CD56FA0A}">
      <dsp:nvSpPr>
        <dsp:cNvPr id="0" name=""/>
        <dsp:cNvSpPr/>
      </dsp:nvSpPr>
      <dsp:spPr>
        <a:xfrm>
          <a:off x="4929090" y="0"/>
          <a:ext cx="3719338" cy="77519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01CCE-26C6-4DC3-93D3-F7FCCD64F25A}">
      <dsp:nvSpPr>
        <dsp:cNvPr id="0" name=""/>
        <dsp:cNvSpPr/>
      </dsp:nvSpPr>
      <dsp:spPr>
        <a:xfrm>
          <a:off x="5719796" y="166503"/>
          <a:ext cx="3171543" cy="775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742501" y="189208"/>
        <a:ext cx="3126133" cy="72978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80E25C-B168-41EC-B67D-5B680FA182FB}">
      <dsp:nvSpPr>
        <dsp:cNvPr id="0" name=""/>
        <dsp:cNvSpPr/>
      </dsp:nvSpPr>
      <dsp:spPr>
        <a:xfrm>
          <a:off x="0" y="0"/>
          <a:ext cx="3666251" cy="10303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smtClean="0">
              <a:latin typeface="NikoshBAN" panose="02000000000000000000" pitchFamily="2" charset="0"/>
              <a:cs typeface="NikoshBAN" panose="02000000000000000000" pitchFamily="2" charset="0"/>
            </a:rPr>
            <a:t>জনগন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0178" y="30178"/>
        <a:ext cx="2554434" cy="969983"/>
      </dsp:txXfrm>
    </dsp:sp>
    <dsp:sp modelId="{E46B5E49-5416-43DB-B3B9-6D821CAC2CA8}">
      <dsp:nvSpPr>
        <dsp:cNvPr id="0" name=""/>
        <dsp:cNvSpPr/>
      </dsp:nvSpPr>
      <dsp:spPr>
        <a:xfrm>
          <a:off x="323492" y="1202062"/>
          <a:ext cx="3666251" cy="10303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226198"/>
                <a:satOff val="-40562"/>
                <a:lumOff val="-58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1226198"/>
                <a:satOff val="-40562"/>
                <a:lumOff val="-58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1226198"/>
                <a:satOff val="-40562"/>
                <a:lumOff val="-58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smtClean="0">
              <a:latin typeface="NikoshBAN" panose="02000000000000000000" pitchFamily="2" charset="0"/>
              <a:cs typeface="NikoshBAN" panose="02000000000000000000" pitchFamily="2" charset="0"/>
            </a:rPr>
            <a:t>সরকার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3670" y="1232240"/>
        <a:ext cx="2612682" cy="969983"/>
      </dsp:txXfrm>
    </dsp:sp>
    <dsp:sp modelId="{027682EF-C893-45A6-B586-48064146B15E}">
      <dsp:nvSpPr>
        <dsp:cNvPr id="0" name=""/>
        <dsp:cNvSpPr/>
      </dsp:nvSpPr>
      <dsp:spPr>
        <a:xfrm>
          <a:off x="646985" y="2404124"/>
          <a:ext cx="3666251" cy="10303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452395"/>
                <a:satOff val="-81125"/>
                <a:lumOff val="-117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2452395"/>
                <a:satOff val="-81125"/>
                <a:lumOff val="-117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2452395"/>
                <a:satOff val="-81125"/>
                <a:lumOff val="-117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smtClean="0">
              <a:latin typeface="NikoshBAN" panose="02000000000000000000" pitchFamily="2" charset="0"/>
              <a:cs typeface="NikoshBAN" panose="02000000000000000000" pitchFamily="2" charset="0"/>
            </a:rPr>
            <a:t>দেশ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77163" y="2434302"/>
        <a:ext cx="2612682" cy="969983"/>
      </dsp:txXfrm>
    </dsp:sp>
    <dsp:sp modelId="{2B086F4B-C3C1-40A5-86A1-581E79458529}">
      <dsp:nvSpPr>
        <dsp:cNvPr id="0" name=""/>
        <dsp:cNvSpPr/>
      </dsp:nvSpPr>
      <dsp:spPr>
        <a:xfrm>
          <a:off x="2996530" y="781340"/>
          <a:ext cx="669720" cy="66972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147217" y="781340"/>
        <a:ext cx="368346" cy="503964"/>
      </dsp:txXfrm>
    </dsp:sp>
    <dsp:sp modelId="{9C429F72-2C81-4C22-9031-8F738C41D1AC}">
      <dsp:nvSpPr>
        <dsp:cNvPr id="0" name=""/>
        <dsp:cNvSpPr/>
      </dsp:nvSpPr>
      <dsp:spPr>
        <a:xfrm>
          <a:off x="3320023" y="1976534"/>
          <a:ext cx="669720" cy="66972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3407418"/>
            <a:satOff val="-88180"/>
            <a:lumOff val="-528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3407418"/>
              <a:satOff val="-88180"/>
              <a:lumOff val="-528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470710" y="1976534"/>
        <a:ext cx="368346" cy="50396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8D631-D1DC-4243-A328-F774260A0DFB}">
      <dsp:nvSpPr>
        <dsp:cNvPr id="0" name=""/>
        <dsp:cNvSpPr/>
      </dsp:nvSpPr>
      <dsp:spPr>
        <a:xfrm>
          <a:off x="0" y="0"/>
          <a:ext cx="3666252" cy="960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smtClean="0">
              <a:latin typeface="NikoshBAN" panose="02000000000000000000" pitchFamily="2" charset="0"/>
              <a:cs typeface="NikoshBAN" panose="02000000000000000000" pitchFamily="2" charset="0"/>
            </a:rPr>
            <a:t>ব্যবসায়ী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8139" y="28139"/>
        <a:ext cx="2629543" cy="904457"/>
      </dsp:txXfrm>
    </dsp:sp>
    <dsp:sp modelId="{28978A7E-5CB6-4D2F-AA6B-D851B1FA602E}">
      <dsp:nvSpPr>
        <dsp:cNvPr id="0" name=""/>
        <dsp:cNvSpPr/>
      </dsp:nvSpPr>
      <dsp:spPr>
        <a:xfrm>
          <a:off x="323492" y="1120858"/>
          <a:ext cx="3666252" cy="960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226198"/>
                <a:satOff val="-40562"/>
                <a:lumOff val="-58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1226198"/>
                <a:satOff val="-40562"/>
                <a:lumOff val="-58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1226198"/>
                <a:satOff val="-40562"/>
                <a:lumOff val="-58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smtClean="0">
              <a:latin typeface="NikoshBAN" panose="02000000000000000000" pitchFamily="2" charset="0"/>
              <a:cs typeface="NikoshBAN" panose="02000000000000000000" pitchFamily="2" charset="0"/>
            </a:rPr>
            <a:t>ব্যবস্থাপনা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1631" y="1148997"/>
        <a:ext cx="2662003" cy="904457"/>
      </dsp:txXfrm>
    </dsp:sp>
    <dsp:sp modelId="{C3018B67-D735-4E98-980E-8BEC2F4A25AF}">
      <dsp:nvSpPr>
        <dsp:cNvPr id="0" name=""/>
        <dsp:cNvSpPr/>
      </dsp:nvSpPr>
      <dsp:spPr>
        <a:xfrm>
          <a:off x="646985" y="2241716"/>
          <a:ext cx="3666252" cy="960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452395"/>
                <a:satOff val="-81125"/>
                <a:lumOff val="-117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2452395"/>
                <a:satOff val="-81125"/>
                <a:lumOff val="-117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2452395"/>
                <a:satOff val="-81125"/>
                <a:lumOff val="-117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smtClean="0">
              <a:latin typeface="NikoshBAN" panose="02000000000000000000" pitchFamily="2" charset="0"/>
              <a:cs typeface="NikoshBAN" panose="02000000000000000000" pitchFamily="2" charset="0"/>
            </a:rPr>
            <a:t>ব্যবসায়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75124" y="2269855"/>
        <a:ext cx="2662003" cy="904457"/>
      </dsp:txXfrm>
    </dsp:sp>
    <dsp:sp modelId="{26669280-74AF-4008-A67B-A627CE949682}">
      <dsp:nvSpPr>
        <dsp:cNvPr id="0" name=""/>
        <dsp:cNvSpPr/>
      </dsp:nvSpPr>
      <dsp:spPr>
        <a:xfrm>
          <a:off x="3041774" y="728557"/>
          <a:ext cx="624478" cy="62447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182282" y="728557"/>
        <a:ext cx="343462" cy="469920"/>
      </dsp:txXfrm>
    </dsp:sp>
    <dsp:sp modelId="{70F2CA48-3626-413C-B6D0-1F907C9C25BB}">
      <dsp:nvSpPr>
        <dsp:cNvPr id="0" name=""/>
        <dsp:cNvSpPr/>
      </dsp:nvSpPr>
      <dsp:spPr>
        <a:xfrm>
          <a:off x="3365267" y="1843011"/>
          <a:ext cx="624478" cy="62447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3407418"/>
            <a:satOff val="-88180"/>
            <a:lumOff val="-528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3407418"/>
              <a:satOff val="-88180"/>
              <a:lumOff val="-528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05775" y="1843011"/>
        <a:ext cx="343462" cy="46992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D8F00-D746-4558-981F-4A8D84A42B97}">
      <dsp:nvSpPr>
        <dsp:cNvPr id="0" name=""/>
        <dsp:cNvSpPr/>
      </dsp:nvSpPr>
      <dsp:spPr>
        <a:xfrm>
          <a:off x="5484635" y="1956559"/>
          <a:ext cx="265000" cy="1142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47"/>
              </a:lnTo>
              <a:lnTo>
                <a:pt x="265000" y="16247"/>
              </a:lnTo>
              <a:lnTo>
                <a:pt x="265000" y="114231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8E1890-BB7C-4564-B1B5-16A927B8B2BF}">
      <dsp:nvSpPr>
        <dsp:cNvPr id="0" name=""/>
        <dsp:cNvSpPr/>
      </dsp:nvSpPr>
      <dsp:spPr>
        <a:xfrm>
          <a:off x="3414072" y="1109920"/>
          <a:ext cx="4141127" cy="8466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এজেন্সি ব্যয় কি?</a:t>
          </a:r>
          <a:endParaRPr lang="en-US" sz="3200" b="1" kern="1200" dirty="0"/>
        </a:p>
      </dsp:txBody>
      <dsp:txXfrm>
        <a:off x="3414072" y="1109920"/>
        <a:ext cx="4141127" cy="846639"/>
      </dsp:txXfrm>
    </dsp:sp>
    <dsp:sp modelId="{8823A3CC-89D3-4AAF-B3E1-437310EE5CAB}">
      <dsp:nvSpPr>
        <dsp:cNvPr id="0" name=""/>
        <dsp:cNvSpPr/>
      </dsp:nvSpPr>
      <dsp:spPr>
        <a:xfrm>
          <a:off x="810022" y="3098871"/>
          <a:ext cx="9879227" cy="231969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6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ব্যবস্থাপনা যাতে নিজের স্বার্থে কাজ না করে ব্যবসায়ের স্বার্থে কাজ করে তার জন্য ব্যবসায়ী ব্যবস্থাপনাকে উৎসাহ প্রদান করতে যে ব্যয় করে।</a:t>
          </a:r>
          <a:endParaRPr lang="en-US" sz="3200" b="1" kern="120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10022" y="3098871"/>
        <a:ext cx="9879227" cy="231969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7E645-29DC-4DF6-8D24-CE1919F9B70D}">
      <dsp:nvSpPr>
        <dsp:cNvPr id="0" name=""/>
        <dsp:cNvSpPr/>
      </dsp:nvSpPr>
      <dsp:spPr>
        <a:xfrm>
          <a:off x="3973480" y="2305988"/>
          <a:ext cx="3018748" cy="18894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এজেন্সি ব্যয় 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415565" y="2582696"/>
        <a:ext cx="2134578" cy="1336065"/>
      </dsp:txXfrm>
    </dsp:sp>
    <dsp:sp modelId="{DA871C06-71C9-490E-9BA5-A4FC3007C8DC}">
      <dsp:nvSpPr>
        <dsp:cNvPr id="0" name=""/>
        <dsp:cNvSpPr/>
      </dsp:nvSpPr>
      <dsp:spPr>
        <a:xfrm rot="16174269">
          <a:off x="5299220" y="1784251"/>
          <a:ext cx="350123" cy="6424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10800000">
        <a:off x="5352132" y="1965253"/>
        <a:ext cx="245086" cy="385453"/>
      </dsp:txXfrm>
    </dsp:sp>
    <dsp:sp modelId="{41049E9B-664B-45DB-9D3C-EEAD7D3AD1E1}">
      <dsp:nvSpPr>
        <dsp:cNvPr id="0" name=""/>
        <dsp:cNvSpPr/>
      </dsp:nvSpPr>
      <dsp:spPr>
        <a:xfrm>
          <a:off x="3956243" y="3052"/>
          <a:ext cx="3018748" cy="188948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তদারকি ব্যয়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398328" y="279760"/>
        <a:ext cx="2134578" cy="1336065"/>
      </dsp:txXfrm>
    </dsp:sp>
    <dsp:sp modelId="{78D83551-4FED-4F07-BD1F-E84930BAF641}">
      <dsp:nvSpPr>
        <dsp:cNvPr id="0" name=""/>
        <dsp:cNvSpPr/>
      </dsp:nvSpPr>
      <dsp:spPr>
        <a:xfrm rot="2171628">
          <a:off x="6451704" y="3757473"/>
          <a:ext cx="325333" cy="6424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368613"/>
                <a:satOff val="44335"/>
                <a:lumOff val="509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368613"/>
                <a:satOff val="44335"/>
                <a:lumOff val="509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368613"/>
                <a:satOff val="44335"/>
                <a:lumOff val="509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461121" y="3857141"/>
        <a:ext cx="227733" cy="385453"/>
      </dsp:txXfrm>
    </dsp:sp>
    <dsp:sp modelId="{992EE591-BE84-462D-B9CA-B5E96E293CB8}">
      <dsp:nvSpPr>
        <dsp:cNvPr id="0" name=""/>
        <dsp:cNvSpPr/>
      </dsp:nvSpPr>
      <dsp:spPr>
        <a:xfrm>
          <a:off x="6245815" y="3968708"/>
          <a:ext cx="3018748" cy="1889481"/>
        </a:xfrm>
        <a:prstGeom prst="ellipse">
          <a:avLst/>
        </a:prstGeom>
        <a:gradFill rotWithShape="0">
          <a:gsLst>
            <a:gs pos="0">
              <a:schemeClr val="accent2">
                <a:hueOff val="-368613"/>
                <a:satOff val="44335"/>
                <a:lumOff val="509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368613"/>
                <a:satOff val="44335"/>
                <a:lumOff val="509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368613"/>
                <a:satOff val="44335"/>
                <a:lumOff val="509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উৎসাহ পরিকল্পনা</a:t>
          </a: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687900" y="4245416"/>
        <a:ext cx="2134578" cy="1336065"/>
      </dsp:txXfrm>
    </dsp:sp>
    <dsp:sp modelId="{71AD3DCD-15BD-4711-A4F1-EBE473DE6400}">
      <dsp:nvSpPr>
        <dsp:cNvPr id="0" name=""/>
        <dsp:cNvSpPr/>
      </dsp:nvSpPr>
      <dsp:spPr>
        <a:xfrm rot="8652984">
          <a:off x="4163433" y="3757335"/>
          <a:ext cx="341857" cy="6424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737226"/>
                <a:satOff val="88670"/>
                <a:lumOff val="1019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737226"/>
                <a:satOff val="88670"/>
                <a:lumOff val="1019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737226"/>
                <a:satOff val="88670"/>
                <a:lumOff val="1019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10800000">
        <a:off x="4256310" y="3855836"/>
        <a:ext cx="239300" cy="385453"/>
      </dsp:txXfrm>
    </dsp:sp>
    <dsp:sp modelId="{05EDC424-82E7-4D47-926A-BC2DC912A1E0}">
      <dsp:nvSpPr>
        <dsp:cNvPr id="0" name=""/>
        <dsp:cNvSpPr/>
      </dsp:nvSpPr>
      <dsp:spPr>
        <a:xfrm>
          <a:off x="1666671" y="3968708"/>
          <a:ext cx="3018748" cy="1889481"/>
        </a:xfrm>
        <a:prstGeom prst="ellipse">
          <a:avLst/>
        </a:prstGeom>
        <a:gradFill rotWithShape="0">
          <a:gsLst>
            <a:gs pos="0">
              <a:schemeClr val="accent2">
                <a:hueOff val="-737226"/>
                <a:satOff val="88670"/>
                <a:lumOff val="1019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737226"/>
                <a:satOff val="88670"/>
                <a:lumOff val="1019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737226"/>
                <a:satOff val="88670"/>
                <a:lumOff val="1019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অসততা প্রতিরোধ ব্যয়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108756" y="4245416"/>
        <a:ext cx="2134578" cy="13360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5DE78-AC08-493B-BF60-4731816525F9}">
      <dsp:nvSpPr>
        <dsp:cNvPr id="0" name=""/>
        <dsp:cNvSpPr/>
      </dsp:nvSpPr>
      <dsp:spPr>
        <a:xfrm>
          <a:off x="2856" y="0"/>
          <a:ext cx="2673142" cy="67040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F57235-83BD-48E1-943D-08BA319B1FAA}">
      <dsp:nvSpPr>
        <dsp:cNvPr id="0" name=""/>
        <dsp:cNvSpPr/>
      </dsp:nvSpPr>
      <dsp:spPr>
        <a:xfrm>
          <a:off x="690267" y="167600"/>
          <a:ext cx="2218322" cy="670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উদ্বৃও উৎস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09902" y="187235"/>
        <a:ext cx="2179052" cy="631130"/>
      </dsp:txXfrm>
    </dsp:sp>
    <dsp:sp modelId="{4F9D6F6E-5D8F-47ED-B035-39A50A4A1A6B}">
      <dsp:nvSpPr>
        <dsp:cNvPr id="0" name=""/>
        <dsp:cNvSpPr/>
      </dsp:nvSpPr>
      <dsp:spPr>
        <a:xfrm>
          <a:off x="3026520" y="0"/>
          <a:ext cx="2626961" cy="67040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0FB693-C6BF-4D83-86D5-991F9347E241}">
      <dsp:nvSpPr>
        <dsp:cNvPr id="0" name=""/>
        <dsp:cNvSpPr/>
      </dsp:nvSpPr>
      <dsp:spPr>
        <a:xfrm>
          <a:off x="3727043" y="167600"/>
          <a:ext cx="2218322" cy="670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মধ্যস্থতাকারী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746678" y="187235"/>
        <a:ext cx="2179052" cy="631130"/>
      </dsp:txXfrm>
    </dsp:sp>
    <dsp:sp modelId="{3F1F8E38-E5C5-48A3-8857-7A997AAB48EC}">
      <dsp:nvSpPr>
        <dsp:cNvPr id="0" name=""/>
        <dsp:cNvSpPr/>
      </dsp:nvSpPr>
      <dsp:spPr>
        <a:xfrm>
          <a:off x="6027093" y="0"/>
          <a:ext cx="2626961" cy="67040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6B32F-CABB-4F58-9679-79A9181E14E1}">
      <dsp:nvSpPr>
        <dsp:cNvPr id="0" name=""/>
        <dsp:cNvSpPr/>
      </dsp:nvSpPr>
      <dsp:spPr>
        <a:xfrm>
          <a:off x="6727616" y="167600"/>
          <a:ext cx="2218322" cy="670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747251" y="187235"/>
        <a:ext cx="2179052" cy="6311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9D4F9-E77C-4E6F-A069-7178C4095286}">
      <dsp:nvSpPr>
        <dsp:cNvPr id="0" name=""/>
        <dsp:cNvSpPr/>
      </dsp:nvSpPr>
      <dsp:spPr>
        <a:xfrm>
          <a:off x="5297131" y="1088286"/>
          <a:ext cx="91440" cy="4976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7624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8F837A-19A2-4261-93E0-C8BC15621153}">
      <dsp:nvSpPr>
        <dsp:cNvPr id="0" name=""/>
        <dsp:cNvSpPr/>
      </dsp:nvSpPr>
      <dsp:spPr>
        <a:xfrm>
          <a:off x="4487337" y="1782"/>
          <a:ext cx="1711029" cy="1086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77652AA-EA31-4B40-B238-3997FA6AE902}">
      <dsp:nvSpPr>
        <dsp:cNvPr id="0" name=""/>
        <dsp:cNvSpPr/>
      </dsp:nvSpPr>
      <dsp:spPr>
        <a:xfrm>
          <a:off x="4677451" y="182391"/>
          <a:ext cx="1711029" cy="10865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অর্থায়ন</a:t>
          </a:r>
          <a:r>
            <a:rPr lang="bn-IN" sz="28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কি?</a:t>
          </a:r>
          <a:endParaRPr lang="en-US" sz="2800" kern="1200" dirty="0"/>
        </a:p>
      </dsp:txBody>
      <dsp:txXfrm>
        <a:off x="4709274" y="214214"/>
        <a:ext cx="1647383" cy="1022857"/>
      </dsp:txXfrm>
    </dsp:sp>
    <dsp:sp modelId="{4D96DD29-E15D-429E-81A2-062EC88EE614}">
      <dsp:nvSpPr>
        <dsp:cNvPr id="0" name=""/>
        <dsp:cNvSpPr/>
      </dsp:nvSpPr>
      <dsp:spPr>
        <a:xfrm>
          <a:off x="554176" y="1585910"/>
          <a:ext cx="9577351" cy="1086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74C568E-052D-469E-AE1D-EFB88AA9F7EA}">
      <dsp:nvSpPr>
        <dsp:cNvPr id="0" name=""/>
        <dsp:cNvSpPr/>
      </dsp:nvSpPr>
      <dsp:spPr>
        <a:xfrm>
          <a:off x="744290" y="1766519"/>
          <a:ext cx="9577351" cy="10865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প্রত্যক্ষ বা পরোক্ষভাবে উদ্বৃ</a:t>
          </a:r>
          <a:r>
            <a:rPr lang="en-US" sz="28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ত্ত</a:t>
          </a:r>
          <a:r>
            <a:rPr lang="bn-IN" sz="28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উৎস হতে ঘাটতি উৎসে অর্থ সরবরাহ ও তার সাথে জ</a:t>
          </a:r>
          <a:r>
            <a:rPr lang="en-US" sz="28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ড়ি</a:t>
          </a:r>
          <a:r>
            <a:rPr lang="bn-IN" sz="28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ত যাব</a:t>
          </a:r>
          <a:r>
            <a:rPr lang="en-US" sz="28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তী</a:t>
          </a:r>
          <a:r>
            <a:rPr lang="bn-IN" sz="28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য় কাজ।</a:t>
          </a:r>
          <a:endParaRPr lang="en-US" sz="2800" kern="1200" dirty="0"/>
        </a:p>
      </dsp:txBody>
      <dsp:txXfrm>
        <a:off x="776113" y="1798342"/>
        <a:ext cx="9513705" cy="10228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62FE0-63DA-41BB-ADFE-7DF1311A7E16}">
      <dsp:nvSpPr>
        <dsp:cNvPr id="0" name=""/>
        <dsp:cNvSpPr/>
      </dsp:nvSpPr>
      <dsp:spPr>
        <a:xfrm>
          <a:off x="1343379" y="2538483"/>
          <a:ext cx="345077" cy="19893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538" y="0"/>
              </a:lnTo>
              <a:lnTo>
                <a:pt x="172538" y="1989331"/>
              </a:lnTo>
              <a:lnTo>
                <a:pt x="345077" y="198933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</a:endParaRPr>
        </a:p>
      </dsp:txBody>
      <dsp:txXfrm>
        <a:off x="1465442" y="3482673"/>
        <a:ext cx="100951" cy="100951"/>
      </dsp:txXfrm>
    </dsp:sp>
    <dsp:sp modelId="{1D9F2EBF-9A13-498F-B24C-30094EDC16F0}">
      <dsp:nvSpPr>
        <dsp:cNvPr id="0" name=""/>
        <dsp:cNvSpPr/>
      </dsp:nvSpPr>
      <dsp:spPr>
        <a:xfrm>
          <a:off x="1343379" y="708879"/>
          <a:ext cx="345077" cy="1829604"/>
        </a:xfrm>
        <a:custGeom>
          <a:avLst/>
          <a:gdLst/>
          <a:ahLst/>
          <a:cxnLst/>
          <a:rect l="0" t="0" r="0" b="0"/>
          <a:pathLst>
            <a:path>
              <a:moveTo>
                <a:pt x="0" y="1829604"/>
              </a:moveTo>
              <a:lnTo>
                <a:pt x="172538" y="1829604"/>
              </a:lnTo>
              <a:lnTo>
                <a:pt x="172538" y="0"/>
              </a:lnTo>
              <a:lnTo>
                <a:pt x="345077" y="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</a:endParaRPr>
        </a:p>
      </dsp:txBody>
      <dsp:txXfrm>
        <a:off x="1469371" y="1577134"/>
        <a:ext cx="93093" cy="93093"/>
      </dsp:txXfrm>
    </dsp:sp>
    <dsp:sp modelId="{0B97715D-D799-42FF-B5BA-49D42C58DA20}">
      <dsp:nvSpPr>
        <dsp:cNvPr id="0" name=""/>
        <dsp:cNvSpPr/>
      </dsp:nvSpPr>
      <dsp:spPr>
        <a:xfrm rot="16200000">
          <a:off x="-918785" y="1867828"/>
          <a:ext cx="3183020" cy="13413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অর্থায়নের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প্রকার</a:t>
          </a:r>
          <a:endParaRPr lang="bn-IN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-918785" y="1867828"/>
        <a:ext cx="3183020" cy="1341309"/>
      </dsp:txXfrm>
    </dsp:sp>
    <dsp:sp modelId="{C79592D9-7B02-4286-9AB7-86F1C64B76F2}">
      <dsp:nvSpPr>
        <dsp:cNvPr id="0" name=""/>
        <dsp:cNvSpPr/>
      </dsp:nvSpPr>
      <dsp:spPr>
        <a:xfrm>
          <a:off x="1688456" y="406492"/>
          <a:ext cx="1983658" cy="60477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প্রত্যক্ষ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688456" y="406492"/>
        <a:ext cx="1983658" cy="604773"/>
      </dsp:txXfrm>
    </dsp:sp>
    <dsp:sp modelId="{24907B66-4584-441D-BAC8-0A3ED0A4FD8F}">
      <dsp:nvSpPr>
        <dsp:cNvPr id="0" name=""/>
        <dsp:cNvSpPr/>
      </dsp:nvSpPr>
      <dsp:spPr>
        <a:xfrm>
          <a:off x="1688456" y="4225427"/>
          <a:ext cx="1983658" cy="60477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পরোক্ষ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688456" y="4225427"/>
        <a:ext cx="1983658" cy="6047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306EC5-056D-4185-A204-D9B2818CD8C2}">
      <dsp:nvSpPr>
        <dsp:cNvPr id="0" name=""/>
        <dsp:cNvSpPr/>
      </dsp:nvSpPr>
      <dsp:spPr>
        <a:xfrm>
          <a:off x="4216" y="0"/>
          <a:ext cx="3428437" cy="77519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FBA8CB-CBEA-4FF4-A0DF-297ED9A24293}">
      <dsp:nvSpPr>
        <dsp:cNvPr id="0" name=""/>
        <dsp:cNvSpPr/>
      </dsp:nvSpPr>
      <dsp:spPr>
        <a:xfrm>
          <a:off x="815480" y="139209"/>
          <a:ext cx="2898320" cy="775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উদ্বৃও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38185" y="161914"/>
        <a:ext cx="2852910" cy="729782"/>
      </dsp:txXfrm>
    </dsp:sp>
    <dsp:sp modelId="{BDBDB1B0-A1A3-4E1A-BED7-E1E0CD56FA0A}">
      <dsp:nvSpPr>
        <dsp:cNvPr id="0" name=""/>
        <dsp:cNvSpPr/>
      </dsp:nvSpPr>
      <dsp:spPr>
        <a:xfrm>
          <a:off x="4215354" y="0"/>
          <a:ext cx="3180775" cy="77519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01CCE-26C6-4DC3-93D3-F7FCCD64F25A}">
      <dsp:nvSpPr>
        <dsp:cNvPr id="0" name=""/>
        <dsp:cNvSpPr/>
      </dsp:nvSpPr>
      <dsp:spPr>
        <a:xfrm>
          <a:off x="4891565" y="166503"/>
          <a:ext cx="2712301" cy="775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914270" y="189208"/>
        <a:ext cx="2666891" cy="7297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5DE78-AC08-493B-BF60-4731816525F9}">
      <dsp:nvSpPr>
        <dsp:cNvPr id="0" name=""/>
        <dsp:cNvSpPr/>
      </dsp:nvSpPr>
      <dsp:spPr>
        <a:xfrm>
          <a:off x="2494" y="0"/>
          <a:ext cx="2334151" cy="67040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F57235-83BD-48E1-943D-08BA319B1FAA}">
      <dsp:nvSpPr>
        <dsp:cNvPr id="0" name=""/>
        <dsp:cNvSpPr/>
      </dsp:nvSpPr>
      <dsp:spPr>
        <a:xfrm>
          <a:off x="785604" y="167600"/>
          <a:ext cx="1937008" cy="670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উদ্বৃও উৎস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05239" y="187235"/>
        <a:ext cx="1897738" cy="631130"/>
      </dsp:txXfrm>
    </dsp:sp>
    <dsp:sp modelId="{4F9D6F6E-5D8F-47ED-B035-39A50A4A1A6B}">
      <dsp:nvSpPr>
        <dsp:cNvPr id="0" name=""/>
        <dsp:cNvSpPr/>
      </dsp:nvSpPr>
      <dsp:spPr>
        <a:xfrm>
          <a:off x="2853724" y="56266"/>
          <a:ext cx="2293825" cy="67040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0FB693-C6BF-4D83-86D5-991F9347E241}">
      <dsp:nvSpPr>
        <dsp:cNvPr id="0" name=""/>
        <dsp:cNvSpPr/>
      </dsp:nvSpPr>
      <dsp:spPr>
        <a:xfrm>
          <a:off x="3254402" y="167600"/>
          <a:ext cx="1937008" cy="670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মধ্যস্থতাকারী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274037" y="187235"/>
        <a:ext cx="1897738" cy="631130"/>
      </dsp:txXfrm>
    </dsp:sp>
    <dsp:sp modelId="{3F1F8E38-E5C5-48A3-8857-7A997AAB48EC}">
      <dsp:nvSpPr>
        <dsp:cNvPr id="0" name=""/>
        <dsp:cNvSpPr/>
      </dsp:nvSpPr>
      <dsp:spPr>
        <a:xfrm>
          <a:off x="5262774" y="0"/>
          <a:ext cx="2293825" cy="67040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6B32F-CABB-4F58-9679-79A9181E14E1}">
      <dsp:nvSpPr>
        <dsp:cNvPr id="0" name=""/>
        <dsp:cNvSpPr/>
      </dsp:nvSpPr>
      <dsp:spPr>
        <a:xfrm>
          <a:off x="5874461" y="167600"/>
          <a:ext cx="1937008" cy="670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894096" y="187235"/>
        <a:ext cx="1897738" cy="6311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E6F4B-FFEE-462A-A5AB-848D04C50990}">
      <dsp:nvSpPr>
        <dsp:cNvPr id="0" name=""/>
        <dsp:cNvSpPr/>
      </dsp:nvSpPr>
      <dsp:spPr>
        <a:xfrm>
          <a:off x="3995450" y="2222098"/>
          <a:ext cx="3697753" cy="30264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অর্থায়নের </a:t>
          </a: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বৈশি</a:t>
          </a: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ষ্ট্য</a:t>
          </a: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/প্রকৃতি/কাজ/উদ্দেশ্য/সিদ্ধান্ত</a:t>
          </a:r>
          <a:endParaRPr lang="en-US" sz="3200" b="1" kern="1200" dirty="0"/>
        </a:p>
      </dsp:txBody>
      <dsp:txXfrm>
        <a:off x="4536973" y="2665316"/>
        <a:ext cx="2614707" cy="2140045"/>
      </dsp:txXfrm>
    </dsp:sp>
    <dsp:sp modelId="{A5BFDED2-F38E-4739-8E3E-96B3F52F3945}">
      <dsp:nvSpPr>
        <dsp:cNvPr id="0" name=""/>
        <dsp:cNvSpPr/>
      </dsp:nvSpPr>
      <dsp:spPr>
        <a:xfrm rot="16218756">
          <a:off x="5761639" y="1734493"/>
          <a:ext cx="183064" cy="7594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</a:endParaRPr>
        </a:p>
      </dsp:txBody>
      <dsp:txXfrm>
        <a:off x="5788949" y="1913841"/>
        <a:ext cx="128145" cy="455665"/>
      </dsp:txXfrm>
    </dsp:sp>
    <dsp:sp modelId="{D8F86275-485E-41FA-BE0D-955FB4360E6B}">
      <dsp:nvSpPr>
        <dsp:cNvPr id="0" name=""/>
        <dsp:cNvSpPr/>
      </dsp:nvSpPr>
      <dsp:spPr>
        <a:xfrm>
          <a:off x="4389658" y="387929"/>
          <a:ext cx="2937071" cy="161171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তহবিল সংগ্রহ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819782" y="623959"/>
        <a:ext cx="2076823" cy="1139657"/>
      </dsp:txXfrm>
    </dsp:sp>
    <dsp:sp modelId="{FB357329-0BE5-45EF-B649-878A56B260D6}">
      <dsp:nvSpPr>
        <dsp:cNvPr id="0" name=""/>
        <dsp:cNvSpPr/>
      </dsp:nvSpPr>
      <dsp:spPr>
        <a:xfrm rot="1174716">
          <a:off x="7570542" y="4067658"/>
          <a:ext cx="551591" cy="7594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368613"/>
                <a:satOff val="44335"/>
                <a:lumOff val="509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368613"/>
                <a:satOff val="44335"/>
                <a:lumOff val="509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368613"/>
                <a:satOff val="44335"/>
                <a:lumOff val="509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</a:endParaRPr>
        </a:p>
      </dsp:txBody>
      <dsp:txXfrm>
        <a:off x="7575326" y="4191821"/>
        <a:ext cx="386114" cy="455665"/>
      </dsp:txXfrm>
    </dsp:sp>
    <dsp:sp modelId="{9366EF95-732A-4513-A753-F6B70CD6419E}">
      <dsp:nvSpPr>
        <dsp:cNvPr id="0" name=""/>
        <dsp:cNvSpPr/>
      </dsp:nvSpPr>
      <dsp:spPr>
        <a:xfrm>
          <a:off x="7987888" y="4165600"/>
          <a:ext cx="2663949" cy="1611717"/>
        </a:xfrm>
        <a:prstGeom prst="ellipse">
          <a:avLst/>
        </a:prstGeom>
        <a:gradFill rotWithShape="0">
          <a:gsLst>
            <a:gs pos="0">
              <a:schemeClr val="accent2">
                <a:hueOff val="-368613"/>
                <a:satOff val="44335"/>
                <a:lumOff val="509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368613"/>
                <a:satOff val="44335"/>
                <a:lumOff val="509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368613"/>
                <a:satOff val="44335"/>
                <a:lumOff val="509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তহবিল বন্টন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378014" y="4401630"/>
        <a:ext cx="1883697" cy="1139657"/>
      </dsp:txXfrm>
    </dsp:sp>
    <dsp:sp modelId="{82919052-9FAC-4F4F-A61F-9BA0142CB2D4}">
      <dsp:nvSpPr>
        <dsp:cNvPr id="0" name=""/>
        <dsp:cNvSpPr/>
      </dsp:nvSpPr>
      <dsp:spPr>
        <a:xfrm rot="9723888">
          <a:off x="3635247" y="3995909"/>
          <a:ext cx="461705" cy="7594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737226"/>
                <a:satOff val="88670"/>
                <a:lumOff val="1019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737226"/>
                <a:satOff val="88670"/>
                <a:lumOff val="1019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737226"/>
                <a:satOff val="88670"/>
                <a:lumOff val="1019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</a:endParaRPr>
        </a:p>
      </dsp:txBody>
      <dsp:txXfrm rot="10800000">
        <a:off x="3770393" y="4126471"/>
        <a:ext cx="323194" cy="455665"/>
      </dsp:txXfrm>
    </dsp:sp>
    <dsp:sp modelId="{79B414D2-7F02-493C-B9D6-DC7068C91E10}">
      <dsp:nvSpPr>
        <dsp:cNvPr id="0" name=""/>
        <dsp:cNvSpPr/>
      </dsp:nvSpPr>
      <dsp:spPr>
        <a:xfrm>
          <a:off x="1069118" y="4040950"/>
          <a:ext cx="2682495" cy="1611717"/>
        </a:xfrm>
        <a:prstGeom prst="ellipse">
          <a:avLst/>
        </a:prstGeom>
        <a:gradFill rotWithShape="0">
          <a:gsLst>
            <a:gs pos="0">
              <a:schemeClr val="accent2">
                <a:hueOff val="-737226"/>
                <a:satOff val="88670"/>
                <a:lumOff val="1019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737226"/>
                <a:satOff val="88670"/>
                <a:lumOff val="1019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737226"/>
                <a:satOff val="88670"/>
                <a:lumOff val="1019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মুনাফা বন্টন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461960" y="4276980"/>
        <a:ext cx="1896811" cy="113965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500EC6-282D-4ABE-ACE3-468AB819A1EB}">
      <dsp:nvSpPr>
        <dsp:cNvPr id="0" name=""/>
        <dsp:cNvSpPr/>
      </dsp:nvSpPr>
      <dsp:spPr>
        <a:xfrm>
          <a:off x="4329648" y="2068286"/>
          <a:ext cx="3046368" cy="227561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অর্থায়নের নীতিমালা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75778" y="2401543"/>
        <a:ext cx="2154108" cy="1609105"/>
      </dsp:txXfrm>
    </dsp:sp>
    <dsp:sp modelId="{A332969F-6427-4B2F-8B55-2D3E039916A3}">
      <dsp:nvSpPr>
        <dsp:cNvPr id="0" name=""/>
        <dsp:cNvSpPr/>
      </dsp:nvSpPr>
      <dsp:spPr>
        <a:xfrm rot="16150150">
          <a:off x="5768699" y="1638743"/>
          <a:ext cx="131771" cy="6180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5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10800000">
        <a:off x="5788751" y="1782121"/>
        <a:ext cx="92240" cy="370847"/>
      </dsp:txXfrm>
    </dsp:sp>
    <dsp:sp modelId="{ED379A15-3452-48F9-AEB9-0E1B7C71D530}">
      <dsp:nvSpPr>
        <dsp:cNvPr id="0" name=""/>
        <dsp:cNvSpPr/>
      </dsp:nvSpPr>
      <dsp:spPr>
        <a:xfrm>
          <a:off x="4419558" y="1919"/>
          <a:ext cx="2799980" cy="181787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5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তারল্য ও মুনাফা নীতি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829606" y="268140"/>
        <a:ext cx="1979884" cy="1285431"/>
      </dsp:txXfrm>
    </dsp:sp>
    <dsp:sp modelId="{23825568-BE55-4F19-9872-18C3B7321E86}">
      <dsp:nvSpPr>
        <dsp:cNvPr id="0" name=""/>
        <dsp:cNvSpPr/>
      </dsp:nvSpPr>
      <dsp:spPr>
        <a:xfrm rot="2102166">
          <a:off x="6987808" y="3727127"/>
          <a:ext cx="97800" cy="6180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152821"/>
                <a:satOff val="30568"/>
                <a:lumOff val="7059"/>
                <a:alphaOff val="0"/>
                <a:tint val="20000"/>
                <a:satMod val="180000"/>
                <a:lumMod val="98000"/>
              </a:schemeClr>
            </a:gs>
            <a:gs pos="40000">
              <a:schemeClr val="accent5">
                <a:hueOff val="152821"/>
                <a:satOff val="30568"/>
                <a:lumOff val="7059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5">
                <a:hueOff val="152821"/>
                <a:satOff val="30568"/>
                <a:lumOff val="7059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990466" y="3842320"/>
        <a:ext cx="68460" cy="370847"/>
      </dsp:txXfrm>
    </dsp:sp>
    <dsp:sp modelId="{9857AC1C-BFD7-4D12-8C07-C8BED6EBEDD2}">
      <dsp:nvSpPr>
        <dsp:cNvPr id="0" name=""/>
        <dsp:cNvSpPr/>
      </dsp:nvSpPr>
      <dsp:spPr>
        <a:xfrm>
          <a:off x="6748878" y="3819005"/>
          <a:ext cx="2548931" cy="1817873"/>
        </a:xfrm>
        <a:prstGeom prst="ellipse">
          <a:avLst/>
        </a:prstGeom>
        <a:gradFill rotWithShape="0">
          <a:gsLst>
            <a:gs pos="0">
              <a:schemeClr val="accent5">
                <a:hueOff val="152821"/>
                <a:satOff val="30568"/>
                <a:lumOff val="7059"/>
                <a:alphaOff val="0"/>
                <a:tint val="20000"/>
                <a:satMod val="180000"/>
                <a:lumMod val="98000"/>
              </a:schemeClr>
            </a:gs>
            <a:gs pos="40000">
              <a:schemeClr val="accent5">
                <a:hueOff val="152821"/>
                <a:satOff val="30568"/>
                <a:lumOff val="7059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5">
                <a:hueOff val="152821"/>
                <a:satOff val="30568"/>
                <a:lumOff val="7059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ঝুঁকি ও মুনাফা নীতি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122160" y="4085226"/>
        <a:ext cx="1802367" cy="1285431"/>
      </dsp:txXfrm>
    </dsp:sp>
    <dsp:sp modelId="{5EBEDC65-733F-4A23-942D-5D4DA2B32A52}">
      <dsp:nvSpPr>
        <dsp:cNvPr id="0" name=""/>
        <dsp:cNvSpPr/>
      </dsp:nvSpPr>
      <dsp:spPr>
        <a:xfrm rot="8746394">
          <a:off x="4616367" y="3708347"/>
          <a:ext cx="87775" cy="6180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305643"/>
                <a:satOff val="61137"/>
                <a:lumOff val="1411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5">
                <a:hueOff val="305643"/>
                <a:satOff val="61137"/>
                <a:lumOff val="1411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5">
                <a:hueOff val="305643"/>
                <a:satOff val="61137"/>
                <a:lumOff val="1411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10800000">
        <a:off x="4640419" y="3824557"/>
        <a:ext cx="61443" cy="370847"/>
      </dsp:txXfrm>
    </dsp:sp>
    <dsp:sp modelId="{8A3C6350-E090-45FE-B868-A1D5225BCB34}">
      <dsp:nvSpPr>
        <dsp:cNvPr id="0" name=""/>
        <dsp:cNvSpPr/>
      </dsp:nvSpPr>
      <dsp:spPr>
        <a:xfrm>
          <a:off x="2192947" y="3819005"/>
          <a:ext cx="2845608" cy="1817873"/>
        </a:xfrm>
        <a:prstGeom prst="ellipse">
          <a:avLst/>
        </a:prstGeom>
        <a:gradFill rotWithShape="0">
          <a:gsLst>
            <a:gs pos="0">
              <a:schemeClr val="accent5">
                <a:hueOff val="305643"/>
                <a:satOff val="61137"/>
                <a:lumOff val="1411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5">
                <a:hueOff val="305643"/>
                <a:satOff val="61137"/>
                <a:lumOff val="1411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5">
                <a:hueOff val="305643"/>
                <a:satOff val="61137"/>
                <a:lumOff val="1411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বিনিয়োগ ও মুনাফা নীতি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609677" y="4085226"/>
        <a:ext cx="2012148" cy="128543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23FF7-939A-4D7E-94C5-4A8190B61015}">
      <dsp:nvSpPr>
        <dsp:cNvPr id="0" name=""/>
        <dsp:cNvSpPr/>
      </dsp:nvSpPr>
      <dsp:spPr>
        <a:xfrm>
          <a:off x="767596" y="2937127"/>
          <a:ext cx="434224" cy="1493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112" y="0"/>
              </a:lnTo>
              <a:lnTo>
                <a:pt x="217112" y="1493243"/>
              </a:lnTo>
              <a:lnTo>
                <a:pt x="434224" y="149324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</a:endParaRPr>
        </a:p>
      </dsp:txBody>
      <dsp:txXfrm>
        <a:off x="945831" y="3041184"/>
        <a:ext cx="77754" cy="1285130"/>
      </dsp:txXfrm>
    </dsp:sp>
    <dsp:sp modelId="{302078A5-DC93-4BD3-8E36-E9E7645348E2}">
      <dsp:nvSpPr>
        <dsp:cNvPr id="0" name=""/>
        <dsp:cNvSpPr/>
      </dsp:nvSpPr>
      <dsp:spPr>
        <a:xfrm>
          <a:off x="767596" y="1275568"/>
          <a:ext cx="463404" cy="1661559"/>
        </a:xfrm>
        <a:custGeom>
          <a:avLst/>
          <a:gdLst/>
          <a:ahLst/>
          <a:cxnLst/>
          <a:rect l="0" t="0" r="0" b="0"/>
          <a:pathLst>
            <a:path>
              <a:moveTo>
                <a:pt x="0" y="1661559"/>
              </a:moveTo>
              <a:lnTo>
                <a:pt x="231702" y="1661559"/>
              </a:lnTo>
              <a:lnTo>
                <a:pt x="231702" y="0"/>
              </a:lnTo>
              <a:lnTo>
                <a:pt x="463404" y="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</a:endParaRPr>
        </a:p>
      </dsp:txBody>
      <dsp:txXfrm>
        <a:off x="956174" y="1304280"/>
        <a:ext cx="86248" cy="1604134"/>
      </dsp:txXfrm>
    </dsp:sp>
    <dsp:sp modelId="{F7AA8CF3-2628-480A-9622-D58DB6C800A8}">
      <dsp:nvSpPr>
        <dsp:cNvPr id="0" name=""/>
        <dsp:cNvSpPr/>
      </dsp:nvSpPr>
      <dsp:spPr>
        <a:xfrm rot="16200000">
          <a:off x="-1636192" y="2553329"/>
          <a:ext cx="4039981" cy="7675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অর্থায়নের লক্ষ্য</a:t>
          </a:r>
          <a:endParaRPr lang="en-US" sz="3200" b="1" kern="1200" dirty="0"/>
        </a:p>
      </dsp:txBody>
      <dsp:txXfrm>
        <a:off x="-1636192" y="2553329"/>
        <a:ext cx="4039981" cy="767596"/>
      </dsp:txXfrm>
    </dsp:sp>
    <dsp:sp modelId="{2FCC9AB7-6921-4EC3-A9ED-3B0D37A91F70}">
      <dsp:nvSpPr>
        <dsp:cNvPr id="0" name=""/>
        <dsp:cNvSpPr/>
      </dsp:nvSpPr>
      <dsp:spPr>
        <a:xfrm>
          <a:off x="1231001" y="636874"/>
          <a:ext cx="2517716" cy="127738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/>
            <a:t>মুনাফা সর্বাধিকরন</a:t>
          </a:r>
          <a:endParaRPr lang="en-US" sz="3200" b="1" kern="1200" dirty="0"/>
        </a:p>
      </dsp:txBody>
      <dsp:txXfrm>
        <a:off x="1231001" y="636874"/>
        <a:ext cx="2517716" cy="1277388"/>
      </dsp:txXfrm>
    </dsp:sp>
    <dsp:sp modelId="{9D41B263-28A5-4A26-B3F8-C65D635C99DE}">
      <dsp:nvSpPr>
        <dsp:cNvPr id="0" name=""/>
        <dsp:cNvSpPr/>
      </dsp:nvSpPr>
      <dsp:spPr>
        <a:xfrm>
          <a:off x="1201820" y="3755189"/>
          <a:ext cx="2517716" cy="135036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/>
            <a:t>সম্পদ সর্বাধিকরন</a:t>
          </a:r>
          <a:endParaRPr lang="en-US" sz="3200" b="1" kern="1200" dirty="0"/>
        </a:p>
      </dsp:txBody>
      <dsp:txXfrm>
        <a:off x="1201820" y="3755189"/>
        <a:ext cx="2517716" cy="1350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r>
              <a:rPr lang="as-IN"/>
              <a:t>অর্থায়নের ধারনা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341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391F7702-FBBF-41D2-BAE2-DC03A6E03AFD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7D425CCA-9D09-4563-AC7F-E8513E0115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901849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r>
              <a:rPr lang="as-IN"/>
              <a:t>অর্থায়নের ধারনা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DCFA9F0E-1034-4C3E-A0A0-4D9732500101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1160463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7"/>
            <a:ext cx="5603240" cy="3657957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6AFDC1F6-6CA8-48BD-A8C2-F0FE7AFAC0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328152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C91C27E-3F2E-4FE1-97DA-89BB7AC7DD27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AE8D-062C-4727-966B-11730A47CC56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7C03-EB54-4CEC-9AB7-7AE6029B529C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63FC-12E8-468B-BE97-32713DC4813F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CD425-5C2A-4AAF-A3FC-BED15FD2E9B9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07A02-249B-4A0F-90EC-A118E0F3884E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0FD9-AF6C-49FB-9923-8DBC2A986FE3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8016-21D4-45A2-9540-D433F38AD409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5F9D-7918-44D0-B98E-736F5CC9FC40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8D2B8-7511-4D16-9A13-C72031CD4DD5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968B1-E00D-44DB-BF26-A445A2520FC8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9DF6261-D052-4CEE-BD43-5651B26263EB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2653DB8-F3DE-4D20-8A18-EEB3A1826E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 spd="med">
    <p:pull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1.xml"/><Relationship Id="rId3" Type="http://schemas.openxmlformats.org/officeDocument/2006/relationships/diagramLayout" Target="../diagrams/layout10.xml"/><Relationship Id="rId7" Type="http://schemas.openxmlformats.org/officeDocument/2006/relationships/diagramLayout" Target="../diagrams/layout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11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microsoft.com/office/2007/relationships/diagramDrawing" Target="../diagrams/drawing10.xml"/><Relationship Id="rId4" Type="http://schemas.openxmlformats.org/officeDocument/2006/relationships/diagramQuickStyle" Target="../diagrams/quickStyle10.xml"/><Relationship Id="rId9" Type="http://schemas.openxmlformats.org/officeDocument/2006/relationships/diagramColors" Target="../diagrams/colors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18" Type="http://schemas.microsoft.com/office/2007/relationships/diagramDrawing" Target="../diagrams/drawing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1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5" Type="http://schemas.openxmlformats.org/officeDocument/2006/relationships/diagramColors" Target="../diagrams/colors1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13" Type="http://schemas.openxmlformats.org/officeDocument/2006/relationships/diagramColors" Target="../diagrams/colors6.xml"/><Relationship Id="rId18" Type="http://schemas.microsoft.com/office/2007/relationships/diagramDrawing" Target="../diagrams/drawing5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12" Type="http://schemas.openxmlformats.org/officeDocument/2006/relationships/diagramQuickStyle" Target="../diagrams/quickStyle6.xml"/><Relationship Id="rId17" Type="http://schemas.microsoft.com/office/2007/relationships/diagramDrawing" Target="../diagrams/drawing4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11" Type="http://schemas.openxmlformats.org/officeDocument/2006/relationships/diagramLayout" Target="../diagrams/layout6.xml"/><Relationship Id="rId5" Type="http://schemas.openxmlformats.org/officeDocument/2006/relationships/diagramColors" Target="../diagrams/colors4.xml"/><Relationship Id="rId10" Type="http://schemas.openxmlformats.org/officeDocument/2006/relationships/diagramData" Target="../diagrams/data6.xml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7991" y="2331473"/>
            <a:ext cx="7087899" cy="19185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স্বাগতম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3462" y="1634836"/>
            <a:ext cx="1590675" cy="41771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873095" y="1787391"/>
            <a:ext cx="1362941" cy="4177146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DDCF-0271-48B2-8441-1DD75850C0DE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6521057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75948871"/>
              </p:ext>
            </p:extLst>
          </p:nvPr>
        </p:nvGraphicFramePr>
        <p:xfrm>
          <a:off x="651163" y="415635"/>
          <a:ext cx="3796145" cy="5611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4FC4-143B-4500-91A5-B4E3B50E9DE5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155" y="6130437"/>
            <a:ext cx="7619999" cy="365125"/>
          </a:xfrm>
        </p:spPr>
        <p:txBody>
          <a:bodyPr/>
          <a:lstStyle/>
          <a:p>
            <a:r>
              <a:rPr lang="en-US"/>
              <a:t>MD.RASHEDUL ISLAM,LECTURER(34TH BCS)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81970" y="1122527"/>
            <a:ext cx="511248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মুনাফা=রাজস্ব-খরচ</a:t>
            </a:r>
            <a:endParaRPr lang="en-US" sz="32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বিক্রয়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বৃদ্ধি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খরচ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কমিয়ে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32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4272" y="4044145"/>
            <a:ext cx="720969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নীট বর্তমান মুল্য=</a:t>
            </a:r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ভবিষ্য</a:t>
            </a:r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ৎ </a:t>
            </a:r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আয়ের</a:t>
            </a:r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বর্তমান মুল্য-</a:t>
            </a:r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প্রাথমিক</a:t>
            </a:r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বিনিয়োগ</a:t>
            </a:r>
            <a:endParaRPr lang="bn-IN" sz="32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(সম্পদের নীট বর্তমান মুল্য বৃদ্ধি করে)</a:t>
            </a:r>
            <a:endParaRPr lang="en-US" sz="32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20475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A8CF3-2628-480A-9622-D58DB6C80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F7AA8CF3-2628-480A-9622-D58DB6C800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2078A5-DC93-4BD3-8E36-E9E764534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302078A5-DC93-4BD3-8E36-E9E7645348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CC9AB7-6921-4EC3-A9ED-3B0D37A91F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2FCC9AB7-6921-4EC3-A9ED-3B0D37A91F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B23FF7-939A-4D7E-94C5-4A8190B610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EEB23FF7-939A-4D7E-94C5-4A8190B610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41B263-28A5-4A26-B3F8-C65D635C99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9D41B263-28A5-4A26-B3F8-C65D635C99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/>
        </p:bldSub>
      </p:bldGraphic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904439"/>
          </a:xfrm>
        </p:spPr>
        <p:txBody>
          <a:bodyPr>
            <a:normAutofit/>
          </a:bodyPr>
          <a:lstStyle/>
          <a:p>
            <a:pPr algn="ctr"/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এজেন্সি সমস্যা</a:t>
            </a:r>
            <a:endParaRPr lang="en-US" b="1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477F-6746-4301-8DE1-7C752F4A683F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3042334337"/>
              </p:ext>
            </p:extLst>
          </p:nvPr>
        </p:nvGraphicFramePr>
        <p:xfrm>
          <a:off x="2589212" y="2515961"/>
          <a:ext cx="4313237" cy="3434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xmlns="" val="2465455478"/>
              </p:ext>
            </p:extLst>
          </p:nvPr>
        </p:nvGraphicFramePr>
        <p:xfrm>
          <a:off x="7191373" y="2734325"/>
          <a:ext cx="4313238" cy="3202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Rectangle 2"/>
          <p:cNvSpPr/>
          <p:nvPr/>
        </p:nvSpPr>
        <p:spPr>
          <a:xfrm>
            <a:off x="2211624" y="1392071"/>
            <a:ext cx="814998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en-US" sz="5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স্বার্থের</a:t>
            </a:r>
            <a:r>
              <a:rPr 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দ্বন্ধে</a:t>
            </a:r>
            <a:r>
              <a:rPr 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ব্যবসায়ের</a:t>
            </a:r>
            <a:r>
              <a:rPr 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অর্জন</a:t>
            </a:r>
            <a:r>
              <a:rPr 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বাঁধাগ্রস্থ</a:t>
            </a:r>
            <a:r>
              <a:rPr 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হওয়া</a:t>
            </a:r>
            <a:r>
              <a:rPr 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54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847557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0" grpId="0">
        <p:bldAsOne/>
      </p:bldGraphic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E61EB-B25D-4034-BED2-A1F296EB94C1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836462242"/>
              </p:ext>
            </p:extLst>
          </p:nvPr>
        </p:nvGraphicFramePr>
        <p:xfrm>
          <a:off x="443346" y="414097"/>
          <a:ext cx="1149927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018815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E8E1890-BB7C-4564-B1B5-16A927B8B2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dgm id="{7E8E1890-BB7C-4564-B1B5-16A927B8B2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7E8E1890-BB7C-4564-B1B5-16A927B8B2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2D8F00-D746-4558-981F-4A8D84A42B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2D2D8F00-D746-4558-981F-4A8D84A42B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2D2D8F00-D746-4558-981F-4A8D84A42B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823A3CC-89D3-4AAF-B3E1-437310EE5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graphicEl>
                                              <a:dgm id="{8823A3CC-89D3-4AAF-B3E1-437310EE5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graphicEl>
                                              <a:dgm id="{8823A3CC-89D3-4AAF-B3E1-437310EE5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A12E-8001-45B1-A6DF-06EC12B94412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294561030"/>
              </p:ext>
            </p:extLst>
          </p:nvPr>
        </p:nvGraphicFramePr>
        <p:xfrm>
          <a:off x="775855" y="277092"/>
          <a:ext cx="10931235" cy="5861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67916693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C7E645-29DC-4DF6-8D24-CE1919F9B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38C7E645-29DC-4DF6-8D24-CE1919F9B7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38C7E645-29DC-4DF6-8D24-CE1919F9B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38C7E645-29DC-4DF6-8D24-CE1919F9B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871C06-71C9-490E-9BA5-A4FC3007C8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DA871C06-71C9-490E-9BA5-A4FC3007C8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DA871C06-71C9-490E-9BA5-A4FC3007C8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DA871C06-71C9-490E-9BA5-A4FC3007C8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1049E9B-664B-45DB-9D3C-EEAD7D3AD1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41049E9B-664B-45DB-9D3C-EEAD7D3AD1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41049E9B-664B-45DB-9D3C-EEAD7D3AD1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41049E9B-664B-45DB-9D3C-EEAD7D3AD1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8D83551-4FED-4F07-BD1F-E84930BAF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graphicEl>
                                              <a:dgm id="{78D83551-4FED-4F07-BD1F-E84930BAF6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graphicEl>
                                              <a:dgm id="{78D83551-4FED-4F07-BD1F-E84930BAF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graphicEl>
                                              <a:dgm id="{78D83551-4FED-4F07-BD1F-E84930BAF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2EE591-BE84-462D-B9CA-B5E96E293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992EE591-BE84-462D-B9CA-B5E96E293C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992EE591-BE84-462D-B9CA-B5E96E293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992EE591-BE84-462D-B9CA-B5E96E293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AD3DCD-15BD-4711-A4F1-EBE473DE6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graphicEl>
                                              <a:dgm id="{71AD3DCD-15BD-4711-A4F1-EBE473DE64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graphicEl>
                                              <a:dgm id="{71AD3DCD-15BD-4711-A4F1-EBE473DE6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graphicEl>
                                              <a:dgm id="{71AD3DCD-15BD-4711-A4F1-EBE473DE6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5EDC424-82E7-4D47-926A-BC2DC912A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graphicEl>
                                              <a:dgm id="{05EDC424-82E7-4D47-926A-BC2DC912A1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graphicEl>
                                              <a:dgm id="{05EDC424-82E7-4D47-926A-BC2DC912A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graphicEl>
                                              <a:dgm id="{05EDC424-82E7-4D47-926A-BC2DC912A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371" y="589617"/>
            <a:ext cx="9366325" cy="114300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মুল্যায়ন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1323" y="1732617"/>
            <a:ext cx="10177222" cy="4709125"/>
          </a:xfrm>
        </p:spPr>
        <p:txBody>
          <a:bodyPr numCol="2">
            <a:normAutofit/>
          </a:bodyPr>
          <a:lstStyle/>
          <a:p>
            <a:pPr marL="68580" indent="0">
              <a:buNone/>
            </a:pP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১.</a:t>
            </a:r>
            <a:r>
              <a:rPr lang="bn-BD" b="1" i="1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উদ্বৃও উৎস </a:t>
            </a:r>
            <a:r>
              <a:rPr lang="bn-BD" b="1" i="1" dirty="0">
                <a:latin typeface="NikoshBAN" panose="02000000000000000000" pitchFamily="2" charset="0"/>
                <a:cs typeface="NikoshBAN" panose="02000000000000000000" pitchFamily="2" charset="0"/>
              </a:rPr>
              <a:t>কী?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২. ঘাটতি উৎস কী?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৩. </a:t>
            </a:r>
            <a:r>
              <a:rPr lang="bn-BD" b="1" i="1" dirty="0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৪. প্রত্যক্ষ </a:t>
            </a:r>
            <a:r>
              <a:rPr lang="bn-BD" b="1" i="1" dirty="0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৫. পরোক্ষ</a:t>
            </a:r>
            <a:r>
              <a:rPr lang="bn-BD" b="1" i="1" dirty="0">
                <a:latin typeface="NikoshBAN" panose="02000000000000000000" pitchFamily="2" charset="0"/>
                <a:cs typeface="NikoshBAN" panose="02000000000000000000" pitchFamily="2" charset="0"/>
              </a:rPr>
              <a:t> অর্থায়ন</a:t>
            </a:r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৬. </a:t>
            </a:r>
            <a:r>
              <a:rPr lang="bn-BD" b="1" i="1" dirty="0">
                <a:latin typeface="NikoshBAN" panose="02000000000000000000" pitchFamily="2" charset="0"/>
                <a:cs typeface="NikoshBAN" panose="02000000000000000000" pitchFamily="2" charset="0"/>
              </a:rPr>
              <a:t>অর্থায়নের </a:t>
            </a:r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বৈশি</a:t>
            </a:r>
            <a:r>
              <a:rPr lang="bn-BD" b="1" i="1" dirty="0">
                <a:latin typeface="NikoshBAN" panose="02000000000000000000" pitchFamily="2" charset="0"/>
                <a:cs typeface="NikoshBAN" panose="02000000000000000000" pitchFamily="2" charset="0"/>
              </a:rPr>
              <a:t>ষ্ট্য</a:t>
            </a:r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/প্রকৃতি/কাজ/উদ্দেশ্য/সিদ্ধান্ত</a:t>
            </a:r>
            <a:r>
              <a:rPr lang="bn-BD" b="1" i="1" dirty="0">
                <a:latin typeface="NikoshBAN" panose="02000000000000000000" pitchFamily="2" charset="0"/>
                <a:cs typeface="NikoshBAN" panose="02000000000000000000" pitchFamily="2" charset="0"/>
              </a:rPr>
              <a:t> গুলো </a:t>
            </a:r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কি কি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৭. অর্থায়নের নীতিমালা</a:t>
            </a:r>
            <a:r>
              <a:rPr lang="bn-BD" b="1" i="1" dirty="0">
                <a:latin typeface="NikoshBAN" panose="02000000000000000000" pitchFamily="2" charset="0"/>
                <a:cs typeface="NikoshBAN" panose="02000000000000000000" pitchFamily="2" charset="0"/>
              </a:rPr>
              <a:t> গুলো </a:t>
            </a:r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কি কি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৮. মুনাফা সর্বাধিকরন কি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৯. সম্পদ সর্বাধিকরন কি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১০. এজেন্সি সমস্যা কি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১১. এজেন্সি ব্যয় কি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68580" indent="0">
              <a:buNone/>
            </a:pP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4627-B182-4665-9DF3-588EA5618D4D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877999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C25B-08E1-44B0-8EE8-30FF95BB37E3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652339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2691" y="2662535"/>
            <a:ext cx="5860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আল্লাহ </a:t>
            </a:r>
            <a:r>
              <a:rPr lang="bn-IN" sz="5400" b="1" cap="none" spc="0" dirty="0">
                <a:ln w="5715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হাফেজ</a:t>
            </a:r>
            <a:endParaRPr lang="en-US" sz="5400" b="1" cap="none" spc="0" dirty="0">
              <a:ln w="57150"/>
              <a:solidFill>
                <a:srgbClr val="00B05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17272" y="4211781"/>
            <a:ext cx="5971309" cy="146858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78C1-E29E-42C9-9E37-7F5D9FDCDC81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5571038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3713" y="2246057"/>
            <a:ext cx="5260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মো.রাশেদুল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ইসলাম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(৩৪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তম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বিসিএস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হি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সা</a:t>
            </a:r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ববিজ্ঞান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বিভাগ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মোবাইলঃ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০১৭০৮৩৩৪০০৮</a:t>
            </a: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ইমেইলঃ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rashedaiscu@gmail.com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58544" y="1981201"/>
            <a:ext cx="3275216" cy="2819400"/>
          </a:xfrm>
          <a:prstGeom prst="rect">
            <a:avLst/>
          </a:prstGeom>
          <a:scene3d>
            <a:camera prst="isometricOffAxis2Right"/>
            <a:lightRig rig="threePt" dir="t"/>
          </a:scene3d>
        </p:spPr>
      </p:pic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F848B01-6C99-4BBF-9824-BD5BC723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9883C-4439-44D9-B445-13F38F042B37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82B2DE7-3676-4132-AFFF-29CE592AB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962AB97-6774-4DB3-975D-92CAA0B11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87836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203" y="628124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ফাইন্যান্স এন্ড ব্যাংকিং</a:t>
            </a:r>
          </a:p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সময়ঃ ৪০ মিনিট</a:t>
            </a:r>
          </a:p>
          <a:p>
            <a:pPr marL="0" indent="0" algn="ctr">
              <a:buNone/>
            </a:pPr>
            <a:endParaRPr lang="en-US" sz="3200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3EC9F-8A6A-4E2A-B337-89CE99AD61DF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41032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969" y="722192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আলোচনার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F1D-9FE8-40FB-A72D-E62C74B2BD36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036618" y="2660073"/>
            <a:ext cx="8285018" cy="174321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অর্থায়নের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ধারনা</a:t>
            </a:r>
            <a:endParaRPr lang="bn-IN" sz="5400" dirty="0">
              <a:ln>
                <a:solidFill>
                  <a:srgbClr val="00B05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92588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320" y="560439"/>
            <a:ext cx="9366325" cy="104713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bn-IN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1323" y="1386348"/>
            <a:ext cx="9036423" cy="49112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bn-BD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অধ্যায় শেষে </a:t>
            </a:r>
            <a:r>
              <a:rPr lang="bn-IN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 .......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উদ্বৃও উৎস 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তা বলতে পারবে।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২. ঘাটতি উৎস কী তা বলতে পারবে।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৩. 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কি তা শিখতে পারবে।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৪. প্রত্যক্ষ 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কি তা ব্যাখ্যা করতে পারবে।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৫. পরোক্ষ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অর্থায়ন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কি তা ব্যাখ্যা করতে পারবে।</a:t>
            </a:r>
            <a:endParaRPr lang="en-US" sz="2800" b="1" i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৬. 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অর্থায়নের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বৈশি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ষ্ট্য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/প্রকৃতি/কাজ/উদ্দেশ্য/সিদ্ধান্ত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গুলো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 তা শিখবে।</a:t>
            </a:r>
            <a:endParaRPr lang="en-US" sz="2800" b="1" i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৭. অর্থায়নের নীতিমালা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গুলো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 তা  ব্যাখ্যা করতে পারবে।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৮. মুনাফা সর্বাধিকরন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 তা ব্যাখ্যা করতে পারবে।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৯. সম্পদ সর্বাধিকরন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 তা ব্যাখ্যা করতে  পারবে।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১০. এজেন্সি সমস্যা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 তা শিখতে পারবে।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410462" lvl="3" indent="-514350">
              <a:buFont typeface="+mj-lt"/>
              <a:buAutoNum type="romanLcPeriod"/>
            </a:pP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১১. এজেন্সি ব্যয় 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 তা বিশ্লেষন করতে পারবে।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82930" indent="-514350">
              <a:buFont typeface="+mj-lt"/>
              <a:buAutoNum type="romanLcPeriod"/>
            </a:pP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14350" indent="-514350">
              <a:buFont typeface="+mj-lt"/>
              <a:buAutoNum type="romanLcPeriod"/>
            </a:pP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63FC-12E8-468B-BE97-32713DC4813F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MD.RASHEDUL ISLAM,LECTURER(34TH BCS)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5F9D-7918-44D0-B98E-736F5CC9FC40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MD.RASHEDUL ISLAM,LECTURER(34TH BCS)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237964620"/>
              </p:ext>
            </p:extLst>
          </p:nvPr>
        </p:nvGraphicFramePr>
        <p:xfrm>
          <a:off x="1620982" y="946863"/>
          <a:ext cx="9504218" cy="968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9528701"/>
              </p:ext>
            </p:extLst>
          </p:nvPr>
        </p:nvGraphicFramePr>
        <p:xfrm>
          <a:off x="1636077" y="2120364"/>
          <a:ext cx="8948796" cy="83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2343735943"/>
              </p:ext>
            </p:extLst>
          </p:nvPr>
        </p:nvGraphicFramePr>
        <p:xfrm>
          <a:off x="651164" y="3283527"/>
          <a:ext cx="10875818" cy="2854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xmlns="" val="23876358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78F837A-19A2-4261-93E0-C8BC156211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A78F837A-19A2-4261-93E0-C8BC156211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A78F837A-19A2-4261-93E0-C8BC156211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A78F837A-19A2-4261-93E0-C8BC156211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77652AA-EA31-4B40-B238-3997FA6AE9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177652AA-EA31-4B40-B238-3997FA6AE9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177652AA-EA31-4B40-B238-3997FA6AE9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177652AA-EA31-4B40-B238-3997FA6AE9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E89D4F9-E77C-4E6F-A069-7178C40952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CE89D4F9-E77C-4E6F-A069-7178C40952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CE89D4F9-E77C-4E6F-A069-7178C40952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CE89D4F9-E77C-4E6F-A069-7178C40952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96DD29-E15D-429E-81A2-062EC88EE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graphicEl>
                                              <a:dgm id="{4D96DD29-E15D-429E-81A2-062EC88EE6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4D96DD29-E15D-429E-81A2-062EC88EE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graphicEl>
                                              <a:dgm id="{4D96DD29-E15D-429E-81A2-062EC88EE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4C568E-052D-469E-AE1D-EFB88AA9F7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graphicEl>
                                              <a:dgm id="{074C568E-052D-469E-AE1D-EFB88AA9F7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graphicEl>
                                              <a:dgm id="{074C568E-052D-469E-AE1D-EFB88AA9F7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074C568E-052D-469E-AE1D-EFB88AA9F7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  <p:bldGraphic spid="7" grpId="0">
        <p:bldSub>
          <a:bldDgm bld="lvlAtOnc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31581339"/>
              </p:ext>
            </p:extLst>
          </p:nvPr>
        </p:nvGraphicFramePr>
        <p:xfrm>
          <a:off x="410673" y="700791"/>
          <a:ext cx="3725839" cy="5076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B6A8-39C7-4F18-87A0-CD62A6DF675F}" type="datetime5">
              <a:rPr lang="en-US" sz="1400" smtClean="0">
                <a:latin typeface="NikoshBAN" panose="02000000000000000000" pitchFamily="2" charset="0"/>
                <a:cs typeface="NikoshBAN" panose="02000000000000000000" pitchFamily="2" charset="0"/>
              </a:rPr>
              <a:pPr/>
              <a:t>28-Nov-19</a:t>
            </a:fld>
            <a:endParaRPr lang="en-US" sz="1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>
                <a:latin typeface="NikoshBAN" panose="02000000000000000000" pitchFamily="2" charset="0"/>
                <a:cs typeface="NikoshBAN" panose="02000000000000000000" pitchFamily="2" charset="0"/>
              </a:rPr>
              <a:t>MD.RASHEDUL ISLAM,LECTURER(34TH BCS)</a:t>
            </a:r>
            <a:endParaRPr lang="en-US" sz="1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2910283945"/>
              </p:ext>
            </p:extLst>
          </p:nvPr>
        </p:nvGraphicFramePr>
        <p:xfrm>
          <a:off x="4197216" y="1055632"/>
          <a:ext cx="8128000" cy="968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703018011"/>
              </p:ext>
            </p:extLst>
          </p:nvPr>
        </p:nvGraphicFramePr>
        <p:xfrm>
          <a:off x="4170218" y="4890653"/>
          <a:ext cx="7813964" cy="83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xmlns="" val="39308344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97715D-D799-42FF-B5BA-49D42C58DA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0B97715D-D799-42FF-B5BA-49D42C58DA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9F2EBF-9A13-498F-B24C-30094EDC16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1D9F2EBF-9A13-498F-B24C-30094EDC16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9592D9-7B02-4286-9AB7-86F1C64B76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C79592D9-7B02-4286-9AB7-86F1C64B76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162FE0-63DA-41BB-ADFE-7DF1311A7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ED162FE0-63DA-41BB-ADFE-7DF1311A7E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907B66-4584-441D-BAC8-0A3ED0A4F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24907B66-4584-441D-BAC8-0A3ED0A4FD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AtOnce"/>
        </p:bldSub>
      </p:bldGraphic>
      <p:bldGraphic spid="7" grpId="0">
        <p:bldAsOne/>
      </p:bldGraphic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5097-7AFF-46B4-BAF6-465ECE1FE2B4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92876627"/>
              </p:ext>
            </p:extLst>
          </p:nvPr>
        </p:nvGraphicFramePr>
        <p:xfrm>
          <a:off x="277091" y="179909"/>
          <a:ext cx="11679382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41177811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5E6F4B-FFEE-462A-A5AB-848D04C509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A95E6F4B-FFEE-462A-A5AB-848D04C509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5BFDED2-F38E-4739-8E3E-96B3F52F39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A5BFDED2-F38E-4739-8E3E-96B3F52F39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8F86275-485E-41FA-BE0D-955FB4360E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D8F86275-485E-41FA-BE0D-955FB4360E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357329-0BE5-45EF-B649-878A56B260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graphicEl>
                                              <a:dgm id="{FB357329-0BE5-45EF-B649-878A56B260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66EF95-732A-4513-A753-F6B70CD641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9366EF95-732A-4513-A753-F6B70CD641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2919052-9FAC-4F4F-A61F-9BA0142CB2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5">
                                            <p:graphicEl>
                                              <a:dgm id="{82919052-9FAC-4F4F-A61F-9BA0142CB2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9B414D2-7F02-493C-B9D6-DC7068C91E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79B414D2-7F02-493C-B9D6-DC7068C91E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26180189"/>
              </p:ext>
            </p:extLst>
          </p:nvPr>
        </p:nvGraphicFramePr>
        <p:xfrm>
          <a:off x="387929" y="443773"/>
          <a:ext cx="11490758" cy="5638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6BB2-43EE-40E3-A14A-B6EE98C6C874}" type="datetime5">
              <a:rPr lang="en-US" smtClean="0"/>
              <a:pPr/>
              <a:t>28-Nov-19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3DB8-F3DE-4D20-8A18-EEB3A1826E0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408092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500EC6-282D-4ABE-ACE3-468AB819A1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2500EC6-282D-4ABE-ACE3-468AB819A1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32969F-6427-4B2F-8B55-2D3E039916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A332969F-6427-4B2F-8B55-2D3E039916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379A15-3452-48F9-AEB9-0E1B7C71D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ED379A15-3452-48F9-AEB9-0E1B7C71D5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825568-BE55-4F19-9872-18C3B7321E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23825568-BE55-4F19-9872-18C3B7321E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57AC1C-BFD7-4D12-8C07-C8BED6EBED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9857AC1C-BFD7-4D12-8C07-C8BED6EBED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BEDC65-733F-4A23-942D-5D4DA2B32A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5EBEDC65-733F-4A23-942D-5D4DA2B32A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3C6350-E090-45FE-B868-A1D5225BCB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dgm id="{8A3C6350-E090-45FE-B868-A1D5225BCB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333</TotalTime>
  <Words>469</Words>
  <Application>Microsoft Office PowerPoint</Application>
  <PresentationFormat>Custom</PresentationFormat>
  <Paragraphs>136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Austin</vt:lpstr>
      <vt:lpstr>Slide 1</vt:lpstr>
      <vt:lpstr>শিক্ষক পরিচিতি</vt:lpstr>
      <vt:lpstr>পাঠ পরিচিতি</vt:lpstr>
      <vt:lpstr>আলোচনার বিষয়</vt:lpstr>
      <vt:lpstr>শিখনফল</vt:lpstr>
      <vt:lpstr>Slide 6</vt:lpstr>
      <vt:lpstr>Slide 7</vt:lpstr>
      <vt:lpstr>Slide 8</vt:lpstr>
      <vt:lpstr>Slide 9</vt:lpstr>
      <vt:lpstr>Slide 10</vt:lpstr>
      <vt:lpstr>এজেন্সি সমস্যা</vt:lpstr>
      <vt:lpstr>Slide 12</vt:lpstr>
      <vt:lpstr>Slide 13</vt:lpstr>
      <vt:lpstr>মুল্যায়ন</vt:lpstr>
      <vt:lpstr>দলীয় কাজ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</dc:title>
  <dc:creator>Windows User</dc:creator>
  <cp:lastModifiedBy>Dell</cp:lastModifiedBy>
  <cp:revision>296</cp:revision>
  <dcterms:created xsi:type="dcterms:W3CDTF">2018-05-12T07:06:13Z</dcterms:created>
  <dcterms:modified xsi:type="dcterms:W3CDTF">2019-11-28T12:07:53Z</dcterms:modified>
</cp:coreProperties>
</file>