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24"/>
  </p:notesMasterIdLst>
  <p:sldIdLst>
    <p:sldId id="280" r:id="rId3"/>
    <p:sldId id="279" r:id="rId4"/>
    <p:sldId id="310" r:id="rId5"/>
    <p:sldId id="278" r:id="rId6"/>
    <p:sldId id="277" r:id="rId7"/>
    <p:sldId id="293" r:id="rId8"/>
    <p:sldId id="322" r:id="rId9"/>
    <p:sldId id="323" r:id="rId10"/>
    <p:sldId id="328" r:id="rId11"/>
    <p:sldId id="348" r:id="rId12"/>
    <p:sldId id="341" r:id="rId13"/>
    <p:sldId id="347" r:id="rId14"/>
    <p:sldId id="327" r:id="rId15"/>
    <p:sldId id="349" r:id="rId16"/>
    <p:sldId id="343" r:id="rId17"/>
    <p:sldId id="345" r:id="rId18"/>
    <p:sldId id="335" r:id="rId19"/>
    <p:sldId id="291" r:id="rId20"/>
    <p:sldId id="283" r:id="rId21"/>
    <p:sldId id="34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FFCC"/>
    <a:srgbClr val="FF99FF"/>
    <a:srgbClr val="003300"/>
    <a:srgbClr val="00FFCC"/>
    <a:srgbClr val="66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11/28/2019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11/28/2019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9" y="76200"/>
            <a:ext cx="7620000" cy="6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201" y="152400"/>
            <a:ext cx="270333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56" y="1143000"/>
            <a:ext cx="8025343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2"/>
              <a:buChar char="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 2"/>
              <a:buChar char=""/>
            </a:pPr>
            <a:r>
              <a:rPr lang="en-US" sz="3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 2"/>
              <a:buChar char="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চাওয়া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just">
              <a:buFont typeface="Wingdings 2"/>
              <a:buChar char="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কীবোর্ডে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 2"/>
              <a:buChar char="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 2"/>
              <a:buChar char="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কীবোর্ডে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লেআউট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37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" y="1305731"/>
            <a:ext cx="4815494" cy="17623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34099" y="335577"/>
            <a:ext cx="478911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রাইটার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200400"/>
            <a:ext cx="1371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4559195" cy="28631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6120825"/>
            <a:ext cx="1905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টাইপরাইটার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60737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8" y="3360003"/>
            <a:ext cx="8359822" cy="1446550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714" y="82748"/>
            <a:ext cx="3147286" cy="7554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14" y="5552182"/>
            <a:ext cx="860828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08" y="95733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69" y="3370997"/>
            <a:ext cx="309562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3" y="3343275"/>
            <a:ext cx="3677802" cy="2066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8" y="1171433"/>
            <a:ext cx="2721875" cy="36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714" y="352291"/>
            <a:ext cx="3147286" cy="7554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14" y="4882515"/>
            <a:ext cx="860828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457200" indent="-457200" algn="just">
              <a:buFont typeface="Wingdings 2"/>
              <a:buChar char="®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মাউসকে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পয়েন্টিং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ডিভাইসও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®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ধারণা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ইদুররের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এরকম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নামকরণ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5" y="1481521"/>
            <a:ext cx="3790197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3039242" cy="30392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323597" y="2438400"/>
            <a:ext cx="2382003" cy="1743842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25442" y="2899979"/>
            <a:ext cx="232979" cy="1282263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4182242"/>
            <a:ext cx="23646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Left button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4182242"/>
            <a:ext cx="2895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Right button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9603"/>
            <a:ext cx="314728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14" y="4882515"/>
            <a:ext cx="860828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457200" indent="-457200" algn="just">
              <a:buFont typeface="Wingdings 2"/>
              <a:buChar char="®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মাউসকে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পয়েন্টিং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ডিভাইসও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just">
              <a:buFont typeface="Wingdings 2"/>
              <a:buChar char="®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ধারণা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ইদুররের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এরকম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নামকরণ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1074" flipH="1">
            <a:off x="1580142" y="785759"/>
            <a:ext cx="198120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2068704" cy="2068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44" y="3281054"/>
            <a:ext cx="3773056" cy="156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272142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2590800"/>
            <a:ext cx="4088641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376911"/>
            <a:ext cx="4648200" cy="686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প্যাড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14" y="5475982"/>
            <a:ext cx="860828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457200" indent="-457200" algn="just">
              <a:buFont typeface="Wingdings 2"/>
              <a:buChar char="®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টাচপ্যাড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9" y="1280892"/>
            <a:ext cx="4273435" cy="28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8926" y="221159"/>
            <a:ext cx="314728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মাইক্রোফোন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31042"/>
            <a:ext cx="8229600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457200" indent="-457200" algn="just">
              <a:buFont typeface="Wingdings 2"/>
              <a:buChar char="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 2"/>
              <a:buChar char="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রিকগনিশনের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0" y="1505803"/>
            <a:ext cx="2020509" cy="23041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12" y="145256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3269" y="381000"/>
            <a:ext cx="3721262" cy="901690"/>
          </a:xfrm>
          <a:prstGeom prst="roundRect">
            <a:avLst>
              <a:gd name="adj" fmla="val 39969"/>
            </a:avLst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1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3818"/>
            <a:ext cx="8077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যেগুলোতে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447800"/>
            <a:ext cx="5410200" cy="35675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0" y="304800"/>
            <a:ext cx="38481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5675293"/>
            <a:ext cx="8001000" cy="954107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600200"/>
            <a:ext cx="662940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ওবায়দুল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সূর্য্যমনি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বাউফল,পটুয়াখালী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01716209672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9684"/>
            <a:ext cx="2590800" cy="34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1472982"/>
            <a:ext cx="8759191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22098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প্রিন্টার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22244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মাইক্রোফোন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30480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মনিটর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30626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52326"/>
            <a:ext cx="8759191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46891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টাইপরাইটার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47038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55273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 2"/>
              <a:buChar char=""/>
            </a:pP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মনিটর</a:t>
            </a:r>
            <a:endParaRPr lang="en-US" sz="3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55420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প্রিন্টার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216089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429000" y="30480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428344" y="303030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428344" y="46452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428344" y="54834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429000" y="548848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134287" y="4551000"/>
            <a:ext cx="739165" cy="607190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142529" y="2074060"/>
            <a:ext cx="739165" cy="607190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6000" y="240536"/>
            <a:ext cx="4874417" cy="83939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54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7ম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2য়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8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৫০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২7/11/2019</a:t>
            </a:r>
          </a:p>
          <a:p>
            <a:pPr marL="0" indent="0">
              <a:spcBef>
                <a:spcPct val="0"/>
              </a:spcBef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99" y="1525799"/>
            <a:ext cx="1977601" cy="19776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4" y="4719637"/>
            <a:ext cx="2781300" cy="171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3486"/>
            <a:ext cx="2294190" cy="1718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43244"/>
            <a:ext cx="74211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1371600"/>
            <a:ext cx="22860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15587" y="4419600"/>
            <a:ext cx="28194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1295400"/>
            <a:ext cx="3124200" cy="24384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4" y="1497389"/>
            <a:ext cx="2390775" cy="1914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0" y="4376955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7695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59841"/>
            <a:ext cx="387979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3199306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56" y="1839469"/>
            <a:ext cx="6792039" cy="4888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0300" y="3048000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7600" y="3641347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7600" y="4226122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7600" y="4800600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5190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2572676" y="381000"/>
            <a:ext cx="3200400" cy="1104067"/>
          </a:xfrm>
          <a:prstGeom prst="snip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0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926" y="155108"/>
            <a:ext cx="3147286" cy="699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021" y="963365"/>
            <a:ext cx="83058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022" y="2942068"/>
            <a:ext cx="1956178" cy="5725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892" y="2935516"/>
            <a:ext cx="1993141" cy="572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958046"/>
            <a:ext cx="1600200" cy="5725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199" y="3743266"/>
            <a:ext cx="2590801" cy="5725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545" y="2040583"/>
            <a:ext cx="541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9" y="4504616"/>
            <a:ext cx="2641979" cy="57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2958046"/>
            <a:ext cx="1843584" cy="57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8378" y="3743170"/>
            <a:ext cx="2575208" cy="5725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846" y="4515188"/>
            <a:ext cx="2635153" cy="5725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45" y="3743266"/>
            <a:ext cx="2635153" cy="57250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ওএমআর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4482" y="4519034"/>
            <a:ext cx="2579104" cy="5725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বারকোড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রিডার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8378" y="5486400"/>
            <a:ext cx="2641979" cy="57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5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038" y="-6683"/>
            <a:ext cx="26010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185" y="5751493"/>
            <a:ext cx="81632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3456"/>
            <a:ext cx="7696200" cy="2770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54" y="3747230"/>
            <a:ext cx="6199848" cy="18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6556831" cy="222932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47" y="989340"/>
            <a:ext cx="5910952" cy="3022810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41290" y="2364045"/>
            <a:ext cx="357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8287" y="2348805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7387" y="2360890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9" y="5257800"/>
            <a:ext cx="316706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60408"/>
            <a:ext cx="316706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7" y="5152028"/>
            <a:ext cx="316706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72038" y="-6683"/>
            <a:ext cx="26010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1807</TotalTime>
  <Words>455</Words>
  <Application>Microsoft Office PowerPoint</Application>
  <PresentationFormat>On-screen Show (4:3)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Corbel</vt:lpstr>
      <vt:lpstr>Franklin Gothic Book</vt:lpstr>
      <vt:lpstr>Franklin Gothic Medium</vt:lpstr>
      <vt:lpstr>NikoshBAN</vt:lpstr>
      <vt:lpstr>Wingdings</vt:lpstr>
      <vt:lpstr>Wingdings 2</vt:lpstr>
      <vt:lpstr>Wingdings 3</vt:lpstr>
      <vt:lpstr>Trek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pc lab</cp:lastModifiedBy>
  <cp:revision>488</cp:revision>
  <dcterms:created xsi:type="dcterms:W3CDTF">2015-04-18T13:17:50Z</dcterms:created>
  <dcterms:modified xsi:type="dcterms:W3CDTF">2019-11-28T04:44:31Z</dcterms:modified>
</cp:coreProperties>
</file>