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7" r:id="rId9"/>
    <p:sldId id="268" r:id="rId10"/>
    <p:sldId id="262" r:id="rId11"/>
    <p:sldId id="263" r:id="rId12"/>
    <p:sldId id="266" r:id="rId13"/>
    <p:sldId id="264" r:id="rId14"/>
    <p:sldId id="269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5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3F282-E0D1-44C3-9521-5ACE748842EC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188E58-A946-425F-B686-CE4F2A1B1C1A}">
      <dgm:prSet phldrT="[Text]" custT="1"/>
      <dgm:spPr/>
      <dgm:t>
        <a:bodyPr/>
        <a:lstStyle/>
        <a:p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 সংঘ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060AC4-27C6-4B47-BBF4-DC971B30373E}" type="parTrans" cxnId="{C4DB1E52-7258-495E-809E-C562F707DF1E}">
      <dgm:prSet/>
      <dgm:spPr/>
      <dgm:t>
        <a:bodyPr/>
        <a:lstStyle/>
        <a:p>
          <a:endParaRPr lang="en-US"/>
        </a:p>
      </dgm:t>
    </dgm:pt>
    <dgm:pt modelId="{0B410CD4-9B90-4370-9062-71DB4E5D7BE5}" type="sibTrans" cxnId="{C4DB1E52-7258-495E-809E-C562F707DF1E}">
      <dgm:prSet/>
      <dgm:spPr/>
      <dgm:t>
        <a:bodyPr/>
        <a:lstStyle/>
        <a:p>
          <a:endParaRPr lang="en-US"/>
        </a:p>
      </dgm:t>
    </dgm:pt>
    <dgm:pt modelId="{F09CBC13-1FE6-4B69-AC5E-1C471898AAA9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</a:p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পরিষদ </a:t>
          </a:r>
          <a:r>
            <a:rPr lang="bn-IN" sz="4800" dirty="0" smtClean="0"/>
            <a:t> </a:t>
          </a:r>
          <a:endParaRPr lang="en-US" sz="4800" dirty="0"/>
        </a:p>
      </dgm:t>
    </dgm:pt>
    <dgm:pt modelId="{92E8B66F-20C3-4A1E-B25C-6F4B77500A12}" type="parTrans" cxnId="{EEC089A9-56BE-4215-BA83-E92844874487}">
      <dgm:prSet/>
      <dgm:spPr/>
      <dgm:t>
        <a:bodyPr/>
        <a:lstStyle/>
        <a:p>
          <a:endParaRPr lang="en-US"/>
        </a:p>
      </dgm:t>
    </dgm:pt>
    <dgm:pt modelId="{08B5D03B-BAAB-4F1C-844C-316663A438FD}" type="sibTrans" cxnId="{EEC089A9-56BE-4215-BA83-E92844874487}">
      <dgm:prSet/>
      <dgm:spPr/>
      <dgm:t>
        <a:bodyPr/>
        <a:lstStyle/>
        <a:p>
          <a:endParaRPr lang="en-US"/>
        </a:p>
      </dgm:t>
    </dgm:pt>
    <dgm:pt modelId="{CD75AEDC-9727-4C0B-8062-2D4C5E050B07}">
      <dgm:prSet phldrT="[Text]"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নিরাপত্তা </a:t>
          </a:r>
        </a:p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পরিষদ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3E8525-EFED-454F-B183-B937B5370B64}" type="parTrans" cxnId="{288E3A7B-40C5-42F6-916C-210000254E56}">
      <dgm:prSet/>
      <dgm:spPr/>
      <dgm:t>
        <a:bodyPr/>
        <a:lstStyle/>
        <a:p>
          <a:endParaRPr lang="en-US"/>
        </a:p>
      </dgm:t>
    </dgm:pt>
    <dgm:pt modelId="{5D2D802D-CE55-4FE6-ABF3-DD33B7F15128}" type="sibTrans" cxnId="{288E3A7B-40C5-42F6-916C-210000254E56}">
      <dgm:prSet/>
      <dgm:spPr/>
      <dgm:t>
        <a:bodyPr/>
        <a:lstStyle/>
        <a:p>
          <a:endParaRPr lang="en-US"/>
        </a:p>
      </dgm:t>
    </dgm:pt>
    <dgm:pt modelId="{8090D7FA-2070-4FAF-8662-BD44F4749F50}">
      <dgm:prSet phldrT="[Text]"/>
      <dgm:spPr/>
      <dgm:t>
        <a:bodyPr/>
        <a:lstStyle/>
        <a:p>
          <a:r>
            <a:rPr lang="bn-IN" dirty="0" smtClean="0"/>
            <a:t>অর্থনৈতিক ও </a:t>
          </a:r>
        </a:p>
        <a:p>
          <a:r>
            <a:rPr lang="bn-IN" dirty="0" smtClean="0"/>
            <a:t>সামাজিক </a:t>
          </a:r>
        </a:p>
        <a:p>
          <a:r>
            <a:rPr lang="bn-IN" dirty="0" smtClean="0"/>
            <a:t>পরিষদ </a:t>
          </a:r>
          <a:endParaRPr lang="en-US" dirty="0"/>
        </a:p>
      </dgm:t>
    </dgm:pt>
    <dgm:pt modelId="{EF588861-EE2D-4319-85F2-DA224F6784C0}" type="parTrans" cxnId="{760CB574-1A06-4E70-9783-E93990C7FADA}">
      <dgm:prSet/>
      <dgm:spPr/>
      <dgm:t>
        <a:bodyPr/>
        <a:lstStyle/>
        <a:p>
          <a:endParaRPr lang="en-US"/>
        </a:p>
      </dgm:t>
    </dgm:pt>
    <dgm:pt modelId="{2EDC79FC-B2C3-487E-A21F-479842A131E7}" type="sibTrans" cxnId="{760CB574-1A06-4E70-9783-E93990C7FADA}">
      <dgm:prSet/>
      <dgm:spPr/>
      <dgm:t>
        <a:bodyPr/>
        <a:lstStyle/>
        <a:p>
          <a:endParaRPr lang="en-US"/>
        </a:p>
      </dgm:t>
    </dgm:pt>
    <dgm:pt modelId="{2028D9C2-039A-4483-B744-59D97E3CD7E6}">
      <dgm:prSet phldrT="[Text]"/>
      <dgm:spPr/>
      <dgm:t>
        <a:bodyPr/>
        <a:lstStyle/>
        <a:p>
          <a:r>
            <a:rPr lang="bn-IN" dirty="0" smtClean="0"/>
            <a:t>আন্তর্জাতিক </a:t>
          </a:r>
        </a:p>
        <a:p>
          <a:r>
            <a:rPr lang="bn-IN" dirty="0" smtClean="0"/>
            <a:t>আদালত </a:t>
          </a:r>
          <a:endParaRPr lang="en-US" dirty="0"/>
        </a:p>
      </dgm:t>
    </dgm:pt>
    <dgm:pt modelId="{6FE1E041-0692-4195-BE94-DD7800DFF5C5}" type="parTrans" cxnId="{D3CB2410-12B8-4417-8ADA-49D64AC89CB3}">
      <dgm:prSet/>
      <dgm:spPr/>
      <dgm:t>
        <a:bodyPr/>
        <a:lstStyle/>
        <a:p>
          <a:endParaRPr lang="en-US"/>
        </a:p>
      </dgm:t>
    </dgm:pt>
    <dgm:pt modelId="{DE0B4E4C-FFE7-4805-B8B5-7F5B8D77F007}" type="sibTrans" cxnId="{D3CB2410-12B8-4417-8ADA-49D64AC89CB3}">
      <dgm:prSet/>
      <dgm:spPr/>
      <dgm:t>
        <a:bodyPr/>
        <a:lstStyle/>
        <a:p>
          <a:endParaRPr lang="en-US"/>
        </a:p>
      </dgm:t>
    </dgm:pt>
    <dgm:pt modelId="{258FE6D9-1362-4D53-8ED1-0B0748BC8CDF}">
      <dgm:prSet phldrT="[Text]"/>
      <dgm:spPr/>
      <dgm:t>
        <a:bodyPr/>
        <a:lstStyle/>
        <a:p>
          <a:r>
            <a:rPr lang="bn-IN" dirty="0" smtClean="0"/>
            <a:t>অছি </a:t>
          </a:r>
        </a:p>
        <a:p>
          <a:r>
            <a:rPr lang="bn-IN" dirty="0" smtClean="0"/>
            <a:t>পরিষদ </a:t>
          </a:r>
          <a:endParaRPr lang="en-US" dirty="0"/>
        </a:p>
      </dgm:t>
    </dgm:pt>
    <dgm:pt modelId="{56A89006-EA88-4960-B1C6-80449C3BD634}" type="parTrans" cxnId="{0D67C598-71EA-4A96-8435-DC4D60616891}">
      <dgm:prSet/>
      <dgm:spPr/>
      <dgm:t>
        <a:bodyPr/>
        <a:lstStyle/>
        <a:p>
          <a:endParaRPr lang="en-US"/>
        </a:p>
      </dgm:t>
    </dgm:pt>
    <dgm:pt modelId="{4E0D51B0-33D0-4F4C-93D0-A8270AE82380}" type="sibTrans" cxnId="{0D67C598-71EA-4A96-8435-DC4D60616891}">
      <dgm:prSet/>
      <dgm:spPr/>
      <dgm:t>
        <a:bodyPr/>
        <a:lstStyle/>
        <a:p>
          <a:endParaRPr lang="en-US"/>
        </a:p>
      </dgm:t>
    </dgm:pt>
    <dgm:pt modelId="{D9564C5D-F39C-4707-8CC5-878581C850DB}">
      <dgm:prSet phldrT="[Text]"/>
      <dgm:spPr/>
      <dgm:t>
        <a:bodyPr/>
        <a:lstStyle/>
        <a:p>
          <a:r>
            <a:rPr lang="bn-IN" dirty="0" smtClean="0"/>
            <a:t>সচিবালয় </a:t>
          </a:r>
          <a:endParaRPr lang="en-US" dirty="0"/>
        </a:p>
      </dgm:t>
    </dgm:pt>
    <dgm:pt modelId="{30891C3C-CD3C-4BA0-BD3C-DC32A19AB08F}" type="parTrans" cxnId="{AB09BD75-5575-43E8-9B10-A8772D81C8A3}">
      <dgm:prSet/>
      <dgm:spPr/>
      <dgm:t>
        <a:bodyPr/>
        <a:lstStyle/>
        <a:p>
          <a:endParaRPr lang="en-US"/>
        </a:p>
      </dgm:t>
    </dgm:pt>
    <dgm:pt modelId="{B7159929-C577-42EA-B890-267E1A2221C6}" type="sibTrans" cxnId="{AB09BD75-5575-43E8-9B10-A8772D81C8A3}">
      <dgm:prSet/>
      <dgm:spPr/>
      <dgm:t>
        <a:bodyPr/>
        <a:lstStyle/>
        <a:p>
          <a:endParaRPr lang="en-US"/>
        </a:p>
      </dgm:t>
    </dgm:pt>
    <dgm:pt modelId="{076CCEFD-2A53-4ABD-A739-4755792B1A7B}" type="pres">
      <dgm:prSet presAssocID="{53F3F282-E0D1-44C3-9521-5ACE748842E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5DE9C5-7A6F-4481-93C4-476BBECCDFA6}" type="pres">
      <dgm:prSet presAssocID="{58188E58-A946-425F-B686-CE4F2A1B1C1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382952B-3F28-4980-A773-D8E3B8377E41}" type="pres">
      <dgm:prSet presAssocID="{F09CBC13-1FE6-4B69-AC5E-1C471898AAA9}" presName="Accent1" presStyleCnt="0"/>
      <dgm:spPr/>
    </dgm:pt>
    <dgm:pt modelId="{E2A0A1A9-F44A-4E17-9BD2-7F1ACA38D18D}" type="pres">
      <dgm:prSet presAssocID="{F09CBC13-1FE6-4B69-AC5E-1C471898AAA9}" presName="Accent" presStyleLbl="bgShp" presStyleIdx="0" presStyleCnt="6"/>
      <dgm:spPr/>
    </dgm:pt>
    <dgm:pt modelId="{18F0F3AC-5A42-4388-8A35-C12F6BE198E9}" type="pres">
      <dgm:prSet presAssocID="{F09CBC13-1FE6-4B69-AC5E-1C471898AAA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0D0F2-9AEC-4F4B-9CD1-22F8172EB52B}" type="pres">
      <dgm:prSet presAssocID="{CD75AEDC-9727-4C0B-8062-2D4C5E050B07}" presName="Accent2" presStyleCnt="0"/>
      <dgm:spPr/>
    </dgm:pt>
    <dgm:pt modelId="{CFA59DB7-F563-42B9-B646-E11DDD0EE372}" type="pres">
      <dgm:prSet presAssocID="{CD75AEDC-9727-4C0B-8062-2D4C5E050B07}" presName="Accent" presStyleLbl="bgShp" presStyleIdx="1" presStyleCnt="6"/>
      <dgm:spPr/>
    </dgm:pt>
    <dgm:pt modelId="{34EF1B4E-A4F1-487C-AD24-F3DEABD261F5}" type="pres">
      <dgm:prSet presAssocID="{CD75AEDC-9727-4C0B-8062-2D4C5E050B0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90B1C-F52B-430D-861A-BDBA5DA39629}" type="pres">
      <dgm:prSet presAssocID="{8090D7FA-2070-4FAF-8662-BD44F4749F50}" presName="Accent3" presStyleCnt="0"/>
      <dgm:spPr/>
    </dgm:pt>
    <dgm:pt modelId="{FEB25E4D-3C99-48E0-9978-6C27370CBFFD}" type="pres">
      <dgm:prSet presAssocID="{8090D7FA-2070-4FAF-8662-BD44F4749F50}" presName="Accent" presStyleLbl="bgShp" presStyleIdx="2" presStyleCnt="6"/>
      <dgm:spPr/>
    </dgm:pt>
    <dgm:pt modelId="{011E6A9E-C88F-43E2-ACC0-E8F246CD2340}" type="pres">
      <dgm:prSet presAssocID="{8090D7FA-2070-4FAF-8662-BD44F4749F50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659F0-1FCD-483B-85C8-6EEFFEB7BCB9}" type="pres">
      <dgm:prSet presAssocID="{2028D9C2-039A-4483-B744-59D97E3CD7E6}" presName="Accent4" presStyleCnt="0"/>
      <dgm:spPr/>
    </dgm:pt>
    <dgm:pt modelId="{5F04B132-C27D-42D6-B63A-254D5BE12AD0}" type="pres">
      <dgm:prSet presAssocID="{2028D9C2-039A-4483-B744-59D97E3CD7E6}" presName="Accent" presStyleLbl="bgShp" presStyleIdx="3" presStyleCnt="6"/>
      <dgm:spPr/>
    </dgm:pt>
    <dgm:pt modelId="{8D04A4BB-3AC7-4888-BECA-38A6C72A2F1B}" type="pres">
      <dgm:prSet presAssocID="{2028D9C2-039A-4483-B744-59D97E3CD7E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AF742-29AF-45AB-BCCA-C8B0FB2FEF35}" type="pres">
      <dgm:prSet presAssocID="{258FE6D9-1362-4D53-8ED1-0B0748BC8CDF}" presName="Accent5" presStyleCnt="0"/>
      <dgm:spPr/>
    </dgm:pt>
    <dgm:pt modelId="{8A9B5757-D9F7-4575-AD5A-B6EF8B0CCBB0}" type="pres">
      <dgm:prSet presAssocID="{258FE6D9-1362-4D53-8ED1-0B0748BC8CDF}" presName="Accent" presStyleLbl="bgShp" presStyleIdx="4" presStyleCnt="6"/>
      <dgm:spPr/>
    </dgm:pt>
    <dgm:pt modelId="{D21516B2-6A09-4387-B155-AC22926609EB}" type="pres">
      <dgm:prSet presAssocID="{258FE6D9-1362-4D53-8ED1-0B0748BC8CD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8521C-3B78-4397-8DC9-696C60F91F55}" type="pres">
      <dgm:prSet presAssocID="{D9564C5D-F39C-4707-8CC5-878581C850DB}" presName="Accent6" presStyleCnt="0"/>
      <dgm:spPr/>
    </dgm:pt>
    <dgm:pt modelId="{6CCB9D8D-6951-4E51-8E60-6EA49A9EF35B}" type="pres">
      <dgm:prSet presAssocID="{D9564C5D-F39C-4707-8CC5-878581C850DB}" presName="Accent" presStyleLbl="bgShp" presStyleIdx="5" presStyleCnt="6"/>
      <dgm:spPr/>
    </dgm:pt>
    <dgm:pt modelId="{4A08E2D0-C9F6-4D96-A6B4-EA28271FF4D5}" type="pres">
      <dgm:prSet presAssocID="{D9564C5D-F39C-4707-8CC5-878581C850D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4EEE85-374A-48DB-AD52-D037C9ECC1B6}" type="presOf" srcId="{D9564C5D-F39C-4707-8CC5-878581C850DB}" destId="{4A08E2D0-C9F6-4D96-A6B4-EA28271FF4D5}" srcOrd="0" destOrd="0" presId="urn:microsoft.com/office/officeart/2011/layout/HexagonRadial"/>
    <dgm:cxn modelId="{75158F43-3C5D-4EA5-9A9A-336A5D09C676}" type="presOf" srcId="{2028D9C2-039A-4483-B744-59D97E3CD7E6}" destId="{8D04A4BB-3AC7-4888-BECA-38A6C72A2F1B}" srcOrd="0" destOrd="0" presId="urn:microsoft.com/office/officeart/2011/layout/HexagonRadial"/>
    <dgm:cxn modelId="{EEC089A9-56BE-4215-BA83-E92844874487}" srcId="{58188E58-A946-425F-B686-CE4F2A1B1C1A}" destId="{F09CBC13-1FE6-4B69-AC5E-1C471898AAA9}" srcOrd="0" destOrd="0" parTransId="{92E8B66F-20C3-4A1E-B25C-6F4B77500A12}" sibTransId="{08B5D03B-BAAB-4F1C-844C-316663A438FD}"/>
    <dgm:cxn modelId="{D3CB2410-12B8-4417-8ADA-49D64AC89CB3}" srcId="{58188E58-A946-425F-B686-CE4F2A1B1C1A}" destId="{2028D9C2-039A-4483-B744-59D97E3CD7E6}" srcOrd="3" destOrd="0" parTransId="{6FE1E041-0692-4195-BE94-DD7800DFF5C5}" sibTransId="{DE0B4E4C-FFE7-4805-B8B5-7F5B8D77F007}"/>
    <dgm:cxn modelId="{4F1BD10E-A996-4971-9243-C241931A8526}" type="presOf" srcId="{58188E58-A946-425F-B686-CE4F2A1B1C1A}" destId="{BD5DE9C5-7A6F-4481-93C4-476BBECCDFA6}" srcOrd="0" destOrd="0" presId="urn:microsoft.com/office/officeart/2011/layout/HexagonRadial"/>
    <dgm:cxn modelId="{C4DB1E52-7258-495E-809E-C562F707DF1E}" srcId="{53F3F282-E0D1-44C3-9521-5ACE748842EC}" destId="{58188E58-A946-425F-B686-CE4F2A1B1C1A}" srcOrd="0" destOrd="0" parTransId="{EB060AC4-27C6-4B47-BBF4-DC971B30373E}" sibTransId="{0B410CD4-9B90-4370-9062-71DB4E5D7BE5}"/>
    <dgm:cxn modelId="{760CB574-1A06-4E70-9783-E93990C7FADA}" srcId="{58188E58-A946-425F-B686-CE4F2A1B1C1A}" destId="{8090D7FA-2070-4FAF-8662-BD44F4749F50}" srcOrd="2" destOrd="0" parTransId="{EF588861-EE2D-4319-85F2-DA224F6784C0}" sibTransId="{2EDC79FC-B2C3-487E-A21F-479842A131E7}"/>
    <dgm:cxn modelId="{0D67C598-71EA-4A96-8435-DC4D60616891}" srcId="{58188E58-A946-425F-B686-CE4F2A1B1C1A}" destId="{258FE6D9-1362-4D53-8ED1-0B0748BC8CDF}" srcOrd="4" destOrd="0" parTransId="{56A89006-EA88-4960-B1C6-80449C3BD634}" sibTransId="{4E0D51B0-33D0-4F4C-93D0-A8270AE82380}"/>
    <dgm:cxn modelId="{A1E3A329-0E1B-443D-B090-ED15E53E0E01}" type="presOf" srcId="{8090D7FA-2070-4FAF-8662-BD44F4749F50}" destId="{011E6A9E-C88F-43E2-ACC0-E8F246CD2340}" srcOrd="0" destOrd="0" presId="urn:microsoft.com/office/officeart/2011/layout/HexagonRadial"/>
    <dgm:cxn modelId="{8A020392-A4A0-473E-8643-06A70F77D3BC}" type="presOf" srcId="{CD75AEDC-9727-4C0B-8062-2D4C5E050B07}" destId="{34EF1B4E-A4F1-487C-AD24-F3DEABD261F5}" srcOrd="0" destOrd="0" presId="urn:microsoft.com/office/officeart/2011/layout/HexagonRadial"/>
    <dgm:cxn modelId="{DDADF8BC-74AB-4B86-B853-73298231C89E}" type="presOf" srcId="{258FE6D9-1362-4D53-8ED1-0B0748BC8CDF}" destId="{D21516B2-6A09-4387-B155-AC22926609EB}" srcOrd="0" destOrd="0" presId="urn:microsoft.com/office/officeart/2011/layout/HexagonRadial"/>
    <dgm:cxn modelId="{41D93E45-6E50-409C-B435-FD533CA758D8}" type="presOf" srcId="{F09CBC13-1FE6-4B69-AC5E-1C471898AAA9}" destId="{18F0F3AC-5A42-4388-8A35-C12F6BE198E9}" srcOrd="0" destOrd="0" presId="urn:microsoft.com/office/officeart/2011/layout/HexagonRadial"/>
    <dgm:cxn modelId="{288E3A7B-40C5-42F6-916C-210000254E56}" srcId="{58188E58-A946-425F-B686-CE4F2A1B1C1A}" destId="{CD75AEDC-9727-4C0B-8062-2D4C5E050B07}" srcOrd="1" destOrd="0" parTransId="{513E8525-EFED-454F-B183-B937B5370B64}" sibTransId="{5D2D802D-CE55-4FE6-ABF3-DD33B7F15128}"/>
    <dgm:cxn modelId="{32884018-6C17-4CD7-8686-FD8FA3156EB1}" type="presOf" srcId="{53F3F282-E0D1-44C3-9521-5ACE748842EC}" destId="{076CCEFD-2A53-4ABD-A739-4755792B1A7B}" srcOrd="0" destOrd="0" presId="urn:microsoft.com/office/officeart/2011/layout/HexagonRadial"/>
    <dgm:cxn modelId="{AB09BD75-5575-43E8-9B10-A8772D81C8A3}" srcId="{58188E58-A946-425F-B686-CE4F2A1B1C1A}" destId="{D9564C5D-F39C-4707-8CC5-878581C850DB}" srcOrd="5" destOrd="0" parTransId="{30891C3C-CD3C-4BA0-BD3C-DC32A19AB08F}" sibTransId="{B7159929-C577-42EA-B890-267E1A2221C6}"/>
    <dgm:cxn modelId="{4E81C495-CD60-432B-A143-47BE2B421D46}" type="presParOf" srcId="{076CCEFD-2A53-4ABD-A739-4755792B1A7B}" destId="{BD5DE9C5-7A6F-4481-93C4-476BBECCDFA6}" srcOrd="0" destOrd="0" presId="urn:microsoft.com/office/officeart/2011/layout/HexagonRadial"/>
    <dgm:cxn modelId="{76CCC1D6-0EC7-421E-A3BD-69837EC614C7}" type="presParOf" srcId="{076CCEFD-2A53-4ABD-A739-4755792B1A7B}" destId="{2382952B-3F28-4980-A773-D8E3B8377E41}" srcOrd="1" destOrd="0" presId="urn:microsoft.com/office/officeart/2011/layout/HexagonRadial"/>
    <dgm:cxn modelId="{0B80D8D9-CF32-4E2C-B35C-C84659F866B9}" type="presParOf" srcId="{2382952B-3F28-4980-A773-D8E3B8377E41}" destId="{E2A0A1A9-F44A-4E17-9BD2-7F1ACA38D18D}" srcOrd="0" destOrd="0" presId="urn:microsoft.com/office/officeart/2011/layout/HexagonRadial"/>
    <dgm:cxn modelId="{8FB05243-DCFD-4EC1-8DF8-1EC69319DD42}" type="presParOf" srcId="{076CCEFD-2A53-4ABD-A739-4755792B1A7B}" destId="{18F0F3AC-5A42-4388-8A35-C12F6BE198E9}" srcOrd="2" destOrd="0" presId="urn:microsoft.com/office/officeart/2011/layout/HexagonRadial"/>
    <dgm:cxn modelId="{8C17C561-86C5-4A7E-9D33-2D3114DF23AF}" type="presParOf" srcId="{076CCEFD-2A53-4ABD-A739-4755792B1A7B}" destId="{E9B0D0F2-9AEC-4F4B-9CD1-22F8172EB52B}" srcOrd="3" destOrd="0" presId="urn:microsoft.com/office/officeart/2011/layout/HexagonRadial"/>
    <dgm:cxn modelId="{90AB3AFE-0BA0-4E51-8CA5-56807EB16193}" type="presParOf" srcId="{E9B0D0F2-9AEC-4F4B-9CD1-22F8172EB52B}" destId="{CFA59DB7-F563-42B9-B646-E11DDD0EE372}" srcOrd="0" destOrd="0" presId="urn:microsoft.com/office/officeart/2011/layout/HexagonRadial"/>
    <dgm:cxn modelId="{A8D0FEB0-0C0F-4F9F-A9DF-6FC87C1AFF39}" type="presParOf" srcId="{076CCEFD-2A53-4ABD-A739-4755792B1A7B}" destId="{34EF1B4E-A4F1-487C-AD24-F3DEABD261F5}" srcOrd="4" destOrd="0" presId="urn:microsoft.com/office/officeart/2011/layout/HexagonRadial"/>
    <dgm:cxn modelId="{9365220B-E923-495C-9179-07AD878A73C9}" type="presParOf" srcId="{076CCEFD-2A53-4ABD-A739-4755792B1A7B}" destId="{C3090B1C-F52B-430D-861A-BDBA5DA39629}" srcOrd="5" destOrd="0" presId="urn:microsoft.com/office/officeart/2011/layout/HexagonRadial"/>
    <dgm:cxn modelId="{6D966C13-E316-4BDA-933C-F4E1DA42869D}" type="presParOf" srcId="{C3090B1C-F52B-430D-861A-BDBA5DA39629}" destId="{FEB25E4D-3C99-48E0-9978-6C27370CBFFD}" srcOrd="0" destOrd="0" presId="urn:microsoft.com/office/officeart/2011/layout/HexagonRadial"/>
    <dgm:cxn modelId="{497FD83B-7738-4077-877F-966D482001F6}" type="presParOf" srcId="{076CCEFD-2A53-4ABD-A739-4755792B1A7B}" destId="{011E6A9E-C88F-43E2-ACC0-E8F246CD2340}" srcOrd="6" destOrd="0" presId="urn:microsoft.com/office/officeart/2011/layout/HexagonRadial"/>
    <dgm:cxn modelId="{C7CA185A-2385-446F-944E-42AB6BB8BCBD}" type="presParOf" srcId="{076CCEFD-2A53-4ABD-A739-4755792B1A7B}" destId="{92B659F0-1FCD-483B-85C8-6EEFFEB7BCB9}" srcOrd="7" destOrd="0" presId="urn:microsoft.com/office/officeart/2011/layout/HexagonRadial"/>
    <dgm:cxn modelId="{7DA927DE-D6E6-460E-AE0E-1059A59E3BAB}" type="presParOf" srcId="{92B659F0-1FCD-483B-85C8-6EEFFEB7BCB9}" destId="{5F04B132-C27D-42D6-B63A-254D5BE12AD0}" srcOrd="0" destOrd="0" presId="urn:microsoft.com/office/officeart/2011/layout/HexagonRadial"/>
    <dgm:cxn modelId="{B7BE5B03-8C1C-453A-822C-0942B357E1FE}" type="presParOf" srcId="{076CCEFD-2A53-4ABD-A739-4755792B1A7B}" destId="{8D04A4BB-3AC7-4888-BECA-38A6C72A2F1B}" srcOrd="8" destOrd="0" presId="urn:microsoft.com/office/officeart/2011/layout/HexagonRadial"/>
    <dgm:cxn modelId="{F69C5176-CF1A-491F-8B13-EB8725DDCF0B}" type="presParOf" srcId="{076CCEFD-2A53-4ABD-A739-4755792B1A7B}" destId="{3CCAF742-29AF-45AB-BCCA-C8B0FB2FEF35}" srcOrd="9" destOrd="0" presId="urn:microsoft.com/office/officeart/2011/layout/HexagonRadial"/>
    <dgm:cxn modelId="{E9B8C44B-BD8D-4912-8612-09E8DCDD5C06}" type="presParOf" srcId="{3CCAF742-29AF-45AB-BCCA-C8B0FB2FEF35}" destId="{8A9B5757-D9F7-4575-AD5A-B6EF8B0CCBB0}" srcOrd="0" destOrd="0" presId="urn:microsoft.com/office/officeart/2011/layout/HexagonRadial"/>
    <dgm:cxn modelId="{7D38D541-5C84-48CE-B7E2-EE02090FD365}" type="presParOf" srcId="{076CCEFD-2A53-4ABD-A739-4755792B1A7B}" destId="{D21516B2-6A09-4387-B155-AC22926609EB}" srcOrd="10" destOrd="0" presId="urn:microsoft.com/office/officeart/2011/layout/HexagonRadial"/>
    <dgm:cxn modelId="{CABCA37E-8721-40B8-A3F5-133A9ED462F4}" type="presParOf" srcId="{076CCEFD-2A53-4ABD-A739-4755792B1A7B}" destId="{9618521C-3B78-4397-8DC9-696C60F91F55}" srcOrd="11" destOrd="0" presId="urn:microsoft.com/office/officeart/2011/layout/HexagonRadial"/>
    <dgm:cxn modelId="{EDF96C87-6D65-49BF-9299-A4186B451A73}" type="presParOf" srcId="{9618521C-3B78-4397-8DC9-696C60F91F55}" destId="{6CCB9D8D-6951-4E51-8E60-6EA49A9EF35B}" srcOrd="0" destOrd="0" presId="urn:microsoft.com/office/officeart/2011/layout/HexagonRadial"/>
    <dgm:cxn modelId="{E806A444-D215-4CA7-8D2A-95DDCBCD0BE3}" type="presParOf" srcId="{076CCEFD-2A53-4ABD-A739-4755792B1A7B}" destId="{4A08E2D0-C9F6-4D96-A6B4-EA28271FF4D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86739F-3CFE-4D18-8D61-3D65807D6EA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F2DB9A4-791D-4C5E-9B76-961C30BBC047}" type="pres">
      <dgm:prSet presAssocID="{F286739F-3CFE-4D18-8D61-3D65807D6E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EF6A52C-08E1-4775-97EC-16C4406130F4}" type="presOf" srcId="{F286739F-3CFE-4D18-8D61-3D65807D6EAA}" destId="{CF2DB9A4-791D-4C5E-9B76-961C30BBC0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EC216B-D6A2-4619-AC8E-9E1B0342D8A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CC4BC9-3727-4006-A9EA-C431A6657C57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উন্</a:t>
          </a:r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নয়নমুলক 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সংস্থা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4B8FB1-6B45-4CEA-A225-65F05FD9FC42}" type="parTrans" cxnId="{48162289-1178-458C-8FDA-7D91A31C58A6}">
      <dgm:prSet/>
      <dgm:spPr/>
      <dgm:t>
        <a:bodyPr/>
        <a:lstStyle/>
        <a:p>
          <a:endParaRPr lang="en-US"/>
        </a:p>
      </dgm:t>
    </dgm:pt>
    <dgm:pt modelId="{A8C55224-D0E1-4D06-975A-6E9D6CE7CF7C}" type="sibTrans" cxnId="{48162289-1178-458C-8FDA-7D91A31C58A6}">
      <dgm:prSet/>
      <dgm:spPr/>
      <dgm:t>
        <a:bodyPr/>
        <a:lstStyle/>
        <a:p>
          <a:endParaRPr lang="en-US"/>
        </a:p>
      </dgm:t>
    </dgm:pt>
    <dgm:pt modelId="{B46E6EE5-104E-4360-B4F1-6243B2FA7C00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বিশ্ব ব্যাংক </a:t>
          </a:r>
          <a:r>
            <a:rPr lang="bn-IN" sz="65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5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BE2F0A-A339-42E9-B52B-CE8EE88917ED}" type="parTrans" cxnId="{6BE29BEA-E24B-486E-805A-7F687E1582E9}">
      <dgm:prSet/>
      <dgm:spPr/>
      <dgm:t>
        <a:bodyPr/>
        <a:lstStyle/>
        <a:p>
          <a:endParaRPr lang="en-US"/>
        </a:p>
      </dgm:t>
    </dgm:pt>
    <dgm:pt modelId="{F8C4A1B0-48A9-47AB-A917-4D41C806BE45}" type="sibTrans" cxnId="{6BE29BEA-E24B-486E-805A-7F687E1582E9}">
      <dgm:prSet/>
      <dgm:spPr/>
      <dgm:t>
        <a:bodyPr/>
        <a:lstStyle/>
        <a:p>
          <a:endParaRPr lang="en-US"/>
        </a:p>
      </dgm:t>
    </dgm:pt>
    <dgm:pt modelId="{E5067F87-631D-460B-9F4E-2BD29AC0E849}">
      <dgm:prSet phldrT="[Text]"/>
      <dgm:spPr/>
      <dgm:t>
        <a:bodyPr/>
        <a:lstStyle/>
        <a:p>
          <a:r>
            <a:rPr lang="bn-IN" dirty="0" smtClean="0"/>
            <a:t>ইউনেস্কো </a:t>
          </a:r>
          <a:endParaRPr lang="en-US" dirty="0"/>
        </a:p>
      </dgm:t>
    </dgm:pt>
    <dgm:pt modelId="{DE867EF8-C8EB-4533-9950-B2BC4B0E92FA}" type="parTrans" cxnId="{11A15FB2-2301-40E1-B373-8934B3A44ADA}">
      <dgm:prSet/>
      <dgm:spPr/>
      <dgm:t>
        <a:bodyPr/>
        <a:lstStyle/>
        <a:p>
          <a:endParaRPr lang="en-US"/>
        </a:p>
      </dgm:t>
    </dgm:pt>
    <dgm:pt modelId="{88426CA4-E8FA-4A5B-8308-6DC777010B98}" type="sibTrans" cxnId="{11A15FB2-2301-40E1-B373-8934B3A44ADA}">
      <dgm:prSet/>
      <dgm:spPr/>
      <dgm:t>
        <a:bodyPr/>
        <a:lstStyle/>
        <a:p>
          <a:endParaRPr lang="en-US"/>
        </a:p>
      </dgm:t>
    </dgm:pt>
    <dgm:pt modelId="{FA1E01BA-F8BE-48E3-ABF2-48205F863CFC}">
      <dgm:prSet phldrT="[Text]"/>
      <dgm:spPr/>
      <dgm:t>
        <a:bodyPr/>
        <a:lstStyle/>
        <a:p>
          <a:r>
            <a:rPr lang="bn-IN" dirty="0" smtClean="0"/>
            <a:t>ইউএনডিপি </a:t>
          </a:r>
          <a:endParaRPr lang="en-US" dirty="0"/>
        </a:p>
      </dgm:t>
    </dgm:pt>
    <dgm:pt modelId="{10BFF707-4FE1-43D5-8C00-7262BA0C6499}" type="parTrans" cxnId="{D036257F-21ED-479C-B722-9505EE20CDEF}">
      <dgm:prSet/>
      <dgm:spPr/>
      <dgm:t>
        <a:bodyPr/>
        <a:lstStyle/>
        <a:p>
          <a:endParaRPr lang="en-US"/>
        </a:p>
      </dgm:t>
    </dgm:pt>
    <dgm:pt modelId="{4AAF5120-AE5D-423C-9B70-2C71FCBB09B7}" type="sibTrans" cxnId="{D036257F-21ED-479C-B722-9505EE20CDEF}">
      <dgm:prSet/>
      <dgm:spPr/>
      <dgm:t>
        <a:bodyPr/>
        <a:lstStyle/>
        <a:p>
          <a:endParaRPr lang="en-US"/>
        </a:p>
      </dgm:t>
    </dgm:pt>
    <dgm:pt modelId="{C6158488-34D2-4F61-A0E2-905497402C55}">
      <dgm:prSet phldrT="[Text]"/>
      <dgm:spPr/>
      <dgm:t>
        <a:bodyPr/>
        <a:lstStyle/>
        <a:p>
          <a:r>
            <a:rPr lang="bn-IN" dirty="0" smtClean="0"/>
            <a:t>ইউনিসেফ </a:t>
          </a:r>
          <a:endParaRPr lang="en-US" dirty="0"/>
        </a:p>
      </dgm:t>
    </dgm:pt>
    <dgm:pt modelId="{234B0E97-4F49-449F-88F4-7EBD29342C7B}" type="parTrans" cxnId="{D531D3FC-7A5A-4210-A064-6FBF5C7DB6AA}">
      <dgm:prSet/>
      <dgm:spPr/>
      <dgm:t>
        <a:bodyPr/>
        <a:lstStyle/>
        <a:p>
          <a:endParaRPr lang="en-US"/>
        </a:p>
      </dgm:t>
    </dgm:pt>
    <dgm:pt modelId="{61A157C0-6261-496A-803E-64D71D8BA446}" type="sibTrans" cxnId="{D531D3FC-7A5A-4210-A064-6FBF5C7DB6AA}">
      <dgm:prSet/>
      <dgm:spPr/>
      <dgm:t>
        <a:bodyPr/>
        <a:lstStyle/>
        <a:p>
          <a:endParaRPr lang="en-US"/>
        </a:p>
      </dgm:t>
    </dgm:pt>
    <dgm:pt modelId="{358A8D2C-C9CB-4104-9334-9CBA22EA89BE}" type="pres">
      <dgm:prSet presAssocID="{91EC216B-D6A2-4619-AC8E-9E1B0342D8A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0F4D1EC-9E08-4AD6-8FBF-7F486A5F7935}" type="pres">
      <dgm:prSet presAssocID="{9ACC4BC9-3727-4006-A9EA-C431A6657C57}" presName="centerShape" presStyleLbl="node0" presStyleIdx="0" presStyleCnt="1"/>
      <dgm:spPr/>
      <dgm:t>
        <a:bodyPr/>
        <a:lstStyle/>
        <a:p>
          <a:endParaRPr lang="en-US"/>
        </a:p>
      </dgm:t>
    </dgm:pt>
    <dgm:pt modelId="{7E3DCC19-F343-4D21-9843-C956D73B4CC3}" type="pres">
      <dgm:prSet presAssocID="{CDBE2F0A-A339-42E9-B52B-CE8EE88917ED}" presName="Name9" presStyleLbl="parChTrans1D2" presStyleIdx="0" presStyleCnt="4"/>
      <dgm:spPr/>
    </dgm:pt>
    <dgm:pt modelId="{0ACF5578-7859-49E3-85A9-430D0661838C}" type="pres">
      <dgm:prSet presAssocID="{CDBE2F0A-A339-42E9-B52B-CE8EE88917ED}" presName="connTx" presStyleLbl="parChTrans1D2" presStyleIdx="0" presStyleCnt="4"/>
      <dgm:spPr/>
    </dgm:pt>
    <dgm:pt modelId="{1AB1C4CF-5951-41A6-BD13-2AFB1A760BB6}" type="pres">
      <dgm:prSet presAssocID="{B46E6EE5-104E-4360-B4F1-6243B2FA7C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7B4C2-1A08-4E30-9DDC-F2D57B9A3AD3}" type="pres">
      <dgm:prSet presAssocID="{DE867EF8-C8EB-4533-9950-B2BC4B0E92FA}" presName="Name9" presStyleLbl="parChTrans1D2" presStyleIdx="1" presStyleCnt="4"/>
      <dgm:spPr/>
    </dgm:pt>
    <dgm:pt modelId="{EC7BD909-627A-4FCF-A92C-D03ED5CBCDB6}" type="pres">
      <dgm:prSet presAssocID="{DE867EF8-C8EB-4533-9950-B2BC4B0E92FA}" presName="connTx" presStyleLbl="parChTrans1D2" presStyleIdx="1" presStyleCnt="4"/>
      <dgm:spPr/>
    </dgm:pt>
    <dgm:pt modelId="{3CAFEE57-50D2-4072-AE2C-B024C23D79FC}" type="pres">
      <dgm:prSet presAssocID="{E5067F87-631D-460B-9F4E-2BD29AC0E849}" presName="node" presStyleLbl="node1" presStyleIdx="1" presStyleCnt="4">
        <dgm:presLayoutVars>
          <dgm:bulletEnabled val="1"/>
        </dgm:presLayoutVars>
      </dgm:prSet>
      <dgm:spPr/>
    </dgm:pt>
    <dgm:pt modelId="{3701DE43-298C-40A7-923F-129E346E9B31}" type="pres">
      <dgm:prSet presAssocID="{10BFF707-4FE1-43D5-8C00-7262BA0C6499}" presName="Name9" presStyleLbl="parChTrans1D2" presStyleIdx="2" presStyleCnt="4"/>
      <dgm:spPr/>
    </dgm:pt>
    <dgm:pt modelId="{959B8284-4F4C-474B-9923-A4C961532DB3}" type="pres">
      <dgm:prSet presAssocID="{10BFF707-4FE1-43D5-8C00-7262BA0C6499}" presName="connTx" presStyleLbl="parChTrans1D2" presStyleIdx="2" presStyleCnt="4"/>
      <dgm:spPr/>
    </dgm:pt>
    <dgm:pt modelId="{18FD14A2-B4EE-4928-8216-A7289713A93F}" type="pres">
      <dgm:prSet presAssocID="{FA1E01BA-F8BE-48E3-ABF2-48205F863CF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F3B25-565F-4696-9609-F56285FA97D3}" type="pres">
      <dgm:prSet presAssocID="{234B0E97-4F49-449F-88F4-7EBD29342C7B}" presName="Name9" presStyleLbl="parChTrans1D2" presStyleIdx="3" presStyleCnt="4"/>
      <dgm:spPr/>
    </dgm:pt>
    <dgm:pt modelId="{AF713872-D237-42B7-B209-2565DC897B50}" type="pres">
      <dgm:prSet presAssocID="{234B0E97-4F49-449F-88F4-7EBD29342C7B}" presName="connTx" presStyleLbl="parChTrans1D2" presStyleIdx="3" presStyleCnt="4"/>
      <dgm:spPr/>
    </dgm:pt>
    <dgm:pt modelId="{DAEEE259-E9C2-4DBF-BC70-A62FFCE2B9D6}" type="pres">
      <dgm:prSet presAssocID="{C6158488-34D2-4F61-A0E2-905497402C55}" presName="node" presStyleLbl="node1" presStyleIdx="3" presStyleCnt="4">
        <dgm:presLayoutVars>
          <dgm:bulletEnabled val="1"/>
        </dgm:presLayoutVars>
      </dgm:prSet>
      <dgm:spPr/>
    </dgm:pt>
  </dgm:ptLst>
  <dgm:cxnLst>
    <dgm:cxn modelId="{035C97DB-54FE-419B-AF54-C7643B7CB9D0}" type="presOf" srcId="{CDBE2F0A-A339-42E9-B52B-CE8EE88917ED}" destId="{7E3DCC19-F343-4D21-9843-C956D73B4CC3}" srcOrd="0" destOrd="0" presId="urn:microsoft.com/office/officeart/2005/8/layout/radial1"/>
    <dgm:cxn modelId="{916B7193-C136-401B-ACB8-7A11C75D8183}" type="presOf" srcId="{10BFF707-4FE1-43D5-8C00-7262BA0C6499}" destId="{3701DE43-298C-40A7-923F-129E346E9B31}" srcOrd="0" destOrd="0" presId="urn:microsoft.com/office/officeart/2005/8/layout/radial1"/>
    <dgm:cxn modelId="{D0AAFDCE-B0CC-4593-AA5A-AEDDE9204790}" type="presOf" srcId="{91EC216B-D6A2-4619-AC8E-9E1B0342D8A5}" destId="{358A8D2C-C9CB-4104-9334-9CBA22EA89BE}" srcOrd="0" destOrd="0" presId="urn:microsoft.com/office/officeart/2005/8/layout/radial1"/>
    <dgm:cxn modelId="{D659DCAA-A61B-4B5F-BD28-EBA00B7FCF19}" type="presOf" srcId="{DE867EF8-C8EB-4533-9950-B2BC4B0E92FA}" destId="{14A7B4C2-1A08-4E30-9DDC-F2D57B9A3AD3}" srcOrd="0" destOrd="0" presId="urn:microsoft.com/office/officeart/2005/8/layout/radial1"/>
    <dgm:cxn modelId="{2CB00205-0CA6-41E8-958F-CDA5C5460C9F}" type="presOf" srcId="{DE867EF8-C8EB-4533-9950-B2BC4B0E92FA}" destId="{EC7BD909-627A-4FCF-A92C-D03ED5CBCDB6}" srcOrd="1" destOrd="0" presId="urn:microsoft.com/office/officeart/2005/8/layout/radial1"/>
    <dgm:cxn modelId="{48162289-1178-458C-8FDA-7D91A31C58A6}" srcId="{91EC216B-D6A2-4619-AC8E-9E1B0342D8A5}" destId="{9ACC4BC9-3727-4006-A9EA-C431A6657C57}" srcOrd="0" destOrd="0" parTransId="{C04B8FB1-6B45-4CEA-A225-65F05FD9FC42}" sibTransId="{A8C55224-D0E1-4D06-975A-6E9D6CE7CF7C}"/>
    <dgm:cxn modelId="{E3FDDF64-2B2E-476E-B1B9-AF0FAC618BEF}" type="presOf" srcId="{C6158488-34D2-4F61-A0E2-905497402C55}" destId="{DAEEE259-E9C2-4DBF-BC70-A62FFCE2B9D6}" srcOrd="0" destOrd="0" presId="urn:microsoft.com/office/officeart/2005/8/layout/radial1"/>
    <dgm:cxn modelId="{6BE29BEA-E24B-486E-805A-7F687E1582E9}" srcId="{9ACC4BC9-3727-4006-A9EA-C431A6657C57}" destId="{B46E6EE5-104E-4360-B4F1-6243B2FA7C00}" srcOrd="0" destOrd="0" parTransId="{CDBE2F0A-A339-42E9-B52B-CE8EE88917ED}" sibTransId="{F8C4A1B0-48A9-47AB-A917-4D41C806BE45}"/>
    <dgm:cxn modelId="{8A46979C-D444-4F7B-8EFF-FAEFA0871A3A}" type="presOf" srcId="{10BFF707-4FE1-43D5-8C00-7262BA0C6499}" destId="{959B8284-4F4C-474B-9923-A4C961532DB3}" srcOrd="1" destOrd="0" presId="urn:microsoft.com/office/officeart/2005/8/layout/radial1"/>
    <dgm:cxn modelId="{11A15FB2-2301-40E1-B373-8934B3A44ADA}" srcId="{9ACC4BC9-3727-4006-A9EA-C431A6657C57}" destId="{E5067F87-631D-460B-9F4E-2BD29AC0E849}" srcOrd="1" destOrd="0" parTransId="{DE867EF8-C8EB-4533-9950-B2BC4B0E92FA}" sibTransId="{88426CA4-E8FA-4A5B-8308-6DC777010B98}"/>
    <dgm:cxn modelId="{D036257F-21ED-479C-B722-9505EE20CDEF}" srcId="{9ACC4BC9-3727-4006-A9EA-C431A6657C57}" destId="{FA1E01BA-F8BE-48E3-ABF2-48205F863CFC}" srcOrd="2" destOrd="0" parTransId="{10BFF707-4FE1-43D5-8C00-7262BA0C6499}" sibTransId="{4AAF5120-AE5D-423C-9B70-2C71FCBB09B7}"/>
    <dgm:cxn modelId="{E77C9FBE-A89D-40FA-AF59-B25C40447FED}" type="presOf" srcId="{234B0E97-4F49-449F-88F4-7EBD29342C7B}" destId="{AF713872-D237-42B7-B209-2565DC897B50}" srcOrd="1" destOrd="0" presId="urn:microsoft.com/office/officeart/2005/8/layout/radial1"/>
    <dgm:cxn modelId="{E3F8DB54-6997-467C-B2A2-A3C4D670C810}" type="presOf" srcId="{E5067F87-631D-460B-9F4E-2BD29AC0E849}" destId="{3CAFEE57-50D2-4072-AE2C-B024C23D79FC}" srcOrd="0" destOrd="0" presId="urn:microsoft.com/office/officeart/2005/8/layout/radial1"/>
    <dgm:cxn modelId="{0204C7A9-316E-4346-9D59-E2FD2760C60C}" type="presOf" srcId="{CDBE2F0A-A339-42E9-B52B-CE8EE88917ED}" destId="{0ACF5578-7859-49E3-85A9-430D0661838C}" srcOrd="1" destOrd="0" presId="urn:microsoft.com/office/officeart/2005/8/layout/radial1"/>
    <dgm:cxn modelId="{B69633B0-CE8E-401B-B2A9-D208A8588DB0}" type="presOf" srcId="{234B0E97-4F49-449F-88F4-7EBD29342C7B}" destId="{9D2F3B25-565F-4696-9609-F56285FA97D3}" srcOrd="0" destOrd="0" presId="urn:microsoft.com/office/officeart/2005/8/layout/radial1"/>
    <dgm:cxn modelId="{BFDA7ACD-AAE3-4298-B92D-183E9AA48CBA}" type="presOf" srcId="{9ACC4BC9-3727-4006-A9EA-C431A6657C57}" destId="{10F4D1EC-9E08-4AD6-8FBF-7F486A5F7935}" srcOrd="0" destOrd="0" presId="urn:microsoft.com/office/officeart/2005/8/layout/radial1"/>
    <dgm:cxn modelId="{87230400-D2B1-445E-895E-BBAB45151877}" type="presOf" srcId="{B46E6EE5-104E-4360-B4F1-6243B2FA7C00}" destId="{1AB1C4CF-5951-41A6-BD13-2AFB1A760BB6}" srcOrd="0" destOrd="0" presId="urn:microsoft.com/office/officeart/2005/8/layout/radial1"/>
    <dgm:cxn modelId="{AB603059-8341-4D96-9782-6601665AA23A}" type="presOf" srcId="{FA1E01BA-F8BE-48E3-ABF2-48205F863CFC}" destId="{18FD14A2-B4EE-4928-8216-A7289713A93F}" srcOrd="0" destOrd="0" presId="urn:microsoft.com/office/officeart/2005/8/layout/radial1"/>
    <dgm:cxn modelId="{D531D3FC-7A5A-4210-A064-6FBF5C7DB6AA}" srcId="{9ACC4BC9-3727-4006-A9EA-C431A6657C57}" destId="{C6158488-34D2-4F61-A0E2-905497402C55}" srcOrd="3" destOrd="0" parTransId="{234B0E97-4F49-449F-88F4-7EBD29342C7B}" sibTransId="{61A157C0-6261-496A-803E-64D71D8BA446}"/>
    <dgm:cxn modelId="{8D35C4C2-A103-45A5-9072-E795C2A5083F}" type="presParOf" srcId="{358A8D2C-C9CB-4104-9334-9CBA22EA89BE}" destId="{10F4D1EC-9E08-4AD6-8FBF-7F486A5F7935}" srcOrd="0" destOrd="0" presId="urn:microsoft.com/office/officeart/2005/8/layout/radial1"/>
    <dgm:cxn modelId="{818654C0-8436-47F9-BE40-49452DD359BB}" type="presParOf" srcId="{358A8D2C-C9CB-4104-9334-9CBA22EA89BE}" destId="{7E3DCC19-F343-4D21-9843-C956D73B4CC3}" srcOrd="1" destOrd="0" presId="urn:microsoft.com/office/officeart/2005/8/layout/radial1"/>
    <dgm:cxn modelId="{65AAAD6A-7161-49FF-B7C1-7268059D776F}" type="presParOf" srcId="{7E3DCC19-F343-4D21-9843-C956D73B4CC3}" destId="{0ACF5578-7859-49E3-85A9-430D0661838C}" srcOrd="0" destOrd="0" presId="urn:microsoft.com/office/officeart/2005/8/layout/radial1"/>
    <dgm:cxn modelId="{594C0891-DBC0-427F-AD76-C337CEEFB4B1}" type="presParOf" srcId="{358A8D2C-C9CB-4104-9334-9CBA22EA89BE}" destId="{1AB1C4CF-5951-41A6-BD13-2AFB1A760BB6}" srcOrd="2" destOrd="0" presId="urn:microsoft.com/office/officeart/2005/8/layout/radial1"/>
    <dgm:cxn modelId="{39B013C3-1981-439C-9A84-1140313EFC26}" type="presParOf" srcId="{358A8D2C-C9CB-4104-9334-9CBA22EA89BE}" destId="{14A7B4C2-1A08-4E30-9DDC-F2D57B9A3AD3}" srcOrd="3" destOrd="0" presId="urn:microsoft.com/office/officeart/2005/8/layout/radial1"/>
    <dgm:cxn modelId="{97910829-F9E5-45B4-855F-6C56E24E4AF1}" type="presParOf" srcId="{14A7B4C2-1A08-4E30-9DDC-F2D57B9A3AD3}" destId="{EC7BD909-627A-4FCF-A92C-D03ED5CBCDB6}" srcOrd="0" destOrd="0" presId="urn:microsoft.com/office/officeart/2005/8/layout/radial1"/>
    <dgm:cxn modelId="{04F5F133-630F-447D-8051-267056D5440F}" type="presParOf" srcId="{358A8D2C-C9CB-4104-9334-9CBA22EA89BE}" destId="{3CAFEE57-50D2-4072-AE2C-B024C23D79FC}" srcOrd="4" destOrd="0" presId="urn:microsoft.com/office/officeart/2005/8/layout/radial1"/>
    <dgm:cxn modelId="{2578B0DF-2844-4F2D-8A5A-200CEFD7DA03}" type="presParOf" srcId="{358A8D2C-C9CB-4104-9334-9CBA22EA89BE}" destId="{3701DE43-298C-40A7-923F-129E346E9B31}" srcOrd="5" destOrd="0" presId="urn:microsoft.com/office/officeart/2005/8/layout/radial1"/>
    <dgm:cxn modelId="{AC5D97F4-3C17-4B7D-9163-3ABEA7A31613}" type="presParOf" srcId="{3701DE43-298C-40A7-923F-129E346E9B31}" destId="{959B8284-4F4C-474B-9923-A4C961532DB3}" srcOrd="0" destOrd="0" presId="urn:microsoft.com/office/officeart/2005/8/layout/radial1"/>
    <dgm:cxn modelId="{D88FD047-5DFF-4735-85EF-111141825FC4}" type="presParOf" srcId="{358A8D2C-C9CB-4104-9334-9CBA22EA89BE}" destId="{18FD14A2-B4EE-4928-8216-A7289713A93F}" srcOrd="6" destOrd="0" presId="urn:microsoft.com/office/officeart/2005/8/layout/radial1"/>
    <dgm:cxn modelId="{2F3AD26B-A563-4C67-85DB-916603D3477D}" type="presParOf" srcId="{358A8D2C-C9CB-4104-9334-9CBA22EA89BE}" destId="{9D2F3B25-565F-4696-9609-F56285FA97D3}" srcOrd="7" destOrd="0" presId="urn:microsoft.com/office/officeart/2005/8/layout/radial1"/>
    <dgm:cxn modelId="{B10E2AD5-7141-4C0D-A581-457665A3F5F2}" type="presParOf" srcId="{9D2F3B25-565F-4696-9609-F56285FA97D3}" destId="{AF713872-D237-42B7-B209-2565DC897B50}" srcOrd="0" destOrd="0" presId="urn:microsoft.com/office/officeart/2005/8/layout/radial1"/>
    <dgm:cxn modelId="{47927FF8-4846-456D-917C-F4FB62AFBC1D}" type="presParOf" srcId="{358A8D2C-C9CB-4104-9334-9CBA22EA89BE}" destId="{DAEEE259-E9C2-4DBF-BC70-A62FFCE2B9D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6A3523-88D6-4B80-A8C4-79504E0314D1}" type="doc">
      <dgm:prSet loTypeId="urn:microsoft.com/office/officeart/2005/8/layout/radial1" loCatId="cycle" qsTypeId="urn:microsoft.com/office/officeart/2005/8/quickstyle/simple1" qsCatId="simple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948CF3B2-E2CA-4F7D-BF3D-FA139B0E042D}" type="pres">
      <dgm:prSet presAssocID="{8C6A3523-88D6-4B80-A8C4-79504E0314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5DCE3FCD-8B99-44BD-B824-B119665BE189}" type="presOf" srcId="{8C6A3523-88D6-4B80-A8C4-79504E0314D1}" destId="{948CF3B2-E2CA-4F7D-BF3D-FA139B0E042D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DE9C5-7A6F-4481-93C4-476BBECCDFA6}">
      <dsp:nvSpPr>
        <dsp:cNvPr id="0" name=""/>
        <dsp:cNvSpPr/>
      </dsp:nvSpPr>
      <dsp:spPr>
        <a:xfrm>
          <a:off x="4577312" y="2181571"/>
          <a:ext cx="2772872" cy="239864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জাতি সংঘ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36816" y="2579060"/>
        <a:ext cx="1853864" cy="1603668"/>
      </dsp:txXfrm>
    </dsp:sp>
    <dsp:sp modelId="{CFA59DB7-F563-42B9-B646-E11DDD0EE372}">
      <dsp:nvSpPr>
        <dsp:cNvPr id="0" name=""/>
        <dsp:cNvSpPr/>
      </dsp:nvSpPr>
      <dsp:spPr>
        <a:xfrm>
          <a:off x="6313663" y="1033981"/>
          <a:ext cx="1046196" cy="90143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0F3AC-5A42-4388-8A35-C12F6BE198E9}">
      <dsp:nvSpPr>
        <dsp:cNvPr id="0" name=""/>
        <dsp:cNvSpPr/>
      </dsp:nvSpPr>
      <dsp:spPr>
        <a:xfrm>
          <a:off x="4832733" y="0"/>
          <a:ext cx="2272349" cy="196584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সাধারন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পরিষদ </a:t>
          </a:r>
          <a:r>
            <a:rPr lang="bn-IN" sz="4800" kern="1200" dirty="0" smtClean="0"/>
            <a:t> </a:t>
          </a:r>
          <a:endParaRPr lang="en-US" sz="4800" kern="1200" dirty="0"/>
        </a:p>
      </dsp:txBody>
      <dsp:txXfrm>
        <a:off x="5209310" y="325783"/>
        <a:ext cx="1519195" cy="1314282"/>
      </dsp:txXfrm>
    </dsp:sp>
    <dsp:sp modelId="{FEB25E4D-3C99-48E0-9978-6C27370CBFFD}">
      <dsp:nvSpPr>
        <dsp:cNvPr id="0" name=""/>
        <dsp:cNvSpPr/>
      </dsp:nvSpPr>
      <dsp:spPr>
        <a:xfrm>
          <a:off x="7534655" y="2719187"/>
          <a:ext cx="1046196" cy="90143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F1B4E-A4F1-487C-AD24-F3DEABD261F5}">
      <dsp:nvSpPr>
        <dsp:cNvPr id="0" name=""/>
        <dsp:cNvSpPr/>
      </dsp:nvSpPr>
      <dsp:spPr>
        <a:xfrm>
          <a:off x="6916741" y="1209128"/>
          <a:ext cx="2272349" cy="1965848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নিরাপত্তা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পরিষদ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93318" y="1534911"/>
        <a:ext cx="1519195" cy="1314282"/>
      </dsp:txXfrm>
    </dsp:sp>
    <dsp:sp modelId="{5F04B132-C27D-42D6-B63A-254D5BE12AD0}">
      <dsp:nvSpPr>
        <dsp:cNvPr id="0" name=""/>
        <dsp:cNvSpPr/>
      </dsp:nvSpPr>
      <dsp:spPr>
        <a:xfrm>
          <a:off x="6686475" y="4621469"/>
          <a:ext cx="1046196" cy="90143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E6A9E-C88F-43E2-ACC0-E8F246CD2340}">
      <dsp:nvSpPr>
        <dsp:cNvPr id="0" name=""/>
        <dsp:cNvSpPr/>
      </dsp:nvSpPr>
      <dsp:spPr>
        <a:xfrm>
          <a:off x="6916741" y="3586135"/>
          <a:ext cx="2272349" cy="1965848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অর্থনৈতিক ও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সামাজিক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পরিষদ </a:t>
          </a:r>
          <a:endParaRPr lang="en-US" sz="2600" kern="1200" dirty="0"/>
        </a:p>
      </dsp:txBody>
      <dsp:txXfrm>
        <a:off x="7293318" y="3911918"/>
        <a:ext cx="1519195" cy="1314282"/>
      </dsp:txXfrm>
    </dsp:sp>
    <dsp:sp modelId="{8A9B5757-D9F7-4575-AD5A-B6EF8B0CCBB0}">
      <dsp:nvSpPr>
        <dsp:cNvPr id="0" name=""/>
        <dsp:cNvSpPr/>
      </dsp:nvSpPr>
      <dsp:spPr>
        <a:xfrm>
          <a:off x="4582472" y="4818933"/>
          <a:ext cx="1046196" cy="90143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4A4BB-3AC7-4888-BECA-38A6C72A2F1B}">
      <dsp:nvSpPr>
        <dsp:cNvPr id="0" name=""/>
        <dsp:cNvSpPr/>
      </dsp:nvSpPr>
      <dsp:spPr>
        <a:xfrm>
          <a:off x="4832733" y="4796617"/>
          <a:ext cx="2272349" cy="196584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আন্তর্জাতিক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আদালত </a:t>
          </a:r>
          <a:endParaRPr lang="en-US" sz="2600" kern="1200" dirty="0"/>
        </a:p>
      </dsp:txBody>
      <dsp:txXfrm>
        <a:off x="5209310" y="5122400"/>
        <a:ext cx="1519195" cy="1314282"/>
      </dsp:txXfrm>
    </dsp:sp>
    <dsp:sp modelId="{6CCB9D8D-6951-4E51-8E60-6EA49A9EF35B}">
      <dsp:nvSpPr>
        <dsp:cNvPr id="0" name=""/>
        <dsp:cNvSpPr/>
      </dsp:nvSpPr>
      <dsp:spPr>
        <a:xfrm>
          <a:off x="3341484" y="3134402"/>
          <a:ext cx="1046196" cy="90143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516B2-6A09-4387-B155-AC22926609EB}">
      <dsp:nvSpPr>
        <dsp:cNvPr id="0" name=""/>
        <dsp:cNvSpPr/>
      </dsp:nvSpPr>
      <dsp:spPr>
        <a:xfrm>
          <a:off x="2739050" y="3587488"/>
          <a:ext cx="2272349" cy="1965848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অছি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পরিষদ </a:t>
          </a:r>
          <a:endParaRPr lang="en-US" sz="2600" kern="1200" dirty="0"/>
        </a:p>
      </dsp:txBody>
      <dsp:txXfrm>
        <a:off x="3115627" y="3913271"/>
        <a:ext cx="1519195" cy="1314282"/>
      </dsp:txXfrm>
    </dsp:sp>
    <dsp:sp modelId="{4A08E2D0-C9F6-4D96-A6B4-EA28271FF4D5}">
      <dsp:nvSpPr>
        <dsp:cNvPr id="0" name=""/>
        <dsp:cNvSpPr/>
      </dsp:nvSpPr>
      <dsp:spPr>
        <a:xfrm>
          <a:off x="2739050" y="1206423"/>
          <a:ext cx="2272349" cy="196584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/>
            <a:t>সচিবালয় </a:t>
          </a:r>
          <a:endParaRPr lang="en-US" sz="2600" kern="1200" dirty="0"/>
        </a:p>
      </dsp:txBody>
      <dsp:txXfrm>
        <a:off x="3115627" y="1532206"/>
        <a:ext cx="1519195" cy="1314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4D1EC-9E08-4AD6-8FBF-7F486A5F7935}">
      <dsp:nvSpPr>
        <dsp:cNvPr id="0" name=""/>
        <dsp:cNvSpPr/>
      </dsp:nvSpPr>
      <dsp:spPr>
        <a:xfrm>
          <a:off x="5144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উন্</a:t>
          </a: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নয়নমুলক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সংস্থা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3533" y="2756533"/>
        <a:ext cx="1344933" cy="1344933"/>
      </dsp:txXfrm>
    </dsp:sp>
    <dsp:sp modelId="{7E3DCC19-F343-4D21-9843-C956D73B4CC3}">
      <dsp:nvSpPr>
        <dsp:cNvPr id="0" name=""/>
        <dsp:cNvSpPr/>
      </dsp:nvSpPr>
      <dsp:spPr>
        <a:xfrm rot="16200000">
          <a:off x="5810690" y="2178638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81734" y="2178413"/>
        <a:ext cx="28530" cy="28530"/>
      </dsp:txXfrm>
    </dsp:sp>
    <dsp:sp modelId="{1AB1C4CF-5951-41A6-BD13-2AFB1A760BB6}">
      <dsp:nvSpPr>
        <dsp:cNvPr id="0" name=""/>
        <dsp:cNvSpPr/>
      </dsp:nvSpPr>
      <dsp:spPr>
        <a:xfrm>
          <a:off x="5144988" y="5346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বিশ্ব ব্যাংক </a:t>
          </a:r>
          <a:r>
            <a:rPr lang="bn-IN" sz="6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3533" y="283891"/>
        <a:ext cx="1344933" cy="1344933"/>
      </dsp:txXfrm>
    </dsp:sp>
    <dsp:sp modelId="{14A7B4C2-1A08-4E30-9DDC-F2D57B9A3AD3}">
      <dsp:nvSpPr>
        <dsp:cNvPr id="0" name=""/>
        <dsp:cNvSpPr/>
      </dsp:nvSpPr>
      <dsp:spPr>
        <a:xfrm>
          <a:off x="7047011" y="3414959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318055" y="3414734"/>
        <a:ext cx="28530" cy="28530"/>
      </dsp:txXfrm>
    </dsp:sp>
    <dsp:sp modelId="{3CAFEE57-50D2-4072-AE2C-B024C23D79FC}">
      <dsp:nvSpPr>
        <dsp:cNvPr id="0" name=""/>
        <dsp:cNvSpPr/>
      </dsp:nvSpPr>
      <dsp:spPr>
        <a:xfrm>
          <a:off x="7617630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/>
            <a:t>ইউনেস্কো </a:t>
          </a:r>
          <a:endParaRPr lang="en-US" sz="3300" kern="1200" dirty="0"/>
        </a:p>
      </dsp:txBody>
      <dsp:txXfrm>
        <a:off x="7896175" y="2756533"/>
        <a:ext cx="1344933" cy="1344933"/>
      </dsp:txXfrm>
    </dsp:sp>
    <dsp:sp modelId="{3701DE43-298C-40A7-923F-129E346E9B31}">
      <dsp:nvSpPr>
        <dsp:cNvPr id="0" name=""/>
        <dsp:cNvSpPr/>
      </dsp:nvSpPr>
      <dsp:spPr>
        <a:xfrm rot="5400000">
          <a:off x="5810690" y="4651280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81734" y="4651055"/>
        <a:ext cx="28530" cy="28530"/>
      </dsp:txXfrm>
    </dsp:sp>
    <dsp:sp modelId="{18FD14A2-B4EE-4928-8216-A7289713A93F}">
      <dsp:nvSpPr>
        <dsp:cNvPr id="0" name=""/>
        <dsp:cNvSpPr/>
      </dsp:nvSpPr>
      <dsp:spPr>
        <a:xfrm>
          <a:off x="5144988" y="4950630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/>
            <a:t>ইউএনডিপি </a:t>
          </a:r>
          <a:endParaRPr lang="en-US" sz="3300" kern="1200" dirty="0"/>
        </a:p>
      </dsp:txBody>
      <dsp:txXfrm>
        <a:off x="5423533" y="5229175"/>
        <a:ext cx="1344933" cy="1344933"/>
      </dsp:txXfrm>
    </dsp:sp>
    <dsp:sp modelId="{9D2F3B25-565F-4696-9609-F56285FA97D3}">
      <dsp:nvSpPr>
        <dsp:cNvPr id="0" name=""/>
        <dsp:cNvSpPr/>
      </dsp:nvSpPr>
      <dsp:spPr>
        <a:xfrm rot="10800000">
          <a:off x="4574369" y="3414959"/>
          <a:ext cx="57061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570618" y="1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845413" y="3414734"/>
        <a:ext cx="28530" cy="28530"/>
      </dsp:txXfrm>
    </dsp:sp>
    <dsp:sp modelId="{DAEEE259-E9C2-4DBF-BC70-A62FFCE2B9D6}">
      <dsp:nvSpPr>
        <dsp:cNvPr id="0" name=""/>
        <dsp:cNvSpPr/>
      </dsp:nvSpPr>
      <dsp:spPr>
        <a:xfrm>
          <a:off x="2672346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/>
            <a:t>ইউনিসেফ </a:t>
          </a:r>
          <a:endParaRPr lang="en-US" sz="3300" kern="1200" dirty="0"/>
        </a:p>
      </dsp:txBody>
      <dsp:txXfrm>
        <a:off x="2950891" y="2756533"/>
        <a:ext cx="1344933" cy="1344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7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8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8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7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7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FB48-5142-428B-9488-255F7C4B694A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31DC-375F-4C77-9657-EE772695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2" y="566670"/>
            <a:ext cx="9453093" cy="57568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79"/>
            <a:ext cx="12191999" cy="68906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2" y="566671"/>
            <a:ext cx="10086840" cy="49562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4468969" y="109471"/>
            <a:ext cx="36318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36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627797"/>
            <a:ext cx="5691116" cy="81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পাঠ- সরব পাঠ 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6662"/>
            <a:ext cx="12191999" cy="5411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bn-IN" dirty="0" smtClean="0"/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সহ ১৯৫টি দেশ আছে।সম্প্রীতি ও সহযোগিতার প্রয়োজন উপলব্ধি </a:t>
            </a:r>
          </a:p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দ্ধিতীয় বিশ্বযুদ্ধের পর ১৯৪৫ সালের ২৪শে অক্টোবর গঠিত হয় জাতিসংঘ।এর প্রধান </a:t>
            </a:r>
          </a:p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বিশ্ব শান্তি প্রতিষ্ঠা।বাংলাদশ স্বাধীনতা লাভের পর ১৯৭৪ সালের ১৭ই সেপ্টেম্বর জাতিসঙ্ঘের সদস্যপদ লাভ করে।বর্তমানে এর সদস্যসংখ্যা ১৯৩।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3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612" y="559558"/>
            <a:ext cx="4039737" cy="79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 শুদ্ধ করে নিই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51128"/>
            <a:ext cx="11941791" cy="56501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0" rtlCol="0" anchor="ctr"/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সার্ক(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SAARC)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পুর্নরূপ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এশীয়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আঞ্চলিক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সংস্থা।এশিয়া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মহাদেশের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১৯৮৫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হয়।পরবর্তীতে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২০০৭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আফগানিস্তান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হয়।জাতিসঙ্ঘের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সার্কও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উন্নয়নমুলক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9928" y="341194"/>
            <a:ext cx="4544704" cy="10235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473958"/>
            <a:ext cx="12192000" cy="528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১।জাতিসঙ্ঘের ৪টি উন্নয়নমুলক সংস্থার নাম লিখ। </a:t>
            </a:r>
          </a:p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২।জাতিসঙ্ঘ কেন প্রতিষ্ঠিত হয়েছিল? </a:t>
            </a:r>
          </a:p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৩।বাংলাদেশের উত্তরে অবস্থিত ২টি ছোট দেশ সম্পর্কে লিখ। </a:t>
            </a:r>
          </a:p>
          <a:p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৪।ইউনিসেফের কয়েকটি কাজের বর্ননা কর।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0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140" y="532263"/>
            <a:ext cx="6687403" cy="1037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478" y="1883391"/>
            <a:ext cx="11873552" cy="479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১।সার্কের চারটি উদ্দেশ্য লেখ। 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২।বিশ্বব্যাংকের সদর দপ্তর কোথায় অবস্থিত? 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৩।সার্কের আটটি দেশের নাম লেখ। 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৪।ইউনেস্কোর সদর দপ্তর কথায় অবস্থিত?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95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0997" y="600501"/>
            <a:ext cx="4435522" cy="10099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65528"/>
            <a:ext cx="7219666" cy="4592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সার্কের লোগোটি দেখ। সার্কের কাজের বর্ননা করে একটি লিফলেট তৈরি কর।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3" y="2265528"/>
            <a:ext cx="4708478" cy="44628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4958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9" y="1"/>
            <a:ext cx="4837403" cy="323451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302758" y="600501"/>
            <a:ext cx="3220872" cy="212905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ধন্যবাদ </a:t>
            </a:r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233" y="2524909"/>
            <a:ext cx="5381767" cy="4333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7" y="2879677"/>
            <a:ext cx="4528205" cy="287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5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73922"/>
            <a:ext cx="11900079" cy="66287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496" y="914401"/>
            <a:ext cx="3683357" cy="2163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6748531" y="3799268"/>
            <a:ext cx="3696236" cy="207349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০১৭৮৬৪৯৮৯২২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39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0169" y="502276"/>
            <a:ext cx="5151549" cy="8757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307129"/>
            <a:ext cx="3005825" cy="4119429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8" y="2307130"/>
            <a:ext cx="3070220" cy="4119428"/>
          </a:xfrm>
          <a:prstGeom prst="rect">
            <a:avLst/>
          </a:prstGeom>
          <a:solidFill>
            <a:srgbClr val="66FF99"/>
          </a:solidFill>
        </p:spPr>
      </p:pic>
      <p:sp>
        <p:nvSpPr>
          <p:cNvPr id="5" name="Rectangle 4"/>
          <p:cNvSpPr/>
          <p:nvPr/>
        </p:nvSpPr>
        <p:spPr>
          <a:xfrm>
            <a:off x="6593983" y="2307129"/>
            <a:ext cx="5499279" cy="4119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পাঠঃ১- বাংলাদেশ ও বিশ্ব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অধ্যায়ঃ১২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 পরিচয়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২৭/১১/২০১৯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9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658" y="2357436"/>
            <a:ext cx="3704126" cy="34466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1" y="2357436"/>
            <a:ext cx="3643541" cy="34466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96" y="2330229"/>
            <a:ext cx="3606085" cy="34466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2665927" y="437882"/>
            <a:ext cx="6529588" cy="9787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ছবিগুলো দেখে নিই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459" y="6284890"/>
            <a:ext cx="1970468" cy="4121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6242" y="6284890"/>
            <a:ext cx="2382592" cy="41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ফাও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95515" y="6284890"/>
            <a:ext cx="1738648" cy="459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সার্কের পতাকা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01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8" y="-77005"/>
            <a:ext cx="12041875" cy="66503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07" y="589341"/>
            <a:ext cx="4039737" cy="16668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79" y="589341"/>
            <a:ext cx="4162567" cy="18809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7" y="3630304"/>
            <a:ext cx="4421874" cy="17793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006" y="3620777"/>
            <a:ext cx="4326339" cy="18026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1624084" y="2470245"/>
            <a:ext cx="2415653" cy="504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জাতিসঙ্ঘ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61109" y="2825087"/>
            <a:ext cx="2388359" cy="42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ইউনেস্কো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2890" y="5854890"/>
            <a:ext cx="3384644" cy="614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 স্বাস্থ্য সংস্থা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78973" y="5854890"/>
            <a:ext cx="3425588" cy="614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ইউএনডিপি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86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50876253"/>
              </p:ext>
            </p:extLst>
          </p:nvPr>
        </p:nvGraphicFramePr>
        <p:xfrm>
          <a:off x="1" y="95534"/>
          <a:ext cx="11928142" cy="676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709731"/>
              </p:ext>
            </p:extLst>
          </p:nvPr>
        </p:nvGraphicFramePr>
        <p:xfrm>
          <a:off x="0" y="1"/>
          <a:ext cx="12192000" cy="700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813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279717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0200959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6459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1282890"/>
            <a:ext cx="11818962" cy="53635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470245" y="354842"/>
            <a:ext cx="4640239" cy="668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এসডিজি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904355"/>
            <a:ext cx="11273051" cy="57557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3029803" y="150125"/>
            <a:ext cx="5936776" cy="545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সার্কভুক্ত দেশের পতাকাগুলি দেখে নিই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96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259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27</cp:revision>
  <dcterms:created xsi:type="dcterms:W3CDTF">2019-11-27T21:54:32Z</dcterms:created>
  <dcterms:modified xsi:type="dcterms:W3CDTF">2019-11-28T19:51:29Z</dcterms:modified>
</cp:coreProperties>
</file>