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58" r:id="rId5"/>
    <p:sldId id="261" r:id="rId6"/>
    <p:sldId id="260" r:id="rId7"/>
    <p:sldId id="264" r:id="rId8"/>
    <p:sldId id="262" r:id="rId9"/>
    <p:sldId id="265" r:id="rId10"/>
    <p:sldId id="271" r:id="rId11"/>
    <p:sldId id="272" r:id="rId12"/>
    <p:sldId id="263" r:id="rId13"/>
    <p:sldId id="266" r:id="rId14"/>
    <p:sldId id="267" r:id="rId15"/>
    <p:sldId id="276" r:id="rId16"/>
    <p:sldId id="268" r:id="rId17"/>
    <p:sldId id="269" r:id="rId18"/>
    <p:sldId id="275" r:id="rId19"/>
    <p:sldId id="27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D421-1BCA-4B06-BEFD-2CFB4A3828B8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2BD0-2DB3-4969-9B97-AF757F59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4223003" y="170688"/>
            <a:ext cx="517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</a:t>
            </a:r>
            <a:endParaRPr lang="en-US" sz="3600" dirty="0"/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73" y="2435815"/>
            <a:ext cx="3270250" cy="2894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53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7" name="TextBox 6"/>
          <p:cNvSpPr txBox="1"/>
          <p:nvPr/>
        </p:nvSpPr>
        <p:spPr>
          <a:xfrm>
            <a:off x="2743200" y="524385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1" y="1561443"/>
            <a:ext cx="5500689" cy="2709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8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59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10" name="Rectangle 9"/>
          <p:cNvSpPr/>
          <p:nvPr/>
        </p:nvSpPr>
        <p:spPr>
          <a:xfrm>
            <a:off x="4259430" y="710206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-813" r="23076" b="813"/>
          <a:stretch/>
        </p:blipFill>
        <p:spPr>
          <a:xfrm>
            <a:off x="3953483" y="1801412"/>
            <a:ext cx="3289779" cy="2970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871515" y="5575618"/>
            <a:ext cx="5516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বাণিজ্যিক 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06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6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2569026" y="558958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ধনী-দরিদ্রের বৈষম্য হ্রাসকরন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54" y="1513114"/>
            <a:ext cx="3648075" cy="35596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1" y="1257537"/>
            <a:ext cx="3830414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13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2460171" y="4700902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 উন্নয়ন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769301"/>
            <a:ext cx="5116286" cy="3467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00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3233902" y="4395431"/>
            <a:ext cx="606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উন্নয়ন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27" y="1049273"/>
            <a:ext cx="5651046" cy="2728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72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2073727" y="12310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9027" y="491589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বাণিজ্যিক ব্যাংকের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উদ্দেশ্য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279272" y="1194499"/>
            <a:ext cx="221831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2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4785371" y="520376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5" y="1723344"/>
            <a:ext cx="5823858" cy="2562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10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1144980" y="417856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শিল্পোন্নয়ন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2" y="865413"/>
            <a:ext cx="6498771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2419916" y="2932993"/>
            <a:ext cx="64267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বাণিজ্যিক ব্যাংকের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বাণিজ্যিক ব্যাংকের কাজ কি?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64781" y="1350160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1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3784600" y="377232"/>
            <a:ext cx="5486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বাড়</a:t>
            </a:r>
            <a:r>
              <a:rPr lang="bn-IN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ি</a:t>
            </a:r>
            <a:r>
              <a:rPr lang="bn-BD" sz="7200" dirty="0">
                <a:solidFill>
                  <a:srgbClr val="CE2049"/>
                </a:solidFill>
                <a:latin typeface="Lucida Calligraphy" pitchFamily="66" charset="0"/>
                <a:cs typeface="NikoshBAN" pitchFamily="2" charset="0"/>
              </a:rPr>
              <a:t>র কাজ</a:t>
            </a:r>
            <a:endParaRPr lang="en-US" sz="7200" dirty="0">
              <a:solidFill>
                <a:srgbClr val="CE2049"/>
              </a:solidFill>
              <a:latin typeface="Lucida Calligraphy" pitchFamily="66" charset="0"/>
              <a:cs typeface="NikoshBAN" pitchFamily="2" charset="0"/>
            </a:endParaRPr>
          </a:p>
        </p:txBody>
      </p:sp>
      <p:pic>
        <p:nvPicPr>
          <p:cNvPr id="5" name="Picture 4" descr="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486" y="2368889"/>
            <a:ext cx="5972628" cy="2490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/>
          <p:nvPr/>
        </p:nvSpPr>
        <p:spPr>
          <a:xfrm>
            <a:off x="182890" y="5381558"/>
            <a:ext cx="84353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ধনী-দরিদ্রের বৈষম্য হ্রাসকরন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বাণিজ্যিক 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7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278392"/>
            <a:ext cx="8686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,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3429000" cy="32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197" y="3496270"/>
            <a:ext cx="499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1665513" y="1614922"/>
            <a:ext cx="8871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৯ম</a:t>
            </a:r>
          </a:p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বাণিজ্যিক ব্যাংক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bn-IN" sz="3200" b="1" i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73" y="3534776"/>
            <a:ext cx="3609975" cy="2162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3" y="583028"/>
            <a:ext cx="3800475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8" y="583028"/>
            <a:ext cx="3276600" cy="247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2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2481943" y="900613"/>
            <a:ext cx="7641771" cy="39703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72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u="sng" dirty="0" smtClean="0">
                <a:latin typeface="NikoshBAN" pitchFamily="2" charset="0"/>
                <a:cs typeface="NikoshBAN" pitchFamily="2" charset="0"/>
              </a:rPr>
              <a:t>বাণিজ্যিক ব্যাংক</a:t>
            </a:r>
            <a:r>
              <a:rPr lang="en-US" sz="5400" b="1" i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i="1" u="sng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i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2013858" y="1576979"/>
            <a:ext cx="817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বাণিজ্যিক ব্যাং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বাণিজ্যিক ব্যাংক এর উদ্দেশ্য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946305" y="4409104"/>
            <a:ext cx="3314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মুনাফা অর্জন,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মূলধন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07" y="775802"/>
            <a:ext cx="52197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11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4582885" y="4713161"/>
            <a:ext cx="302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58" y="1294719"/>
            <a:ext cx="5105400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46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2857500" y="5185045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কর্মসংন সৃষ্টি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8" y="1549853"/>
            <a:ext cx="5546272" cy="249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66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164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Lucida Calligraphy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2019-02-23T17:11:50Z</dcterms:created>
  <dcterms:modified xsi:type="dcterms:W3CDTF">2019-03-30T16:27:08Z</dcterms:modified>
</cp:coreProperties>
</file>