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5" r:id="rId2"/>
    <p:sldId id="257" r:id="rId3"/>
    <p:sldId id="281" r:id="rId4"/>
    <p:sldId id="286" r:id="rId5"/>
    <p:sldId id="296" r:id="rId6"/>
    <p:sldId id="270" r:id="rId7"/>
    <p:sldId id="272" r:id="rId8"/>
    <p:sldId id="271" r:id="rId9"/>
    <p:sldId id="273" r:id="rId10"/>
    <p:sldId id="274" r:id="rId11"/>
    <p:sldId id="289" r:id="rId12"/>
    <p:sldId id="292" r:id="rId13"/>
    <p:sldId id="256" r:id="rId14"/>
    <p:sldId id="297" r:id="rId15"/>
    <p:sldId id="290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CC"/>
    <a:srgbClr val="66FFFF"/>
    <a:srgbClr val="008000"/>
    <a:srgbClr val="10BA18"/>
    <a:srgbClr val="00FF9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5812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B5578-D6CE-497D-A2D2-837B00B794F9}" type="doc">
      <dgm:prSet loTypeId="urn:microsoft.com/office/officeart/2008/layout/AlternatingHexagons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8C1FF0-A51C-4278-B32C-B5BFCF190901}" type="pres">
      <dgm:prSet presAssocID="{DBFB5578-D6CE-497D-A2D2-837B00B794F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F542B-7EDC-4964-BAF1-450606E44B27}" type="presOf" srcId="{DBFB5578-D6CE-497D-A2D2-837B00B794F9}" destId="{898C1FF0-A51C-4278-B32C-B5BFCF190901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9067-ED5D-4F52-B621-7C5413C8DB0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8672D-B55B-4060-9B93-E2BA07F1C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672D-B55B-4060-9B93-E2BA07F1C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672D-B55B-4060-9B93-E2BA07F1C7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jf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0188"/>
            <a:ext cx="7010400" cy="5212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867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1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350" y="6184612"/>
            <a:ext cx="49911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ভাগের </a:t>
            </a:r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ভাগ 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২.৫০%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153631"/>
            <a:ext cx="2971800" cy="2734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2203876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নিসাব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52750" y="41326"/>
            <a:ext cx="3238500" cy="83820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যাকাতের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62735"/>
            <a:ext cx="3009566" cy="14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5580" r="3065" b="5365"/>
          <a:stretch/>
        </p:blipFill>
        <p:spPr bwMode="auto">
          <a:xfrm>
            <a:off x="5715000" y="4348535"/>
            <a:ext cx="3120172" cy="174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6" y="3962400"/>
            <a:ext cx="3009566" cy="14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4" y="4291012"/>
            <a:ext cx="3009566" cy="14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34" y="4609535"/>
            <a:ext cx="3009566" cy="14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4648200" y="4419600"/>
            <a:ext cx="846856" cy="802667"/>
          </a:xfrm>
          <a:prstGeom prst="rightArrow">
            <a:avLst/>
          </a:prstGeom>
          <a:ln w="47625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381000"/>
            <a:ext cx="244537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2632388" y="1131745"/>
            <a:ext cx="3886200" cy="3543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632388" y="467489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4"/>
          <p:cNvSpPr/>
          <p:nvPr/>
        </p:nvSpPr>
        <p:spPr>
          <a:xfrm>
            <a:off x="3654620" y="2522258"/>
            <a:ext cx="1825236" cy="1508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5" name="TextBox 14"/>
          <p:cNvSpPr txBox="1"/>
          <p:nvPr/>
        </p:nvSpPr>
        <p:spPr>
          <a:xfrm>
            <a:off x="3695700" y="1142999"/>
            <a:ext cx="2286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187024"/>
            <a:ext cx="4191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 "/>
              </a:rPr>
              <a:t>দরিদ্র বিমচনের মাধ্যম কি</a:t>
            </a:r>
            <a:endParaRPr lang="en-US" sz="2800" dirty="0">
              <a:latin typeface="NikoshBAN 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110188"/>
            <a:ext cx="2628900" cy="28175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50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1773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মুল্যায়ন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249" y="2598811"/>
            <a:ext cx="530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আদায়ের ইসলামী বিধান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7215" y="3482260"/>
            <a:ext cx="505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ফরজ                   (খ) ওয়াজিব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সুন্নাত                     (ঘ) 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847165"/>
            <a:ext cx="417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চিহ্ন দাও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1640" y="3651537"/>
            <a:ext cx="5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100" y="990600"/>
            <a:ext cx="1943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ভিডিও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টি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দেখঃ</a:t>
            </a:r>
            <a:r>
              <a:rPr lang="en-US" dirty="0" smtClean="0">
                <a:solidFill>
                  <a:srgbClr val="00B050"/>
                </a:solidFill>
              </a:rPr>
              <a:t>-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3572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9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7649"/>
            <a:ext cx="3238500" cy="2888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3600" y="263604"/>
            <a:ext cx="46482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038600"/>
            <a:ext cx="4648200" cy="7386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 ভাগ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যাকাত দিতে 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6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42" y="381000"/>
            <a:ext cx="5029200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5029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81400" y="914401"/>
            <a:ext cx="22860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3600" dirty="0" smtClean="0"/>
              <a:t>পরিচিতি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93345" y="2514600"/>
            <a:ext cx="4584748" cy="3429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মোঃ গোলজার  রহমান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সহকারি শিক্ষক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দারুল ফালাহ আলিম মাদরাসা এন্ড বি এম কলেজ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চিরির বন্দর, দিনাজপুর ।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</a:t>
            </a:r>
            <a:r>
              <a:rPr lang="en-US" dirty="0" smtClean="0"/>
              <a:t>golzarbtt36gmail.com</a:t>
            </a:r>
          </a:p>
          <a:p>
            <a:pPr marL="0" indent="0">
              <a:buNone/>
            </a:pPr>
            <a:r>
              <a:rPr lang="en-US" dirty="0" smtClean="0"/>
              <a:t>      01721631120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778093" y="2539621"/>
            <a:ext cx="4289707" cy="34290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বিষয় –</a:t>
            </a:r>
            <a:r>
              <a:rPr lang="en-US" dirty="0" err="1" smtClean="0"/>
              <a:t>আকাইদ</a:t>
            </a:r>
            <a:r>
              <a:rPr lang="en-US" dirty="0" smtClean="0"/>
              <a:t> </a:t>
            </a:r>
            <a:r>
              <a:rPr lang="en-US" dirty="0" err="1" smtClean="0"/>
              <a:t>ওয়াল</a:t>
            </a:r>
            <a:r>
              <a:rPr lang="en-US" dirty="0" smtClean="0"/>
              <a:t> </a:t>
            </a:r>
            <a:r>
              <a:rPr lang="en-US" dirty="0" err="1" smtClean="0"/>
              <a:t>ফিকহ</a:t>
            </a: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শ্রেণি -  নবম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অধ্যায় –চতুর্থ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সময় -৪৫ মিনিট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তারিখ -০৭/১০/২০১৯ইং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2133600" cy="2156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786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2" y="152400"/>
            <a:ext cx="4246728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71" y="3429000"/>
            <a:ext cx="432292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70" y="152400"/>
            <a:ext cx="4322929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429000"/>
            <a:ext cx="424672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5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2890475"/>
              </p:ext>
            </p:extLst>
          </p:nvPr>
        </p:nvGraphicFramePr>
        <p:xfrm>
          <a:off x="-304800" y="155812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990600" y="295701"/>
            <a:ext cx="7772400" cy="62574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875861" y="570384"/>
            <a:ext cx="829740" cy="2249015"/>
          </a:xfrm>
          <a:prstGeom prst="can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163936" y="570384"/>
            <a:ext cx="946101" cy="2234682"/>
          </a:xfrm>
          <a:prstGeom prst="can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651734" y="3110721"/>
            <a:ext cx="984846" cy="194935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7170618" y="3276600"/>
            <a:ext cx="802236" cy="216178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4271893" y="4343400"/>
            <a:ext cx="985907" cy="1986004"/>
          </a:xfrm>
          <a:prstGeom prst="can">
            <a:avLst/>
          </a:prstGeom>
          <a:solidFill>
            <a:srgbClr val="10BA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34937" y="3490416"/>
            <a:ext cx="85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4809516"/>
            <a:ext cx="887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2107" y="733600"/>
            <a:ext cx="862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0618" y="3608601"/>
            <a:ext cx="11430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?</a:t>
            </a:r>
            <a:endParaRPr lang="en-US" sz="11500" dirty="0"/>
          </a:p>
        </p:txBody>
      </p:sp>
      <p:sp>
        <p:nvSpPr>
          <p:cNvPr id="11" name="TextBox 10"/>
          <p:cNvSpPr txBox="1"/>
          <p:nvPr/>
        </p:nvSpPr>
        <p:spPr>
          <a:xfrm>
            <a:off x="3099392" y="3079749"/>
            <a:ext cx="349880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6591" y="910061"/>
            <a:ext cx="45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1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অর্থ কি তা বলতে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সংঙ্গা কি বলতে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ওয়াজিবসমুহ চিহ্নিত করতে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আদায়ের গুরুত্ব কি তা বিশ্লেষন করতে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val="25201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7130" y="5410200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বরকতময়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r="6822"/>
          <a:stretch/>
        </p:blipFill>
        <p:spPr bwMode="auto">
          <a:xfrm>
            <a:off x="256448" y="381569"/>
            <a:ext cx="2393508" cy="2503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6682" y="372470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বৃদ্ধি পাওয়া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9673" y="1157873"/>
            <a:ext cx="1945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পবিত্র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0" y="4648200"/>
            <a:ext cx="3154694" cy="1851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3400"/>
            <a:ext cx="2314596" cy="24281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ounded Rectangle 9"/>
          <p:cNvSpPr/>
          <p:nvPr/>
        </p:nvSpPr>
        <p:spPr>
          <a:xfrm>
            <a:off x="3591883" y="2743200"/>
            <a:ext cx="1437317" cy="8907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যাকাত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9200" y="2286000"/>
            <a:ext cx="1371600" cy="65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49956" y="2743200"/>
            <a:ext cx="993791" cy="199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flipH="1">
            <a:off x="4310541" y="3633939"/>
            <a:ext cx="1" cy="86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919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7242" y="229706"/>
            <a:ext cx="2007403" cy="2659919"/>
            <a:chOff x="304800" y="228600"/>
            <a:chExt cx="3152779" cy="39668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98"/>
            <a:stretch/>
          </p:blipFill>
          <p:spPr bwMode="auto">
            <a:xfrm flipH="1">
              <a:off x="304800" y="228600"/>
              <a:ext cx="3152779" cy="39668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105" y="2733674"/>
              <a:ext cx="521495" cy="695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680" y="2529841"/>
              <a:ext cx="274320" cy="3657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54" y="229706"/>
            <a:ext cx="1971676" cy="2210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578174" y="3430962"/>
            <a:ext cx="2362200" cy="3016023"/>
            <a:chOff x="6100762" y="489177"/>
            <a:chExt cx="3014663" cy="3417668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830395"/>
              <a:ext cx="2790825" cy="2076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2"/>
            <a:stretch/>
          </p:blipFill>
          <p:spPr bwMode="auto">
            <a:xfrm>
              <a:off x="6100762" y="489177"/>
              <a:ext cx="1514475" cy="11872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05857">
              <a:off x="7127193" y="1617677"/>
              <a:ext cx="993879" cy="4254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254448" y="2648413"/>
            <a:ext cx="23166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 </a:t>
            </a:r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</a:p>
          <a:p>
            <a:pPr algn="ctr"/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8012" y="3430962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অংশ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8827827">
            <a:off x="-175309" y="1820581"/>
            <a:ext cx="1402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 </a:t>
            </a:r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74054" y="4478662"/>
            <a:ext cx="1797054" cy="165603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10BA18"/>
                </a:solidFill>
                <a:latin typeface="NikoshBAN" pitchFamily="2" charset="0"/>
                <a:cs typeface="NikoshBAN" pitchFamily="2" charset="0"/>
              </a:rPr>
              <a:t>যাকাতের</a:t>
            </a:r>
          </a:p>
          <a:p>
            <a:pPr algn="ctr"/>
            <a:r>
              <a:rPr lang="bn-BD" sz="4000" b="1" dirty="0" smtClean="0">
                <a:solidFill>
                  <a:srgbClr val="10BA18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endParaRPr lang="en-US" sz="4000" b="1" dirty="0">
              <a:solidFill>
                <a:srgbClr val="10BA1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07" y="158022"/>
            <a:ext cx="1838325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78174" y="2689570"/>
            <a:ext cx="25658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00FF"/>
                </a:solidFill>
              </a:rPr>
              <a:t>এক বছর পুর্ণ হওয়া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0" y="3740890"/>
            <a:ext cx="2968865" cy="2598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025077" y="6339133"/>
            <a:ext cx="217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স্বাধীন হওয়া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13" grpId="0" animBg="1"/>
      <p:bldP spid="8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00887" y="2576383"/>
            <a:ext cx="2057400" cy="2270760"/>
            <a:chOff x="3290982" y="3545432"/>
            <a:chExt cx="1971580" cy="2524125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982" y="3545432"/>
              <a:ext cx="1971580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580" y="4267200"/>
              <a:ext cx="773970" cy="773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517624" y="5822864"/>
            <a:ext cx="274320" cy="457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atic2.demotix.com/sites/default/files/imagecache/a_scale_large/1000-2/photos/1326706725-final-prayer-of-istema--bangladesh_1005252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r="31448"/>
          <a:stretch/>
        </p:blipFill>
        <p:spPr bwMode="auto">
          <a:xfrm>
            <a:off x="263907" y="12749"/>
            <a:ext cx="2194560" cy="2209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415" y="1701225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মুসলমান হওয়া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TTC\Desktop\ID 5+6 pic\Bangladesh-richest-lists-Musa-bin-Shams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86"/>
          <a:stretch/>
        </p:blipFill>
        <p:spPr bwMode="auto">
          <a:xfrm>
            <a:off x="111722" y="3962531"/>
            <a:ext cx="2194560" cy="2895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029" y="5247382"/>
            <a:ext cx="18229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নিসাবের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মালিক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6714" r="4706" b="13781"/>
          <a:stretch/>
        </p:blipFill>
        <p:spPr bwMode="auto">
          <a:xfrm>
            <a:off x="4898624" y="5501809"/>
            <a:ext cx="1395019" cy="1188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6274" b="6619"/>
          <a:stretch/>
        </p:blipFill>
        <p:spPr bwMode="auto">
          <a:xfrm>
            <a:off x="2971800" y="5470820"/>
            <a:ext cx="1395019" cy="1188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5186" y="5526571"/>
            <a:ext cx="27735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প্রয়োজনের 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endParaRPr lang="en-US" sz="32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সম্পদ 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903"/>
            <a:ext cx="1834046" cy="219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00887" y="536524"/>
            <a:ext cx="184537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বছরকাল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স্থায়ী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8" name="Picture 10" descr="http://fc05.deviantart.net/fs71/i/2012/103/b/3/naruto__s_happy_face_by_urworstnightmare13-d4vzxj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4" t="2655" r="10825"/>
          <a:stretch/>
        </p:blipFill>
        <p:spPr bwMode="auto">
          <a:xfrm>
            <a:off x="5054977" y="0"/>
            <a:ext cx="1650623" cy="2173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mchip.net/sites/default/files/Second%20Bang%20photo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2577" r="17052" b="5547"/>
          <a:stretch/>
        </p:blipFill>
        <p:spPr bwMode="auto">
          <a:xfrm>
            <a:off x="7008411" y="4800600"/>
            <a:ext cx="2011745" cy="1981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08811" y="5628382"/>
            <a:ext cx="12891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প্রাপ্তবয়স্ক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0352" y="2961382"/>
            <a:ext cx="12426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ঋণগ্রস্থ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48616" y="2608919"/>
            <a:ext cx="1371600" cy="2026127"/>
          </a:xfrm>
          <a:prstGeom prst="roundRect">
            <a:avLst/>
          </a:prstGeom>
          <a:noFill/>
          <a:ln w="28575">
            <a:prstDash val="soli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যাকাত 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হওয়ার শর্তাবলী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5" name="Rectangle 2054"/>
          <p:cNvSpPr/>
          <p:nvPr/>
        </p:nvSpPr>
        <p:spPr>
          <a:xfrm>
            <a:off x="2947698" y="3330714"/>
            <a:ext cx="707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৭টি</a:t>
            </a: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30" y="0"/>
            <a:ext cx="1795003" cy="2182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58911" y="1587071"/>
            <a:ext cx="2083177" cy="52322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 সম্পূর্ণ 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 animBg="1"/>
      <p:bldP spid="10" grpId="0"/>
      <p:bldP spid="7" grpId="0"/>
      <p:bldP spid="205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0"/>
            <a:ext cx="7543800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নর-নারীর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যাকাত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মাজিদে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যতবার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ধনি-দরিদ্রের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লাঘব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সমাজে আন্তরিক ভালবাসা ও বন্ধু গড়ে উঠে।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100" y="609600"/>
            <a:ext cx="3733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266</Words>
  <Application>Microsoft Office PowerPoint</Application>
  <PresentationFormat>On-screen Show (4:3)</PresentationFormat>
  <Paragraphs>79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Calibri</vt:lpstr>
      <vt:lpstr>NikoshBAN</vt:lpstr>
      <vt:lpstr>NikoshBAN </vt:lpstr>
      <vt:lpstr>Vrinda</vt:lpstr>
      <vt:lpstr>Wingdings</vt:lpstr>
      <vt:lpstr>Office Theme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ASUS</cp:lastModifiedBy>
  <cp:revision>565</cp:revision>
  <dcterms:created xsi:type="dcterms:W3CDTF">2006-08-16T00:00:00Z</dcterms:created>
  <dcterms:modified xsi:type="dcterms:W3CDTF">2019-11-12T06:03:54Z</dcterms:modified>
</cp:coreProperties>
</file>