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1" r:id="rId2"/>
    <p:sldId id="268" r:id="rId3"/>
    <p:sldId id="292" r:id="rId4"/>
    <p:sldId id="287" r:id="rId5"/>
    <p:sldId id="266" r:id="rId6"/>
    <p:sldId id="277" r:id="rId7"/>
    <p:sldId id="278" r:id="rId8"/>
    <p:sldId id="294" r:id="rId9"/>
    <p:sldId id="272" r:id="rId10"/>
    <p:sldId id="280" r:id="rId11"/>
    <p:sldId id="300" r:id="rId12"/>
    <p:sldId id="295" r:id="rId13"/>
    <p:sldId id="257" r:id="rId14"/>
    <p:sldId id="258" r:id="rId15"/>
    <p:sldId id="265" r:id="rId16"/>
    <p:sldId id="264" r:id="rId17"/>
    <p:sldId id="263" r:id="rId18"/>
    <p:sldId id="308" r:id="rId19"/>
    <p:sldId id="309" r:id="rId20"/>
    <p:sldId id="273" r:id="rId21"/>
    <p:sldId id="288" r:id="rId22"/>
    <p:sldId id="290" r:id="rId23"/>
    <p:sldId id="283" r:id="rId24"/>
    <p:sldId id="298" r:id="rId25"/>
    <p:sldId id="311" r:id="rId26"/>
    <p:sldId id="285"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9ED0A-AD42-4E7D-BA9F-267FF0E6327E}"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D34D42FD-D9D9-4FFF-84B8-34BFC7330432}">
      <dgm:prSet phldrT="[Text]" custT="1"/>
      <dgm:spPr/>
      <dgm:t>
        <a:bodyPr/>
        <a:lstStyle/>
        <a:p>
          <a:r>
            <a:rPr lang="en-US" sz="1800" dirty="0" err="1" smtClean="0">
              <a:solidFill>
                <a:schemeClr val="tx1"/>
              </a:solidFill>
            </a:rPr>
            <a:t>জন্ম</a:t>
          </a:r>
          <a:r>
            <a:rPr lang="bn-IN" sz="1800" dirty="0" smtClean="0">
              <a:solidFill>
                <a:schemeClr val="tx1"/>
              </a:solidFill>
            </a:rPr>
            <a:t>:</a:t>
          </a:r>
          <a:r>
            <a:rPr lang="en-US" sz="2800" dirty="0" smtClean="0">
              <a:solidFill>
                <a:schemeClr val="tx1"/>
              </a:solidFill>
            </a:rPr>
            <a:t> </a:t>
          </a:r>
          <a:r>
            <a:rPr lang="en-US" sz="1800" dirty="0" smtClean="0">
              <a:solidFill>
                <a:schemeClr val="tx1"/>
              </a:solidFill>
              <a:latin typeface="NikoshBAN" panose="02000000000000000000" pitchFamily="2" charset="0"/>
              <a:cs typeface="NikoshBAN" panose="02000000000000000000" pitchFamily="2" charset="0"/>
            </a:rPr>
            <a:t>১</a:t>
          </a:r>
          <a:r>
            <a:rPr lang="bn-IN" sz="1800" dirty="0" smtClean="0">
              <a:solidFill>
                <a:schemeClr val="tx1"/>
              </a:solidFill>
              <a:latin typeface="NikoshBAN" panose="02000000000000000000" pitchFamily="2" charset="0"/>
              <a:cs typeface="NikoshBAN" panose="02000000000000000000" pitchFamily="2" charset="0"/>
            </a:rPr>
            <a:t>৮৮০সালে রংপুর জেলার পায়রাবন্দর গ্রামে।প্রকৃত নাম রোকেয়া খাতুন এবং বৈবাহিক সুত্রে রোকেয়া সাখাওয়াত হোসেন</a:t>
          </a:r>
          <a:endParaRPr lang="en-US" sz="1800" dirty="0">
            <a:solidFill>
              <a:schemeClr val="tx1"/>
            </a:solidFill>
            <a:latin typeface="NikoshBAN" panose="02000000000000000000" pitchFamily="2" charset="0"/>
            <a:cs typeface="NikoshBAN" panose="02000000000000000000" pitchFamily="2" charset="0"/>
          </a:endParaRPr>
        </a:p>
      </dgm:t>
    </dgm:pt>
    <dgm:pt modelId="{15AD9981-8E8B-4840-9552-2B899A3E3617}" type="parTrans" cxnId="{9FC40D62-B59A-4CDD-B176-B37EB6921EAD}">
      <dgm:prSet/>
      <dgm:spPr/>
      <dgm:t>
        <a:bodyPr/>
        <a:lstStyle/>
        <a:p>
          <a:endParaRPr lang="en-US"/>
        </a:p>
      </dgm:t>
    </dgm:pt>
    <dgm:pt modelId="{A8294D6C-1C73-4124-937E-15474EDBD48E}" type="sibTrans" cxnId="{9FC40D62-B59A-4CDD-B176-B37EB6921EAD}">
      <dgm:prSet/>
      <dgm:spPr/>
      <dgm:t>
        <a:bodyPr/>
        <a:lstStyle/>
        <a:p>
          <a:endParaRPr lang="en-US"/>
        </a:p>
      </dgm:t>
    </dgm:pt>
    <dgm:pt modelId="{C9A8E8A5-BC14-4D40-915D-47EEEB31B62F}">
      <dgm:prSet custT="1"/>
      <dgm:spPr/>
      <dgm:t>
        <a:bodyPr/>
        <a:lstStyle/>
        <a:p>
          <a:r>
            <a:rPr lang="bn-IN" sz="2000" dirty="0" smtClean="0">
              <a:solidFill>
                <a:schemeClr val="bg2"/>
              </a:solidFill>
              <a:latin typeface="NikoshBAN" panose="02000000000000000000" pitchFamily="2" charset="0"/>
              <a:cs typeface="NikoshBAN" panose="02000000000000000000" pitchFamily="2" charset="0"/>
            </a:rPr>
            <a:t>তার রচিত গ্রন্থ:’মতিচুর’,’অবরোধবাসিনী’,’সুলতানার স্বপ্ন’,’পদ্মরাগ। তিনি ১৯৩২ সালে মৃত্যু বরণ করেন। </a:t>
          </a:r>
          <a:r>
            <a:rPr lang="bn-BD" sz="2000" dirty="0" smtClean="0">
              <a:solidFill>
                <a:schemeClr val="bg2"/>
              </a:solidFill>
              <a:latin typeface="NikoshBAN" panose="02000000000000000000" pitchFamily="2" charset="0"/>
              <a:cs typeface="NikoshBAN" panose="02000000000000000000" pitchFamily="2" charset="0"/>
            </a:rPr>
            <a:t> </a:t>
          </a:r>
          <a:endParaRPr lang="en-AU" sz="2000" dirty="0">
            <a:solidFill>
              <a:schemeClr val="bg2"/>
            </a:solidFill>
            <a:latin typeface="NikoshBAN" panose="02000000000000000000" pitchFamily="2" charset="0"/>
            <a:cs typeface="NikoshBAN" panose="02000000000000000000" pitchFamily="2" charset="0"/>
          </a:endParaRPr>
        </a:p>
      </dgm:t>
    </dgm:pt>
    <dgm:pt modelId="{49C68AD8-E2FF-4B6F-9CA4-B994DE3BC9E9}" type="parTrans" cxnId="{6883A5CB-C96F-416A-8E66-818EA2BF3D11}">
      <dgm:prSet/>
      <dgm:spPr/>
      <dgm:t>
        <a:bodyPr/>
        <a:lstStyle/>
        <a:p>
          <a:endParaRPr lang="en-US"/>
        </a:p>
      </dgm:t>
    </dgm:pt>
    <dgm:pt modelId="{3230E31D-CC7E-4989-A573-0F677B9A07BC}" type="sibTrans" cxnId="{6883A5CB-C96F-416A-8E66-818EA2BF3D11}">
      <dgm:prSet/>
      <dgm:spPr/>
      <dgm:t>
        <a:bodyPr/>
        <a:lstStyle/>
        <a:p>
          <a:endParaRPr lang="en-US"/>
        </a:p>
      </dgm:t>
    </dgm:pt>
    <dgm:pt modelId="{586BA0C3-B6A0-4B92-8B79-84A31433C96E}">
      <dgm:prSet/>
      <dgm:spPr/>
      <dgm:t>
        <a:bodyPr/>
        <a:lstStyle/>
        <a:p>
          <a:endParaRPr lang="en-US"/>
        </a:p>
      </dgm:t>
    </dgm:pt>
    <dgm:pt modelId="{DDADAF8F-0AC9-41A8-8196-C087694B520D}" type="parTrans" cxnId="{2E74B56D-076E-4757-92E1-D9D1AD00EDCE}">
      <dgm:prSet/>
      <dgm:spPr/>
      <dgm:t>
        <a:bodyPr/>
        <a:lstStyle/>
        <a:p>
          <a:endParaRPr lang="en-US"/>
        </a:p>
      </dgm:t>
    </dgm:pt>
    <dgm:pt modelId="{6D76C8AA-524C-44D2-AFEB-2E895D4EBFCF}" type="sibTrans" cxnId="{2E74B56D-076E-4757-92E1-D9D1AD00EDCE}">
      <dgm:prSet/>
      <dgm:spPr/>
      <dgm:t>
        <a:bodyPr/>
        <a:lstStyle/>
        <a:p>
          <a:endParaRPr lang="en-US"/>
        </a:p>
      </dgm:t>
    </dgm:pt>
    <dgm:pt modelId="{DCA39762-9066-478D-8A32-D181829247D9}">
      <dgm:prSet custT="1"/>
      <dgm:spPr/>
      <dgm:t>
        <a:bodyPr/>
        <a:lstStyle/>
        <a:p>
          <a:r>
            <a:rPr lang="bn-IN" sz="2000" dirty="0" smtClean="0">
              <a:solidFill>
                <a:schemeClr val="tx1"/>
              </a:solidFill>
              <a:latin typeface="NikoshBAN" panose="02000000000000000000" pitchFamily="2" charset="0"/>
              <a:cs typeface="NikoshBAN" panose="02000000000000000000" pitchFamily="2" charset="0"/>
            </a:rPr>
            <a:t>শিক্ষা জীবন: বড়ভাই-বোনের সহচার্যে রোকেয়া বাংলা ও ইংরেজি ভাষা রপ্ত করেন এবং জ্ঞানার্জনের প্রতি আগ্রহী হয়ে উঠেন ।</a:t>
          </a:r>
          <a:endParaRPr lang="en-AU" sz="1600" dirty="0">
            <a:solidFill>
              <a:schemeClr val="tx1"/>
            </a:solidFill>
            <a:latin typeface="NikoshBAN" panose="02000000000000000000" pitchFamily="2" charset="0"/>
            <a:cs typeface="NikoshBAN" panose="02000000000000000000" pitchFamily="2" charset="0"/>
          </a:endParaRPr>
        </a:p>
      </dgm:t>
    </dgm:pt>
    <dgm:pt modelId="{7F6056D2-61AB-4925-9AE6-325A20B43918}" type="parTrans" cxnId="{245A4139-C9DD-41F9-AFB1-CDA5C0C74EE8}">
      <dgm:prSet/>
      <dgm:spPr/>
      <dgm:t>
        <a:bodyPr/>
        <a:lstStyle/>
        <a:p>
          <a:endParaRPr lang="en-US"/>
        </a:p>
      </dgm:t>
    </dgm:pt>
    <dgm:pt modelId="{AF7D3B19-929E-4408-80E7-8C6272B55BFE}" type="sibTrans" cxnId="{245A4139-C9DD-41F9-AFB1-CDA5C0C74EE8}">
      <dgm:prSet/>
      <dgm:spPr/>
      <dgm:t>
        <a:bodyPr/>
        <a:lstStyle/>
        <a:p>
          <a:endParaRPr lang="en-US"/>
        </a:p>
      </dgm:t>
    </dgm:pt>
    <dgm:pt modelId="{F62C651F-6F19-4954-921C-AB8BC6514486}">
      <dgm:prSet custT="1"/>
      <dgm:spPr/>
      <dgm:t>
        <a:bodyPr/>
        <a:lstStyle/>
        <a:p>
          <a:r>
            <a:rPr lang="bn-IN" sz="2000" dirty="0" smtClean="0">
              <a:solidFill>
                <a:schemeClr val="tx1"/>
              </a:solidFill>
              <a:latin typeface="NikoshBAN" panose="02000000000000000000" pitchFamily="2" charset="0"/>
              <a:cs typeface="NikoshBAN" panose="02000000000000000000" pitchFamily="2" charset="0"/>
            </a:rPr>
            <a:t>১৮৯৮ সালে শাখাওয়াতের সাথে বিয়ে হলে স্বামীর উৎসাহ ও অনুপ্রেরণায় তাঁর জ্ঞানার্জনের পথ সুগম হয়। </a:t>
          </a:r>
          <a:endParaRPr lang="en-AU" sz="2000" dirty="0">
            <a:solidFill>
              <a:schemeClr val="tx1"/>
            </a:solidFill>
            <a:latin typeface="NikoshBAN" panose="02000000000000000000" pitchFamily="2" charset="0"/>
            <a:cs typeface="NikoshBAN" panose="02000000000000000000" pitchFamily="2" charset="0"/>
          </a:endParaRPr>
        </a:p>
      </dgm:t>
    </dgm:pt>
    <dgm:pt modelId="{06FD7D13-9BD1-4287-B377-BDFE446327F9}" type="parTrans" cxnId="{E38528B2-DCBF-4B98-B749-0D5E85943378}">
      <dgm:prSet/>
      <dgm:spPr/>
      <dgm:t>
        <a:bodyPr/>
        <a:lstStyle/>
        <a:p>
          <a:endParaRPr lang="en-US"/>
        </a:p>
      </dgm:t>
    </dgm:pt>
    <dgm:pt modelId="{8A2CBF5D-7FC0-47DD-AEAF-5B044229F725}" type="sibTrans" cxnId="{E38528B2-DCBF-4B98-B749-0D5E85943378}">
      <dgm:prSet/>
      <dgm:spPr/>
      <dgm:t>
        <a:bodyPr/>
        <a:lstStyle/>
        <a:p>
          <a:endParaRPr lang="en-US"/>
        </a:p>
      </dgm:t>
    </dgm:pt>
    <dgm:pt modelId="{5944BB91-315E-4E44-A566-8164DF426134}">
      <dgm:prSet custT="1"/>
      <dgm:spPr/>
      <dgm:t>
        <a:bodyPr/>
        <a:lstStyle/>
        <a:p>
          <a:r>
            <a:rPr lang="bn-IN" sz="1800" dirty="0" smtClean="0">
              <a:solidFill>
                <a:schemeClr val="tx1"/>
              </a:solidFill>
              <a:latin typeface="NikoshBAN" panose="02000000000000000000" pitchFamily="2" charset="0"/>
              <a:cs typeface="NikoshBAN" panose="02000000000000000000" pitchFamily="2" charset="0"/>
            </a:rPr>
            <a:t>বিরূপ সমালোচনা ও নানাবিধ প্রতিবন্ধকতার মুখেও তিনি কখনই নারী শিক্ষার লক্ষয থেকে সরে আসেননি।</a:t>
          </a:r>
          <a:endParaRPr lang="en-AU" sz="1800" dirty="0">
            <a:solidFill>
              <a:schemeClr val="tx1"/>
            </a:solidFill>
            <a:latin typeface="NikoshBAN" panose="02000000000000000000" pitchFamily="2" charset="0"/>
            <a:cs typeface="NikoshBAN" panose="02000000000000000000" pitchFamily="2" charset="0"/>
          </a:endParaRPr>
        </a:p>
      </dgm:t>
    </dgm:pt>
    <dgm:pt modelId="{21B7F75C-1A94-4A7C-9642-DA323269D892}" type="parTrans" cxnId="{5C9AAF12-6A7B-487F-941B-78B338B8008E}">
      <dgm:prSet/>
      <dgm:spPr/>
      <dgm:t>
        <a:bodyPr/>
        <a:lstStyle/>
        <a:p>
          <a:endParaRPr lang="en-US"/>
        </a:p>
      </dgm:t>
    </dgm:pt>
    <dgm:pt modelId="{4FCAFFAC-336B-40A4-8C5C-F8AA7EF698A0}" type="sibTrans" cxnId="{5C9AAF12-6A7B-487F-941B-78B338B8008E}">
      <dgm:prSet/>
      <dgm:spPr/>
      <dgm:t>
        <a:bodyPr/>
        <a:lstStyle/>
        <a:p>
          <a:endParaRPr lang="en-US"/>
        </a:p>
      </dgm:t>
    </dgm:pt>
    <dgm:pt modelId="{881C3B01-5E11-4F45-8069-D8FA785D88A3}">
      <dgm:prSet custT="1"/>
      <dgm:spPr/>
      <dgm:t>
        <a:bodyPr/>
        <a:lstStyle/>
        <a:p>
          <a:r>
            <a:rPr lang="bn-IN" sz="1800" dirty="0" smtClean="0">
              <a:solidFill>
                <a:schemeClr val="tx1"/>
              </a:solidFill>
              <a:latin typeface="NikoshBAN" panose="02000000000000000000" pitchFamily="2" charset="0"/>
              <a:cs typeface="NikoshBAN" panose="02000000000000000000" pitchFamily="2" charset="0"/>
            </a:rPr>
            <a:t>পর্দাপ্রথা ও শিক্ষাবিমুখ মুসলমান মেয়েদের শিক্ষার আলোয় আলোকিত করার জন্য বাড়িতে বাড়িতে ঘুরে ছাত্রী সংগ্রহ করেছেন।তিনি বাংলা গদ্যের বিশিষ্ট শিল্পী।</a:t>
          </a:r>
          <a:r>
            <a:rPr lang="bn-BD" sz="1800" dirty="0" smtClean="0">
              <a:solidFill>
                <a:schemeClr val="tx1"/>
              </a:solidFill>
              <a:latin typeface="NikoshBAN" panose="02000000000000000000" pitchFamily="2" charset="0"/>
              <a:cs typeface="NikoshBAN" panose="02000000000000000000" pitchFamily="2" charset="0"/>
            </a:rPr>
            <a:t>         </a:t>
          </a:r>
          <a:endParaRPr lang="en-AU" sz="1800" dirty="0">
            <a:solidFill>
              <a:schemeClr val="tx1"/>
            </a:solidFill>
            <a:latin typeface="NikoshBAN" panose="02000000000000000000" pitchFamily="2" charset="0"/>
            <a:cs typeface="NikoshBAN" panose="02000000000000000000" pitchFamily="2" charset="0"/>
          </a:endParaRPr>
        </a:p>
      </dgm:t>
    </dgm:pt>
    <dgm:pt modelId="{B68697BF-C756-4AE9-A7A1-F6C395893051}" type="parTrans" cxnId="{9CD1BF82-FDF9-4FB0-BD44-88A37E41A08F}">
      <dgm:prSet/>
      <dgm:spPr/>
      <dgm:t>
        <a:bodyPr/>
        <a:lstStyle/>
        <a:p>
          <a:endParaRPr lang="en-US"/>
        </a:p>
      </dgm:t>
    </dgm:pt>
    <dgm:pt modelId="{5E66AEE7-17FA-41F6-BBFE-F0F81D7D24AE}" type="sibTrans" cxnId="{9CD1BF82-FDF9-4FB0-BD44-88A37E41A08F}">
      <dgm:prSet/>
      <dgm:spPr/>
      <dgm:t>
        <a:bodyPr/>
        <a:lstStyle/>
        <a:p>
          <a:endParaRPr lang="en-US"/>
        </a:p>
      </dgm:t>
    </dgm:pt>
    <dgm:pt modelId="{9669F0CC-D2DD-4AAD-A559-7B99D22E68DB}">
      <dgm:prSet phldrT="[Text]" custT="1"/>
      <dgm:spPr>
        <a:blipFill rotWithShape="0">
          <a:blip xmlns:r="http://schemas.openxmlformats.org/officeDocument/2006/relationships" r:embed="rId1"/>
          <a:stretch>
            <a:fillRect/>
          </a:stretch>
        </a:blipFill>
      </dgm:spPr>
      <dgm:t>
        <a:bodyPr/>
        <a:lstStyle/>
        <a:p>
          <a:endParaRPr lang="en-US" sz="2400" i="0" dirty="0">
            <a:latin typeface="NikoshBAN" panose="02000000000000000000" pitchFamily="2" charset="0"/>
            <a:cs typeface="NikoshBAN" panose="02000000000000000000" pitchFamily="2" charset="0"/>
          </a:endParaRPr>
        </a:p>
      </dgm:t>
    </dgm:pt>
    <dgm:pt modelId="{DDF05456-C868-4985-B742-F51E4C13B18D}" type="sibTrans" cxnId="{9843A1C9-9DFB-43C9-B48A-A6D515CF33D9}">
      <dgm:prSet/>
      <dgm:spPr/>
      <dgm:t>
        <a:bodyPr/>
        <a:lstStyle/>
        <a:p>
          <a:endParaRPr lang="en-US"/>
        </a:p>
      </dgm:t>
    </dgm:pt>
    <dgm:pt modelId="{C3A37C7B-8F22-40AA-85F0-78AF6491B573}" type="parTrans" cxnId="{9843A1C9-9DFB-43C9-B48A-A6D515CF33D9}">
      <dgm:prSet/>
      <dgm:spPr/>
      <dgm:t>
        <a:bodyPr/>
        <a:lstStyle/>
        <a:p>
          <a:endParaRPr lang="en-US"/>
        </a:p>
      </dgm:t>
    </dgm:pt>
    <dgm:pt modelId="{930FBB49-8C62-4F89-8741-3BBAC4177256}">
      <dgm:prSet phldrT="[Text]" phldr="1"/>
      <dgm:spPr/>
      <dgm:t>
        <a:bodyPr/>
        <a:lstStyle/>
        <a:p>
          <a:endParaRPr lang="en-US" dirty="0"/>
        </a:p>
      </dgm:t>
    </dgm:pt>
    <dgm:pt modelId="{22BB4FAB-DEA3-435D-833B-AF619B363794}" type="parTrans" cxnId="{1E5A5805-D35C-4C12-92E4-09845D977B20}">
      <dgm:prSet/>
      <dgm:spPr/>
      <dgm:t>
        <a:bodyPr/>
        <a:lstStyle/>
        <a:p>
          <a:endParaRPr lang="en-US"/>
        </a:p>
      </dgm:t>
    </dgm:pt>
    <dgm:pt modelId="{15CD3662-BAE7-4DC5-96B7-3F073C5928F3}" type="sibTrans" cxnId="{1E5A5805-D35C-4C12-92E4-09845D977B20}">
      <dgm:prSet/>
      <dgm:spPr/>
      <dgm:t>
        <a:bodyPr/>
        <a:lstStyle/>
        <a:p>
          <a:endParaRPr lang="en-US"/>
        </a:p>
      </dgm:t>
    </dgm:pt>
    <dgm:pt modelId="{151A996A-DE9E-4E75-AE39-531BE9FCE77B}">
      <dgm:prSet phldrT="[Text]" phldr="1"/>
      <dgm:spPr/>
      <dgm:t>
        <a:bodyPr/>
        <a:lstStyle/>
        <a:p>
          <a:endParaRPr lang="en-US" dirty="0"/>
        </a:p>
      </dgm:t>
    </dgm:pt>
    <dgm:pt modelId="{C0AC05D8-EBD8-4771-8340-B7C8B9099A9B}" type="parTrans" cxnId="{1C8987E1-098C-4644-8450-805FB63DBA6B}">
      <dgm:prSet/>
      <dgm:spPr/>
      <dgm:t>
        <a:bodyPr/>
        <a:lstStyle/>
        <a:p>
          <a:endParaRPr lang="en-US"/>
        </a:p>
      </dgm:t>
    </dgm:pt>
    <dgm:pt modelId="{ADC14E26-7C98-47FB-BC4B-21B871D7E9CD}" type="sibTrans" cxnId="{1C8987E1-098C-4644-8450-805FB63DBA6B}">
      <dgm:prSet/>
      <dgm:spPr/>
      <dgm:t>
        <a:bodyPr/>
        <a:lstStyle/>
        <a:p>
          <a:endParaRPr lang="en-US"/>
        </a:p>
      </dgm:t>
    </dgm:pt>
    <dgm:pt modelId="{BDD38B65-F99C-4C9E-A9E9-134ECEE65F1E}" type="pres">
      <dgm:prSet presAssocID="{FF79ED0A-AD42-4E7D-BA9F-267FF0E6327E}" presName="Name0" presStyleCnt="0">
        <dgm:presLayoutVars>
          <dgm:chMax val="1"/>
          <dgm:dir/>
          <dgm:animLvl val="ctr"/>
          <dgm:resizeHandles val="exact"/>
        </dgm:presLayoutVars>
      </dgm:prSet>
      <dgm:spPr/>
      <dgm:t>
        <a:bodyPr/>
        <a:lstStyle/>
        <a:p>
          <a:endParaRPr lang="en-US"/>
        </a:p>
      </dgm:t>
    </dgm:pt>
    <dgm:pt modelId="{22EAA6D9-1100-46A9-9C4B-1C1F200A56D3}" type="pres">
      <dgm:prSet presAssocID="{9669F0CC-D2DD-4AAD-A559-7B99D22E68DB}" presName="centerShape" presStyleLbl="node0" presStyleIdx="0" presStyleCnt="1" custScaleX="123093" custScaleY="113286"/>
      <dgm:spPr/>
      <dgm:t>
        <a:bodyPr/>
        <a:lstStyle/>
        <a:p>
          <a:endParaRPr lang="en-US"/>
        </a:p>
      </dgm:t>
    </dgm:pt>
    <dgm:pt modelId="{20AA0F92-7CD4-4617-BFF7-DA89B106F66B}" type="pres">
      <dgm:prSet presAssocID="{15AD9981-8E8B-4840-9552-2B899A3E3617}" presName="parTrans" presStyleLbl="sibTrans2D1" presStyleIdx="0" presStyleCnt="6"/>
      <dgm:spPr/>
      <dgm:t>
        <a:bodyPr/>
        <a:lstStyle/>
        <a:p>
          <a:endParaRPr lang="en-US"/>
        </a:p>
      </dgm:t>
    </dgm:pt>
    <dgm:pt modelId="{BA812D9B-3AEA-4C63-8722-538D920CEE21}" type="pres">
      <dgm:prSet presAssocID="{15AD9981-8E8B-4840-9552-2B899A3E3617}" presName="connectorText" presStyleLbl="sibTrans2D1" presStyleIdx="0" presStyleCnt="6"/>
      <dgm:spPr/>
      <dgm:t>
        <a:bodyPr/>
        <a:lstStyle/>
        <a:p>
          <a:endParaRPr lang="en-US"/>
        </a:p>
      </dgm:t>
    </dgm:pt>
    <dgm:pt modelId="{1F69BB2C-AC91-45B4-954F-DEDEF17D125C}" type="pres">
      <dgm:prSet presAssocID="{D34D42FD-D9D9-4FFF-84B8-34BFC7330432}" presName="node" presStyleLbl="node1" presStyleIdx="0" presStyleCnt="6" custScaleX="159675" custScaleY="114270">
        <dgm:presLayoutVars>
          <dgm:bulletEnabled val="1"/>
        </dgm:presLayoutVars>
      </dgm:prSet>
      <dgm:spPr/>
      <dgm:t>
        <a:bodyPr/>
        <a:lstStyle/>
        <a:p>
          <a:endParaRPr lang="en-US"/>
        </a:p>
      </dgm:t>
    </dgm:pt>
    <dgm:pt modelId="{429345E8-6254-45FD-9670-75DF999A7D05}" type="pres">
      <dgm:prSet presAssocID="{7F6056D2-61AB-4925-9AE6-325A20B43918}" presName="parTrans" presStyleLbl="sibTrans2D1" presStyleIdx="1" presStyleCnt="6"/>
      <dgm:spPr/>
      <dgm:t>
        <a:bodyPr/>
        <a:lstStyle/>
        <a:p>
          <a:endParaRPr lang="en-US"/>
        </a:p>
      </dgm:t>
    </dgm:pt>
    <dgm:pt modelId="{EEBAC664-7FCA-4543-AB51-B496228981E2}" type="pres">
      <dgm:prSet presAssocID="{7F6056D2-61AB-4925-9AE6-325A20B43918}" presName="connectorText" presStyleLbl="sibTrans2D1" presStyleIdx="1" presStyleCnt="6"/>
      <dgm:spPr/>
      <dgm:t>
        <a:bodyPr/>
        <a:lstStyle/>
        <a:p>
          <a:endParaRPr lang="en-US"/>
        </a:p>
      </dgm:t>
    </dgm:pt>
    <dgm:pt modelId="{B8C65C87-A226-4CB6-BFE9-3AAAE344927D}" type="pres">
      <dgm:prSet presAssocID="{DCA39762-9066-478D-8A32-D181829247D9}" presName="node" presStyleLbl="node1" presStyleIdx="1" presStyleCnt="6" custScaleX="170152" custScaleY="130142" custRadScaleRad="113572" custRadScaleInc="32462">
        <dgm:presLayoutVars>
          <dgm:bulletEnabled val="1"/>
        </dgm:presLayoutVars>
      </dgm:prSet>
      <dgm:spPr/>
      <dgm:t>
        <a:bodyPr/>
        <a:lstStyle/>
        <a:p>
          <a:endParaRPr lang="en-US"/>
        </a:p>
      </dgm:t>
    </dgm:pt>
    <dgm:pt modelId="{0FE14F77-455B-40AF-9ABC-6B1F09DF95DB}" type="pres">
      <dgm:prSet presAssocID="{06FD7D13-9BD1-4287-B377-BDFE446327F9}" presName="parTrans" presStyleLbl="sibTrans2D1" presStyleIdx="2" presStyleCnt="6"/>
      <dgm:spPr/>
      <dgm:t>
        <a:bodyPr/>
        <a:lstStyle/>
        <a:p>
          <a:endParaRPr lang="en-US"/>
        </a:p>
      </dgm:t>
    </dgm:pt>
    <dgm:pt modelId="{AD9FE43E-2413-4DCA-B8C5-EE20156D4588}" type="pres">
      <dgm:prSet presAssocID="{06FD7D13-9BD1-4287-B377-BDFE446327F9}" presName="connectorText" presStyleLbl="sibTrans2D1" presStyleIdx="2" presStyleCnt="6"/>
      <dgm:spPr/>
      <dgm:t>
        <a:bodyPr/>
        <a:lstStyle/>
        <a:p>
          <a:endParaRPr lang="en-US"/>
        </a:p>
      </dgm:t>
    </dgm:pt>
    <dgm:pt modelId="{A3ACFA01-22D9-4829-BD2D-EE943E054C94}" type="pres">
      <dgm:prSet presAssocID="{F62C651F-6F19-4954-921C-AB8BC6514486}" presName="node" presStyleLbl="node1" presStyleIdx="2" presStyleCnt="6" custScaleX="172641" custScaleY="117796" custRadScaleRad="137339" custRadScaleInc="-21443">
        <dgm:presLayoutVars>
          <dgm:bulletEnabled val="1"/>
        </dgm:presLayoutVars>
      </dgm:prSet>
      <dgm:spPr/>
      <dgm:t>
        <a:bodyPr/>
        <a:lstStyle/>
        <a:p>
          <a:endParaRPr lang="en-US"/>
        </a:p>
      </dgm:t>
    </dgm:pt>
    <dgm:pt modelId="{2CB3065E-2CAE-42AE-AA6A-DB213BA756B8}" type="pres">
      <dgm:prSet presAssocID="{21B7F75C-1A94-4A7C-9642-DA323269D892}" presName="parTrans" presStyleLbl="sibTrans2D1" presStyleIdx="3" presStyleCnt="6"/>
      <dgm:spPr/>
      <dgm:t>
        <a:bodyPr/>
        <a:lstStyle/>
        <a:p>
          <a:endParaRPr lang="en-US"/>
        </a:p>
      </dgm:t>
    </dgm:pt>
    <dgm:pt modelId="{E716681F-7919-4E0F-A5C7-613B2918FAEE}" type="pres">
      <dgm:prSet presAssocID="{21B7F75C-1A94-4A7C-9642-DA323269D892}" presName="connectorText" presStyleLbl="sibTrans2D1" presStyleIdx="3" presStyleCnt="6"/>
      <dgm:spPr/>
      <dgm:t>
        <a:bodyPr/>
        <a:lstStyle/>
        <a:p>
          <a:endParaRPr lang="en-US"/>
        </a:p>
      </dgm:t>
    </dgm:pt>
    <dgm:pt modelId="{7C37FE3E-93C4-486D-B936-847285B1C09B}" type="pres">
      <dgm:prSet presAssocID="{5944BB91-315E-4E44-A566-8164DF426134}" presName="node" presStyleLbl="node1" presStyleIdx="3" presStyleCnt="6" custScaleX="147067" custScaleY="105542" custRadScaleRad="99247" custRadScaleInc="-254">
        <dgm:presLayoutVars>
          <dgm:bulletEnabled val="1"/>
        </dgm:presLayoutVars>
      </dgm:prSet>
      <dgm:spPr/>
      <dgm:t>
        <a:bodyPr/>
        <a:lstStyle/>
        <a:p>
          <a:endParaRPr lang="en-US"/>
        </a:p>
      </dgm:t>
    </dgm:pt>
    <dgm:pt modelId="{69374F66-3F18-4FE2-BDCF-6087985D1E9D}" type="pres">
      <dgm:prSet presAssocID="{B68697BF-C756-4AE9-A7A1-F6C395893051}" presName="parTrans" presStyleLbl="sibTrans2D1" presStyleIdx="4" presStyleCnt="6"/>
      <dgm:spPr/>
      <dgm:t>
        <a:bodyPr/>
        <a:lstStyle/>
        <a:p>
          <a:endParaRPr lang="en-US"/>
        </a:p>
      </dgm:t>
    </dgm:pt>
    <dgm:pt modelId="{9205217C-AF0B-4A3C-9499-CE5683018279}" type="pres">
      <dgm:prSet presAssocID="{B68697BF-C756-4AE9-A7A1-F6C395893051}" presName="connectorText" presStyleLbl="sibTrans2D1" presStyleIdx="4" presStyleCnt="6"/>
      <dgm:spPr/>
      <dgm:t>
        <a:bodyPr/>
        <a:lstStyle/>
        <a:p>
          <a:endParaRPr lang="en-US"/>
        </a:p>
      </dgm:t>
    </dgm:pt>
    <dgm:pt modelId="{4A87F237-2D56-4E46-8BED-F5C7D41DC86B}" type="pres">
      <dgm:prSet presAssocID="{881C3B01-5E11-4F45-8069-D8FA785D88A3}" presName="node" presStyleLbl="node1" presStyleIdx="4" presStyleCnt="6" custScaleX="170526" custScaleY="118994" custRadScaleRad="112144" custRadScaleInc="17576">
        <dgm:presLayoutVars>
          <dgm:bulletEnabled val="1"/>
        </dgm:presLayoutVars>
      </dgm:prSet>
      <dgm:spPr/>
      <dgm:t>
        <a:bodyPr/>
        <a:lstStyle/>
        <a:p>
          <a:endParaRPr lang="en-US"/>
        </a:p>
      </dgm:t>
    </dgm:pt>
    <dgm:pt modelId="{BC1172EB-7CEC-4298-AAA4-E36B0E5B0849}" type="pres">
      <dgm:prSet presAssocID="{49C68AD8-E2FF-4B6F-9CA4-B994DE3BC9E9}" presName="parTrans" presStyleLbl="sibTrans2D1" presStyleIdx="5" presStyleCnt="6"/>
      <dgm:spPr/>
      <dgm:t>
        <a:bodyPr/>
        <a:lstStyle/>
        <a:p>
          <a:endParaRPr lang="en-US"/>
        </a:p>
      </dgm:t>
    </dgm:pt>
    <dgm:pt modelId="{159BCF36-DFCB-4EC6-AF0D-05B4383330A6}" type="pres">
      <dgm:prSet presAssocID="{49C68AD8-E2FF-4B6F-9CA4-B994DE3BC9E9}" presName="connectorText" presStyleLbl="sibTrans2D1" presStyleIdx="5" presStyleCnt="6"/>
      <dgm:spPr/>
      <dgm:t>
        <a:bodyPr/>
        <a:lstStyle/>
        <a:p>
          <a:endParaRPr lang="en-US"/>
        </a:p>
      </dgm:t>
    </dgm:pt>
    <dgm:pt modelId="{986228F3-4540-4901-8796-04A6BDF7DD18}" type="pres">
      <dgm:prSet presAssocID="{C9A8E8A5-BC14-4D40-915D-47EEEB31B62F}" presName="node" presStyleLbl="node1" presStyleIdx="5" presStyleCnt="6" custScaleX="159280" custScaleY="109927" custRadScaleRad="115342" custRadScaleInc="-14368">
        <dgm:presLayoutVars>
          <dgm:bulletEnabled val="1"/>
        </dgm:presLayoutVars>
      </dgm:prSet>
      <dgm:spPr/>
      <dgm:t>
        <a:bodyPr/>
        <a:lstStyle/>
        <a:p>
          <a:endParaRPr lang="en-US"/>
        </a:p>
      </dgm:t>
    </dgm:pt>
  </dgm:ptLst>
  <dgm:cxnLst>
    <dgm:cxn modelId="{4FDF24E7-E008-4768-8CAA-FEA2380F951A}" type="presOf" srcId="{9669F0CC-D2DD-4AAD-A559-7B99D22E68DB}" destId="{22EAA6D9-1100-46A9-9C4B-1C1F200A56D3}" srcOrd="0" destOrd="0" presId="urn:microsoft.com/office/officeart/2005/8/layout/radial5"/>
    <dgm:cxn modelId="{CDC5114B-64C8-44AA-B43F-876D03A608DC}" type="presOf" srcId="{C9A8E8A5-BC14-4D40-915D-47EEEB31B62F}" destId="{986228F3-4540-4901-8796-04A6BDF7DD18}" srcOrd="0" destOrd="0" presId="urn:microsoft.com/office/officeart/2005/8/layout/radial5"/>
    <dgm:cxn modelId="{2C78899F-310B-46AE-A5EE-B145F63CFA30}" type="presOf" srcId="{49C68AD8-E2FF-4B6F-9CA4-B994DE3BC9E9}" destId="{159BCF36-DFCB-4EC6-AF0D-05B4383330A6}" srcOrd="1" destOrd="0" presId="urn:microsoft.com/office/officeart/2005/8/layout/radial5"/>
    <dgm:cxn modelId="{829E8962-55B8-4AA4-B6F0-8F1E041433CE}" type="presOf" srcId="{DCA39762-9066-478D-8A32-D181829247D9}" destId="{B8C65C87-A226-4CB6-BFE9-3AAAE344927D}" srcOrd="0" destOrd="0" presId="urn:microsoft.com/office/officeart/2005/8/layout/radial5"/>
    <dgm:cxn modelId="{AA0F5791-5097-4DE8-A0CA-185426308AA2}" type="presOf" srcId="{FF79ED0A-AD42-4E7D-BA9F-267FF0E6327E}" destId="{BDD38B65-F99C-4C9E-A9E9-134ECEE65F1E}" srcOrd="0" destOrd="0" presId="urn:microsoft.com/office/officeart/2005/8/layout/radial5"/>
    <dgm:cxn modelId="{5A2A660D-220E-4EDB-8E0E-D25A66288482}" type="presOf" srcId="{06FD7D13-9BD1-4287-B377-BDFE446327F9}" destId="{0FE14F77-455B-40AF-9ABC-6B1F09DF95DB}" srcOrd="0" destOrd="0" presId="urn:microsoft.com/office/officeart/2005/8/layout/radial5"/>
    <dgm:cxn modelId="{6883A5CB-C96F-416A-8E66-818EA2BF3D11}" srcId="{9669F0CC-D2DD-4AAD-A559-7B99D22E68DB}" destId="{C9A8E8A5-BC14-4D40-915D-47EEEB31B62F}" srcOrd="5" destOrd="0" parTransId="{49C68AD8-E2FF-4B6F-9CA4-B994DE3BC9E9}" sibTransId="{3230E31D-CC7E-4989-A573-0F677B9A07BC}"/>
    <dgm:cxn modelId="{B30C2BFB-67A6-427B-9F54-C4ACCE9850AE}" type="presOf" srcId="{B68697BF-C756-4AE9-A7A1-F6C395893051}" destId="{69374F66-3F18-4FE2-BDCF-6087985D1E9D}" srcOrd="0" destOrd="0" presId="urn:microsoft.com/office/officeart/2005/8/layout/radial5"/>
    <dgm:cxn modelId="{57B260FF-A9A7-4058-B1D5-3FC672E5D20C}" type="presOf" srcId="{15AD9981-8E8B-4840-9552-2B899A3E3617}" destId="{BA812D9B-3AEA-4C63-8722-538D920CEE21}" srcOrd="1" destOrd="0" presId="urn:microsoft.com/office/officeart/2005/8/layout/radial5"/>
    <dgm:cxn modelId="{9843A1C9-9DFB-43C9-B48A-A6D515CF33D9}" srcId="{FF79ED0A-AD42-4E7D-BA9F-267FF0E6327E}" destId="{9669F0CC-D2DD-4AAD-A559-7B99D22E68DB}" srcOrd="0" destOrd="0" parTransId="{C3A37C7B-8F22-40AA-85F0-78AF6491B573}" sibTransId="{DDF05456-C868-4985-B742-F51E4C13B18D}"/>
    <dgm:cxn modelId="{245A4139-C9DD-41F9-AFB1-CDA5C0C74EE8}" srcId="{9669F0CC-D2DD-4AAD-A559-7B99D22E68DB}" destId="{DCA39762-9066-478D-8A32-D181829247D9}" srcOrd="1" destOrd="0" parTransId="{7F6056D2-61AB-4925-9AE6-325A20B43918}" sibTransId="{AF7D3B19-929E-4408-80E7-8C6272B55BFE}"/>
    <dgm:cxn modelId="{9FC40D62-B59A-4CDD-B176-B37EB6921EAD}" srcId="{9669F0CC-D2DD-4AAD-A559-7B99D22E68DB}" destId="{D34D42FD-D9D9-4FFF-84B8-34BFC7330432}" srcOrd="0" destOrd="0" parTransId="{15AD9981-8E8B-4840-9552-2B899A3E3617}" sibTransId="{A8294D6C-1C73-4124-937E-15474EDBD48E}"/>
    <dgm:cxn modelId="{987F9B07-8444-4EA0-B2D7-E52D9CB0DC2D}" type="presOf" srcId="{B68697BF-C756-4AE9-A7A1-F6C395893051}" destId="{9205217C-AF0B-4A3C-9499-CE5683018279}" srcOrd="1" destOrd="0" presId="urn:microsoft.com/office/officeart/2005/8/layout/radial5"/>
    <dgm:cxn modelId="{04101116-DEBC-4947-BB63-141BBAB2402C}" type="presOf" srcId="{21B7F75C-1A94-4A7C-9642-DA323269D892}" destId="{2CB3065E-2CAE-42AE-AA6A-DB213BA756B8}" srcOrd="0" destOrd="0" presId="urn:microsoft.com/office/officeart/2005/8/layout/radial5"/>
    <dgm:cxn modelId="{FEC614B9-CDF2-45A5-89E6-137ABFAE4107}" type="presOf" srcId="{881C3B01-5E11-4F45-8069-D8FA785D88A3}" destId="{4A87F237-2D56-4E46-8BED-F5C7D41DC86B}" srcOrd="0" destOrd="0" presId="urn:microsoft.com/office/officeart/2005/8/layout/radial5"/>
    <dgm:cxn modelId="{1C8987E1-098C-4644-8450-805FB63DBA6B}" srcId="{FF79ED0A-AD42-4E7D-BA9F-267FF0E6327E}" destId="{151A996A-DE9E-4E75-AE39-531BE9FCE77B}" srcOrd="1" destOrd="0" parTransId="{C0AC05D8-EBD8-4771-8340-B7C8B9099A9B}" sibTransId="{ADC14E26-7C98-47FB-BC4B-21B871D7E9CD}"/>
    <dgm:cxn modelId="{2E74B56D-076E-4757-92E1-D9D1AD00EDCE}" srcId="{FF79ED0A-AD42-4E7D-BA9F-267FF0E6327E}" destId="{586BA0C3-B6A0-4B92-8B79-84A31433C96E}" srcOrd="3" destOrd="0" parTransId="{DDADAF8F-0AC9-41A8-8196-C087694B520D}" sibTransId="{6D76C8AA-524C-44D2-AFEB-2E895D4EBFCF}"/>
    <dgm:cxn modelId="{C890BEDC-468E-4433-8E51-BAFB61569252}" type="presOf" srcId="{7F6056D2-61AB-4925-9AE6-325A20B43918}" destId="{EEBAC664-7FCA-4543-AB51-B496228981E2}" srcOrd="1" destOrd="0" presId="urn:microsoft.com/office/officeart/2005/8/layout/radial5"/>
    <dgm:cxn modelId="{1E5A5805-D35C-4C12-92E4-09845D977B20}" srcId="{FF79ED0A-AD42-4E7D-BA9F-267FF0E6327E}" destId="{930FBB49-8C62-4F89-8741-3BBAC4177256}" srcOrd="2" destOrd="0" parTransId="{22BB4FAB-DEA3-435D-833B-AF619B363794}" sibTransId="{15CD3662-BAE7-4DC5-96B7-3F073C5928F3}"/>
    <dgm:cxn modelId="{66946BA6-7A02-4634-9C87-CDA03B7D004E}" type="presOf" srcId="{7F6056D2-61AB-4925-9AE6-325A20B43918}" destId="{429345E8-6254-45FD-9670-75DF999A7D05}" srcOrd="0" destOrd="0" presId="urn:microsoft.com/office/officeart/2005/8/layout/radial5"/>
    <dgm:cxn modelId="{9CD1BF82-FDF9-4FB0-BD44-88A37E41A08F}" srcId="{9669F0CC-D2DD-4AAD-A559-7B99D22E68DB}" destId="{881C3B01-5E11-4F45-8069-D8FA785D88A3}" srcOrd="4" destOrd="0" parTransId="{B68697BF-C756-4AE9-A7A1-F6C395893051}" sibTransId="{5E66AEE7-17FA-41F6-BBFE-F0F81D7D24AE}"/>
    <dgm:cxn modelId="{6E8CCCF5-73EB-4644-9EB1-3135EF4268A6}" type="presOf" srcId="{15AD9981-8E8B-4840-9552-2B899A3E3617}" destId="{20AA0F92-7CD4-4617-BFF7-DA89B106F66B}" srcOrd="0" destOrd="0" presId="urn:microsoft.com/office/officeart/2005/8/layout/radial5"/>
    <dgm:cxn modelId="{E38528B2-DCBF-4B98-B749-0D5E85943378}" srcId="{9669F0CC-D2DD-4AAD-A559-7B99D22E68DB}" destId="{F62C651F-6F19-4954-921C-AB8BC6514486}" srcOrd="2" destOrd="0" parTransId="{06FD7D13-9BD1-4287-B377-BDFE446327F9}" sibTransId="{8A2CBF5D-7FC0-47DD-AEAF-5B044229F725}"/>
    <dgm:cxn modelId="{64799159-F0B2-40CE-9D82-C4A27C4D6AB0}" type="presOf" srcId="{D34D42FD-D9D9-4FFF-84B8-34BFC7330432}" destId="{1F69BB2C-AC91-45B4-954F-DEDEF17D125C}" srcOrd="0" destOrd="0" presId="urn:microsoft.com/office/officeart/2005/8/layout/radial5"/>
    <dgm:cxn modelId="{5C9AAF12-6A7B-487F-941B-78B338B8008E}" srcId="{9669F0CC-D2DD-4AAD-A559-7B99D22E68DB}" destId="{5944BB91-315E-4E44-A566-8164DF426134}" srcOrd="3" destOrd="0" parTransId="{21B7F75C-1A94-4A7C-9642-DA323269D892}" sibTransId="{4FCAFFAC-336B-40A4-8C5C-F8AA7EF698A0}"/>
    <dgm:cxn modelId="{7BBE0E42-2245-4A63-97D8-3AD4535C0374}" type="presOf" srcId="{49C68AD8-E2FF-4B6F-9CA4-B994DE3BC9E9}" destId="{BC1172EB-7CEC-4298-AAA4-E36B0E5B0849}" srcOrd="0" destOrd="0" presId="urn:microsoft.com/office/officeart/2005/8/layout/radial5"/>
    <dgm:cxn modelId="{86762859-66B1-41A8-966F-AF2B9BA27E93}" type="presOf" srcId="{5944BB91-315E-4E44-A566-8164DF426134}" destId="{7C37FE3E-93C4-486D-B936-847285B1C09B}" srcOrd="0" destOrd="0" presId="urn:microsoft.com/office/officeart/2005/8/layout/radial5"/>
    <dgm:cxn modelId="{22983A2C-15CE-41A2-8E96-D43D6832E70B}" type="presOf" srcId="{F62C651F-6F19-4954-921C-AB8BC6514486}" destId="{A3ACFA01-22D9-4829-BD2D-EE943E054C94}" srcOrd="0" destOrd="0" presId="urn:microsoft.com/office/officeart/2005/8/layout/radial5"/>
    <dgm:cxn modelId="{1E19A6CB-773A-4ACB-A204-4C1660584E7D}" type="presOf" srcId="{21B7F75C-1A94-4A7C-9642-DA323269D892}" destId="{E716681F-7919-4E0F-A5C7-613B2918FAEE}" srcOrd="1" destOrd="0" presId="urn:microsoft.com/office/officeart/2005/8/layout/radial5"/>
    <dgm:cxn modelId="{537C2996-B20E-47D6-BC86-8BA0732956FB}" type="presOf" srcId="{06FD7D13-9BD1-4287-B377-BDFE446327F9}" destId="{AD9FE43E-2413-4DCA-B8C5-EE20156D4588}" srcOrd="1" destOrd="0" presId="urn:microsoft.com/office/officeart/2005/8/layout/radial5"/>
    <dgm:cxn modelId="{52144DD2-B45B-48FF-8502-0AF4B85D3F65}" type="presParOf" srcId="{BDD38B65-F99C-4C9E-A9E9-134ECEE65F1E}" destId="{22EAA6D9-1100-46A9-9C4B-1C1F200A56D3}" srcOrd="0" destOrd="0" presId="urn:microsoft.com/office/officeart/2005/8/layout/radial5"/>
    <dgm:cxn modelId="{E1572DB7-26A8-4A98-A7B9-79DCE0241E58}" type="presParOf" srcId="{BDD38B65-F99C-4C9E-A9E9-134ECEE65F1E}" destId="{20AA0F92-7CD4-4617-BFF7-DA89B106F66B}" srcOrd="1" destOrd="0" presId="urn:microsoft.com/office/officeart/2005/8/layout/radial5"/>
    <dgm:cxn modelId="{FA9BE8F5-AD09-4D0A-BE4C-A701809BF586}" type="presParOf" srcId="{20AA0F92-7CD4-4617-BFF7-DA89B106F66B}" destId="{BA812D9B-3AEA-4C63-8722-538D920CEE21}" srcOrd="0" destOrd="0" presId="urn:microsoft.com/office/officeart/2005/8/layout/radial5"/>
    <dgm:cxn modelId="{E7E42E61-5DD5-4A6B-A901-C72A0ECAEA65}" type="presParOf" srcId="{BDD38B65-F99C-4C9E-A9E9-134ECEE65F1E}" destId="{1F69BB2C-AC91-45B4-954F-DEDEF17D125C}" srcOrd="2" destOrd="0" presId="urn:microsoft.com/office/officeart/2005/8/layout/radial5"/>
    <dgm:cxn modelId="{FA98B5CD-7AAC-4955-8610-422502268A53}" type="presParOf" srcId="{BDD38B65-F99C-4C9E-A9E9-134ECEE65F1E}" destId="{429345E8-6254-45FD-9670-75DF999A7D05}" srcOrd="3" destOrd="0" presId="urn:microsoft.com/office/officeart/2005/8/layout/radial5"/>
    <dgm:cxn modelId="{7BA62691-E751-433C-90DD-09B44849F039}" type="presParOf" srcId="{429345E8-6254-45FD-9670-75DF999A7D05}" destId="{EEBAC664-7FCA-4543-AB51-B496228981E2}" srcOrd="0" destOrd="0" presId="urn:microsoft.com/office/officeart/2005/8/layout/radial5"/>
    <dgm:cxn modelId="{04376F8A-C273-48B3-97E1-8F518493C515}" type="presParOf" srcId="{BDD38B65-F99C-4C9E-A9E9-134ECEE65F1E}" destId="{B8C65C87-A226-4CB6-BFE9-3AAAE344927D}" srcOrd="4" destOrd="0" presId="urn:microsoft.com/office/officeart/2005/8/layout/radial5"/>
    <dgm:cxn modelId="{68E9EC89-591E-44CB-A1DD-CED8A4F45FF8}" type="presParOf" srcId="{BDD38B65-F99C-4C9E-A9E9-134ECEE65F1E}" destId="{0FE14F77-455B-40AF-9ABC-6B1F09DF95DB}" srcOrd="5" destOrd="0" presId="urn:microsoft.com/office/officeart/2005/8/layout/radial5"/>
    <dgm:cxn modelId="{E0C1676F-2DDB-42EC-9B58-645819F50248}" type="presParOf" srcId="{0FE14F77-455B-40AF-9ABC-6B1F09DF95DB}" destId="{AD9FE43E-2413-4DCA-B8C5-EE20156D4588}" srcOrd="0" destOrd="0" presId="urn:microsoft.com/office/officeart/2005/8/layout/radial5"/>
    <dgm:cxn modelId="{08E5C539-F920-46D8-A042-28B8D49B1980}" type="presParOf" srcId="{BDD38B65-F99C-4C9E-A9E9-134ECEE65F1E}" destId="{A3ACFA01-22D9-4829-BD2D-EE943E054C94}" srcOrd="6" destOrd="0" presId="urn:microsoft.com/office/officeart/2005/8/layout/radial5"/>
    <dgm:cxn modelId="{08971922-2C25-406D-821A-0DB133DE833A}" type="presParOf" srcId="{BDD38B65-F99C-4C9E-A9E9-134ECEE65F1E}" destId="{2CB3065E-2CAE-42AE-AA6A-DB213BA756B8}" srcOrd="7" destOrd="0" presId="urn:microsoft.com/office/officeart/2005/8/layout/radial5"/>
    <dgm:cxn modelId="{E0CE9F64-BB33-46FD-8DB1-78236548CE43}" type="presParOf" srcId="{2CB3065E-2CAE-42AE-AA6A-DB213BA756B8}" destId="{E716681F-7919-4E0F-A5C7-613B2918FAEE}" srcOrd="0" destOrd="0" presId="urn:microsoft.com/office/officeart/2005/8/layout/radial5"/>
    <dgm:cxn modelId="{13D92DA6-6167-4B9C-ABD2-0F3B53AB2836}" type="presParOf" srcId="{BDD38B65-F99C-4C9E-A9E9-134ECEE65F1E}" destId="{7C37FE3E-93C4-486D-B936-847285B1C09B}" srcOrd="8" destOrd="0" presId="urn:microsoft.com/office/officeart/2005/8/layout/radial5"/>
    <dgm:cxn modelId="{8DBF462C-C0F9-4F7F-9AEC-8A773B0FD828}" type="presParOf" srcId="{BDD38B65-F99C-4C9E-A9E9-134ECEE65F1E}" destId="{69374F66-3F18-4FE2-BDCF-6087985D1E9D}" srcOrd="9" destOrd="0" presId="urn:microsoft.com/office/officeart/2005/8/layout/radial5"/>
    <dgm:cxn modelId="{DF7481E2-DD7B-46BC-9905-AD6AD4D88721}" type="presParOf" srcId="{69374F66-3F18-4FE2-BDCF-6087985D1E9D}" destId="{9205217C-AF0B-4A3C-9499-CE5683018279}" srcOrd="0" destOrd="0" presId="urn:microsoft.com/office/officeart/2005/8/layout/radial5"/>
    <dgm:cxn modelId="{199245A0-F19C-46F0-A28E-C9FBE9932827}" type="presParOf" srcId="{BDD38B65-F99C-4C9E-A9E9-134ECEE65F1E}" destId="{4A87F237-2D56-4E46-8BED-F5C7D41DC86B}" srcOrd="10" destOrd="0" presId="urn:microsoft.com/office/officeart/2005/8/layout/radial5"/>
    <dgm:cxn modelId="{B9CB4D17-824C-4FEF-935D-D9DD68310F4E}" type="presParOf" srcId="{BDD38B65-F99C-4C9E-A9E9-134ECEE65F1E}" destId="{BC1172EB-7CEC-4298-AAA4-E36B0E5B0849}" srcOrd="11" destOrd="0" presId="urn:microsoft.com/office/officeart/2005/8/layout/radial5"/>
    <dgm:cxn modelId="{DF9BA53B-E8C1-477B-9274-1401F95F8434}" type="presParOf" srcId="{BC1172EB-7CEC-4298-AAA4-E36B0E5B0849}" destId="{159BCF36-DFCB-4EC6-AF0D-05B4383330A6}" srcOrd="0" destOrd="0" presId="urn:microsoft.com/office/officeart/2005/8/layout/radial5"/>
    <dgm:cxn modelId="{633FCD76-6C94-4394-9CE6-4AD8E3415594}" type="presParOf" srcId="{BDD38B65-F99C-4C9E-A9E9-134ECEE65F1E}" destId="{986228F3-4540-4901-8796-04A6BDF7DD18}"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6900B-8DD2-4775-AF47-BC3DDA0A850F}" type="datetimeFigureOut">
              <a:rPr lang="en-US" smtClean="0"/>
              <a:t>11/28/2019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E7029-3D80-47B4-B618-9AB90F553BA8}" type="slidenum">
              <a:rPr lang="en-US" smtClean="0"/>
              <a:t>‹#›</a:t>
            </a:fld>
            <a:endParaRPr lang="en-US"/>
          </a:p>
        </p:txBody>
      </p:sp>
    </p:spTree>
    <p:extLst>
      <p:ext uri="{BB962C8B-B14F-4D97-AF65-F5344CB8AC3E}">
        <p14:creationId xmlns:p14="http://schemas.microsoft.com/office/powerpoint/2010/main" val="25655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22985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23506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62040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128306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B960A-DF22-46A0-92A3-8A4E2E8F2972}" type="datetimeFigureOut">
              <a:rPr lang="en-US" smtClean="0"/>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91347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BB960A-DF22-46A0-92A3-8A4E2E8F2972}"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237364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B960A-DF22-46A0-92A3-8A4E2E8F2972}" type="datetimeFigureOut">
              <a:rPr lang="en-US" smtClean="0"/>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913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BB960A-DF22-46A0-92A3-8A4E2E8F2972}" type="datetimeFigureOut">
              <a:rPr lang="en-US" smtClean="0"/>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53018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B960A-DF22-46A0-92A3-8A4E2E8F2972}" type="datetimeFigureOut">
              <a:rPr lang="en-US" smtClean="0"/>
              <a:t>11/28/2019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21657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B960A-DF22-46A0-92A3-8A4E2E8F2972}"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39236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B960A-DF22-46A0-92A3-8A4E2E8F2972}" type="datetimeFigureOut">
              <a:rPr lang="en-US" smtClean="0"/>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t>‹#›</a:t>
            </a:fld>
            <a:endParaRPr lang="en-US"/>
          </a:p>
        </p:txBody>
      </p:sp>
    </p:spTree>
    <p:extLst>
      <p:ext uri="{BB962C8B-B14F-4D97-AF65-F5344CB8AC3E}">
        <p14:creationId xmlns:p14="http://schemas.microsoft.com/office/powerpoint/2010/main" val="200389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B960A-DF22-46A0-92A3-8A4E2E8F2972}" type="datetimeFigureOut">
              <a:rPr lang="en-US" smtClean="0"/>
              <a:t>11/28/2019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B10E2-0C08-4065-9920-B47BFDACE9A8}" type="slidenum">
              <a:rPr lang="en-US" smtClean="0"/>
              <a:t>‹#›</a:t>
            </a:fld>
            <a:endParaRPr lang="en-US"/>
          </a:p>
        </p:txBody>
      </p:sp>
    </p:spTree>
    <p:extLst>
      <p:ext uri="{BB962C8B-B14F-4D97-AF65-F5344CB8AC3E}">
        <p14:creationId xmlns:p14="http://schemas.microsoft.com/office/powerpoint/2010/main" val="314299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45.jpg"/><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46.jpg"/></Relationships>
</file>

<file path=ppt/slides/_rels/slide1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 Id="rId5" Type="http://schemas.openxmlformats.org/officeDocument/2006/relationships/image" Target="../media/image51.jpg"/><Relationship Id="rId4" Type="http://schemas.openxmlformats.org/officeDocument/2006/relationships/image" Target="../media/image50.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52.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5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diagramLayout" Target="../diagrams/layout1.xml"/><Relationship Id="rId7" Type="http://schemas.openxmlformats.org/officeDocument/2006/relationships/image" Target="../media/image14.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7.jpg"/><Relationship Id="rId4" Type="http://schemas.openxmlformats.org/officeDocument/2006/relationships/diagramQuickStyle" Target="../diagrams/quickStyle1.xml"/><Relationship Id="rId9"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6429" cy="6858000"/>
          </a:xfrm>
          <a:prstGeom prst="rect">
            <a:avLst/>
          </a:prstGeom>
        </p:spPr>
      </p:pic>
      <p:sp>
        <p:nvSpPr>
          <p:cNvPr id="4" name="TextBox 3"/>
          <p:cNvSpPr txBox="1"/>
          <p:nvPr/>
        </p:nvSpPr>
        <p:spPr>
          <a:xfrm>
            <a:off x="2356430" y="923488"/>
            <a:ext cx="7533564" cy="3770263"/>
          </a:xfrm>
          <a:prstGeom prst="rect">
            <a:avLst/>
          </a:prstGeom>
          <a:noFill/>
        </p:spPr>
        <p:txBody>
          <a:bodyPr wrap="square" rtlCol="0">
            <a:spAutoFit/>
          </a:bodyPr>
          <a:lstStyle/>
          <a:p>
            <a:r>
              <a:rPr lang="bn-IN" sz="239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স্বাগতম</a:t>
            </a:r>
            <a:endParaRPr lang="en-US" sz="239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5" name="TextBox 4"/>
          <p:cNvSpPr txBox="1"/>
          <p:nvPr/>
        </p:nvSpPr>
        <p:spPr>
          <a:xfrm>
            <a:off x="1439394" y="-101185"/>
            <a:ext cx="9367637" cy="1569660"/>
          </a:xfrm>
          <a:prstGeom prst="rect">
            <a:avLst/>
          </a:prstGeom>
          <a:noFill/>
        </p:spPr>
        <p:txBody>
          <a:bodyPr wrap="square" rtlCol="0">
            <a:spAutoFit/>
          </a:bodyPr>
          <a:lstStyle/>
          <a:p>
            <a:r>
              <a:rPr lang="bn-IN" sz="9600" dirty="0" smtClean="0">
                <a:solidFill>
                  <a:schemeClr val="bg1"/>
                </a:solidFill>
                <a:latin typeface="NikoshBAN" panose="02000000000000000000" pitchFamily="2" charset="0"/>
                <a:cs typeface="NikoshBAN" panose="02000000000000000000" pitchFamily="2" charset="0"/>
              </a:rPr>
              <a:t>আজকের ক্লাসে সবাইকে</a:t>
            </a:r>
            <a:endParaRPr lang="en-US" sz="9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2952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799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a:p>
            <a:pPr algn="ctr"/>
            <a:endParaRPr lang="en-US" dirty="0"/>
          </a:p>
        </p:txBody>
      </p:sp>
      <p:sp>
        <p:nvSpPr>
          <p:cNvPr id="2" name="Oval 1"/>
          <p:cNvSpPr/>
          <p:nvPr/>
        </p:nvSpPr>
        <p:spPr>
          <a:xfrm>
            <a:off x="4019550" y="0"/>
            <a:ext cx="2830955" cy="100434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002060"/>
                </a:solidFill>
                <a:latin typeface="NikoshBAN" panose="02000000000000000000" pitchFamily="2" charset="0"/>
                <a:cs typeface="NikoshBAN" panose="02000000000000000000" pitchFamily="2" charset="0"/>
              </a:rPr>
              <a:t>একক কাজ</a:t>
            </a:r>
            <a:endParaRPr lang="en-US" sz="4000" b="1" dirty="0">
              <a:solidFill>
                <a:srgbClr val="002060"/>
              </a:solidFill>
              <a:latin typeface="NikoshBAN" panose="02000000000000000000" pitchFamily="2" charset="0"/>
              <a:cs typeface="NikoshBAN" panose="02000000000000000000" pitchFamily="2" charset="0"/>
            </a:endParaRPr>
          </a:p>
        </p:txBody>
      </p:sp>
      <p:sp>
        <p:nvSpPr>
          <p:cNvPr id="3" name="Rounded Rectangle 2"/>
          <p:cNvSpPr/>
          <p:nvPr/>
        </p:nvSpPr>
        <p:spPr>
          <a:xfrm>
            <a:off x="709684" y="1126307"/>
            <a:ext cx="10290411" cy="115219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প্রশ্নঃ-মুসলমান নারীদের শিক্ষার জন্য বেগম রোকেয়া কী ভূমিকা পালন করেন?</a:t>
            </a:r>
            <a:endParaRPr lang="en-US" sz="4000" dirty="0">
              <a:latin typeface="NikoshBAN" panose="02000000000000000000" pitchFamily="2" charset="0"/>
              <a:cs typeface="NikoshBAN" panose="02000000000000000000" pitchFamily="2" charset="0"/>
            </a:endParaRPr>
          </a:p>
        </p:txBody>
      </p:sp>
      <p:sp>
        <p:nvSpPr>
          <p:cNvPr id="4" name="Rounded Rectangle 3"/>
          <p:cNvSpPr/>
          <p:nvPr/>
        </p:nvSpPr>
        <p:spPr>
          <a:xfrm>
            <a:off x="709683" y="2412885"/>
            <a:ext cx="10290411" cy="290786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bg1"/>
                </a:solidFill>
                <a:latin typeface="NikoshBAN" panose="02000000000000000000" pitchFamily="2" charset="0"/>
                <a:cs typeface="NikoshBAN" panose="02000000000000000000" pitchFamily="2" charset="0"/>
              </a:rPr>
              <a:t>উত্তরঃ- </a:t>
            </a:r>
            <a:r>
              <a:rPr lang="bn-IN" sz="3600" dirty="0" smtClean="0">
                <a:latin typeface="NikoshBAN" panose="02000000000000000000" pitchFamily="2" charset="0"/>
                <a:cs typeface="NikoshBAN" panose="02000000000000000000" pitchFamily="2" charset="0"/>
              </a:rPr>
              <a:t>মুসলমান </a:t>
            </a:r>
            <a:r>
              <a:rPr lang="bn-IN" sz="3600" dirty="0">
                <a:latin typeface="NikoshBAN" panose="02000000000000000000" pitchFamily="2" charset="0"/>
                <a:cs typeface="NikoshBAN" panose="02000000000000000000" pitchFamily="2" charset="0"/>
              </a:rPr>
              <a:t>নারীদের শিক্ষার জন্য বেগম রোকেয়া </a:t>
            </a:r>
            <a:r>
              <a:rPr lang="bn-IN" sz="3600" dirty="0" smtClean="0">
                <a:latin typeface="NikoshBAN" panose="02000000000000000000" pitchFamily="2" charset="0"/>
                <a:cs typeface="NikoshBAN" panose="02000000000000000000" pitchFamily="2" charset="0"/>
              </a:rPr>
              <a:t>গুরুত্ত্বপুর্ণ </a:t>
            </a:r>
            <a:r>
              <a:rPr lang="bn-IN" sz="3600" dirty="0">
                <a:latin typeface="NikoshBAN" panose="02000000000000000000" pitchFamily="2" charset="0"/>
                <a:cs typeface="NikoshBAN" panose="02000000000000000000" pitchFamily="2" charset="0"/>
              </a:rPr>
              <a:t>ভূমিকা পালন </a:t>
            </a:r>
            <a:r>
              <a:rPr lang="bn-IN" sz="3600" dirty="0" smtClean="0">
                <a:latin typeface="NikoshBAN" panose="02000000000000000000" pitchFamily="2" charset="0"/>
                <a:cs typeface="NikoshBAN" panose="02000000000000000000" pitchFamily="2" charset="0"/>
              </a:rPr>
              <a:t>করেন।</a:t>
            </a:r>
            <a:r>
              <a:rPr lang="bn-IN" sz="3600" dirty="0">
                <a:solidFill>
                  <a:schemeClr val="bg1"/>
                </a:solidFill>
                <a:latin typeface="NikoshBAN" panose="02000000000000000000" pitchFamily="2" charset="0"/>
                <a:cs typeface="NikoshBAN" panose="02000000000000000000" pitchFamily="2" charset="0"/>
              </a:rPr>
              <a:t>বিরূপ সমালোচনা ও নানাবিধ প্রতিবন্ধকতার মুখেও তিনি কখনই নারী শিক্ষার </a:t>
            </a:r>
            <a:r>
              <a:rPr lang="bn-IN" sz="3600" dirty="0" smtClean="0">
                <a:solidFill>
                  <a:schemeClr val="bg1"/>
                </a:solidFill>
                <a:latin typeface="NikoshBAN" panose="02000000000000000000" pitchFamily="2" charset="0"/>
                <a:cs typeface="NikoshBAN" panose="02000000000000000000" pitchFamily="2" charset="0"/>
              </a:rPr>
              <a:t>লক্ষ্য  </a:t>
            </a:r>
            <a:r>
              <a:rPr lang="bn-IN" sz="3600" dirty="0">
                <a:solidFill>
                  <a:schemeClr val="bg1"/>
                </a:solidFill>
                <a:latin typeface="NikoshBAN" panose="02000000000000000000" pitchFamily="2" charset="0"/>
                <a:cs typeface="NikoshBAN" panose="02000000000000000000" pitchFamily="2" charset="0"/>
              </a:rPr>
              <a:t>থেকে সরে আসেননি</a:t>
            </a:r>
            <a:r>
              <a:rPr lang="bn-IN" sz="3600" dirty="0" smtClean="0">
                <a:solidFill>
                  <a:schemeClr val="bg1"/>
                </a:solidFill>
                <a:latin typeface="NikoshBAN" panose="02000000000000000000" pitchFamily="2" charset="0"/>
                <a:cs typeface="NikoshBAN" panose="02000000000000000000" pitchFamily="2" charset="0"/>
              </a:rPr>
              <a:t>।</a:t>
            </a:r>
            <a:r>
              <a:rPr lang="bn-IN" sz="3600" dirty="0">
                <a:solidFill>
                  <a:schemeClr val="bg1"/>
                </a:solidFill>
                <a:latin typeface="NikoshBAN" panose="02000000000000000000" pitchFamily="2" charset="0"/>
                <a:cs typeface="NikoshBAN" panose="02000000000000000000" pitchFamily="2" charset="0"/>
              </a:rPr>
              <a:t>পর্দাপ্রথা ও শিক্ষাবিমুখ মুসলমান মেয়েদের শিক্ষার আলোয় আলোকিত করার জন্য বাড়িতে বাড়িতে ঘুরে ছাত্রী সংগ্রহ করেছেন</a:t>
            </a:r>
            <a:r>
              <a:rPr lang="bn-IN" sz="3600" dirty="0" smtClean="0">
                <a:solidFill>
                  <a:schemeClr val="bg1"/>
                </a:solidFill>
                <a:latin typeface="NikoshBAN" panose="02000000000000000000" pitchFamily="2" charset="0"/>
                <a:cs typeface="NikoshBAN" panose="02000000000000000000" pitchFamily="2" charset="0"/>
              </a:rPr>
              <a:t>।</a:t>
            </a:r>
            <a:endParaRPr lang="en-US" sz="3600" dirty="0">
              <a:solidFill>
                <a:schemeClr val="bg1"/>
              </a:solidFill>
            </a:endParaRPr>
          </a:p>
        </p:txBody>
      </p:sp>
      <p:sp>
        <p:nvSpPr>
          <p:cNvPr id="9" name="Oval 8"/>
          <p:cNvSpPr/>
          <p:nvPr/>
        </p:nvSpPr>
        <p:spPr>
          <a:xfrm>
            <a:off x="10450786" y="12733"/>
            <a:ext cx="1580838" cy="10525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৩  মিনিট</a:t>
            </a:r>
            <a:endParaRPr lang="en-US" sz="3200" dirty="0">
              <a:solidFill>
                <a:schemeClr val="tx1"/>
              </a:solidFill>
              <a:latin typeface="NikoshBAN" panose="02000000000000000000" pitchFamily="2" charset="0"/>
              <a:cs typeface="NikoshBAN" panose="02000000000000000000" pitchFamily="2" charset="0"/>
            </a:endParaRPr>
          </a:p>
        </p:txBody>
      </p:sp>
      <p:sp>
        <p:nvSpPr>
          <p:cNvPr id="8" name="Rounded Rectangle 7"/>
          <p:cNvSpPr/>
          <p:nvPr/>
        </p:nvSpPr>
        <p:spPr>
          <a:xfrm>
            <a:off x="799625" y="5638880"/>
            <a:ext cx="10290411" cy="11521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চলো,এখন আমরা ভিডিওটিতে দেখবো মুসলমান নারীদের শিক্ষার জন্য বেগম রোকেয়া কী ভূমিকা পালন করেন।</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059990794"/>
              </p:ext>
            </p:extLst>
          </p:nvPr>
        </p:nvGraphicFramePr>
        <p:xfrm>
          <a:off x="9828603" y="4735829"/>
          <a:ext cx="2342981" cy="1976890"/>
        </p:xfrm>
        <a:graphic>
          <a:graphicData uri="http://schemas.openxmlformats.org/presentationml/2006/ole">
            <mc:AlternateContent xmlns:mc="http://schemas.openxmlformats.org/markup-compatibility/2006">
              <mc:Choice xmlns:v="urn:schemas-microsoft-com:vml" Requires="v">
                <p:oleObj spid="_x0000_s211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9828603" y="4735829"/>
                        <a:ext cx="2342981" cy="1976890"/>
                      </a:xfrm>
                      <a:prstGeom prst="rect">
                        <a:avLst/>
                      </a:prstGeom>
                    </p:spPr>
                  </p:pic>
                </p:oleObj>
              </mc:Fallback>
            </mc:AlternateContent>
          </a:graphicData>
        </a:graphic>
      </p:graphicFrame>
    </p:spTree>
    <p:extLst>
      <p:ext uri="{BB962C8B-B14F-4D97-AF65-F5344CB8AC3E}">
        <p14:creationId xmlns:p14="http://schemas.microsoft.com/office/powerpoint/2010/main" val="1778392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repeatCount="indefinite"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nodeType="clickEffect">
                                  <p:stCondLst>
                                    <p:cond delay="0"/>
                                  </p:stCondLst>
                                  <p:iterate type="lt">
                                    <p:tmPct val="10000"/>
                                  </p:iterate>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7"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8">
                                            <p:txEl>
                                              <p:pRg st="0" end="0"/>
                                            </p:txEl>
                                          </p:spTgt>
                                        </p:tgtEl>
                                      </p:cBhvr>
                                    </p:animEffect>
                                  </p:childTnLst>
                                </p:cTn>
                              </p:par>
                              <p:par>
                                <p:cTn id="40" presetID="2" presetClass="entr" presetSubtype="9"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0" fill="hold"/>
                                        <p:tgtEl>
                                          <p:spTgt spid="6"/>
                                        </p:tgtEl>
                                        <p:attrNameLst>
                                          <p:attrName>ppt_x</p:attrName>
                                        </p:attrNameLst>
                                      </p:cBhvr>
                                      <p:tavLst>
                                        <p:tav tm="0">
                                          <p:val>
                                            <p:strVal val="0-#ppt_w/2"/>
                                          </p:val>
                                        </p:tav>
                                        <p:tav tm="100000">
                                          <p:val>
                                            <p:strVal val="#ppt_x"/>
                                          </p:val>
                                        </p:tav>
                                      </p:tavLst>
                                    </p:anim>
                                    <p:anim calcmode="lin" valueType="num">
                                      <p:cBhvr additive="base">
                                        <p:cTn id="43" dur="5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427" y="0"/>
            <a:ext cx="12304427"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203" y="457201"/>
            <a:ext cx="4864308" cy="289559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849" y="3352800"/>
            <a:ext cx="4769371" cy="2971800"/>
          </a:xfrm>
          <a:prstGeom prst="rect">
            <a:avLst/>
          </a:prstGeom>
        </p:spPr>
      </p:pic>
      <p:sp>
        <p:nvSpPr>
          <p:cNvPr id="4" name="Down Arrow Callout 3"/>
          <p:cNvSpPr/>
          <p:nvPr/>
        </p:nvSpPr>
        <p:spPr>
          <a:xfrm>
            <a:off x="6858000" y="432216"/>
            <a:ext cx="3429000" cy="2362200"/>
          </a:xfrm>
          <a:prstGeom prst="down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tx1"/>
                </a:solidFill>
                <a:latin typeface="NikoshBAN" panose="02000000000000000000" pitchFamily="2" charset="0"/>
                <a:cs typeface="NikoshBAN" panose="02000000000000000000" pitchFamily="2" charset="0"/>
              </a:rPr>
              <a:t>আদর্শ </a:t>
            </a:r>
            <a:r>
              <a:rPr lang="bn-IN" sz="5400" dirty="0">
                <a:solidFill>
                  <a:schemeClr val="tx1"/>
                </a:solidFill>
                <a:latin typeface="NikoshBAN" panose="02000000000000000000" pitchFamily="2" charset="0"/>
                <a:cs typeface="NikoshBAN" panose="02000000000000000000" pitchFamily="2" charset="0"/>
              </a:rPr>
              <a:t>পাঠ</a:t>
            </a:r>
            <a:endParaRPr lang="en-US" sz="5400" dirty="0">
              <a:solidFill>
                <a:schemeClr val="tx1"/>
              </a:solidFill>
              <a:latin typeface="NikoshBAN" panose="02000000000000000000" pitchFamily="2" charset="0"/>
              <a:cs typeface="NikoshBAN" panose="02000000000000000000" pitchFamily="2" charset="0"/>
            </a:endParaRPr>
          </a:p>
        </p:txBody>
      </p:sp>
      <p:sp>
        <p:nvSpPr>
          <p:cNvPr id="5" name="Up Arrow Callout 4"/>
          <p:cNvSpPr/>
          <p:nvPr/>
        </p:nvSpPr>
        <p:spPr>
          <a:xfrm>
            <a:off x="1976892" y="3886200"/>
            <a:ext cx="3585709" cy="2438400"/>
          </a:xfrm>
          <a:prstGeom prst="up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002060"/>
                </a:solidFill>
                <a:latin typeface="NikoshBAN" panose="02000000000000000000" pitchFamily="2" charset="0"/>
                <a:cs typeface="NikoshBAN" panose="02000000000000000000" pitchFamily="2" charset="0"/>
              </a:rPr>
              <a:t>সরব পাঠ</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14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000" fill="hold"/>
                                        <p:tgtEl>
                                          <p:spTgt spid="4"/>
                                        </p:tgtEl>
                                        <p:attrNameLst>
                                          <p:attrName>ppt_x</p:attrName>
                                        </p:attrNameLst>
                                      </p:cBhvr>
                                      <p:tavLst>
                                        <p:tav tm="0">
                                          <p:val>
                                            <p:strVal val="#ppt_x"/>
                                          </p:val>
                                        </p:tav>
                                        <p:tav tm="100000">
                                          <p:val>
                                            <p:strVal val="#ppt_x"/>
                                          </p:val>
                                        </p:tav>
                                      </p:tavLst>
                                    </p:anim>
                                    <p:anim calcmode="lin" valueType="num">
                                      <p:cBhvr additive="base">
                                        <p:cTn id="21"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 y="4230805"/>
            <a:ext cx="12050973" cy="1862048"/>
          </a:xfrm>
          <a:prstGeom prst="rect">
            <a:avLst/>
          </a:prstGeom>
          <a:solidFill>
            <a:schemeClr val="accent4">
              <a:lumMod val="60000"/>
              <a:lumOff val="40000"/>
            </a:schemeClr>
          </a:solidFill>
        </p:spPr>
        <p:txBody>
          <a:bodyPr wrap="square" rtlCol="0">
            <a:spAutoFit/>
          </a:bodyPr>
          <a:lstStyle/>
          <a:p>
            <a:r>
              <a:rPr lang="bn-IN"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bn-IN" sz="11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ছবির মাধ্যমে আলোচনা</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0" y="286603"/>
            <a:ext cx="12050973" cy="2800767"/>
          </a:xfrm>
          <a:prstGeom prst="rect">
            <a:avLst/>
          </a:prstGeom>
          <a:solidFill>
            <a:schemeClr val="accent4">
              <a:lumMod val="40000"/>
              <a:lumOff val="60000"/>
            </a:schemeClr>
          </a:solidFill>
        </p:spPr>
        <p:txBody>
          <a:bodyPr wrap="square" rtlCol="0">
            <a:spAutoFit/>
          </a:bodyPr>
          <a:lstStyle/>
          <a:p>
            <a:r>
              <a:rPr lang="bn-IN" sz="8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এসো, এবার আমরা পাঠ সংশ্লিষ্ট ছবির মাধ্যমে পাঠ আলোচনা করি।</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754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 calcmode="lin" valueType="num">
                                      <p:cBhvr>
                                        <p:cTn id="16" dur="3000" fill="hold"/>
                                        <p:tgtEl>
                                          <p:spTgt spid="2"/>
                                        </p:tgtEl>
                                        <p:attrNameLst>
                                          <p:attrName>style.rotation</p:attrName>
                                        </p:attrNameLst>
                                      </p:cBhvr>
                                      <p:tavLst>
                                        <p:tav tm="0">
                                          <p:val>
                                            <p:fltVal val="90"/>
                                          </p:val>
                                        </p:tav>
                                        <p:tav tm="100000">
                                          <p:val>
                                            <p:fltVal val="0"/>
                                          </p:val>
                                        </p:tav>
                                      </p:tavLst>
                                    </p:anim>
                                    <p:animEffect transition="in" filter="fade">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0" y="34763"/>
            <a:ext cx="4972932" cy="276602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927" y="34763"/>
            <a:ext cx="5121714" cy="27776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330" y="2847136"/>
            <a:ext cx="4972932" cy="262586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927" y="2847136"/>
            <a:ext cx="5121715" cy="2625869"/>
          </a:xfrm>
          <a:prstGeom prst="rect">
            <a:avLst/>
          </a:prstGeom>
        </p:spPr>
      </p:pic>
      <p:sp>
        <p:nvSpPr>
          <p:cNvPr id="9" name="TextBox 8"/>
          <p:cNvSpPr txBox="1"/>
          <p:nvPr/>
        </p:nvSpPr>
        <p:spPr>
          <a:xfrm>
            <a:off x="723330" y="5519356"/>
            <a:ext cx="10604311" cy="1384995"/>
          </a:xfrm>
          <a:prstGeom prst="rect">
            <a:avLst/>
          </a:prstGeom>
          <a:solidFill>
            <a:schemeClr val="accent6">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শুনিতে পাই,দেড় শত বৎসর পূর্বে ভারতবাসী অসভ্য বর্বর ছিল;- এই দেড় শত বৎসর হইতে আমরা ক্রমশ সভ্য হইতে সভ্যতর হইয়াছি। শিক্ষায়, সম্পদে আমরা পৃথিবীর অন্যান্য দেশ ও জতির সমকক্ষ হইতে চলিয়াছি। এখন আমাদের সভ্যতা ও ঐশ্বর্য রাখিবার স্থান নাই।</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028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anim calcmode="lin" valueType="num">
                                      <p:cBhvr>
                                        <p:cTn id="19" dur="2000" fill="hold"/>
                                        <p:tgtEl>
                                          <p:spTgt spid="3"/>
                                        </p:tgtEl>
                                        <p:attrNameLst>
                                          <p:attrName>ppt_x</p:attrName>
                                        </p:attrNameLst>
                                      </p:cBhvr>
                                      <p:tavLst>
                                        <p:tav tm="0">
                                          <p:val>
                                            <p:strVal val="#ppt_x"/>
                                          </p:val>
                                        </p:tav>
                                        <p:tav tm="100000">
                                          <p:val>
                                            <p:strVal val="#ppt_x"/>
                                          </p:val>
                                        </p:tav>
                                      </p:tavLst>
                                    </p:anim>
                                    <p:anim calcmode="lin" valueType="num">
                                      <p:cBhvr>
                                        <p:cTn id="20" dur="2000" fill="hold"/>
                                        <p:tgtEl>
                                          <p:spTgt spid="3"/>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ppt_x</p:attrName>
                                        </p:attrNameLst>
                                      </p:cBhvr>
                                      <p:tavLst>
                                        <p:tav tm="0">
                                          <p:val>
                                            <p:strVal val="#ppt_x"/>
                                          </p:val>
                                        </p:tav>
                                        <p:tav tm="100000">
                                          <p:val>
                                            <p:strVal val="#ppt_x"/>
                                          </p:val>
                                        </p:tav>
                                      </p:tavLst>
                                    </p:anim>
                                    <p:anim calcmode="lin" valueType="num">
                                      <p:cBhvr>
                                        <p:cTn id="25" dur="2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6"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420" y="70894"/>
            <a:ext cx="5200034" cy="28412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820" y="141787"/>
            <a:ext cx="4902231" cy="27703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965" y="2966935"/>
            <a:ext cx="5200035" cy="25608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0819" y="2983044"/>
            <a:ext cx="4902231" cy="2489961"/>
          </a:xfrm>
          <a:prstGeom prst="rect">
            <a:avLst/>
          </a:prstGeom>
        </p:spPr>
      </p:pic>
      <p:sp>
        <p:nvSpPr>
          <p:cNvPr id="8" name="TextBox 7"/>
          <p:cNvSpPr txBox="1"/>
          <p:nvPr/>
        </p:nvSpPr>
        <p:spPr>
          <a:xfrm>
            <a:off x="884420" y="5459610"/>
            <a:ext cx="10388630" cy="1384995"/>
          </a:xfrm>
          <a:prstGeom prst="rect">
            <a:avLst/>
          </a:prstGeom>
          <a:solidFill>
            <a:schemeClr val="accent6">
              <a:lumMod val="20000"/>
              <a:lumOff val="80000"/>
            </a:schemeClr>
          </a:solidFill>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সত্যি তো ,এই যে অভ্রভেদী পাঁচতলা পাকা বাড়ি, রানওয়ে,ট্রামওয়ে,স্টিমার,এরোপ্লেন,মটর লরি,টেলিফোন,টেলিগ্রাম,পোস্টফিল,চিঠিপত্রের সুনিয়মিত ডেলিভেরি,এখানে পাঠকল,সেখানে চটকল,অট্ট্রালিকার চু</a:t>
            </a:r>
            <a:r>
              <a:rPr lang="en-US" sz="2800" dirty="0" err="1" smtClean="0">
                <a:latin typeface="NikoshBAN" panose="02000000000000000000" pitchFamily="2" charset="0"/>
                <a:cs typeface="NikoshBAN" panose="02000000000000000000" pitchFamily="2" charset="0"/>
              </a:rPr>
              <a:t>ড়া</a:t>
            </a:r>
            <a:r>
              <a:rPr lang="bn-IN" sz="2800" dirty="0" smtClean="0">
                <a:latin typeface="NikoshBAN" panose="02000000000000000000" pitchFamily="2" charset="0"/>
                <a:cs typeface="NikoshBAN" panose="02000000000000000000" pitchFamily="2" charset="0"/>
              </a:rPr>
              <a:t>য় বড় বড় ঘড়ি।</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30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2000"/>
                                        <p:tgtEl>
                                          <p:spTgt spid="4"/>
                                        </p:tgtEl>
                                      </p:cBhvr>
                                    </p:animEffect>
                                  </p:childTnLst>
                                </p:cTn>
                              </p:par>
                            </p:childTnLst>
                          </p:cTn>
                        </p:par>
                        <p:par>
                          <p:cTn id="11" fill="hold">
                            <p:stCondLst>
                              <p:cond delay="2000"/>
                            </p:stCondLst>
                            <p:childTnLst>
                              <p:par>
                                <p:cTn id="12" presetID="16" presetClass="entr" presetSubtype="2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20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2000"/>
                                        <p:tgtEl>
                                          <p:spTgt spid="7"/>
                                        </p:tgtEl>
                                      </p:cBhvr>
                                    </p:animEffect>
                                  </p:childTnLst>
                                </p:cTn>
                              </p:par>
                            </p:childTnLst>
                          </p:cTn>
                        </p:par>
                        <p:par>
                          <p:cTn id="18" fill="hold">
                            <p:stCondLst>
                              <p:cond delay="4000"/>
                            </p:stCondLst>
                            <p:childTnLst>
                              <p:par>
                                <p:cTn id="19" presetID="26"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80">
                                          <p:stCondLst>
                                            <p:cond delay="0"/>
                                          </p:stCondLst>
                                        </p:cTn>
                                        <p:tgtEl>
                                          <p:spTgt spid="8"/>
                                        </p:tgtEl>
                                      </p:cBhvr>
                                    </p:animEffect>
                                    <p:anim calcmode="lin" valueType="num">
                                      <p:cBhvr>
                                        <p:cTn id="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7" dur="26">
                                          <p:stCondLst>
                                            <p:cond delay="650"/>
                                          </p:stCondLst>
                                        </p:cTn>
                                        <p:tgtEl>
                                          <p:spTgt spid="8"/>
                                        </p:tgtEl>
                                      </p:cBhvr>
                                      <p:to x="100000" y="60000"/>
                                    </p:animScale>
                                    <p:animScale>
                                      <p:cBhvr>
                                        <p:cTn id="28" dur="166" decel="50000">
                                          <p:stCondLst>
                                            <p:cond delay="676"/>
                                          </p:stCondLst>
                                        </p:cTn>
                                        <p:tgtEl>
                                          <p:spTgt spid="8"/>
                                        </p:tgtEl>
                                      </p:cBhvr>
                                      <p:to x="100000" y="100000"/>
                                    </p:animScale>
                                    <p:animScale>
                                      <p:cBhvr>
                                        <p:cTn id="29" dur="26">
                                          <p:stCondLst>
                                            <p:cond delay="1312"/>
                                          </p:stCondLst>
                                        </p:cTn>
                                        <p:tgtEl>
                                          <p:spTgt spid="8"/>
                                        </p:tgtEl>
                                      </p:cBhvr>
                                      <p:to x="100000" y="80000"/>
                                    </p:animScale>
                                    <p:animScale>
                                      <p:cBhvr>
                                        <p:cTn id="30" dur="166" decel="50000">
                                          <p:stCondLst>
                                            <p:cond delay="1338"/>
                                          </p:stCondLst>
                                        </p:cTn>
                                        <p:tgtEl>
                                          <p:spTgt spid="8"/>
                                        </p:tgtEl>
                                      </p:cBhvr>
                                      <p:to x="100000" y="100000"/>
                                    </p:animScale>
                                    <p:animScale>
                                      <p:cBhvr>
                                        <p:cTn id="31" dur="26">
                                          <p:stCondLst>
                                            <p:cond delay="1642"/>
                                          </p:stCondLst>
                                        </p:cTn>
                                        <p:tgtEl>
                                          <p:spTgt spid="8"/>
                                        </p:tgtEl>
                                      </p:cBhvr>
                                      <p:to x="100000" y="90000"/>
                                    </p:animScale>
                                    <p:animScale>
                                      <p:cBhvr>
                                        <p:cTn id="32" dur="166" decel="50000">
                                          <p:stCondLst>
                                            <p:cond delay="1668"/>
                                          </p:stCondLst>
                                        </p:cTn>
                                        <p:tgtEl>
                                          <p:spTgt spid="8"/>
                                        </p:tgtEl>
                                      </p:cBhvr>
                                      <p:to x="100000" y="100000"/>
                                    </p:animScale>
                                    <p:animScale>
                                      <p:cBhvr>
                                        <p:cTn id="33" dur="26">
                                          <p:stCondLst>
                                            <p:cond delay="1808"/>
                                          </p:stCondLst>
                                        </p:cTn>
                                        <p:tgtEl>
                                          <p:spTgt spid="8"/>
                                        </p:tgtEl>
                                      </p:cBhvr>
                                      <p:to x="100000" y="95000"/>
                                    </p:animScale>
                                    <p:animScale>
                                      <p:cBhvr>
                                        <p:cTn id="3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09" y="118230"/>
            <a:ext cx="5341343" cy="269709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770" y="122369"/>
            <a:ext cx="5036617" cy="269295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08" y="2933556"/>
            <a:ext cx="5341343" cy="237296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769" y="2933556"/>
            <a:ext cx="5036617" cy="2372961"/>
          </a:xfrm>
          <a:prstGeom prst="rect">
            <a:avLst/>
          </a:prstGeom>
        </p:spPr>
      </p:pic>
      <p:sp>
        <p:nvSpPr>
          <p:cNvPr id="9" name="TextBox 8"/>
          <p:cNvSpPr txBox="1"/>
          <p:nvPr/>
        </p:nvSpPr>
        <p:spPr>
          <a:xfrm>
            <a:off x="709609" y="5389761"/>
            <a:ext cx="10772777" cy="1384995"/>
          </a:xfrm>
          <a:prstGeom prst="rect">
            <a:avLst/>
          </a:prstGeom>
          <a:solidFill>
            <a:schemeClr val="accent6">
              <a:lumMod val="20000"/>
              <a:lumOff val="80000"/>
            </a:schemeClr>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চিকিৎসা,</a:t>
            </a:r>
            <a:r>
              <a:rPr lang="en-US" sz="2800" dirty="0" err="1" smtClean="0">
                <a:latin typeface="NikoshBAN" panose="02000000000000000000" pitchFamily="2" charset="0"/>
                <a:cs typeface="NikoshBAN" panose="02000000000000000000" pitchFamily="2" charset="0"/>
              </a:rPr>
              <a:t>ঔষধ,অপারেশন,ইনজেকশন,ব্যাবস্থা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পত্রের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ছড়াছড়ি</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থি</a:t>
            </a:r>
            <a:r>
              <a:rPr lang="en-US" sz="2800" dirty="0" err="1" smtClean="0">
                <a:latin typeface="NikoshBAN" panose="02000000000000000000" pitchFamily="2" charset="0"/>
                <a:cs typeface="NikoshBAN" panose="02000000000000000000" pitchFamily="2" charset="0"/>
              </a:rPr>
              <a:t>য়েটার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বায়স্কোপ,বরফের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গাড়ি,ইলক্ট্রিক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লাইট</a:t>
            </a:r>
            <a:r>
              <a:rPr lang="en-US"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এই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সভ্যতার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নিদর্শন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নিশ্চয়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নহে</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ডাহা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নিমকহারাম</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640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98765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89" y="114065"/>
            <a:ext cx="5201587" cy="27190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830" y="114065"/>
            <a:ext cx="4901782" cy="27190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88" y="2947206"/>
            <a:ext cx="5186599" cy="265545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5830" y="2947206"/>
            <a:ext cx="4901781" cy="2655453"/>
          </a:xfrm>
          <a:prstGeom prst="rect">
            <a:avLst/>
          </a:prstGeom>
        </p:spPr>
      </p:pic>
      <p:sp>
        <p:nvSpPr>
          <p:cNvPr id="9" name="TextBox 8"/>
          <p:cNvSpPr txBox="1"/>
          <p:nvPr/>
        </p:nvSpPr>
        <p:spPr>
          <a:xfrm>
            <a:off x="929389" y="5602659"/>
            <a:ext cx="10328222" cy="1384995"/>
          </a:xfrm>
          <a:prstGeom prst="rect">
            <a:avLst/>
          </a:prstGeom>
          <a:solidFill>
            <a:schemeClr val="accent6">
              <a:lumMod val="20000"/>
              <a:lumOff val="80000"/>
            </a:schemeClr>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কিন্তু ইহার অপর পৃষ্ঠাও আছে-কেবল কলিকাতাটুকু আমাদের গোটা ভারতুবর্ষ নহে এবং মুষ্টিমেয়,সৌভাগ্যশালী ধনাঢ্য ব্যক্তি সমস্ত ভারতের অধিবাসী নহে। অদ্য আমাদের আলোচ্য বিষয়,চাষার দারিদ্র। চাষায় সমাজের মারুদণ্ড।</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749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anim calcmode="lin" valueType="num">
                                      <p:cBhvr>
                                        <p:cTn id="10" dur="1000" fill="hold"/>
                                        <p:tgtEl>
                                          <p:spTgt spid="2"/>
                                        </p:tgtEl>
                                        <p:attrNameLst>
                                          <p:attrName>ppt_x</p:attrName>
                                        </p:attrNameLst>
                                      </p:cBhvr>
                                      <p:tavLst>
                                        <p:tav tm="0">
                                          <p:val>
                                            <p:fltVal val="0.5"/>
                                          </p:val>
                                        </p:tav>
                                        <p:tav tm="100000">
                                          <p:val>
                                            <p:strVal val="#ppt_x"/>
                                          </p:val>
                                        </p:tav>
                                      </p:tavLst>
                                    </p:anim>
                                    <p:anim calcmode="lin" valueType="num">
                                      <p:cBhvr>
                                        <p:cTn id="11" dur="10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000" fill="hold"/>
                                        <p:tgtEl>
                                          <p:spTgt spid="3"/>
                                        </p:tgtEl>
                                        <p:attrNameLst>
                                          <p:attrName>ppt_w</p:attrName>
                                        </p:attrNameLst>
                                      </p:cBhvr>
                                      <p:tavLst>
                                        <p:tav tm="0">
                                          <p:val>
                                            <p:fltVal val="0"/>
                                          </p:val>
                                        </p:tav>
                                        <p:tav tm="100000">
                                          <p:val>
                                            <p:strVal val="#ppt_w"/>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Effect transition="in" filter="fade">
                                      <p:cBhvr>
                                        <p:cTn id="16" dur="2000"/>
                                        <p:tgtEl>
                                          <p:spTgt spid="3"/>
                                        </p:tgtEl>
                                      </p:cBhvr>
                                    </p:animEffect>
                                    <p:anim calcmode="lin" valueType="num">
                                      <p:cBhvr>
                                        <p:cTn id="17" dur="2000" fill="hold"/>
                                        <p:tgtEl>
                                          <p:spTgt spid="3"/>
                                        </p:tgtEl>
                                        <p:attrNameLst>
                                          <p:attrName>ppt_x</p:attrName>
                                        </p:attrNameLst>
                                      </p:cBhvr>
                                      <p:tavLst>
                                        <p:tav tm="0">
                                          <p:val>
                                            <p:fltVal val="0.5"/>
                                          </p:val>
                                        </p:tav>
                                        <p:tav tm="100000">
                                          <p:val>
                                            <p:strVal val="#ppt_x"/>
                                          </p:val>
                                        </p:tav>
                                      </p:tavLst>
                                    </p:anim>
                                    <p:anim calcmode="lin" valueType="num">
                                      <p:cBhvr>
                                        <p:cTn id="18" dur="20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3000" fill="hold"/>
                                        <p:tgtEl>
                                          <p:spTgt spid="4"/>
                                        </p:tgtEl>
                                        <p:attrNameLst>
                                          <p:attrName>ppt_w</p:attrName>
                                        </p:attrNameLst>
                                      </p:cBhvr>
                                      <p:tavLst>
                                        <p:tav tm="0">
                                          <p:val>
                                            <p:fltVal val="0"/>
                                          </p:val>
                                        </p:tav>
                                        <p:tav tm="100000">
                                          <p:val>
                                            <p:strVal val="#ppt_w"/>
                                          </p:val>
                                        </p:tav>
                                      </p:tavLst>
                                    </p:anim>
                                    <p:anim calcmode="lin" valueType="num">
                                      <p:cBhvr>
                                        <p:cTn id="22" dur="3000" fill="hold"/>
                                        <p:tgtEl>
                                          <p:spTgt spid="4"/>
                                        </p:tgtEl>
                                        <p:attrNameLst>
                                          <p:attrName>ppt_h</p:attrName>
                                        </p:attrNameLst>
                                      </p:cBhvr>
                                      <p:tavLst>
                                        <p:tav tm="0">
                                          <p:val>
                                            <p:fltVal val="0"/>
                                          </p:val>
                                        </p:tav>
                                        <p:tav tm="100000">
                                          <p:val>
                                            <p:strVal val="#ppt_h"/>
                                          </p:val>
                                        </p:tav>
                                      </p:tavLst>
                                    </p:anim>
                                    <p:animEffect transition="in" filter="fade">
                                      <p:cBhvr>
                                        <p:cTn id="23" dur="3000"/>
                                        <p:tgtEl>
                                          <p:spTgt spid="4"/>
                                        </p:tgtEl>
                                      </p:cBhvr>
                                    </p:animEffect>
                                    <p:anim calcmode="lin" valueType="num">
                                      <p:cBhvr>
                                        <p:cTn id="24" dur="3000" fill="hold"/>
                                        <p:tgtEl>
                                          <p:spTgt spid="4"/>
                                        </p:tgtEl>
                                        <p:attrNameLst>
                                          <p:attrName>ppt_x</p:attrName>
                                        </p:attrNameLst>
                                      </p:cBhvr>
                                      <p:tavLst>
                                        <p:tav tm="0">
                                          <p:val>
                                            <p:fltVal val="0.5"/>
                                          </p:val>
                                        </p:tav>
                                        <p:tav tm="100000">
                                          <p:val>
                                            <p:strVal val="#ppt_x"/>
                                          </p:val>
                                        </p:tav>
                                      </p:tavLst>
                                    </p:anim>
                                    <p:anim calcmode="lin" valueType="num">
                                      <p:cBhvr>
                                        <p:cTn id="25" dur="3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0" fill="hold"/>
                                        <p:tgtEl>
                                          <p:spTgt spid="5"/>
                                        </p:tgtEl>
                                        <p:attrNameLst>
                                          <p:attrName>ppt_w</p:attrName>
                                        </p:attrNameLst>
                                      </p:cBhvr>
                                      <p:tavLst>
                                        <p:tav tm="0">
                                          <p:val>
                                            <p:fltVal val="0"/>
                                          </p:val>
                                        </p:tav>
                                        <p:tav tm="100000">
                                          <p:val>
                                            <p:strVal val="#ppt_w"/>
                                          </p:val>
                                        </p:tav>
                                      </p:tavLst>
                                    </p:anim>
                                    <p:anim calcmode="lin" valueType="num">
                                      <p:cBhvr>
                                        <p:cTn id="29" dur="5000" fill="hold"/>
                                        <p:tgtEl>
                                          <p:spTgt spid="5"/>
                                        </p:tgtEl>
                                        <p:attrNameLst>
                                          <p:attrName>ppt_h</p:attrName>
                                        </p:attrNameLst>
                                      </p:cBhvr>
                                      <p:tavLst>
                                        <p:tav tm="0">
                                          <p:val>
                                            <p:fltVal val="0"/>
                                          </p:val>
                                        </p:tav>
                                        <p:tav tm="100000">
                                          <p:val>
                                            <p:strVal val="#ppt_h"/>
                                          </p:val>
                                        </p:tav>
                                      </p:tavLst>
                                    </p:anim>
                                    <p:animEffect transition="in" filter="fade">
                                      <p:cBhvr>
                                        <p:cTn id="30" dur="5000"/>
                                        <p:tgtEl>
                                          <p:spTgt spid="5"/>
                                        </p:tgtEl>
                                      </p:cBhvr>
                                    </p:animEffect>
                                    <p:anim calcmode="lin" valueType="num">
                                      <p:cBhvr>
                                        <p:cTn id="31" dur="5000" fill="hold"/>
                                        <p:tgtEl>
                                          <p:spTgt spid="5"/>
                                        </p:tgtEl>
                                        <p:attrNameLst>
                                          <p:attrName>ppt_x</p:attrName>
                                        </p:attrNameLst>
                                      </p:cBhvr>
                                      <p:tavLst>
                                        <p:tav tm="0">
                                          <p:val>
                                            <p:fltVal val="0.5"/>
                                          </p:val>
                                        </p:tav>
                                        <p:tav tm="100000">
                                          <p:val>
                                            <p:strVal val="#ppt_x"/>
                                          </p:val>
                                        </p:tav>
                                      </p:tavLst>
                                    </p:anim>
                                    <p:anim calcmode="lin" valueType="num">
                                      <p:cBhvr>
                                        <p:cTn id="32" dur="5000" fill="hold"/>
                                        <p:tgtEl>
                                          <p:spTgt spid="5"/>
                                        </p:tgtEl>
                                        <p:attrNameLst>
                                          <p:attrName>ppt_y</p:attrName>
                                        </p:attrNameLst>
                                      </p:cBhvr>
                                      <p:tavLst>
                                        <p:tav tm="0">
                                          <p:val>
                                            <p:fltVal val="0.5"/>
                                          </p:val>
                                        </p:tav>
                                        <p:tav tm="100000">
                                          <p:val>
                                            <p:strVal val="#ppt_y"/>
                                          </p:val>
                                        </p:tav>
                                      </p:tavLst>
                                    </p:anim>
                                  </p:childTnLst>
                                </p:cTn>
                              </p:par>
                            </p:childTnLst>
                          </p:cTn>
                        </p:par>
                        <p:par>
                          <p:cTn id="33" fill="hold">
                            <p:stCondLst>
                              <p:cond delay="5000"/>
                            </p:stCondLst>
                            <p:childTnLst>
                              <p:par>
                                <p:cTn id="34" presetID="26"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80">
                                          <p:stCondLst>
                                            <p:cond delay="0"/>
                                          </p:stCondLst>
                                        </p:cTn>
                                        <p:tgtEl>
                                          <p:spTgt spid="9"/>
                                        </p:tgtEl>
                                      </p:cBhvr>
                                    </p:animEffect>
                                    <p:anim calcmode="lin" valueType="num">
                                      <p:cBhvr>
                                        <p:cTn id="3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2" dur="26">
                                          <p:stCondLst>
                                            <p:cond delay="650"/>
                                          </p:stCondLst>
                                        </p:cTn>
                                        <p:tgtEl>
                                          <p:spTgt spid="9"/>
                                        </p:tgtEl>
                                      </p:cBhvr>
                                      <p:to x="100000" y="60000"/>
                                    </p:animScale>
                                    <p:animScale>
                                      <p:cBhvr>
                                        <p:cTn id="43" dur="166" decel="50000">
                                          <p:stCondLst>
                                            <p:cond delay="676"/>
                                          </p:stCondLst>
                                        </p:cTn>
                                        <p:tgtEl>
                                          <p:spTgt spid="9"/>
                                        </p:tgtEl>
                                      </p:cBhvr>
                                      <p:to x="100000" y="100000"/>
                                    </p:animScale>
                                    <p:animScale>
                                      <p:cBhvr>
                                        <p:cTn id="44" dur="26">
                                          <p:stCondLst>
                                            <p:cond delay="1312"/>
                                          </p:stCondLst>
                                        </p:cTn>
                                        <p:tgtEl>
                                          <p:spTgt spid="9"/>
                                        </p:tgtEl>
                                      </p:cBhvr>
                                      <p:to x="100000" y="80000"/>
                                    </p:animScale>
                                    <p:animScale>
                                      <p:cBhvr>
                                        <p:cTn id="45" dur="166" decel="50000">
                                          <p:stCondLst>
                                            <p:cond delay="1338"/>
                                          </p:stCondLst>
                                        </p:cTn>
                                        <p:tgtEl>
                                          <p:spTgt spid="9"/>
                                        </p:tgtEl>
                                      </p:cBhvr>
                                      <p:to x="100000" y="100000"/>
                                    </p:animScale>
                                    <p:animScale>
                                      <p:cBhvr>
                                        <p:cTn id="46" dur="26">
                                          <p:stCondLst>
                                            <p:cond delay="1642"/>
                                          </p:stCondLst>
                                        </p:cTn>
                                        <p:tgtEl>
                                          <p:spTgt spid="9"/>
                                        </p:tgtEl>
                                      </p:cBhvr>
                                      <p:to x="100000" y="90000"/>
                                    </p:animScale>
                                    <p:animScale>
                                      <p:cBhvr>
                                        <p:cTn id="47" dur="166" decel="50000">
                                          <p:stCondLst>
                                            <p:cond delay="1668"/>
                                          </p:stCondLst>
                                        </p:cTn>
                                        <p:tgtEl>
                                          <p:spTgt spid="9"/>
                                        </p:tgtEl>
                                      </p:cBhvr>
                                      <p:to x="100000" y="100000"/>
                                    </p:animScale>
                                    <p:animScale>
                                      <p:cBhvr>
                                        <p:cTn id="48" dur="26">
                                          <p:stCondLst>
                                            <p:cond delay="1808"/>
                                          </p:stCondLst>
                                        </p:cTn>
                                        <p:tgtEl>
                                          <p:spTgt spid="9"/>
                                        </p:tgtEl>
                                      </p:cBhvr>
                                      <p:to x="100000" y="95000"/>
                                    </p:animScale>
                                    <p:animScale>
                                      <p:cBhvr>
                                        <p:cTn id="4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385" y="104929"/>
            <a:ext cx="5178615" cy="263827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821" y="117906"/>
            <a:ext cx="5051686" cy="263826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85" y="2848128"/>
            <a:ext cx="5178615" cy="245436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3821" y="2848129"/>
            <a:ext cx="5048703" cy="2454360"/>
          </a:xfrm>
          <a:prstGeom prst="rect">
            <a:avLst/>
          </a:prstGeom>
        </p:spPr>
      </p:pic>
      <p:sp>
        <p:nvSpPr>
          <p:cNvPr id="8" name="TextBox 7"/>
          <p:cNvSpPr txBox="1"/>
          <p:nvPr/>
        </p:nvSpPr>
        <p:spPr>
          <a:xfrm>
            <a:off x="917385" y="5302490"/>
            <a:ext cx="10475140" cy="1384995"/>
          </a:xfrm>
          <a:prstGeom prst="rect">
            <a:avLst/>
          </a:prstGeom>
          <a:solidFill>
            <a:schemeClr val="accent6">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এখন মন্দের দিকে দেখা যাউক। ঐ যে চটকল আর পাটকল;-এক একটা জুটমিলের কর্মচারীগণ মাসিক ৫০০- ৭০০ (পাঁচ কিম্বা সাত শত) টাকা বেতন পাইয়া নবাবি হালে থাকে,নবাবি চালে চলে, কিন্তু সেই জুট (পাট) যাহারা উৎপাদন করে তাহাদের অবস্থা এই যে,-‘পাছায় জোটেনা ত্যানা’!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958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1000"/>
                                        <p:tgtEl>
                                          <p:spTgt spid="3"/>
                                        </p:tgtEl>
                                      </p:cBhvr>
                                    </p:animEffect>
                                  </p:childTnLst>
                                </p:cTn>
                              </p:par>
                            </p:childTnLst>
                          </p:cTn>
                        </p:par>
                        <p:par>
                          <p:cTn id="8" fill="hold">
                            <p:stCondLst>
                              <p:cond delay="1000"/>
                            </p:stCondLst>
                            <p:childTnLst>
                              <p:par>
                                <p:cTn id="9" presetID="21"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2)">
                                      <p:cBhvr>
                                        <p:cTn id="11" dur="1000"/>
                                        <p:tgtEl>
                                          <p:spTgt spid="4"/>
                                        </p:tgtEl>
                                      </p:cBhvr>
                                    </p:animEffect>
                                  </p:childTnLst>
                                </p:cTn>
                              </p:par>
                            </p:childTnLst>
                          </p:cTn>
                        </p:par>
                        <p:par>
                          <p:cTn id="12" fill="hold">
                            <p:stCondLst>
                              <p:cond delay="2000"/>
                            </p:stCondLst>
                            <p:childTnLst>
                              <p:par>
                                <p:cTn id="13" presetID="21"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2)">
                                      <p:cBhvr>
                                        <p:cTn id="15" dur="2000"/>
                                        <p:tgtEl>
                                          <p:spTgt spid="5"/>
                                        </p:tgtEl>
                                      </p:cBhvr>
                                    </p:animEffect>
                                  </p:childTnLst>
                                </p:cTn>
                              </p:par>
                            </p:childTnLst>
                          </p:cTn>
                        </p:par>
                        <p:par>
                          <p:cTn id="16" fill="hold">
                            <p:stCondLst>
                              <p:cond delay="4000"/>
                            </p:stCondLst>
                            <p:childTnLst>
                              <p:par>
                                <p:cTn id="17" presetID="21"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2)">
                                      <p:cBhvr>
                                        <p:cTn id="19" dur="2000"/>
                                        <p:tgtEl>
                                          <p:spTgt spid="6"/>
                                        </p:tgtEl>
                                      </p:cBhvr>
                                    </p:animEffect>
                                  </p:childTnLst>
                                </p:cTn>
                              </p:par>
                            </p:childTnLst>
                          </p:cTn>
                        </p:par>
                        <p:par>
                          <p:cTn id="20" fill="hold">
                            <p:stCondLst>
                              <p:cond delay="6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23869" y="0"/>
            <a:ext cx="7270229"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গুরুত্ত্ব পুর্ণ কিছু শব্দের শব্দার্থ জেনে নিই</a:t>
            </a:r>
            <a:endParaRPr lang="en-US" sz="4800" dirty="0">
              <a:latin typeface="NikoshBAN" panose="02000000000000000000" pitchFamily="2" charset="0"/>
              <a:cs typeface="NikoshBAN" panose="02000000000000000000" pitchFamily="2" charset="0"/>
            </a:endParaRPr>
          </a:p>
        </p:txBody>
      </p:sp>
      <p:sp>
        <p:nvSpPr>
          <p:cNvPr id="3" name="Rectangle 2"/>
          <p:cNvSpPr/>
          <p:nvPr/>
        </p:nvSpPr>
        <p:spPr>
          <a:xfrm>
            <a:off x="224853" y="981854"/>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ছেইলা</a:t>
            </a:r>
            <a:endParaRPr lang="en-US" sz="2800" dirty="0">
              <a:solidFill>
                <a:srgbClr val="FF0000"/>
              </a:solidFill>
              <a:latin typeface="NikoshBAN" panose="02000000000000000000" pitchFamily="2" charset="0"/>
              <a:cs typeface="NikoshBAN" panose="02000000000000000000" pitchFamily="2" charset="0"/>
            </a:endParaRPr>
          </a:p>
        </p:txBody>
      </p:sp>
      <p:sp>
        <p:nvSpPr>
          <p:cNvPr id="5" name="Rectangle 4"/>
          <p:cNvSpPr/>
          <p:nvPr/>
        </p:nvSpPr>
        <p:spPr>
          <a:xfrm>
            <a:off x="5057600" y="2533108"/>
            <a:ext cx="145323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ছেলে</a:t>
            </a:r>
            <a:endParaRPr lang="en-US" sz="2800" dirty="0">
              <a:solidFill>
                <a:srgbClr val="FF0000"/>
              </a:solidFill>
              <a:latin typeface="NikoshBAN" panose="02000000000000000000" pitchFamily="2" charset="0"/>
              <a:cs typeface="NikoshBAN" panose="02000000000000000000" pitchFamily="2" charset="0"/>
            </a:endParaRPr>
          </a:p>
        </p:txBody>
      </p:sp>
      <p:sp>
        <p:nvSpPr>
          <p:cNvPr id="6" name="Rectangle 5"/>
          <p:cNvSpPr/>
          <p:nvPr/>
        </p:nvSpPr>
        <p:spPr>
          <a:xfrm>
            <a:off x="5057599" y="1116535"/>
            <a:ext cx="1453237"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দানা</a:t>
            </a:r>
            <a:endParaRPr lang="en-US" sz="2800" dirty="0">
              <a:solidFill>
                <a:srgbClr val="FF0000"/>
              </a:solidFill>
              <a:latin typeface="NikoshBAN" panose="02000000000000000000" pitchFamily="2" charset="0"/>
              <a:cs typeface="NikoshBAN" panose="02000000000000000000" pitchFamily="2" charset="0"/>
            </a:endParaRPr>
          </a:p>
        </p:txBody>
      </p:sp>
      <p:sp>
        <p:nvSpPr>
          <p:cNvPr id="7" name="Rectangle 6"/>
          <p:cNvSpPr/>
          <p:nvPr/>
        </p:nvSpPr>
        <p:spPr>
          <a:xfrm>
            <a:off x="10501229" y="2668248"/>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খাদ্য অর্থে</a:t>
            </a:r>
            <a:endParaRPr lang="en-US" sz="2800" dirty="0">
              <a:solidFill>
                <a:srgbClr val="FF0000"/>
              </a:solidFill>
              <a:latin typeface="NikoshBAN" panose="02000000000000000000" pitchFamily="2" charset="0"/>
              <a:cs typeface="NikoshBAN" panose="02000000000000000000" pitchFamily="2" charset="0"/>
            </a:endParaRPr>
          </a:p>
        </p:txBody>
      </p:sp>
      <p:sp>
        <p:nvSpPr>
          <p:cNvPr id="9" name="Rectangle 8"/>
          <p:cNvSpPr/>
          <p:nvPr/>
        </p:nvSpPr>
        <p:spPr>
          <a:xfrm>
            <a:off x="224853" y="3126401"/>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পৈছা</a:t>
            </a:r>
            <a:endParaRPr lang="en-US" sz="2800" dirty="0">
              <a:solidFill>
                <a:srgbClr val="FF0000"/>
              </a:solidFill>
              <a:latin typeface="NikoshBAN" panose="02000000000000000000" pitchFamily="2" charset="0"/>
              <a:cs typeface="NikoshBAN" panose="02000000000000000000" pitchFamily="2" charset="0"/>
            </a:endParaRPr>
          </a:p>
        </p:txBody>
      </p:sp>
      <p:sp>
        <p:nvSpPr>
          <p:cNvPr id="10" name="Rectangle 9"/>
          <p:cNvSpPr/>
          <p:nvPr/>
        </p:nvSpPr>
        <p:spPr>
          <a:xfrm>
            <a:off x="5057599" y="5231568"/>
            <a:ext cx="1453237" cy="77390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প্রাচীন অলংকার</a:t>
            </a:r>
            <a:endParaRPr lang="en-US" sz="2800" dirty="0">
              <a:solidFill>
                <a:srgbClr val="FF0000"/>
              </a:solidFill>
              <a:latin typeface="NikoshBAN" panose="02000000000000000000" pitchFamily="2" charset="0"/>
              <a:cs typeface="NikoshBAN" panose="02000000000000000000" pitchFamily="2" charset="0"/>
            </a:endParaRPr>
          </a:p>
        </p:txBody>
      </p:sp>
      <p:sp>
        <p:nvSpPr>
          <p:cNvPr id="12" name="Rectangle 11"/>
          <p:cNvSpPr/>
          <p:nvPr/>
        </p:nvSpPr>
        <p:spPr>
          <a:xfrm>
            <a:off x="10501229" y="5360891"/>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সিনেমা</a:t>
            </a:r>
            <a:endParaRPr lang="en-US" sz="2800" dirty="0">
              <a:solidFill>
                <a:srgbClr val="FF0000"/>
              </a:solidFill>
              <a:latin typeface="NikoshBAN" panose="02000000000000000000" pitchFamily="2" charset="0"/>
              <a:cs typeface="NikoshBAN" panose="02000000000000000000" pitchFamily="2" charset="0"/>
            </a:endParaRPr>
          </a:p>
        </p:txBody>
      </p:sp>
      <p:sp>
        <p:nvSpPr>
          <p:cNvPr id="16" name="Rectangle 15"/>
          <p:cNvSpPr/>
          <p:nvPr/>
        </p:nvSpPr>
        <p:spPr>
          <a:xfrm>
            <a:off x="5057599" y="3949681"/>
            <a:ext cx="1453237"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বায়স্কোপ</a:t>
            </a:r>
            <a:endParaRPr lang="en-US" sz="2800" dirty="0">
              <a:solidFill>
                <a:srgbClr val="FF00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672" y="1346559"/>
            <a:ext cx="3688512" cy="203526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958" y="4068401"/>
            <a:ext cx="3709939" cy="2077566"/>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52346" b="56291"/>
          <a:stretch/>
        </p:blipFill>
        <p:spPr>
          <a:xfrm>
            <a:off x="1845877" y="3511142"/>
            <a:ext cx="3033600" cy="1849749"/>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5877" y="1075624"/>
            <a:ext cx="3022886" cy="1889304"/>
          </a:xfrm>
          <a:prstGeom prst="rect">
            <a:avLst/>
          </a:prstGeom>
        </p:spPr>
      </p:pic>
    </p:spTree>
    <p:extLst>
      <p:ext uri="{BB962C8B-B14F-4D97-AF65-F5344CB8AC3E}">
        <p14:creationId xmlns:p14="http://schemas.microsoft.com/office/powerpoint/2010/main" val="363332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2"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23869" y="0"/>
            <a:ext cx="7270229"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গুরুত্ত্ব পুর্ণ কিছু শব্দের শব্দার্থ জেনে নিই</a:t>
            </a:r>
            <a:endParaRPr lang="en-US" sz="4800" dirty="0">
              <a:latin typeface="NikoshBAN" panose="02000000000000000000" pitchFamily="2" charset="0"/>
              <a:cs typeface="NikoshBAN" panose="02000000000000000000" pitchFamily="2" charset="0"/>
            </a:endParaRPr>
          </a:p>
        </p:txBody>
      </p:sp>
      <p:sp>
        <p:nvSpPr>
          <p:cNvPr id="3" name="Rectangle 2"/>
          <p:cNvSpPr/>
          <p:nvPr/>
        </p:nvSpPr>
        <p:spPr>
          <a:xfrm>
            <a:off x="224853" y="1010734"/>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কৌপিন</a:t>
            </a:r>
            <a:endParaRPr lang="en-US" sz="2800"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4740141" y="2607186"/>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চীরবসন</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4740141" y="1011831"/>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টোকা</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9752562" y="2593297"/>
            <a:ext cx="2330748"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সুতা পাকাবার যন্ত্র</a:t>
            </a:r>
            <a:endParaRPr lang="en-US" sz="28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224853" y="3237874"/>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মহীতে</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4740141" y="5093429"/>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পৃথিবীতে</a:t>
            </a:r>
            <a:endParaRPr lang="en-US" sz="2800" dirty="0">
              <a:solidFill>
                <a:srgbClr val="FF0000"/>
              </a:solidFill>
              <a:latin typeface="NikoshBAN" panose="02000000000000000000" pitchFamily="2" charset="0"/>
              <a:cs typeface="NikoshBAN" panose="02000000000000000000" pitchFamily="2" charset="0"/>
            </a:endParaRPr>
          </a:p>
        </p:txBody>
      </p:sp>
      <p:sp>
        <p:nvSpPr>
          <p:cNvPr id="12" name="Rectangle 11"/>
          <p:cNvSpPr/>
          <p:nvPr/>
        </p:nvSpPr>
        <p:spPr>
          <a:xfrm>
            <a:off x="9752561" y="5008623"/>
            <a:ext cx="2330749"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মোটা রেশমি কাপড় </a:t>
            </a:r>
            <a:endParaRPr lang="en-US" sz="2800" dirty="0">
              <a:solidFill>
                <a:srgbClr val="FF0000"/>
              </a:solidFill>
              <a:latin typeface="NikoshBAN" panose="02000000000000000000" pitchFamily="2" charset="0"/>
              <a:cs typeface="NikoshBAN" panose="02000000000000000000" pitchFamily="2" charset="0"/>
            </a:endParaRPr>
          </a:p>
        </p:txBody>
      </p:sp>
      <p:sp>
        <p:nvSpPr>
          <p:cNvPr id="16" name="Rectangle 15"/>
          <p:cNvSpPr/>
          <p:nvPr/>
        </p:nvSpPr>
        <p:spPr>
          <a:xfrm>
            <a:off x="4740141" y="3770978"/>
            <a:ext cx="1499016" cy="64457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এণ্ডি</a:t>
            </a:r>
            <a:endParaRPr lang="en-US" sz="2800" dirty="0">
              <a:solidFill>
                <a:srgbClr val="FF00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108" y="1257771"/>
            <a:ext cx="3107609" cy="1980103"/>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1996" y="3668949"/>
            <a:ext cx="2840018" cy="18774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996" y="1010734"/>
            <a:ext cx="2840018" cy="184785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8543" y="4080490"/>
            <a:ext cx="3136173" cy="1975536"/>
          </a:xfrm>
          <a:prstGeom prst="rect">
            <a:avLst/>
          </a:prstGeom>
        </p:spPr>
      </p:pic>
    </p:spTree>
    <p:extLst>
      <p:ext uri="{BB962C8B-B14F-4D97-AF65-F5344CB8AC3E}">
        <p14:creationId xmlns:p14="http://schemas.microsoft.com/office/powerpoint/2010/main" val="71141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ircle(in)">
                                      <p:cBhvr>
                                        <p:cTn id="57" dur="2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2"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070"/>
            <a:ext cx="12192000" cy="688207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6142377" y="914400"/>
            <a:ext cx="82211" cy="5715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987323" y="2566130"/>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47086" y="2566130"/>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681417" y="29195"/>
            <a:ext cx="3563912" cy="7059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শিক্ষক পরিচিতি</a:t>
            </a:r>
            <a:endParaRPr lang="en-US" sz="48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6861975" y="-24070"/>
            <a:ext cx="3563912" cy="7098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পাঠ পরিচিতি</a:t>
            </a:r>
            <a:endParaRPr lang="en-US" sz="4800"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713" t="14549" r="-1" b="10117"/>
          <a:stretch/>
        </p:blipFill>
        <p:spPr>
          <a:xfrm>
            <a:off x="2125034" y="668213"/>
            <a:ext cx="2557014" cy="2399690"/>
          </a:xfrm>
          <a:prstGeom prst="rect">
            <a:avLst/>
          </a:prstGeom>
          <a:ln>
            <a:noFill/>
          </a:ln>
          <a:effectLst>
            <a:softEdge rad="112500"/>
          </a:effectLst>
        </p:spPr>
      </p:pic>
      <p:sp>
        <p:nvSpPr>
          <p:cNvPr id="11" name="Rectangle 10"/>
          <p:cNvSpPr/>
          <p:nvPr/>
        </p:nvSpPr>
        <p:spPr>
          <a:xfrm>
            <a:off x="330019" y="3095956"/>
            <a:ext cx="5366632" cy="3724096"/>
          </a:xfrm>
          <a:prstGeom prst="rect">
            <a:avLst/>
          </a:prstGeom>
          <a:solidFill>
            <a:schemeClr val="bg1"/>
          </a:solidFill>
        </p:spPr>
        <p:txBody>
          <a:bodyPr wrap="square">
            <a:spAutoFit/>
          </a:bodyPr>
          <a:lstStyle/>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মোঃ আনোয়ার হোসেন</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প্রভাষক বাংলা</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চৌরা কশবা নেছারিয়া আলিম মাদ্রাসা</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নিয়ামতপুর, নওগাঁ।</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মোবাঃ ০১৭৩৬৭৫৩০৫০</a:t>
            </a:r>
          </a:p>
          <a:p>
            <a:pPr algn="ctr"/>
            <a:r>
              <a:rPr lang="bn-IN" sz="3600" dirty="0">
                <a:latin typeface="NikoshBAN" panose="02000000000000000000" pitchFamily="2" charset="0"/>
                <a:ea typeface="Microsoft YaHei" panose="020B0503020204020204" pitchFamily="34" charset="-122"/>
                <a:cs typeface="NikoshBAN" panose="02000000000000000000" pitchFamily="2" charset="0"/>
              </a:rPr>
              <a:t>ই-মেইল </a:t>
            </a:r>
            <a:r>
              <a:rPr lang="en-US" sz="3600" dirty="0">
                <a:latin typeface="NikoshBAN" panose="02000000000000000000" pitchFamily="2" charset="0"/>
                <a:ea typeface="Microsoft YaHei" panose="020B0503020204020204" pitchFamily="34" charset="-122"/>
                <a:cs typeface="NikoshBAN" panose="02000000000000000000" pitchFamily="2" charset="0"/>
              </a:rPr>
              <a:t> </a:t>
            </a:r>
            <a:r>
              <a:rPr lang="en-US" sz="2000" dirty="0" err="1">
                <a:latin typeface="NikoshBAN" panose="02000000000000000000" pitchFamily="2" charset="0"/>
                <a:ea typeface="Microsoft YaHei" panose="020B0503020204020204" pitchFamily="34" charset="-122"/>
                <a:cs typeface="NikoshBAN" panose="02000000000000000000" pitchFamily="2" charset="0"/>
              </a:rPr>
              <a:t>anwarhossainmm</a:t>
            </a:r>
            <a:r>
              <a:rPr lang="en-US" sz="2000" dirty="0">
                <a:latin typeface="NikoshBAN" panose="02000000000000000000" pitchFamily="2" charset="0"/>
                <a:ea typeface="Microsoft YaHei" panose="020B0503020204020204" pitchFamily="34" charset="-122"/>
                <a:cs typeface="NikoshBAN" panose="02000000000000000000" pitchFamily="2" charset="0"/>
              </a:rPr>
              <a:t>@,gmail.com</a:t>
            </a:r>
          </a:p>
        </p:txBody>
      </p:sp>
      <p:sp>
        <p:nvSpPr>
          <p:cNvPr id="12" name="TextBox 11"/>
          <p:cNvSpPr txBox="1"/>
          <p:nvPr/>
        </p:nvSpPr>
        <p:spPr>
          <a:xfrm>
            <a:off x="6514555" y="3095956"/>
            <a:ext cx="5402704" cy="3170099"/>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000" dirty="0" smtClean="0">
                <a:solidFill>
                  <a:schemeClr val="tx1"/>
                </a:solidFill>
                <a:latin typeface="NikoshBAN" pitchFamily="2" charset="0"/>
                <a:cs typeface="NikoshBAN" pitchFamily="2" charset="0"/>
              </a:rPr>
              <a:t>শ্রে</a:t>
            </a:r>
            <a:r>
              <a:rPr lang="en-US" sz="4000" dirty="0" err="1" smtClean="0">
                <a:solidFill>
                  <a:schemeClr val="tx1"/>
                </a:solidFill>
                <a:latin typeface="NikoshBAN" pitchFamily="2" charset="0"/>
                <a:cs typeface="NikoshBAN" pitchFamily="2" charset="0"/>
              </a:rPr>
              <a:t>ণিঃ</a:t>
            </a:r>
            <a:r>
              <a:rPr lang="bn-IN"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একাদশ</a:t>
            </a:r>
            <a:r>
              <a:rPr lang="en-US" sz="4000" dirty="0" smtClean="0">
                <a:solidFill>
                  <a:schemeClr val="tx1"/>
                </a:solidFill>
                <a:latin typeface="NikoshBAN" pitchFamily="2" charset="0"/>
                <a:cs typeface="NikoshBAN" pitchFamily="2" charset="0"/>
              </a:rPr>
              <a:t>/</a:t>
            </a:r>
            <a:r>
              <a:rPr lang="bn-IN" sz="4000" smtClean="0">
                <a:solidFill>
                  <a:schemeClr val="tx1"/>
                </a:solidFill>
                <a:latin typeface="NikoshBAN" pitchFamily="2" charset="0"/>
                <a:cs typeface="NikoshBAN" pitchFamily="2" charset="0"/>
              </a:rPr>
              <a:t>আলিম</a:t>
            </a:r>
            <a:endParaRPr lang="bn-BD" sz="4000" dirty="0" smtClean="0">
              <a:solidFill>
                <a:schemeClr val="tx1"/>
              </a:solidFill>
              <a:latin typeface="NikoshBAN" pitchFamily="2" charset="0"/>
              <a:cs typeface="NikoshBAN" pitchFamily="2" charset="0"/>
            </a:endParaRPr>
          </a:p>
          <a:p>
            <a:pPr algn="ctr"/>
            <a:r>
              <a:rPr lang="bn-BD" sz="4000" dirty="0" smtClean="0">
                <a:solidFill>
                  <a:schemeClr val="tx1"/>
                </a:solidFill>
                <a:latin typeface="NikoshBAN" pitchFamily="2" charset="0"/>
                <a:cs typeface="NikoshBAN" pitchFamily="2" charset="0"/>
              </a:rPr>
              <a:t>বিষয়ঃ</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বাংলা</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প্রথম</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পত্র</a:t>
            </a:r>
            <a:r>
              <a:rPr lang="en-US" sz="4000" dirty="0" smtClean="0">
                <a:solidFill>
                  <a:schemeClr val="tx1"/>
                </a:solidFill>
                <a:latin typeface="NikoshBAN" pitchFamily="2" charset="0"/>
                <a:cs typeface="NikoshBAN" pitchFamily="2" charset="0"/>
              </a:rPr>
              <a:t> </a:t>
            </a:r>
            <a:endParaRPr lang="bn-BD" sz="4000" dirty="0" smtClean="0">
              <a:solidFill>
                <a:schemeClr val="tx1"/>
              </a:solidFill>
              <a:latin typeface="NikoshBAN" pitchFamily="2" charset="0"/>
              <a:cs typeface="NikoshBAN" pitchFamily="2" charset="0"/>
            </a:endParaRPr>
          </a:p>
          <a:p>
            <a:pPr algn="ctr"/>
            <a:r>
              <a:rPr lang="bn-BD" sz="4000" dirty="0" smtClean="0">
                <a:solidFill>
                  <a:schemeClr val="tx1"/>
                </a:solidFill>
                <a:latin typeface="NikoshBAN" pitchFamily="2" charset="0"/>
                <a:cs typeface="NikoshBAN" pitchFamily="2" charset="0"/>
              </a:rPr>
              <a:t>সময়ঃ </a:t>
            </a:r>
            <a:r>
              <a:rPr lang="bn-BD" sz="4000" dirty="0" smtClean="0">
                <a:solidFill>
                  <a:schemeClr val="tx1"/>
                </a:solidFill>
                <a:latin typeface="NikoshBAN" pitchFamily="2" charset="0"/>
                <a:cs typeface="NikoshBAN" pitchFamily="2" charset="0"/>
              </a:rPr>
              <a:t>৫০ মিনিট</a:t>
            </a:r>
            <a:endParaRPr lang="bn-IN" sz="4000" dirty="0" smtClean="0">
              <a:solidFill>
                <a:schemeClr val="tx1"/>
              </a:solidFill>
              <a:latin typeface="NikoshBAN" pitchFamily="2" charset="0"/>
              <a:cs typeface="NikoshBAN" pitchFamily="2" charset="0"/>
            </a:endParaRPr>
          </a:p>
          <a:p>
            <a:pPr algn="ctr"/>
            <a:r>
              <a:rPr lang="bn-IN" sz="4000" dirty="0" smtClean="0">
                <a:solidFill>
                  <a:schemeClr val="tx1"/>
                </a:solidFill>
                <a:latin typeface="NikoshBAN" pitchFamily="2" charset="0"/>
                <a:cs typeface="NikoshBAN" pitchFamily="2" charset="0"/>
              </a:rPr>
              <a:t>তারিখ </a:t>
            </a:r>
            <a:r>
              <a:rPr lang="en-US" sz="4000" dirty="0" smtClean="0">
                <a:solidFill>
                  <a:schemeClr val="tx1"/>
                </a:solidFill>
                <a:latin typeface="NikoshBAN" pitchFamily="2" charset="0"/>
                <a:cs typeface="NikoshBAN" pitchFamily="2" charset="0"/>
              </a:rPr>
              <a:t>28</a:t>
            </a:r>
            <a:r>
              <a:rPr lang="bn-IN" sz="4000" dirty="0" smtClean="0">
                <a:solidFill>
                  <a:schemeClr val="tx1"/>
                </a:solidFill>
                <a:latin typeface="NikoshBAN" pitchFamily="2" charset="0"/>
                <a:cs typeface="NikoshBAN" pitchFamily="2" charset="0"/>
              </a:rPr>
              <a:t>/</a:t>
            </a:r>
            <a:r>
              <a:rPr lang="en-US" sz="4000" dirty="0" smtClean="0">
                <a:solidFill>
                  <a:schemeClr val="tx1"/>
                </a:solidFill>
                <a:latin typeface="NikoshBAN" pitchFamily="2" charset="0"/>
                <a:cs typeface="NikoshBAN" pitchFamily="2" charset="0"/>
              </a:rPr>
              <a:t>11</a:t>
            </a:r>
            <a:r>
              <a:rPr lang="bn-IN" sz="4000" dirty="0" smtClean="0">
                <a:solidFill>
                  <a:schemeClr val="tx1"/>
                </a:solidFill>
                <a:latin typeface="NikoshBAN" pitchFamily="2" charset="0"/>
                <a:cs typeface="NikoshBAN" pitchFamily="2" charset="0"/>
              </a:rPr>
              <a:t>/২০১৯</a:t>
            </a:r>
            <a:endParaRPr lang="en-US" sz="4000" dirty="0" smtClean="0">
              <a:solidFill>
                <a:schemeClr val="tx1"/>
              </a:solidFill>
              <a:latin typeface="NikoshBAN" pitchFamily="2" charset="0"/>
              <a:cs typeface="NikoshBAN" pitchFamily="2" charset="0"/>
            </a:endParaRPr>
          </a:p>
          <a:p>
            <a:pPr algn="ctr"/>
            <a:endParaRPr lang="bn-BD" sz="4000" dirty="0">
              <a:solidFill>
                <a:schemeClr val="tx1"/>
              </a:solidFill>
              <a:latin typeface="NikoshBAN" pitchFamily="2" charset="0"/>
              <a:cs typeface="NikoshBAN"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2512" y="737899"/>
            <a:ext cx="2071656" cy="2330004"/>
          </a:xfrm>
          <a:prstGeom prst="rect">
            <a:avLst/>
          </a:prstGeom>
        </p:spPr>
      </p:pic>
    </p:spTree>
    <p:extLst>
      <p:ext uri="{BB962C8B-B14F-4D97-AF65-F5344CB8AC3E}">
        <p14:creationId xmlns:p14="http://schemas.microsoft.com/office/powerpoint/2010/main" val="316157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2">
                                            <p:txEl>
                                              <p:pRg st="0" end="0"/>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 calcmode="lin" valueType="num">
                                      <p:cBhvr>
                                        <p:cTn id="24"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12">
                                            <p:txEl>
                                              <p:pRg st="1" end="1"/>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 calcmode="lin" valueType="num">
                                      <p:cBhvr>
                                        <p:cTn id="29"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12">
                                            <p:txEl>
                                              <p:pRg st="2" end="2"/>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12">
                                            <p:txEl>
                                              <p:pRg st="3" end="3"/>
                                            </p:txEl>
                                          </p:spTgt>
                                        </p:tgtEl>
                                        <p:attrNameLst>
                                          <p:attrName>style.visibility</p:attrName>
                                        </p:attrNameLst>
                                      </p:cBhvr>
                                      <p:to>
                                        <p:strVal val="visible"/>
                                      </p:to>
                                    </p:set>
                                    <p:anim calcmode="lin" valueType="num">
                                      <p:cBhvr>
                                        <p:cTn id="34"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12">
                                            <p:txEl>
                                              <p:pRg st="3" end="3"/>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 calcmode="lin" valueType="num">
                                      <p:cBhvr>
                                        <p:cTn id="39"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11">
                                            <p:txEl>
                                              <p:pRg st="0" end="0"/>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11">
                                            <p:txEl>
                                              <p:pRg st="1" end="1"/>
                                            </p:txEl>
                                          </p:spTgt>
                                        </p:tgtEl>
                                        <p:attrNameLst>
                                          <p:attrName>style.visibility</p:attrName>
                                        </p:attrNameLst>
                                      </p:cBhvr>
                                      <p:to>
                                        <p:strVal val="visible"/>
                                      </p:to>
                                    </p:set>
                                    <p:anim calcmode="lin" valueType="num">
                                      <p:cBhvr>
                                        <p:cTn id="44"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45"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46" dur="500"/>
                                        <p:tgtEl>
                                          <p:spTgt spid="11">
                                            <p:txEl>
                                              <p:pRg st="1" end="1"/>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 calcmode="lin" valueType="num">
                                      <p:cBhvr>
                                        <p:cTn id="49"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11">
                                            <p:txEl>
                                              <p:pRg st="2" end="2"/>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11">
                                            <p:txEl>
                                              <p:pRg st="3" end="3"/>
                                            </p:txEl>
                                          </p:spTgt>
                                        </p:tgtEl>
                                        <p:attrNameLst>
                                          <p:attrName>style.visibility</p:attrName>
                                        </p:attrNameLst>
                                      </p:cBhvr>
                                      <p:to>
                                        <p:strVal val="visible"/>
                                      </p:to>
                                    </p:set>
                                    <p:anim calcmode="lin" valueType="num">
                                      <p:cBhvr>
                                        <p:cTn id="54"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55"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56" dur="500"/>
                                        <p:tgtEl>
                                          <p:spTgt spid="11">
                                            <p:txEl>
                                              <p:pRg st="3" end="3"/>
                                            </p:txEl>
                                          </p:spTgt>
                                        </p:tgtEl>
                                      </p:cBhvr>
                                    </p:animEffect>
                                  </p:childTnLst>
                                </p:cTn>
                              </p:par>
                              <p:par>
                                <p:cTn id="57" presetID="53" presetClass="entr" presetSubtype="16" fill="hold" nodeType="withEffect">
                                  <p:stCondLst>
                                    <p:cond delay="0"/>
                                  </p:stCondLst>
                                  <p:childTnLst>
                                    <p:set>
                                      <p:cBhvr>
                                        <p:cTn id="58" dur="1" fill="hold">
                                          <p:stCondLst>
                                            <p:cond delay="0"/>
                                          </p:stCondLst>
                                        </p:cTn>
                                        <p:tgtEl>
                                          <p:spTgt spid="11">
                                            <p:txEl>
                                              <p:pRg st="4" end="4"/>
                                            </p:txEl>
                                          </p:spTgt>
                                        </p:tgtEl>
                                        <p:attrNameLst>
                                          <p:attrName>style.visibility</p:attrName>
                                        </p:attrNameLst>
                                      </p:cBhvr>
                                      <p:to>
                                        <p:strVal val="visible"/>
                                      </p:to>
                                    </p:set>
                                    <p:anim calcmode="lin" valueType="num">
                                      <p:cBhvr>
                                        <p:cTn id="59"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60"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61" dur="500"/>
                                        <p:tgtEl>
                                          <p:spTgt spid="11">
                                            <p:txEl>
                                              <p:pRg st="4" end="4"/>
                                            </p:txEl>
                                          </p:spTgt>
                                        </p:tgtEl>
                                      </p:cBhvr>
                                    </p:animEffect>
                                  </p:childTnLst>
                                </p:cTn>
                              </p:par>
                              <p:par>
                                <p:cTn id="62" presetID="53" presetClass="entr" presetSubtype="16" fill="hold" nodeType="withEffect">
                                  <p:stCondLst>
                                    <p:cond delay="0"/>
                                  </p:stCondLst>
                                  <p:childTnLst>
                                    <p:set>
                                      <p:cBhvr>
                                        <p:cTn id="63" dur="1" fill="hold">
                                          <p:stCondLst>
                                            <p:cond delay="0"/>
                                          </p:stCondLst>
                                        </p:cTn>
                                        <p:tgtEl>
                                          <p:spTgt spid="11">
                                            <p:txEl>
                                              <p:pRg st="5" end="5"/>
                                            </p:txEl>
                                          </p:spTgt>
                                        </p:tgtEl>
                                        <p:attrNameLst>
                                          <p:attrName>style.visibility</p:attrName>
                                        </p:attrNameLst>
                                      </p:cBhvr>
                                      <p:to>
                                        <p:strVal val="visible"/>
                                      </p:to>
                                    </p:set>
                                    <p:anim calcmode="lin" valueType="num">
                                      <p:cBhvr>
                                        <p:cTn id="64"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65" dur="5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66"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607"/>
            <a:ext cx="12192000" cy="69006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1611" y="-128605"/>
            <a:ext cx="11328778" cy="830997"/>
          </a:xfrm>
          <a:prstGeom prst="rect">
            <a:avLst/>
          </a:prstGeom>
          <a:noFill/>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নিচের ছবিগুলো তোমরা ভালো করে লক্ষ্য কর</a:t>
            </a:r>
            <a:endParaRPr lang="en-US" sz="4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33" y="477538"/>
            <a:ext cx="5800256" cy="31800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0761" y="534357"/>
            <a:ext cx="5239977" cy="312324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33" y="3738330"/>
            <a:ext cx="5800256" cy="303894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3812" y="3738330"/>
            <a:ext cx="5216925" cy="3078757"/>
          </a:xfrm>
          <a:prstGeom prst="rect">
            <a:avLst/>
          </a:prstGeom>
        </p:spPr>
      </p:pic>
    </p:spTree>
    <p:extLst>
      <p:ext uri="{BB962C8B-B14F-4D97-AF65-F5344CB8AC3E}">
        <p14:creationId xmlns:p14="http://schemas.microsoft.com/office/powerpoint/2010/main" val="37415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8)">
                                      <p:cBhvr>
                                        <p:cTn id="14" dur="2000"/>
                                        <p:tgtEl>
                                          <p:spTgt spid="5"/>
                                        </p:tgtEl>
                                      </p:cBhvr>
                                    </p:animEffect>
                                  </p:childTnLst>
                                </p:cTn>
                              </p:par>
                            </p:childTnLst>
                          </p:cTn>
                        </p:par>
                        <p:par>
                          <p:cTn id="15" fill="hold">
                            <p:stCondLst>
                              <p:cond delay="2000"/>
                            </p:stCondLst>
                            <p:childTnLst>
                              <p:par>
                                <p:cTn id="16" presetID="21"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8)">
                                      <p:cBhvr>
                                        <p:cTn id="18" dur="2000"/>
                                        <p:tgtEl>
                                          <p:spTgt spid="6"/>
                                        </p:tgtEl>
                                      </p:cBhvr>
                                    </p:animEffect>
                                  </p:childTnLst>
                                </p:cTn>
                              </p:par>
                            </p:childTnLst>
                          </p:cTn>
                        </p:par>
                        <p:par>
                          <p:cTn id="19" fill="hold">
                            <p:stCondLst>
                              <p:cond delay="4000"/>
                            </p:stCondLst>
                            <p:childTnLst>
                              <p:par>
                                <p:cTn id="20" presetID="21"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8)">
                                      <p:cBhvr>
                                        <p:cTn id="22" dur="2000"/>
                                        <p:tgtEl>
                                          <p:spTgt spid="10"/>
                                        </p:tgtEl>
                                      </p:cBhvr>
                                    </p:animEffect>
                                  </p:childTnLst>
                                </p:cTn>
                              </p:par>
                            </p:childTnLst>
                          </p:cTn>
                        </p:par>
                        <p:par>
                          <p:cTn id="23" fill="hold">
                            <p:stCondLst>
                              <p:cond delay="6000"/>
                            </p:stCondLst>
                            <p:childTnLst>
                              <p:par>
                                <p:cTn id="24" presetID="21"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8)">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705589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7" name="Oval 6"/>
          <p:cNvSpPr/>
          <p:nvPr/>
        </p:nvSpPr>
        <p:spPr>
          <a:xfrm>
            <a:off x="4681183" y="54685"/>
            <a:ext cx="3329383" cy="131009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002060"/>
                </a:solidFill>
                <a:latin typeface="NikoshBAN" panose="02000000000000000000" pitchFamily="2" charset="0"/>
                <a:cs typeface="NikoshBAN" panose="02000000000000000000" pitchFamily="2" charset="0"/>
              </a:rPr>
              <a:t>জোড়ায় কাজ</a:t>
            </a:r>
            <a:endParaRPr lang="en-US" sz="4000" dirty="0">
              <a:solidFill>
                <a:srgbClr val="002060"/>
              </a:solidFill>
              <a:latin typeface="NikoshBAN" panose="02000000000000000000" pitchFamily="2" charset="0"/>
              <a:cs typeface="NikoshBAN" panose="02000000000000000000" pitchFamily="2" charset="0"/>
            </a:endParaRPr>
          </a:p>
        </p:txBody>
      </p:sp>
      <p:sp>
        <p:nvSpPr>
          <p:cNvPr id="8" name="Oval 7"/>
          <p:cNvSpPr/>
          <p:nvPr/>
        </p:nvSpPr>
        <p:spPr>
          <a:xfrm>
            <a:off x="10150644" y="178241"/>
            <a:ext cx="1580838" cy="10525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৫</a:t>
            </a:r>
            <a:r>
              <a:rPr lang="bn-IN" sz="3200" dirty="0" smtClean="0">
                <a:solidFill>
                  <a:schemeClr val="tx1"/>
                </a:solidFill>
                <a:latin typeface="NikoshBAN" panose="02000000000000000000" pitchFamily="2" charset="0"/>
                <a:cs typeface="NikoshBAN" panose="02000000000000000000" pitchFamily="2" charset="0"/>
              </a:rPr>
              <a:t>  মিনিট</a:t>
            </a:r>
            <a:endParaRPr lang="en-US" sz="3200" dirty="0">
              <a:solidFill>
                <a:schemeClr val="tx1"/>
              </a:solidFill>
              <a:latin typeface="NikoshBAN" panose="02000000000000000000" pitchFamily="2" charset="0"/>
              <a:cs typeface="NikoshBAN" panose="02000000000000000000" pitchFamily="2" charset="0"/>
            </a:endParaRPr>
          </a:p>
        </p:txBody>
      </p:sp>
      <p:sp>
        <p:nvSpPr>
          <p:cNvPr id="10" name="Rounded Rectangle 9"/>
          <p:cNvSpPr/>
          <p:nvPr/>
        </p:nvSpPr>
        <p:spPr>
          <a:xfrm>
            <a:off x="1337482" y="1463759"/>
            <a:ext cx="9603582" cy="1219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anose="02000000000000000000" pitchFamily="2" charset="0"/>
                <a:cs typeface="NikoshBAN" panose="02000000000000000000" pitchFamily="2" charset="0"/>
              </a:rPr>
              <a:t>প্রশ্নঃ-সভ্যতার ফলে ভারতবর্ষের শহুরে মানুষের জীবন সমৃদ্ধ হলেও ভারতবর্ষের কৃষকের পেটে খাদ্য জোটেনা - উক্তিটি  ব্যাখ্যা কর। </a:t>
            </a:r>
            <a:endParaRPr lang="en-US" sz="3600" dirty="0">
              <a:latin typeface="NikoshBAN" panose="02000000000000000000" pitchFamily="2" charset="0"/>
              <a:cs typeface="NikoshBAN" panose="02000000000000000000" pitchFamily="2" charset="0"/>
            </a:endParaRPr>
          </a:p>
        </p:txBody>
      </p:sp>
      <p:sp>
        <p:nvSpPr>
          <p:cNvPr id="11" name="Rounded Rectangle 10"/>
          <p:cNvSpPr/>
          <p:nvPr/>
        </p:nvSpPr>
        <p:spPr>
          <a:xfrm>
            <a:off x="1337482" y="2860909"/>
            <a:ext cx="9603582" cy="399709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bg1"/>
                </a:solidFill>
                <a:latin typeface="NikoshBAN" panose="02000000000000000000" pitchFamily="2" charset="0"/>
                <a:cs typeface="NikoshBAN" panose="02000000000000000000" pitchFamily="2" charset="0"/>
              </a:rPr>
              <a:t>উত্তরঃ-</a:t>
            </a:r>
            <a:r>
              <a:rPr lang="bn-IN" sz="3200" dirty="0">
                <a:solidFill>
                  <a:schemeClr val="bg1"/>
                </a:solidFill>
                <a:latin typeface="NikoshBAN" panose="02000000000000000000" pitchFamily="2" charset="0"/>
                <a:cs typeface="NikoshBAN" panose="02000000000000000000" pitchFamily="2" charset="0"/>
              </a:rPr>
              <a:t> </a:t>
            </a:r>
            <a:r>
              <a:rPr lang="bn-IN" sz="3200" dirty="0" smtClean="0">
                <a:solidFill>
                  <a:schemeClr val="bg1"/>
                </a:solidFill>
                <a:latin typeface="NikoshBAN" panose="02000000000000000000" pitchFamily="2" charset="0"/>
                <a:cs typeface="NikoshBAN" panose="02000000000000000000" pitchFamily="2" charset="0"/>
              </a:rPr>
              <a:t>“চাষার দুক্ষু” প্রবন্ধে লেখিকা সভ্যতার দান পাকা বাড়ি,রেলওয়ে, ট্রামওয়ে, স্টিমার,এরোপ্লেন, মোটরগাড়ি, টেলিফন, টেলিগ্রাফসহ অনেক আবিষ্কার ভারতবর্ষের শহুরে মানুষের জীবন সমৃদ্ধ ও সচ্ছল করলেও সেই ভারতবর্ষেই কৃষকদের পেটে শস্য জোটেনা। পান্তা ভাত জোটলেও লবণ জোটেনা। টাকায় ২৫ সের চাল মিললেও রংপুরের কৃষকগণ চাল কিনতে না পেরে লাঊ কুমড়া,পাট শাক সিদ্ধ করে ক্ষুধা নিবারণ করে। তাই লেখিকা কৃষকদের দারিদ্রের জন্য সভ্যতার নামে এক শ্রেণির মানুষের বিলাসীতাকে দায়ী করেছেন। </a:t>
            </a:r>
            <a:endParaRPr lang="en-US" sz="3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6025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repeatCount="indefinite"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80430" y="-95610"/>
            <a:ext cx="573206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নিচের ছবি গুলোর প্রতি লক্ষ্য করি</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135" y="458839"/>
            <a:ext cx="5646842" cy="33636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840" y="458838"/>
            <a:ext cx="5396458" cy="33636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134" y="3971924"/>
            <a:ext cx="5646843" cy="2886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0840" y="3971924"/>
            <a:ext cx="5396458" cy="2858072"/>
          </a:xfrm>
          <a:prstGeom prst="rect">
            <a:avLst/>
          </a:prstGeom>
        </p:spPr>
      </p:pic>
    </p:spTree>
    <p:extLst>
      <p:ext uri="{BB962C8B-B14F-4D97-AF65-F5344CB8AC3E}">
        <p14:creationId xmlns:p14="http://schemas.microsoft.com/office/powerpoint/2010/main" val="63643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0-#ppt_w/2"/>
                                          </p:val>
                                        </p:tav>
                                        <p:tav tm="100000">
                                          <p:val>
                                            <p:strVal val="#ppt_x"/>
                                          </p:val>
                                        </p:tav>
                                      </p:tavLst>
                                    </p:anim>
                                    <p:anim calcmode="lin" valueType="num">
                                      <p:cBhvr additive="base">
                                        <p:cTn id="12" dur="2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0-#ppt_w/2"/>
                                          </p:val>
                                        </p:tav>
                                        <p:tav tm="100000">
                                          <p:val>
                                            <p:strVal val="#ppt_x"/>
                                          </p:val>
                                        </p:tav>
                                      </p:tavLst>
                                    </p:anim>
                                    <p:anim calcmode="lin" valueType="num">
                                      <p:cBhvr additive="base">
                                        <p:cTn id="17" dur="20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000" fill="hold"/>
                                        <p:tgtEl>
                                          <p:spTgt spid="5"/>
                                        </p:tgtEl>
                                        <p:attrNameLst>
                                          <p:attrName>ppt_x</p:attrName>
                                        </p:attrNameLst>
                                      </p:cBhvr>
                                      <p:tavLst>
                                        <p:tav tm="0">
                                          <p:val>
                                            <p:strVal val="1+#ppt_w/2"/>
                                          </p:val>
                                        </p:tav>
                                        <p:tav tm="100000">
                                          <p:val>
                                            <p:strVal val="#ppt_x"/>
                                          </p:val>
                                        </p:tav>
                                      </p:tavLst>
                                    </p:anim>
                                    <p:anim calcmode="lin" valueType="num">
                                      <p:cBhvr additive="base">
                                        <p:cTn id="21"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182647" y="9555"/>
            <a:ext cx="3352800" cy="1143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দলীয় 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1620970" y="614890"/>
            <a:ext cx="2089487"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‘মতিচুর’  </a:t>
            </a:r>
            <a:r>
              <a:rPr lang="bn-IN" sz="3600" dirty="0">
                <a:solidFill>
                  <a:schemeClr val="tx1"/>
                </a:solidFill>
                <a:latin typeface="NikoshBAN" panose="02000000000000000000" pitchFamily="2" charset="0"/>
                <a:cs typeface="NikoshBAN" panose="02000000000000000000" pitchFamily="2" charset="0"/>
              </a:rPr>
              <a:t>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7906062" y="614891"/>
            <a:ext cx="1981200"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‘পদ্মরাগ’ </a:t>
            </a:r>
            <a:r>
              <a:rPr lang="bn-IN" sz="3600" dirty="0">
                <a:solidFill>
                  <a:schemeClr val="tx1"/>
                </a:solidFill>
                <a:latin typeface="NikoshBAN" panose="02000000000000000000" pitchFamily="2" charset="0"/>
                <a:cs typeface="NikoshBAN" panose="02000000000000000000" pitchFamily="2" charset="0"/>
              </a:rPr>
              <a:t>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404733" y="1501707"/>
            <a:ext cx="5381469" cy="207969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  “চাষার দুক্ষু” প্রবন্ধে লেখিকা চাষার দুক্ষের বর্ণনা দিতে গিয়ে প্রথমে ভারতবর্ষের ভালোর দিকটা দেখালেন কেন?</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6205928" y="1501707"/>
            <a:ext cx="5621311" cy="206927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 </a:t>
            </a:r>
            <a:r>
              <a:rPr lang="bn-IN" sz="3200" dirty="0">
                <a:solidFill>
                  <a:schemeClr val="tx1"/>
                </a:solidFill>
                <a:latin typeface="NikoshBAN" panose="02000000000000000000" pitchFamily="2" charset="0"/>
                <a:cs typeface="NikoshBAN" panose="02000000000000000000" pitchFamily="2" charset="0"/>
              </a:rPr>
              <a:t>“চাষার দুক্ষু” প্রবন্ধে </a:t>
            </a:r>
            <a:r>
              <a:rPr lang="bn-IN" sz="3200" dirty="0" smtClean="0">
                <a:solidFill>
                  <a:schemeClr val="tx1"/>
                </a:solidFill>
                <a:latin typeface="NikoshBAN" panose="02000000000000000000" pitchFamily="2" charset="0"/>
                <a:cs typeface="NikoshBAN" panose="02000000000000000000" pitchFamily="2" charset="0"/>
              </a:rPr>
              <a:t>লেখিকা পাট কর্মচারীর অবস্থা নবাবির হাল হোলেও সেই পাট উৎপাদন কারীর অবস্থার কি বর্ণনা দিয়েছেন?</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Oval 8"/>
          <p:cNvSpPr/>
          <p:nvPr/>
        </p:nvSpPr>
        <p:spPr>
          <a:xfrm>
            <a:off x="10097124" y="36226"/>
            <a:ext cx="2038662" cy="1143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002060"/>
                </a:solidFill>
                <a:latin typeface="NikoshBAN" panose="02000000000000000000" pitchFamily="2" charset="0"/>
                <a:cs typeface="NikoshBAN" panose="02000000000000000000" pitchFamily="2" charset="0"/>
              </a:rPr>
              <a:t>১০ মিনিট</a:t>
            </a:r>
            <a:endParaRPr lang="en-US" sz="3600" dirty="0">
              <a:solidFill>
                <a:srgbClr val="002060"/>
              </a:solidFill>
              <a:latin typeface="NikoshBAN" panose="02000000000000000000" pitchFamily="2" charset="0"/>
              <a:cs typeface="NikoshBAN" panose="02000000000000000000" pitchFamily="2" charset="0"/>
            </a:endParaRPr>
          </a:p>
        </p:txBody>
      </p:sp>
      <p:sp>
        <p:nvSpPr>
          <p:cNvPr id="10" name="Rectangle 9"/>
          <p:cNvSpPr/>
          <p:nvPr/>
        </p:nvSpPr>
        <p:spPr>
          <a:xfrm>
            <a:off x="1094283" y="3712462"/>
            <a:ext cx="2968052"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‘অবরোধবাসিনী’দল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7944163" y="3707252"/>
            <a:ext cx="2878736"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‘সুলতানার স্বপ্ন’দল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Rounded Rectangle 11"/>
          <p:cNvSpPr/>
          <p:nvPr/>
        </p:nvSpPr>
        <p:spPr>
          <a:xfrm>
            <a:off x="404733" y="4599279"/>
            <a:ext cx="5381469" cy="220625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a:t>
            </a:r>
            <a:r>
              <a:rPr lang="bn-IN" sz="3200" dirty="0">
                <a:solidFill>
                  <a:schemeClr val="tx1"/>
                </a:solidFill>
                <a:latin typeface="NikoshBAN" panose="02000000000000000000" pitchFamily="2" charset="0"/>
                <a:cs typeface="NikoshBAN" panose="02000000000000000000" pitchFamily="2" charset="0"/>
              </a:rPr>
              <a:t> “চাষার দুক্ষু” প্রবন্ধে </a:t>
            </a:r>
            <a:r>
              <a:rPr lang="bn-IN" sz="3200" dirty="0" smtClean="0">
                <a:solidFill>
                  <a:schemeClr val="tx1"/>
                </a:solidFill>
                <a:latin typeface="NikoshBAN" panose="02000000000000000000" pitchFamily="2" charset="0"/>
                <a:cs typeface="NikoshBAN" panose="02000000000000000000" pitchFamily="2" charset="0"/>
              </a:rPr>
              <a:t>লেখিকা “একটি চাউল পরীক্ষা করিলেই হাঁড়ি ভরা ভাতের অবস্থা জানা যায়” উক্তিটি কেন করেছেন?  </a:t>
            </a:r>
            <a:endParaRPr lang="en-US" sz="3200" dirty="0">
              <a:solidFill>
                <a:schemeClr val="tx1"/>
              </a:solidFill>
              <a:latin typeface="NikoshBAN" panose="02000000000000000000" pitchFamily="2" charset="0"/>
              <a:cs typeface="NikoshBAN" panose="02000000000000000000" pitchFamily="2" charset="0"/>
            </a:endParaRPr>
          </a:p>
        </p:txBody>
      </p:sp>
      <p:sp>
        <p:nvSpPr>
          <p:cNvPr id="13" name="Rounded Rectangle 12"/>
          <p:cNvSpPr/>
          <p:nvPr/>
        </p:nvSpPr>
        <p:spPr>
          <a:xfrm>
            <a:off x="6205928" y="4599279"/>
            <a:ext cx="5621311" cy="220625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 এই প্রবন্ধে  লেখিকা ইউরোপীয় মহাযুদ্ধের কারণে কৃষকদের এই হতদরিদ্র অবস্থা সৃষ্টি হয়েছে- উক্তিটি মানতে রাজি নয় কেন?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35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ppt_w</p:attrName>
                                        </p:attrNameLst>
                                      </p:cBhvr>
                                      <p:tavLst>
                                        <p:tav tm="0">
                                          <p:val>
                                            <p:fltVal val="0"/>
                                          </p:val>
                                        </p:tav>
                                        <p:tav tm="100000">
                                          <p:val>
                                            <p:strVal val="#ppt_w"/>
                                          </p:val>
                                        </p:tav>
                                      </p:tavLst>
                                    </p:anim>
                                    <p:anim calcmode="lin" valueType="num">
                                      <p:cBhvr>
                                        <p:cTn id="20" dur="2000" fill="hold"/>
                                        <p:tgtEl>
                                          <p:spTgt spid="3"/>
                                        </p:tgtEl>
                                        <p:attrNameLst>
                                          <p:attrName>ppt_h</p:attrName>
                                        </p:attrNameLst>
                                      </p:cBhvr>
                                      <p:tavLst>
                                        <p:tav tm="0">
                                          <p:val>
                                            <p:fltVal val="0"/>
                                          </p:val>
                                        </p:tav>
                                        <p:tav tm="100000">
                                          <p:val>
                                            <p:strVal val="#ppt_h"/>
                                          </p:val>
                                        </p:tav>
                                      </p:tavLst>
                                    </p:anim>
                                    <p:animEffect transition="in" filter="fade">
                                      <p:cBhvr>
                                        <p:cTn id="21" dur="20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000" fill="hold"/>
                                        <p:tgtEl>
                                          <p:spTgt spid="4"/>
                                        </p:tgtEl>
                                        <p:attrNameLst>
                                          <p:attrName>ppt_w</p:attrName>
                                        </p:attrNameLst>
                                      </p:cBhvr>
                                      <p:tavLst>
                                        <p:tav tm="0">
                                          <p:val>
                                            <p:fltVal val="0"/>
                                          </p:val>
                                        </p:tav>
                                        <p:tav tm="100000">
                                          <p:val>
                                            <p:strVal val="#ppt_w"/>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Effect transition="in" filter="fade">
                                      <p:cBhvr>
                                        <p:cTn id="26" dur="20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000" fill="hold"/>
                                        <p:tgtEl>
                                          <p:spTgt spid="10"/>
                                        </p:tgtEl>
                                        <p:attrNameLst>
                                          <p:attrName>ppt_w</p:attrName>
                                        </p:attrNameLst>
                                      </p:cBhvr>
                                      <p:tavLst>
                                        <p:tav tm="0">
                                          <p:val>
                                            <p:fltVal val="0"/>
                                          </p:val>
                                        </p:tav>
                                        <p:tav tm="100000">
                                          <p:val>
                                            <p:strVal val="#ppt_w"/>
                                          </p:val>
                                        </p:tav>
                                      </p:tavLst>
                                    </p:anim>
                                    <p:anim calcmode="lin" valueType="num">
                                      <p:cBhvr>
                                        <p:cTn id="30" dur="2000" fill="hold"/>
                                        <p:tgtEl>
                                          <p:spTgt spid="10"/>
                                        </p:tgtEl>
                                        <p:attrNameLst>
                                          <p:attrName>ppt_h</p:attrName>
                                        </p:attrNameLst>
                                      </p:cBhvr>
                                      <p:tavLst>
                                        <p:tav tm="0">
                                          <p:val>
                                            <p:fltVal val="0"/>
                                          </p:val>
                                        </p:tav>
                                        <p:tav tm="100000">
                                          <p:val>
                                            <p:strVal val="#ppt_h"/>
                                          </p:val>
                                        </p:tav>
                                      </p:tavLst>
                                    </p:anim>
                                    <p:animEffect transition="in" filter="fade">
                                      <p:cBhvr>
                                        <p:cTn id="31" dur="20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2000" fill="hold"/>
                                        <p:tgtEl>
                                          <p:spTgt spid="11"/>
                                        </p:tgtEl>
                                        <p:attrNameLst>
                                          <p:attrName>ppt_w</p:attrName>
                                        </p:attrNameLst>
                                      </p:cBhvr>
                                      <p:tavLst>
                                        <p:tav tm="0">
                                          <p:val>
                                            <p:fltVal val="0"/>
                                          </p:val>
                                        </p:tav>
                                        <p:tav tm="100000">
                                          <p:val>
                                            <p:strVal val="#ppt_w"/>
                                          </p:val>
                                        </p:tav>
                                      </p:tavLst>
                                    </p:anim>
                                    <p:anim calcmode="lin" valueType="num">
                                      <p:cBhvr>
                                        <p:cTn id="35" dur="2000" fill="hold"/>
                                        <p:tgtEl>
                                          <p:spTgt spid="11"/>
                                        </p:tgtEl>
                                        <p:attrNameLst>
                                          <p:attrName>ppt_h</p:attrName>
                                        </p:attrNameLst>
                                      </p:cBhvr>
                                      <p:tavLst>
                                        <p:tav tm="0">
                                          <p:val>
                                            <p:fltVal val="0"/>
                                          </p:val>
                                        </p:tav>
                                        <p:tav tm="100000">
                                          <p:val>
                                            <p:strVal val="#ppt_h"/>
                                          </p:val>
                                        </p:tav>
                                      </p:tavLst>
                                    </p:anim>
                                    <p:animEffect transition="in" filter="fade">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9"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6367"/>
            <a:ext cx="12192000" cy="6894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60107" y="-36367"/>
            <a:ext cx="2871787" cy="852005"/>
          </a:xfrm>
          <a:prstGeom prst="rect">
            <a:avLst/>
          </a:prstGeom>
          <a:solidFill>
            <a:schemeClr val="accent5">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6600" dirty="0" err="1">
                <a:latin typeface="NikoshBAN" panose="02000000000000000000" pitchFamily="2" charset="0"/>
                <a:cs typeface="NikoshBAN" panose="02000000000000000000" pitchFamily="2" charset="0"/>
              </a:rPr>
              <a:t>মূল্যায়ন</a:t>
            </a:r>
            <a:endParaRPr lang="en-US" sz="6600" dirty="0">
              <a:latin typeface="NikoshBAN" panose="02000000000000000000" pitchFamily="2" charset="0"/>
              <a:cs typeface="NikoshBAN" panose="02000000000000000000" pitchFamily="2" charset="0"/>
            </a:endParaRPr>
          </a:p>
        </p:txBody>
      </p:sp>
      <p:sp>
        <p:nvSpPr>
          <p:cNvPr id="5" name="TextBox 4"/>
          <p:cNvSpPr txBox="1"/>
          <p:nvPr/>
        </p:nvSpPr>
        <p:spPr>
          <a:xfrm>
            <a:off x="1049311" y="1271907"/>
            <a:ext cx="10433155" cy="523220"/>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১ । </a:t>
            </a:r>
            <a:r>
              <a:rPr lang="bn-IN" sz="2700" dirty="0" smtClean="0">
                <a:latin typeface="NikoshBAN" panose="02000000000000000000" pitchFamily="2" charset="0"/>
                <a:cs typeface="NikoshBAN" panose="02000000000000000000" pitchFamily="2" charset="0"/>
              </a:rPr>
              <a:t>কার সহচর্যে বেগম রোকেয়া সাখাওয়াত  হোসেন বাংলা ও ইংরেজি ভাষা রপ্ত করেন?</a:t>
            </a:r>
            <a:endParaRPr lang="bn-IN" sz="2700" dirty="0">
              <a:latin typeface="NikoshBAN" panose="02000000000000000000" pitchFamily="2" charset="0"/>
              <a:cs typeface="NikoshBAN" panose="02000000000000000000" pitchFamily="2" charset="0"/>
            </a:endParaRPr>
          </a:p>
        </p:txBody>
      </p:sp>
      <p:sp>
        <p:nvSpPr>
          <p:cNvPr id="6" name="Rectangle 5"/>
          <p:cNvSpPr/>
          <p:nvPr/>
        </p:nvSpPr>
        <p:spPr>
          <a:xfrm>
            <a:off x="1606836" y="2265919"/>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ক.</a:t>
            </a:r>
            <a:r>
              <a:rPr lang="bn-IN" sz="2800" dirty="0" smtClean="0">
                <a:solidFill>
                  <a:schemeClr val="tx1"/>
                </a:solidFill>
                <a:latin typeface="NikoshBAN" panose="02000000000000000000" pitchFamily="2" charset="0"/>
                <a:cs typeface="NikoshBAN" panose="02000000000000000000" pitchFamily="2" charset="0"/>
              </a:rPr>
              <a:t>পিতা-মাতা</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606836" y="3220277"/>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গ</a:t>
            </a:r>
            <a:r>
              <a:rPr lang="en-US"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ভাই-বোন</a:t>
            </a:r>
            <a:endParaRPr lang="en-US" sz="27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7857969" y="3287042"/>
            <a:ext cx="3418069"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ঘ</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বন্ধু-বান্ধবের</a:t>
            </a:r>
            <a:r>
              <a:rPr lang="en-US" sz="2700" dirty="0" smtClean="0">
                <a:solidFill>
                  <a:schemeClr val="tx1"/>
                </a:solidFill>
                <a:latin typeface="NikoshBAN" panose="02000000000000000000" pitchFamily="2" charset="0"/>
                <a:cs typeface="NikoshBAN" panose="02000000000000000000" pitchFamily="2" charset="0"/>
              </a:rPr>
              <a:t> </a:t>
            </a:r>
            <a:endParaRPr lang="en-US" sz="27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7857969" y="2244246"/>
            <a:ext cx="3418069" cy="59704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smtClean="0">
                <a:solidFill>
                  <a:schemeClr val="tx1"/>
                </a:solidFill>
                <a:latin typeface="NikoshBAN" panose="02000000000000000000" pitchFamily="2" charset="0"/>
                <a:cs typeface="NikoshBAN" panose="02000000000000000000" pitchFamily="2" charset="0"/>
              </a:rPr>
              <a:t>.</a:t>
            </a:r>
            <a:r>
              <a:rPr lang="bn-IN"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স্বামী সাখাওয়াতের </a:t>
            </a:r>
            <a:r>
              <a:rPr lang="bn-IN" sz="2700" dirty="0" smtClean="0">
                <a:solidFill>
                  <a:schemeClr val="tx1"/>
                </a:solidFill>
                <a:latin typeface="NikoshBAN" panose="02000000000000000000" pitchFamily="2" charset="0"/>
                <a:cs typeface="NikoshBAN" panose="02000000000000000000" pitchFamily="2" charset="0"/>
              </a:rPr>
              <a:t> </a:t>
            </a:r>
            <a:r>
              <a:rPr lang="en-US" sz="2700" dirty="0" smtClean="0">
                <a:solidFill>
                  <a:schemeClr val="tx1"/>
                </a:solidFill>
                <a:latin typeface="NikoshBAN" panose="02000000000000000000" pitchFamily="2" charset="0"/>
                <a:cs typeface="NikoshBAN" panose="02000000000000000000" pitchFamily="2" charset="0"/>
              </a:rPr>
              <a:t> </a:t>
            </a:r>
            <a:endParaRPr lang="en-US" sz="27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7855469" y="5005051"/>
            <a:ext cx="3420567"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বিলাসিতা</a:t>
            </a:r>
            <a:endParaRPr lang="en-US" sz="27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606836" y="4916348"/>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ক</a:t>
            </a:r>
            <a:r>
              <a:rPr lang="en-US" sz="2700" dirty="0" smtClean="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অত্যাধিক পরিশ্রম</a:t>
            </a:r>
            <a:endParaRPr lang="en-US" sz="27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1606836" y="5767803"/>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গ</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কৃষিকাজে অনাগ্রহ</a:t>
            </a:r>
            <a:endParaRPr lang="en-US" sz="27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7855469" y="5947607"/>
            <a:ext cx="3420567"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ঘ</a:t>
            </a:r>
            <a:r>
              <a:rPr lang="en-US"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কৃষকদের অবহেলা </a:t>
            </a:r>
            <a:endParaRPr lang="en-US" sz="2700" dirty="0">
              <a:solidFill>
                <a:schemeClr val="tx1"/>
              </a:solidFill>
              <a:latin typeface="NikoshBAN" panose="02000000000000000000" pitchFamily="2" charset="0"/>
              <a:cs typeface="NikoshBAN" panose="02000000000000000000" pitchFamily="2" charset="0"/>
            </a:endParaRPr>
          </a:p>
        </p:txBody>
      </p:sp>
      <p:sp>
        <p:nvSpPr>
          <p:cNvPr id="15" name="TextBox 14"/>
          <p:cNvSpPr txBox="1"/>
          <p:nvPr/>
        </p:nvSpPr>
        <p:spPr>
          <a:xfrm>
            <a:off x="1049311" y="4075076"/>
            <a:ext cx="10433155" cy="523220"/>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২ </a:t>
            </a:r>
            <a:r>
              <a:rPr lang="en-US" sz="2700" dirty="0">
                <a:latin typeface="NikoshBAN" panose="02000000000000000000" pitchFamily="2" charset="0"/>
                <a:cs typeface="NikoshBAN" panose="02000000000000000000" pitchFamily="2" charset="0"/>
              </a:rPr>
              <a:t>।</a:t>
            </a:r>
            <a:r>
              <a:rPr lang="bn-IN" sz="2700" dirty="0">
                <a:latin typeface="NikoshBAN" panose="02000000000000000000" pitchFamily="2" charset="0"/>
                <a:cs typeface="NikoshBAN" panose="02000000000000000000" pitchFamily="2" charset="0"/>
              </a:rPr>
              <a:t>  </a:t>
            </a:r>
            <a:r>
              <a:rPr lang="bn-IN" sz="2700" dirty="0" smtClean="0">
                <a:latin typeface="NikoshBAN" panose="02000000000000000000" pitchFamily="2" charset="0"/>
                <a:cs typeface="NikoshBAN" panose="02000000000000000000" pitchFamily="2" charset="0"/>
              </a:rPr>
              <a:t>“চাষার দুক্ষু”</a:t>
            </a:r>
            <a:r>
              <a:rPr lang="bn-IN" sz="2800" dirty="0" smtClean="0">
                <a:latin typeface="NikoshBAN" panose="02000000000000000000" pitchFamily="2" charset="0"/>
                <a:cs typeface="NikoshBAN" panose="02000000000000000000" pitchFamily="2" charset="0"/>
              </a:rPr>
              <a:t> প্রবন্ধ অনুসারে চাষাদের দুর্দশার অন্যতম কারণ কোনটি</a:t>
            </a:r>
            <a:r>
              <a:rPr lang="en-US" sz="2700" dirty="0" smtClean="0">
                <a:latin typeface="NikoshBAN" panose="02000000000000000000" pitchFamily="2" charset="0"/>
                <a:cs typeface="NikoshBAN" panose="02000000000000000000" pitchFamily="2" charset="0"/>
              </a:rPr>
              <a:t>?</a:t>
            </a:r>
            <a:r>
              <a:rPr lang="bn-IN" sz="2700" dirty="0" smtClean="0">
                <a:latin typeface="NikoshBAN" panose="02000000000000000000" pitchFamily="2" charset="0"/>
                <a:cs typeface="NikoshBAN" panose="02000000000000000000" pitchFamily="2" charset="0"/>
              </a:rPr>
              <a:t> </a:t>
            </a:r>
            <a:endParaRPr lang="bn-IN" sz="2700" dirty="0">
              <a:latin typeface="NikoshBAN" panose="02000000000000000000" pitchFamily="2" charset="0"/>
              <a:cs typeface="NikoshBAN" panose="02000000000000000000" pitchFamily="2" charset="0"/>
            </a:endParaRPr>
          </a:p>
        </p:txBody>
      </p:sp>
      <p:sp>
        <p:nvSpPr>
          <p:cNvPr id="3" name="Oval 2"/>
          <p:cNvSpPr/>
          <p:nvPr/>
        </p:nvSpPr>
        <p:spPr>
          <a:xfrm>
            <a:off x="8915400" y="90092"/>
            <a:ext cx="1892508" cy="105713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rgbClr val="FF0000"/>
                </a:solidFill>
                <a:latin typeface="NikoshBAN" panose="02000000000000000000" pitchFamily="2" charset="0"/>
                <a:cs typeface="NikoshBAN" panose="02000000000000000000" pitchFamily="2" charset="0"/>
              </a:rPr>
              <a:t>সঠিক উত্তরে ক্লিক কর</a:t>
            </a:r>
            <a:endParaRPr lang="en-US" sz="2400" dirty="0">
              <a:solidFill>
                <a:srgbClr val="FF0000"/>
              </a:solidFill>
              <a:latin typeface="NikoshBAN" panose="02000000000000000000" pitchFamily="2" charset="0"/>
              <a:cs typeface="NikoshBAN" panose="02000000000000000000" pitchFamily="2" charset="0"/>
            </a:endParaRPr>
          </a:p>
        </p:txBody>
      </p:sp>
      <p:sp>
        <p:nvSpPr>
          <p:cNvPr id="4" name="Cloud Callout 3"/>
          <p:cNvSpPr/>
          <p:nvPr/>
        </p:nvSpPr>
        <p:spPr>
          <a:xfrm>
            <a:off x="5643467" y="2814306"/>
            <a:ext cx="2133601" cy="2053866"/>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7" name="Cloud Callout 16"/>
          <p:cNvSpPr/>
          <p:nvPr/>
        </p:nvSpPr>
        <p:spPr>
          <a:xfrm>
            <a:off x="5582253" y="2764844"/>
            <a:ext cx="2133601" cy="2053866"/>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8" name="Cloud Callout 17"/>
          <p:cNvSpPr/>
          <p:nvPr/>
        </p:nvSpPr>
        <p:spPr>
          <a:xfrm>
            <a:off x="5602697" y="2792827"/>
            <a:ext cx="2133601" cy="2053866"/>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9" name="Cloud Callout 18"/>
          <p:cNvSpPr/>
          <p:nvPr/>
        </p:nvSpPr>
        <p:spPr>
          <a:xfrm>
            <a:off x="5634293" y="2831609"/>
            <a:ext cx="2133601" cy="2053866"/>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0" name="Cloud Callout 19"/>
          <p:cNvSpPr/>
          <p:nvPr/>
        </p:nvSpPr>
        <p:spPr>
          <a:xfrm>
            <a:off x="5594987" y="2803517"/>
            <a:ext cx="2133601" cy="2053866"/>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1" name="Cloud Callout 20"/>
          <p:cNvSpPr/>
          <p:nvPr/>
        </p:nvSpPr>
        <p:spPr>
          <a:xfrm>
            <a:off x="5601571" y="2800630"/>
            <a:ext cx="2133601" cy="2053866"/>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2" name="Cloud Callout 21"/>
          <p:cNvSpPr/>
          <p:nvPr/>
        </p:nvSpPr>
        <p:spPr>
          <a:xfrm>
            <a:off x="5643466" y="2798227"/>
            <a:ext cx="2133601" cy="205386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23" name="Cloud Callout 22"/>
          <p:cNvSpPr/>
          <p:nvPr/>
        </p:nvSpPr>
        <p:spPr>
          <a:xfrm>
            <a:off x="5634293" y="2848912"/>
            <a:ext cx="2133601" cy="2053866"/>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936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ppt_w</p:attrName>
                                        </p:attrNameLst>
                                      </p:cBhvr>
                                      <p:tavLst>
                                        <p:tav tm="0">
                                          <p:val>
                                            <p:fltVal val="0"/>
                                          </p:val>
                                        </p:tav>
                                        <p:tav tm="100000">
                                          <p:val>
                                            <p:strVal val="#ppt_w"/>
                                          </p:val>
                                        </p:tav>
                                      </p:tavLst>
                                    </p:anim>
                                    <p:anim calcmode="lin" valueType="num">
                                      <p:cBhvr>
                                        <p:cTn id="16" dur="2000" fill="hold"/>
                                        <p:tgtEl>
                                          <p:spTgt spid="22"/>
                                        </p:tgtEl>
                                        <p:attrNameLst>
                                          <p:attrName>ppt_h</p:attrName>
                                        </p:attrNameLst>
                                      </p:cBhvr>
                                      <p:tavLst>
                                        <p:tav tm="0">
                                          <p:val>
                                            <p:fltVal val="0"/>
                                          </p:val>
                                        </p:tav>
                                        <p:tav tm="100000">
                                          <p:val>
                                            <p:strVal val="#ppt_h"/>
                                          </p:val>
                                        </p:tav>
                                      </p:tavLst>
                                    </p:anim>
                                    <p:animEffect transition="in" filter="fade">
                                      <p:cBhvr>
                                        <p:cTn id="17"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Effect transition="in" filter="fade">
                                      <p:cBhvr>
                                        <p:cTn id="25"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000" fill="hold"/>
                                        <p:tgtEl>
                                          <p:spTgt spid="17"/>
                                        </p:tgtEl>
                                        <p:attrNameLst>
                                          <p:attrName>ppt_w</p:attrName>
                                        </p:attrNameLst>
                                      </p:cBhvr>
                                      <p:tavLst>
                                        <p:tav tm="0">
                                          <p:val>
                                            <p:fltVal val="0"/>
                                          </p:val>
                                        </p:tav>
                                        <p:tav tm="100000">
                                          <p:val>
                                            <p:strVal val="#ppt_w"/>
                                          </p:val>
                                        </p:tav>
                                      </p:tavLst>
                                    </p:anim>
                                    <p:anim calcmode="lin" valueType="num">
                                      <p:cBhvr>
                                        <p:cTn id="32" dur="2000" fill="hold"/>
                                        <p:tgtEl>
                                          <p:spTgt spid="17"/>
                                        </p:tgtEl>
                                        <p:attrNameLst>
                                          <p:attrName>ppt_h</p:attrName>
                                        </p:attrNameLst>
                                      </p:cBhvr>
                                      <p:tavLst>
                                        <p:tav tm="0">
                                          <p:val>
                                            <p:fltVal val="0"/>
                                          </p:val>
                                        </p:tav>
                                        <p:tav tm="100000">
                                          <p:val>
                                            <p:strVal val="#ppt_h"/>
                                          </p:val>
                                        </p:tav>
                                      </p:tavLst>
                                    </p:anim>
                                    <p:animEffect transition="in" filter="fade">
                                      <p:cBhvr>
                                        <p:cTn id="33"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2000" fill="hold"/>
                                        <p:tgtEl>
                                          <p:spTgt spid="4"/>
                                        </p:tgtEl>
                                        <p:attrNameLst>
                                          <p:attrName>ppt_w</p:attrName>
                                        </p:attrNameLst>
                                      </p:cBhvr>
                                      <p:tavLst>
                                        <p:tav tm="0">
                                          <p:val>
                                            <p:fltVal val="0"/>
                                          </p:val>
                                        </p:tav>
                                        <p:tav tm="100000">
                                          <p:val>
                                            <p:strVal val="#ppt_w"/>
                                          </p:val>
                                        </p:tav>
                                      </p:tavLst>
                                    </p:anim>
                                    <p:anim calcmode="lin" valueType="num">
                                      <p:cBhvr>
                                        <p:cTn id="40" dur="2000" fill="hold"/>
                                        <p:tgtEl>
                                          <p:spTgt spid="4"/>
                                        </p:tgtEl>
                                        <p:attrNameLst>
                                          <p:attrName>ppt_h</p:attrName>
                                        </p:attrNameLst>
                                      </p:cBhvr>
                                      <p:tavLst>
                                        <p:tav tm="0">
                                          <p:val>
                                            <p:fltVal val="0"/>
                                          </p:val>
                                        </p:tav>
                                        <p:tav tm="100000">
                                          <p:val>
                                            <p:strVal val="#ppt_h"/>
                                          </p:val>
                                        </p:tav>
                                      </p:tavLst>
                                    </p:anim>
                                    <p:animEffect transition="in" filter="fade">
                                      <p:cBhvr>
                                        <p:cTn id="41"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2000" fill="hold"/>
                                        <p:tgtEl>
                                          <p:spTgt spid="23"/>
                                        </p:tgtEl>
                                        <p:attrNameLst>
                                          <p:attrName>ppt_w</p:attrName>
                                        </p:attrNameLst>
                                      </p:cBhvr>
                                      <p:tavLst>
                                        <p:tav tm="0">
                                          <p:val>
                                            <p:fltVal val="0"/>
                                          </p:val>
                                        </p:tav>
                                        <p:tav tm="100000">
                                          <p:val>
                                            <p:strVal val="#ppt_w"/>
                                          </p:val>
                                        </p:tav>
                                      </p:tavLst>
                                    </p:anim>
                                    <p:anim calcmode="lin" valueType="num">
                                      <p:cBhvr>
                                        <p:cTn id="48" dur="2000" fill="hold"/>
                                        <p:tgtEl>
                                          <p:spTgt spid="23"/>
                                        </p:tgtEl>
                                        <p:attrNameLst>
                                          <p:attrName>ppt_h</p:attrName>
                                        </p:attrNameLst>
                                      </p:cBhvr>
                                      <p:tavLst>
                                        <p:tav tm="0">
                                          <p:val>
                                            <p:fltVal val="0"/>
                                          </p:val>
                                        </p:tav>
                                        <p:tav tm="100000">
                                          <p:val>
                                            <p:strVal val="#ppt_h"/>
                                          </p:val>
                                        </p:tav>
                                      </p:tavLst>
                                    </p:anim>
                                    <p:anim calcmode="lin" valueType="num">
                                      <p:cBhvr>
                                        <p:cTn id="49" dur="2000" fill="hold"/>
                                        <p:tgtEl>
                                          <p:spTgt spid="23"/>
                                        </p:tgtEl>
                                        <p:attrNameLst>
                                          <p:attrName>style.rotation</p:attrName>
                                        </p:attrNameLst>
                                      </p:cBhvr>
                                      <p:tavLst>
                                        <p:tav tm="0">
                                          <p:val>
                                            <p:fltVal val="90"/>
                                          </p:val>
                                        </p:tav>
                                        <p:tav tm="100000">
                                          <p:val>
                                            <p:fltVal val="0"/>
                                          </p:val>
                                        </p:tav>
                                      </p:tavLst>
                                    </p:anim>
                                    <p:animEffect transition="in" filter="fade">
                                      <p:cBhvr>
                                        <p:cTn id="50"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000" fill="hold"/>
                                        <p:tgtEl>
                                          <p:spTgt spid="18"/>
                                        </p:tgtEl>
                                        <p:attrNameLst>
                                          <p:attrName>ppt_w</p:attrName>
                                        </p:attrNameLst>
                                      </p:cBhvr>
                                      <p:tavLst>
                                        <p:tav tm="0">
                                          <p:val>
                                            <p:fltVal val="0"/>
                                          </p:val>
                                        </p:tav>
                                        <p:tav tm="100000">
                                          <p:val>
                                            <p:strVal val="#ppt_w"/>
                                          </p:val>
                                        </p:tav>
                                      </p:tavLst>
                                    </p:anim>
                                    <p:anim calcmode="lin" valueType="num">
                                      <p:cBhvr>
                                        <p:cTn id="57" dur="2000" fill="hold"/>
                                        <p:tgtEl>
                                          <p:spTgt spid="18"/>
                                        </p:tgtEl>
                                        <p:attrNameLst>
                                          <p:attrName>ppt_h</p:attrName>
                                        </p:attrNameLst>
                                      </p:cBhvr>
                                      <p:tavLst>
                                        <p:tav tm="0">
                                          <p:val>
                                            <p:fltVal val="0"/>
                                          </p:val>
                                        </p:tav>
                                        <p:tav tm="100000">
                                          <p:val>
                                            <p:strVal val="#ppt_h"/>
                                          </p:val>
                                        </p:tav>
                                      </p:tavLst>
                                    </p:anim>
                                    <p:anim calcmode="lin" valueType="num">
                                      <p:cBhvr>
                                        <p:cTn id="58" dur="2000" fill="hold"/>
                                        <p:tgtEl>
                                          <p:spTgt spid="18"/>
                                        </p:tgtEl>
                                        <p:attrNameLst>
                                          <p:attrName>style.rotation</p:attrName>
                                        </p:attrNameLst>
                                      </p:cBhvr>
                                      <p:tavLst>
                                        <p:tav tm="0">
                                          <p:val>
                                            <p:fltVal val="90"/>
                                          </p:val>
                                        </p:tav>
                                        <p:tav tm="100000">
                                          <p:val>
                                            <p:fltVal val="0"/>
                                          </p:val>
                                        </p:tav>
                                      </p:tavLst>
                                    </p:anim>
                                    <p:animEffect transition="in" filter="fade">
                                      <p:cBhvr>
                                        <p:cTn id="59"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3"/>
                    </p:tgtEl>
                  </p:cond>
                </p:stCondLst>
                <p:endSync evt="end" delay="0">
                  <p:rtn val="all"/>
                </p:endSync>
                <p:childTnLst>
                  <p:par>
                    <p:cTn id="61" fill="hold">
                      <p:stCondLst>
                        <p:cond delay="0"/>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2000" fill="hold"/>
                                        <p:tgtEl>
                                          <p:spTgt spid="21"/>
                                        </p:tgtEl>
                                        <p:attrNameLst>
                                          <p:attrName>ppt_w</p:attrName>
                                        </p:attrNameLst>
                                      </p:cBhvr>
                                      <p:tavLst>
                                        <p:tav tm="0">
                                          <p:val>
                                            <p:fltVal val="0"/>
                                          </p:val>
                                        </p:tav>
                                        <p:tav tm="100000">
                                          <p:val>
                                            <p:strVal val="#ppt_w"/>
                                          </p:val>
                                        </p:tav>
                                      </p:tavLst>
                                    </p:anim>
                                    <p:anim calcmode="lin" valueType="num">
                                      <p:cBhvr>
                                        <p:cTn id="66" dur="2000" fill="hold"/>
                                        <p:tgtEl>
                                          <p:spTgt spid="21"/>
                                        </p:tgtEl>
                                        <p:attrNameLst>
                                          <p:attrName>ppt_h</p:attrName>
                                        </p:attrNameLst>
                                      </p:cBhvr>
                                      <p:tavLst>
                                        <p:tav tm="0">
                                          <p:val>
                                            <p:fltVal val="0"/>
                                          </p:val>
                                        </p:tav>
                                        <p:tav tm="100000">
                                          <p:val>
                                            <p:strVal val="#ppt_h"/>
                                          </p:val>
                                        </p:tav>
                                      </p:tavLst>
                                    </p:anim>
                                    <p:anim calcmode="lin" valueType="num">
                                      <p:cBhvr>
                                        <p:cTn id="67" dur="2000" fill="hold"/>
                                        <p:tgtEl>
                                          <p:spTgt spid="21"/>
                                        </p:tgtEl>
                                        <p:attrNameLst>
                                          <p:attrName>style.rotation</p:attrName>
                                        </p:attrNameLst>
                                      </p:cBhvr>
                                      <p:tavLst>
                                        <p:tav tm="0">
                                          <p:val>
                                            <p:fltVal val="90"/>
                                          </p:val>
                                        </p:tav>
                                        <p:tav tm="100000">
                                          <p:val>
                                            <p:fltVal val="0"/>
                                          </p:val>
                                        </p:tav>
                                      </p:tavLst>
                                    </p:anim>
                                    <p:animEffect transition="in" filter="fade">
                                      <p:cBhvr>
                                        <p:cTn id="68"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69" restart="whenNotActive" fill="hold" evtFilter="cancelBubble" nodeType="interactiveSeq">
                <p:stCondLst>
                  <p:cond evt="onClick" delay="0">
                    <p:tgtEl>
                      <p:spTgt spid="14"/>
                    </p:tgtEl>
                  </p:cond>
                </p:stCondLst>
                <p:endSync evt="end" delay="0">
                  <p:rtn val="all"/>
                </p:endSync>
                <p:childTnLst>
                  <p:par>
                    <p:cTn id="70" fill="hold">
                      <p:stCondLst>
                        <p:cond delay="0"/>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2000" fill="hold"/>
                                        <p:tgtEl>
                                          <p:spTgt spid="20"/>
                                        </p:tgtEl>
                                        <p:attrNameLst>
                                          <p:attrName>ppt_w</p:attrName>
                                        </p:attrNameLst>
                                      </p:cBhvr>
                                      <p:tavLst>
                                        <p:tav tm="0">
                                          <p:val>
                                            <p:fltVal val="0"/>
                                          </p:val>
                                        </p:tav>
                                        <p:tav tm="100000">
                                          <p:val>
                                            <p:strVal val="#ppt_w"/>
                                          </p:val>
                                        </p:tav>
                                      </p:tavLst>
                                    </p:anim>
                                    <p:anim calcmode="lin" valueType="num">
                                      <p:cBhvr>
                                        <p:cTn id="75" dur="2000" fill="hold"/>
                                        <p:tgtEl>
                                          <p:spTgt spid="20"/>
                                        </p:tgtEl>
                                        <p:attrNameLst>
                                          <p:attrName>ppt_h</p:attrName>
                                        </p:attrNameLst>
                                      </p:cBhvr>
                                      <p:tavLst>
                                        <p:tav tm="0">
                                          <p:val>
                                            <p:fltVal val="0"/>
                                          </p:val>
                                        </p:tav>
                                        <p:tav tm="100000">
                                          <p:val>
                                            <p:strVal val="#ppt_h"/>
                                          </p:val>
                                        </p:tav>
                                      </p:tavLst>
                                    </p:anim>
                                    <p:anim calcmode="lin" valueType="num">
                                      <p:cBhvr>
                                        <p:cTn id="76" dur="2000" fill="hold"/>
                                        <p:tgtEl>
                                          <p:spTgt spid="20"/>
                                        </p:tgtEl>
                                        <p:attrNameLst>
                                          <p:attrName>style.rotation</p:attrName>
                                        </p:attrNameLst>
                                      </p:cBhvr>
                                      <p:tavLst>
                                        <p:tav tm="0">
                                          <p:val>
                                            <p:fltVal val="90"/>
                                          </p:val>
                                        </p:tav>
                                        <p:tav tm="100000">
                                          <p:val>
                                            <p:fltVal val="0"/>
                                          </p:val>
                                        </p:tav>
                                      </p:tavLst>
                                    </p:anim>
                                    <p:animEffect transition="in" filter="fade">
                                      <p:cBhvr>
                                        <p:cTn id="77"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4"/>
                  </p:tgtEl>
                </p:cond>
              </p:nextCondLst>
            </p:seq>
          </p:childTnLst>
        </p:cTn>
      </p:par>
    </p:tnLst>
    <p:bldLst>
      <p:bldP spid="3" grpId="0" animBg="1"/>
      <p:bldP spid="4" grpId="0" animBg="1"/>
      <p:bldP spid="17" grpId="0" animBg="1"/>
      <p:bldP spid="18" grpId="0" animBg="1"/>
      <p:bldP spid="19" grpId="0" animBg="1"/>
      <p:bldP spid="20"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52654"/>
            <a:ext cx="12192000" cy="6924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2" name="Rectangle 1"/>
          <p:cNvSpPr/>
          <p:nvPr/>
        </p:nvSpPr>
        <p:spPr>
          <a:xfrm>
            <a:off x="4047345" y="-52654"/>
            <a:ext cx="3327816" cy="679636"/>
          </a:xfrm>
          <a:prstGeom prst="rect">
            <a:avLst/>
          </a:prstGeom>
          <a:solidFill>
            <a:schemeClr val="tx1">
              <a:lumMod val="65000"/>
              <a:lumOff val="3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5400" dirty="0" err="1">
                <a:latin typeface="NikoshBAN" panose="02000000000000000000" pitchFamily="2" charset="0"/>
                <a:cs typeface="NikoshBAN" panose="02000000000000000000" pitchFamily="2" charset="0"/>
              </a:rPr>
              <a:t>মূল্যায়ন</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269822" y="626982"/>
            <a:ext cx="10927829" cy="507831"/>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৩</a:t>
            </a:r>
            <a:r>
              <a:rPr lang="bn-IN" sz="2700" dirty="0" smtClean="0">
                <a:latin typeface="NikoshBAN" panose="02000000000000000000" pitchFamily="2" charset="0"/>
                <a:cs typeface="NikoshBAN" panose="02000000000000000000" pitchFamily="2" charset="0"/>
              </a:rPr>
              <a:t> </a:t>
            </a:r>
            <a:r>
              <a:rPr lang="bn-IN" sz="2700" dirty="0">
                <a:latin typeface="NikoshBAN" panose="02000000000000000000" pitchFamily="2" charset="0"/>
                <a:cs typeface="NikoshBAN" panose="02000000000000000000" pitchFamily="2" charset="0"/>
              </a:rPr>
              <a:t>। </a:t>
            </a:r>
            <a:r>
              <a:rPr lang="bn-IN" sz="2700" dirty="0" smtClean="0">
                <a:latin typeface="NikoshBAN" panose="02000000000000000000" pitchFamily="2" charset="0"/>
                <a:cs typeface="NikoshBAN" panose="02000000000000000000" pitchFamily="2" charset="0"/>
              </a:rPr>
              <a:t>“চাষার দুক্ষু” প্রবন্ধে  লেখিকার সময়ে কৃষকেরা শীত নিবারণ করতে মাঝ রাতে কী করত?</a:t>
            </a:r>
            <a:endParaRPr lang="bn-IN" sz="2700" dirty="0">
              <a:latin typeface="NikoshBAN" panose="02000000000000000000" pitchFamily="2" charset="0"/>
              <a:cs typeface="NikoshBAN" panose="02000000000000000000" pitchFamily="2" charset="0"/>
            </a:endParaRPr>
          </a:p>
        </p:txBody>
      </p:sp>
      <p:sp>
        <p:nvSpPr>
          <p:cNvPr id="6" name="Rectangle 5"/>
          <p:cNvSpPr/>
          <p:nvPr/>
        </p:nvSpPr>
        <p:spPr>
          <a:xfrm>
            <a:off x="2765431" y="1189026"/>
            <a:ext cx="2710664"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ক</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কাঁথা গায়ে দিত</a:t>
            </a:r>
            <a:endParaRPr lang="en-US" sz="27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2765431" y="1900924"/>
            <a:ext cx="271066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গ</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en-US"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পাটখড়ি জ্বালাত</a:t>
            </a:r>
            <a:endParaRPr lang="en-US" sz="27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6610351" y="2003445"/>
            <a:ext cx="2698541"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ঘ</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ঘরে বসে থাকত </a:t>
            </a:r>
            <a:endParaRPr lang="en-US" sz="27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6563283" y="1213084"/>
            <a:ext cx="2745179" cy="62865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কম্বল গায়ে দিত </a:t>
            </a:r>
            <a:endParaRPr lang="en-US" sz="27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6610351" y="5571551"/>
            <a:ext cx="2670937" cy="50983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dirty="0" smtClean="0">
                <a:solidFill>
                  <a:schemeClr val="tx1"/>
                </a:solidFill>
                <a:latin typeface="NikoshBAN" panose="02000000000000000000" pitchFamily="2" charset="0"/>
                <a:cs typeface="NikoshBAN" panose="02000000000000000000" pitchFamily="2" charset="0"/>
              </a:rPr>
              <a:t>খ </a:t>
            </a:r>
            <a:r>
              <a:rPr lang="en-US" sz="2400" dirty="0" smtClean="0">
                <a:solidFill>
                  <a:schemeClr val="tx1"/>
                </a:solidFill>
                <a:latin typeface="NikoshBAN" panose="02000000000000000000" pitchFamily="2" charset="0"/>
                <a:cs typeface="NikoshBAN" panose="02000000000000000000" pitchFamily="2" charset="0"/>
              </a:rPr>
              <a:t>.</a:t>
            </a:r>
            <a:r>
              <a:rPr lang="bn-IN" sz="2400" dirty="0" smtClean="0">
                <a:solidFill>
                  <a:schemeClr val="tx1"/>
                </a:solidFill>
                <a:latin typeface="NikoshBAN" panose="02000000000000000000" pitchFamily="2" charset="0"/>
                <a:cs typeface="NikoshBAN" panose="02000000000000000000" pitchFamily="2" charset="0"/>
              </a:rPr>
              <a:t>   </a:t>
            </a:r>
            <a:r>
              <a:rPr lang="en-US" sz="2400" dirty="0" smtClean="0">
                <a:solidFill>
                  <a:schemeClr val="tx1"/>
                </a:solidFill>
                <a:latin typeface="NikoshBAN" panose="02000000000000000000" pitchFamily="2" charset="0"/>
                <a:cs typeface="NikoshBAN" panose="02000000000000000000" pitchFamily="2" charset="0"/>
              </a:rPr>
              <a:t>ii</a:t>
            </a:r>
            <a:endParaRPr lang="en-US" sz="24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2731533" y="5636565"/>
            <a:ext cx="2744561" cy="47477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ক</a:t>
            </a:r>
            <a:r>
              <a:rPr lang="en-US"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i</a:t>
            </a:r>
            <a:endParaRPr lang="en-US" sz="27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2733130" y="6262263"/>
            <a:ext cx="2742964" cy="53927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latin typeface="NikoshBAN" panose="02000000000000000000" pitchFamily="2" charset="0"/>
                <a:cs typeface="NikoshBAN" panose="02000000000000000000" pitchFamily="2" charset="0"/>
              </a:rPr>
              <a:t>গ </a:t>
            </a:r>
            <a:r>
              <a:rPr lang="en-US"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i</a:t>
            </a:r>
            <a:r>
              <a:rPr lang="bn-IN" sz="2800" dirty="0" smtClean="0">
                <a:solidFill>
                  <a:schemeClr val="tx1"/>
                </a:solidFill>
                <a:latin typeface="NikoshBAN" panose="02000000000000000000" pitchFamily="2" charset="0"/>
                <a:cs typeface="NikoshBAN" panose="02000000000000000000" pitchFamily="2" charset="0"/>
              </a:rPr>
              <a:t>  ও </a:t>
            </a:r>
            <a:r>
              <a:rPr lang="en-US" sz="2800" dirty="0" smtClean="0">
                <a:solidFill>
                  <a:schemeClr val="tx1"/>
                </a:solidFill>
                <a:latin typeface="NikoshBAN" panose="02000000000000000000" pitchFamily="2" charset="0"/>
                <a:cs typeface="NikoshBAN" panose="02000000000000000000" pitchFamily="2" charset="0"/>
              </a:rPr>
              <a:t>ii</a:t>
            </a:r>
            <a:endParaRPr lang="en-US" sz="28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6643877" y="6245816"/>
            <a:ext cx="2654174" cy="54456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solidFill>
                  <a:schemeClr val="tx1"/>
                </a:solidFill>
                <a:latin typeface="NikoshBAN" panose="02000000000000000000" pitchFamily="2" charset="0"/>
                <a:cs typeface="NikoshBAN" panose="02000000000000000000" pitchFamily="2" charset="0"/>
              </a:rPr>
              <a:t>ঘ </a:t>
            </a:r>
            <a:r>
              <a:rPr lang="en-US" sz="2800" dirty="0" smtClean="0">
                <a:solidFill>
                  <a:schemeClr val="tx1"/>
                </a:solidFill>
                <a:latin typeface="NikoshBAN" panose="02000000000000000000" pitchFamily="2" charset="0"/>
                <a:cs typeface="NikoshBAN" panose="02000000000000000000" pitchFamily="2" charset="0"/>
              </a:rPr>
              <a:t>.</a:t>
            </a:r>
            <a:r>
              <a:rPr lang="bn-IN"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i</a:t>
            </a:r>
            <a:r>
              <a:rPr lang="bn-IN" sz="2800" dirty="0" smtClean="0">
                <a:solidFill>
                  <a:schemeClr val="tx1"/>
                </a:solidFill>
                <a:latin typeface="NikoshBAN" panose="02000000000000000000" pitchFamily="2" charset="0"/>
                <a:cs typeface="NikoshBAN" panose="02000000000000000000" pitchFamily="2" charset="0"/>
              </a:rPr>
              <a:t> , </a:t>
            </a:r>
            <a:r>
              <a:rPr lang="bn-IN" sz="27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ii</a:t>
            </a:r>
            <a:r>
              <a:rPr lang="bn-IN" sz="2800" dirty="0" smtClean="0">
                <a:solidFill>
                  <a:schemeClr val="tx1"/>
                </a:solidFill>
                <a:latin typeface="NikoshBAN" panose="02000000000000000000" pitchFamily="2" charset="0"/>
                <a:cs typeface="NikoshBAN" panose="02000000000000000000" pitchFamily="2" charset="0"/>
              </a:rPr>
              <a:t> ও </a:t>
            </a:r>
            <a:r>
              <a:rPr lang="en-US" sz="2800" dirty="0">
                <a:solidFill>
                  <a:schemeClr val="tx1"/>
                </a:solidFill>
                <a:latin typeface="NikoshBAN" panose="02000000000000000000" pitchFamily="2" charset="0"/>
                <a:cs typeface="NikoshBAN" panose="02000000000000000000" pitchFamily="2" charset="0"/>
              </a:rPr>
              <a:t>iii</a:t>
            </a:r>
          </a:p>
        </p:txBody>
      </p:sp>
      <p:sp>
        <p:nvSpPr>
          <p:cNvPr id="15" name="TextBox 14"/>
          <p:cNvSpPr txBox="1"/>
          <p:nvPr/>
        </p:nvSpPr>
        <p:spPr>
          <a:xfrm>
            <a:off x="269822" y="2540306"/>
            <a:ext cx="10927829" cy="923330"/>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৪</a:t>
            </a:r>
            <a:r>
              <a:rPr lang="bn-IN" sz="2700" dirty="0" smtClean="0">
                <a:latin typeface="NikoshBAN" panose="02000000000000000000" pitchFamily="2" charset="0"/>
                <a:cs typeface="NikoshBAN" panose="02000000000000000000" pitchFamily="2" charset="0"/>
              </a:rPr>
              <a:t> । উত্তরাঞ্চলের লোকদের বড়ই অভাব। দুবেলা খেতে পরতেই তাদের দহরম-মহরম অবস্থা। এদের সাথে চাষার দুক্ষু প্রবন্ধের-</a:t>
            </a:r>
            <a:endParaRPr lang="bn-IN" sz="2700" dirty="0">
              <a:latin typeface="NikoshBAN" panose="02000000000000000000" pitchFamily="2" charset="0"/>
              <a:cs typeface="NikoshBAN" panose="02000000000000000000" pitchFamily="2" charset="0"/>
            </a:endParaRPr>
          </a:p>
        </p:txBody>
      </p:sp>
      <p:sp>
        <p:nvSpPr>
          <p:cNvPr id="3" name="Oval 2"/>
          <p:cNvSpPr/>
          <p:nvPr/>
        </p:nvSpPr>
        <p:spPr>
          <a:xfrm>
            <a:off x="9879766" y="25428"/>
            <a:ext cx="2312234" cy="98201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rgbClr val="FF0000"/>
                </a:solidFill>
                <a:latin typeface="NikoshBAN" panose="02000000000000000000" pitchFamily="2" charset="0"/>
                <a:cs typeface="NikoshBAN" panose="02000000000000000000" pitchFamily="2" charset="0"/>
              </a:rPr>
              <a:t>সঠিক উত্তরে ক্লিক কর</a:t>
            </a:r>
            <a:endParaRPr lang="en-US" sz="2800" dirty="0">
              <a:solidFill>
                <a:srgbClr val="FF0000"/>
              </a:solidFill>
              <a:latin typeface="NikoshBAN" panose="02000000000000000000" pitchFamily="2" charset="0"/>
              <a:cs typeface="NikoshBAN" panose="02000000000000000000" pitchFamily="2" charset="0"/>
            </a:endParaRPr>
          </a:p>
        </p:txBody>
      </p:sp>
      <p:sp>
        <p:nvSpPr>
          <p:cNvPr id="4" name="Cloud Callout 3"/>
          <p:cNvSpPr/>
          <p:nvPr/>
        </p:nvSpPr>
        <p:spPr>
          <a:xfrm>
            <a:off x="9291699" y="1814739"/>
            <a:ext cx="2133601" cy="2053866"/>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7" name="Cloud Callout 16"/>
          <p:cNvSpPr/>
          <p:nvPr/>
        </p:nvSpPr>
        <p:spPr>
          <a:xfrm>
            <a:off x="9298051" y="1729137"/>
            <a:ext cx="2133601" cy="2053866"/>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8" name="Cloud Callout 17"/>
          <p:cNvSpPr/>
          <p:nvPr/>
        </p:nvSpPr>
        <p:spPr>
          <a:xfrm>
            <a:off x="555389" y="2934102"/>
            <a:ext cx="2133601" cy="2053866"/>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9" name="Cloud Callout 18"/>
          <p:cNvSpPr/>
          <p:nvPr/>
        </p:nvSpPr>
        <p:spPr>
          <a:xfrm>
            <a:off x="9291698" y="1742631"/>
            <a:ext cx="2133601" cy="2053866"/>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0" name="Cloud Callout 19"/>
          <p:cNvSpPr/>
          <p:nvPr/>
        </p:nvSpPr>
        <p:spPr>
          <a:xfrm>
            <a:off x="583061" y="2938088"/>
            <a:ext cx="2133601" cy="2053866"/>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1" name="Cloud Callout 20"/>
          <p:cNvSpPr/>
          <p:nvPr/>
        </p:nvSpPr>
        <p:spPr>
          <a:xfrm>
            <a:off x="564903" y="2942074"/>
            <a:ext cx="2133601" cy="2053866"/>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2" name="Cloud Callout 21"/>
          <p:cNvSpPr/>
          <p:nvPr/>
        </p:nvSpPr>
        <p:spPr>
          <a:xfrm>
            <a:off x="9320915" y="1778685"/>
            <a:ext cx="2133601" cy="205386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23" name="Cloud Callout 22"/>
          <p:cNvSpPr/>
          <p:nvPr/>
        </p:nvSpPr>
        <p:spPr>
          <a:xfrm>
            <a:off x="590496" y="2926130"/>
            <a:ext cx="2133601" cy="2053866"/>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2731533" y="3554982"/>
            <a:ext cx="6550183" cy="1200329"/>
          </a:xfrm>
          <a:prstGeom prst="rect">
            <a:avLst/>
          </a:prstGeom>
          <a:solidFill>
            <a:schemeClr val="accent6">
              <a:lumMod val="20000"/>
              <a:lumOff val="80000"/>
            </a:schemeClr>
          </a:solidFill>
        </p:spPr>
        <p:txBody>
          <a:bodyPr wrap="square" rtlCol="0">
            <a:spAutoFit/>
          </a:bodyPr>
          <a:lstStyle/>
          <a:p>
            <a:pPr marL="400050" indent="-400050">
              <a:buFont typeface="+mj-lt"/>
              <a:buAutoNum type="romanUcPeriod"/>
            </a:pPr>
            <a:r>
              <a:rPr lang="bn-IN" sz="2400" dirty="0" smtClean="0">
                <a:latin typeface="NikoshBAN" panose="02000000000000000000" pitchFamily="2" charset="0"/>
                <a:cs typeface="NikoshBAN" panose="02000000000000000000" pitchFamily="2" charset="0"/>
              </a:rPr>
              <a:t>  রংপুর অঞ্চলের মিল আছে</a:t>
            </a:r>
          </a:p>
          <a:p>
            <a:pPr marL="400050" indent="-400050">
              <a:buFont typeface="+mj-lt"/>
              <a:buAutoNum type="romanUcPeriod"/>
            </a:pPr>
            <a:r>
              <a:rPr lang="bn-IN" sz="2400" dirty="0" smtClean="0">
                <a:latin typeface="NikoshBAN" panose="02000000000000000000" pitchFamily="2" charset="0"/>
                <a:cs typeface="NikoshBAN" panose="02000000000000000000" pitchFamily="2" charset="0"/>
              </a:rPr>
              <a:t>   আসাম অঞ্চলের মিল আছে</a:t>
            </a:r>
          </a:p>
          <a:p>
            <a:pPr marL="400050" indent="-400050">
              <a:buFont typeface="+mj-lt"/>
              <a:buAutoNum type="romanUcPeriod"/>
            </a:pPr>
            <a:r>
              <a:rPr lang="bn-IN" sz="2400" dirty="0" smtClean="0">
                <a:latin typeface="NikoshBAN" panose="02000000000000000000" pitchFamily="2" charset="0"/>
                <a:cs typeface="NikoshBAN" panose="02000000000000000000" pitchFamily="2" charset="0"/>
              </a:rPr>
              <a:t>   ত্রিপুরা অঞ্চলের মিল আছে</a:t>
            </a:r>
          </a:p>
        </p:txBody>
      </p:sp>
      <p:sp>
        <p:nvSpPr>
          <p:cNvPr id="16" name="TextBox 15"/>
          <p:cNvSpPr txBox="1"/>
          <p:nvPr/>
        </p:nvSpPr>
        <p:spPr>
          <a:xfrm>
            <a:off x="2722889" y="4900871"/>
            <a:ext cx="6555358" cy="584775"/>
          </a:xfrm>
          <a:prstGeom prst="rect">
            <a:avLst/>
          </a:prstGeom>
          <a:solidFill>
            <a:schemeClr val="accent6">
              <a:lumMod val="40000"/>
              <a:lumOff val="60000"/>
            </a:schemeClr>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নিচের কোনটি সঠিক</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38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ppt_w</p:attrName>
                                        </p:attrNameLst>
                                      </p:cBhvr>
                                      <p:tavLst>
                                        <p:tav tm="0">
                                          <p:val>
                                            <p:fltVal val="0"/>
                                          </p:val>
                                        </p:tav>
                                        <p:tav tm="100000">
                                          <p:val>
                                            <p:strVal val="#ppt_w"/>
                                          </p:val>
                                        </p:tav>
                                      </p:tavLst>
                                    </p:anim>
                                    <p:anim calcmode="lin" valueType="num">
                                      <p:cBhvr>
                                        <p:cTn id="16" dur="2000" fill="hold"/>
                                        <p:tgtEl>
                                          <p:spTgt spid="22"/>
                                        </p:tgtEl>
                                        <p:attrNameLst>
                                          <p:attrName>ppt_h</p:attrName>
                                        </p:attrNameLst>
                                      </p:cBhvr>
                                      <p:tavLst>
                                        <p:tav tm="0">
                                          <p:val>
                                            <p:fltVal val="0"/>
                                          </p:val>
                                        </p:tav>
                                        <p:tav tm="100000">
                                          <p:val>
                                            <p:strVal val="#ppt_h"/>
                                          </p:val>
                                        </p:tav>
                                      </p:tavLst>
                                    </p:anim>
                                    <p:animEffect transition="in" filter="fade">
                                      <p:cBhvr>
                                        <p:cTn id="17"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Effect transition="in" filter="fade">
                                      <p:cBhvr>
                                        <p:cTn id="25"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000" fill="hold"/>
                                        <p:tgtEl>
                                          <p:spTgt spid="17"/>
                                        </p:tgtEl>
                                        <p:attrNameLst>
                                          <p:attrName>ppt_w</p:attrName>
                                        </p:attrNameLst>
                                      </p:cBhvr>
                                      <p:tavLst>
                                        <p:tav tm="0">
                                          <p:val>
                                            <p:fltVal val="0"/>
                                          </p:val>
                                        </p:tav>
                                        <p:tav tm="100000">
                                          <p:val>
                                            <p:strVal val="#ppt_w"/>
                                          </p:val>
                                        </p:tav>
                                      </p:tavLst>
                                    </p:anim>
                                    <p:anim calcmode="lin" valueType="num">
                                      <p:cBhvr>
                                        <p:cTn id="32" dur="2000" fill="hold"/>
                                        <p:tgtEl>
                                          <p:spTgt spid="17"/>
                                        </p:tgtEl>
                                        <p:attrNameLst>
                                          <p:attrName>ppt_h</p:attrName>
                                        </p:attrNameLst>
                                      </p:cBhvr>
                                      <p:tavLst>
                                        <p:tav tm="0">
                                          <p:val>
                                            <p:fltVal val="0"/>
                                          </p:val>
                                        </p:tav>
                                        <p:tav tm="100000">
                                          <p:val>
                                            <p:strVal val="#ppt_h"/>
                                          </p:val>
                                        </p:tav>
                                      </p:tavLst>
                                    </p:anim>
                                    <p:animEffect transition="in" filter="fade">
                                      <p:cBhvr>
                                        <p:cTn id="33"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2000" fill="hold"/>
                                        <p:tgtEl>
                                          <p:spTgt spid="4"/>
                                        </p:tgtEl>
                                        <p:attrNameLst>
                                          <p:attrName>ppt_w</p:attrName>
                                        </p:attrNameLst>
                                      </p:cBhvr>
                                      <p:tavLst>
                                        <p:tav tm="0">
                                          <p:val>
                                            <p:fltVal val="0"/>
                                          </p:val>
                                        </p:tav>
                                        <p:tav tm="100000">
                                          <p:val>
                                            <p:strVal val="#ppt_w"/>
                                          </p:val>
                                        </p:tav>
                                      </p:tavLst>
                                    </p:anim>
                                    <p:anim calcmode="lin" valueType="num">
                                      <p:cBhvr>
                                        <p:cTn id="40" dur="2000" fill="hold"/>
                                        <p:tgtEl>
                                          <p:spTgt spid="4"/>
                                        </p:tgtEl>
                                        <p:attrNameLst>
                                          <p:attrName>ppt_h</p:attrName>
                                        </p:attrNameLst>
                                      </p:cBhvr>
                                      <p:tavLst>
                                        <p:tav tm="0">
                                          <p:val>
                                            <p:fltVal val="0"/>
                                          </p:val>
                                        </p:tav>
                                        <p:tav tm="100000">
                                          <p:val>
                                            <p:strVal val="#ppt_h"/>
                                          </p:val>
                                        </p:tav>
                                      </p:tavLst>
                                    </p:anim>
                                    <p:animEffect transition="in" filter="fade">
                                      <p:cBhvr>
                                        <p:cTn id="41"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2000" fill="hold"/>
                                        <p:tgtEl>
                                          <p:spTgt spid="18"/>
                                        </p:tgtEl>
                                        <p:attrNameLst>
                                          <p:attrName>ppt_w</p:attrName>
                                        </p:attrNameLst>
                                      </p:cBhvr>
                                      <p:tavLst>
                                        <p:tav tm="0">
                                          <p:val>
                                            <p:fltVal val="0"/>
                                          </p:val>
                                        </p:tav>
                                        <p:tav tm="100000">
                                          <p:val>
                                            <p:strVal val="#ppt_w"/>
                                          </p:val>
                                        </p:tav>
                                      </p:tavLst>
                                    </p:anim>
                                    <p:anim calcmode="lin" valueType="num">
                                      <p:cBhvr>
                                        <p:cTn id="48" dur="2000" fill="hold"/>
                                        <p:tgtEl>
                                          <p:spTgt spid="18"/>
                                        </p:tgtEl>
                                        <p:attrNameLst>
                                          <p:attrName>ppt_h</p:attrName>
                                        </p:attrNameLst>
                                      </p:cBhvr>
                                      <p:tavLst>
                                        <p:tav tm="0">
                                          <p:val>
                                            <p:fltVal val="0"/>
                                          </p:val>
                                        </p:tav>
                                        <p:tav tm="100000">
                                          <p:val>
                                            <p:strVal val="#ppt_h"/>
                                          </p:val>
                                        </p:tav>
                                      </p:tavLst>
                                    </p:anim>
                                    <p:anim calcmode="lin" valueType="num">
                                      <p:cBhvr>
                                        <p:cTn id="49" dur="2000" fill="hold"/>
                                        <p:tgtEl>
                                          <p:spTgt spid="18"/>
                                        </p:tgtEl>
                                        <p:attrNameLst>
                                          <p:attrName>style.rotation</p:attrName>
                                        </p:attrNameLst>
                                      </p:cBhvr>
                                      <p:tavLst>
                                        <p:tav tm="0">
                                          <p:val>
                                            <p:fltVal val="90"/>
                                          </p:val>
                                        </p:tav>
                                        <p:tav tm="100000">
                                          <p:val>
                                            <p:fltVal val="0"/>
                                          </p:val>
                                        </p:tav>
                                      </p:tavLst>
                                    </p:anim>
                                    <p:animEffect transition="in" filter="fade">
                                      <p:cBhvr>
                                        <p:cTn id="50"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2000" fill="hold"/>
                                        <p:tgtEl>
                                          <p:spTgt spid="21"/>
                                        </p:tgtEl>
                                        <p:attrNameLst>
                                          <p:attrName>ppt_w</p:attrName>
                                        </p:attrNameLst>
                                      </p:cBhvr>
                                      <p:tavLst>
                                        <p:tav tm="0">
                                          <p:val>
                                            <p:fltVal val="0"/>
                                          </p:val>
                                        </p:tav>
                                        <p:tav tm="100000">
                                          <p:val>
                                            <p:strVal val="#ppt_w"/>
                                          </p:val>
                                        </p:tav>
                                      </p:tavLst>
                                    </p:anim>
                                    <p:anim calcmode="lin" valueType="num">
                                      <p:cBhvr>
                                        <p:cTn id="57" dur="2000" fill="hold"/>
                                        <p:tgtEl>
                                          <p:spTgt spid="21"/>
                                        </p:tgtEl>
                                        <p:attrNameLst>
                                          <p:attrName>ppt_h</p:attrName>
                                        </p:attrNameLst>
                                      </p:cBhvr>
                                      <p:tavLst>
                                        <p:tav tm="0">
                                          <p:val>
                                            <p:fltVal val="0"/>
                                          </p:val>
                                        </p:tav>
                                        <p:tav tm="100000">
                                          <p:val>
                                            <p:strVal val="#ppt_h"/>
                                          </p:val>
                                        </p:tav>
                                      </p:tavLst>
                                    </p:anim>
                                    <p:anim calcmode="lin" valueType="num">
                                      <p:cBhvr>
                                        <p:cTn id="58" dur="2000" fill="hold"/>
                                        <p:tgtEl>
                                          <p:spTgt spid="21"/>
                                        </p:tgtEl>
                                        <p:attrNameLst>
                                          <p:attrName>style.rotation</p:attrName>
                                        </p:attrNameLst>
                                      </p:cBhvr>
                                      <p:tavLst>
                                        <p:tav tm="0">
                                          <p:val>
                                            <p:fltVal val="90"/>
                                          </p:val>
                                        </p:tav>
                                        <p:tav tm="100000">
                                          <p:val>
                                            <p:fltVal val="0"/>
                                          </p:val>
                                        </p:tav>
                                      </p:tavLst>
                                    </p:anim>
                                    <p:animEffect transition="in" filter="fade">
                                      <p:cBhvr>
                                        <p:cTn id="59"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4"/>
                    </p:tgtEl>
                  </p:cond>
                </p:stCondLst>
                <p:endSync evt="end" delay="0">
                  <p:rtn val="all"/>
                </p:endSync>
                <p:childTnLst>
                  <p:par>
                    <p:cTn id="61" fill="hold">
                      <p:stCondLst>
                        <p:cond delay="0"/>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2000" fill="hold"/>
                                        <p:tgtEl>
                                          <p:spTgt spid="23"/>
                                        </p:tgtEl>
                                        <p:attrNameLst>
                                          <p:attrName>ppt_w</p:attrName>
                                        </p:attrNameLst>
                                      </p:cBhvr>
                                      <p:tavLst>
                                        <p:tav tm="0">
                                          <p:val>
                                            <p:fltVal val="0"/>
                                          </p:val>
                                        </p:tav>
                                        <p:tav tm="100000">
                                          <p:val>
                                            <p:strVal val="#ppt_w"/>
                                          </p:val>
                                        </p:tav>
                                      </p:tavLst>
                                    </p:anim>
                                    <p:anim calcmode="lin" valueType="num">
                                      <p:cBhvr>
                                        <p:cTn id="66" dur="2000" fill="hold"/>
                                        <p:tgtEl>
                                          <p:spTgt spid="23"/>
                                        </p:tgtEl>
                                        <p:attrNameLst>
                                          <p:attrName>ppt_h</p:attrName>
                                        </p:attrNameLst>
                                      </p:cBhvr>
                                      <p:tavLst>
                                        <p:tav tm="0">
                                          <p:val>
                                            <p:fltVal val="0"/>
                                          </p:val>
                                        </p:tav>
                                        <p:tav tm="100000">
                                          <p:val>
                                            <p:strVal val="#ppt_h"/>
                                          </p:val>
                                        </p:tav>
                                      </p:tavLst>
                                    </p:anim>
                                    <p:anim calcmode="lin" valueType="num">
                                      <p:cBhvr>
                                        <p:cTn id="67" dur="2000" fill="hold"/>
                                        <p:tgtEl>
                                          <p:spTgt spid="23"/>
                                        </p:tgtEl>
                                        <p:attrNameLst>
                                          <p:attrName>style.rotation</p:attrName>
                                        </p:attrNameLst>
                                      </p:cBhvr>
                                      <p:tavLst>
                                        <p:tav tm="0">
                                          <p:val>
                                            <p:fltVal val="90"/>
                                          </p:val>
                                        </p:tav>
                                        <p:tav tm="100000">
                                          <p:val>
                                            <p:fltVal val="0"/>
                                          </p:val>
                                        </p:tav>
                                      </p:tavLst>
                                    </p:anim>
                                    <p:animEffect transition="in" filter="fade">
                                      <p:cBhvr>
                                        <p:cTn id="68"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6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69" restart="whenNotActive" fill="hold" evtFilter="cancelBubble" nodeType="interactiveSeq">
                <p:stCondLst>
                  <p:cond evt="onClick" delay="0">
                    <p:tgtEl>
                      <p:spTgt spid="11"/>
                    </p:tgtEl>
                  </p:cond>
                </p:stCondLst>
                <p:endSync evt="end" delay="0">
                  <p:rtn val="all"/>
                </p:endSync>
                <p:childTnLst>
                  <p:par>
                    <p:cTn id="70" fill="hold">
                      <p:stCondLst>
                        <p:cond delay="0"/>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2000" fill="hold"/>
                                        <p:tgtEl>
                                          <p:spTgt spid="20"/>
                                        </p:tgtEl>
                                        <p:attrNameLst>
                                          <p:attrName>ppt_w</p:attrName>
                                        </p:attrNameLst>
                                      </p:cBhvr>
                                      <p:tavLst>
                                        <p:tav tm="0">
                                          <p:val>
                                            <p:fltVal val="0"/>
                                          </p:val>
                                        </p:tav>
                                        <p:tav tm="100000">
                                          <p:val>
                                            <p:strVal val="#ppt_w"/>
                                          </p:val>
                                        </p:tav>
                                      </p:tavLst>
                                    </p:anim>
                                    <p:anim calcmode="lin" valueType="num">
                                      <p:cBhvr>
                                        <p:cTn id="75" dur="2000" fill="hold"/>
                                        <p:tgtEl>
                                          <p:spTgt spid="20"/>
                                        </p:tgtEl>
                                        <p:attrNameLst>
                                          <p:attrName>ppt_h</p:attrName>
                                        </p:attrNameLst>
                                      </p:cBhvr>
                                      <p:tavLst>
                                        <p:tav tm="0">
                                          <p:val>
                                            <p:fltVal val="0"/>
                                          </p:val>
                                        </p:tav>
                                        <p:tav tm="100000">
                                          <p:val>
                                            <p:strVal val="#ppt_h"/>
                                          </p:val>
                                        </p:tav>
                                      </p:tavLst>
                                    </p:anim>
                                    <p:anim calcmode="lin" valueType="num">
                                      <p:cBhvr>
                                        <p:cTn id="76" dur="2000" fill="hold"/>
                                        <p:tgtEl>
                                          <p:spTgt spid="20"/>
                                        </p:tgtEl>
                                        <p:attrNameLst>
                                          <p:attrName>style.rotation</p:attrName>
                                        </p:attrNameLst>
                                      </p:cBhvr>
                                      <p:tavLst>
                                        <p:tav tm="0">
                                          <p:val>
                                            <p:fltVal val="90"/>
                                          </p:val>
                                        </p:tav>
                                        <p:tav tm="100000">
                                          <p:val>
                                            <p:fltVal val="0"/>
                                          </p:val>
                                        </p:tav>
                                      </p:tavLst>
                                    </p:anim>
                                    <p:animEffect transition="in" filter="fade">
                                      <p:cBhvr>
                                        <p:cTn id="77"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1"/>
                  </p:tgtEl>
                </p:cond>
              </p:nextCondLst>
            </p:seq>
          </p:childTnLst>
        </p:cTn>
      </p:par>
    </p:tnLst>
    <p:bldLst>
      <p:bldP spid="3" grpId="0" animBg="1"/>
      <p:bldP spid="4" grpId="0" animBg="1"/>
      <p:bldP spid="17" grpId="0" animBg="1"/>
      <p:bldP spid="18" grpId="0" animBg="1"/>
      <p:bldP spid="19"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8745"/>
            <a:ext cx="12192000" cy="6875489"/>
            <a:chOff x="247649" y="270102"/>
            <a:chExt cx="9655539" cy="6414262"/>
          </a:xfrm>
        </p:grpSpPr>
        <p:sp>
          <p:nvSpPr>
            <p:cNvPr id="5" name="Up Arrow 4"/>
            <p:cNvSpPr/>
            <p:nvPr/>
          </p:nvSpPr>
          <p:spPr>
            <a:xfrm>
              <a:off x="247649" y="270102"/>
              <a:ext cx="9655539" cy="1826154"/>
            </a:xfrm>
            <a:prstGeom prst="upArrow">
              <a:avLst>
                <a:gd name="adj1" fmla="val 50000"/>
                <a:gd name="adj2" fmla="val 10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002060"/>
                  </a:solidFill>
                  <a:latin typeface="NikoshBAN" panose="02000000000000000000" pitchFamily="2" charset="0"/>
                  <a:cs typeface="NikoshBAN" panose="02000000000000000000" pitchFamily="2" charset="0"/>
                </a:rPr>
                <a:t>বাড়ির কাজ</a:t>
              </a:r>
              <a:endParaRPr lang="en-US" sz="5400" dirty="0">
                <a:solidFill>
                  <a:srgbClr val="002060"/>
                </a:solidFill>
                <a:latin typeface="NikoshBAN" panose="02000000000000000000" pitchFamily="2" charset="0"/>
                <a:cs typeface="NikoshBAN" panose="02000000000000000000" pitchFamily="2" charset="0"/>
              </a:endParaRPr>
            </a:p>
          </p:txBody>
        </p:sp>
        <p:sp>
          <p:nvSpPr>
            <p:cNvPr id="6" name="Rectangle 5"/>
            <p:cNvSpPr/>
            <p:nvPr/>
          </p:nvSpPr>
          <p:spPr>
            <a:xfrm>
              <a:off x="1572717" y="2104414"/>
              <a:ext cx="6795082" cy="390289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“চাষার দুক্ষু” প্রবন্ধ অনুস্বরণে যুগে যুগে চাষিদের দুর্দসার যে চিত্র লক্ষ্য করা যায় তা কৃষক সমাজে এখনও একই  অবস্থা বিরাজ করছে ; তুমি স্বীকার  কর কি</a:t>
              </a:r>
              <a:r>
                <a:rPr lang="en-US" sz="4400" dirty="0" smtClean="0">
                  <a:solidFill>
                    <a:schemeClr val="tx1"/>
                  </a:solidFill>
                  <a:latin typeface="NikoshBAN" panose="02000000000000000000" pitchFamily="2" charset="0"/>
                  <a:cs typeface="NikoshBAN" panose="02000000000000000000" pitchFamily="2" charset="0"/>
                </a:rPr>
                <a:t>?</a:t>
              </a:r>
              <a:r>
                <a:rPr lang="bn-IN" sz="4400" dirty="0" smtClean="0">
                  <a:solidFill>
                    <a:schemeClr val="tx1"/>
                  </a:solidFill>
                  <a:latin typeface="NikoshBAN" panose="02000000000000000000" pitchFamily="2" charset="0"/>
                  <a:cs typeface="NikoshBAN" panose="02000000000000000000" pitchFamily="2" charset="0"/>
                </a:rPr>
                <a:t> এ বিষয়ে ১০ টি বাক্য লিখে আনবে</a:t>
              </a:r>
              <a:r>
                <a:rPr lang="bn-IN" sz="3600" dirty="0" smtClean="0">
                  <a:solidFill>
                    <a:schemeClr val="tx1"/>
                  </a:solidFill>
                  <a:latin typeface="NikoshBAN" panose="02000000000000000000" pitchFamily="2" charset="0"/>
                  <a:cs typeface="NikoshBAN" panose="02000000000000000000" pitchFamily="2" charset="0"/>
                </a:rPr>
                <a:t>।</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419630" y="6029793"/>
              <a:ext cx="6948169" cy="654571"/>
            </a:xfrm>
            <a:custGeom>
              <a:avLst/>
              <a:gdLst>
                <a:gd name="connsiteX0" fmla="*/ 0 w 6705600"/>
                <a:gd name="connsiteY0" fmla="*/ 0 h 609600"/>
                <a:gd name="connsiteX1" fmla="*/ 6705600 w 6705600"/>
                <a:gd name="connsiteY1" fmla="*/ 0 h 609600"/>
                <a:gd name="connsiteX2" fmla="*/ 6705600 w 6705600"/>
                <a:gd name="connsiteY2" fmla="*/ 609600 h 609600"/>
                <a:gd name="connsiteX3" fmla="*/ 0 w 6705600"/>
                <a:gd name="connsiteY3" fmla="*/ 609600 h 609600"/>
                <a:gd name="connsiteX4" fmla="*/ 0 w 6705600"/>
                <a:gd name="connsiteY4" fmla="*/ 0 h 609600"/>
                <a:gd name="connsiteX0" fmla="*/ 149901 w 6855501"/>
                <a:gd name="connsiteY0" fmla="*/ 0 h 624590"/>
                <a:gd name="connsiteX1" fmla="*/ 6855501 w 6855501"/>
                <a:gd name="connsiteY1" fmla="*/ 0 h 624590"/>
                <a:gd name="connsiteX2" fmla="*/ 6855501 w 6855501"/>
                <a:gd name="connsiteY2" fmla="*/ 609600 h 624590"/>
                <a:gd name="connsiteX3" fmla="*/ 0 w 6855501"/>
                <a:gd name="connsiteY3" fmla="*/ 624590 h 624590"/>
                <a:gd name="connsiteX4" fmla="*/ 149901 w 6855501"/>
                <a:gd name="connsiteY4" fmla="*/ 0 h 624590"/>
                <a:gd name="connsiteX0" fmla="*/ 149901 w 6855501"/>
                <a:gd name="connsiteY0" fmla="*/ 0 h 654571"/>
                <a:gd name="connsiteX1" fmla="*/ 6855501 w 6855501"/>
                <a:gd name="connsiteY1" fmla="*/ 0 h 654571"/>
                <a:gd name="connsiteX2" fmla="*/ 6735580 w 6855501"/>
                <a:gd name="connsiteY2" fmla="*/ 654571 h 654571"/>
                <a:gd name="connsiteX3" fmla="*/ 0 w 6855501"/>
                <a:gd name="connsiteY3" fmla="*/ 624590 h 654571"/>
                <a:gd name="connsiteX4" fmla="*/ 149901 w 6855501"/>
                <a:gd name="connsiteY4" fmla="*/ 0 h 65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501" h="654571">
                  <a:moveTo>
                    <a:pt x="149901" y="0"/>
                  </a:moveTo>
                  <a:lnTo>
                    <a:pt x="6855501" y="0"/>
                  </a:lnTo>
                  <a:lnTo>
                    <a:pt x="6735580" y="654571"/>
                  </a:lnTo>
                  <a:lnTo>
                    <a:pt x="0" y="624590"/>
                  </a:lnTo>
                  <a:lnTo>
                    <a:pt x="149901" y="0"/>
                  </a:lnTo>
                  <a:close/>
                </a:path>
              </a:pathLst>
            </a:cu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000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873771" y="299804"/>
            <a:ext cx="8724275"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b="1" dirty="0" smtClean="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আজকের ক্লাসে অংশ গ্রহণ করার জন্য সবাইকে ধন্যবাদ</a:t>
            </a:r>
            <a:endParaRPr lang="en-US" sz="88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1873771" y="4675421"/>
            <a:ext cx="8724275" cy="1918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ভাল থেকো সবায়।</a:t>
            </a:r>
            <a:endParaRPr lang="en-US" sz="115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292502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7">
                                            <p:txEl>
                                              <p:pRg st="0" end="0"/>
                                            </p:txEl>
                                          </p:spTgt>
                                        </p:tgtEl>
                                        <p:attrNameLst>
                                          <p:attrName>ppt_w</p:attrName>
                                        </p:attrNameLst>
                                      </p:cBhvr>
                                    </p:anim>
                                    <p:anim by="(#ppt_w*0.50)" calcmode="lin" valueType="num">
                                      <p:cBhvr>
                                        <p:cTn id="8" dur="250" decel="50000" autoRev="1" fill="hold">
                                          <p:stCondLst>
                                            <p:cond delay="0"/>
                                          </p:stCondLst>
                                        </p:cTn>
                                        <p:tgtEl>
                                          <p:spTgt spid="7">
                                            <p:txEl>
                                              <p:pRg st="0" end="0"/>
                                            </p:txEl>
                                          </p:spTgt>
                                        </p:tgtEl>
                                        <p:attrNameLst>
                                          <p:attrName>ppt_x</p:attrName>
                                        </p:attrNameLst>
                                      </p:cBhvr>
                                    </p:anim>
                                    <p:anim from="(-#ppt_h/2)" to="(#ppt_y)" calcmode="lin" valueType="num">
                                      <p:cBhvr>
                                        <p:cTn id="9" dur="500" fill="hold">
                                          <p:stCondLst>
                                            <p:cond delay="0"/>
                                          </p:stCondLst>
                                        </p:cTn>
                                        <p:tgtEl>
                                          <p:spTgt spid="7">
                                            <p:txEl>
                                              <p:pRg st="0" end="0"/>
                                            </p:txEl>
                                          </p:spTgt>
                                        </p:tgtEl>
                                        <p:attrNameLst>
                                          <p:attrName>ppt_y</p:attrName>
                                        </p:attrNameLst>
                                      </p:cBhvr>
                                    </p:anim>
                                    <p:animRot by="21600000">
                                      <p:cBhvr>
                                        <p:cTn id="10" dur="500" fill="hold">
                                          <p:stCondLst>
                                            <p:cond delay="0"/>
                                          </p:stCondLst>
                                        </p:cTn>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75" y="64828"/>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sp>
        <p:nvSpPr>
          <p:cNvPr id="4" name="TextBox 3"/>
          <p:cNvSpPr txBox="1"/>
          <p:nvPr/>
        </p:nvSpPr>
        <p:spPr>
          <a:xfrm>
            <a:off x="1298629" y="178751"/>
            <a:ext cx="9314037" cy="1200329"/>
          </a:xfrm>
          <a:prstGeom prst="rect">
            <a:avLst/>
          </a:prstGeom>
          <a:noFill/>
        </p:spPr>
        <p:txBody>
          <a:bodyPr wrap="square" rtlCol="0">
            <a:spAutoFit/>
          </a:bodyPr>
          <a:lstStyle/>
          <a:p>
            <a:r>
              <a:rPr lang="bn-IN" sz="7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ভিডিওটি ভালো করে লক্ষ্য কর  </a:t>
            </a:r>
            <a:endPar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p:txBody>
      </p:sp>
      <p:sp>
        <p:nvSpPr>
          <p:cNvPr id="5" name="TextBox 4"/>
          <p:cNvSpPr txBox="1"/>
          <p:nvPr/>
        </p:nvSpPr>
        <p:spPr>
          <a:xfrm>
            <a:off x="9476" y="4628064"/>
            <a:ext cx="12182524" cy="1938992"/>
          </a:xfrm>
          <a:prstGeom prst="rect">
            <a:avLst/>
          </a:prstGeom>
          <a:noFill/>
        </p:spPr>
        <p:txBody>
          <a:bodyPr wrap="square" rtlCol="0">
            <a:spAutoFit/>
          </a:bodyPr>
          <a:lstStyle/>
          <a:p>
            <a:pPr algn="ctr"/>
            <a:r>
              <a:rPr lang="bn-IN"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আমরা ভিডিওটিতে  লক্ষ্য করলাম</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অভাগা</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bn-IN"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চাষাদের</a:t>
            </a:r>
            <a:r>
              <a:rPr lang="en-US"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bn-IN"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ক্ষেতে ক্ষেতে পুইড়া মরার কাজ। জমি চাষ।   </a:t>
            </a:r>
            <a:endPar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02359" y="1449373"/>
            <a:ext cx="12191999" cy="1107996"/>
          </a:xfrm>
          <a:prstGeom prst="rect">
            <a:avLst/>
          </a:prstGeom>
          <a:noFill/>
        </p:spPr>
        <p:txBody>
          <a:bodyPr wrap="square" rtlCol="0">
            <a:spAutoFit/>
          </a:bodyPr>
          <a:lstStyle/>
          <a:p>
            <a:r>
              <a:rPr lang="bn-IN" sz="66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এবার বলো, ভিডিওটিতে তোমরা কী দেখলে?   </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195244" y="2660285"/>
            <a:ext cx="11811878" cy="1107996"/>
          </a:xfrm>
          <a:prstGeom prst="rect">
            <a:avLst/>
          </a:prstGeom>
          <a:noFill/>
        </p:spPr>
        <p:txBody>
          <a:bodyPr wrap="square" rtlCol="0">
            <a:spAutoFit/>
          </a:bodyPr>
          <a:lstStyle/>
          <a:p>
            <a:r>
              <a:rPr lang="bn-IN" sz="6600" b="1" dirty="0" smtClean="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rPr>
              <a:t>এসো,এবার তোমাদের উত্তরগুলো মিলিয়ে নিই   </a:t>
            </a:r>
            <a:endParaRPr lang="en-US" sz="6600" b="1" dirty="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endParaRPr>
          </a:p>
        </p:txBody>
      </p:sp>
      <p:grpSp>
        <p:nvGrpSpPr>
          <p:cNvPr id="9" name="Group 8"/>
          <p:cNvGrpSpPr/>
          <p:nvPr/>
        </p:nvGrpSpPr>
        <p:grpSpPr>
          <a:xfrm>
            <a:off x="7852378" y="3186612"/>
            <a:ext cx="2760288" cy="2241533"/>
            <a:chOff x="7852378" y="3186612"/>
            <a:chExt cx="2760288" cy="2241533"/>
          </a:xfrm>
        </p:grpSpPr>
        <p:sp>
          <p:nvSpPr>
            <p:cNvPr id="6" name="Oval 5"/>
            <p:cNvSpPr/>
            <p:nvPr/>
          </p:nvSpPr>
          <p:spPr>
            <a:xfrm>
              <a:off x="7852378" y="3186612"/>
              <a:ext cx="2760288" cy="2063647"/>
            </a:xfrm>
            <a:prstGeom prst="ellipse">
              <a:avLst/>
            </a:prstGeom>
            <a:noFill/>
            <a:ln w="762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985640653"/>
                </p:ext>
              </p:extLst>
            </p:nvPr>
          </p:nvGraphicFramePr>
          <p:xfrm>
            <a:off x="8170177" y="3610057"/>
            <a:ext cx="2154771" cy="1818088"/>
          </p:xfrm>
          <a:graphic>
            <a:graphicData uri="http://schemas.openxmlformats.org/presentationml/2006/ole">
              <mc:AlternateContent xmlns:mc="http://schemas.openxmlformats.org/markup-compatibility/2006">
                <mc:Choice xmlns:v="urn:schemas-microsoft-com:vml" Requires="v">
                  <p:oleObj spid="_x0000_s112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8170177" y="3610057"/>
                          <a:ext cx="2154771" cy="1818088"/>
                        </a:xfrm>
                        <a:prstGeom prst="rect">
                          <a:avLst/>
                        </a:prstGeom>
                      </p:spPr>
                    </p:pic>
                  </p:oleObj>
                </mc:Fallback>
              </mc:AlternateContent>
            </a:graphicData>
          </a:graphic>
        </p:graphicFrame>
      </p:grpSp>
    </p:spTree>
    <p:extLst>
      <p:ext uri="{BB962C8B-B14F-4D97-AF65-F5344CB8AC3E}">
        <p14:creationId xmlns:p14="http://schemas.microsoft.com/office/powerpoint/2010/main" val="281607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3000" fill="hold"/>
                                        <p:tgtEl>
                                          <p:spTgt spid="9"/>
                                        </p:tgtEl>
                                        <p:attrNameLst>
                                          <p:attrName>ppt_w</p:attrName>
                                        </p:attrNameLst>
                                      </p:cBhvr>
                                      <p:tavLst>
                                        <p:tav tm="0">
                                          <p:val>
                                            <p:fltVal val="0"/>
                                          </p:val>
                                        </p:tav>
                                        <p:tav tm="100000">
                                          <p:val>
                                            <p:strVal val="#ppt_w"/>
                                          </p:val>
                                        </p:tav>
                                      </p:tavLst>
                                    </p:anim>
                                    <p:anim calcmode="lin" valueType="num">
                                      <p:cBhvr>
                                        <p:cTn id="13" dur="3000" fill="hold"/>
                                        <p:tgtEl>
                                          <p:spTgt spid="9"/>
                                        </p:tgtEl>
                                        <p:attrNameLst>
                                          <p:attrName>ppt_h</p:attrName>
                                        </p:attrNameLst>
                                      </p:cBhvr>
                                      <p:tavLst>
                                        <p:tav tm="0">
                                          <p:val>
                                            <p:fltVal val="0"/>
                                          </p:val>
                                        </p:tav>
                                        <p:tav tm="100000">
                                          <p:val>
                                            <p:strVal val="#ppt_h"/>
                                          </p:val>
                                        </p:tav>
                                      </p:tavLst>
                                    </p:anim>
                                    <p:animEffect transition="in" filter="fade">
                                      <p:cBhvr>
                                        <p:cTn id="14" dur="3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000" fill="hold"/>
                                        <p:tgtEl>
                                          <p:spTgt spid="8"/>
                                        </p:tgtEl>
                                        <p:attrNameLst>
                                          <p:attrName>ppt_w</p:attrName>
                                        </p:attrNameLst>
                                      </p:cBhvr>
                                      <p:tavLst>
                                        <p:tav tm="0">
                                          <p:val>
                                            <p:fltVal val="0"/>
                                          </p:val>
                                        </p:tav>
                                        <p:tav tm="100000">
                                          <p:val>
                                            <p:strVal val="#ppt_w"/>
                                          </p:val>
                                        </p:tav>
                                      </p:tavLst>
                                    </p:anim>
                                    <p:anim calcmode="lin" valueType="num">
                                      <p:cBhvr>
                                        <p:cTn id="27" dur="2000" fill="hold"/>
                                        <p:tgtEl>
                                          <p:spTgt spid="8"/>
                                        </p:tgtEl>
                                        <p:attrNameLst>
                                          <p:attrName>ppt_h</p:attrName>
                                        </p:attrNameLst>
                                      </p:cBhvr>
                                      <p:tavLst>
                                        <p:tav tm="0">
                                          <p:val>
                                            <p:fltVal val="0"/>
                                          </p:val>
                                        </p:tav>
                                        <p:tav tm="100000">
                                          <p:val>
                                            <p:strVal val="#ppt_h"/>
                                          </p:val>
                                        </p:tav>
                                      </p:tavLst>
                                    </p:anim>
                                    <p:animEffect transition="in" filter="fade">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3212" y="0"/>
            <a:ext cx="11979992" cy="523220"/>
          </a:xfrm>
          <a:prstGeom prst="rect">
            <a:avLst/>
          </a:prstGeom>
          <a:solidFill>
            <a:schemeClr val="accent4">
              <a:lumMod val="20000"/>
              <a:lumOff val="80000"/>
            </a:schemeClr>
          </a:solid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এবার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ছবি গুলোতে </a:t>
            </a:r>
            <a:r>
              <a:rPr lang="en-US" sz="2800" dirty="0" err="1" smtClean="0">
                <a:latin typeface="NikoshBAN" panose="02000000000000000000" pitchFamily="2" charset="0"/>
                <a:cs typeface="NikoshBAN" panose="02000000000000000000" pitchFamily="2" charset="0"/>
              </a:rPr>
              <a:t>তোমরা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bn-IN" sz="2800" dirty="0" smtClean="0">
                <a:latin typeface="NikoshBAN" panose="02000000000000000000" pitchFamily="2" charset="0"/>
                <a:cs typeface="NikoshBAN" panose="02000000000000000000" pitchFamily="2" charset="0"/>
              </a:rPr>
              <a:t> দেখতে পাচ্ছ</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14" name="TextBox 13"/>
          <p:cNvSpPr txBox="1"/>
          <p:nvPr/>
        </p:nvSpPr>
        <p:spPr>
          <a:xfrm>
            <a:off x="103212" y="3522827"/>
            <a:ext cx="11979992" cy="523220"/>
          </a:xfrm>
          <a:prstGeom prst="rect">
            <a:avLst/>
          </a:prstGeom>
          <a:solidFill>
            <a:schemeClr val="accent4">
              <a:lumMod val="20000"/>
              <a:lumOff val="80000"/>
            </a:schemeClr>
          </a:solid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উত্তর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নিই</a:t>
            </a:r>
            <a:r>
              <a:rPr lang="en-US" sz="2800" dirty="0" smtClean="0">
                <a:latin typeface="NikoshBAN" panose="02000000000000000000" pitchFamily="2" charset="0"/>
                <a:cs typeface="NikoshBAN" panose="02000000000000000000" pitchFamily="2" charset="0"/>
              </a:rPr>
              <a:t>  :      </a:t>
            </a:r>
            <a:r>
              <a:rPr lang="bn-IN" sz="2800" dirty="0" smtClean="0">
                <a:latin typeface="NikoshBAN" panose="02000000000000000000" pitchFamily="2" charset="0"/>
                <a:cs typeface="NikoshBAN" panose="02000000000000000000" pitchFamily="2" charset="0"/>
              </a:rPr>
              <a:t> ছবি গুলোতে আমরা </a:t>
            </a:r>
            <a:r>
              <a:rPr lang="en-US" sz="2800" dirty="0" err="1" smtClean="0">
                <a:latin typeface="NikoshBAN" panose="02000000000000000000" pitchFamily="2" charset="0"/>
                <a:cs typeface="NikoshBAN" panose="02000000000000000000" pitchFamily="2" charset="0"/>
              </a:rPr>
              <a:t>দুক্ষু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চাষার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জীবন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চিত্রের</a:t>
            </a:r>
            <a:r>
              <a:rPr lang="bn-IN" sz="2800" dirty="0" smtClean="0">
                <a:latin typeface="NikoshBAN" panose="02000000000000000000" pitchFamily="2" charset="0"/>
                <a:cs typeface="NikoshBAN" panose="02000000000000000000" pitchFamily="2" charset="0"/>
              </a:rPr>
              <a:t>  ছবি দেখতে পাচ্ছি।</a:t>
            </a:r>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2" y="523220"/>
            <a:ext cx="3972442" cy="299960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866" y="523220"/>
            <a:ext cx="3745778" cy="29996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1788" y="523219"/>
            <a:ext cx="4081414" cy="299960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12" y="4046046"/>
            <a:ext cx="3972442" cy="285210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8865" y="4046046"/>
            <a:ext cx="3749147" cy="2811954"/>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31223" y="4044039"/>
            <a:ext cx="4051981" cy="2813961"/>
          </a:xfrm>
          <a:prstGeom prst="rect">
            <a:avLst/>
          </a:prstGeom>
        </p:spPr>
      </p:pic>
    </p:spTree>
    <p:extLst>
      <p:ext uri="{BB962C8B-B14F-4D97-AF65-F5344CB8AC3E}">
        <p14:creationId xmlns:p14="http://schemas.microsoft.com/office/powerpoint/2010/main" val="414383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3000" fill="hold"/>
                                        <p:tgtEl>
                                          <p:spTgt spid="5"/>
                                        </p:tgtEl>
                                        <p:attrNameLst>
                                          <p:attrName>ppt_x</p:attrName>
                                        </p:attrNameLst>
                                      </p:cBhvr>
                                      <p:tavLst>
                                        <p:tav tm="0">
                                          <p:val>
                                            <p:strVal val="0-#ppt_w/2"/>
                                          </p:val>
                                        </p:tav>
                                        <p:tav tm="100000">
                                          <p:val>
                                            <p:strVal val="#ppt_x"/>
                                          </p:val>
                                        </p:tav>
                                      </p:tavLst>
                                    </p:anim>
                                    <p:anim calcmode="lin" valueType="num">
                                      <p:cBhvr additive="base">
                                        <p:cTn id="16" dur="3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0-#ppt_w/2"/>
                                          </p:val>
                                        </p:tav>
                                        <p:tav tm="100000">
                                          <p:val>
                                            <p:strVal val="#ppt_x"/>
                                          </p:val>
                                        </p:tav>
                                      </p:tavLst>
                                    </p:anim>
                                    <p:anim calcmode="lin" valueType="num">
                                      <p:cBhvr additive="base">
                                        <p:cTn id="20" dur="20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3000" fill="hold"/>
                                        <p:tgtEl>
                                          <p:spTgt spid="8"/>
                                        </p:tgtEl>
                                        <p:attrNameLst>
                                          <p:attrName>ppt_x</p:attrName>
                                        </p:attrNameLst>
                                      </p:cBhvr>
                                      <p:tavLst>
                                        <p:tav tm="0">
                                          <p:val>
                                            <p:strVal val="0-#ppt_w/2"/>
                                          </p:val>
                                        </p:tav>
                                        <p:tav tm="100000">
                                          <p:val>
                                            <p:strVal val="#ppt_x"/>
                                          </p:val>
                                        </p:tav>
                                      </p:tavLst>
                                    </p:anim>
                                    <p:anim calcmode="lin" valueType="num">
                                      <p:cBhvr additive="base">
                                        <p:cTn id="24" dur="3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0" fill="hold"/>
                                        <p:tgtEl>
                                          <p:spTgt spid="15"/>
                                        </p:tgtEl>
                                        <p:attrNameLst>
                                          <p:attrName>ppt_x</p:attrName>
                                        </p:attrNameLst>
                                      </p:cBhvr>
                                      <p:tavLst>
                                        <p:tav tm="0">
                                          <p:val>
                                            <p:strVal val="0-#ppt_w/2"/>
                                          </p:val>
                                        </p:tav>
                                        <p:tav tm="100000">
                                          <p:val>
                                            <p:strVal val="#ppt_x"/>
                                          </p:val>
                                        </p:tav>
                                      </p:tavLst>
                                    </p:anim>
                                    <p:anim calcmode="lin" valueType="num">
                                      <p:cBhvr additive="base">
                                        <p:cTn id="28" dur="5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4"/>
                                        </p:tgtEl>
                                        <p:attrNameLst>
                                          <p:attrName>ppt_y</p:attrName>
                                        </p:attrNameLst>
                                      </p:cBhvr>
                                      <p:tavLst>
                                        <p:tav tm="0">
                                          <p:val>
                                            <p:strVal val="#ppt_y"/>
                                          </p:val>
                                        </p:tav>
                                        <p:tav tm="100000">
                                          <p:val>
                                            <p:strVal val="#ppt_y"/>
                                          </p:val>
                                        </p:tav>
                                      </p:tavLst>
                                    </p:anim>
                                    <p:anim calcmode="lin" valueType="num">
                                      <p:cBhvr>
                                        <p:cTn id="4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9182"/>
            <a:ext cx="12192000" cy="6748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0377" y="150125"/>
            <a:ext cx="11313994" cy="2308324"/>
          </a:xfrm>
          <a:prstGeom prst="rect">
            <a:avLst/>
          </a:prstGeom>
          <a:solidFill>
            <a:schemeClr val="accent4">
              <a:lumMod val="20000"/>
              <a:lumOff val="80000"/>
            </a:schemeClr>
          </a:solidFill>
        </p:spPr>
        <p:txBody>
          <a:bodyPr wrap="square" rtlCol="0">
            <a:spAutoFit/>
          </a:bodyPr>
          <a:lstStyle/>
          <a:p>
            <a:pPr algn="ctr"/>
            <a:r>
              <a:rPr lang="bn-IN" sz="7200" dirty="0" smtClean="0">
                <a:latin typeface="NikoshBAN" panose="02000000000000000000" pitchFamily="2" charset="0"/>
                <a:cs typeface="NikoshBAN" panose="02000000000000000000" pitchFamily="2" charset="0"/>
              </a:rPr>
              <a:t>তাহলে, ছবিতে আম</a:t>
            </a:r>
            <a:r>
              <a:rPr lang="en-US" sz="7200" dirty="0" err="1" smtClean="0">
                <a:latin typeface="NikoshBAN" panose="02000000000000000000" pitchFamily="2" charset="0"/>
                <a:cs typeface="NikoshBAN" panose="02000000000000000000" pitchFamily="2" charset="0"/>
              </a:rPr>
              <a:t>রা</a:t>
            </a:r>
            <a:r>
              <a:rPr lang="en-US" sz="72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চাষার</a:t>
            </a:r>
            <a:r>
              <a:rPr lang="en-US" sz="72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জীবনের</a:t>
            </a:r>
            <a:r>
              <a:rPr lang="en-US" sz="72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করুণ</a:t>
            </a:r>
            <a:r>
              <a:rPr lang="bn-IN" sz="7200" dirty="0" smtClean="0">
                <a:latin typeface="NikoshBAN" panose="02000000000000000000" pitchFamily="2" charset="0"/>
                <a:cs typeface="NikoshBAN" panose="02000000000000000000" pitchFamily="2" charset="0"/>
              </a:rPr>
              <a:t> চিত্র দেখলাম</a:t>
            </a:r>
            <a:r>
              <a:rPr lang="en-US" sz="7200" dirty="0" smtClean="0">
                <a:latin typeface="NikoshBAN" panose="02000000000000000000" pitchFamily="2" charset="0"/>
                <a:cs typeface="NikoshBAN" panose="02000000000000000000" pitchFamily="2" charset="0"/>
              </a:rPr>
              <a:t>।</a:t>
            </a:r>
            <a:endParaRPr lang="en-US" sz="7200" dirty="0">
              <a:latin typeface="NikoshBAN" panose="02000000000000000000" pitchFamily="2" charset="0"/>
              <a:cs typeface="NikoshBAN" panose="02000000000000000000" pitchFamily="2" charset="0"/>
            </a:endParaRPr>
          </a:p>
        </p:txBody>
      </p:sp>
      <p:sp>
        <p:nvSpPr>
          <p:cNvPr id="4" name="TextBox 3"/>
          <p:cNvSpPr txBox="1"/>
          <p:nvPr/>
        </p:nvSpPr>
        <p:spPr>
          <a:xfrm>
            <a:off x="450377" y="2683543"/>
            <a:ext cx="11313994" cy="1846659"/>
          </a:xfrm>
          <a:prstGeom prst="rect">
            <a:avLst/>
          </a:prstGeom>
          <a:solidFill>
            <a:schemeClr val="accent4">
              <a:lumMod val="60000"/>
              <a:lumOff val="40000"/>
            </a:schemeClr>
          </a:solidFill>
        </p:spPr>
        <p:txBody>
          <a:bodyPr wrap="square" rtlCol="0">
            <a:spAutoFit/>
          </a:bodyPr>
          <a:lstStyle/>
          <a:p>
            <a:pPr algn="ctr"/>
            <a:r>
              <a:rPr lang="en-US" sz="6000" dirty="0" err="1" smtClean="0">
                <a:latin typeface="NikoshBAN" panose="02000000000000000000" pitchFamily="2" charset="0"/>
                <a:cs typeface="NikoshBAN" panose="02000000000000000000" pitchFamily="2" charset="0"/>
              </a:rPr>
              <a:t>অথচ</a:t>
            </a:r>
            <a:r>
              <a:rPr lang="en-US" sz="6000" dirty="0" smtClean="0">
                <a:latin typeface="NikoshBAN" panose="02000000000000000000" pitchFamily="2" charset="0"/>
                <a:cs typeface="NikoshBAN" panose="02000000000000000000" pitchFamily="2" charset="0"/>
              </a:rPr>
              <a:t> </a:t>
            </a:r>
            <a:r>
              <a:rPr lang="bn-IN" sz="6000" dirty="0" smtClean="0">
                <a:latin typeface="NikoshBAN" panose="02000000000000000000" pitchFamily="2" charset="0"/>
                <a:cs typeface="NikoshBAN" panose="02000000000000000000" pitchFamily="2" charset="0"/>
              </a:rPr>
              <a:t>এ</a:t>
            </a:r>
            <a:r>
              <a:rPr lang="bn-IN" sz="5400" dirty="0" smtClean="0">
                <a:latin typeface="NikoshBAN" panose="02000000000000000000" pitchFamily="2" charset="0"/>
                <a:cs typeface="NikoshBAN" panose="02000000000000000000" pitchFamily="2" charset="0"/>
              </a:rPr>
              <a:t>ই</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চাষারাই</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দেশের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তথা</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সমাজের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মেরুদণ্ড</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তাদের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উন্নয়নই</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দেশের</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উন্নয়ন</a:t>
            </a:r>
            <a:r>
              <a:rPr lang="en-US" sz="5400" dirty="0" smtClean="0">
                <a:latin typeface="NikoshBAN" panose="02000000000000000000" pitchFamily="2" charset="0"/>
                <a:cs typeface="NikoshBAN" panose="02000000000000000000" pitchFamily="2" charset="0"/>
              </a:rPr>
              <a:t>। </a:t>
            </a:r>
            <a:r>
              <a:rPr lang="bn-IN" sz="5400" dirty="0" smtClean="0">
                <a:latin typeface="NikoshBAN" panose="02000000000000000000" pitchFamily="2" charset="0"/>
                <a:cs typeface="NikoshBAN" panose="02000000000000000000" pitchFamily="2" charset="0"/>
              </a:rPr>
              <a:t> </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450378" y="4755297"/>
            <a:ext cx="11313994" cy="2123658"/>
          </a:xfrm>
          <a:prstGeom prst="rect">
            <a:avLst/>
          </a:prstGeom>
          <a:solidFill>
            <a:schemeClr val="accent4">
              <a:lumMod val="75000"/>
            </a:schemeClr>
          </a:solidFill>
        </p:spPr>
        <p:txBody>
          <a:bodyPr wrap="square" rtlCol="0">
            <a:spAutoFit/>
          </a:bodyPr>
          <a:lstStyle/>
          <a:p>
            <a:pPr algn="ctr"/>
            <a:r>
              <a:rPr lang="en-US" sz="6600" dirty="0" err="1" smtClean="0">
                <a:latin typeface="NikoshBAN" panose="02000000000000000000" pitchFamily="2" charset="0"/>
                <a:cs typeface="NikoshBAN" panose="02000000000000000000" pitchFamily="2" charset="0"/>
              </a:rPr>
              <a:t>দুক্ষেভরা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চাষাদের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জীবন</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নিয়ে</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লেখা</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আমাদের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আজকের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পাঠ</a:t>
            </a:r>
            <a:r>
              <a:rPr lang="en-US"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858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1421"/>
          <a:stretch/>
        </p:blipFill>
        <p:spPr>
          <a:xfrm>
            <a:off x="2565817" y="1254389"/>
            <a:ext cx="7567534" cy="4226112"/>
          </a:xfrm>
          <a:prstGeom prst="rect">
            <a:avLst/>
          </a:prstGeom>
        </p:spPr>
      </p:pic>
      <p:sp>
        <p:nvSpPr>
          <p:cNvPr id="12" name="TextBox 11"/>
          <p:cNvSpPr txBox="1"/>
          <p:nvPr/>
        </p:nvSpPr>
        <p:spPr>
          <a:xfrm>
            <a:off x="0" y="-14990"/>
            <a:ext cx="12192000" cy="1200329"/>
          </a:xfrm>
          <a:prstGeom prst="rect">
            <a:avLst/>
          </a:prstGeom>
          <a:solidFill>
            <a:schemeClr val="accent4">
              <a:lumMod val="40000"/>
              <a:lumOff val="60000"/>
            </a:schemeClr>
          </a:solidFill>
        </p:spPr>
        <p:txBody>
          <a:bodyPr wrap="square" rtlCol="0">
            <a:spAutoFit/>
          </a:bodyPr>
          <a:lstStyle/>
          <a:p>
            <a:pPr algn="ctr"/>
            <a:r>
              <a:rPr lang="en-US" sz="7200" dirty="0" err="1" smtClean="0">
                <a:latin typeface="NikoshBAN" panose="02000000000000000000" pitchFamily="2" charset="0"/>
                <a:cs typeface="NikoshBAN" panose="02000000000000000000" pitchFamily="2" charset="0"/>
              </a:rPr>
              <a:t>চাষার</a:t>
            </a:r>
            <a:r>
              <a:rPr lang="en-US" sz="72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দুক্ষু</a:t>
            </a:r>
            <a:endParaRPr lang="en-US" sz="7200" dirty="0">
              <a:latin typeface="NikoshBAN" panose="02000000000000000000" pitchFamily="2" charset="0"/>
              <a:cs typeface="NikoshBAN" panose="02000000000000000000" pitchFamily="2" charset="0"/>
            </a:endParaRPr>
          </a:p>
        </p:txBody>
      </p:sp>
      <p:sp>
        <p:nvSpPr>
          <p:cNvPr id="13" name="TextBox 12"/>
          <p:cNvSpPr txBox="1"/>
          <p:nvPr/>
        </p:nvSpPr>
        <p:spPr>
          <a:xfrm>
            <a:off x="0" y="5549551"/>
            <a:ext cx="12192000" cy="1323439"/>
          </a:xfrm>
          <a:prstGeom prst="rect">
            <a:avLst/>
          </a:prstGeom>
          <a:solidFill>
            <a:schemeClr val="accent4">
              <a:lumMod val="60000"/>
              <a:lumOff val="40000"/>
            </a:schemeClr>
          </a:solidFill>
        </p:spPr>
        <p:txBody>
          <a:bodyPr wrap="square" rtlCol="0">
            <a:spAutoFit/>
          </a:bodyPr>
          <a:lstStyle/>
          <a:p>
            <a:pPr algn="ctr"/>
            <a:r>
              <a:rPr lang="en-US" sz="8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রোকেয়া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সাখাওয়াত</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হোসেন</a:t>
            </a:r>
            <a:endParaRPr lang="en-US" sz="6600" dirty="0">
              <a:latin typeface="NikoshBAN" panose="02000000000000000000" pitchFamily="2" charset="0"/>
              <a:cs typeface="NikoshBAN" panose="02000000000000000000" pitchFamily="2" charset="0"/>
            </a:endParaRPr>
          </a:p>
        </p:txBody>
      </p:sp>
      <p:sp>
        <p:nvSpPr>
          <p:cNvPr id="2" name="Oval 1"/>
          <p:cNvSpPr/>
          <p:nvPr/>
        </p:nvSpPr>
        <p:spPr>
          <a:xfrm>
            <a:off x="9084039" y="5143499"/>
            <a:ext cx="3107961" cy="1714501"/>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smtClean="0">
                <a:solidFill>
                  <a:srgbClr val="FF0000"/>
                </a:solidFill>
                <a:latin typeface="NikoshBAN" panose="02000000000000000000" pitchFamily="2" charset="0"/>
                <a:cs typeface="NikoshBAN" panose="02000000000000000000" pitchFamily="2" charset="0"/>
              </a:rPr>
              <a:t>১ম খণ্ড</a:t>
            </a:r>
            <a:endParaRPr lang="en-US" sz="7200" dirty="0">
              <a:solidFill>
                <a:srgbClr val="FF0000"/>
              </a:solidFill>
              <a:latin typeface="NikoshBAN" panose="02000000000000000000" pitchFamily="2" charset="0"/>
              <a:cs typeface="NikoshBAN" panose="02000000000000000000" pitchFamily="2" charset="0"/>
            </a:endParaRPr>
          </a:p>
        </p:txBody>
      </p:sp>
      <p:pic>
        <p:nvPicPr>
          <p:cNvPr id="7" name="Picture 2" descr="D:\Content\PNG\6.png"/>
          <p:cNvPicPr>
            <a:picLocks noChangeAspect="1" noChangeArrowheads="1"/>
          </p:cNvPicPr>
          <p:nvPr/>
        </p:nvPicPr>
        <p:blipFill rotWithShape="1">
          <a:blip r:embed="rId3">
            <a:extLst>
              <a:ext uri="{28A0092B-C50C-407E-A947-70E740481C1C}">
                <a14:useLocalDpi xmlns:a14="http://schemas.microsoft.com/office/drawing/2010/main" val="0"/>
              </a:ext>
            </a:extLst>
          </a:blip>
          <a:srcRect l="17302" r="19355"/>
          <a:stretch/>
        </p:blipFill>
        <p:spPr bwMode="auto">
          <a:xfrm>
            <a:off x="52467" y="535519"/>
            <a:ext cx="16002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Content\PNG\6.png"/>
          <p:cNvPicPr>
            <a:picLocks noChangeAspect="1" noChangeArrowheads="1"/>
          </p:cNvPicPr>
          <p:nvPr/>
        </p:nvPicPr>
        <p:blipFill rotWithShape="1">
          <a:blip r:embed="rId3">
            <a:extLst>
              <a:ext uri="{28A0092B-C50C-407E-A947-70E740481C1C}">
                <a14:useLocalDpi xmlns:a14="http://schemas.microsoft.com/office/drawing/2010/main" val="0"/>
              </a:ext>
            </a:extLst>
          </a:blip>
          <a:srcRect l="17302" r="19355"/>
          <a:stretch/>
        </p:blipFill>
        <p:spPr bwMode="auto">
          <a:xfrm flipH="1">
            <a:off x="10638019" y="865688"/>
            <a:ext cx="1600200" cy="500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911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par>
                          <p:cTn id="18" fill="hold">
                            <p:stCondLst>
                              <p:cond delay="2000"/>
                            </p:stCondLst>
                            <p:childTnLst>
                              <p:par>
                                <p:cTn id="19" presetID="53" presetClass="entr" presetSubtype="16" repeatCount="indefinite"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3000" fill="hold"/>
                                        <p:tgtEl>
                                          <p:spTgt spid="2"/>
                                        </p:tgtEl>
                                        <p:attrNameLst>
                                          <p:attrName>ppt_w</p:attrName>
                                        </p:attrNameLst>
                                      </p:cBhvr>
                                      <p:tavLst>
                                        <p:tav tm="0">
                                          <p:val>
                                            <p:fltVal val="0"/>
                                          </p:val>
                                        </p:tav>
                                        <p:tav tm="100000">
                                          <p:val>
                                            <p:strVal val="#ppt_w"/>
                                          </p:val>
                                        </p:tav>
                                      </p:tavLst>
                                    </p:anim>
                                    <p:anim calcmode="lin" valueType="num">
                                      <p:cBhvr>
                                        <p:cTn id="22" dur="3000" fill="hold"/>
                                        <p:tgtEl>
                                          <p:spTgt spid="2"/>
                                        </p:tgtEl>
                                        <p:attrNameLst>
                                          <p:attrName>ppt_h</p:attrName>
                                        </p:attrNameLst>
                                      </p:cBhvr>
                                      <p:tavLst>
                                        <p:tav tm="0">
                                          <p:val>
                                            <p:fltVal val="0"/>
                                          </p:val>
                                        </p:tav>
                                        <p:tav tm="100000">
                                          <p:val>
                                            <p:strVal val="#ppt_h"/>
                                          </p:val>
                                        </p:tav>
                                      </p:tavLst>
                                    </p:anim>
                                    <p:animEffect transition="in" filter="fade">
                                      <p:cBhvr>
                                        <p:cTn id="23"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4688" y="275166"/>
            <a:ext cx="11242623" cy="1446550"/>
          </a:xfrm>
          <a:prstGeom prst="rect">
            <a:avLst/>
          </a:prstGeom>
          <a:solidFill>
            <a:schemeClr val="accent4">
              <a:lumMod val="40000"/>
              <a:lumOff val="60000"/>
            </a:schemeClr>
          </a:solidFill>
        </p:spPr>
        <p:txBody>
          <a:bodyPr wrap="square" rtlCol="0">
            <a:spAutoFit/>
          </a:bodyPr>
          <a:lstStyle/>
          <a:p>
            <a:pPr algn="ctr"/>
            <a:r>
              <a:rPr lang="en-US" sz="8800" dirty="0" err="1">
                <a:latin typeface="NikoshLightBAN" pitchFamily="2" charset="0"/>
                <a:cs typeface="NikoshLightBAN" pitchFamily="2" charset="0"/>
              </a:rPr>
              <a:t>শিখনফল</a:t>
            </a:r>
            <a:endParaRPr lang="en-US" sz="8800" dirty="0">
              <a:latin typeface="NikoshLightBAN" pitchFamily="2" charset="0"/>
              <a:cs typeface="NikoshLightBAN" pitchFamily="2" charset="0"/>
            </a:endParaRPr>
          </a:p>
        </p:txBody>
      </p:sp>
      <p:sp>
        <p:nvSpPr>
          <p:cNvPr id="4" name="Rectangle 3"/>
          <p:cNvSpPr/>
          <p:nvPr/>
        </p:nvSpPr>
        <p:spPr>
          <a:xfrm>
            <a:off x="474689" y="1873770"/>
            <a:ext cx="11242623" cy="4801314"/>
          </a:xfrm>
          <a:prstGeom prst="rect">
            <a:avLst/>
          </a:prstGeom>
          <a:solidFill>
            <a:schemeClr val="accent4">
              <a:lumMod val="20000"/>
              <a:lumOff val="80000"/>
            </a:schemeClr>
          </a:solidFill>
        </p:spPr>
        <p:txBody>
          <a:bodyPr wrap="square">
            <a:spAutoFit/>
          </a:bodyPr>
          <a:lstStyle/>
          <a:p>
            <a:r>
              <a:rPr lang="bn-IN" sz="6600" dirty="0">
                <a:latin typeface="NikoshLightBAN" pitchFamily="2" charset="0"/>
                <a:cs typeface="NikoshLightBAN" pitchFamily="2" charset="0"/>
              </a:rPr>
              <a:t> </a:t>
            </a:r>
            <a:r>
              <a:rPr lang="bn-IN" sz="6600" dirty="0">
                <a:latin typeface="NikoshBAN" panose="02000000000000000000" pitchFamily="2" charset="0"/>
                <a:cs typeface="NikoshBAN" panose="02000000000000000000" pitchFamily="2" charset="0"/>
              </a:rPr>
              <a:t>এই পাঠ শেষে শিক্ষার্থীরা</a:t>
            </a:r>
            <a:endParaRPr lang="en-US" sz="66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a:latin typeface="NikoshLightBAN" pitchFamily="2" charset="0"/>
                <a:cs typeface="NikoshLightBAN" pitchFamily="2" charset="0"/>
              </a:rPr>
              <a:t> </a:t>
            </a:r>
            <a:r>
              <a:rPr lang="en-US" sz="4000" dirty="0" err="1">
                <a:latin typeface="NikoshBAN" panose="02000000000000000000" pitchFamily="2" charset="0"/>
                <a:cs typeface="NikoshBAN" panose="02000000000000000000" pitchFamily="2" charset="0"/>
              </a:rPr>
              <a:t>লেখক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পরিচিতি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bn-IN" sz="4000" dirty="0">
                <a:latin typeface="NikoshBAN" panose="02000000000000000000" pitchFamily="2" charset="0"/>
                <a:cs typeface="NikoshBAN" panose="02000000000000000000" pitchFamily="2" charset="0"/>
              </a:rPr>
              <a:t> </a:t>
            </a:r>
            <a:r>
              <a:rPr lang="en-US" sz="4000" dirty="0">
                <a:latin typeface="NikoshBAN" panose="02000000000000000000" pitchFamily="2" charset="0"/>
                <a:cs typeface="NikoshBAN" panose="02000000000000000000" pitchFamily="2" charset="0"/>
              </a:rPr>
              <a:t>।</a:t>
            </a:r>
            <a:endParaRPr lang="bn-IN"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a:latin typeface="NikoshLightBAN" pitchFamily="2" charset="0"/>
                <a:cs typeface="NikoshLightBAN" pitchFamily="2" charset="0"/>
              </a:rPr>
              <a:t>  </a:t>
            </a:r>
            <a:r>
              <a:rPr lang="bn-IN" sz="4000" dirty="0">
                <a:latin typeface="NikoshBAN" panose="02000000000000000000" pitchFamily="2" charset="0"/>
                <a:cs typeface="NikoshBAN" panose="02000000000000000000" pitchFamily="2" charset="0"/>
              </a:rPr>
              <a:t>গুরুত্বপূর্ণ কিছু শব্দের অর্থ লিখতে পারবে ।</a:t>
            </a:r>
            <a:endParaRPr lang="en-US"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আলোচ্য প্রবন্ধে লেখিকা তৎকালিন ভারতবর্ষের সভ্যতা ও অগ্রগতির যে ফিরিস্তি তুলে ধরেছেন 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বর্ণনা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bn-IN" sz="4000" dirty="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 </a:t>
            </a:r>
            <a:endParaRPr lang="en-US" sz="40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প্রবন্ধটিতে </a:t>
            </a:r>
            <a:r>
              <a:rPr lang="en-US" sz="4000" dirty="0" err="1" smtClean="0">
                <a:latin typeface="NikoshBAN" panose="02000000000000000000" pitchFamily="2" charset="0"/>
                <a:cs typeface="NikoshBAN" panose="02000000000000000000" pitchFamily="2" charset="0"/>
              </a:rPr>
              <a:t>দারিদ্র্যপীড়িত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কৃষকদের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বিশেষ</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রংপুর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এলাকার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কৃষকদের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বঞ্চনার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চিত্র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ধরেছেন</a:t>
            </a:r>
            <a:r>
              <a:rPr lang="bn-IN" sz="4000" dirty="0" smtClean="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তা ব্যাখ্যা 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bn-IN" sz="4000" dirty="0">
                <a:latin typeface="NikoshBAN" panose="02000000000000000000" pitchFamily="2" charset="0"/>
                <a:cs typeface="NikoshBAN" panose="02000000000000000000" pitchFamily="2" charset="0"/>
              </a:rPr>
              <a:t> </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5451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2000"/>
                                        <p:tgtEl>
                                          <p:spTgt spid="4">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2000"/>
                                        <p:tgtEl>
                                          <p:spTgt spid="4">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6" dur="2000"/>
                                        <p:tgtEl>
                                          <p:spTgt spid="4">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9" dur="2000"/>
                                        <p:tgtEl>
                                          <p:spTgt spid="4">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779512043"/>
              </p:ext>
            </p:extLst>
          </p:nvPr>
        </p:nvGraphicFramePr>
        <p:xfrm>
          <a:off x="0" y="751103"/>
          <a:ext cx="7665720" cy="6106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182235" y="-33729"/>
            <a:ext cx="2932213" cy="784830"/>
          </a:xfrm>
          <a:prstGeom prst="rect">
            <a:avLst/>
          </a:prstGeom>
        </p:spPr>
        <p:txBody>
          <a:bodyPr wrap="none">
            <a:spAutoFit/>
          </a:bodyPr>
          <a:lstStyle/>
          <a:p>
            <a:r>
              <a:rPr lang="en-US" sz="4500" dirty="0" err="1" smtClean="0">
                <a:latin typeface="NikoshBAN" pitchFamily="2" charset="0"/>
                <a:cs typeface="NikoshBAN" pitchFamily="2" charset="0"/>
              </a:rPr>
              <a:t>লেখক</a:t>
            </a:r>
            <a:r>
              <a:rPr lang="en-US" sz="4500" dirty="0" smtClean="0">
                <a:latin typeface="NikoshBAN" pitchFamily="2" charset="0"/>
                <a:cs typeface="NikoshBAN" pitchFamily="2" charset="0"/>
              </a:rPr>
              <a:t> </a:t>
            </a:r>
            <a:r>
              <a:rPr lang="en-US" sz="4500" dirty="0" err="1">
                <a:latin typeface="NikoshBAN" pitchFamily="2" charset="0"/>
                <a:cs typeface="NikoshBAN" pitchFamily="2" charset="0"/>
              </a:rPr>
              <a:t>পরিচিতি</a:t>
            </a:r>
            <a:endParaRPr lang="en-US" sz="4500" dirty="0">
              <a:latin typeface="NikoshBAN" pitchFamily="2" charset="0"/>
              <a:cs typeface="NikoshBAN" pitchFamily="2"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3509" y="650558"/>
            <a:ext cx="2094410" cy="2524125"/>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8897" y="650557"/>
            <a:ext cx="1762125" cy="2524125"/>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33509" y="3825240"/>
            <a:ext cx="2094410" cy="2562225"/>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28897" y="3825239"/>
            <a:ext cx="1790700" cy="2562225"/>
          </a:xfrm>
          <a:prstGeom prst="rect">
            <a:avLst/>
          </a:prstGeom>
        </p:spPr>
      </p:pic>
      <p:sp>
        <p:nvSpPr>
          <p:cNvPr id="9" name="Rectangle 8"/>
          <p:cNvSpPr/>
          <p:nvPr/>
        </p:nvSpPr>
        <p:spPr>
          <a:xfrm>
            <a:off x="8067167" y="-33729"/>
            <a:ext cx="3894015" cy="784830"/>
          </a:xfrm>
          <a:prstGeom prst="rect">
            <a:avLst/>
          </a:prstGeom>
        </p:spPr>
        <p:txBody>
          <a:bodyPr wrap="none">
            <a:spAutoFit/>
          </a:bodyPr>
          <a:lstStyle/>
          <a:p>
            <a:r>
              <a:rPr lang="bn-IN" sz="4500" dirty="0" smtClean="0">
                <a:latin typeface="NikoshBAN" pitchFamily="2" charset="0"/>
                <a:cs typeface="NikoshBAN" pitchFamily="2" charset="0"/>
              </a:rPr>
              <a:t>সাহিত্যকর্ম</a:t>
            </a:r>
            <a:r>
              <a:rPr lang="en-US" sz="4500" dirty="0" smtClean="0">
                <a:latin typeface="NikoshBAN" pitchFamily="2" charset="0"/>
                <a:cs typeface="NikoshBAN" pitchFamily="2" charset="0"/>
              </a:rPr>
              <a:t> </a:t>
            </a:r>
            <a:r>
              <a:rPr lang="en-US" sz="4500" dirty="0" err="1" smtClean="0">
                <a:latin typeface="NikoshBAN" pitchFamily="2" charset="0"/>
                <a:cs typeface="NikoshBAN" pitchFamily="2" charset="0"/>
              </a:rPr>
              <a:t>পরিচিতি</a:t>
            </a:r>
            <a:endParaRPr lang="en-US" sz="4500" dirty="0">
              <a:latin typeface="NikoshBAN" pitchFamily="2" charset="0"/>
              <a:cs typeface="NikoshBAN" pitchFamily="2" charset="0"/>
            </a:endParaRPr>
          </a:p>
        </p:txBody>
      </p:sp>
    </p:spTree>
    <p:extLst>
      <p:ext uri="{BB962C8B-B14F-4D97-AF65-F5344CB8AC3E}">
        <p14:creationId xmlns:p14="http://schemas.microsoft.com/office/powerpoint/2010/main" val="39695809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graphicEl>
                                              <a:dgm id="{22EAA6D9-1100-46A9-9C4B-1C1F200A56D3}"/>
                                            </p:graphicEl>
                                          </p:spTgt>
                                        </p:tgtEl>
                                        <p:attrNameLst>
                                          <p:attrName>style.visibility</p:attrName>
                                        </p:attrNameLst>
                                      </p:cBhvr>
                                      <p:to>
                                        <p:strVal val="visible"/>
                                      </p:to>
                                    </p:set>
                                    <p:anim calcmode="lin" valueType="num">
                                      <p:cBhvr>
                                        <p:cTn id="13" dur="2000" fill="hold"/>
                                        <p:tgtEl>
                                          <p:spTgt spid="2">
                                            <p:graphicEl>
                                              <a:dgm id="{22EAA6D9-1100-46A9-9C4B-1C1F200A56D3}"/>
                                            </p:graphicEl>
                                          </p:spTgt>
                                        </p:tgtEl>
                                        <p:attrNameLst>
                                          <p:attrName>ppt_w</p:attrName>
                                        </p:attrNameLst>
                                      </p:cBhvr>
                                      <p:tavLst>
                                        <p:tav tm="0">
                                          <p:val>
                                            <p:fltVal val="0"/>
                                          </p:val>
                                        </p:tav>
                                        <p:tav tm="100000">
                                          <p:val>
                                            <p:strVal val="#ppt_w"/>
                                          </p:val>
                                        </p:tav>
                                      </p:tavLst>
                                    </p:anim>
                                    <p:anim calcmode="lin" valueType="num">
                                      <p:cBhvr>
                                        <p:cTn id="14" dur="2000" fill="hold"/>
                                        <p:tgtEl>
                                          <p:spTgt spid="2">
                                            <p:graphicEl>
                                              <a:dgm id="{22EAA6D9-1100-46A9-9C4B-1C1F200A56D3}"/>
                                            </p:graphicEl>
                                          </p:spTgt>
                                        </p:tgtEl>
                                        <p:attrNameLst>
                                          <p:attrName>ppt_h</p:attrName>
                                        </p:attrNameLst>
                                      </p:cBhvr>
                                      <p:tavLst>
                                        <p:tav tm="0">
                                          <p:val>
                                            <p:fltVal val="0"/>
                                          </p:val>
                                        </p:tav>
                                        <p:tav tm="100000">
                                          <p:val>
                                            <p:strVal val="#ppt_h"/>
                                          </p:val>
                                        </p:tav>
                                      </p:tavLst>
                                    </p:anim>
                                    <p:animEffect transition="in" filter="fade">
                                      <p:cBhvr>
                                        <p:cTn id="15" dur="2000"/>
                                        <p:tgtEl>
                                          <p:spTgt spid="2">
                                            <p:graphicEl>
                                              <a:dgm id="{22EAA6D9-1100-46A9-9C4B-1C1F200A56D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graphicEl>
                                              <a:dgm id="{20AA0F92-7CD4-4617-BFF7-DA89B106F66B}"/>
                                            </p:graphicEl>
                                          </p:spTgt>
                                        </p:tgtEl>
                                        <p:attrNameLst>
                                          <p:attrName>style.visibility</p:attrName>
                                        </p:attrNameLst>
                                      </p:cBhvr>
                                      <p:to>
                                        <p:strVal val="visible"/>
                                      </p:to>
                                    </p:set>
                                    <p:anim calcmode="lin" valueType="num">
                                      <p:cBhvr>
                                        <p:cTn id="20" dur="2000" fill="hold"/>
                                        <p:tgtEl>
                                          <p:spTgt spid="2">
                                            <p:graphicEl>
                                              <a:dgm id="{20AA0F92-7CD4-4617-BFF7-DA89B106F66B}"/>
                                            </p:graphicEl>
                                          </p:spTgt>
                                        </p:tgtEl>
                                        <p:attrNameLst>
                                          <p:attrName>ppt_w</p:attrName>
                                        </p:attrNameLst>
                                      </p:cBhvr>
                                      <p:tavLst>
                                        <p:tav tm="0">
                                          <p:val>
                                            <p:fltVal val="0"/>
                                          </p:val>
                                        </p:tav>
                                        <p:tav tm="100000">
                                          <p:val>
                                            <p:strVal val="#ppt_w"/>
                                          </p:val>
                                        </p:tav>
                                      </p:tavLst>
                                    </p:anim>
                                    <p:anim calcmode="lin" valueType="num">
                                      <p:cBhvr>
                                        <p:cTn id="21" dur="2000" fill="hold"/>
                                        <p:tgtEl>
                                          <p:spTgt spid="2">
                                            <p:graphicEl>
                                              <a:dgm id="{20AA0F92-7CD4-4617-BFF7-DA89B106F66B}"/>
                                            </p:graphicEl>
                                          </p:spTgt>
                                        </p:tgtEl>
                                        <p:attrNameLst>
                                          <p:attrName>ppt_h</p:attrName>
                                        </p:attrNameLst>
                                      </p:cBhvr>
                                      <p:tavLst>
                                        <p:tav tm="0">
                                          <p:val>
                                            <p:fltVal val="0"/>
                                          </p:val>
                                        </p:tav>
                                        <p:tav tm="100000">
                                          <p:val>
                                            <p:strVal val="#ppt_h"/>
                                          </p:val>
                                        </p:tav>
                                      </p:tavLst>
                                    </p:anim>
                                    <p:animEffect transition="in" filter="fade">
                                      <p:cBhvr>
                                        <p:cTn id="22" dur="2000"/>
                                        <p:tgtEl>
                                          <p:spTgt spid="2">
                                            <p:graphicEl>
                                              <a:dgm id="{20AA0F92-7CD4-4617-BFF7-DA89B106F66B}"/>
                                            </p:graphicEl>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
                                            <p:graphicEl>
                                              <a:dgm id="{1F69BB2C-AC91-45B4-954F-DEDEF17D125C}"/>
                                            </p:graphicEl>
                                          </p:spTgt>
                                        </p:tgtEl>
                                        <p:attrNameLst>
                                          <p:attrName>style.visibility</p:attrName>
                                        </p:attrNameLst>
                                      </p:cBhvr>
                                      <p:to>
                                        <p:strVal val="visible"/>
                                      </p:to>
                                    </p:set>
                                    <p:anim calcmode="lin" valueType="num">
                                      <p:cBhvr>
                                        <p:cTn id="25" dur="2000" fill="hold"/>
                                        <p:tgtEl>
                                          <p:spTgt spid="2">
                                            <p:graphicEl>
                                              <a:dgm id="{1F69BB2C-AC91-45B4-954F-DEDEF17D125C}"/>
                                            </p:graphicEl>
                                          </p:spTgt>
                                        </p:tgtEl>
                                        <p:attrNameLst>
                                          <p:attrName>ppt_w</p:attrName>
                                        </p:attrNameLst>
                                      </p:cBhvr>
                                      <p:tavLst>
                                        <p:tav tm="0">
                                          <p:val>
                                            <p:fltVal val="0"/>
                                          </p:val>
                                        </p:tav>
                                        <p:tav tm="100000">
                                          <p:val>
                                            <p:strVal val="#ppt_w"/>
                                          </p:val>
                                        </p:tav>
                                      </p:tavLst>
                                    </p:anim>
                                    <p:anim calcmode="lin" valueType="num">
                                      <p:cBhvr>
                                        <p:cTn id="26" dur="2000" fill="hold"/>
                                        <p:tgtEl>
                                          <p:spTgt spid="2">
                                            <p:graphicEl>
                                              <a:dgm id="{1F69BB2C-AC91-45B4-954F-DEDEF17D125C}"/>
                                            </p:graphicEl>
                                          </p:spTgt>
                                        </p:tgtEl>
                                        <p:attrNameLst>
                                          <p:attrName>ppt_h</p:attrName>
                                        </p:attrNameLst>
                                      </p:cBhvr>
                                      <p:tavLst>
                                        <p:tav tm="0">
                                          <p:val>
                                            <p:fltVal val="0"/>
                                          </p:val>
                                        </p:tav>
                                        <p:tav tm="100000">
                                          <p:val>
                                            <p:strVal val="#ppt_h"/>
                                          </p:val>
                                        </p:tav>
                                      </p:tavLst>
                                    </p:anim>
                                    <p:animEffect transition="in" filter="fade">
                                      <p:cBhvr>
                                        <p:cTn id="27" dur="2000"/>
                                        <p:tgtEl>
                                          <p:spTgt spid="2">
                                            <p:graphicEl>
                                              <a:dgm id="{1F69BB2C-AC91-45B4-954F-DEDEF17D125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429345E8-6254-45FD-9670-75DF999A7D05}"/>
                                            </p:graphicEl>
                                          </p:spTgt>
                                        </p:tgtEl>
                                        <p:attrNameLst>
                                          <p:attrName>style.visibility</p:attrName>
                                        </p:attrNameLst>
                                      </p:cBhvr>
                                      <p:to>
                                        <p:strVal val="visible"/>
                                      </p:to>
                                    </p:set>
                                    <p:anim calcmode="lin" valueType="num">
                                      <p:cBhvr>
                                        <p:cTn id="32" dur="2000" fill="hold"/>
                                        <p:tgtEl>
                                          <p:spTgt spid="2">
                                            <p:graphicEl>
                                              <a:dgm id="{429345E8-6254-45FD-9670-75DF999A7D05}"/>
                                            </p:graphicEl>
                                          </p:spTgt>
                                        </p:tgtEl>
                                        <p:attrNameLst>
                                          <p:attrName>ppt_w</p:attrName>
                                        </p:attrNameLst>
                                      </p:cBhvr>
                                      <p:tavLst>
                                        <p:tav tm="0">
                                          <p:val>
                                            <p:fltVal val="0"/>
                                          </p:val>
                                        </p:tav>
                                        <p:tav tm="100000">
                                          <p:val>
                                            <p:strVal val="#ppt_w"/>
                                          </p:val>
                                        </p:tav>
                                      </p:tavLst>
                                    </p:anim>
                                    <p:anim calcmode="lin" valueType="num">
                                      <p:cBhvr>
                                        <p:cTn id="33" dur="2000" fill="hold"/>
                                        <p:tgtEl>
                                          <p:spTgt spid="2">
                                            <p:graphicEl>
                                              <a:dgm id="{429345E8-6254-45FD-9670-75DF999A7D05}"/>
                                            </p:graphicEl>
                                          </p:spTgt>
                                        </p:tgtEl>
                                        <p:attrNameLst>
                                          <p:attrName>ppt_h</p:attrName>
                                        </p:attrNameLst>
                                      </p:cBhvr>
                                      <p:tavLst>
                                        <p:tav tm="0">
                                          <p:val>
                                            <p:fltVal val="0"/>
                                          </p:val>
                                        </p:tav>
                                        <p:tav tm="100000">
                                          <p:val>
                                            <p:strVal val="#ppt_h"/>
                                          </p:val>
                                        </p:tav>
                                      </p:tavLst>
                                    </p:anim>
                                    <p:animEffect transition="in" filter="fade">
                                      <p:cBhvr>
                                        <p:cTn id="34" dur="2000"/>
                                        <p:tgtEl>
                                          <p:spTgt spid="2">
                                            <p:graphicEl>
                                              <a:dgm id="{429345E8-6254-45FD-9670-75DF999A7D05}"/>
                                            </p:graphic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graphicEl>
                                              <a:dgm id="{B8C65C87-A226-4CB6-BFE9-3AAAE344927D}"/>
                                            </p:graphicEl>
                                          </p:spTgt>
                                        </p:tgtEl>
                                        <p:attrNameLst>
                                          <p:attrName>style.visibility</p:attrName>
                                        </p:attrNameLst>
                                      </p:cBhvr>
                                      <p:to>
                                        <p:strVal val="visible"/>
                                      </p:to>
                                    </p:set>
                                    <p:anim calcmode="lin" valueType="num">
                                      <p:cBhvr>
                                        <p:cTn id="37" dur="2000" fill="hold"/>
                                        <p:tgtEl>
                                          <p:spTgt spid="2">
                                            <p:graphicEl>
                                              <a:dgm id="{B8C65C87-A226-4CB6-BFE9-3AAAE344927D}"/>
                                            </p:graphicEl>
                                          </p:spTgt>
                                        </p:tgtEl>
                                        <p:attrNameLst>
                                          <p:attrName>ppt_w</p:attrName>
                                        </p:attrNameLst>
                                      </p:cBhvr>
                                      <p:tavLst>
                                        <p:tav tm="0">
                                          <p:val>
                                            <p:fltVal val="0"/>
                                          </p:val>
                                        </p:tav>
                                        <p:tav tm="100000">
                                          <p:val>
                                            <p:strVal val="#ppt_w"/>
                                          </p:val>
                                        </p:tav>
                                      </p:tavLst>
                                    </p:anim>
                                    <p:anim calcmode="lin" valueType="num">
                                      <p:cBhvr>
                                        <p:cTn id="38" dur="2000" fill="hold"/>
                                        <p:tgtEl>
                                          <p:spTgt spid="2">
                                            <p:graphicEl>
                                              <a:dgm id="{B8C65C87-A226-4CB6-BFE9-3AAAE344927D}"/>
                                            </p:graphicEl>
                                          </p:spTgt>
                                        </p:tgtEl>
                                        <p:attrNameLst>
                                          <p:attrName>ppt_h</p:attrName>
                                        </p:attrNameLst>
                                      </p:cBhvr>
                                      <p:tavLst>
                                        <p:tav tm="0">
                                          <p:val>
                                            <p:fltVal val="0"/>
                                          </p:val>
                                        </p:tav>
                                        <p:tav tm="100000">
                                          <p:val>
                                            <p:strVal val="#ppt_h"/>
                                          </p:val>
                                        </p:tav>
                                      </p:tavLst>
                                    </p:anim>
                                    <p:animEffect transition="in" filter="fade">
                                      <p:cBhvr>
                                        <p:cTn id="39" dur="2000"/>
                                        <p:tgtEl>
                                          <p:spTgt spid="2">
                                            <p:graphicEl>
                                              <a:dgm id="{B8C65C87-A226-4CB6-BFE9-3AAAE344927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0FE14F77-455B-40AF-9ABC-6B1F09DF95DB}"/>
                                            </p:graphicEl>
                                          </p:spTgt>
                                        </p:tgtEl>
                                        <p:attrNameLst>
                                          <p:attrName>style.visibility</p:attrName>
                                        </p:attrNameLst>
                                      </p:cBhvr>
                                      <p:to>
                                        <p:strVal val="visible"/>
                                      </p:to>
                                    </p:set>
                                    <p:anim calcmode="lin" valueType="num">
                                      <p:cBhvr>
                                        <p:cTn id="44" dur="2000" fill="hold"/>
                                        <p:tgtEl>
                                          <p:spTgt spid="2">
                                            <p:graphicEl>
                                              <a:dgm id="{0FE14F77-455B-40AF-9ABC-6B1F09DF95DB}"/>
                                            </p:graphicEl>
                                          </p:spTgt>
                                        </p:tgtEl>
                                        <p:attrNameLst>
                                          <p:attrName>ppt_w</p:attrName>
                                        </p:attrNameLst>
                                      </p:cBhvr>
                                      <p:tavLst>
                                        <p:tav tm="0">
                                          <p:val>
                                            <p:fltVal val="0"/>
                                          </p:val>
                                        </p:tav>
                                        <p:tav tm="100000">
                                          <p:val>
                                            <p:strVal val="#ppt_w"/>
                                          </p:val>
                                        </p:tav>
                                      </p:tavLst>
                                    </p:anim>
                                    <p:anim calcmode="lin" valueType="num">
                                      <p:cBhvr>
                                        <p:cTn id="45" dur="2000" fill="hold"/>
                                        <p:tgtEl>
                                          <p:spTgt spid="2">
                                            <p:graphicEl>
                                              <a:dgm id="{0FE14F77-455B-40AF-9ABC-6B1F09DF95DB}"/>
                                            </p:graphicEl>
                                          </p:spTgt>
                                        </p:tgtEl>
                                        <p:attrNameLst>
                                          <p:attrName>ppt_h</p:attrName>
                                        </p:attrNameLst>
                                      </p:cBhvr>
                                      <p:tavLst>
                                        <p:tav tm="0">
                                          <p:val>
                                            <p:fltVal val="0"/>
                                          </p:val>
                                        </p:tav>
                                        <p:tav tm="100000">
                                          <p:val>
                                            <p:strVal val="#ppt_h"/>
                                          </p:val>
                                        </p:tav>
                                      </p:tavLst>
                                    </p:anim>
                                    <p:animEffect transition="in" filter="fade">
                                      <p:cBhvr>
                                        <p:cTn id="46" dur="2000"/>
                                        <p:tgtEl>
                                          <p:spTgt spid="2">
                                            <p:graphicEl>
                                              <a:dgm id="{0FE14F77-455B-40AF-9ABC-6B1F09DF95DB}"/>
                                            </p:graphic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
                                            <p:graphicEl>
                                              <a:dgm id="{A3ACFA01-22D9-4829-BD2D-EE943E054C94}"/>
                                            </p:graphicEl>
                                          </p:spTgt>
                                        </p:tgtEl>
                                        <p:attrNameLst>
                                          <p:attrName>style.visibility</p:attrName>
                                        </p:attrNameLst>
                                      </p:cBhvr>
                                      <p:to>
                                        <p:strVal val="visible"/>
                                      </p:to>
                                    </p:set>
                                    <p:anim calcmode="lin" valueType="num">
                                      <p:cBhvr>
                                        <p:cTn id="49" dur="2000" fill="hold"/>
                                        <p:tgtEl>
                                          <p:spTgt spid="2">
                                            <p:graphicEl>
                                              <a:dgm id="{A3ACFA01-22D9-4829-BD2D-EE943E054C94}"/>
                                            </p:graphicEl>
                                          </p:spTgt>
                                        </p:tgtEl>
                                        <p:attrNameLst>
                                          <p:attrName>ppt_w</p:attrName>
                                        </p:attrNameLst>
                                      </p:cBhvr>
                                      <p:tavLst>
                                        <p:tav tm="0">
                                          <p:val>
                                            <p:fltVal val="0"/>
                                          </p:val>
                                        </p:tav>
                                        <p:tav tm="100000">
                                          <p:val>
                                            <p:strVal val="#ppt_w"/>
                                          </p:val>
                                        </p:tav>
                                      </p:tavLst>
                                    </p:anim>
                                    <p:anim calcmode="lin" valueType="num">
                                      <p:cBhvr>
                                        <p:cTn id="50" dur="2000" fill="hold"/>
                                        <p:tgtEl>
                                          <p:spTgt spid="2">
                                            <p:graphicEl>
                                              <a:dgm id="{A3ACFA01-22D9-4829-BD2D-EE943E054C94}"/>
                                            </p:graphicEl>
                                          </p:spTgt>
                                        </p:tgtEl>
                                        <p:attrNameLst>
                                          <p:attrName>ppt_h</p:attrName>
                                        </p:attrNameLst>
                                      </p:cBhvr>
                                      <p:tavLst>
                                        <p:tav tm="0">
                                          <p:val>
                                            <p:fltVal val="0"/>
                                          </p:val>
                                        </p:tav>
                                        <p:tav tm="100000">
                                          <p:val>
                                            <p:strVal val="#ppt_h"/>
                                          </p:val>
                                        </p:tav>
                                      </p:tavLst>
                                    </p:anim>
                                    <p:animEffect transition="in" filter="fade">
                                      <p:cBhvr>
                                        <p:cTn id="51" dur="2000"/>
                                        <p:tgtEl>
                                          <p:spTgt spid="2">
                                            <p:graphicEl>
                                              <a:dgm id="{A3ACFA01-22D9-4829-BD2D-EE943E054C94}"/>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2CB3065E-2CAE-42AE-AA6A-DB213BA756B8}"/>
                                            </p:graphicEl>
                                          </p:spTgt>
                                        </p:tgtEl>
                                        <p:attrNameLst>
                                          <p:attrName>style.visibility</p:attrName>
                                        </p:attrNameLst>
                                      </p:cBhvr>
                                      <p:to>
                                        <p:strVal val="visible"/>
                                      </p:to>
                                    </p:set>
                                    <p:anim calcmode="lin" valueType="num">
                                      <p:cBhvr>
                                        <p:cTn id="56" dur="2000" fill="hold"/>
                                        <p:tgtEl>
                                          <p:spTgt spid="2">
                                            <p:graphicEl>
                                              <a:dgm id="{2CB3065E-2CAE-42AE-AA6A-DB213BA756B8}"/>
                                            </p:graphicEl>
                                          </p:spTgt>
                                        </p:tgtEl>
                                        <p:attrNameLst>
                                          <p:attrName>ppt_w</p:attrName>
                                        </p:attrNameLst>
                                      </p:cBhvr>
                                      <p:tavLst>
                                        <p:tav tm="0">
                                          <p:val>
                                            <p:fltVal val="0"/>
                                          </p:val>
                                        </p:tav>
                                        <p:tav tm="100000">
                                          <p:val>
                                            <p:strVal val="#ppt_w"/>
                                          </p:val>
                                        </p:tav>
                                      </p:tavLst>
                                    </p:anim>
                                    <p:anim calcmode="lin" valueType="num">
                                      <p:cBhvr>
                                        <p:cTn id="57" dur="2000" fill="hold"/>
                                        <p:tgtEl>
                                          <p:spTgt spid="2">
                                            <p:graphicEl>
                                              <a:dgm id="{2CB3065E-2CAE-42AE-AA6A-DB213BA756B8}"/>
                                            </p:graphicEl>
                                          </p:spTgt>
                                        </p:tgtEl>
                                        <p:attrNameLst>
                                          <p:attrName>ppt_h</p:attrName>
                                        </p:attrNameLst>
                                      </p:cBhvr>
                                      <p:tavLst>
                                        <p:tav tm="0">
                                          <p:val>
                                            <p:fltVal val="0"/>
                                          </p:val>
                                        </p:tav>
                                        <p:tav tm="100000">
                                          <p:val>
                                            <p:strVal val="#ppt_h"/>
                                          </p:val>
                                        </p:tav>
                                      </p:tavLst>
                                    </p:anim>
                                    <p:animEffect transition="in" filter="fade">
                                      <p:cBhvr>
                                        <p:cTn id="58" dur="2000"/>
                                        <p:tgtEl>
                                          <p:spTgt spid="2">
                                            <p:graphicEl>
                                              <a:dgm id="{2CB3065E-2CAE-42AE-AA6A-DB213BA756B8}"/>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
                                            <p:graphicEl>
                                              <a:dgm id="{7C37FE3E-93C4-486D-B936-847285B1C09B}"/>
                                            </p:graphicEl>
                                          </p:spTgt>
                                        </p:tgtEl>
                                        <p:attrNameLst>
                                          <p:attrName>style.visibility</p:attrName>
                                        </p:attrNameLst>
                                      </p:cBhvr>
                                      <p:to>
                                        <p:strVal val="visible"/>
                                      </p:to>
                                    </p:set>
                                    <p:anim calcmode="lin" valueType="num">
                                      <p:cBhvr>
                                        <p:cTn id="61" dur="2000" fill="hold"/>
                                        <p:tgtEl>
                                          <p:spTgt spid="2">
                                            <p:graphicEl>
                                              <a:dgm id="{7C37FE3E-93C4-486D-B936-847285B1C09B}"/>
                                            </p:graphicEl>
                                          </p:spTgt>
                                        </p:tgtEl>
                                        <p:attrNameLst>
                                          <p:attrName>ppt_w</p:attrName>
                                        </p:attrNameLst>
                                      </p:cBhvr>
                                      <p:tavLst>
                                        <p:tav tm="0">
                                          <p:val>
                                            <p:fltVal val="0"/>
                                          </p:val>
                                        </p:tav>
                                        <p:tav tm="100000">
                                          <p:val>
                                            <p:strVal val="#ppt_w"/>
                                          </p:val>
                                        </p:tav>
                                      </p:tavLst>
                                    </p:anim>
                                    <p:anim calcmode="lin" valueType="num">
                                      <p:cBhvr>
                                        <p:cTn id="62" dur="2000" fill="hold"/>
                                        <p:tgtEl>
                                          <p:spTgt spid="2">
                                            <p:graphicEl>
                                              <a:dgm id="{7C37FE3E-93C4-486D-B936-847285B1C09B}"/>
                                            </p:graphicEl>
                                          </p:spTgt>
                                        </p:tgtEl>
                                        <p:attrNameLst>
                                          <p:attrName>ppt_h</p:attrName>
                                        </p:attrNameLst>
                                      </p:cBhvr>
                                      <p:tavLst>
                                        <p:tav tm="0">
                                          <p:val>
                                            <p:fltVal val="0"/>
                                          </p:val>
                                        </p:tav>
                                        <p:tav tm="100000">
                                          <p:val>
                                            <p:strVal val="#ppt_h"/>
                                          </p:val>
                                        </p:tav>
                                      </p:tavLst>
                                    </p:anim>
                                    <p:animEffect transition="in" filter="fade">
                                      <p:cBhvr>
                                        <p:cTn id="63" dur="2000"/>
                                        <p:tgtEl>
                                          <p:spTgt spid="2">
                                            <p:graphicEl>
                                              <a:dgm id="{7C37FE3E-93C4-486D-B936-847285B1C09B}"/>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69374F66-3F18-4FE2-BDCF-6087985D1E9D}"/>
                                            </p:graphicEl>
                                          </p:spTgt>
                                        </p:tgtEl>
                                        <p:attrNameLst>
                                          <p:attrName>style.visibility</p:attrName>
                                        </p:attrNameLst>
                                      </p:cBhvr>
                                      <p:to>
                                        <p:strVal val="visible"/>
                                      </p:to>
                                    </p:set>
                                    <p:anim calcmode="lin" valueType="num">
                                      <p:cBhvr>
                                        <p:cTn id="68" dur="2000" fill="hold"/>
                                        <p:tgtEl>
                                          <p:spTgt spid="2">
                                            <p:graphicEl>
                                              <a:dgm id="{69374F66-3F18-4FE2-BDCF-6087985D1E9D}"/>
                                            </p:graphicEl>
                                          </p:spTgt>
                                        </p:tgtEl>
                                        <p:attrNameLst>
                                          <p:attrName>ppt_w</p:attrName>
                                        </p:attrNameLst>
                                      </p:cBhvr>
                                      <p:tavLst>
                                        <p:tav tm="0">
                                          <p:val>
                                            <p:fltVal val="0"/>
                                          </p:val>
                                        </p:tav>
                                        <p:tav tm="100000">
                                          <p:val>
                                            <p:strVal val="#ppt_w"/>
                                          </p:val>
                                        </p:tav>
                                      </p:tavLst>
                                    </p:anim>
                                    <p:anim calcmode="lin" valueType="num">
                                      <p:cBhvr>
                                        <p:cTn id="69" dur="2000" fill="hold"/>
                                        <p:tgtEl>
                                          <p:spTgt spid="2">
                                            <p:graphicEl>
                                              <a:dgm id="{69374F66-3F18-4FE2-BDCF-6087985D1E9D}"/>
                                            </p:graphicEl>
                                          </p:spTgt>
                                        </p:tgtEl>
                                        <p:attrNameLst>
                                          <p:attrName>ppt_h</p:attrName>
                                        </p:attrNameLst>
                                      </p:cBhvr>
                                      <p:tavLst>
                                        <p:tav tm="0">
                                          <p:val>
                                            <p:fltVal val="0"/>
                                          </p:val>
                                        </p:tav>
                                        <p:tav tm="100000">
                                          <p:val>
                                            <p:strVal val="#ppt_h"/>
                                          </p:val>
                                        </p:tav>
                                      </p:tavLst>
                                    </p:anim>
                                    <p:animEffect transition="in" filter="fade">
                                      <p:cBhvr>
                                        <p:cTn id="70" dur="2000"/>
                                        <p:tgtEl>
                                          <p:spTgt spid="2">
                                            <p:graphicEl>
                                              <a:dgm id="{69374F66-3F18-4FE2-BDCF-6087985D1E9D}"/>
                                            </p:graphicEl>
                                          </p:spTgt>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
                                            <p:graphicEl>
                                              <a:dgm id="{4A87F237-2D56-4E46-8BED-F5C7D41DC86B}"/>
                                            </p:graphicEl>
                                          </p:spTgt>
                                        </p:tgtEl>
                                        <p:attrNameLst>
                                          <p:attrName>style.visibility</p:attrName>
                                        </p:attrNameLst>
                                      </p:cBhvr>
                                      <p:to>
                                        <p:strVal val="visible"/>
                                      </p:to>
                                    </p:set>
                                    <p:anim calcmode="lin" valueType="num">
                                      <p:cBhvr>
                                        <p:cTn id="73" dur="2000" fill="hold"/>
                                        <p:tgtEl>
                                          <p:spTgt spid="2">
                                            <p:graphicEl>
                                              <a:dgm id="{4A87F237-2D56-4E46-8BED-F5C7D41DC86B}"/>
                                            </p:graphicEl>
                                          </p:spTgt>
                                        </p:tgtEl>
                                        <p:attrNameLst>
                                          <p:attrName>ppt_w</p:attrName>
                                        </p:attrNameLst>
                                      </p:cBhvr>
                                      <p:tavLst>
                                        <p:tav tm="0">
                                          <p:val>
                                            <p:fltVal val="0"/>
                                          </p:val>
                                        </p:tav>
                                        <p:tav tm="100000">
                                          <p:val>
                                            <p:strVal val="#ppt_w"/>
                                          </p:val>
                                        </p:tav>
                                      </p:tavLst>
                                    </p:anim>
                                    <p:anim calcmode="lin" valueType="num">
                                      <p:cBhvr>
                                        <p:cTn id="74" dur="2000" fill="hold"/>
                                        <p:tgtEl>
                                          <p:spTgt spid="2">
                                            <p:graphicEl>
                                              <a:dgm id="{4A87F237-2D56-4E46-8BED-F5C7D41DC86B}"/>
                                            </p:graphicEl>
                                          </p:spTgt>
                                        </p:tgtEl>
                                        <p:attrNameLst>
                                          <p:attrName>ppt_h</p:attrName>
                                        </p:attrNameLst>
                                      </p:cBhvr>
                                      <p:tavLst>
                                        <p:tav tm="0">
                                          <p:val>
                                            <p:fltVal val="0"/>
                                          </p:val>
                                        </p:tav>
                                        <p:tav tm="100000">
                                          <p:val>
                                            <p:strVal val="#ppt_h"/>
                                          </p:val>
                                        </p:tav>
                                      </p:tavLst>
                                    </p:anim>
                                    <p:animEffect transition="in" filter="fade">
                                      <p:cBhvr>
                                        <p:cTn id="75" dur="2000"/>
                                        <p:tgtEl>
                                          <p:spTgt spid="2">
                                            <p:graphicEl>
                                              <a:dgm id="{4A87F237-2D56-4E46-8BED-F5C7D41DC86B}"/>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
                                            <p:graphicEl>
                                              <a:dgm id="{BC1172EB-7CEC-4298-AAA4-E36B0E5B0849}"/>
                                            </p:graphicEl>
                                          </p:spTgt>
                                        </p:tgtEl>
                                        <p:attrNameLst>
                                          <p:attrName>style.visibility</p:attrName>
                                        </p:attrNameLst>
                                      </p:cBhvr>
                                      <p:to>
                                        <p:strVal val="visible"/>
                                      </p:to>
                                    </p:set>
                                    <p:anim calcmode="lin" valueType="num">
                                      <p:cBhvr>
                                        <p:cTn id="80" dur="2000" fill="hold"/>
                                        <p:tgtEl>
                                          <p:spTgt spid="2">
                                            <p:graphicEl>
                                              <a:dgm id="{BC1172EB-7CEC-4298-AAA4-E36B0E5B0849}"/>
                                            </p:graphicEl>
                                          </p:spTgt>
                                        </p:tgtEl>
                                        <p:attrNameLst>
                                          <p:attrName>ppt_w</p:attrName>
                                        </p:attrNameLst>
                                      </p:cBhvr>
                                      <p:tavLst>
                                        <p:tav tm="0">
                                          <p:val>
                                            <p:fltVal val="0"/>
                                          </p:val>
                                        </p:tav>
                                        <p:tav tm="100000">
                                          <p:val>
                                            <p:strVal val="#ppt_w"/>
                                          </p:val>
                                        </p:tav>
                                      </p:tavLst>
                                    </p:anim>
                                    <p:anim calcmode="lin" valueType="num">
                                      <p:cBhvr>
                                        <p:cTn id="81" dur="2000" fill="hold"/>
                                        <p:tgtEl>
                                          <p:spTgt spid="2">
                                            <p:graphicEl>
                                              <a:dgm id="{BC1172EB-7CEC-4298-AAA4-E36B0E5B0849}"/>
                                            </p:graphicEl>
                                          </p:spTgt>
                                        </p:tgtEl>
                                        <p:attrNameLst>
                                          <p:attrName>ppt_h</p:attrName>
                                        </p:attrNameLst>
                                      </p:cBhvr>
                                      <p:tavLst>
                                        <p:tav tm="0">
                                          <p:val>
                                            <p:fltVal val="0"/>
                                          </p:val>
                                        </p:tav>
                                        <p:tav tm="100000">
                                          <p:val>
                                            <p:strVal val="#ppt_h"/>
                                          </p:val>
                                        </p:tav>
                                      </p:tavLst>
                                    </p:anim>
                                    <p:animEffect transition="in" filter="fade">
                                      <p:cBhvr>
                                        <p:cTn id="82" dur="2000"/>
                                        <p:tgtEl>
                                          <p:spTgt spid="2">
                                            <p:graphicEl>
                                              <a:dgm id="{BC1172EB-7CEC-4298-AAA4-E36B0E5B0849}"/>
                                            </p:graphicEl>
                                          </p:spTgt>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
                                            <p:graphicEl>
                                              <a:dgm id="{986228F3-4540-4901-8796-04A6BDF7DD18}"/>
                                            </p:graphicEl>
                                          </p:spTgt>
                                        </p:tgtEl>
                                        <p:attrNameLst>
                                          <p:attrName>style.visibility</p:attrName>
                                        </p:attrNameLst>
                                      </p:cBhvr>
                                      <p:to>
                                        <p:strVal val="visible"/>
                                      </p:to>
                                    </p:set>
                                    <p:anim calcmode="lin" valueType="num">
                                      <p:cBhvr>
                                        <p:cTn id="85" dur="2000" fill="hold"/>
                                        <p:tgtEl>
                                          <p:spTgt spid="2">
                                            <p:graphicEl>
                                              <a:dgm id="{986228F3-4540-4901-8796-04A6BDF7DD18}"/>
                                            </p:graphicEl>
                                          </p:spTgt>
                                        </p:tgtEl>
                                        <p:attrNameLst>
                                          <p:attrName>ppt_w</p:attrName>
                                        </p:attrNameLst>
                                      </p:cBhvr>
                                      <p:tavLst>
                                        <p:tav tm="0">
                                          <p:val>
                                            <p:fltVal val="0"/>
                                          </p:val>
                                        </p:tav>
                                        <p:tav tm="100000">
                                          <p:val>
                                            <p:strVal val="#ppt_w"/>
                                          </p:val>
                                        </p:tav>
                                      </p:tavLst>
                                    </p:anim>
                                    <p:anim calcmode="lin" valueType="num">
                                      <p:cBhvr>
                                        <p:cTn id="86" dur="2000" fill="hold"/>
                                        <p:tgtEl>
                                          <p:spTgt spid="2">
                                            <p:graphicEl>
                                              <a:dgm id="{986228F3-4540-4901-8796-04A6BDF7DD18}"/>
                                            </p:graphicEl>
                                          </p:spTgt>
                                        </p:tgtEl>
                                        <p:attrNameLst>
                                          <p:attrName>ppt_h</p:attrName>
                                        </p:attrNameLst>
                                      </p:cBhvr>
                                      <p:tavLst>
                                        <p:tav tm="0">
                                          <p:val>
                                            <p:fltVal val="0"/>
                                          </p:val>
                                        </p:tav>
                                        <p:tav tm="100000">
                                          <p:val>
                                            <p:strVal val="#ppt_h"/>
                                          </p:val>
                                        </p:tav>
                                      </p:tavLst>
                                    </p:anim>
                                    <p:animEffect transition="in" filter="fade">
                                      <p:cBhvr>
                                        <p:cTn id="87" dur="2000"/>
                                        <p:tgtEl>
                                          <p:spTgt spid="2">
                                            <p:graphicEl>
                                              <a:dgm id="{986228F3-4540-4901-8796-04A6BDF7DD18}"/>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 calcmode="lin" valueType="num">
                                      <p:cBhvr additive="base">
                                        <p:cTn id="92" dur="500" fill="hold"/>
                                        <p:tgtEl>
                                          <p:spTgt spid="9"/>
                                        </p:tgtEl>
                                        <p:attrNameLst>
                                          <p:attrName>ppt_x</p:attrName>
                                        </p:attrNameLst>
                                      </p:cBhvr>
                                      <p:tavLst>
                                        <p:tav tm="0">
                                          <p:val>
                                            <p:strVal val="#ppt_x"/>
                                          </p:val>
                                        </p:tav>
                                        <p:tav tm="100000">
                                          <p:val>
                                            <p:strVal val="#ppt_x"/>
                                          </p:val>
                                        </p:tav>
                                      </p:tavLst>
                                    </p:anim>
                                    <p:anim calcmode="lin" valueType="num">
                                      <p:cBhvr additive="base">
                                        <p:cTn id="9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2000" fill="hold"/>
                                        <p:tgtEl>
                                          <p:spTgt spid="4"/>
                                        </p:tgtEl>
                                        <p:attrNameLst>
                                          <p:attrName>ppt_w</p:attrName>
                                        </p:attrNameLst>
                                      </p:cBhvr>
                                      <p:tavLst>
                                        <p:tav tm="0">
                                          <p:val>
                                            <p:fltVal val="0"/>
                                          </p:val>
                                        </p:tav>
                                        <p:tav tm="100000">
                                          <p:val>
                                            <p:strVal val="#ppt_w"/>
                                          </p:val>
                                        </p:tav>
                                      </p:tavLst>
                                    </p:anim>
                                    <p:anim calcmode="lin" valueType="num">
                                      <p:cBhvr>
                                        <p:cTn id="99" dur="2000" fill="hold"/>
                                        <p:tgtEl>
                                          <p:spTgt spid="4"/>
                                        </p:tgtEl>
                                        <p:attrNameLst>
                                          <p:attrName>ppt_h</p:attrName>
                                        </p:attrNameLst>
                                      </p:cBhvr>
                                      <p:tavLst>
                                        <p:tav tm="0">
                                          <p:val>
                                            <p:fltVal val="0"/>
                                          </p:val>
                                        </p:tav>
                                        <p:tav tm="100000">
                                          <p:val>
                                            <p:strVal val="#ppt_h"/>
                                          </p:val>
                                        </p:tav>
                                      </p:tavLst>
                                    </p:anim>
                                    <p:animEffect transition="in" filter="fade">
                                      <p:cBhvr>
                                        <p:cTn id="100" dur="2000"/>
                                        <p:tgtEl>
                                          <p:spTgt spid="4"/>
                                        </p:tgtEl>
                                      </p:cBhvr>
                                    </p:animEffect>
                                  </p:childTnLst>
                                </p:cTn>
                              </p:par>
                              <p:par>
                                <p:cTn id="101" presetID="53" presetClass="entr" presetSubtype="16" fill="hold" nodeType="with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p:cTn id="103" dur="2000" fill="hold"/>
                                        <p:tgtEl>
                                          <p:spTgt spid="5"/>
                                        </p:tgtEl>
                                        <p:attrNameLst>
                                          <p:attrName>ppt_w</p:attrName>
                                        </p:attrNameLst>
                                      </p:cBhvr>
                                      <p:tavLst>
                                        <p:tav tm="0">
                                          <p:val>
                                            <p:fltVal val="0"/>
                                          </p:val>
                                        </p:tav>
                                        <p:tav tm="100000">
                                          <p:val>
                                            <p:strVal val="#ppt_w"/>
                                          </p:val>
                                        </p:tav>
                                      </p:tavLst>
                                    </p:anim>
                                    <p:anim calcmode="lin" valueType="num">
                                      <p:cBhvr>
                                        <p:cTn id="104" dur="2000" fill="hold"/>
                                        <p:tgtEl>
                                          <p:spTgt spid="5"/>
                                        </p:tgtEl>
                                        <p:attrNameLst>
                                          <p:attrName>ppt_h</p:attrName>
                                        </p:attrNameLst>
                                      </p:cBhvr>
                                      <p:tavLst>
                                        <p:tav tm="0">
                                          <p:val>
                                            <p:fltVal val="0"/>
                                          </p:val>
                                        </p:tav>
                                        <p:tav tm="100000">
                                          <p:val>
                                            <p:strVal val="#ppt_h"/>
                                          </p:val>
                                        </p:tav>
                                      </p:tavLst>
                                    </p:anim>
                                    <p:animEffect transition="in" filter="fade">
                                      <p:cBhvr>
                                        <p:cTn id="105" dur="2000"/>
                                        <p:tgtEl>
                                          <p:spTgt spid="5"/>
                                        </p:tgtEl>
                                      </p:cBhvr>
                                    </p:animEffect>
                                  </p:childTnLst>
                                </p:cTn>
                              </p:par>
                              <p:par>
                                <p:cTn id="106" presetID="53" presetClass="entr" presetSubtype="16" fill="hold" nodeType="withEffect">
                                  <p:stCondLst>
                                    <p:cond delay="0"/>
                                  </p:stCondLst>
                                  <p:childTnLst>
                                    <p:set>
                                      <p:cBhvr>
                                        <p:cTn id="107" dur="1" fill="hold">
                                          <p:stCondLst>
                                            <p:cond delay="0"/>
                                          </p:stCondLst>
                                        </p:cTn>
                                        <p:tgtEl>
                                          <p:spTgt spid="6"/>
                                        </p:tgtEl>
                                        <p:attrNameLst>
                                          <p:attrName>style.visibility</p:attrName>
                                        </p:attrNameLst>
                                      </p:cBhvr>
                                      <p:to>
                                        <p:strVal val="visible"/>
                                      </p:to>
                                    </p:set>
                                    <p:anim calcmode="lin" valueType="num">
                                      <p:cBhvr>
                                        <p:cTn id="108" dur="2000" fill="hold"/>
                                        <p:tgtEl>
                                          <p:spTgt spid="6"/>
                                        </p:tgtEl>
                                        <p:attrNameLst>
                                          <p:attrName>ppt_w</p:attrName>
                                        </p:attrNameLst>
                                      </p:cBhvr>
                                      <p:tavLst>
                                        <p:tav tm="0">
                                          <p:val>
                                            <p:fltVal val="0"/>
                                          </p:val>
                                        </p:tav>
                                        <p:tav tm="100000">
                                          <p:val>
                                            <p:strVal val="#ppt_w"/>
                                          </p:val>
                                        </p:tav>
                                      </p:tavLst>
                                    </p:anim>
                                    <p:anim calcmode="lin" valueType="num">
                                      <p:cBhvr>
                                        <p:cTn id="109" dur="2000" fill="hold"/>
                                        <p:tgtEl>
                                          <p:spTgt spid="6"/>
                                        </p:tgtEl>
                                        <p:attrNameLst>
                                          <p:attrName>ppt_h</p:attrName>
                                        </p:attrNameLst>
                                      </p:cBhvr>
                                      <p:tavLst>
                                        <p:tav tm="0">
                                          <p:val>
                                            <p:fltVal val="0"/>
                                          </p:val>
                                        </p:tav>
                                        <p:tav tm="100000">
                                          <p:val>
                                            <p:strVal val="#ppt_h"/>
                                          </p:val>
                                        </p:tav>
                                      </p:tavLst>
                                    </p:anim>
                                    <p:animEffect transition="in" filter="fade">
                                      <p:cBhvr>
                                        <p:cTn id="110" dur="2000"/>
                                        <p:tgtEl>
                                          <p:spTgt spid="6"/>
                                        </p:tgtEl>
                                      </p:cBhvr>
                                    </p:animEffect>
                                  </p:childTnLst>
                                </p:cTn>
                              </p:par>
                              <p:par>
                                <p:cTn id="111" presetID="53" presetClass="entr" presetSubtype="16" fill="hold" nodeType="withEffect">
                                  <p:stCondLst>
                                    <p:cond delay="0"/>
                                  </p:stCondLst>
                                  <p:childTnLst>
                                    <p:set>
                                      <p:cBhvr>
                                        <p:cTn id="112" dur="1" fill="hold">
                                          <p:stCondLst>
                                            <p:cond delay="0"/>
                                          </p:stCondLst>
                                        </p:cTn>
                                        <p:tgtEl>
                                          <p:spTgt spid="8"/>
                                        </p:tgtEl>
                                        <p:attrNameLst>
                                          <p:attrName>style.visibility</p:attrName>
                                        </p:attrNameLst>
                                      </p:cBhvr>
                                      <p:to>
                                        <p:strVal val="visible"/>
                                      </p:to>
                                    </p:set>
                                    <p:anim calcmode="lin" valueType="num">
                                      <p:cBhvr>
                                        <p:cTn id="113" dur="2000" fill="hold"/>
                                        <p:tgtEl>
                                          <p:spTgt spid="8"/>
                                        </p:tgtEl>
                                        <p:attrNameLst>
                                          <p:attrName>ppt_w</p:attrName>
                                        </p:attrNameLst>
                                      </p:cBhvr>
                                      <p:tavLst>
                                        <p:tav tm="0">
                                          <p:val>
                                            <p:fltVal val="0"/>
                                          </p:val>
                                        </p:tav>
                                        <p:tav tm="100000">
                                          <p:val>
                                            <p:strVal val="#ppt_w"/>
                                          </p:val>
                                        </p:tav>
                                      </p:tavLst>
                                    </p:anim>
                                    <p:anim calcmode="lin" valueType="num">
                                      <p:cBhvr>
                                        <p:cTn id="114" dur="2000" fill="hold"/>
                                        <p:tgtEl>
                                          <p:spTgt spid="8"/>
                                        </p:tgtEl>
                                        <p:attrNameLst>
                                          <p:attrName>ppt_h</p:attrName>
                                        </p:attrNameLst>
                                      </p:cBhvr>
                                      <p:tavLst>
                                        <p:tav tm="0">
                                          <p:val>
                                            <p:fltVal val="0"/>
                                          </p:val>
                                        </p:tav>
                                        <p:tav tm="100000">
                                          <p:val>
                                            <p:strVal val="#ppt_h"/>
                                          </p:val>
                                        </p:tav>
                                      </p:tavLst>
                                    </p:anim>
                                    <p:animEffect transition="in" filter="fade">
                                      <p:cBhvr>
                                        <p:cTn id="1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7671" y="-95610"/>
            <a:ext cx="10944834" cy="707886"/>
          </a:xfrm>
          <a:prstGeom prst="rect">
            <a:avLst/>
          </a:prstGeom>
          <a:no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নিচের ছবি গুলোর প্রতি লক্ষ্য 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প্রশ্নটির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উত্তর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দিই</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70" y="475298"/>
            <a:ext cx="5633569" cy="32017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178" y="475296"/>
            <a:ext cx="5457342" cy="321278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3178" y="3783689"/>
            <a:ext cx="5457342" cy="296763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69" y="3783689"/>
            <a:ext cx="5633569" cy="2967631"/>
          </a:xfrm>
          <a:prstGeom prst="rect">
            <a:avLst/>
          </a:prstGeom>
        </p:spPr>
      </p:pic>
    </p:spTree>
    <p:extLst>
      <p:ext uri="{BB962C8B-B14F-4D97-AF65-F5344CB8AC3E}">
        <p14:creationId xmlns:p14="http://schemas.microsoft.com/office/powerpoint/2010/main" val="331775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3"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000" fill="hold"/>
                                        <p:tgtEl>
                                          <p:spTgt spid="11"/>
                                        </p:tgtEl>
                                        <p:attrNameLst>
                                          <p:attrName>ppt_x</p:attrName>
                                        </p:attrNameLst>
                                      </p:cBhvr>
                                      <p:tavLst>
                                        <p:tav tm="0">
                                          <p:val>
                                            <p:strVal val="1+#ppt_w/2"/>
                                          </p:val>
                                        </p:tav>
                                        <p:tav tm="100000">
                                          <p:val>
                                            <p:strVal val="#ppt_x"/>
                                          </p:val>
                                        </p:tav>
                                      </p:tavLst>
                                    </p:anim>
                                    <p:anim calcmode="lin" valueType="num">
                                      <p:cBhvr additive="base">
                                        <p:cTn id="17" dur="2000" fill="hold"/>
                                        <p:tgtEl>
                                          <p:spTgt spid="11"/>
                                        </p:tgtEl>
                                        <p:attrNameLst>
                                          <p:attrName>ppt_y</p:attrName>
                                        </p:attrNameLst>
                                      </p:cBhvr>
                                      <p:tavLst>
                                        <p:tav tm="0">
                                          <p:val>
                                            <p:strVal val="0-#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2000" fill="hold"/>
                                        <p:tgtEl>
                                          <p:spTgt spid="8"/>
                                        </p:tgtEl>
                                        <p:attrNameLst>
                                          <p:attrName>ppt_x</p:attrName>
                                        </p:attrNameLst>
                                      </p:cBhvr>
                                      <p:tavLst>
                                        <p:tav tm="0">
                                          <p:val>
                                            <p:strVal val="0-#ppt_w/2"/>
                                          </p:val>
                                        </p:tav>
                                        <p:tav tm="100000">
                                          <p:val>
                                            <p:strVal val="#ppt_x"/>
                                          </p:val>
                                        </p:tav>
                                      </p:tavLst>
                                    </p:anim>
                                    <p:anim calcmode="lin" valueType="num">
                                      <p:cBhvr additive="base">
                                        <p:cTn id="21"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1163</Words>
  <Application>Microsoft Office PowerPoint</Application>
  <PresentationFormat>Widescreen</PresentationFormat>
  <Paragraphs>140</Paragraphs>
  <Slides>27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Microsoft YaHei</vt:lpstr>
      <vt:lpstr>Arial</vt:lpstr>
      <vt:lpstr>Calibri</vt:lpstr>
      <vt:lpstr>Calibri Light</vt:lpstr>
      <vt:lpstr>NikoshBAN</vt:lpstr>
      <vt:lpstr>NikoshLightBAN</vt:lpstr>
      <vt:lpstr>Vrinda</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anwar</dc:creator>
  <cp:lastModifiedBy>DOEL</cp:lastModifiedBy>
  <cp:revision>889</cp:revision>
  <dcterms:created xsi:type="dcterms:W3CDTF">2019-08-24T06:18:17Z</dcterms:created>
  <dcterms:modified xsi:type="dcterms:W3CDTF">2019-11-28T00:43:42Z</dcterms:modified>
</cp:coreProperties>
</file>