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0" r:id="rId8"/>
    <p:sldId id="269" r:id="rId9"/>
    <p:sldId id="257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শুভেচ্ছা সবাইকে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tenor 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514662" y="1600200"/>
            <a:ext cx="7867338" cy="5105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59436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514600"/>
            <a:ext cx="7620000" cy="13234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" pitchFamily="2" charset="0"/>
                <a:cs typeface="Nikosh" pitchFamily="2" charset="0"/>
              </a:rPr>
              <a:t>১। হুকুম চেক কী তা ব্যাখ্যা কর ।</a:t>
            </a:r>
          </a:p>
          <a:p>
            <a:r>
              <a:rPr lang="bn-IN" sz="4000" dirty="0" smtClean="0">
                <a:latin typeface="Nikosh" pitchFamily="2" charset="0"/>
                <a:cs typeface="Nikosh" pitchFamily="2" charset="0"/>
              </a:rPr>
              <a:t>২। দাগকাটা  চেক কী তা বর্ণনা কর ।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676400"/>
            <a:ext cx="4953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743200"/>
            <a:ext cx="84582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4000" dirty="0" smtClean="0">
                <a:latin typeface="Nikosh" pitchFamily="2" charset="0"/>
                <a:cs typeface="Nikosh" pitchFamily="2" charset="0"/>
              </a:rPr>
              <a:t>১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চেকের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লেনদেনের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নিরাপত্তার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ধরণের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চেক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সর্বোত্তম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মনে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?</a:t>
            </a:r>
            <a:r>
              <a:rPr lang="bn-IN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যুক্তি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দাও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or 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62000"/>
            <a:ext cx="6991865" cy="5879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304800"/>
            <a:ext cx="58674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" pitchFamily="2" charset="0"/>
                <a:cs typeface="Nikosh" pitchFamily="2" charset="0"/>
              </a:rPr>
              <a:t>     সবাইকে     ধন্যবাদ 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শিক্ষক পরিচিতি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মোছাঃরেখা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নাসরিন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সহকারি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ব্যবসায়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এক্তারপুর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আদর্শ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বিদ্যালয়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তালতলা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হাট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অভয়নগর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যশোর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5410200" cy="1219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পাঠ পরিচিতি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828801"/>
            <a:ext cx="4191000" cy="1676400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--৯ম</a:t>
            </a:r>
          </a:p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বিষয়ঃ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ফিন্যান্স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ব্যাংকিং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অধ্যায়ঃ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১২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শিখন ফল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2"/>
            <a:r>
              <a:rPr lang="bn-IN" dirty="0" smtClean="0">
                <a:latin typeface="Nikosh" pitchFamily="2" charset="0"/>
                <a:cs typeface="Nikosh" pitchFamily="2" charset="0"/>
              </a:rPr>
              <a:t>গ্রাহকের প্রতি ব্যাংকের এবং ব্যাংকের প্রতি গ্রাহকের দায়িত্ব বর্ণনা করতে পারব।</a:t>
            </a:r>
          </a:p>
          <a:p>
            <a:pPr lvl="2"/>
            <a:r>
              <a:rPr lang="bn-IN" dirty="0" smtClean="0">
                <a:latin typeface="Nikosh" pitchFamily="2" charset="0"/>
                <a:cs typeface="Nikosh" pitchFamily="2" charset="0"/>
              </a:rPr>
              <a:t>ব্যাংক হিসাবের গোপনীয়তার গুরুত্ব ব্যাখ্যা করতে পারব।</a:t>
            </a:r>
          </a:p>
          <a:p>
            <a:pPr lvl="2"/>
            <a:r>
              <a:rPr lang="bn-IN" dirty="0" smtClean="0">
                <a:latin typeface="Nikosh" pitchFamily="2" charset="0"/>
                <a:cs typeface="Nikosh" pitchFamily="2" charset="0"/>
              </a:rPr>
              <a:t>ব্যাংক ও গ্রাহক সম্পর্ক মূল্যায়ন করতে পারব।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নিচের ছবিগুলো লক্ষ্য করি---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images.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828800"/>
            <a:ext cx="2562225" cy="1421567"/>
          </a:xfrm>
        </p:spPr>
      </p:pic>
      <p:pic>
        <p:nvPicPr>
          <p:cNvPr id="5" name="Picture 4" descr="images-2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33600"/>
            <a:ext cx="2442575" cy="1371600"/>
          </a:xfrm>
          <a:prstGeom prst="rect">
            <a:avLst/>
          </a:prstGeom>
        </p:spPr>
      </p:pic>
      <p:pic>
        <p:nvPicPr>
          <p:cNvPr id="6" name="Picture 5" descr="images-2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981200"/>
            <a:ext cx="2370667" cy="1575141"/>
          </a:xfrm>
          <a:prstGeom prst="rect">
            <a:avLst/>
          </a:prstGeom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800600"/>
            <a:ext cx="2790825" cy="1638300"/>
          </a:xfrm>
          <a:prstGeom prst="rect">
            <a:avLst/>
          </a:prstGeom>
        </p:spPr>
      </p:pic>
      <p:pic>
        <p:nvPicPr>
          <p:cNvPr id="8" name="Picture 7" descr="download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4953000"/>
            <a:ext cx="2647950" cy="172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নিচের ছবিগুলি লক্ষ্য করি---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828799"/>
            <a:ext cx="3429000" cy="1962727"/>
          </a:xfrm>
        </p:spPr>
      </p:pic>
      <p:pic>
        <p:nvPicPr>
          <p:cNvPr id="5" name="Picture 4" descr="72745-dutch-basnglaa-aam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905001"/>
            <a:ext cx="3657600" cy="1775626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696" y="4267200"/>
            <a:ext cx="5480304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7620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একক কাজ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962400"/>
            <a:ext cx="701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 ১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।     ব্যাংকিং  ব্যবসায় মূলমন্ত্র  কী ?</a:t>
            </a:r>
          </a:p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 ২।     ব্যাংক কাদের প্রতিনিধি হিসাবে কাজ  করে । </a:t>
            </a:r>
          </a:p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 ৩।     গারনিশি অর্ডার কি ?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276600"/>
            <a:ext cx="8915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" pitchFamily="2" charset="0"/>
                <a:cs typeface="Nikosh" pitchFamily="2" charset="0"/>
              </a:rPr>
              <a:t>ব্যাংকের প্রতি গ্রাহকের দায়িত্ব কী তা খাতায় লিখ ।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6858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" pitchFamily="2" charset="0"/>
                <a:cs typeface="Nikosh" pitchFamily="2" charset="0"/>
              </a:rPr>
              <a:t>জোড়ায়  কাজ</a:t>
            </a:r>
            <a:endParaRPr lang="en-US" sz="48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505200"/>
            <a:ext cx="2971800" cy="1543050"/>
          </a:xfrm>
          <a:prstGeom prst="rect">
            <a:avLst/>
          </a:prstGeom>
        </p:spPr>
      </p:pic>
      <p:pic>
        <p:nvPicPr>
          <p:cNvPr id="3" name="Picture 2" descr="download (3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657600"/>
            <a:ext cx="2914650" cy="1571625"/>
          </a:xfrm>
          <a:prstGeom prst="rect">
            <a:avLst/>
          </a:prstGeom>
        </p:spPr>
      </p:pic>
      <p:pic>
        <p:nvPicPr>
          <p:cNvPr id="4" name="Picture 3" descr="download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762000"/>
            <a:ext cx="2847975" cy="1600200"/>
          </a:xfrm>
          <a:prstGeom prst="rect">
            <a:avLst/>
          </a:prstGeom>
        </p:spPr>
      </p:pic>
      <p:pic>
        <p:nvPicPr>
          <p:cNvPr id="6" name="Picture 5" descr="download (4)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685800"/>
            <a:ext cx="28575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155</Words>
  <Application>Microsoft Office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শুভেচ্ছা সবাইকে</vt:lpstr>
      <vt:lpstr>শিক্ষক পরিচিতি</vt:lpstr>
      <vt:lpstr>পাঠ পরিচিতি</vt:lpstr>
      <vt:lpstr>শিখন ফল</vt:lpstr>
      <vt:lpstr>নিচের ছবিগুলো লক্ষ্য করি---</vt:lpstr>
      <vt:lpstr>নিচের ছবিগুলি লক্ষ্য করি---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</dc:title>
  <dc:creator>DELL</dc:creator>
  <cp:lastModifiedBy>DELL</cp:lastModifiedBy>
  <cp:revision>56</cp:revision>
  <dcterms:created xsi:type="dcterms:W3CDTF">2006-08-16T00:00:00Z</dcterms:created>
  <dcterms:modified xsi:type="dcterms:W3CDTF">2019-11-30T03:06:13Z</dcterms:modified>
</cp:coreProperties>
</file>