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77" r:id="rId5"/>
    <p:sldId id="261" r:id="rId6"/>
    <p:sldId id="262" r:id="rId7"/>
    <p:sldId id="27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5" r:id="rId18"/>
    <p:sldId id="276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 varScale="1">
        <p:scale>
          <a:sx n="54" d="100"/>
          <a:sy n="54" d="100"/>
        </p:scale>
        <p:origin x="5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29-Nov-19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29-Nov-19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29-Nov-19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29-Nov-19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29-Nov-19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29-Nov-19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29-Nov-19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29-Nov-19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29-Nov-19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29-Nov-19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29-Nov-19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29-Nov-19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8" y="519317"/>
            <a:ext cx="6788480" cy="373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8151" y="1783958"/>
            <a:ext cx="3481388" cy="3481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485900" y="4829175"/>
            <a:ext cx="5957888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Welcome to all</a:t>
            </a:r>
          </a:p>
          <a:p>
            <a:r>
              <a:rPr lang="en-US" sz="4000" dirty="0" smtClean="0"/>
              <a:t>One day one word</a:t>
            </a:r>
          </a:p>
          <a:p>
            <a:r>
              <a:rPr lang="en-US" sz="4000" dirty="0" smtClean="0"/>
              <a:t>Our todays word----Work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505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2833" y="798835"/>
            <a:ext cx="8673738" cy="1593668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He’s 30 years old.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3971" y="5273039"/>
            <a:ext cx="8216538" cy="13716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He’s 45 years old.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67" y="1108343"/>
            <a:ext cx="1048294" cy="1284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995612"/>
            <a:ext cx="2033588" cy="2033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1668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3369" y="502920"/>
            <a:ext cx="8569234" cy="1881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He is an English teacher.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3179717" y="4767943"/>
            <a:ext cx="8216537" cy="1471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He is an English teacher.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02" y="884273"/>
            <a:ext cx="1048294" cy="1284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8" y="2738436"/>
            <a:ext cx="1819276" cy="1819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71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399" y="228818"/>
            <a:ext cx="8360229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He works in a primary school in </a:t>
            </a:r>
            <a:r>
              <a:rPr lang="en-US" sz="4400" dirty="0" err="1" smtClean="0">
                <a:solidFill>
                  <a:srgbClr val="C00000"/>
                </a:solidFill>
              </a:rPr>
              <a:t>Narail</a:t>
            </a:r>
            <a:r>
              <a:rPr lang="en-US" sz="4400" dirty="0" smtClean="0">
                <a:solidFill>
                  <a:srgbClr val="C00000"/>
                </a:solidFill>
              </a:rPr>
              <a:t>.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541" y="3553097"/>
            <a:ext cx="7815943" cy="1849483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He works in a primary school in </a:t>
            </a:r>
            <a:r>
              <a:rPr lang="en-US" sz="4400" dirty="0" err="1" smtClean="0">
                <a:solidFill>
                  <a:srgbClr val="C00000"/>
                </a:solidFill>
              </a:rPr>
              <a:t>Patuakhali</a:t>
            </a:r>
            <a:r>
              <a:rPr lang="en-US" sz="4400" dirty="0" smtClean="0">
                <a:solidFill>
                  <a:srgbClr val="C00000"/>
                </a:solidFill>
              </a:rPr>
              <a:t>.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47" y="490075"/>
            <a:ext cx="1048294" cy="1284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3805509"/>
            <a:ext cx="2005013" cy="2005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3976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0479" y="1018903"/>
            <a:ext cx="4428309" cy="1645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Pair work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7257" y="4206240"/>
            <a:ext cx="7994469" cy="1789611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Read the topics in pair.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1091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1234" y="587829"/>
            <a:ext cx="9614263" cy="1815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Complete the table with </a:t>
            </a:r>
            <a:r>
              <a:rPr lang="en-US" sz="4000" dirty="0" err="1" smtClean="0">
                <a:solidFill>
                  <a:srgbClr val="C00000"/>
                </a:solidFill>
              </a:rPr>
              <a:t>Mahabub’s</a:t>
            </a:r>
            <a:r>
              <a:rPr lang="en-US" sz="4000" dirty="0" smtClean="0">
                <a:solidFill>
                  <a:srgbClr val="C00000"/>
                </a:solidFill>
              </a:rPr>
              <a:t> information.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12126" y="2651761"/>
            <a:ext cx="6453051" cy="4049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Name:</a:t>
            </a:r>
          </a:p>
          <a:p>
            <a:pPr algn="ctr"/>
            <a:r>
              <a:rPr lang="en-US" sz="4000" dirty="0" smtClean="0"/>
              <a:t>Age:</a:t>
            </a:r>
          </a:p>
          <a:p>
            <a:pPr algn="ctr"/>
            <a:r>
              <a:rPr lang="en-US" sz="4000" dirty="0" smtClean="0"/>
              <a:t>Job:</a:t>
            </a:r>
          </a:p>
          <a:p>
            <a:pPr algn="ctr"/>
            <a:r>
              <a:rPr lang="en-US" sz="4000" dirty="0" smtClean="0"/>
              <a:t>Work Place: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9379131" y="2926080"/>
            <a:ext cx="2155372" cy="2129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Pair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Work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78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325187" y="613954"/>
            <a:ext cx="8386355" cy="5473337"/>
          </a:xfrm>
          <a:prstGeom prst="star5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Playing a missing word game.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96913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863" y="744583"/>
            <a:ext cx="8974183" cy="1293223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Write a paragraph answering the questions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4640" y="4140926"/>
            <a:ext cx="7615646" cy="178961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             1.What is the person’s name?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2.How old i8s he?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   3.What does he do?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         4.Where does he work?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9406" y="2821577"/>
            <a:ext cx="5839097" cy="78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Pair/Single work.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03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540000" y="406399"/>
            <a:ext cx="7445829" cy="5529943"/>
          </a:xfrm>
          <a:prstGeom prst="star5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Think about a person.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Draw a picture of the person.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8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685" y="986972"/>
            <a:ext cx="9231086" cy="5326743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</a:rPr>
              <a:t>Compleat</a:t>
            </a:r>
            <a:r>
              <a:rPr lang="en-US" sz="4800" dirty="0" smtClean="0">
                <a:solidFill>
                  <a:srgbClr val="FFFF00"/>
                </a:solidFill>
              </a:rPr>
              <a:t> the sentences….</a:t>
            </a:r>
          </a:p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This is ………………………..</a:t>
            </a:r>
          </a:p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He/she is ………………………</a:t>
            </a:r>
          </a:p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He/she is……………………….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51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57" y="627017"/>
            <a:ext cx="10392541" cy="55517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891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91" y="722824"/>
            <a:ext cx="6497470" cy="1146919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Forte" pitchFamily="66" charset="0"/>
                <a:cs typeface="Times New Roman" pitchFamily="18" charset="0"/>
              </a:rPr>
              <a:t>Presented by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5528" y="2682312"/>
            <a:ext cx="8953498" cy="352967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Uttam</a:t>
            </a:r>
            <a:r>
              <a:rPr lang="en-US" sz="4400" dirty="0">
                <a:solidFill>
                  <a:srgbClr val="FF0000"/>
                </a:solidFill>
              </a:rPr>
              <a:t> Chandra </a:t>
            </a:r>
            <a:r>
              <a:rPr lang="en-US" sz="4400" dirty="0" err="1">
                <a:solidFill>
                  <a:srgbClr val="FF0000"/>
                </a:solidFill>
              </a:rPr>
              <a:t>Samadder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Head Teacher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</a:rPr>
              <a:t>Kachipara</a:t>
            </a:r>
            <a:r>
              <a:rPr lang="en-US" sz="4400" dirty="0">
                <a:solidFill>
                  <a:srgbClr val="FF0000"/>
                </a:solidFill>
              </a:rPr>
              <a:t> government primary school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</a:rPr>
              <a:t>Bauphal,Patuakhali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313" y="167570"/>
            <a:ext cx="2257425" cy="2257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99019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900752" y="723331"/>
            <a:ext cx="5976635" cy="5495065"/>
          </a:xfrm>
          <a:prstGeom prst="star5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Subject-English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Class-Three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Lesson-1-3  Unit-2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Introducing </a:t>
            </a:r>
            <a:r>
              <a:rPr lang="en-US" sz="2400" dirty="0" smtClean="0">
                <a:solidFill>
                  <a:srgbClr val="FF0000"/>
                </a:solidFill>
              </a:rPr>
              <a:t>a teacher.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287" y="1120685"/>
            <a:ext cx="3476625" cy="43815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320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025" y="1000126"/>
            <a:ext cx="9601200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Our todays word---</a:t>
            </a:r>
          </a:p>
          <a:p>
            <a:r>
              <a:rPr lang="en-US" sz="8000" dirty="0" smtClean="0"/>
              <a:t>Work---vowel---</a:t>
            </a:r>
            <a:r>
              <a:rPr lang="en-US" sz="8000" dirty="0" err="1" smtClean="0"/>
              <a:t>ওয়ার্ক</a:t>
            </a:r>
            <a:r>
              <a:rPr lang="en-US" sz="8000" dirty="0" smtClean="0"/>
              <a:t>---</a:t>
            </a:r>
            <a:r>
              <a:rPr lang="en-US" sz="8000" dirty="0" err="1" smtClean="0"/>
              <a:t>কাজ</a:t>
            </a:r>
            <a:r>
              <a:rPr lang="en-US" sz="8000" dirty="0" smtClean="0"/>
              <a:t> </a:t>
            </a:r>
            <a:r>
              <a:rPr lang="en-US" sz="8000" dirty="0" err="1" smtClean="0"/>
              <a:t>করা</a:t>
            </a:r>
            <a:r>
              <a:rPr lang="en-US" sz="80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7838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8697" y="666206"/>
            <a:ext cx="7811589" cy="1175657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Look at the pictures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7" y="2821577"/>
            <a:ext cx="4357855" cy="28999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36" y="2913017"/>
            <a:ext cx="5031766" cy="29913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5055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62594" y="496390"/>
            <a:ext cx="5146765" cy="46242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Our todays lesson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6583681" y="757646"/>
            <a:ext cx="4454434" cy="45066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Introducing someone.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4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794" y="2403566"/>
            <a:ext cx="9418320" cy="338328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At the end of the lesson…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SS will be able to…………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1</a:t>
            </a:r>
            <a:r>
              <a:rPr lang="bn-IN" sz="3200" dirty="0" smtClean="0">
                <a:solidFill>
                  <a:srgbClr val="C00000"/>
                </a:solidFill>
              </a:rPr>
              <a:t>0.1.1 </a:t>
            </a:r>
            <a:r>
              <a:rPr lang="en-US" sz="3200" dirty="0" smtClean="0">
                <a:solidFill>
                  <a:srgbClr val="C00000"/>
                </a:solidFill>
              </a:rPr>
              <a:t>Write short and simple paragraph by answering a set of questions.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4537" y="718457"/>
            <a:ext cx="4794069" cy="1110343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Learning  outcomes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37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3383" y="679269"/>
            <a:ext cx="7798526" cy="1240971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70C0"/>
                </a:solidFill>
              </a:rPr>
              <a:t>Say after me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3383" y="3422469"/>
            <a:ext cx="8216537" cy="2769325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This is </a:t>
            </a:r>
            <a:r>
              <a:rPr lang="en-US" sz="6000" dirty="0" err="1" smtClean="0">
                <a:solidFill>
                  <a:srgbClr val="C00000"/>
                </a:solidFill>
              </a:rPr>
              <a:t>Mahabub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Alam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4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3120" y="3801291"/>
            <a:ext cx="9026434" cy="224681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This is </a:t>
            </a:r>
            <a:r>
              <a:rPr lang="en-US" sz="5400" dirty="0" err="1" smtClean="0">
                <a:solidFill>
                  <a:srgbClr val="C00000"/>
                </a:solidFill>
              </a:rPr>
              <a:t>Uttam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Samadder</a:t>
            </a:r>
            <a:r>
              <a:rPr lang="en-US" sz="5400" dirty="0" smtClean="0">
                <a:solidFill>
                  <a:srgbClr val="C00000"/>
                </a:solidFill>
              </a:rPr>
              <a:t>.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4" y="557212"/>
            <a:ext cx="2257425" cy="2257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5579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229</TotalTime>
  <Words>228</Words>
  <Application>Microsoft Office PowerPoint</Application>
  <PresentationFormat>Widescreen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Forte</vt:lpstr>
      <vt:lpstr>Gill Sans MT</vt:lpstr>
      <vt:lpstr>Impact</vt:lpstr>
      <vt:lpstr>Times New Roman</vt:lpstr>
      <vt:lpstr>Vrinda</vt:lpstr>
      <vt:lpstr>Badge</vt:lpstr>
      <vt:lpstr>PowerPoint Presentation</vt:lpstr>
      <vt:lpstr>Presented 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Kachipara GPS</dc:creator>
  <cp:lastModifiedBy>Kachipara GPS</cp:lastModifiedBy>
  <cp:revision>37</cp:revision>
  <dcterms:created xsi:type="dcterms:W3CDTF">2018-01-05T16:22:55Z</dcterms:created>
  <dcterms:modified xsi:type="dcterms:W3CDTF">2019-11-29T17:14:52Z</dcterms:modified>
</cp:coreProperties>
</file>