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8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7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36F6-33FD-4ABD-B0E3-EB0B510B0C2B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36F6-33FD-4ABD-B0E3-EB0B510B0C2B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36F6-33FD-4ABD-B0E3-EB0B510B0C2B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36F6-33FD-4ABD-B0E3-EB0B510B0C2B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36F6-33FD-4ABD-B0E3-EB0B510B0C2B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36F6-33FD-4ABD-B0E3-EB0B510B0C2B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36F6-33FD-4ABD-B0E3-EB0B510B0C2B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36F6-33FD-4ABD-B0E3-EB0B510B0C2B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36F6-33FD-4ABD-B0E3-EB0B510B0C2B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36F6-33FD-4ABD-B0E3-EB0B510B0C2B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836F6-33FD-4ABD-B0E3-EB0B510B0C2B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3836F6-33FD-4ABD-B0E3-EB0B510B0C2B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6246B1A-3348-422B-8861-A8393CE3F4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fif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1819" y="221948"/>
            <a:ext cx="4922729" cy="10156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29" y="1262348"/>
            <a:ext cx="8955540" cy="50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9419" y="1198417"/>
            <a:ext cx="9822871" cy="397031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স্প্রেডশিট সফটওয়্যার ব্যবহারের মাধ্যমে হিসাবের কাজ দ্রুত ও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নির্ভুলভাবে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করা যায়।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যে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কোন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ধরনের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হিসাবের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জন্য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সুবিধাজনক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bn-BD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2" pitchFamily="18" charset="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কলাম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ও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সারি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থাকার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কারনে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উপাত্ত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শ্রেণিকরণ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সহজ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হয়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।</a:t>
            </a:r>
            <a:endParaRPr lang="bn-BD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2" pitchFamily="18" charset="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সূত্র ব্যবহারের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সুযোগ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থাকায়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অনেক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বেশি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উপাত্ত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নিয়ে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কাজ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করা যায়।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এর সাহায্যে পরীক্ষার ফলাফল খুব সহজেই তৈরি করা 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সম্ভব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হয়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bn-BD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  <a:sym typeface="Wingdings 2" pitchFamily="18" charset="2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আকর্ষনীয়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গ্রাফ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,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চার্ট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ব্যবহার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করে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উপাত্ত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উপস্থাপন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করা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যায়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 pitchFamily="18" charset="2"/>
              </a:rPr>
              <a:t> ।</a:t>
            </a:r>
            <a:endParaRPr lang="en-US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309" y="277090"/>
            <a:ext cx="4856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স্প্রেডশিট ব্যবহারের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বৈশিষ্ট্যসমুহঃ</a:t>
            </a:r>
            <a:endParaRPr lang="en-US" sz="32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8689775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8516" y="3006237"/>
            <a:ext cx="27955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পরীক্ষার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রেজাল্টে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6" r="8788"/>
          <a:stretch/>
        </p:blipFill>
        <p:spPr>
          <a:xfrm>
            <a:off x="1856510" y="1013855"/>
            <a:ext cx="3871099" cy="1985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10" y="1013855"/>
            <a:ext cx="3810000" cy="19856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4265" y="3054729"/>
            <a:ext cx="27955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পরিসংখ্যান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অফিসে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10" y="3633170"/>
            <a:ext cx="3871099" cy="20351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94264" y="5871121"/>
            <a:ext cx="27955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ঘোষণায়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8515" y="5877457"/>
            <a:ext cx="27955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পরিকল্পনায়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4036" y="158352"/>
            <a:ext cx="65670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 সফটওয়্যার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62" y="3467902"/>
            <a:ext cx="3712648" cy="249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731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74229" y="864809"/>
            <a:ext cx="254230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540827" y="665016"/>
            <a:ext cx="281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21" y="1525734"/>
            <a:ext cx="4939748" cy="3031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06436" y="4959927"/>
            <a:ext cx="6511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স্প্রেডশিট ব্যবহারের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ক্ষেত্রসমূহ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স্প্রেডশিট ব্যবহারের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48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0582" y="491115"/>
            <a:ext cx="1371600" cy="1193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0611" y="5843368"/>
            <a:ext cx="6338456" cy="5541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Close:-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চলমান ফাইল কে  বন্ধ করতে এটি ব্যবহৃত হয়।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3463" y="1719119"/>
            <a:ext cx="1849438" cy="47648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1648690" y="1794159"/>
            <a:ext cx="509588" cy="442913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>
              <a:ln w="0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1648690" y="2327557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>
              <a:ln w="0"/>
            </a:endParaRP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1724890" y="2812467"/>
            <a:ext cx="379413" cy="38735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>
              <a:ln w="0"/>
            </a:endParaRPr>
          </a:p>
        </p:txBody>
      </p:sp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1648690" y="3359722"/>
            <a:ext cx="433388" cy="387350"/>
          </a:xfrm>
          <a:prstGeom prst="rightArrow">
            <a:avLst>
              <a:gd name="adj1" fmla="val 50000"/>
              <a:gd name="adj2" fmla="val 4895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>
              <a:ln w="0"/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>
            <a:off x="1648690" y="3872342"/>
            <a:ext cx="427903" cy="38735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>
              <a:ln w="0"/>
            </a:endParaRP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1645947" y="5871222"/>
            <a:ext cx="433388" cy="498475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>
              <a:ln w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70611" y="1780886"/>
            <a:ext cx="6338455" cy="4846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New :- 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নতুন কোন ফাইল নিতে এটি ব্যবহৃত হয়।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000" dirty="0">
              <a:ln w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72345" y="2292927"/>
            <a:ext cx="6338454" cy="387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Open :-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পূর্বের সংরক্ষিত ফাইল খুলতে এটি ব্যবহৃত হয়।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872331" y="2784762"/>
            <a:ext cx="6338456" cy="387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Save :-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চলমান ফাইল কে সংরক্ষণ করতে এটি ব্যবহৃত হয়।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sz="2400" dirty="0">
              <a:ln w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72343" y="3214250"/>
            <a:ext cx="7793183" cy="5328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Save As:-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সংরক্ষিত ফাইল কে ভিন্ন নামে সংরক্ষণ করতে এটি ব্যবহৃত হয়।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  <a:p>
            <a:pPr eaLnBrk="0" hangingPunct="0"/>
            <a:endParaRPr lang="en-US" dirty="0">
              <a:ln w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870611" y="3814040"/>
            <a:ext cx="6338456" cy="5749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Print:-</a:t>
            </a:r>
            <a:r>
              <a:rPr lang="bn-BD" sz="2400" dirty="0">
                <a:ln w="0"/>
                <a:latin typeface="NikoshBAN" pitchFamily="2" charset="0"/>
                <a:cs typeface="NikoshBAN" pitchFamily="2" charset="0"/>
              </a:rPr>
              <a:t> চলমান ফাইল কে  প্রিন্ট করতে এটি ব্যবহৃত হয়</a:t>
            </a:r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45182" y="370416"/>
            <a:ext cx="38980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File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মেনু পরিচিতি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778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4327" y="2847109"/>
            <a:ext cx="1836737" cy="8309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0527" y="4980709"/>
            <a:ext cx="1836737" cy="83099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n w="0"/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Save As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1094509"/>
            <a:ext cx="3886200" cy="5257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4045527" y="3304309"/>
            <a:ext cx="2057400" cy="19812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3893127" y="1399309"/>
            <a:ext cx="1905000" cy="1524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7673" y="234672"/>
            <a:ext cx="6059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004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738745" y="4530437"/>
            <a:ext cx="1295400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dirty="0">
                <a:ln w="0"/>
                <a:latin typeface="Calibri" pitchFamily="34" charset="0"/>
              </a:rPr>
              <a:t>2. </a:t>
            </a:r>
            <a:r>
              <a:rPr lang="en-US" sz="2800" dirty="0" smtClean="0">
                <a:ln w="0"/>
                <a:latin typeface="Calibri" pitchFamily="34" charset="0"/>
              </a:rPr>
              <a:t>New Click</a:t>
            </a:r>
            <a:endParaRPr lang="en-US" sz="2800" dirty="0">
              <a:ln w="0"/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45" y="1253837"/>
            <a:ext cx="6248400" cy="464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1662545" y="3006437"/>
            <a:ext cx="183673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2576945" y="1863437"/>
            <a:ext cx="1905000" cy="2667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3186545" y="1558637"/>
            <a:ext cx="838200" cy="1447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6844145" y="5902037"/>
            <a:ext cx="342900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0"/>
                <a:latin typeface="Calibri" pitchFamily="34" charset="0"/>
              </a:rPr>
              <a:t>3. Blank </a:t>
            </a:r>
            <a:r>
              <a:rPr lang="en-US" sz="2400" dirty="0" smtClean="0">
                <a:ln w="0"/>
                <a:latin typeface="Calibri" pitchFamily="34" charset="0"/>
              </a:rPr>
              <a:t>workbook  Click</a:t>
            </a:r>
            <a:endParaRPr lang="en-US" sz="2400" dirty="0">
              <a:ln w="0"/>
              <a:latin typeface="Calibri" pitchFamily="34" charset="0"/>
            </a:endParaRPr>
          </a:p>
        </p:txBody>
      </p:sp>
      <p:pic>
        <p:nvPicPr>
          <p:cNvPr id="9" name="Picture 3" descr="C:\Users\HARUNNCCJUNE\Pictures\Capture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4945" y="1177637"/>
            <a:ext cx="4572000" cy="46958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Line 12"/>
          <p:cNvSpPr>
            <a:spLocks noChangeShapeType="1"/>
          </p:cNvSpPr>
          <p:nvPr/>
        </p:nvSpPr>
        <p:spPr bwMode="auto">
          <a:xfrm flipH="1" flipV="1">
            <a:off x="7910945" y="3616037"/>
            <a:ext cx="685800" cy="22098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9282" y="208828"/>
            <a:ext cx="5365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latin typeface="NikoshLight" pitchFamily="2" charset="0"/>
                <a:cs typeface="NikoshLight" pitchFamily="2" charset="0"/>
              </a:rPr>
              <a:t>নতুন </a:t>
            </a:r>
            <a:r>
              <a:rPr lang="en-US" sz="3600" dirty="0" err="1">
                <a:ln w="0"/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3600" dirty="0">
                <a:ln w="0"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>
                <a:ln w="0"/>
                <a:latin typeface="NikoshLight" pitchFamily="2" charset="0"/>
                <a:cs typeface="NikoshLight" pitchFamily="2" charset="0"/>
              </a:rPr>
              <a:t>খোলার</a:t>
            </a:r>
            <a:r>
              <a:rPr lang="en-US" sz="3600" dirty="0">
                <a:ln w="0"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600" dirty="0" err="1">
                <a:ln w="0"/>
                <a:latin typeface="NikoshLight" pitchFamily="2" charset="0"/>
                <a:cs typeface="NikoshLight" pitchFamily="2" charset="0"/>
              </a:rPr>
              <a:t>পদ্ধতিঃ</a:t>
            </a:r>
            <a:endParaRPr lang="en-US" sz="3600" dirty="0">
              <a:ln w="0"/>
              <a:latin typeface="NikoshLight" pitchFamily="2" charset="0"/>
              <a:cs typeface="Nikosh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889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46563" y="1288473"/>
            <a:ext cx="8305800" cy="4962718"/>
            <a:chOff x="381000" y="1371600"/>
            <a:chExt cx="8305800" cy="4962718"/>
          </a:xfrm>
        </p:grpSpPr>
        <p:pic>
          <p:nvPicPr>
            <p:cNvPr id="3" name="Picture 2" descr="index00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2819400"/>
              <a:ext cx="8305800" cy="35149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" name="Picture 3" descr="images007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1371600"/>
              <a:ext cx="8305800" cy="14192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6" name="TextBox 5"/>
          <p:cNvSpPr txBox="1"/>
          <p:nvPr/>
        </p:nvSpPr>
        <p:spPr>
          <a:xfrm>
            <a:off x="2989117" y="304689"/>
            <a:ext cx="622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সফটওয়্যা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রের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শর্টকার্ট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360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02436" y="990366"/>
            <a:ext cx="2348345" cy="610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৭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688918" y="678155"/>
            <a:ext cx="2843646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44" y="1600690"/>
            <a:ext cx="5365393" cy="3059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9054" y="4959927"/>
            <a:ext cx="5583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মেনুর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২। নতুন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ওয়ার্কসিট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7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34145" y="5207805"/>
            <a:ext cx="6109854" cy="578882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sum (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+mj-lt"/>
                <a:cs typeface="NikoshBAN" pitchFamily="2" charset="0"/>
              </a:rPr>
              <a:t>B2:B7)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Enter</a:t>
            </a:r>
            <a:endParaRPr lang="bn-BD" sz="28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5929" y="289443"/>
            <a:ext cx="458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ফর্মূলা ব্যবহার করে হিসাব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96" y="1367270"/>
            <a:ext cx="7581900" cy="38558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6234546" y="5270289"/>
            <a:ext cx="978408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803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8226" y="358716"/>
            <a:ext cx="624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ফর্মূলা ব্যবহার 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রেজাল্ট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শিট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তৈরি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1"/>
          <a:stretch/>
        </p:blipFill>
        <p:spPr>
          <a:xfrm>
            <a:off x="2240733" y="1005047"/>
            <a:ext cx="7897092" cy="468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120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879" y="3628032"/>
            <a:ext cx="4891589" cy="24929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মুকছার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পোড়াহাটি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হরিণাকুণ্ডু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" indent="0" algn="ctr">
              <a:buNone/>
            </a:pP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muqsar@gmail.com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4396" y="2290928"/>
            <a:ext cx="5611660" cy="3483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r>
              <a:rPr lang="en-US" sz="35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35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             : </a:t>
            </a:r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bn-BD" sz="32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40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29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/১১/২০১৯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37615" y="198555"/>
            <a:ext cx="2618508" cy="92997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414" y="1128525"/>
            <a:ext cx="1856698" cy="23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607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0" y="242455"/>
            <a:ext cx="2286000" cy="630382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3781" y="1828799"/>
            <a:ext cx="94349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১। স্প্রেডশিট বলতে কী বুঝ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ডসিটের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খোলার নিয়ম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স্প্রেডশিট-এ ফর্মূলা ব্যবহার করে ৫টি সেল এর যোগ করার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>
                <a:ln w="0"/>
                <a:latin typeface="NikoshLight" pitchFamily="2" charset="0"/>
                <a:cs typeface="NikoshLight" pitchFamily="2" charset="0"/>
              </a:rPr>
              <a:t>নতুন </a:t>
            </a:r>
            <a:r>
              <a:rPr lang="en-US" sz="3200" dirty="0" err="1">
                <a:ln w="0"/>
                <a:latin typeface="NikoshLight" pitchFamily="2" charset="0"/>
                <a:cs typeface="NikoshLight" pitchFamily="2" charset="0"/>
              </a:rPr>
              <a:t>ওয়ার্কসিট</a:t>
            </a:r>
            <a:r>
              <a:rPr lang="en-US" sz="3200" dirty="0">
                <a:ln w="0"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>
                <a:ln w="0"/>
                <a:latin typeface="NikoshLight" pitchFamily="2" charset="0"/>
                <a:cs typeface="NikoshLight" pitchFamily="2" charset="0"/>
              </a:rPr>
              <a:t>খোলার</a:t>
            </a:r>
            <a:r>
              <a:rPr lang="en-US" sz="3200" dirty="0">
                <a:ln w="0"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0"/>
                <a:latin typeface="NikoshLight" pitchFamily="2" charset="0"/>
                <a:cs typeface="NikoshLight" pitchFamily="2" charset="0"/>
              </a:rPr>
              <a:t>পদ্ধতি</a:t>
            </a:r>
            <a:r>
              <a:rPr lang="en-US" sz="3200" dirty="0" smtClean="0">
                <a:ln w="0"/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dirty="0" err="1" smtClean="0">
                <a:ln w="0"/>
                <a:latin typeface="NikoshLight" pitchFamily="2" charset="0"/>
                <a:cs typeface="NikoshLight" pitchFamily="2" charset="0"/>
              </a:rPr>
              <a:t>লিখ</a:t>
            </a:r>
            <a:r>
              <a:rPr lang="en-US" sz="3200" dirty="0" smtClean="0">
                <a:ln w="0"/>
                <a:latin typeface="NikoshLight" pitchFamily="2" charset="0"/>
                <a:cs typeface="NikoshLight" pitchFamily="2" charset="0"/>
              </a:rPr>
              <a:t>।</a:t>
            </a:r>
            <a:endParaRPr lang="en-US" sz="3200" dirty="0">
              <a:ln w="0"/>
              <a:latin typeface="NikoshLight" pitchFamily="2" charset="0"/>
              <a:cs typeface="NikoshLight" pitchFamily="2" charset="0"/>
            </a:endParaRPr>
          </a:p>
          <a:p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821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0" y="602675"/>
            <a:ext cx="2916382" cy="58881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699" y="5465621"/>
            <a:ext cx="9240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পরীক্ষার ফলাফল সংরক্ষণে এবং ফলাফল প্রকাশে স্প্রেডশিট ব্যবহার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কেন সুবিধাজনক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-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তোমার যুক্তি দাও।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r="827" b="8906"/>
          <a:stretch/>
        </p:blipFill>
        <p:spPr>
          <a:xfrm>
            <a:off x="3106882" y="1517075"/>
            <a:ext cx="5846617" cy="36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7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39452" y="1615858"/>
            <a:ext cx="1072228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ধন্যবাদ</a:t>
            </a:r>
            <a:endParaRPr kumimoji="0" lang="en-US" sz="34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029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New Upload\images123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9690" y="3290455"/>
            <a:ext cx="3733800" cy="2362200"/>
          </a:xfrm>
          <a:prstGeom prst="rect">
            <a:avLst/>
          </a:prstGeom>
          <a:noFill/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 Single Corner Rectangle 4"/>
          <p:cNvSpPr/>
          <p:nvPr/>
        </p:nvSpPr>
        <p:spPr>
          <a:xfrm>
            <a:off x="2466109" y="5805055"/>
            <a:ext cx="7301346" cy="4953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6" r="18107"/>
          <a:stretch/>
        </p:blipFill>
        <p:spPr>
          <a:xfrm>
            <a:off x="2029690" y="1004454"/>
            <a:ext cx="3733799" cy="2133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0" y="3290455"/>
            <a:ext cx="3897746" cy="236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5875" y="189773"/>
            <a:ext cx="440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1" y="1004455"/>
            <a:ext cx="3897746" cy="2133600"/>
          </a:xfrm>
          <a:prstGeom prst="rect">
            <a:avLst/>
          </a:prstGeom>
        </p:spPr>
      </p:pic>
      <p:sp>
        <p:nvSpPr>
          <p:cNvPr id="12" name="Round Single Corner Rectangle 4"/>
          <p:cNvSpPr/>
          <p:nvPr/>
        </p:nvSpPr>
        <p:spPr>
          <a:xfrm>
            <a:off x="4375058" y="5805055"/>
            <a:ext cx="3685309" cy="4953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এক্সেল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 Single Corner Rectangle 4"/>
          <p:cNvSpPr/>
          <p:nvPr/>
        </p:nvSpPr>
        <p:spPr>
          <a:xfrm>
            <a:off x="2194973" y="5805055"/>
            <a:ext cx="7843615" cy="4953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Single Corner Rectangle 4"/>
          <p:cNvSpPr/>
          <p:nvPr/>
        </p:nvSpPr>
        <p:spPr>
          <a:xfrm>
            <a:off x="4274127" y="5865304"/>
            <a:ext cx="3685309" cy="4953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নিকাশের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843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3" grpId="0"/>
      <p:bldP spid="13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08765" y="235526"/>
            <a:ext cx="3297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7147" y="1229153"/>
            <a:ext cx="356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এক্সেল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92" y="2099669"/>
            <a:ext cx="6179128" cy="381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4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07918" y="2036618"/>
            <a:ext cx="8370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 সফটওয়্যার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 ব্যবহারের ক্ষেত্র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হ্নি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 করতে 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স্প্রেডশিট সফটওয়্যারে ফর্মূলা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ব্যবহার করতে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231" y="67195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890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1564" y="311592"/>
            <a:ext cx="450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স্প্রেডশিট ও স্প্রেডশিট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সফটওয়্যার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72" y="4412537"/>
            <a:ext cx="110974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ডসিটের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ছাড়ানো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Spread  Sheet  Data  Analysis  Software 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Microsoft  Excel । Excel –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গানিতিক</a:t>
            </a:r>
            <a:endParaRPr lang="en-US" sz="3200" dirty="0" smtClean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নিখুঁতভাবে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914" y="1490597"/>
            <a:ext cx="4890184" cy="27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818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891145" y="1378527"/>
            <a:ext cx="2733675" cy="4419600"/>
            <a:chOff x="762000" y="571500"/>
            <a:chExt cx="7620000" cy="5715000"/>
          </a:xfrm>
          <a:noFill/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5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 w="0"/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43545" y="6026727"/>
            <a:ext cx="897900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Start</a:t>
            </a:r>
          </a:p>
        </p:txBody>
      </p:sp>
      <p:sp>
        <p:nvSpPr>
          <p:cNvPr id="7" name="Down Arrow 6"/>
          <p:cNvSpPr/>
          <p:nvPr/>
        </p:nvSpPr>
        <p:spPr bwMode="auto">
          <a:xfrm rot="16200000">
            <a:off x="5548745" y="5950526"/>
            <a:ext cx="304798" cy="457201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 w="0"/>
              <a:solidFill>
                <a:schemeClr val="tx1"/>
              </a:solidFill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2119745" y="5721927"/>
            <a:ext cx="45719" cy="381000"/>
          </a:xfrm>
          <a:prstGeom prst="line">
            <a:avLst/>
          </a:prstGeom>
          <a:ln w="28575"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745" y="1378527"/>
            <a:ext cx="2514600" cy="3657600"/>
          </a:xfrm>
          <a:prstGeom prst="rect">
            <a:avLst/>
          </a:prstGeom>
          <a:noFill/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9" descr="Untitled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9945" y="1454727"/>
            <a:ext cx="2636838" cy="4191000"/>
          </a:xfrm>
          <a:prstGeom prst="rect">
            <a:avLst/>
          </a:prstGeom>
          <a:noFill/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4862945" y="4350327"/>
            <a:ext cx="304800" cy="1676400"/>
          </a:xfrm>
          <a:prstGeom prst="line">
            <a:avLst/>
          </a:prstGeom>
          <a:ln w="28575"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V="1">
            <a:off x="7758545" y="2978727"/>
            <a:ext cx="228600" cy="2895600"/>
          </a:xfrm>
          <a:prstGeom prst="line">
            <a:avLst/>
          </a:prstGeom>
          <a:ln w="28575"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6200000">
            <a:off x="3186547" y="5950526"/>
            <a:ext cx="304798" cy="457201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 w="0"/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3730621" y="6013049"/>
            <a:ext cx="1589524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All Programs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6005945" y="6013049"/>
            <a:ext cx="2131501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Microsoft Office</a:t>
            </a:r>
          </a:p>
        </p:txBody>
      </p:sp>
      <p:sp>
        <p:nvSpPr>
          <p:cNvPr id="16" name="Down Arrow 15"/>
          <p:cNvSpPr/>
          <p:nvPr/>
        </p:nvSpPr>
        <p:spPr bwMode="auto">
          <a:xfrm rot="16200000">
            <a:off x="8291947" y="5950525"/>
            <a:ext cx="304798" cy="457201"/>
          </a:xfrm>
          <a:prstGeom prst="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ln w="0"/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8749145" y="5645727"/>
            <a:ext cx="14478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Microsoft  Office Excel </a:t>
            </a:r>
            <a:r>
              <a:rPr lang="en-US" sz="16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2007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8749145" y="3283527"/>
            <a:ext cx="609600" cy="2362200"/>
          </a:xfrm>
          <a:prstGeom prst="line">
            <a:avLst/>
          </a:prstGeom>
          <a:ln w="28575">
            <a:solidFill>
              <a:schemeClr val="tx1"/>
            </a:solidFill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0621" y="339670"/>
            <a:ext cx="5507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53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33333.PNG"/>
          <p:cNvPicPr>
            <a:picLocks noChangeAspect="1"/>
          </p:cNvPicPr>
          <p:nvPr/>
        </p:nvPicPr>
        <p:blipFill rotWithShape="1">
          <a:blip r:embed="rId2"/>
          <a:srcRect b="4875"/>
          <a:stretch/>
        </p:blipFill>
        <p:spPr>
          <a:xfrm>
            <a:off x="1787237" y="1122219"/>
            <a:ext cx="8534400" cy="50014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8340437" y="2112819"/>
            <a:ext cx="533400" cy="3733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6037" y="2646219"/>
            <a:ext cx="23622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Column          header</a:t>
            </a:r>
            <a:endParaRPr 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7237" y="5008419"/>
            <a:ext cx="8458200" cy="228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2637" y="4551219"/>
            <a:ext cx="2362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Row          header</a:t>
            </a:r>
            <a:endParaRPr 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9837" y="3484419"/>
            <a:ext cx="381000" cy="15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2320637" y="2265219"/>
            <a:ext cx="121920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Rectangle 8"/>
          <p:cNvSpPr/>
          <p:nvPr/>
        </p:nvSpPr>
        <p:spPr>
          <a:xfrm>
            <a:off x="2168237" y="2798619"/>
            <a:ext cx="19812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Selected    Cell</a:t>
            </a:r>
            <a:endParaRPr 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7437" y="2036619"/>
            <a:ext cx="2895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Formula</a:t>
            </a:r>
            <a:r>
              <a:rPr lang="bn-IN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bar</a:t>
            </a:r>
            <a:endParaRPr 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30237" y="5465619"/>
            <a:ext cx="1295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Sheet tab         </a:t>
            </a:r>
            <a:endParaRPr lang="en-US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759037" y="5389419"/>
            <a:ext cx="2362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349837" y="4017819"/>
            <a:ext cx="1524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" name="Rectangle 13"/>
          <p:cNvSpPr/>
          <p:nvPr/>
        </p:nvSpPr>
        <p:spPr>
          <a:xfrm>
            <a:off x="6664037" y="3865419"/>
            <a:ext cx="1371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Column </a:t>
            </a:r>
            <a:r>
              <a:rPr lang="en-US" dirty="0" smtClean="0">
                <a:ln w="0"/>
                <a:latin typeface="+mj-lt"/>
                <a:cs typeface="Vrinda" pitchFamily="34" charset="0"/>
              </a:rPr>
              <a:t>         </a:t>
            </a:r>
            <a:endParaRPr lang="en-US" dirty="0">
              <a:ln w="0"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16237" y="5465619"/>
            <a:ext cx="1295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Row</a:t>
            </a:r>
            <a:r>
              <a:rPr lang="en-US" dirty="0" smtClean="0">
                <a:ln w="0"/>
                <a:latin typeface="+mj-lt"/>
                <a:cs typeface="Vrinda" pitchFamily="34" charset="0"/>
              </a:rPr>
              <a:t>         </a:t>
            </a:r>
            <a:endParaRPr lang="en-US" dirty="0">
              <a:ln w="0"/>
              <a:latin typeface="+mj-lt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H="1">
            <a:off x="2320637" y="5618019"/>
            <a:ext cx="609600" cy="2286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>
              <a:ln w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35383" y="226810"/>
            <a:ext cx="6809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স্প্রেডশিট সফটওয়্যার বিভিন্ন টুলবার পরিচিতি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3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823291" y="411133"/>
            <a:ext cx="2653145" cy="63768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45782" y="411133"/>
            <a:ext cx="2168234" cy="63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91" y="1159867"/>
            <a:ext cx="5295544" cy="36692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5812" y="5060850"/>
            <a:ext cx="73281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মাইক্রোসফট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এক্সেলের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টুলবার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26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301</TotalTime>
  <Words>510</Words>
  <Application>Microsoft Office PowerPoint</Application>
  <PresentationFormat>Custom</PresentationFormat>
  <Paragraphs>94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SUMAN</dc:creator>
  <cp:lastModifiedBy>Md. Muqsar Hossain</cp:lastModifiedBy>
  <cp:revision>64</cp:revision>
  <dcterms:created xsi:type="dcterms:W3CDTF">2019-11-06T11:59:30Z</dcterms:created>
  <dcterms:modified xsi:type="dcterms:W3CDTF">2019-11-29T14:08:44Z</dcterms:modified>
</cp:coreProperties>
</file>