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3" r:id="rId8"/>
    <p:sldId id="262" r:id="rId9"/>
    <p:sldId id="265" r:id="rId10"/>
    <p:sldId id="266" r:id="rId11"/>
    <p:sldId id="264" r:id="rId12"/>
    <p:sldId id="268" r:id="rId13"/>
    <p:sldId id="267" r:id="rId14"/>
    <p:sldId id="270" r:id="rId15"/>
    <p:sldId id="269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5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D315-FBFA-425E-8BDF-00BCD41F87A2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59B3-3C97-44C0-BE30-582AB4739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22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D315-FBFA-425E-8BDF-00BCD41F87A2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59B3-3C97-44C0-BE30-582AB4739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68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D315-FBFA-425E-8BDF-00BCD41F87A2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59B3-3C97-44C0-BE30-582AB4739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11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D315-FBFA-425E-8BDF-00BCD41F87A2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59B3-3C97-44C0-BE30-582AB4739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88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D315-FBFA-425E-8BDF-00BCD41F87A2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59B3-3C97-44C0-BE30-582AB4739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810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D315-FBFA-425E-8BDF-00BCD41F87A2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59B3-3C97-44C0-BE30-582AB4739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01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D315-FBFA-425E-8BDF-00BCD41F87A2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59B3-3C97-44C0-BE30-582AB4739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69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D315-FBFA-425E-8BDF-00BCD41F87A2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59B3-3C97-44C0-BE30-582AB4739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87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D315-FBFA-425E-8BDF-00BCD41F87A2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59B3-3C97-44C0-BE30-582AB4739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2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D315-FBFA-425E-8BDF-00BCD41F87A2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59B3-3C97-44C0-BE30-582AB4739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95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D315-FBFA-425E-8BDF-00BCD41F87A2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59B3-3C97-44C0-BE30-582AB4739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01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CD315-FBFA-425E-8BDF-00BCD41F87A2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059B3-3C97-44C0-BE30-582AB4739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50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0" y="0"/>
            <a:ext cx="12192000" cy="7522234"/>
          </a:xfrm>
          <a:prstGeom prst="bevel">
            <a:avLst>
              <a:gd name="adj" fmla="val 72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59" y="0"/>
            <a:ext cx="3148124" cy="548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71083" y="1848396"/>
            <a:ext cx="3148124" cy="548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393" y="13834"/>
            <a:ext cx="3148124" cy="5486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27" y="-1"/>
            <a:ext cx="3148124" cy="5486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11428" y="1918681"/>
            <a:ext cx="3217137" cy="5486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59878" y="952959"/>
            <a:ext cx="5395565" cy="98341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ক্লাসে সবাইকে স্বাগত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51" y="2326822"/>
            <a:ext cx="6250557" cy="41579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28183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0" y="0"/>
            <a:ext cx="12192000" cy="7522234"/>
          </a:xfrm>
          <a:prstGeom prst="bevel">
            <a:avLst>
              <a:gd name="adj" fmla="val 72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59" y="0"/>
            <a:ext cx="3148124" cy="548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71083" y="1848396"/>
            <a:ext cx="3148124" cy="548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393" y="13834"/>
            <a:ext cx="3148124" cy="5486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27" y="-1"/>
            <a:ext cx="3148124" cy="5486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11428" y="1918681"/>
            <a:ext cx="3217137" cy="5486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195093" y="2337237"/>
            <a:ext cx="2980645" cy="40481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পর্যাপ্ত ঘুম আমাদের দেহকে সুস্থ ও স্বাভাবিক রাখে।   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91" y="2337237"/>
            <a:ext cx="6905625" cy="4048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138687" y="838691"/>
            <a:ext cx="5331124" cy="86264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পেলে? </a:t>
            </a:r>
            <a:endParaRPr lang="en-GB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19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0" y="0"/>
            <a:ext cx="12192000" cy="7522234"/>
          </a:xfrm>
          <a:prstGeom prst="bevel">
            <a:avLst>
              <a:gd name="adj" fmla="val 72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59" y="0"/>
            <a:ext cx="3148124" cy="548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71083" y="1848396"/>
            <a:ext cx="3148124" cy="548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393" y="13834"/>
            <a:ext cx="3148124" cy="5486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27" y="-1"/>
            <a:ext cx="3148124" cy="5486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11428" y="1918681"/>
            <a:ext cx="3217137" cy="5486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592427" y="725254"/>
            <a:ext cx="2953476" cy="98341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94272" y="3398541"/>
            <a:ext cx="2619039" cy="5964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সবুজ দল 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15838" y="1979500"/>
            <a:ext cx="5830571" cy="98341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 সুস্থ রাখ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তোমরা কী কী কর?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3417" y="4245463"/>
            <a:ext cx="5207995" cy="18102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১। খেলাধুলা করি।</a:t>
            </a:r>
          </a:p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সুষম খাবার খাই। </a:t>
            </a:r>
          </a:p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পরিষ্কার পরিচ্ছন্ন থাকি।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56492" y="3398540"/>
            <a:ext cx="2602044" cy="5964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লাল দল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516" y="4245463"/>
            <a:ext cx="5060314" cy="18102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১। ব্যায়াম করি। </a:t>
            </a:r>
          </a:p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পর্যাপ্ত ঘুমাই।</a:t>
            </a:r>
          </a:p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নিরাপদ পানি পান করি। 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698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0" y="0"/>
            <a:ext cx="12192000" cy="7522234"/>
          </a:xfrm>
          <a:prstGeom prst="bevel">
            <a:avLst>
              <a:gd name="adj" fmla="val 72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59" y="0"/>
            <a:ext cx="3148124" cy="548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71083" y="1848396"/>
            <a:ext cx="3148124" cy="548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393" y="13834"/>
            <a:ext cx="3148124" cy="5486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27" y="-1"/>
            <a:ext cx="3148124" cy="5486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11428" y="1918681"/>
            <a:ext cx="3217137" cy="5486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729932" y="1792815"/>
            <a:ext cx="2582037" cy="34520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অসুস্থ হওয়ার সাথে সাথেই ভালো ডাক্তার দেখানো উচিত।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66" y="1349140"/>
            <a:ext cx="6027122" cy="4861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686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0" y="0"/>
            <a:ext cx="12192000" cy="7522234"/>
          </a:xfrm>
          <a:prstGeom prst="bevel">
            <a:avLst>
              <a:gd name="adj" fmla="val 72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59" y="0"/>
            <a:ext cx="3148124" cy="548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71083" y="1848396"/>
            <a:ext cx="3148124" cy="548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393" y="13834"/>
            <a:ext cx="3148124" cy="5486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27" y="-1"/>
            <a:ext cx="3148124" cy="5486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11428" y="1918681"/>
            <a:ext cx="3217137" cy="5486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761363" y="2364907"/>
            <a:ext cx="4399472" cy="143667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অসুস্থ হলে নিয়মিত ওষুধ </a:t>
            </a: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খেতে হবে।  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27" y="1079130"/>
            <a:ext cx="5444912" cy="5444912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51679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0" y="0"/>
            <a:ext cx="12192000" cy="7522234"/>
          </a:xfrm>
          <a:prstGeom prst="bevel">
            <a:avLst>
              <a:gd name="adj" fmla="val 72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59" y="0"/>
            <a:ext cx="3148124" cy="548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71083" y="1848396"/>
            <a:ext cx="3148124" cy="548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393" y="13834"/>
            <a:ext cx="3148124" cy="5486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27" y="-1"/>
            <a:ext cx="3148124" cy="5486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11428" y="1918681"/>
            <a:ext cx="3217137" cy="5486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43969" y="2717002"/>
            <a:ext cx="3410972" cy="216916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রোগ থেকে নিরাময়ের উপায়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78075" y="754229"/>
            <a:ext cx="2776008" cy="221325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 দেখানো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075" y="4662629"/>
            <a:ext cx="2776008" cy="221325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 ব্যায়াম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744827" y="754229"/>
            <a:ext cx="2776008" cy="221325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পর্যাপ্ত বিশ্রাম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744827" y="4662629"/>
            <a:ext cx="2776008" cy="221325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ওষুধ খাওয়া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Left-Right Arrow 2"/>
          <p:cNvSpPr/>
          <p:nvPr/>
        </p:nvSpPr>
        <p:spPr>
          <a:xfrm rot="20127783">
            <a:off x="7717225" y="2438419"/>
            <a:ext cx="1287375" cy="2496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Left-Right Arrow 16"/>
          <p:cNvSpPr/>
          <p:nvPr/>
        </p:nvSpPr>
        <p:spPr>
          <a:xfrm rot="1820735">
            <a:off x="3268980" y="2339789"/>
            <a:ext cx="1557632" cy="2972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Left-Right Arrow 18"/>
          <p:cNvSpPr/>
          <p:nvPr/>
        </p:nvSpPr>
        <p:spPr>
          <a:xfrm rot="19959429">
            <a:off x="3105129" y="5010629"/>
            <a:ext cx="1676350" cy="4250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Left-Right Arrow 19"/>
          <p:cNvSpPr/>
          <p:nvPr/>
        </p:nvSpPr>
        <p:spPr>
          <a:xfrm rot="1897136">
            <a:off x="7585981" y="4963880"/>
            <a:ext cx="1602776" cy="27271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5" grpId="0" animBg="1"/>
      <p:bldP spid="3" grpId="0" animBg="1"/>
      <p:bldP spid="17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0" y="0"/>
            <a:ext cx="12192000" cy="7522234"/>
          </a:xfrm>
          <a:prstGeom prst="bevel">
            <a:avLst>
              <a:gd name="adj" fmla="val 72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59" y="0"/>
            <a:ext cx="3148124" cy="548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71083" y="1848396"/>
            <a:ext cx="3148124" cy="548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393" y="13834"/>
            <a:ext cx="3148124" cy="5486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27" y="-1"/>
            <a:ext cx="3148124" cy="5486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11428" y="1918681"/>
            <a:ext cx="3217137" cy="5486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54385" y="696948"/>
            <a:ext cx="2953476" cy="98341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46245" y="2184782"/>
            <a:ext cx="9153171" cy="8976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আমরা সাধারণত কী কী রোগে আক্রান্ত হই? 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46246" y="3827234"/>
            <a:ext cx="9153170" cy="98341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  রোগ নিরাময়ের ৩ টি উপায় লিখ। 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25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0" y="0"/>
            <a:ext cx="12192000" cy="7522234"/>
          </a:xfrm>
          <a:prstGeom prst="bevel">
            <a:avLst>
              <a:gd name="adj" fmla="val 72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59" y="0"/>
            <a:ext cx="3148124" cy="548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71083" y="1848396"/>
            <a:ext cx="3148124" cy="548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393" y="13834"/>
            <a:ext cx="3148124" cy="5486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27" y="-1"/>
            <a:ext cx="3148124" cy="5486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11428" y="1918681"/>
            <a:ext cx="3217137" cy="5486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46092" y="772381"/>
            <a:ext cx="2953476" cy="98341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 দেখি 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9307" y="1965666"/>
            <a:ext cx="10060733" cy="138707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আমরা সাধারণত সর্দি,ডায়রিয়া,কলেরা,রোগে আক্রান্ত হই।   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9307" y="3801586"/>
            <a:ext cx="10440295" cy="14302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  রোগ নিরাময়ের জন্য ডাক্তার দেখানো, ওষুধ সেবন, পর্যাপ্ত বিশ্রাম নেয়া প্রয়োজন।   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275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0" y="0"/>
            <a:ext cx="12192000" cy="7522234"/>
          </a:xfrm>
          <a:prstGeom prst="bevel">
            <a:avLst>
              <a:gd name="adj" fmla="val 72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59" y="0"/>
            <a:ext cx="3148124" cy="548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71083" y="1848396"/>
            <a:ext cx="3148124" cy="548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393" y="13834"/>
            <a:ext cx="3148124" cy="5486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27" y="-1"/>
            <a:ext cx="3148124" cy="5486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11428" y="1918681"/>
            <a:ext cx="3217137" cy="5486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436634" y="716627"/>
            <a:ext cx="3037016" cy="98341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9326" y="3499976"/>
            <a:ext cx="10824324" cy="20209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জন্য তুমি কী কী কর ৩ টি বাক্যে লিখে আনবে।  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139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0" y="0"/>
            <a:ext cx="12192000" cy="7522234"/>
          </a:xfrm>
          <a:prstGeom prst="bevel">
            <a:avLst>
              <a:gd name="adj" fmla="val 72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59" y="0"/>
            <a:ext cx="3148124" cy="548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71083" y="1848396"/>
            <a:ext cx="3148124" cy="548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393" y="13834"/>
            <a:ext cx="3148124" cy="5486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27" y="-1"/>
            <a:ext cx="3148124" cy="5486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11428" y="1918681"/>
            <a:ext cx="3217137" cy="5486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96258" y="843242"/>
            <a:ext cx="4330460" cy="98341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 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945" y="1984076"/>
            <a:ext cx="8695426" cy="4494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2288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0" y="0"/>
            <a:ext cx="12192000" cy="7522234"/>
          </a:xfrm>
          <a:prstGeom prst="bevel">
            <a:avLst>
              <a:gd name="adj" fmla="val 72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59" y="0"/>
            <a:ext cx="3148124" cy="548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71083" y="1848396"/>
            <a:ext cx="3148124" cy="548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393" y="13834"/>
            <a:ext cx="3148124" cy="5486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27" y="-1"/>
            <a:ext cx="3148124" cy="5486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11428" y="1918681"/>
            <a:ext cx="3217137" cy="5486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8674" y="2863969"/>
            <a:ext cx="5213770" cy="390542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 সাঈদ মাহমুদ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 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খাসগাঁও সঃ প্রা বিদ্যালয়</a:t>
            </a:r>
            <a:endParaRPr lang="bn-BD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ছাতক, সুনামগঞ্জ।</a:t>
            </a: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মোবাইলঃ০১৭২৮৯২২০৭২ 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0249" y="2863970"/>
            <a:ext cx="5239109" cy="390542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৩য়</a:t>
            </a: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৮ স্বাস্থ্যবিধি</a:t>
            </a: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স্বাস্থ্য এবং রোগ</a:t>
            </a: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৩৫ মিনিট। </a:t>
            </a:r>
            <a:endParaRPr lang="en-GB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 t="22877" r="52092"/>
          <a:stretch/>
        </p:blipFill>
        <p:spPr>
          <a:xfrm>
            <a:off x="4575393" y="584449"/>
            <a:ext cx="3375804" cy="39730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32531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0" y="0"/>
            <a:ext cx="12192000" cy="7522234"/>
          </a:xfrm>
          <a:prstGeom prst="bevel">
            <a:avLst>
              <a:gd name="adj" fmla="val 72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59" y="0"/>
            <a:ext cx="3148124" cy="548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71083" y="1848396"/>
            <a:ext cx="3148124" cy="548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393" y="13834"/>
            <a:ext cx="3148124" cy="5486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27" y="-1"/>
            <a:ext cx="3148124" cy="5486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11428" y="1918681"/>
            <a:ext cx="3217137" cy="5486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36875" y="759760"/>
            <a:ext cx="5395565" cy="9834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 </a:t>
            </a:r>
            <a:endParaRPr lang="en-GB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019055"/>
              </p:ext>
            </p:extLst>
          </p:nvPr>
        </p:nvGraphicFramePr>
        <p:xfrm>
          <a:off x="5377395" y="3257073"/>
          <a:ext cx="191452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Packager Shell Object" showAsIcon="1" r:id="rId4" imgW="1914480" imgH="545040" progId="Package">
                  <p:embed/>
                </p:oleObj>
              </mc:Choice>
              <mc:Fallback>
                <p:oleObj name="Packager Shell Object" showAsIcon="1" r:id="rId4" imgW="1914480" imgH="545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77395" y="3257073"/>
                        <a:ext cx="1914525" cy="54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867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0" y="0"/>
            <a:ext cx="12192000" cy="7522234"/>
          </a:xfrm>
          <a:prstGeom prst="bevel">
            <a:avLst>
              <a:gd name="adj" fmla="val 72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59" y="0"/>
            <a:ext cx="3148124" cy="548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71083" y="1848396"/>
            <a:ext cx="3148124" cy="548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393" y="13834"/>
            <a:ext cx="3148124" cy="5486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27" y="-1"/>
            <a:ext cx="3148124" cy="5486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11428" y="1918681"/>
            <a:ext cx="3217137" cy="5486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173858" y="1397481"/>
            <a:ext cx="5395565" cy="98341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 এবং রোগ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34" y="3430443"/>
            <a:ext cx="4113635" cy="2411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17" y="3229700"/>
            <a:ext cx="3044275" cy="2455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41865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0" y="0"/>
            <a:ext cx="12192000" cy="7522234"/>
          </a:xfrm>
          <a:prstGeom prst="bevel">
            <a:avLst>
              <a:gd name="adj" fmla="val 72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59" y="0"/>
            <a:ext cx="3148124" cy="548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71083" y="1848396"/>
            <a:ext cx="3148124" cy="548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393" y="13834"/>
            <a:ext cx="3148124" cy="5486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27" y="-1"/>
            <a:ext cx="3148124" cy="5486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11428" y="1918681"/>
            <a:ext cx="3217137" cy="5486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45389" y="966794"/>
            <a:ext cx="10558731" cy="508894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 </a:t>
            </a:r>
          </a:p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9.1.1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কয়েকটি সাধারণ রোগের নাম বলতে পারবে। </a:t>
            </a:r>
            <a:endParaRPr lang="bn-BD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9.1.2 বিভিন্ন রোগে আক্রান্ত হওয়ার কারণ ব্যাখ্যা করতে পারবে। </a:t>
            </a:r>
          </a:p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9.2.1 নিয়মিত খাদ্য গ্রহণ,কাজ,বিশ্রাম,ঘুম ইত্যাদির প্রয়োজনীয়তা সম্পর্কে বলতে পারবে। </a:t>
            </a:r>
            <a:endParaRPr lang="en-GB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121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0" y="0"/>
            <a:ext cx="12192000" cy="7522234"/>
          </a:xfrm>
          <a:prstGeom prst="bevel">
            <a:avLst>
              <a:gd name="adj" fmla="val 72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59" y="0"/>
            <a:ext cx="3148124" cy="548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71083" y="1848396"/>
            <a:ext cx="3148124" cy="548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393" y="13834"/>
            <a:ext cx="3148124" cy="5486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27" y="-1"/>
            <a:ext cx="3148124" cy="5486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11428" y="1918681"/>
            <a:ext cx="3217137" cy="5486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591245" y="722472"/>
            <a:ext cx="3883067" cy="70951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জীবাণু দ্বারা রোগ সৃষ্টি </a:t>
            </a:r>
            <a:endParaRPr lang="en-GB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4" t="6664" r="14751" b="9100"/>
          <a:stretch/>
        </p:blipFill>
        <p:spPr>
          <a:xfrm>
            <a:off x="824061" y="2885050"/>
            <a:ext cx="1449238" cy="15182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87" y="1005941"/>
            <a:ext cx="1906955" cy="10678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59" y="2735739"/>
            <a:ext cx="1503102" cy="18901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" t="53075" r="25755"/>
          <a:stretch/>
        </p:blipFill>
        <p:spPr>
          <a:xfrm>
            <a:off x="3289659" y="5388748"/>
            <a:ext cx="1985410" cy="861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62" y="1897208"/>
            <a:ext cx="1378055" cy="342084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417" y="2905828"/>
            <a:ext cx="2386319" cy="192496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035170" y="4830792"/>
            <a:ext cx="123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জীবাণু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7116" y="4641462"/>
            <a:ext cx="123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0790" y="2122732"/>
            <a:ext cx="123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90789" y="6310712"/>
            <a:ext cx="123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2958" y="5392326"/>
            <a:ext cx="3320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দেহে জীবাণুর প্রবেশ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72362" y="4994888"/>
            <a:ext cx="2725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অসুস্থ হয়ে পড়া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Left-Right Arrow 26"/>
          <p:cNvSpPr/>
          <p:nvPr/>
        </p:nvSpPr>
        <p:spPr>
          <a:xfrm rot="1592392">
            <a:off x="4833034" y="2276031"/>
            <a:ext cx="1505799" cy="19005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Left-Right Arrow 27"/>
          <p:cNvSpPr/>
          <p:nvPr/>
        </p:nvSpPr>
        <p:spPr>
          <a:xfrm>
            <a:off x="2239722" y="3592277"/>
            <a:ext cx="1143197" cy="2713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Left-Right Arrow 28"/>
          <p:cNvSpPr/>
          <p:nvPr/>
        </p:nvSpPr>
        <p:spPr>
          <a:xfrm rot="2318903">
            <a:off x="1632827" y="4836426"/>
            <a:ext cx="1875387" cy="25639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Left-Right Arrow 29"/>
          <p:cNvSpPr/>
          <p:nvPr/>
        </p:nvSpPr>
        <p:spPr>
          <a:xfrm rot="8627418">
            <a:off x="1851702" y="2216442"/>
            <a:ext cx="1742403" cy="30502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Left-Right Arrow 30"/>
          <p:cNvSpPr/>
          <p:nvPr/>
        </p:nvSpPr>
        <p:spPr>
          <a:xfrm>
            <a:off x="7690467" y="3557523"/>
            <a:ext cx="1418617" cy="34081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Left-Right Arrow 33"/>
          <p:cNvSpPr/>
          <p:nvPr/>
        </p:nvSpPr>
        <p:spPr>
          <a:xfrm rot="19091201">
            <a:off x="5278066" y="4972965"/>
            <a:ext cx="1033460" cy="23185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Left-Right Arrow 34"/>
          <p:cNvSpPr/>
          <p:nvPr/>
        </p:nvSpPr>
        <p:spPr>
          <a:xfrm>
            <a:off x="4971321" y="3581484"/>
            <a:ext cx="1285895" cy="20255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63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1" grpId="0"/>
      <p:bldP spid="22" grpId="0"/>
      <p:bldP spid="27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0" y="0"/>
            <a:ext cx="12192000" cy="7522234"/>
          </a:xfrm>
          <a:prstGeom prst="bevel">
            <a:avLst>
              <a:gd name="adj" fmla="val 72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59" y="0"/>
            <a:ext cx="3148124" cy="548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71083" y="1848396"/>
            <a:ext cx="3148124" cy="548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393" y="13834"/>
            <a:ext cx="3148124" cy="5486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27" y="-1"/>
            <a:ext cx="3148124" cy="5486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11428" y="1918681"/>
            <a:ext cx="3217137" cy="5486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7234" y="660920"/>
            <a:ext cx="2987982" cy="98341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GB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33010" y="3319283"/>
            <a:ext cx="5028477" cy="98341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কী কী রোগ হয়? </a:t>
            </a:r>
            <a:endParaRPr lang="en-GB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23517" y="1362974"/>
            <a:ext cx="3416288" cy="53817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</a:p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১।সাধারণ সর্দি।</a:t>
            </a:r>
          </a:p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২।ডায়রিয়া।</a:t>
            </a:r>
          </a:p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৩।আমাশয়।</a:t>
            </a:r>
          </a:p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৪।টাইফয়েট।</a:t>
            </a:r>
          </a:p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৫।বসন্ত।</a:t>
            </a:r>
          </a:p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৬।কলেরা। </a:t>
            </a:r>
          </a:p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৭।যক্ষা। </a:t>
            </a:r>
            <a:endParaRPr lang="en-GB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501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0" y="0"/>
            <a:ext cx="12192000" cy="7522234"/>
          </a:xfrm>
          <a:prstGeom prst="bevel">
            <a:avLst>
              <a:gd name="adj" fmla="val 72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59" y="0"/>
            <a:ext cx="3148124" cy="548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71083" y="1848396"/>
            <a:ext cx="3148124" cy="548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393" y="13834"/>
            <a:ext cx="3148124" cy="5486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27" y="-1"/>
            <a:ext cx="3148124" cy="5486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11428" y="1918681"/>
            <a:ext cx="3217137" cy="5486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72746" y="2444533"/>
            <a:ext cx="4019147" cy="36509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খেলাধুলা ও ব্যায়াম আমাদের শরীর ও মন সুস্থ্য রাখে।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 প্রতিদিন কিছু সময় খেলা করা উচিত। 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50" y="2444533"/>
            <a:ext cx="6534129" cy="4057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850225" y="1013524"/>
            <a:ext cx="4575779" cy="96615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দেখি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833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0" y="0"/>
            <a:ext cx="12192000" cy="7522234"/>
          </a:xfrm>
          <a:prstGeom prst="bevel">
            <a:avLst>
              <a:gd name="adj" fmla="val 72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59" y="0"/>
            <a:ext cx="3148124" cy="548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71083" y="1848396"/>
            <a:ext cx="3148124" cy="548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393" y="13834"/>
            <a:ext cx="3148124" cy="5486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27" y="-1"/>
            <a:ext cx="3148124" cy="5486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11428" y="1918681"/>
            <a:ext cx="3217137" cy="5486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221504" y="2596746"/>
            <a:ext cx="2837560" cy="403931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আমাদের দেহকে রোগের আক্রমণ থেকে রক্ষা করে।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30" y="2596746"/>
            <a:ext cx="7111559" cy="4039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805132" y="862836"/>
            <a:ext cx="6366294" cy="11559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নীচের ছবি লক্ষ্য করিঃ </a:t>
            </a:r>
            <a:endParaRPr lang="en-GB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00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321</Words>
  <Application>Microsoft Office PowerPoint</Application>
  <PresentationFormat>Widescreen</PresentationFormat>
  <Paragraphs>67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56</cp:revision>
  <dcterms:created xsi:type="dcterms:W3CDTF">2019-11-27T02:31:09Z</dcterms:created>
  <dcterms:modified xsi:type="dcterms:W3CDTF">2019-11-28T15:28:50Z</dcterms:modified>
</cp:coreProperties>
</file>